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33" r:id="rId2"/>
    <p:sldId id="389" r:id="rId3"/>
    <p:sldId id="279" r:id="rId4"/>
    <p:sldId id="399" r:id="rId5"/>
    <p:sldId id="400" r:id="rId6"/>
    <p:sldId id="390" r:id="rId7"/>
    <p:sldId id="391" r:id="rId8"/>
    <p:sldId id="392" r:id="rId9"/>
    <p:sldId id="401" r:id="rId10"/>
    <p:sldId id="53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988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9480" y="285750"/>
            <a:ext cx="5000172" cy="45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>
          <a:xfrm>
            <a:off x="1525440" y="1840320"/>
            <a:ext cx="364331" cy="307181"/>
          </a:xfrm>
          <a:custGeom>
            <a:avLst/>
            <a:gdLst>
              <a:gd name="connsiteX0" fmla="*/ 138113 w 364331"/>
              <a:gd name="connsiteY0" fmla="*/ 80963 h 307181"/>
              <a:gd name="connsiteX1" fmla="*/ 173831 w 364331"/>
              <a:gd name="connsiteY1" fmla="*/ 21431 h 307181"/>
              <a:gd name="connsiteX2" fmla="*/ 214313 w 364331"/>
              <a:gd name="connsiteY2" fmla="*/ 0 h 307181"/>
              <a:gd name="connsiteX3" fmla="*/ 240506 w 364331"/>
              <a:gd name="connsiteY3" fmla="*/ 4763 h 307181"/>
              <a:gd name="connsiteX4" fmla="*/ 242888 w 364331"/>
              <a:gd name="connsiteY4" fmla="*/ 21431 h 307181"/>
              <a:gd name="connsiteX5" fmla="*/ 269081 w 364331"/>
              <a:gd name="connsiteY5" fmla="*/ 9525 h 307181"/>
              <a:gd name="connsiteX6" fmla="*/ 292894 w 364331"/>
              <a:gd name="connsiteY6" fmla="*/ 2381 h 307181"/>
              <a:gd name="connsiteX7" fmla="*/ 319088 w 364331"/>
              <a:gd name="connsiteY7" fmla="*/ 21431 h 307181"/>
              <a:gd name="connsiteX8" fmla="*/ 304800 w 364331"/>
              <a:gd name="connsiteY8" fmla="*/ 54769 h 307181"/>
              <a:gd name="connsiteX9" fmla="*/ 297656 w 364331"/>
              <a:gd name="connsiteY9" fmla="*/ 76200 h 307181"/>
              <a:gd name="connsiteX10" fmla="*/ 309563 w 364331"/>
              <a:gd name="connsiteY10" fmla="*/ 97631 h 307181"/>
              <a:gd name="connsiteX11" fmla="*/ 347663 w 364331"/>
              <a:gd name="connsiteY11" fmla="*/ 104775 h 307181"/>
              <a:gd name="connsiteX12" fmla="*/ 364331 w 364331"/>
              <a:gd name="connsiteY12" fmla="*/ 114300 h 307181"/>
              <a:gd name="connsiteX13" fmla="*/ 364331 w 364331"/>
              <a:gd name="connsiteY13" fmla="*/ 145256 h 307181"/>
              <a:gd name="connsiteX14" fmla="*/ 338138 w 364331"/>
              <a:gd name="connsiteY14" fmla="*/ 157163 h 307181"/>
              <a:gd name="connsiteX15" fmla="*/ 300038 w 364331"/>
              <a:gd name="connsiteY15" fmla="*/ 161925 h 307181"/>
              <a:gd name="connsiteX16" fmla="*/ 269081 w 364331"/>
              <a:gd name="connsiteY16" fmla="*/ 169069 h 307181"/>
              <a:gd name="connsiteX17" fmla="*/ 247650 w 364331"/>
              <a:gd name="connsiteY17" fmla="*/ 197644 h 307181"/>
              <a:gd name="connsiteX18" fmla="*/ 252413 w 364331"/>
              <a:gd name="connsiteY18" fmla="*/ 238125 h 307181"/>
              <a:gd name="connsiteX19" fmla="*/ 247650 w 364331"/>
              <a:gd name="connsiteY19" fmla="*/ 278606 h 307181"/>
              <a:gd name="connsiteX20" fmla="*/ 235744 w 364331"/>
              <a:gd name="connsiteY20" fmla="*/ 304800 h 307181"/>
              <a:gd name="connsiteX21" fmla="*/ 192881 w 364331"/>
              <a:gd name="connsiteY21" fmla="*/ 307181 h 307181"/>
              <a:gd name="connsiteX22" fmla="*/ 180975 w 364331"/>
              <a:gd name="connsiteY22" fmla="*/ 283369 h 307181"/>
              <a:gd name="connsiteX23" fmla="*/ 169069 w 364331"/>
              <a:gd name="connsiteY23" fmla="*/ 238125 h 307181"/>
              <a:gd name="connsiteX24" fmla="*/ 161925 w 364331"/>
              <a:gd name="connsiteY24" fmla="*/ 216694 h 307181"/>
              <a:gd name="connsiteX25" fmla="*/ 140494 w 364331"/>
              <a:gd name="connsiteY25" fmla="*/ 200025 h 307181"/>
              <a:gd name="connsiteX26" fmla="*/ 119063 w 364331"/>
              <a:gd name="connsiteY26" fmla="*/ 197644 h 307181"/>
              <a:gd name="connsiteX27" fmla="*/ 76200 w 364331"/>
              <a:gd name="connsiteY27" fmla="*/ 197644 h 307181"/>
              <a:gd name="connsiteX28" fmla="*/ 38100 w 364331"/>
              <a:gd name="connsiteY28" fmla="*/ 202406 h 307181"/>
              <a:gd name="connsiteX29" fmla="*/ 0 w 364331"/>
              <a:gd name="connsiteY29" fmla="*/ 200025 h 307181"/>
              <a:gd name="connsiteX30" fmla="*/ 0 w 364331"/>
              <a:gd name="connsiteY30" fmla="*/ 169069 h 307181"/>
              <a:gd name="connsiteX31" fmla="*/ 35719 w 364331"/>
              <a:gd name="connsiteY31" fmla="*/ 130969 h 307181"/>
              <a:gd name="connsiteX32" fmla="*/ 57150 w 364331"/>
              <a:gd name="connsiteY32" fmla="*/ 119063 h 307181"/>
              <a:gd name="connsiteX33" fmla="*/ 92869 w 364331"/>
              <a:gd name="connsiteY33" fmla="*/ 114300 h 307181"/>
              <a:gd name="connsiteX34" fmla="*/ 138113 w 364331"/>
              <a:gd name="connsiteY34" fmla="*/ 80963 h 30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64331" h="307181">
                <a:moveTo>
                  <a:pt x="138113" y="80963"/>
                </a:moveTo>
                <a:lnTo>
                  <a:pt x="173831" y="21431"/>
                </a:lnTo>
                <a:lnTo>
                  <a:pt x="214313" y="0"/>
                </a:lnTo>
                <a:lnTo>
                  <a:pt x="240506" y="4763"/>
                </a:lnTo>
                <a:lnTo>
                  <a:pt x="242888" y="21431"/>
                </a:lnTo>
                <a:lnTo>
                  <a:pt x="269081" y="9525"/>
                </a:lnTo>
                <a:lnTo>
                  <a:pt x="292894" y="2381"/>
                </a:lnTo>
                <a:lnTo>
                  <a:pt x="319088" y="21431"/>
                </a:lnTo>
                <a:lnTo>
                  <a:pt x="304800" y="54769"/>
                </a:lnTo>
                <a:lnTo>
                  <a:pt x="297656" y="76200"/>
                </a:lnTo>
                <a:lnTo>
                  <a:pt x="309563" y="97631"/>
                </a:lnTo>
                <a:lnTo>
                  <a:pt x="347663" y="104775"/>
                </a:lnTo>
                <a:lnTo>
                  <a:pt x="364331" y="114300"/>
                </a:lnTo>
                <a:lnTo>
                  <a:pt x="364331" y="145256"/>
                </a:lnTo>
                <a:lnTo>
                  <a:pt x="338138" y="157163"/>
                </a:lnTo>
                <a:lnTo>
                  <a:pt x="300038" y="161925"/>
                </a:lnTo>
                <a:lnTo>
                  <a:pt x="269081" y="169069"/>
                </a:lnTo>
                <a:lnTo>
                  <a:pt x="247650" y="197644"/>
                </a:lnTo>
                <a:lnTo>
                  <a:pt x="252413" y="238125"/>
                </a:lnTo>
                <a:lnTo>
                  <a:pt x="247650" y="278606"/>
                </a:lnTo>
                <a:lnTo>
                  <a:pt x="235744" y="304800"/>
                </a:lnTo>
                <a:lnTo>
                  <a:pt x="192881" y="307181"/>
                </a:lnTo>
                <a:lnTo>
                  <a:pt x="180975" y="283369"/>
                </a:lnTo>
                <a:lnTo>
                  <a:pt x="169069" y="238125"/>
                </a:lnTo>
                <a:lnTo>
                  <a:pt x="161925" y="216694"/>
                </a:lnTo>
                <a:lnTo>
                  <a:pt x="140494" y="200025"/>
                </a:lnTo>
                <a:lnTo>
                  <a:pt x="119063" y="197644"/>
                </a:lnTo>
                <a:lnTo>
                  <a:pt x="76200" y="197644"/>
                </a:lnTo>
                <a:lnTo>
                  <a:pt x="38100" y="202406"/>
                </a:lnTo>
                <a:lnTo>
                  <a:pt x="0" y="200025"/>
                </a:lnTo>
                <a:lnTo>
                  <a:pt x="0" y="169069"/>
                </a:lnTo>
                <a:lnTo>
                  <a:pt x="35719" y="130969"/>
                </a:lnTo>
                <a:lnTo>
                  <a:pt x="57150" y="119063"/>
                </a:lnTo>
                <a:lnTo>
                  <a:pt x="92869" y="114300"/>
                </a:lnTo>
                <a:lnTo>
                  <a:pt x="138113" y="80963"/>
                </a:lnTo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  <a:alpha val="75000"/>
                </a:schemeClr>
              </a:gs>
              <a:gs pos="35000">
                <a:schemeClr val="accent2">
                  <a:tint val="37000"/>
                  <a:satMod val="300000"/>
                  <a:alpha val="75000"/>
                </a:schemeClr>
              </a:gs>
              <a:gs pos="100000">
                <a:schemeClr val="accent2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1883819" y="1854609"/>
            <a:ext cx="214313" cy="171450"/>
          </a:xfrm>
          <a:custGeom>
            <a:avLst/>
            <a:gdLst>
              <a:gd name="connsiteX0" fmla="*/ 97631 w 214313"/>
              <a:gd name="connsiteY0" fmla="*/ 50006 h 171450"/>
              <a:gd name="connsiteX1" fmla="*/ 140494 w 214313"/>
              <a:gd name="connsiteY1" fmla="*/ 7143 h 171450"/>
              <a:gd name="connsiteX2" fmla="*/ 159544 w 214313"/>
              <a:gd name="connsiteY2" fmla="*/ 7143 h 171450"/>
              <a:gd name="connsiteX3" fmla="*/ 164306 w 214313"/>
              <a:gd name="connsiteY3" fmla="*/ 16668 h 171450"/>
              <a:gd name="connsiteX4" fmla="*/ 171450 w 214313"/>
              <a:gd name="connsiteY4" fmla="*/ 19050 h 171450"/>
              <a:gd name="connsiteX5" fmla="*/ 197644 w 214313"/>
              <a:gd name="connsiteY5" fmla="*/ 7143 h 171450"/>
              <a:gd name="connsiteX6" fmla="*/ 214313 w 214313"/>
              <a:gd name="connsiteY6" fmla="*/ 0 h 171450"/>
              <a:gd name="connsiteX7" fmla="*/ 214313 w 214313"/>
              <a:gd name="connsiteY7" fmla="*/ 0 h 171450"/>
              <a:gd name="connsiteX8" fmla="*/ 207169 w 214313"/>
              <a:gd name="connsiteY8" fmla="*/ 35718 h 171450"/>
              <a:gd name="connsiteX9" fmla="*/ 176213 w 214313"/>
              <a:gd name="connsiteY9" fmla="*/ 47625 h 171450"/>
              <a:gd name="connsiteX10" fmla="*/ 171450 w 214313"/>
              <a:gd name="connsiteY10" fmla="*/ 61912 h 171450"/>
              <a:gd name="connsiteX11" fmla="*/ 164306 w 214313"/>
              <a:gd name="connsiteY11" fmla="*/ 80962 h 171450"/>
              <a:gd name="connsiteX12" fmla="*/ 142875 w 214313"/>
              <a:gd name="connsiteY12" fmla="*/ 83343 h 171450"/>
              <a:gd name="connsiteX13" fmla="*/ 138113 w 214313"/>
              <a:gd name="connsiteY13" fmla="*/ 95250 h 171450"/>
              <a:gd name="connsiteX14" fmla="*/ 138113 w 214313"/>
              <a:gd name="connsiteY14" fmla="*/ 95250 h 171450"/>
              <a:gd name="connsiteX15" fmla="*/ 133350 w 214313"/>
              <a:gd name="connsiteY15" fmla="*/ 133350 h 171450"/>
              <a:gd name="connsiteX16" fmla="*/ 133350 w 214313"/>
              <a:gd name="connsiteY16" fmla="*/ 133350 h 171450"/>
              <a:gd name="connsiteX17" fmla="*/ 92869 w 214313"/>
              <a:gd name="connsiteY17" fmla="*/ 147637 h 171450"/>
              <a:gd name="connsiteX18" fmla="*/ 83344 w 214313"/>
              <a:gd name="connsiteY18" fmla="*/ 140493 h 171450"/>
              <a:gd name="connsiteX19" fmla="*/ 76200 w 214313"/>
              <a:gd name="connsiteY19" fmla="*/ 133350 h 171450"/>
              <a:gd name="connsiteX20" fmla="*/ 61913 w 214313"/>
              <a:gd name="connsiteY20" fmla="*/ 152400 h 171450"/>
              <a:gd name="connsiteX21" fmla="*/ 45244 w 214313"/>
              <a:gd name="connsiteY21" fmla="*/ 171450 h 171450"/>
              <a:gd name="connsiteX22" fmla="*/ 19050 w 214313"/>
              <a:gd name="connsiteY22" fmla="*/ 171450 h 171450"/>
              <a:gd name="connsiteX23" fmla="*/ 9525 w 214313"/>
              <a:gd name="connsiteY23" fmla="*/ 157162 h 171450"/>
              <a:gd name="connsiteX24" fmla="*/ 0 w 214313"/>
              <a:gd name="connsiteY24" fmla="*/ 154781 h 171450"/>
              <a:gd name="connsiteX25" fmla="*/ 4763 w 214313"/>
              <a:gd name="connsiteY25" fmla="*/ 135731 h 171450"/>
              <a:gd name="connsiteX26" fmla="*/ 26194 w 214313"/>
              <a:gd name="connsiteY26" fmla="*/ 111918 h 171450"/>
              <a:gd name="connsiteX27" fmla="*/ 26194 w 214313"/>
              <a:gd name="connsiteY27" fmla="*/ 111918 h 171450"/>
              <a:gd name="connsiteX28" fmla="*/ 33338 w 214313"/>
              <a:gd name="connsiteY28" fmla="*/ 90487 h 171450"/>
              <a:gd name="connsiteX29" fmla="*/ 33338 w 214313"/>
              <a:gd name="connsiteY29" fmla="*/ 83343 h 171450"/>
              <a:gd name="connsiteX30" fmla="*/ 35719 w 214313"/>
              <a:gd name="connsiteY30" fmla="*/ 61912 h 171450"/>
              <a:gd name="connsiteX31" fmla="*/ 97631 w 214313"/>
              <a:gd name="connsiteY31" fmla="*/ 5000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313" h="171450">
                <a:moveTo>
                  <a:pt x="97631" y="50006"/>
                </a:moveTo>
                <a:lnTo>
                  <a:pt x="140494" y="7143"/>
                </a:lnTo>
                <a:lnTo>
                  <a:pt x="159544" y="7143"/>
                </a:lnTo>
                <a:lnTo>
                  <a:pt x="164306" y="16668"/>
                </a:lnTo>
                <a:lnTo>
                  <a:pt x="171450" y="19050"/>
                </a:lnTo>
                <a:lnTo>
                  <a:pt x="197644" y="7143"/>
                </a:lnTo>
                <a:lnTo>
                  <a:pt x="214313" y="0"/>
                </a:lnTo>
                <a:lnTo>
                  <a:pt x="214313" y="0"/>
                </a:lnTo>
                <a:lnTo>
                  <a:pt x="207169" y="35718"/>
                </a:lnTo>
                <a:lnTo>
                  <a:pt x="176213" y="47625"/>
                </a:lnTo>
                <a:lnTo>
                  <a:pt x="171450" y="61912"/>
                </a:lnTo>
                <a:lnTo>
                  <a:pt x="164306" y="80962"/>
                </a:lnTo>
                <a:lnTo>
                  <a:pt x="142875" y="83343"/>
                </a:lnTo>
                <a:lnTo>
                  <a:pt x="138113" y="95250"/>
                </a:lnTo>
                <a:lnTo>
                  <a:pt x="138113" y="95250"/>
                </a:lnTo>
                <a:lnTo>
                  <a:pt x="133350" y="133350"/>
                </a:lnTo>
                <a:lnTo>
                  <a:pt x="133350" y="133350"/>
                </a:lnTo>
                <a:lnTo>
                  <a:pt x="92869" y="147637"/>
                </a:lnTo>
                <a:lnTo>
                  <a:pt x="83344" y="140493"/>
                </a:lnTo>
                <a:lnTo>
                  <a:pt x="76200" y="133350"/>
                </a:lnTo>
                <a:lnTo>
                  <a:pt x="61913" y="152400"/>
                </a:lnTo>
                <a:lnTo>
                  <a:pt x="45244" y="171450"/>
                </a:lnTo>
                <a:lnTo>
                  <a:pt x="19050" y="171450"/>
                </a:lnTo>
                <a:lnTo>
                  <a:pt x="9525" y="157162"/>
                </a:lnTo>
                <a:lnTo>
                  <a:pt x="0" y="154781"/>
                </a:lnTo>
                <a:lnTo>
                  <a:pt x="4763" y="135731"/>
                </a:lnTo>
                <a:lnTo>
                  <a:pt x="26194" y="111918"/>
                </a:lnTo>
                <a:lnTo>
                  <a:pt x="26194" y="111918"/>
                </a:lnTo>
                <a:lnTo>
                  <a:pt x="33338" y="90487"/>
                </a:lnTo>
                <a:lnTo>
                  <a:pt x="33338" y="83343"/>
                </a:lnTo>
                <a:lnTo>
                  <a:pt x="35719" y="61912"/>
                </a:lnTo>
                <a:lnTo>
                  <a:pt x="97631" y="50006"/>
                </a:lnTo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  <a:alpha val="75000"/>
                </a:schemeClr>
              </a:gs>
              <a:gs pos="35000">
                <a:schemeClr val="accent2">
                  <a:tint val="37000"/>
                  <a:satMod val="300000"/>
                  <a:alpha val="75000"/>
                </a:schemeClr>
              </a:gs>
              <a:gs pos="100000">
                <a:schemeClr val="accent2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723084" y="1658155"/>
            <a:ext cx="321469" cy="364331"/>
          </a:xfrm>
          <a:custGeom>
            <a:avLst/>
            <a:gdLst>
              <a:gd name="connsiteX0" fmla="*/ 202406 w 321469"/>
              <a:gd name="connsiteY0" fmla="*/ 38100 h 364331"/>
              <a:gd name="connsiteX1" fmla="*/ 252412 w 321469"/>
              <a:gd name="connsiteY1" fmla="*/ 0 h 364331"/>
              <a:gd name="connsiteX2" fmla="*/ 278606 w 321469"/>
              <a:gd name="connsiteY2" fmla="*/ 0 h 364331"/>
              <a:gd name="connsiteX3" fmla="*/ 295275 w 321469"/>
              <a:gd name="connsiteY3" fmla="*/ 23813 h 364331"/>
              <a:gd name="connsiteX4" fmla="*/ 319087 w 321469"/>
              <a:gd name="connsiteY4" fmla="*/ 33338 h 364331"/>
              <a:gd name="connsiteX5" fmla="*/ 316706 w 321469"/>
              <a:gd name="connsiteY5" fmla="*/ 61913 h 364331"/>
              <a:gd name="connsiteX6" fmla="*/ 269081 w 321469"/>
              <a:gd name="connsiteY6" fmla="*/ 88106 h 364331"/>
              <a:gd name="connsiteX7" fmla="*/ 242887 w 321469"/>
              <a:gd name="connsiteY7" fmla="*/ 111919 h 364331"/>
              <a:gd name="connsiteX8" fmla="*/ 240506 w 321469"/>
              <a:gd name="connsiteY8" fmla="*/ 128588 h 364331"/>
              <a:gd name="connsiteX9" fmla="*/ 273844 w 321469"/>
              <a:gd name="connsiteY9" fmla="*/ 128588 h 364331"/>
              <a:gd name="connsiteX10" fmla="*/ 295275 w 321469"/>
              <a:gd name="connsiteY10" fmla="*/ 116681 h 364331"/>
              <a:gd name="connsiteX11" fmla="*/ 311944 w 321469"/>
              <a:gd name="connsiteY11" fmla="*/ 116681 h 364331"/>
              <a:gd name="connsiteX12" fmla="*/ 321469 w 321469"/>
              <a:gd name="connsiteY12" fmla="*/ 128588 h 364331"/>
              <a:gd name="connsiteX13" fmla="*/ 321469 w 321469"/>
              <a:gd name="connsiteY13" fmla="*/ 128588 h 364331"/>
              <a:gd name="connsiteX14" fmla="*/ 309562 w 321469"/>
              <a:gd name="connsiteY14" fmla="*/ 166688 h 364331"/>
              <a:gd name="connsiteX15" fmla="*/ 278606 w 321469"/>
              <a:gd name="connsiteY15" fmla="*/ 185738 h 364331"/>
              <a:gd name="connsiteX16" fmla="*/ 266700 w 321469"/>
              <a:gd name="connsiteY16" fmla="*/ 200025 h 364331"/>
              <a:gd name="connsiteX17" fmla="*/ 273844 w 321469"/>
              <a:gd name="connsiteY17" fmla="*/ 235744 h 364331"/>
              <a:gd name="connsiteX18" fmla="*/ 273844 w 321469"/>
              <a:gd name="connsiteY18" fmla="*/ 252413 h 364331"/>
              <a:gd name="connsiteX19" fmla="*/ 247650 w 321469"/>
              <a:gd name="connsiteY19" fmla="*/ 261938 h 364331"/>
              <a:gd name="connsiteX20" fmla="*/ 216694 w 321469"/>
              <a:gd name="connsiteY20" fmla="*/ 259556 h 364331"/>
              <a:gd name="connsiteX21" fmla="*/ 195262 w 321469"/>
              <a:gd name="connsiteY21" fmla="*/ 271463 h 364331"/>
              <a:gd name="connsiteX22" fmla="*/ 164306 w 321469"/>
              <a:gd name="connsiteY22" fmla="*/ 304800 h 364331"/>
              <a:gd name="connsiteX23" fmla="*/ 154781 w 321469"/>
              <a:gd name="connsiteY23" fmla="*/ 335756 h 364331"/>
              <a:gd name="connsiteX24" fmla="*/ 135731 w 321469"/>
              <a:gd name="connsiteY24" fmla="*/ 359569 h 364331"/>
              <a:gd name="connsiteX25" fmla="*/ 95250 w 321469"/>
              <a:gd name="connsiteY25" fmla="*/ 364331 h 364331"/>
              <a:gd name="connsiteX26" fmla="*/ 83344 w 321469"/>
              <a:gd name="connsiteY26" fmla="*/ 335756 h 364331"/>
              <a:gd name="connsiteX27" fmla="*/ 76200 w 321469"/>
              <a:gd name="connsiteY27" fmla="*/ 314325 h 364331"/>
              <a:gd name="connsiteX28" fmla="*/ 47625 w 321469"/>
              <a:gd name="connsiteY28" fmla="*/ 309563 h 364331"/>
              <a:gd name="connsiteX29" fmla="*/ 19050 w 321469"/>
              <a:gd name="connsiteY29" fmla="*/ 302419 h 364331"/>
              <a:gd name="connsiteX30" fmla="*/ 23812 w 321469"/>
              <a:gd name="connsiteY30" fmla="*/ 271463 h 364331"/>
              <a:gd name="connsiteX31" fmla="*/ 19050 w 321469"/>
              <a:gd name="connsiteY31" fmla="*/ 230981 h 364331"/>
              <a:gd name="connsiteX32" fmla="*/ 0 w 321469"/>
              <a:gd name="connsiteY32" fmla="*/ 207169 h 364331"/>
              <a:gd name="connsiteX33" fmla="*/ 4762 w 321469"/>
              <a:gd name="connsiteY33" fmla="*/ 192881 h 364331"/>
              <a:gd name="connsiteX34" fmla="*/ 42862 w 321469"/>
              <a:gd name="connsiteY34" fmla="*/ 164306 h 364331"/>
              <a:gd name="connsiteX35" fmla="*/ 64294 w 321469"/>
              <a:gd name="connsiteY35" fmla="*/ 147638 h 364331"/>
              <a:gd name="connsiteX36" fmla="*/ 73819 w 321469"/>
              <a:gd name="connsiteY36" fmla="*/ 114300 h 364331"/>
              <a:gd name="connsiteX37" fmla="*/ 83344 w 321469"/>
              <a:gd name="connsiteY37" fmla="*/ 83344 h 364331"/>
              <a:gd name="connsiteX38" fmla="*/ 97631 w 321469"/>
              <a:gd name="connsiteY38" fmla="*/ 59531 h 364331"/>
              <a:gd name="connsiteX39" fmla="*/ 142875 w 321469"/>
              <a:gd name="connsiteY39" fmla="*/ 59531 h 364331"/>
              <a:gd name="connsiteX40" fmla="*/ 202406 w 321469"/>
              <a:gd name="connsiteY40" fmla="*/ 38100 h 36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469" h="364331">
                <a:moveTo>
                  <a:pt x="202406" y="38100"/>
                </a:moveTo>
                <a:lnTo>
                  <a:pt x="252412" y="0"/>
                </a:lnTo>
                <a:lnTo>
                  <a:pt x="278606" y="0"/>
                </a:lnTo>
                <a:lnTo>
                  <a:pt x="295275" y="23813"/>
                </a:lnTo>
                <a:lnTo>
                  <a:pt x="319087" y="33338"/>
                </a:lnTo>
                <a:lnTo>
                  <a:pt x="316706" y="61913"/>
                </a:lnTo>
                <a:lnTo>
                  <a:pt x="269081" y="88106"/>
                </a:lnTo>
                <a:lnTo>
                  <a:pt x="242887" y="111919"/>
                </a:lnTo>
                <a:lnTo>
                  <a:pt x="240506" y="128588"/>
                </a:lnTo>
                <a:lnTo>
                  <a:pt x="273844" y="128588"/>
                </a:lnTo>
                <a:lnTo>
                  <a:pt x="295275" y="116681"/>
                </a:lnTo>
                <a:lnTo>
                  <a:pt x="311944" y="116681"/>
                </a:lnTo>
                <a:lnTo>
                  <a:pt x="321469" y="128588"/>
                </a:lnTo>
                <a:lnTo>
                  <a:pt x="321469" y="128588"/>
                </a:lnTo>
                <a:lnTo>
                  <a:pt x="309562" y="166688"/>
                </a:lnTo>
                <a:lnTo>
                  <a:pt x="278606" y="185738"/>
                </a:lnTo>
                <a:lnTo>
                  <a:pt x="266700" y="200025"/>
                </a:lnTo>
                <a:lnTo>
                  <a:pt x="273844" y="235744"/>
                </a:lnTo>
                <a:lnTo>
                  <a:pt x="273844" y="252413"/>
                </a:lnTo>
                <a:lnTo>
                  <a:pt x="247650" y="261938"/>
                </a:lnTo>
                <a:lnTo>
                  <a:pt x="216694" y="259556"/>
                </a:lnTo>
                <a:lnTo>
                  <a:pt x="195262" y="271463"/>
                </a:lnTo>
                <a:lnTo>
                  <a:pt x="164306" y="304800"/>
                </a:lnTo>
                <a:lnTo>
                  <a:pt x="154781" y="335756"/>
                </a:lnTo>
                <a:lnTo>
                  <a:pt x="135731" y="359569"/>
                </a:lnTo>
                <a:lnTo>
                  <a:pt x="95250" y="364331"/>
                </a:lnTo>
                <a:lnTo>
                  <a:pt x="83344" y="335756"/>
                </a:lnTo>
                <a:lnTo>
                  <a:pt x="76200" y="314325"/>
                </a:lnTo>
                <a:lnTo>
                  <a:pt x="47625" y="309563"/>
                </a:lnTo>
                <a:lnTo>
                  <a:pt x="19050" y="302419"/>
                </a:lnTo>
                <a:lnTo>
                  <a:pt x="23812" y="271463"/>
                </a:lnTo>
                <a:lnTo>
                  <a:pt x="19050" y="230981"/>
                </a:lnTo>
                <a:lnTo>
                  <a:pt x="0" y="207169"/>
                </a:lnTo>
                <a:lnTo>
                  <a:pt x="4762" y="192881"/>
                </a:lnTo>
                <a:lnTo>
                  <a:pt x="42862" y="164306"/>
                </a:lnTo>
                <a:lnTo>
                  <a:pt x="64294" y="147638"/>
                </a:lnTo>
                <a:lnTo>
                  <a:pt x="73819" y="114300"/>
                </a:lnTo>
                <a:lnTo>
                  <a:pt x="83344" y="83344"/>
                </a:lnTo>
                <a:lnTo>
                  <a:pt x="97631" y="59531"/>
                </a:lnTo>
                <a:lnTo>
                  <a:pt x="142875" y="59531"/>
                </a:lnTo>
                <a:lnTo>
                  <a:pt x="202406" y="38100"/>
                </a:lnTo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  <a:alpha val="75000"/>
                </a:schemeClr>
              </a:gs>
              <a:gs pos="35000">
                <a:schemeClr val="accent2">
                  <a:tint val="37000"/>
                  <a:satMod val="300000"/>
                  <a:alpha val="75000"/>
                </a:schemeClr>
              </a:gs>
              <a:gs pos="100000">
                <a:schemeClr val="accent2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1583782" y="1580765"/>
            <a:ext cx="345281" cy="328612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5281" h="328612">
                <a:moveTo>
                  <a:pt x="247650" y="28575"/>
                </a:moveTo>
                <a:lnTo>
                  <a:pt x="300037" y="0"/>
                </a:lnTo>
                <a:lnTo>
                  <a:pt x="321468" y="16669"/>
                </a:lnTo>
                <a:lnTo>
                  <a:pt x="326231" y="33337"/>
                </a:lnTo>
                <a:lnTo>
                  <a:pt x="307181" y="57150"/>
                </a:lnTo>
                <a:lnTo>
                  <a:pt x="319087" y="73819"/>
                </a:lnTo>
                <a:lnTo>
                  <a:pt x="333375" y="97631"/>
                </a:lnTo>
                <a:lnTo>
                  <a:pt x="345281" y="114300"/>
                </a:lnTo>
                <a:lnTo>
                  <a:pt x="330993" y="133350"/>
                </a:lnTo>
                <a:lnTo>
                  <a:pt x="297656" y="152400"/>
                </a:lnTo>
                <a:lnTo>
                  <a:pt x="292893" y="178594"/>
                </a:lnTo>
                <a:lnTo>
                  <a:pt x="288131" y="190500"/>
                </a:lnTo>
                <a:lnTo>
                  <a:pt x="292893" y="216694"/>
                </a:lnTo>
                <a:lnTo>
                  <a:pt x="302418" y="238125"/>
                </a:lnTo>
                <a:lnTo>
                  <a:pt x="300037" y="264319"/>
                </a:lnTo>
                <a:lnTo>
                  <a:pt x="276225" y="271462"/>
                </a:lnTo>
                <a:lnTo>
                  <a:pt x="242887" y="276225"/>
                </a:lnTo>
                <a:lnTo>
                  <a:pt x="214312" y="276225"/>
                </a:lnTo>
                <a:lnTo>
                  <a:pt x="173831" y="278606"/>
                </a:lnTo>
                <a:lnTo>
                  <a:pt x="150018" y="311944"/>
                </a:lnTo>
                <a:lnTo>
                  <a:pt x="126206" y="328612"/>
                </a:lnTo>
                <a:lnTo>
                  <a:pt x="92868" y="323850"/>
                </a:lnTo>
                <a:lnTo>
                  <a:pt x="76200" y="292894"/>
                </a:lnTo>
                <a:lnTo>
                  <a:pt x="73818" y="247650"/>
                </a:lnTo>
                <a:lnTo>
                  <a:pt x="73818" y="247650"/>
                </a:lnTo>
                <a:lnTo>
                  <a:pt x="23812" y="226219"/>
                </a:lnTo>
                <a:lnTo>
                  <a:pt x="7143" y="207169"/>
                </a:lnTo>
                <a:lnTo>
                  <a:pt x="0" y="173831"/>
                </a:lnTo>
                <a:lnTo>
                  <a:pt x="42862" y="140494"/>
                </a:lnTo>
                <a:lnTo>
                  <a:pt x="78581" y="126206"/>
                </a:lnTo>
                <a:lnTo>
                  <a:pt x="97631" y="83344"/>
                </a:lnTo>
                <a:lnTo>
                  <a:pt x="126206" y="38100"/>
                </a:lnTo>
                <a:lnTo>
                  <a:pt x="183356" y="16669"/>
                </a:lnTo>
                <a:lnTo>
                  <a:pt x="247650" y="28575"/>
                </a:lnTo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  <a:alpha val="75000"/>
                </a:schemeClr>
              </a:gs>
              <a:gs pos="35000">
                <a:schemeClr val="accent2">
                  <a:tint val="37000"/>
                  <a:satMod val="300000"/>
                  <a:alpha val="75000"/>
                </a:schemeClr>
              </a:gs>
              <a:gs pos="100000">
                <a:schemeClr val="accent2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62000" y="949464"/>
            <a:ext cx="7848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Now the food enters the small intestine.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7284E-6 C 3.61111E-6 0.00031 -0.05868 0.06667 -0.05955 0.12654 C -0.06042 0.18642 -0.04497 0.29815 -0.0033 0.37469 C 0.03836 0.45124 0.11996 0.4858 0.24357 0.37222 " pathEditMode="relative" rAng="0" ptsTypes="fssf">
                                      <p:cBhvr>
                                        <p:cTn id="2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429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23457E-6 C 4.16667E-6 0.00031 -0.05573 0.03951 -0.07136 0.0858 C -0.08698 0.1321 -0.09566 0.23364 -0.06962 0.30772 C -0.03698 0.40247 0.02968 0.56914 0.21961 0.40278 " pathEditMode="relative" rAng="0" ptsTypes="fstf">
                                      <p:cBhvr>
                                        <p:cTn id="2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84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45679E-6 C 2.77778E-6 0.00031 -0.08577 0.15525 -0.06771 0.26513 C -0.04966 0.375 -0.02674 0.46142 0.0434 0.49476 C 0.11354 0.52809 0.19236 0.48673 0.22986 0.43365 " pathEditMode="relative" rAng="0" ptsTypes="fssf">
                                      <p:cBhvr>
                                        <p:cTn id="2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263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3827E-6 C -4.72222E-6 0.00031 -0.06822 0.13303 -0.071 0.22192 C -0.07378 0.31081 -0.03697 0.44568 0.01719 0.48365 C 0.07136 0.52161 0.17136 0.54105 0.24983 0.46081 " pathEditMode="relative" rAng="0" ptsTypes="fssf">
                                      <p:cBhvr>
                                        <p:cTn id="3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2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TextBox 854"/>
          <p:cNvSpPr txBox="1"/>
          <p:nvPr/>
        </p:nvSpPr>
        <p:spPr>
          <a:xfrm>
            <a:off x="533400" y="339864"/>
            <a:ext cx="51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SMALL INTESTINE is the longest part of the alimentary canal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856" name="Group 1150"/>
          <p:cNvGrpSpPr>
            <a:grpSpLocks/>
          </p:cNvGrpSpPr>
          <p:nvPr/>
        </p:nvGrpSpPr>
        <p:grpSpPr bwMode="auto">
          <a:xfrm>
            <a:off x="5406264" y="318750"/>
            <a:ext cx="2366136" cy="2329200"/>
            <a:chOff x="1501" y="2037"/>
            <a:chExt cx="1361" cy="1398"/>
          </a:xfrm>
        </p:grpSpPr>
        <p:sp>
          <p:nvSpPr>
            <p:cNvPr id="857" name="Freeform 1151"/>
            <p:cNvSpPr>
              <a:spLocks/>
            </p:cNvSpPr>
            <p:nvPr/>
          </p:nvSpPr>
          <p:spPr bwMode="auto">
            <a:xfrm>
              <a:off x="1501" y="2037"/>
              <a:ext cx="1361" cy="1398"/>
            </a:xfrm>
            <a:custGeom>
              <a:avLst/>
              <a:gdLst/>
              <a:ahLst/>
              <a:cxnLst>
                <a:cxn ang="0">
                  <a:pos x="139" y="401"/>
                </a:cxn>
                <a:cxn ang="0">
                  <a:pos x="224" y="465"/>
                </a:cxn>
                <a:cxn ang="0">
                  <a:pos x="303" y="431"/>
                </a:cxn>
                <a:cxn ang="0">
                  <a:pos x="455" y="452"/>
                </a:cxn>
                <a:cxn ang="0">
                  <a:pos x="521" y="372"/>
                </a:cxn>
                <a:cxn ang="0">
                  <a:pos x="480" y="174"/>
                </a:cxn>
                <a:cxn ang="0">
                  <a:pos x="480" y="174"/>
                </a:cxn>
                <a:cxn ang="0">
                  <a:pos x="455" y="17"/>
                </a:cxn>
                <a:cxn ang="0">
                  <a:pos x="331" y="67"/>
                </a:cxn>
                <a:cxn ang="0">
                  <a:pos x="163" y="81"/>
                </a:cxn>
                <a:cxn ang="0">
                  <a:pos x="150" y="67"/>
                </a:cxn>
                <a:cxn ang="0">
                  <a:pos x="57" y="28"/>
                </a:cxn>
                <a:cxn ang="0">
                  <a:pos x="37" y="151"/>
                </a:cxn>
                <a:cxn ang="0">
                  <a:pos x="51" y="356"/>
                </a:cxn>
                <a:cxn ang="0">
                  <a:pos x="139" y="401"/>
                </a:cxn>
              </a:cxnLst>
              <a:rect l="0" t="0" r="r" b="b"/>
              <a:pathLst>
                <a:path w="544" h="524">
                  <a:moveTo>
                    <a:pt x="139" y="401"/>
                  </a:moveTo>
                  <a:cubicBezTo>
                    <a:pt x="137" y="426"/>
                    <a:pt x="164" y="471"/>
                    <a:pt x="224" y="465"/>
                  </a:cubicBezTo>
                  <a:cubicBezTo>
                    <a:pt x="284" y="459"/>
                    <a:pt x="303" y="431"/>
                    <a:pt x="303" y="431"/>
                  </a:cubicBezTo>
                  <a:cubicBezTo>
                    <a:pt x="307" y="455"/>
                    <a:pt x="411" y="524"/>
                    <a:pt x="455" y="452"/>
                  </a:cubicBezTo>
                  <a:cubicBezTo>
                    <a:pt x="474" y="454"/>
                    <a:pt x="504" y="437"/>
                    <a:pt x="521" y="372"/>
                  </a:cubicBezTo>
                  <a:cubicBezTo>
                    <a:pt x="544" y="284"/>
                    <a:pt x="492" y="195"/>
                    <a:pt x="480" y="174"/>
                  </a:cubicBezTo>
                  <a:cubicBezTo>
                    <a:pt x="480" y="174"/>
                    <a:pt x="480" y="174"/>
                    <a:pt x="480" y="174"/>
                  </a:cubicBezTo>
                  <a:cubicBezTo>
                    <a:pt x="507" y="122"/>
                    <a:pt x="487" y="33"/>
                    <a:pt x="455" y="17"/>
                  </a:cubicBezTo>
                  <a:cubicBezTo>
                    <a:pt x="421" y="0"/>
                    <a:pt x="392" y="26"/>
                    <a:pt x="331" y="67"/>
                  </a:cubicBezTo>
                  <a:cubicBezTo>
                    <a:pt x="270" y="108"/>
                    <a:pt x="187" y="106"/>
                    <a:pt x="163" y="81"/>
                  </a:cubicBezTo>
                  <a:cubicBezTo>
                    <a:pt x="159" y="76"/>
                    <a:pt x="153" y="71"/>
                    <a:pt x="150" y="67"/>
                  </a:cubicBezTo>
                  <a:cubicBezTo>
                    <a:pt x="130" y="41"/>
                    <a:pt x="97" y="3"/>
                    <a:pt x="57" y="28"/>
                  </a:cubicBezTo>
                  <a:cubicBezTo>
                    <a:pt x="29" y="45"/>
                    <a:pt x="30" y="110"/>
                    <a:pt x="37" y="151"/>
                  </a:cubicBezTo>
                  <a:cubicBezTo>
                    <a:pt x="0" y="183"/>
                    <a:pt x="18" y="306"/>
                    <a:pt x="51" y="356"/>
                  </a:cubicBezTo>
                  <a:cubicBezTo>
                    <a:pt x="71" y="386"/>
                    <a:pt x="96" y="413"/>
                    <a:pt x="139" y="401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1152"/>
            <p:cNvSpPr>
              <a:spLocks/>
            </p:cNvSpPr>
            <p:nvPr/>
          </p:nvSpPr>
          <p:spPr bwMode="auto">
            <a:xfrm>
              <a:off x="1501" y="2037"/>
              <a:ext cx="1361" cy="1398"/>
            </a:xfrm>
            <a:custGeom>
              <a:avLst/>
              <a:gdLst/>
              <a:ahLst/>
              <a:cxnLst>
                <a:cxn ang="0">
                  <a:pos x="139" y="401"/>
                </a:cxn>
                <a:cxn ang="0">
                  <a:pos x="224" y="465"/>
                </a:cxn>
                <a:cxn ang="0">
                  <a:pos x="303" y="431"/>
                </a:cxn>
                <a:cxn ang="0">
                  <a:pos x="455" y="452"/>
                </a:cxn>
                <a:cxn ang="0">
                  <a:pos x="521" y="372"/>
                </a:cxn>
                <a:cxn ang="0">
                  <a:pos x="480" y="174"/>
                </a:cxn>
                <a:cxn ang="0">
                  <a:pos x="480" y="174"/>
                </a:cxn>
                <a:cxn ang="0">
                  <a:pos x="455" y="17"/>
                </a:cxn>
                <a:cxn ang="0">
                  <a:pos x="331" y="67"/>
                </a:cxn>
                <a:cxn ang="0">
                  <a:pos x="163" y="81"/>
                </a:cxn>
                <a:cxn ang="0">
                  <a:pos x="150" y="67"/>
                </a:cxn>
                <a:cxn ang="0">
                  <a:pos x="57" y="28"/>
                </a:cxn>
                <a:cxn ang="0">
                  <a:pos x="37" y="151"/>
                </a:cxn>
                <a:cxn ang="0">
                  <a:pos x="51" y="356"/>
                </a:cxn>
                <a:cxn ang="0">
                  <a:pos x="139" y="401"/>
                </a:cxn>
              </a:cxnLst>
              <a:rect l="0" t="0" r="r" b="b"/>
              <a:pathLst>
                <a:path w="544" h="524">
                  <a:moveTo>
                    <a:pt x="139" y="401"/>
                  </a:moveTo>
                  <a:cubicBezTo>
                    <a:pt x="137" y="426"/>
                    <a:pt x="164" y="471"/>
                    <a:pt x="224" y="465"/>
                  </a:cubicBezTo>
                  <a:cubicBezTo>
                    <a:pt x="284" y="459"/>
                    <a:pt x="303" y="431"/>
                    <a:pt x="303" y="431"/>
                  </a:cubicBezTo>
                  <a:cubicBezTo>
                    <a:pt x="307" y="455"/>
                    <a:pt x="411" y="524"/>
                    <a:pt x="455" y="452"/>
                  </a:cubicBezTo>
                  <a:cubicBezTo>
                    <a:pt x="474" y="454"/>
                    <a:pt x="504" y="437"/>
                    <a:pt x="521" y="372"/>
                  </a:cubicBezTo>
                  <a:cubicBezTo>
                    <a:pt x="544" y="284"/>
                    <a:pt x="492" y="195"/>
                    <a:pt x="480" y="174"/>
                  </a:cubicBezTo>
                  <a:cubicBezTo>
                    <a:pt x="480" y="174"/>
                    <a:pt x="480" y="174"/>
                    <a:pt x="480" y="174"/>
                  </a:cubicBezTo>
                  <a:cubicBezTo>
                    <a:pt x="507" y="122"/>
                    <a:pt x="487" y="33"/>
                    <a:pt x="455" y="17"/>
                  </a:cubicBezTo>
                  <a:cubicBezTo>
                    <a:pt x="421" y="0"/>
                    <a:pt x="392" y="26"/>
                    <a:pt x="331" y="67"/>
                  </a:cubicBezTo>
                  <a:cubicBezTo>
                    <a:pt x="270" y="108"/>
                    <a:pt x="187" y="106"/>
                    <a:pt x="163" y="81"/>
                  </a:cubicBezTo>
                  <a:cubicBezTo>
                    <a:pt x="159" y="76"/>
                    <a:pt x="153" y="71"/>
                    <a:pt x="150" y="67"/>
                  </a:cubicBezTo>
                  <a:cubicBezTo>
                    <a:pt x="130" y="41"/>
                    <a:pt x="97" y="3"/>
                    <a:pt x="57" y="28"/>
                  </a:cubicBezTo>
                  <a:cubicBezTo>
                    <a:pt x="29" y="45"/>
                    <a:pt x="30" y="110"/>
                    <a:pt x="37" y="151"/>
                  </a:cubicBezTo>
                  <a:cubicBezTo>
                    <a:pt x="0" y="183"/>
                    <a:pt x="18" y="306"/>
                    <a:pt x="51" y="356"/>
                  </a:cubicBezTo>
                  <a:cubicBezTo>
                    <a:pt x="71" y="386"/>
                    <a:pt x="96" y="413"/>
                    <a:pt x="139" y="401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1153"/>
            <p:cNvSpPr>
              <a:spLocks/>
            </p:cNvSpPr>
            <p:nvPr/>
          </p:nvSpPr>
          <p:spPr bwMode="auto">
            <a:xfrm>
              <a:off x="1601" y="2179"/>
              <a:ext cx="1133" cy="1106"/>
            </a:xfrm>
            <a:custGeom>
              <a:avLst/>
              <a:gdLst/>
              <a:ahLst/>
              <a:cxnLst>
                <a:cxn ang="0">
                  <a:pos x="388" y="239"/>
                </a:cxn>
                <a:cxn ang="0">
                  <a:pos x="416" y="181"/>
                </a:cxn>
                <a:cxn ang="0">
                  <a:pos x="412" y="46"/>
                </a:cxn>
                <a:cxn ang="0">
                  <a:pos x="342" y="31"/>
                </a:cxn>
                <a:cxn ang="0">
                  <a:pos x="343" y="29"/>
                </a:cxn>
                <a:cxn ang="0">
                  <a:pos x="313" y="31"/>
                </a:cxn>
                <a:cxn ang="0">
                  <a:pos x="287" y="16"/>
                </a:cxn>
                <a:cxn ang="0">
                  <a:pos x="246" y="73"/>
                </a:cxn>
                <a:cxn ang="0">
                  <a:pos x="129" y="67"/>
                </a:cxn>
                <a:cxn ang="0">
                  <a:pos x="41" y="37"/>
                </a:cxn>
                <a:cxn ang="0">
                  <a:pos x="39" y="108"/>
                </a:cxn>
                <a:cxn ang="0">
                  <a:pos x="40" y="108"/>
                </a:cxn>
                <a:cxn ang="0">
                  <a:pos x="30" y="110"/>
                </a:cxn>
                <a:cxn ang="0">
                  <a:pos x="11" y="170"/>
                </a:cxn>
                <a:cxn ang="0">
                  <a:pos x="11" y="229"/>
                </a:cxn>
                <a:cxn ang="0">
                  <a:pos x="51" y="279"/>
                </a:cxn>
                <a:cxn ang="0">
                  <a:pos x="18" y="315"/>
                </a:cxn>
                <a:cxn ang="0">
                  <a:pos x="3" y="340"/>
                </a:cxn>
                <a:cxn ang="0">
                  <a:pos x="26" y="361"/>
                </a:cxn>
                <a:cxn ang="0">
                  <a:pos x="60" y="351"/>
                </a:cxn>
                <a:cxn ang="0">
                  <a:pos x="91" y="320"/>
                </a:cxn>
                <a:cxn ang="0">
                  <a:pos x="138" y="376"/>
                </a:cxn>
                <a:cxn ang="0">
                  <a:pos x="216" y="373"/>
                </a:cxn>
                <a:cxn ang="0">
                  <a:pos x="246" y="364"/>
                </a:cxn>
                <a:cxn ang="0">
                  <a:pos x="279" y="370"/>
                </a:cxn>
                <a:cxn ang="0">
                  <a:pos x="337" y="356"/>
                </a:cxn>
                <a:cxn ang="0">
                  <a:pos x="366" y="401"/>
                </a:cxn>
                <a:cxn ang="0">
                  <a:pos x="439" y="374"/>
                </a:cxn>
                <a:cxn ang="0">
                  <a:pos x="450" y="333"/>
                </a:cxn>
                <a:cxn ang="0">
                  <a:pos x="388" y="239"/>
                </a:cxn>
              </a:cxnLst>
              <a:rect l="0" t="0" r="r" b="b"/>
              <a:pathLst>
                <a:path w="453" h="415">
                  <a:moveTo>
                    <a:pt x="388" y="239"/>
                  </a:moveTo>
                  <a:cubicBezTo>
                    <a:pt x="393" y="232"/>
                    <a:pt x="405" y="219"/>
                    <a:pt x="416" y="181"/>
                  </a:cubicBezTo>
                  <a:cubicBezTo>
                    <a:pt x="428" y="127"/>
                    <a:pt x="432" y="81"/>
                    <a:pt x="412" y="46"/>
                  </a:cubicBezTo>
                  <a:cubicBezTo>
                    <a:pt x="392" y="8"/>
                    <a:pt x="359" y="0"/>
                    <a:pt x="342" y="31"/>
                  </a:cubicBezTo>
                  <a:cubicBezTo>
                    <a:pt x="342" y="30"/>
                    <a:pt x="343" y="30"/>
                    <a:pt x="343" y="29"/>
                  </a:cubicBezTo>
                  <a:cubicBezTo>
                    <a:pt x="339" y="34"/>
                    <a:pt x="328" y="34"/>
                    <a:pt x="313" y="31"/>
                  </a:cubicBezTo>
                  <a:cubicBezTo>
                    <a:pt x="300" y="29"/>
                    <a:pt x="288" y="23"/>
                    <a:pt x="287" y="16"/>
                  </a:cubicBezTo>
                  <a:cubicBezTo>
                    <a:pt x="280" y="43"/>
                    <a:pt x="267" y="61"/>
                    <a:pt x="246" y="73"/>
                  </a:cubicBezTo>
                  <a:cubicBezTo>
                    <a:pt x="194" y="101"/>
                    <a:pt x="161" y="89"/>
                    <a:pt x="129" y="67"/>
                  </a:cubicBezTo>
                  <a:cubicBezTo>
                    <a:pt x="100" y="46"/>
                    <a:pt x="70" y="25"/>
                    <a:pt x="41" y="37"/>
                  </a:cubicBezTo>
                  <a:cubicBezTo>
                    <a:pt x="12" y="49"/>
                    <a:pt x="18" y="81"/>
                    <a:pt x="39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37" y="108"/>
                    <a:pt x="33" y="109"/>
                    <a:pt x="30" y="110"/>
                  </a:cubicBezTo>
                  <a:cubicBezTo>
                    <a:pt x="1" y="122"/>
                    <a:pt x="2" y="146"/>
                    <a:pt x="11" y="170"/>
                  </a:cubicBezTo>
                  <a:cubicBezTo>
                    <a:pt x="20" y="195"/>
                    <a:pt x="20" y="207"/>
                    <a:pt x="11" y="229"/>
                  </a:cubicBezTo>
                  <a:cubicBezTo>
                    <a:pt x="0" y="255"/>
                    <a:pt x="5" y="286"/>
                    <a:pt x="51" y="279"/>
                  </a:cubicBezTo>
                  <a:cubicBezTo>
                    <a:pt x="45" y="287"/>
                    <a:pt x="25" y="310"/>
                    <a:pt x="18" y="315"/>
                  </a:cubicBezTo>
                  <a:cubicBezTo>
                    <a:pt x="11" y="319"/>
                    <a:pt x="2" y="330"/>
                    <a:pt x="3" y="340"/>
                  </a:cubicBezTo>
                  <a:cubicBezTo>
                    <a:pt x="3" y="340"/>
                    <a:pt x="1" y="356"/>
                    <a:pt x="26" y="361"/>
                  </a:cubicBezTo>
                  <a:cubicBezTo>
                    <a:pt x="51" y="367"/>
                    <a:pt x="60" y="351"/>
                    <a:pt x="60" y="351"/>
                  </a:cubicBezTo>
                  <a:cubicBezTo>
                    <a:pt x="68" y="343"/>
                    <a:pt x="89" y="322"/>
                    <a:pt x="91" y="320"/>
                  </a:cubicBezTo>
                  <a:cubicBezTo>
                    <a:pt x="97" y="339"/>
                    <a:pt x="99" y="365"/>
                    <a:pt x="138" y="376"/>
                  </a:cubicBezTo>
                  <a:cubicBezTo>
                    <a:pt x="176" y="386"/>
                    <a:pt x="202" y="379"/>
                    <a:pt x="216" y="373"/>
                  </a:cubicBezTo>
                  <a:cubicBezTo>
                    <a:pt x="222" y="370"/>
                    <a:pt x="237" y="364"/>
                    <a:pt x="246" y="364"/>
                  </a:cubicBezTo>
                  <a:cubicBezTo>
                    <a:pt x="258" y="363"/>
                    <a:pt x="267" y="366"/>
                    <a:pt x="279" y="370"/>
                  </a:cubicBezTo>
                  <a:cubicBezTo>
                    <a:pt x="299" y="376"/>
                    <a:pt x="314" y="373"/>
                    <a:pt x="337" y="356"/>
                  </a:cubicBezTo>
                  <a:cubicBezTo>
                    <a:pt x="334" y="365"/>
                    <a:pt x="342" y="389"/>
                    <a:pt x="366" y="401"/>
                  </a:cubicBezTo>
                  <a:cubicBezTo>
                    <a:pt x="397" y="415"/>
                    <a:pt x="427" y="401"/>
                    <a:pt x="439" y="374"/>
                  </a:cubicBezTo>
                  <a:cubicBezTo>
                    <a:pt x="445" y="361"/>
                    <a:pt x="448" y="346"/>
                    <a:pt x="450" y="333"/>
                  </a:cubicBezTo>
                  <a:cubicBezTo>
                    <a:pt x="453" y="305"/>
                    <a:pt x="441" y="231"/>
                    <a:pt x="388" y="239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1154"/>
            <p:cNvSpPr>
              <a:spLocks/>
            </p:cNvSpPr>
            <p:nvPr/>
          </p:nvSpPr>
          <p:spPr bwMode="auto">
            <a:xfrm>
              <a:off x="1979" y="2693"/>
              <a:ext cx="187" cy="184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50" y="61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49" y="35"/>
                </a:cxn>
                <a:cxn ang="0">
                  <a:pos x="75" y="67"/>
                </a:cxn>
                <a:cxn ang="0">
                  <a:pos x="74" y="67"/>
                </a:cxn>
              </a:cxnLst>
              <a:rect l="0" t="0" r="r" b="b"/>
              <a:pathLst>
                <a:path w="75" h="69">
                  <a:moveTo>
                    <a:pt x="74" y="67"/>
                  </a:moveTo>
                  <a:cubicBezTo>
                    <a:pt x="74" y="67"/>
                    <a:pt x="66" y="69"/>
                    <a:pt x="50" y="61"/>
                  </a:cubicBezTo>
                  <a:cubicBezTo>
                    <a:pt x="35" y="54"/>
                    <a:pt x="19" y="27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18"/>
                    <a:pt x="30" y="7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0"/>
                    <a:pt x="40" y="21"/>
                    <a:pt x="49" y="35"/>
                  </a:cubicBezTo>
                  <a:cubicBezTo>
                    <a:pt x="58" y="48"/>
                    <a:pt x="66" y="59"/>
                    <a:pt x="75" y="67"/>
                  </a:cubicBezTo>
                  <a:lnTo>
                    <a:pt x="74" y="67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1155"/>
            <p:cNvSpPr>
              <a:spLocks/>
            </p:cNvSpPr>
            <p:nvPr/>
          </p:nvSpPr>
          <p:spPr bwMode="auto">
            <a:xfrm>
              <a:off x="1981" y="2965"/>
              <a:ext cx="145" cy="104"/>
            </a:xfrm>
            <a:custGeom>
              <a:avLst/>
              <a:gdLst/>
              <a:ahLst/>
              <a:cxnLst>
                <a:cxn ang="0">
                  <a:pos x="57" y="2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7"/>
                </a:cxn>
                <a:cxn ang="0">
                  <a:pos x="58" y="27"/>
                </a:cxn>
                <a:cxn ang="0">
                  <a:pos x="57" y="27"/>
                </a:cxn>
              </a:cxnLst>
              <a:rect l="0" t="0" r="r" b="b"/>
              <a:pathLst>
                <a:path w="58" h="39">
                  <a:moveTo>
                    <a:pt x="57" y="27"/>
                  </a:moveTo>
                  <a:cubicBezTo>
                    <a:pt x="21" y="31"/>
                    <a:pt x="9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8"/>
                    <a:pt x="5" y="35"/>
                    <a:pt x="20" y="37"/>
                  </a:cubicBezTo>
                  <a:cubicBezTo>
                    <a:pt x="34" y="39"/>
                    <a:pt x="46" y="33"/>
                    <a:pt x="58" y="27"/>
                  </a:cubicBezTo>
                  <a:lnTo>
                    <a:pt x="57" y="27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1156"/>
            <p:cNvSpPr>
              <a:spLocks/>
            </p:cNvSpPr>
            <p:nvPr/>
          </p:nvSpPr>
          <p:spPr bwMode="auto">
            <a:xfrm>
              <a:off x="1756" y="2643"/>
              <a:ext cx="78" cy="10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4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30" y="34"/>
                </a:cxn>
                <a:cxn ang="0">
                  <a:pos x="31" y="34"/>
                </a:cxn>
                <a:cxn ang="0">
                  <a:pos x="18" y="24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31" h="41">
                  <a:moveTo>
                    <a:pt x="4" y="0"/>
                  </a:moveTo>
                  <a:cubicBezTo>
                    <a:pt x="4" y="8"/>
                    <a:pt x="7" y="16"/>
                    <a:pt x="5" y="24"/>
                  </a:cubicBezTo>
                  <a:cubicBezTo>
                    <a:pt x="3" y="33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6"/>
                    <a:pt x="18" y="33"/>
                    <a:pt x="30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31"/>
                    <a:pt x="20" y="28"/>
                    <a:pt x="18" y="24"/>
                  </a:cubicBezTo>
                  <a:cubicBezTo>
                    <a:pt x="15" y="19"/>
                    <a:pt x="10" y="9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1157"/>
            <p:cNvSpPr>
              <a:spLocks/>
            </p:cNvSpPr>
            <p:nvPr/>
          </p:nvSpPr>
          <p:spPr bwMode="auto">
            <a:xfrm>
              <a:off x="2201" y="2523"/>
              <a:ext cx="80" cy="96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32" y="0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9" y="36"/>
                </a:cxn>
                <a:cxn ang="0">
                  <a:pos x="9" y="34"/>
                </a:cxn>
              </a:cxnLst>
              <a:rect l="0" t="0" r="r" b="b"/>
              <a:pathLst>
                <a:path w="32" h="36">
                  <a:moveTo>
                    <a:pt x="9" y="34"/>
                  </a:moveTo>
                  <a:cubicBezTo>
                    <a:pt x="9" y="20"/>
                    <a:pt x="22" y="9"/>
                    <a:pt x="32" y="0"/>
                  </a:cubicBezTo>
                  <a:cubicBezTo>
                    <a:pt x="26" y="6"/>
                    <a:pt x="7" y="19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22"/>
                    <a:pt x="6" y="29"/>
                    <a:pt x="9" y="36"/>
                  </a:cubicBezTo>
                  <a:lnTo>
                    <a:pt x="9" y="34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1158"/>
            <p:cNvSpPr>
              <a:spLocks/>
            </p:cNvSpPr>
            <p:nvPr/>
          </p:nvSpPr>
          <p:spPr bwMode="auto">
            <a:xfrm>
              <a:off x="1889" y="2461"/>
              <a:ext cx="122" cy="123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9" y="31"/>
                </a:cxn>
                <a:cxn ang="0">
                  <a:pos x="0" y="0"/>
                </a:cxn>
                <a:cxn ang="0">
                  <a:pos x="35" y="46"/>
                </a:cxn>
              </a:cxnLst>
              <a:rect l="0" t="0" r="r" b="b"/>
              <a:pathLst>
                <a:path w="49" h="46">
                  <a:moveTo>
                    <a:pt x="35" y="46"/>
                  </a:moveTo>
                  <a:cubicBezTo>
                    <a:pt x="39" y="42"/>
                    <a:pt x="44" y="37"/>
                    <a:pt x="49" y="31"/>
                  </a:cubicBezTo>
                  <a:cubicBezTo>
                    <a:pt x="26" y="28"/>
                    <a:pt x="13" y="15"/>
                    <a:pt x="0" y="0"/>
                  </a:cubicBezTo>
                  <a:cubicBezTo>
                    <a:pt x="14" y="17"/>
                    <a:pt x="19" y="41"/>
                    <a:pt x="35" y="46"/>
                  </a:cubicBez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1159"/>
            <p:cNvSpPr>
              <a:spLocks/>
            </p:cNvSpPr>
            <p:nvPr/>
          </p:nvSpPr>
          <p:spPr bwMode="auto">
            <a:xfrm>
              <a:off x="2194" y="2267"/>
              <a:ext cx="110" cy="12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45"/>
                </a:cxn>
                <a:cxn ang="0">
                  <a:pos x="9" y="40"/>
                </a:cxn>
                <a:cxn ang="0">
                  <a:pos x="44" y="0"/>
                </a:cxn>
              </a:cxnLst>
              <a:rect l="0" t="0" r="r" b="b"/>
              <a:pathLst>
                <a:path w="44" h="45">
                  <a:moveTo>
                    <a:pt x="44" y="0"/>
                  </a:moveTo>
                  <a:cubicBezTo>
                    <a:pt x="21" y="8"/>
                    <a:pt x="6" y="33"/>
                    <a:pt x="0" y="45"/>
                  </a:cubicBezTo>
                  <a:cubicBezTo>
                    <a:pt x="3" y="44"/>
                    <a:pt x="6" y="42"/>
                    <a:pt x="9" y="40"/>
                  </a:cubicBezTo>
                  <a:cubicBezTo>
                    <a:pt x="25" y="31"/>
                    <a:pt x="37" y="18"/>
                    <a:pt x="44" y="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1160"/>
            <p:cNvSpPr>
              <a:spLocks/>
            </p:cNvSpPr>
            <p:nvPr/>
          </p:nvSpPr>
          <p:spPr bwMode="auto">
            <a:xfrm>
              <a:off x="2279" y="3016"/>
              <a:ext cx="100" cy="24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29" y="5"/>
                </a:cxn>
                <a:cxn ang="0">
                  <a:pos x="40" y="1"/>
                </a:cxn>
              </a:cxnLst>
              <a:rect l="0" t="0" r="r" b="b"/>
              <a:pathLst>
                <a:path w="40" h="9">
                  <a:moveTo>
                    <a:pt x="40" y="1"/>
                  </a:moveTo>
                  <a:cubicBezTo>
                    <a:pt x="32" y="0"/>
                    <a:pt x="12" y="3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7"/>
                    <a:pt x="16" y="9"/>
                    <a:pt x="29" y="5"/>
                  </a:cubicBezTo>
                  <a:cubicBezTo>
                    <a:pt x="32" y="4"/>
                    <a:pt x="36" y="3"/>
                    <a:pt x="40" y="1"/>
                  </a:cubicBez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1161"/>
            <p:cNvSpPr>
              <a:spLocks/>
            </p:cNvSpPr>
            <p:nvPr/>
          </p:nvSpPr>
          <p:spPr bwMode="auto">
            <a:xfrm>
              <a:off x="2281" y="2515"/>
              <a:ext cx="235" cy="314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94" y="0"/>
                </a:cxn>
                <a:cxn ang="0">
                  <a:pos x="0" y="81"/>
                </a:cxn>
              </a:cxnLst>
              <a:rect l="0" t="0" r="r" b="b"/>
              <a:pathLst>
                <a:path w="94" h="118">
                  <a:moveTo>
                    <a:pt x="0" y="81"/>
                  </a:moveTo>
                  <a:cubicBezTo>
                    <a:pt x="9" y="105"/>
                    <a:pt x="85" y="118"/>
                    <a:pt x="94" y="0"/>
                  </a:cubicBezTo>
                  <a:cubicBezTo>
                    <a:pt x="91" y="27"/>
                    <a:pt x="54" y="118"/>
                    <a:pt x="0" y="8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1162"/>
            <p:cNvSpPr>
              <a:spLocks/>
            </p:cNvSpPr>
            <p:nvPr/>
          </p:nvSpPr>
          <p:spPr bwMode="auto">
            <a:xfrm>
              <a:off x="1839" y="2600"/>
              <a:ext cx="235" cy="157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5" y="35"/>
                </a:cxn>
                <a:cxn ang="0">
                  <a:pos x="94" y="0"/>
                </a:cxn>
                <a:cxn ang="0">
                  <a:pos x="71" y="30"/>
                </a:cxn>
                <a:cxn ang="0">
                  <a:pos x="0" y="44"/>
                </a:cxn>
              </a:cxnLst>
              <a:rect l="0" t="0" r="r" b="b"/>
              <a:pathLst>
                <a:path w="94" h="59">
                  <a:moveTo>
                    <a:pt x="0" y="44"/>
                  </a:moveTo>
                  <a:cubicBezTo>
                    <a:pt x="10" y="56"/>
                    <a:pt x="69" y="59"/>
                    <a:pt x="85" y="35"/>
                  </a:cubicBezTo>
                  <a:cubicBezTo>
                    <a:pt x="85" y="22"/>
                    <a:pt x="88" y="5"/>
                    <a:pt x="94" y="0"/>
                  </a:cubicBezTo>
                  <a:cubicBezTo>
                    <a:pt x="80" y="13"/>
                    <a:pt x="87" y="15"/>
                    <a:pt x="71" y="30"/>
                  </a:cubicBezTo>
                  <a:cubicBezTo>
                    <a:pt x="55" y="45"/>
                    <a:pt x="19" y="53"/>
                    <a:pt x="0" y="44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1163"/>
            <p:cNvSpPr>
              <a:spLocks/>
            </p:cNvSpPr>
            <p:nvPr/>
          </p:nvSpPr>
          <p:spPr bwMode="auto">
            <a:xfrm>
              <a:off x="2466" y="2941"/>
              <a:ext cx="268" cy="32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63" y="111"/>
                </a:cxn>
                <a:cxn ang="0">
                  <a:pos x="95" y="0"/>
                </a:cxn>
                <a:cxn ang="0">
                  <a:pos x="45" y="109"/>
                </a:cxn>
                <a:cxn ang="0">
                  <a:pos x="0" y="90"/>
                </a:cxn>
              </a:cxnLst>
              <a:rect l="0" t="0" r="r" b="b"/>
              <a:pathLst>
                <a:path w="107" h="123">
                  <a:moveTo>
                    <a:pt x="0" y="90"/>
                  </a:moveTo>
                  <a:cubicBezTo>
                    <a:pt x="7" y="107"/>
                    <a:pt x="39" y="123"/>
                    <a:pt x="63" y="111"/>
                  </a:cubicBezTo>
                  <a:cubicBezTo>
                    <a:pt x="86" y="100"/>
                    <a:pt x="107" y="63"/>
                    <a:pt x="95" y="0"/>
                  </a:cubicBezTo>
                  <a:cubicBezTo>
                    <a:pt x="96" y="25"/>
                    <a:pt x="97" y="103"/>
                    <a:pt x="45" y="109"/>
                  </a:cubicBezTo>
                  <a:cubicBezTo>
                    <a:pt x="15" y="111"/>
                    <a:pt x="0" y="90"/>
                    <a:pt x="0" y="9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1164"/>
            <p:cNvSpPr>
              <a:spLocks/>
            </p:cNvSpPr>
            <p:nvPr/>
          </p:nvSpPr>
          <p:spPr bwMode="auto">
            <a:xfrm>
              <a:off x="1924" y="3075"/>
              <a:ext cx="555" cy="128"/>
            </a:xfrm>
            <a:custGeom>
              <a:avLst/>
              <a:gdLst/>
              <a:ahLst/>
              <a:cxnLst>
                <a:cxn ang="0">
                  <a:pos x="102" y="24"/>
                </a:cxn>
                <a:cxn ang="0">
                  <a:pos x="133" y="23"/>
                </a:cxn>
                <a:cxn ang="0">
                  <a:pos x="178" y="30"/>
                </a:cxn>
                <a:cxn ang="0">
                  <a:pos x="222" y="0"/>
                </a:cxn>
                <a:cxn ang="0">
                  <a:pos x="174" y="23"/>
                </a:cxn>
                <a:cxn ang="0">
                  <a:pos x="126" y="14"/>
                </a:cxn>
                <a:cxn ang="0">
                  <a:pos x="89" y="24"/>
                </a:cxn>
                <a:cxn ang="0">
                  <a:pos x="0" y="29"/>
                </a:cxn>
                <a:cxn ang="0">
                  <a:pos x="102" y="24"/>
                </a:cxn>
              </a:cxnLst>
              <a:rect l="0" t="0" r="r" b="b"/>
              <a:pathLst>
                <a:path w="222" h="48">
                  <a:moveTo>
                    <a:pt x="102" y="24"/>
                  </a:moveTo>
                  <a:cubicBezTo>
                    <a:pt x="115" y="19"/>
                    <a:pt x="120" y="17"/>
                    <a:pt x="133" y="23"/>
                  </a:cubicBezTo>
                  <a:cubicBezTo>
                    <a:pt x="146" y="29"/>
                    <a:pt x="165" y="34"/>
                    <a:pt x="178" y="30"/>
                  </a:cubicBezTo>
                  <a:cubicBezTo>
                    <a:pt x="191" y="26"/>
                    <a:pt x="212" y="6"/>
                    <a:pt x="222" y="0"/>
                  </a:cubicBezTo>
                  <a:cubicBezTo>
                    <a:pt x="208" y="3"/>
                    <a:pt x="188" y="21"/>
                    <a:pt x="174" y="23"/>
                  </a:cubicBezTo>
                  <a:cubicBezTo>
                    <a:pt x="160" y="26"/>
                    <a:pt x="138" y="13"/>
                    <a:pt x="126" y="14"/>
                  </a:cubicBezTo>
                  <a:cubicBezTo>
                    <a:pt x="115" y="14"/>
                    <a:pt x="120" y="10"/>
                    <a:pt x="89" y="24"/>
                  </a:cubicBezTo>
                  <a:cubicBezTo>
                    <a:pt x="59" y="37"/>
                    <a:pt x="14" y="36"/>
                    <a:pt x="0" y="29"/>
                  </a:cubicBezTo>
                  <a:cubicBezTo>
                    <a:pt x="15" y="36"/>
                    <a:pt x="45" y="48"/>
                    <a:pt x="102" y="24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1165"/>
            <p:cNvSpPr>
              <a:spLocks/>
            </p:cNvSpPr>
            <p:nvPr/>
          </p:nvSpPr>
          <p:spPr bwMode="auto">
            <a:xfrm>
              <a:off x="2136" y="2608"/>
              <a:ext cx="500" cy="336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109" y="111"/>
                </a:cxn>
                <a:cxn ang="0">
                  <a:pos x="200" y="0"/>
                </a:cxn>
                <a:cxn ang="0">
                  <a:pos x="104" y="106"/>
                </a:cxn>
                <a:cxn ang="0">
                  <a:pos x="0" y="77"/>
                </a:cxn>
              </a:cxnLst>
              <a:rect l="0" t="0" r="r" b="b"/>
              <a:pathLst>
                <a:path w="200" h="126">
                  <a:moveTo>
                    <a:pt x="0" y="77"/>
                  </a:moveTo>
                  <a:cubicBezTo>
                    <a:pt x="9" y="94"/>
                    <a:pt x="52" y="126"/>
                    <a:pt x="109" y="111"/>
                  </a:cubicBezTo>
                  <a:cubicBezTo>
                    <a:pt x="167" y="96"/>
                    <a:pt x="191" y="49"/>
                    <a:pt x="200" y="0"/>
                  </a:cubicBezTo>
                  <a:cubicBezTo>
                    <a:pt x="191" y="32"/>
                    <a:pt x="167" y="92"/>
                    <a:pt x="104" y="106"/>
                  </a:cubicBezTo>
                  <a:cubicBezTo>
                    <a:pt x="41" y="121"/>
                    <a:pt x="0" y="77"/>
                    <a:pt x="0" y="77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1167"/>
            <p:cNvSpPr>
              <a:spLocks/>
            </p:cNvSpPr>
            <p:nvPr/>
          </p:nvSpPr>
          <p:spPr bwMode="auto">
            <a:xfrm>
              <a:off x="1669" y="2603"/>
              <a:ext cx="92" cy="242"/>
            </a:xfrm>
            <a:custGeom>
              <a:avLst/>
              <a:gdLst/>
              <a:ahLst/>
              <a:cxnLst>
                <a:cxn ang="0">
                  <a:pos x="20" y="55"/>
                </a:cxn>
                <a:cxn ang="0">
                  <a:pos x="0" y="91"/>
                </a:cxn>
                <a:cxn ang="0">
                  <a:pos x="19" y="67"/>
                </a:cxn>
                <a:cxn ang="0">
                  <a:pos x="32" y="50"/>
                </a:cxn>
                <a:cxn ang="0">
                  <a:pos x="36" y="24"/>
                </a:cxn>
                <a:cxn ang="0">
                  <a:pos x="24" y="0"/>
                </a:cxn>
                <a:cxn ang="0">
                  <a:pos x="20" y="55"/>
                </a:cxn>
              </a:cxnLst>
              <a:rect l="0" t="0" r="r" b="b"/>
              <a:pathLst>
                <a:path w="37" h="91">
                  <a:moveTo>
                    <a:pt x="20" y="55"/>
                  </a:moveTo>
                  <a:cubicBezTo>
                    <a:pt x="8" y="70"/>
                    <a:pt x="8" y="80"/>
                    <a:pt x="0" y="91"/>
                  </a:cubicBezTo>
                  <a:cubicBezTo>
                    <a:pt x="8" y="89"/>
                    <a:pt x="13" y="76"/>
                    <a:pt x="19" y="67"/>
                  </a:cubicBezTo>
                  <a:cubicBezTo>
                    <a:pt x="25" y="59"/>
                    <a:pt x="27" y="58"/>
                    <a:pt x="32" y="50"/>
                  </a:cubicBezTo>
                  <a:cubicBezTo>
                    <a:pt x="37" y="41"/>
                    <a:pt x="37" y="36"/>
                    <a:pt x="36" y="24"/>
                  </a:cubicBezTo>
                  <a:cubicBezTo>
                    <a:pt x="35" y="13"/>
                    <a:pt x="31" y="8"/>
                    <a:pt x="24" y="0"/>
                  </a:cubicBezTo>
                  <a:cubicBezTo>
                    <a:pt x="29" y="12"/>
                    <a:pt x="37" y="35"/>
                    <a:pt x="20" y="55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1168"/>
            <p:cNvSpPr>
              <a:spLocks/>
            </p:cNvSpPr>
            <p:nvPr/>
          </p:nvSpPr>
          <p:spPr bwMode="auto">
            <a:xfrm>
              <a:off x="1701" y="2432"/>
              <a:ext cx="268" cy="173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50" y="21"/>
                </a:cxn>
                <a:cxn ang="0">
                  <a:pos x="68" y="42"/>
                </a:cxn>
                <a:cxn ang="0">
                  <a:pos x="82" y="63"/>
                </a:cxn>
                <a:cxn ang="0">
                  <a:pos x="107" y="56"/>
                </a:cxn>
                <a:cxn ang="0">
                  <a:pos x="96" y="49"/>
                </a:cxn>
                <a:cxn ang="0">
                  <a:pos x="87" y="30"/>
                </a:cxn>
                <a:cxn ang="0">
                  <a:pos x="82" y="37"/>
                </a:cxn>
                <a:cxn ang="0">
                  <a:pos x="64" y="18"/>
                </a:cxn>
                <a:cxn ang="0">
                  <a:pos x="0" y="8"/>
                </a:cxn>
              </a:cxnLst>
              <a:rect l="0" t="0" r="r" b="b"/>
              <a:pathLst>
                <a:path w="107" h="65">
                  <a:moveTo>
                    <a:pt x="4" y="9"/>
                  </a:moveTo>
                  <a:cubicBezTo>
                    <a:pt x="22" y="6"/>
                    <a:pt x="39" y="13"/>
                    <a:pt x="50" y="21"/>
                  </a:cubicBezTo>
                  <a:cubicBezTo>
                    <a:pt x="58" y="26"/>
                    <a:pt x="63" y="34"/>
                    <a:pt x="68" y="42"/>
                  </a:cubicBezTo>
                  <a:cubicBezTo>
                    <a:pt x="72" y="49"/>
                    <a:pt x="73" y="60"/>
                    <a:pt x="82" y="63"/>
                  </a:cubicBezTo>
                  <a:cubicBezTo>
                    <a:pt x="88" y="65"/>
                    <a:pt x="105" y="62"/>
                    <a:pt x="107" y="56"/>
                  </a:cubicBezTo>
                  <a:cubicBezTo>
                    <a:pt x="102" y="54"/>
                    <a:pt x="99" y="52"/>
                    <a:pt x="96" y="49"/>
                  </a:cubicBezTo>
                  <a:cubicBezTo>
                    <a:pt x="91" y="43"/>
                    <a:pt x="91" y="36"/>
                    <a:pt x="87" y="30"/>
                  </a:cubicBezTo>
                  <a:cubicBezTo>
                    <a:pt x="88" y="37"/>
                    <a:pt x="90" y="42"/>
                    <a:pt x="82" y="37"/>
                  </a:cubicBezTo>
                  <a:cubicBezTo>
                    <a:pt x="74" y="33"/>
                    <a:pt x="70" y="24"/>
                    <a:pt x="64" y="18"/>
                  </a:cubicBezTo>
                  <a:cubicBezTo>
                    <a:pt x="49" y="2"/>
                    <a:pt x="19" y="0"/>
                    <a:pt x="0" y="8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1169"/>
            <p:cNvSpPr>
              <a:spLocks/>
            </p:cNvSpPr>
            <p:nvPr/>
          </p:nvSpPr>
          <p:spPr bwMode="auto">
            <a:xfrm>
              <a:off x="2034" y="2792"/>
              <a:ext cx="132" cy="85"/>
            </a:xfrm>
            <a:custGeom>
              <a:avLst/>
              <a:gdLst/>
              <a:ahLst/>
              <a:cxnLst>
                <a:cxn ang="0">
                  <a:pos x="52" y="30"/>
                </a:cxn>
                <a:cxn ang="0">
                  <a:pos x="53" y="30"/>
                </a:cxn>
                <a:cxn ang="0">
                  <a:pos x="30" y="2"/>
                </a:cxn>
                <a:cxn ang="0">
                  <a:pos x="0" y="0"/>
                </a:cxn>
                <a:cxn ang="0">
                  <a:pos x="28" y="24"/>
                </a:cxn>
                <a:cxn ang="0">
                  <a:pos x="52" y="30"/>
                </a:cxn>
              </a:cxnLst>
              <a:rect l="0" t="0" r="r" b="b"/>
              <a:pathLst>
                <a:path w="53" h="32">
                  <a:moveTo>
                    <a:pt x="52" y="30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45" y="22"/>
                    <a:pt x="37" y="13"/>
                    <a:pt x="30" y="2"/>
                  </a:cubicBezTo>
                  <a:cubicBezTo>
                    <a:pt x="22" y="2"/>
                    <a:pt x="13" y="2"/>
                    <a:pt x="0" y="0"/>
                  </a:cubicBezTo>
                  <a:cubicBezTo>
                    <a:pt x="10" y="9"/>
                    <a:pt x="19" y="20"/>
                    <a:pt x="28" y="24"/>
                  </a:cubicBezTo>
                  <a:cubicBezTo>
                    <a:pt x="44" y="32"/>
                    <a:pt x="52" y="30"/>
                    <a:pt x="52" y="3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1170"/>
            <p:cNvSpPr>
              <a:spLocks/>
            </p:cNvSpPr>
            <p:nvPr/>
          </p:nvSpPr>
          <p:spPr bwMode="auto">
            <a:xfrm>
              <a:off x="2356" y="2227"/>
              <a:ext cx="173" cy="429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9" y="41"/>
                </a:cxn>
                <a:cxn ang="0">
                  <a:pos x="37" y="99"/>
                </a:cxn>
                <a:cxn ang="0">
                  <a:pos x="12" y="145"/>
                </a:cxn>
                <a:cxn ang="0">
                  <a:pos x="7" y="161"/>
                </a:cxn>
                <a:cxn ang="0">
                  <a:pos x="23" y="143"/>
                </a:cxn>
                <a:cxn ang="0">
                  <a:pos x="47" y="82"/>
                </a:cxn>
                <a:cxn ang="0">
                  <a:pos x="69" y="0"/>
                </a:cxn>
              </a:cxnLst>
              <a:rect l="0" t="0" r="r" b="b"/>
              <a:pathLst>
                <a:path w="69" h="161">
                  <a:moveTo>
                    <a:pt x="69" y="0"/>
                  </a:moveTo>
                  <a:cubicBezTo>
                    <a:pt x="55" y="2"/>
                    <a:pt x="43" y="9"/>
                    <a:pt x="39" y="41"/>
                  </a:cubicBezTo>
                  <a:cubicBezTo>
                    <a:pt x="36" y="72"/>
                    <a:pt x="39" y="79"/>
                    <a:pt x="37" y="99"/>
                  </a:cubicBezTo>
                  <a:cubicBezTo>
                    <a:pt x="35" y="119"/>
                    <a:pt x="24" y="135"/>
                    <a:pt x="12" y="145"/>
                  </a:cubicBezTo>
                  <a:cubicBezTo>
                    <a:pt x="0" y="155"/>
                    <a:pt x="5" y="159"/>
                    <a:pt x="7" y="161"/>
                  </a:cubicBezTo>
                  <a:cubicBezTo>
                    <a:pt x="7" y="156"/>
                    <a:pt x="15" y="150"/>
                    <a:pt x="23" y="143"/>
                  </a:cubicBezTo>
                  <a:cubicBezTo>
                    <a:pt x="33" y="134"/>
                    <a:pt x="44" y="118"/>
                    <a:pt x="47" y="82"/>
                  </a:cubicBezTo>
                  <a:cubicBezTo>
                    <a:pt x="49" y="46"/>
                    <a:pt x="41" y="3"/>
                    <a:pt x="69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1171"/>
            <p:cNvSpPr>
              <a:spLocks/>
            </p:cNvSpPr>
            <p:nvPr/>
          </p:nvSpPr>
          <p:spPr bwMode="auto">
            <a:xfrm>
              <a:off x="2426" y="2544"/>
              <a:ext cx="135" cy="24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90"/>
                </a:cxn>
                <a:cxn ang="0">
                  <a:pos x="47" y="0"/>
                </a:cxn>
              </a:cxnLst>
              <a:rect l="0" t="0" r="r" b="b"/>
              <a:pathLst>
                <a:path w="54" h="91">
                  <a:moveTo>
                    <a:pt x="47" y="0"/>
                  </a:moveTo>
                  <a:cubicBezTo>
                    <a:pt x="47" y="26"/>
                    <a:pt x="33" y="78"/>
                    <a:pt x="0" y="90"/>
                  </a:cubicBezTo>
                  <a:cubicBezTo>
                    <a:pt x="19" y="91"/>
                    <a:pt x="54" y="58"/>
                    <a:pt x="47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1172"/>
            <p:cNvSpPr>
              <a:spLocks/>
            </p:cNvSpPr>
            <p:nvPr/>
          </p:nvSpPr>
          <p:spPr bwMode="auto">
            <a:xfrm>
              <a:off x="1649" y="2288"/>
              <a:ext cx="102" cy="104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12" y="39"/>
                </a:cxn>
                <a:cxn ang="0">
                  <a:pos x="41" y="0"/>
                </a:cxn>
              </a:cxnLst>
              <a:rect l="0" t="0" r="r" b="b"/>
              <a:pathLst>
                <a:path w="41" h="39">
                  <a:moveTo>
                    <a:pt x="41" y="0"/>
                  </a:moveTo>
                  <a:cubicBezTo>
                    <a:pt x="24" y="0"/>
                    <a:pt x="0" y="11"/>
                    <a:pt x="12" y="39"/>
                  </a:cubicBezTo>
                  <a:cubicBezTo>
                    <a:pt x="10" y="26"/>
                    <a:pt x="16" y="5"/>
                    <a:pt x="41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1173"/>
            <p:cNvSpPr>
              <a:spLocks/>
            </p:cNvSpPr>
            <p:nvPr/>
          </p:nvSpPr>
          <p:spPr bwMode="auto">
            <a:xfrm>
              <a:off x="1624" y="2472"/>
              <a:ext cx="315" cy="171"/>
            </a:xfrm>
            <a:custGeom>
              <a:avLst/>
              <a:gdLst/>
              <a:ahLst/>
              <a:cxnLst>
                <a:cxn ang="0">
                  <a:pos x="10" y="54"/>
                </a:cxn>
                <a:cxn ang="0">
                  <a:pos x="22" y="9"/>
                </a:cxn>
                <a:cxn ang="0">
                  <a:pos x="80" y="19"/>
                </a:cxn>
                <a:cxn ang="0">
                  <a:pos x="97" y="44"/>
                </a:cxn>
                <a:cxn ang="0">
                  <a:pos x="126" y="57"/>
                </a:cxn>
                <a:cxn ang="0">
                  <a:pos x="88" y="42"/>
                </a:cxn>
                <a:cxn ang="0">
                  <a:pos x="28" y="16"/>
                </a:cxn>
                <a:cxn ang="0">
                  <a:pos x="10" y="54"/>
                </a:cxn>
              </a:cxnLst>
              <a:rect l="0" t="0" r="r" b="b"/>
              <a:pathLst>
                <a:path w="126" h="64">
                  <a:moveTo>
                    <a:pt x="10" y="54"/>
                  </a:moveTo>
                  <a:cubicBezTo>
                    <a:pt x="0" y="32"/>
                    <a:pt x="2" y="17"/>
                    <a:pt x="22" y="9"/>
                  </a:cubicBezTo>
                  <a:cubicBezTo>
                    <a:pt x="42" y="0"/>
                    <a:pt x="68" y="5"/>
                    <a:pt x="80" y="19"/>
                  </a:cubicBezTo>
                  <a:cubicBezTo>
                    <a:pt x="92" y="33"/>
                    <a:pt x="92" y="36"/>
                    <a:pt x="97" y="44"/>
                  </a:cubicBezTo>
                  <a:cubicBezTo>
                    <a:pt x="102" y="52"/>
                    <a:pt x="105" y="61"/>
                    <a:pt x="126" y="57"/>
                  </a:cubicBezTo>
                  <a:cubicBezTo>
                    <a:pt x="104" y="64"/>
                    <a:pt x="96" y="57"/>
                    <a:pt x="88" y="42"/>
                  </a:cubicBezTo>
                  <a:cubicBezTo>
                    <a:pt x="81" y="27"/>
                    <a:pt x="59" y="5"/>
                    <a:pt x="28" y="16"/>
                  </a:cubicBezTo>
                  <a:cubicBezTo>
                    <a:pt x="14" y="21"/>
                    <a:pt x="6" y="30"/>
                    <a:pt x="10" y="54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1174"/>
            <p:cNvSpPr>
              <a:spLocks/>
            </p:cNvSpPr>
            <p:nvPr/>
          </p:nvSpPr>
          <p:spPr bwMode="auto">
            <a:xfrm>
              <a:off x="2024" y="2499"/>
              <a:ext cx="137" cy="5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5" y="15"/>
                </a:cxn>
                <a:cxn ang="0">
                  <a:pos x="0" y="20"/>
                </a:cxn>
              </a:cxnLst>
              <a:rect l="0" t="0" r="r" b="b"/>
              <a:pathLst>
                <a:path w="55" h="20">
                  <a:moveTo>
                    <a:pt x="0" y="20"/>
                  </a:moveTo>
                  <a:cubicBezTo>
                    <a:pt x="11" y="6"/>
                    <a:pt x="32" y="0"/>
                    <a:pt x="55" y="15"/>
                  </a:cubicBezTo>
                  <a:cubicBezTo>
                    <a:pt x="45" y="11"/>
                    <a:pt x="21" y="5"/>
                    <a:pt x="0" y="2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1175"/>
            <p:cNvSpPr>
              <a:spLocks/>
            </p:cNvSpPr>
            <p:nvPr/>
          </p:nvSpPr>
          <p:spPr bwMode="auto">
            <a:xfrm>
              <a:off x="1739" y="2747"/>
              <a:ext cx="277" cy="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6" y="1"/>
                </a:cxn>
                <a:cxn ang="0">
                  <a:pos x="80" y="8"/>
                </a:cxn>
                <a:cxn ang="0">
                  <a:pos x="111" y="19"/>
                </a:cxn>
                <a:cxn ang="0">
                  <a:pos x="84" y="12"/>
                </a:cxn>
                <a:cxn ang="0">
                  <a:pos x="34" y="6"/>
                </a:cxn>
                <a:cxn ang="0">
                  <a:pos x="0" y="14"/>
                </a:cxn>
              </a:cxnLst>
              <a:rect l="0" t="0" r="r" b="b"/>
              <a:pathLst>
                <a:path w="111" h="19">
                  <a:moveTo>
                    <a:pt x="0" y="14"/>
                  </a:moveTo>
                  <a:cubicBezTo>
                    <a:pt x="14" y="2"/>
                    <a:pt x="26" y="0"/>
                    <a:pt x="36" y="1"/>
                  </a:cubicBezTo>
                  <a:cubicBezTo>
                    <a:pt x="47" y="2"/>
                    <a:pt x="56" y="8"/>
                    <a:pt x="80" y="8"/>
                  </a:cubicBezTo>
                  <a:cubicBezTo>
                    <a:pt x="104" y="8"/>
                    <a:pt x="104" y="11"/>
                    <a:pt x="111" y="19"/>
                  </a:cubicBezTo>
                  <a:cubicBezTo>
                    <a:pt x="106" y="14"/>
                    <a:pt x="106" y="11"/>
                    <a:pt x="84" y="12"/>
                  </a:cubicBezTo>
                  <a:cubicBezTo>
                    <a:pt x="62" y="14"/>
                    <a:pt x="42" y="8"/>
                    <a:pt x="34" y="6"/>
                  </a:cubicBezTo>
                  <a:cubicBezTo>
                    <a:pt x="26" y="4"/>
                    <a:pt x="7" y="6"/>
                    <a:pt x="0" y="14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1176"/>
            <p:cNvSpPr>
              <a:spLocks/>
            </p:cNvSpPr>
            <p:nvPr/>
          </p:nvSpPr>
          <p:spPr bwMode="auto">
            <a:xfrm>
              <a:off x="1739" y="2851"/>
              <a:ext cx="235" cy="146"/>
            </a:xfrm>
            <a:custGeom>
              <a:avLst/>
              <a:gdLst/>
              <a:ahLst/>
              <a:cxnLst>
                <a:cxn ang="0">
                  <a:pos x="52" y="13"/>
                </a:cxn>
                <a:cxn ang="0">
                  <a:pos x="94" y="55"/>
                </a:cxn>
                <a:cxn ang="0">
                  <a:pos x="60" y="8"/>
                </a:cxn>
                <a:cxn ang="0">
                  <a:pos x="0" y="31"/>
                </a:cxn>
                <a:cxn ang="0">
                  <a:pos x="52" y="13"/>
                </a:cxn>
              </a:cxnLst>
              <a:rect l="0" t="0" r="r" b="b"/>
              <a:pathLst>
                <a:path w="94" h="55">
                  <a:moveTo>
                    <a:pt x="52" y="13"/>
                  </a:moveTo>
                  <a:cubicBezTo>
                    <a:pt x="70" y="16"/>
                    <a:pt x="86" y="32"/>
                    <a:pt x="94" y="55"/>
                  </a:cubicBezTo>
                  <a:cubicBezTo>
                    <a:pt x="89" y="31"/>
                    <a:pt x="80" y="16"/>
                    <a:pt x="60" y="8"/>
                  </a:cubicBezTo>
                  <a:cubicBezTo>
                    <a:pt x="40" y="0"/>
                    <a:pt x="17" y="13"/>
                    <a:pt x="0" y="31"/>
                  </a:cubicBezTo>
                  <a:cubicBezTo>
                    <a:pt x="13" y="23"/>
                    <a:pt x="28" y="11"/>
                    <a:pt x="52" y="13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1177"/>
            <p:cNvSpPr>
              <a:spLocks/>
            </p:cNvSpPr>
            <p:nvPr/>
          </p:nvSpPr>
          <p:spPr bwMode="auto">
            <a:xfrm>
              <a:off x="2406" y="2920"/>
              <a:ext cx="173" cy="101"/>
            </a:xfrm>
            <a:custGeom>
              <a:avLst/>
              <a:gdLst/>
              <a:ahLst/>
              <a:cxnLst>
                <a:cxn ang="0">
                  <a:pos x="69" y="18"/>
                </a:cxn>
                <a:cxn ang="0">
                  <a:pos x="0" y="38"/>
                </a:cxn>
                <a:cxn ang="0">
                  <a:pos x="69" y="17"/>
                </a:cxn>
              </a:cxnLst>
              <a:rect l="0" t="0" r="r" b="b"/>
              <a:pathLst>
                <a:path w="69" h="38">
                  <a:moveTo>
                    <a:pt x="69" y="18"/>
                  </a:moveTo>
                  <a:cubicBezTo>
                    <a:pt x="49" y="9"/>
                    <a:pt x="9" y="37"/>
                    <a:pt x="0" y="38"/>
                  </a:cubicBezTo>
                  <a:cubicBezTo>
                    <a:pt x="20" y="28"/>
                    <a:pt x="50" y="0"/>
                    <a:pt x="69" y="17"/>
                  </a:cubicBezTo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1178"/>
            <p:cNvSpPr>
              <a:spLocks/>
            </p:cNvSpPr>
            <p:nvPr/>
          </p:nvSpPr>
          <p:spPr bwMode="auto">
            <a:xfrm>
              <a:off x="2094" y="3019"/>
              <a:ext cx="200" cy="5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4" y="0"/>
                </a:cxn>
                <a:cxn ang="0">
                  <a:pos x="80" y="10"/>
                </a:cxn>
                <a:cxn ang="0">
                  <a:pos x="44" y="5"/>
                </a:cxn>
                <a:cxn ang="0">
                  <a:pos x="0" y="20"/>
                </a:cxn>
              </a:cxnLst>
              <a:rect l="0" t="0" r="r" b="b"/>
              <a:pathLst>
                <a:path w="80" h="20">
                  <a:moveTo>
                    <a:pt x="0" y="20"/>
                  </a:moveTo>
                  <a:cubicBezTo>
                    <a:pt x="11" y="17"/>
                    <a:pt x="28" y="0"/>
                    <a:pt x="44" y="0"/>
                  </a:cubicBezTo>
                  <a:cubicBezTo>
                    <a:pt x="60" y="1"/>
                    <a:pt x="70" y="9"/>
                    <a:pt x="80" y="10"/>
                  </a:cubicBezTo>
                  <a:cubicBezTo>
                    <a:pt x="67" y="11"/>
                    <a:pt x="54" y="6"/>
                    <a:pt x="44" y="5"/>
                  </a:cubicBezTo>
                  <a:cubicBezTo>
                    <a:pt x="34" y="4"/>
                    <a:pt x="12" y="18"/>
                    <a:pt x="0" y="2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1179"/>
            <p:cNvSpPr>
              <a:spLocks/>
            </p:cNvSpPr>
            <p:nvPr/>
          </p:nvSpPr>
          <p:spPr bwMode="auto">
            <a:xfrm>
              <a:off x="2594" y="2944"/>
              <a:ext cx="57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46"/>
                </a:cxn>
                <a:cxn ang="0">
                  <a:pos x="12" y="80"/>
                </a:cxn>
                <a:cxn ang="0">
                  <a:pos x="19" y="46"/>
                </a:cxn>
                <a:cxn ang="0">
                  <a:pos x="0" y="0"/>
                </a:cxn>
              </a:cxnLst>
              <a:rect l="0" t="0" r="r" b="b"/>
              <a:pathLst>
                <a:path w="23" h="80">
                  <a:moveTo>
                    <a:pt x="0" y="0"/>
                  </a:moveTo>
                  <a:cubicBezTo>
                    <a:pt x="12" y="9"/>
                    <a:pt x="18" y="28"/>
                    <a:pt x="14" y="46"/>
                  </a:cubicBezTo>
                  <a:cubicBezTo>
                    <a:pt x="12" y="60"/>
                    <a:pt x="0" y="78"/>
                    <a:pt x="12" y="80"/>
                  </a:cubicBezTo>
                  <a:cubicBezTo>
                    <a:pt x="8" y="76"/>
                    <a:pt x="18" y="61"/>
                    <a:pt x="19" y="46"/>
                  </a:cubicBezTo>
                  <a:cubicBezTo>
                    <a:pt x="20" y="32"/>
                    <a:pt x="23" y="14"/>
                    <a:pt x="0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1180"/>
            <p:cNvSpPr>
              <a:spLocks/>
            </p:cNvSpPr>
            <p:nvPr/>
          </p:nvSpPr>
          <p:spPr bwMode="auto">
            <a:xfrm>
              <a:off x="2276" y="2344"/>
              <a:ext cx="155" cy="211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37" y="40"/>
                </a:cxn>
                <a:cxn ang="0">
                  <a:pos x="51" y="18"/>
                </a:cxn>
                <a:cxn ang="0">
                  <a:pos x="62" y="0"/>
                </a:cxn>
                <a:cxn ang="0">
                  <a:pos x="61" y="34"/>
                </a:cxn>
                <a:cxn ang="0">
                  <a:pos x="50" y="79"/>
                </a:cxn>
                <a:cxn ang="0">
                  <a:pos x="47" y="49"/>
                </a:cxn>
                <a:cxn ang="0">
                  <a:pos x="11" y="60"/>
                </a:cxn>
              </a:cxnLst>
              <a:rect l="0" t="0" r="r" b="b"/>
              <a:pathLst>
                <a:path w="62" h="79">
                  <a:moveTo>
                    <a:pt x="0" y="69"/>
                  </a:moveTo>
                  <a:cubicBezTo>
                    <a:pt x="13" y="61"/>
                    <a:pt x="28" y="51"/>
                    <a:pt x="37" y="40"/>
                  </a:cubicBezTo>
                  <a:cubicBezTo>
                    <a:pt x="43" y="34"/>
                    <a:pt x="47" y="25"/>
                    <a:pt x="51" y="18"/>
                  </a:cubicBezTo>
                  <a:cubicBezTo>
                    <a:pt x="55" y="12"/>
                    <a:pt x="60" y="6"/>
                    <a:pt x="62" y="0"/>
                  </a:cubicBezTo>
                  <a:cubicBezTo>
                    <a:pt x="60" y="11"/>
                    <a:pt x="60" y="22"/>
                    <a:pt x="61" y="34"/>
                  </a:cubicBezTo>
                  <a:cubicBezTo>
                    <a:pt x="61" y="46"/>
                    <a:pt x="59" y="70"/>
                    <a:pt x="50" y="79"/>
                  </a:cubicBezTo>
                  <a:cubicBezTo>
                    <a:pt x="53" y="73"/>
                    <a:pt x="59" y="57"/>
                    <a:pt x="47" y="49"/>
                  </a:cubicBezTo>
                  <a:cubicBezTo>
                    <a:pt x="35" y="41"/>
                    <a:pt x="22" y="57"/>
                    <a:pt x="11" y="6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1181"/>
            <p:cNvSpPr>
              <a:spLocks/>
            </p:cNvSpPr>
            <p:nvPr/>
          </p:nvSpPr>
          <p:spPr bwMode="auto">
            <a:xfrm>
              <a:off x="2236" y="2885"/>
              <a:ext cx="280" cy="8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112" h="32">
                  <a:moveTo>
                    <a:pt x="0" y="16"/>
                  </a:moveTo>
                  <a:cubicBezTo>
                    <a:pt x="36" y="32"/>
                    <a:pt x="77" y="31"/>
                    <a:pt x="112" y="0"/>
                  </a:cubicBezTo>
                  <a:cubicBezTo>
                    <a:pt x="105" y="5"/>
                    <a:pt x="70" y="31"/>
                    <a:pt x="0" y="16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1182"/>
            <p:cNvSpPr>
              <a:spLocks/>
            </p:cNvSpPr>
            <p:nvPr/>
          </p:nvSpPr>
          <p:spPr bwMode="auto">
            <a:xfrm>
              <a:off x="1761" y="2968"/>
              <a:ext cx="75" cy="107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5" y="18"/>
                </a:cxn>
                <a:cxn ang="0">
                  <a:pos x="21" y="1"/>
                </a:cxn>
                <a:cxn ang="0">
                  <a:pos x="26" y="18"/>
                </a:cxn>
                <a:cxn ang="0">
                  <a:pos x="1" y="40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cubicBezTo>
                    <a:pt x="6" y="35"/>
                    <a:pt x="12" y="25"/>
                    <a:pt x="15" y="18"/>
                  </a:cubicBezTo>
                  <a:cubicBezTo>
                    <a:pt x="18" y="11"/>
                    <a:pt x="14" y="2"/>
                    <a:pt x="21" y="1"/>
                  </a:cubicBezTo>
                  <a:cubicBezTo>
                    <a:pt x="30" y="0"/>
                    <a:pt x="28" y="12"/>
                    <a:pt x="26" y="18"/>
                  </a:cubicBezTo>
                  <a:cubicBezTo>
                    <a:pt x="22" y="28"/>
                    <a:pt x="9" y="34"/>
                    <a:pt x="1" y="4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1183"/>
            <p:cNvSpPr>
              <a:spLocks/>
            </p:cNvSpPr>
            <p:nvPr/>
          </p:nvSpPr>
          <p:spPr bwMode="auto">
            <a:xfrm>
              <a:off x="1861" y="2533"/>
              <a:ext cx="110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7"/>
                </a:cxn>
                <a:cxn ang="0">
                  <a:pos x="44" y="20"/>
                </a:cxn>
                <a:cxn ang="0">
                  <a:pos x="31" y="7"/>
                </a:cxn>
                <a:cxn ang="0">
                  <a:pos x="4" y="4"/>
                </a:cxn>
              </a:cxnLst>
              <a:rect l="0" t="0" r="r" b="b"/>
              <a:pathLst>
                <a:path w="44" h="29">
                  <a:moveTo>
                    <a:pt x="0" y="0"/>
                  </a:moveTo>
                  <a:cubicBezTo>
                    <a:pt x="7" y="8"/>
                    <a:pt x="6" y="23"/>
                    <a:pt x="18" y="27"/>
                  </a:cubicBezTo>
                  <a:cubicBezTo>
                    <a:pt x="26" y="29"/>
                    <a:pt x="39" y="28"/>
                    <a:pt x="44" y="20"/>
                  </a:cubicBezTo>
                  <a:cubicBezTo>
                    <a:pt x="38" y="17"/>
                    <a:pt x="34" y="14"/>
                    <a:pt x="31" y="7"/>
                  </a:cubicBezTo>
                  <a:cubicBezTo>
                    <a:pt x="35" y="24"/>
                    <a:pt x="5" y="13"/>
                    <a:pt x="4" y="4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1184"/>
            <p:cNvSpPr>
              <a:spLocks/>
            </p:cNvSpPr>
            <p:nvPr/>
          </p:nvSpPr>
          <p:spPr bwMode="auto">
            <a:xfrm>
              <a:off x="1979" y="2643"/>
              <a:ext cx="80" cy="9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5" y="22"/>
                </a:cxn>
                <a:cxn ang="0">
                  <a:pos x="32" y="0"/>
                </a:cxn>
                <a:cxn ang="0">
                  <a:pos x="27" y="10"/>
                </a:cxn>
                <a:cxn ang="0">
                  <a:pos x="1" y="34"/>
                </a:cxn>
              </a:cxnLst>
              <a:rect l="0" t="0" r="r" b="b"/>
              <a:pathLst>
                <a:path w="32" h="34">
                  <a:moveTo>
                    <a:pt x="0" y="33"/>
                  </a:moveTo>
                  <a:cubicBezTo>
                    <a:pt x="8" y="33"/>
                    <a:pt x="19" y="27"/>
                    <a:pt x="25" y="22"/>
                  </a:cubicBezTo>
                  <a:cubicBezTo>
                    <a:pt x="31" y="16"/>
                    <a:pt x="31" y="7"/>
                    <a:pt x="32" y="0"/>
                  </a:cubicBezTo>
                  <a:cubicBezTo>
                    <a:pt x="30" y="3"/>
                    <a:pt x="29" y="7"/>
                    <a:pt x="27" y="10"/>
                  </a:cubicBezTo>
                  <a:cubicBezTo>
                    <a:pt x="23" y="21"/>
                    <a:pt x="11" y="29"/>
                    <a:pt x="1" y="34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1185"/>
            <p:cNvSpPr>
              <a:spLocks/>
            </p:cNvSpPr>
            <p:nvPr/>
          </p:nvSpPr>
          <p:spPr bwMode="auto">
            <a:xfrm>
              <a:off x="2089" y="2824"/>
              <a:ext cx="77" cy="5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6" y="17"/>
                </a:cxn>
                <a:cxn ang="0">
                  <a:pos x="16" y="0"/>
                </a:cxn>
                <a:cxn ang="0">
                  <a:pos x="0" y="6"/>
                </a:cxn>
              </a:cxnLst>
              <a:rect l="0" t="0" r="r" b="b"/>
              <a:pathLst>
                <a:path w="31" h="19">
                  <a:moveTo>
                    <a:pt x="0" y="6"/>
                  </a:moveTo>
                  <a:cubicBezTo>
                    <a:pt x="11" y="15"/>
                    <a:pt x="22" y="19"/>
                    <a:pt x="26" y="17"/>
                  </a:cubicBezTo>
                  <a:cubicBezTo>
                    <a:pt x="31" y="16"/>
                    <a:pt x="16" y="0"/>
                    <a:pt x="16" y="0"/>
                  </a:cubicBezTo>
                  <a:cubicBezTo>
                    <a:pt x="17" y="6"/>
                    <a:pt x="12" y="12"/>
                    <a:pt x="0" y="6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1186"/>
            <p:cNvSpPr>
              <a:spLocks/>
            </p:cNvSpPr>
            <p:nvPr/>
          </p:nvSpPr>
          <p:spPr bwMode="auto">
            <a:xfrm>
              <a:off x="1804" y="2829"/>
              <a:ext cx="170" cy="12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46"/>
                </a:cxn>
                <a:cxn ang="0">
                  <a:pos x="34" y="4"/>
                </a:cxn>
                <a:cxn ang="0">
                  <a:pos x="0" y="10"/>
                </a:cxn>
              </a:cxnLst>
              <a:rect l="0" t="0" r="r" b="b"/>
              <a:pathLst>
                <a:path w="68" h="46">
                  <a:moveTo>
                    <a:pt x="0" y="10"/>
                  </a:moveTo>
                  <a:cubicBezTo>
                    <a:pt x="15" y="5"/>
                    <a:pt x="57" y="10"/>
                    <a:pt x="68" y="46"/>
                  </a:cubicBezTo>
                  <a:cubicBezTo>
                    <a:pt x="66" y="30"/>
                    <a:pt x="55" y="7"/>
                    <a:pt x="34" y="4"/>
                  </a:cubicBezTo>
                  <a:cubicBezTo>
                    <a:pt x="14" y="0"/>
                    <a:pt x="11" y="4"/>
                    <a:pt x="0" y="10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1187"/>
            <p:cNvSpPr>
              <a:spLocks/>
            </p:cNvSpPr>
            <p:nvPr/>
          </p:nvSpPr>
          <p:spPr bwMode="auto">
            <a:xfrm>
              <a:off x="2366" y="2624"/>
              <a:ext cx="133" cy="147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53" y="0"/>
                </a:cxn>
                <a:cxn ang="0">
                  <a:pos x="0" y="55"/>
                </a:cxn>
              </a:cxnLst>
              <a:rect l="0" t="0" r="r" b="b"/>
              <a:pathLst>
                <a:path w="53" h="55">
                  <a:moveTo>
                    <a:pt x="0" y="55"/>
                  </a:moveTo>
                  <a:cubicBezTo>
                    <a:pt x="16" y="54"/>
                    <a:pt x="44" y="43"/>
                    <a:pt x="53" y="0"/>
                  </a:cubicBezTo>
                  <a:cubicBezTo>
                    <a:pt x="47" y="17"/>
                    <a:pt x="36" y="43"/>
                    <a:pt x="0" y="55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1188"/>
            <p:cNvSpPr>
              <a:spLocks/>
            </p:cNvSpPr>
            <p:nvPr/>
          </p:nvSpPr>
          <p:spPr bwMode="auto">
            <a:xfrm>
              <a:off x="2374" y="2344"/>
              <a:ext cx="65" cy="1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4" y="37"/>
                </a:cxn>
                <a:cxn ang="0">
                  <a:pos x="23" y="0"/>
                </a:cxn>
              </a:cxnLst>
              <a:rect l="0" t="0" r="r" b="b"/>
              <a:pathLst>
                <a:path w="26" h="50">
                  <a:moveTo>
                    <a:pt x="0" y="34"/>
                  </a:moveTo>
                  <a:cubicBezTo>
                    <a:pt x="12" y="22"/>
                    <a:pt x="21" y="25"/>
                    <a:pt x="24" y="37"/>
                  </a:cubicBezTo>
                  <a:cubicBezTo>
                    <a:pt x="26" y="50"/>
                    <a:pt x="23" y="0"/>
                    <a:pt x="23" y="0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1189"/>
            <p:cNvSpPr>
              <a:spLocks/>
            </p:cNvSpPr>
            <p:nvPr/>
          </p:nvSpPr>
          <p:spPr bwMode="auto">
            <a:xfrm>
              <a:off x="1704" y="2237"/>
              <a:ext cx="67" cy="4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2" y="1"/>
                </a:cxn>
                <a:cxn ang="0">
                  <a:pos x="27" y="13"/>
                </a:cxn>
                <a:cxn ang="0">
                  <a:pos x="4" y="14"/>
                </a:cxn>
              </a:cxnLst>
              <a:rect l="0" t="0" r="r" b="b"/>
              <a:pathLst>
                <a:path w="27" h="16">
                  <a:moveTo>
                    <a:pt x="0" y="16"/>
                  </a:moveTo>
                  <a:cubicBezTo>
                    <a:pt x="0" y="7"/>
                    <a:pt x="3" y="0"/>
                    <a:pt x="12" y="1"/>
                  </a:cubicBezTo>
                  <a:cubicBezTo>
                    <a:pt x="19" y="1"/>
                    <a:pt x="23" y="7"/>
                    <a:pt x="27" y="13"/>
                  </a:cubicBezTo>
                  <a:cubicBezTo>
                    <a:pt x="19" y="10"/>
                    <a:pt x="12" y="15"/>
                    <a:pt x="4" y="14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1190"/>
            <p:cNvSpPr>
              <a:spLocks/>
            </p:cNvSpPr>
            <p:nvPr/>
          </p:nvSpPr>
          <p:spPr bwMode="auto">
            <a:xfrm>
              <a:off x="2529" y="2168"/>
              <a:ext cx="85" cy="101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4" y="38"/>
                </a:cxn>
                <a:cxn ang="0">
                  <a:pos x="9" y="17"/>
                </a:cxn>
              </a:cxnLst>
              <a:rect l="0" t="0" r="r" b="b"/>
              <a:pathLst>
                <a:path w="34" h="38">
                  <a:moveTo>
                    <a:pt x="0" y="17"/>
                  </a:moveTo>
                  <a:cubicBezTo>
                    <a:pt x="20" y="0"/>
                    <a:pt x="34" y="18"/>
                    <a:pt x="34" y="38"/>
                  </a:cubicBezTo>
                  <a:cubicBezTo>
                    <a:pt x="28" y="29"/>
                    <a:pt x="17" y="22"/>
                    <a:pt x="9" y="17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1191"/>
            <p:cNvSpPr>
              <a:spLocks/>
            </p:cNvSpPr>
            <p:nvPr/>
          </p:nvSpPr>
          <p:spPr bwMode="auto">
            <a:xfrm>
              <a:off x="2574" y="2781"/>
              <a:ext cx="32" cy="3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" y="13"/>
                </a:cxn>
                <a:cxn ang="0">
                  <a:pos x="0" y="13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cubicBezTo>
                    <a:pt x="10" y="4"/>
                    <a:pt x="11" y="9"/>
                    <a:pt x="13" y="13"/>
                  </a:cubicBezTo>
                  <a:cubicBezTo>
                    <a:pt x="9" y="10"/>
                    <a:pt x="4" y="10"/>
                    <a:pt x="0" y="13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1192"/>
            <p:cNvSpPr>
              <a:spLocks/>
            </p:cNvSpPr>
            <p:nvPr/>
          </p:nvSpPr>
          <p:spPr bwMode="auto">
            <a:xfrm>
              <a:off x="2391" y="3128"/>
              <a:ext cx="80" cy="8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2" y="33"/>
                </a:cxn>
                <a:cxn ang="0">
                  <a:pos x="19" y="0"/>
                </a:cxn>
                <a:cxn ang="0">
                  <a:pos x="8" y="8"/>
                </a:cxn>
              </a:cxnLst>
              <a:rect l="0" t="0" r="r" b="b"/>
              <a:pathLst>
                <a:path w="32" h="33">
                  <a:moveTo>
                    <a:pt x="0" y="13"/>
                  </a:moveTo>
                  <a:cubicBezTo>
                    <a:pt x="4" y="22"/>
                    <a:pt x="23" y="33"/>
                    <a:pt x="32" y="33"/>
                  </a:cubicBezTo>
                  <a:cubicBezTo>
                    <a:pt x="26" y="28"/>
                    <a:pt x="16" y="10"/>
                    <a:pt x="19" y="0"/>
                  </a:cubicBezTo>
                  <a:cubicBezTo>
                    <a:pt x="16" y="3"/>
                    <a:pt x="12" y="6"/>
                    <a:pt x="8" y="8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1193"/>
            <p:cNvSpPr>
              <a:spLocks/>
            </p:cNvSpPr>
            <p:nvPr/>
          </p:nvSpPr>
          <p:spPr bwMode="auto">
            <a:xfrm>
              <a:off x="2649" y="2517"/>
              <a:ext cx="163" cy="70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1" y="161"/>
                </a:cxn>
                <a:cxn ang="0">
                  <a:pos x="15" y="263"/>
                </a:cxn>
                <a:cxn ang="0">
                  <a:pos x="32" y="168"/>
                </a:cxn>
                <a:cxn ang="0">
                  <a:pos x="40" y="92"/>
                </a:cxn>
                <a:cxn ang="0">
                  <a:pos x="4" y="54"/>
                </a:cxn>
                <a:cxn ang="0">
                  <a:pos x="0" y="61"/>
                </a:cxn>
                <a:cxn ang="0">
                  <a:pos x="7" y="23"/>
                </a:cxn>
                <a:cxn ang="0">
                  <a:pos x="20" y="0"/>
                </a:cxn>
              </a:cxnLst>
              <a:rect l="0" t="0" r="r" b="b"/>
              <a:pathLst>
                <a:path w="65" h="263">
                  <a:moveTo>
                    <a:pt x="20" y="0"/>
                  </a:moveTo>
                  <a:cubicBezTo>
                    <a:pt x="32" y="17"/>
                    <a:pt x="65" y="93"/>
                    <a:pt x="61" y="161"/>
                  </a:cubicBezTo>
                  <a:cubicBezTo>
                    <a:pt x="59" y="198"/>
                    <a:pt x="41" y="246"/>
                    <a:pt x="15" y="263"/>
                  </a:cubicBezTo>
                  <a:cubicBezTo>
                    <a:pt x="24" y="252"/>
                    <a:pt x="42" y="228"/>
                    <a:pt x="32" y="168"/>
                  </a:cubicBezTo>
                  <a:cubicBezTo>
                    <a:pt x="36" y="177"/>
                    <a:pt x="48" y="143"/>
                    <a:pt x="40" y="92"/>
                  </a:cubicBezTo>
                  <a:cubicBezTo>
                    <a:pt x="32" y="42"/>
                    <a:pt x="8" y="32"/>
                    <a:pt x="4" y="54"/>
                  </a:cubicBezTo>
                  <a:cubicBezTo>
                    <a:pt x="2" y="62"/>
                    <a:pt x="0" y="61"/>
                    <a:pt x="0" y="61"/>
                  </a:cubicBezTo>
                  <a:cubicBezTo>
                    <a:pt x="0" y="61"/>
                    <a:pt x="6" y="31"/>
                    <a:pt x="7" y="23"/>
                  </a:cubicBezTo>
                  <a:cubicBezTo>
                    <a:pt x="8" y="15"/>
                    <a:pt x="18" y="10"/>
                    <a:pt x="20" y="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1194"/>
            <p:cNvSpPr>
              <a:spLocks/>
            </p:cNvSpPr>
            <p:nvPr/>
          </p:nvSpPr>
          <p:spPr bwMode="auto">
            <a:xfrm>
              <a:off x="2606" y="2696"/>
              <a:ext cx="61" cy="14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" y="23"/>
                </a:cxn>
                <a:cxn ang="0">
                  <a:pos x="1" y="32"/>
                </a:cxn>
                <a:cxn ang="0">
                  <a:pos x="6" y="46"/>
                </a:cxn>
                <a:cxn ang="0">
                  <a:pos x="23" y="53"/>
                </a:cxn>
                <a:cxn ang="0">
                  <a:pos x="11" y="32"/>
                </a:cxn>
                <a:cxn ang="0">
                  <a:pos x="24" y="22"/>
                </a:cxn>
                <a:cxn ang="0">
                  <a:pos x="13" y="3"/>
                </a:cxn>
              </a:cxnLst>
              <a:rect l="0" t="0" r="r" b="b"/>
              <a:pathLst>
                <a:path w="24" h="53">
                  <a:moveTo>
                    <a:pt x="13" y="0"/>
                  </a:moveTo>
                  <a:cubicBezTo>
                    <a:pt x="10" y="8"/>
                    <a:pt x="8" y="16"/>
                    <a:pt x="4" y="23"/>
                  </a:cubicBezTo>
                  <a:cubicBezTo>
                    <a:pt x="2" y="27"/>
                    <a:pt x="0" y="28"/>
                    <a:pt x="1" y="32"/>
                  </a:cubicBezTo>
                  <a:cubicBezTo>
                    <a:pt x="1" y="35"/>
                    <a:pt x="4" y="43"/>
                    <a:pt x="6" y="46"/>
                  </a:cubicBezTo>
                  <a:cubicBezTo>
                    <a:pt x="11" y="44"/>
                    <a:pt x="20" y="50"/>
                    <a:pt x="23" y="53"/>
                  </a:cubicBezTo>
                  <a:cubicBezTo>
                    <a:pt x="18" y="49"/>
                    <a:pt x="12" y="39"/>
                    <a:pt x="11" y="32"/>
                  </a:cubicBezTo>
                  <a:cubicBezTo>
                    <a:pt x="11" y="25"/>
                    <a:pt x="17" y="15"/>
                    <a:pt x="24" y="22"/>
                  </a:cubicBezTo>
                  <a:cubicBezTo>
                    <a:pt x="22" y="15"/>
                    <a:pt x="15" y="10"/>
                    <a:pt x="13" y="3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Freeform 1195"/>
            <p:cNvSpPr>
              <a:spLocks/>
            </p:cNvSpPr>
            <p:nvPr/>
          </p:nvSpPr>
          <p:spPr bwMode="auto">
            <a:xfrm>
              <a:off x="1764" y="3035"/>
              <a:ext cx="80" cy="7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2" y="26"/>
                </a:cxn>
                <a:cxn ang="0">
                  <a:pos x="26" y="0"/>
                </a:cxn>
                <a:cxn ang="0">
                  <a:pos x="10" y="12"/>
                </a:cxn>
              </a:cxnLst>
              <a:rect l="0" t="0" r="r" b="b"/>
              <a:pathLst>
                <a:path w="32" h="29">
                  <a:moveTo>
                    <a:pt x="0" y="26"/>
                  </a:moveTo>
                  <a:cubicBezTo>
                    <a:pt x="10" y="29"/>
                    <a:pt x="22" y="29"/>
                    <a:pt x="32" y="26"/>
                  </a:cubicBezTo>
                  <a:cubicBezTo>
                    <a:pt x="27" y="20"/>
                    <a:pt x="26" y="7"/>
                    <a:pt x="26" y="0"/>
                  </a:cubicBezTo>
                  <a:cubicBezTo>
                    <a:pt x="20" y="2"/>
                    <a:pt x="15" y="9"/>
                    <a:pt x="10" y="12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1196"/>
            <p:cNvSpPr>
              <a:spLocks/>
            </p:cNvSpPr>
            <p:nvPr/>
          </p:nvSpPr>
          <p:spPr bwMode="auto">
            <a:xfrm>
              <a:off x="1774" y="3037"/>
              <a:ext cx="67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1" y="0"/>
                </a:cxn>
                <a:cxn ang="0">
                  <a:pos x="27" y="20"/>
                </a:cxn>
                <a:cxn ang="0">
                  <a:pos x="10" y="13"/>
                </a:cxn>
              </a:cxnLst>
              <a:rect l="0" t="0" r="r" b="b"/>
              <a:pathLst>
                <a:path w="27" h="20">
                  <a:moveTo>
                    <a:pt x="0" y="19"/>
                  </a:moveTo>
                  <a:cubicBezTo>
                    <a:pt x="6" y="13"/>
                    <a:pt x="14" y="2"/>
                    <a:pt x="21" y="0"/>
                  </a:cubicBezTo>
                  <a:cubicBezTo>
                    <a:pt x="24" y="7"/>
                    <a:pt x="25" y="14"/>
                    <a:pt x="27" y="20"/>
                  </a:cubicBezTo>
                  <a:cubicBezTo>
                    <a:pt x="23" y="15"/>
                    <a:pt x="17" y="6"/>
                    <a:pt x="10" y="13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1197"/>
            <p:cNvSpPr>
              <a:spLocks/>
            </p:cNvSpPr>
            <p:nvPr/>
          </p:nvSpPr>
          <p:spPr bwMode="auto">
            <a:xfrm>
              <a:off x="1919" y="3128"/>
              <a:ext cx="350" cy="13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0" y="20"/>
                </a:cxn>
                <a:cxn ang="0">
                  <a:pos x="46" y="23"/>
                </a:cxn>
                <a:cxn ang="0">
                  <a:pos x="82" y="20"/>
                </a:cxn>
                <a:cxn ang="0">
                  <a:pos x="140" y="11"/>
                </a:cxn>
                <a:cxn ang="0">
                  <a:pos x="132" y="21"/>
                </a:cxn>
                <a:cxn ang="0">
                  <a:pos x="115" y="35"/>
                </a:cxn>
                <a:cxn ang="0">
                  <a:pos x="75" y="51"/>
                </a:cxn>
                <a:cxn ang="0">
                  <a:pos x="88" y="37"/>
                </a:cxn>
                <a:cxn ang="0">
                  <a:pos x="61" y="33"/>
                </a:cxn>
                <a:cxn ang="0">
                  <a:pos x="0" y="17"/>
                </a:cxn>
              </a:cxnLst>
              <a:rect l="0" t="0" r="r" b="b"/>
              <a:pathLst>
                <a:path w="140" h="51">
                  <a:moveTo>
                    <a:pt x="0" y="14"/>
                  </a:moveTo>
                  <a:cubicBezTo>
                    <a:pt x="4" y="19"/>
                    <a:pt x="14" y="19"/>
                    <a:pt x="20" y="20"/>
                  </a:cubicBezTo>
                  <a:cubicBezTo>
                    <a:pt x="28" y="22"/>
                    <a:pt x="37" y="23"/>
                    <a:pt x="46" y="23"/>
                  </a:cubicBezTo>
                  <a:cubicBezTo>
                    <a:pt x="58" y="23"/>
                    <a:pt x="70" y="24"/>
                    <a:pt x="82" y="20"/>
                  </a:cubicBezTo>
                  <a:cubicBezTo>
                    <a:pt x="98" y="15"/>
                    <a:pt x="124" y="0"/>
                    <a:pt x="140" y="11"/>
                  </a:cubicBezTo>
                  <a:cubicBezTo>
                    <a:pt x="137" y="14"/>
                    <a:pt x="135" y="18"/>
                    <a:pt x="132" y="21"/>
                  </a:cubicBezTo>
                  <a:cubicBezTo>
                    <a:pt x="127" y="27"/>
                    <a:pt x="121" y="32"/>
                    <a:pt x="115" y="35"/>
                  </a:cubicBezTo>
                  <a:cubicBezTo>
                    <a:pt x="105" y="41"/>
                    <a:pt x="86" y="49"/>
                    <a:pt x="75" y="51"/>
                  </a:cubicBezTo>
                  <a:cubicBezTo>
                    <a:pt x="80" y="48"/>
                    <a:pt x="89" y="41"/>
                    <a:pt x="88" y="37"/>
                  </a:cubicBezTo>
                  <a:cubicBezTo>
                    <a:pt x="86" y="33"/>
                    <a:pt x="72" y="34"/>
                    <a:pt x="61" y="33"/>
                  </a:cubicBezTo>
                  <a:cubicBezTo>
                    <a:pt x="53" y="32"/>
                    <a:pt x="9" y="25"/>
                    <a:pt x="0" y="17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Freeform 1198"/>
            <p:cNvSpPr>
              <a:spLocks/>
            </p:cNvSpPr>
            <p:nvPr/>
          </p:nvSpPr>
          <p:spPr bwMode="auto">
            <a:xfrm>
              <a:off x="2324" y="3240"/>
              <a:ext cx="280" cy="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6" y="25"/>
                </a:cxn>
                <a:cxn ang="0">
                  <a:pos x="112" y="11"/>
                </a:cxn>
                <a:cxn ang="0">
                  <a:pos x="67" y="0"/>
                </a:cxn>
                <a:cxn ang="0">
                  <a:pos x="0" y="1"/>
                </a:cxn>
              </a:cxnLst>
              <a:rect l="0" t="0" r="r" b="b"/>
              <a:pathLst>
                <a:path w="112" h="33">
                  <a:moveTo>
                    <a:pt x="0" y="1"/>
                  </a:moveTo>
                  <a:cubicBezTo>
                    <a:pt x="15" y="21"/>
                    <a:pt x="62" y="33"/>
                    <a:pt x="86" y="25"/>
                  </a:cubicBezTo>
                  <a:cubicBezTo>
                    <a:pt x="110" y="18"/>
                    <a:pt x="112" y="11"/>
                    <a:pt x="112" y="11"/>
                  </a:cubicBezTo>
                  <a:cubicBezTo>
                    <a:pt x="104" y="12"/>
                    <a:pt x="75" y="11"/>
                    <a:pt x="67" y="0"/>
                  </a:cubicBezTo>
                  <a:cubicBezTo>
                    <a:pt x="71" y="9"/>
                    <a:pt x="58" y="31"/>
                    <a:pt x="0" y="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1199"/>
            <p:cNvSpPr>
              <a:spLocks/>
            </p:cNvSpPr>
            <p:nvPr/>
          </p:nvSpPr>
          <p:spPr bwMode="auto">
            <a:xfrm>
              <a:off x="2261" y="3171"/>
              <a:ext cx="123" cy="64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3" y="0"/>
                </a:cxn>
                <a:cxn ang="0">
                  <a:pos x="24" y="2"/>
                </a:cxn>
                <a:cxn ang="0">
                  <a:pos x="47" y="1"/>
                </a:cxn>
                <a:cxn ang="0">
                  <a:pos x="49" y="9"/>
                </a:cxn>
                <a:cxn ang="0">
                  <a:pos x="20" y="24"/>
                </a:cxn>
                <a:cxn ang="0">
                  <a:pos x="6" y="7"/>
                </a:cxn>
              </a:cxnLst>
              <a:rect l="0" t="0" r="r" b="b"/>
              <a:pathLst>
                <a:path w="49" h="24">
                  <a:moveTo>
                    <a:pt x="3" y="7"/>
                  </a:moveTo>
                  <a:cubicBezTo>
                    <a:pt x="8" y="3"/>
                    <a:pt x="6" y="0"/>
                    <a:pt x="13" y="0"/>
                  </a:cubicBezTo>
                  <a:cubicBezTo>
                    <a:pt x="16" y="0"/>
                    <a:pt x="21" y="2"/>
                    <a:pt x="24" y="2"/>
                  </a:cubicBezTo>
                  <a:cubicBezTo>
                    <a:pt x="32" y="3"/>
                    <a:pt x="40" y="4"/>
                    <a:pt x="47" y="1"/>
                  </a:cubicBezTo>
                  <a:cubicBezTo>
                    <a:pt x="47" y="3"/>
                    <a:pt x="48" y="6"/>
                    <a:pt x="49" y="9"/>
                  </a:cubicBezTo>
                  <a:cubicBezTo>
                    <a:pt x="38" y="3"/>
                    <a:pt x="16" y="8"/>
                    <a:pt x="20" y="24"/>
                  </a:cubicBezTo>
                  <a:cubicBezTo>
                    <a:pt x="16" y="23"/>
                    <a:pt x="0" y="12"/>
                    <a:pt x="6" y="7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1200"/>
            <p:cNvSpPr>
              <a:spLocks/>
            </p:cNvSpPr>
            <p:nvPr/>
          </p:nvSpPr>
          <p:spPr bwMode="auto">
            <a:xfrm>
              <a:off x="1579" y="2475"/>
              <a:ext cx="145" cy="53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0" y="26"/>
                </a:cxn>
                <a:cxn ang="0">
                  <a:pos x="13" y="51"/>
                </a:cxn>
                <a:cxn ang="0">
                  <a:pos x="23" y="101"/>
                </a:cxn>
                <a:cxn ang="0">
                  <a:pos x="17" y="149"/>
                </a:cxn>
                <a:cxn ang="0">
                  <a:pos x="58" y="169"/>
                </a:cxn>
                <a:cxn ang="0">
                  <a:pos x="26" y="201"/>
                </a:cxn>
                <a:cxn ang="0">
                  <a:pos x="21" y="186"/>
                </a:cxn>
                <a:cxn ang="0">
                  <a:pos x="9" y="166"/>
                </a:cxn>
                <a:cxn ang="0">
                  <a:pos x="10" y="110"/>
                </a:cxn>
                <a:cxn ang="0">
                  <a:pos x="4" y="53"/>
                </a:cxn>
                <a:cxn ang="0">
                  <a:pos x="5" y="5"/>
                </a:cxn>
              </a:cxnLst>
              <a:rect l="0" t="0" r="r" b="b"/>
              <a:pathLst>
                <a:path w="58" h="201">
                  <a:moveTo>
                    <a:pt x="4" y="0"/>
                  </a:moveTo>
                  <a:cubicBezTo>
                    <a:pt x="6" y="9"/>
                    <a:pt x="10" y="17"/>
                    <a:pt x="10" y="26"/>
                  </a:cubicBezTo>
                  <a:cubicBezTo>
                    <a:pt x="10" y="34"/>
                    <a:pt x="10" y="43"/>
                    <a:pt x="13" y="51"/>
                  </a:cubicBezTo>
                  <a:cubicBezTo>
                    <a:pt x="18" y="68"/>
                    <a:pt x="26" y="83"/>
                    <a:pt x="23" y="101"/>
                  </a:cubicBezTo>
                  <a:cubicBezTo>
                    <a:pt x="20" y="117"/>
                    <a:pt x="9" y="133"/>
                    <a:pt x="17" y="149"/>
                  </a:cubicBezTo>
                  <a:cubicBezTo>
                    <a:pt x="24" y="163"/>
                    <a:pt x="43" y="172"/>
                    <a:pt x="58" y="169"/>
                  </a:cubicBezTo>
                  <a:cubicBezTo>
                    <a:pt x="48" y="179"/>
                    <a:pt x="38" y="193"/>
                    <a:pt x="26" y="201"/>
                  </a:cubicBezTo>
                  <a:cubicBezTo>
                    <a:pt x="29" y="194"/>
                    <a:pt x="24" y="191"/>
                    <a:pt x="21" y="186"/>
                  </a:cubicBezTo>
                  <a:cubicBezTo>
                    <a:pt x="16" y="180"/>
                    <a:pt x="12" y="174"/>
                    <a:pt x="9" y="166"/>
                  </a:cubicBezTo>
                  <a:cubicBezTo>
                    <a:pt x="1" y="145"/>
                    <a:pt x="4" y="130"/>
                    <a:pt x="10" y="110"/>
                  </a:cubicBezTo>
                  <a:cubicBezTo>
                    <a:pt x="16" y="89"/>
                    <a:pt x="9" y="72"/>
                    <a:pt x="4" y="53"/>
                  </a:cubicBezTo>
                  <a:cubicBezTo>
                    <a:pt x="0" y="37"/>
                    <a:pt x="10" y="20"/>
                    <a:pt x="5" y="5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1201"/>
            <p:cNvSpPr>
              <a:spLocks/>
            </p:cNvSpPr>
            <p:nvPr/>
          </p:nvSpPr>
          <p:spPr bwMode="auto">
            <a:xfrm>
              <a:off x="1664" y="2925"/>
              <a:ext cx="60" cy="6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24"/>
                </a:cxn>
                <a:cxn ang="0">
                  <a:pos x="24" y="2"/>
                </a:cxn>
                <a:cxn ang="0">
                  <a:pos x="9" y="1"/>
                </a:cxn>
              </a:cxnLst>
              <a:rect l="0" t="0" r="r" b="b"/>
              <a:pathLst>
                <a:path w="24" h="24">
                  <a:moveTo>
                    <a:pt x="0" y="1"/>
                  </a:moveTo>
                  <a:cubicBezTo>
                    <a:pt x="7" y="6"/>
                    <a:pt x="8" y="17"/>
                    <a:pt x="7" y="24"/>
                  </a:cubicBezTo>
                  <a:cubicBezTo>
                    <a:pt x="9" y="16"/>
                    <a:pt x="19" y="10"/>
                    <a:pt x="24" y="2"/>
                  </a:cubicBezTo>
                  <a:cubicBezTo>
                    <a:pt x="20" y="0"/>
                    <a:pt x="13" y="0"/>
                    <a:pt x="9" y="1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1202"/>
            <p:cNvSpPr>
              <a:spLocks/>
            </p:cNvSpPr>
            <p:nvPr/>
          </p:nvSpPr>
          <p:spPr bwMode="auto">
            <a:xfrm>
              <a:off x="1621" y="2325"/>
              <a:ext cx="68" cy="176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16" y="36"/>
                </a:cxn>
                <a:cxn ang="0">
                  <a:pos x="27" y="53"/>
                </a:cxn>
                <a:cxn ang="0">
                  <a:pos x="0" y="66"/>
                </a:cxn>
                <a:cxn ang="0">
                  <a:pos x="8" y="42"/>
                </a:cxn>
                <a:cxn ang="0">
                  <a:pos x="10" y="0"/>
                </a:cxn>
              </a:cxnLst>
              <a:rect l="0" t="0" r="r" b="b"/>
              <a:pathLst>
                <a:path w="27" h="66">
                  <a:moveTo>
                    <a:pt x="11" y="15"/>
                  </a:moveTo>
                  <a:cubicBezTo>
                    <a:pt x="13" y="22"/>
                    <a:pt x="13" y="29"/>
                    <a:pt x="16" y="36"/>
                  </a:cubicBezTo>
                  <a:cubicBezTo>
                    <a:pt x="19" y="42"/>
                    <a:pt x="21" y="49"/>
                    <a:pt x="27" y="53"/>
                  </a:cubicBezTo>
                  <a:cubicBezTo>
                    <a:pt x="18" y="55"/>
                    <a:pt x="8" y="60"/>
                    <a:pt x="0" y="66"/>
                  </a:cubicBezTo>
                  <a:cubicBezTo>
                    <a:pt x="5" y="59"/>
                    <a:pt x="8" y="51"/>
                    <a:pt x="8" y="42"/>
                  </a:cubicBezTo>
                  <a:cubicBezTo>
                    <a:pt x="7" y="31"/>
                    <a:pt x="1" y="9"/>
                    <a:pt x="10" y="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1203"/>
            <p:cNvSpPr>
              <a:spLocks/>
            </p:cNvSpPr>
            <p:nvPr/>
          </p:nvSpPr>
          <p:spPr bwMode="auto">
            <a:xfrm>
              <a:off x="1624" y="2189"/>
              <a:ext cx="175" cy="216"/>
            </a:xfrm>
            <a:custGeom>
              <a:avLst/>
              <a:gdLst/>
              <a:ahLst/>
              <a:cxnLst>
                <a:cxn ang="0">
                  <a:pos x="8" y="63"/>
                </a:cxn>
                <a:cxn ang="0">
                  <a:pos x="18" y="40"/>
                </a:cxn>
                <a:cxn ang="0">
                  <a:pos x="27" y="33"/>
                </a:cxn>
                <a:cxn ang="0">
                  <a:pos x="30" y="21"/>
                </a:cxn>
                <a:cxn ang="0">
                  <a:pos x="70" y="32"/>
                </a:cxn>
                <a:cxn ang="0">
                  <a:pos x="52" y="7"/>
                </a:cxn>
                <a:cxn ang="0">
                  <a:pos x="22" y="8"/>
                </a:cxn>
                <a:cxn ang="0">
                  <a:pos x="11" y="81"/>
                </a:cxn>
              </a:cxnLst>
              <a:rect l="0" t="0" r="r" b="b"/>
              <a:pathLst>
                <a:path w="70" h="81">
                  <a:moveTo>
                    <a:pt x="8" y="63"/>
                  </a:moveTo>
                  <a:cubicBezTo>
                    <a:pt x="6" y="54"/>
                    <a:pt x="12" y="45"/>
                    <a:pt x="18" y="40"/>
                  </a:cubicBezTo>
                  <a:cubicBezTo>
                    <a:pt x="20" y="37"/>
                    <a:pt x="25" y="36"/>
                    <a:pt x="27" y="33"/>
                  </a:cubicBezTo>
                  <a:cubicBezTo>
                    <a:pt x="29" y="30"/>
                    <a:pt x="29" y="25"/>
                    <a:pt x="30" y="21"/>
                  </a:cubicBezTo>
                  <a:cubicBezTo>
                    <a:pt x="41" y="0"/>
                    <a:pt x="61" y="22"/>
                    <a:pt x="70" y="32"/>
                  </a:cubicBezTo>
                  <a:cubicBezTo>
                    <a:pt x="64" y="23"/>
                    <a:pt x="62" y="13"/>
                    <a:pt x="52" y="7"/>
                  </a:cubicBezTo>
                  <a:cubicBezTo>
                    <a:pt x="42" y="0"/>
                    <a:pt x="31" y="1"/>
                    <a:pt x="22" y="8"/>
                  </a:cubicBezTo>
                  <a:cubicBezTo>
                    <a:pt x="2" y="25"/>
                    <a:pt x="0" y="75"/>
                    <a:pt x="11" y="81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1204"/>
            <p:cNvSpPr>
              <a:spLocks/>
            </p:cNvSpPr>
            <p:nvPr/>
          </p:nvSpPr>
          <p:spPr bwMode="auto">
            <a:xfrm>
              <a:off x="1914" y="2309"/>
              <a:ext cx="325" cy="14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10" y="28"/>
                </a:cxn>
                <a:cxn ang="0">
                  <a:pos x="130" y="0"/>
                </a:cxn>
                <a:cxn ang="0">
                  <a:pos x="90" y="26"/>
                </a:cxn>
                <a:cxn ang="0">
                  <a:pos x="11" y="20"/>
                </a:cxn>
              </a:cxnLst>
              <a:rect l="0" t="0" r="r" b="b"/>
              <a:pathLst>
                <a:path w="130" h="54">
                  <a:moveTo>
                    <a:pt x="0" y="16"/>
                  </a:moveTo>
                  <a:cubicBezTo>
                    <a:pt x="17" y="30"/>
                    <a:pt x="65" y="54"/>
                    <a:pt x="110" y="28"/>
                  </a:cubicBezTo>
                  <a:cubicBezTo>
                    <a:pt x="112" y="25"/>
                    <a:pt x="124" y="4"/>
                    <a:pt x="130" y="0"/>
                  </a:cubicBezTo>
                  <a:cubicBezTo>
                    <a:pt x="112" y="10"/>
                    <a:pt x="112" y="20"/>
                    <a:pt x="90" y="26"/>
                  </a:cubicBezTo>
                  <a:cubicBezTo>
                    <a:pt x="41" y="38"/>
                    <a:pt x="26" y="24"/>
                    <a:pt x="11" y="2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1205"/>
            <p:cNvSpPr>
              <a:spLocks/>
            </p:cNvSpPr>
            <p:nvPr/>
          </p:nvSpPr>
          <p:spPr bwMode="auto">
            <a:xfrm>
              <a:off x="2659" y="2264"/>
              <a:ext cx="73" cy="264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" y="99"/>
                </a:cxn>
                <a:cxn ang="0">
                  <a:pos x="0" y="32"/>
                </a:cxn>
                <a:cxn ang="0">
                  <a:pos x="17" y="45"/>
                </a:cxn>
                <a:cxn ang="0">
                  <a:pos x="23" y="0"/>
                </a:cxn>
              </a:cxnLst>
              <a:rect l="0" t="0" r="r" b="b"/>
              <a:pathLst>
                <a:path w="29" h="99">
                  <a:moveTo>
                    <a:pt x="23" y="0"/>
                  </a:moveTo>
                  <a:cubicBezTo>
                    <a:pt x="26" y="25"/>
                    <a:pt x="29" y="68"/>
                    <a:pt x="5" y="99"/>
                  </a:cubicBezTo>
                  <a:cubicBezTo>
                    <a:pt x="6" y="93"/>
                    <a:pt x="12" y="58"/>
                    <a:pt x="0" y="32"/>
                  </a:cubicBezTo>
                  <a:cubicBezTo>
                    <a:pt x="6" y="47"/>
                    <a:pt x="13" y="50"/>
                    <a:pt x="17" y="45"/>
                  </a:cubicBezTo>
                  <a:cubicBezTo>
                    <a:pt x="21" y="39"/>
                    <a:pt x="26" y="13"/>
                    <a:pt x="23" y="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1206"/>
            <p:cNvSpPr>
              <a:spLocks/>
            </p:cNvSpPr>
            <p:nvPr/>
          </p:nvSpPr>
          <p:spPr bwMode="auto">
            <a:xfrm>
              <a:off x="2226" y="2291"/>
              <a:ext cx="55" cy="6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2" y="0"/>
                </a:cxn>
              </a:cxnLst>
              <a:rect l="0" t="0" r="r" b="b"/>
              <a:pathLst>
                <a:path w="22" h="23">
                  <a:moveTo>
                    <a:pt x="0" y="23"/>
                  </a:moveTo>
                  <a:cubicBezTo>
                    <a:pt x="8" y="9"/>
                    <a:pt x="17" y="1"/>
                    <a:pt x="22" y="0"/>
                  </a:cubicBezTo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Freeform 1207"/>
            <p:cNvSpPr>
              <a:spLocks/>
            </p:cNvSpPr>
            <p:nvPr/>
          </p:nvSpPr>
          <p:spPr bwMode="auto">
            <a:xfrm>
              <a:off x="2006" y="2283"/>
              <a:ext cx="228" cy="4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91" y="0"/>
                </a:cxn>
                <a:cxn ang="0">
                  <a:pos x="0" y="12"/>
                </a:cxn>
              </a:cxnLst>
              <a:rect l="0" t="0" r="r" b="b"/>
              <a:pathLst>
                <a:path w="91" h="18">
                  <a:moveTo>
                    <a:pt x="0" y="12"/>
                  </a:moveTo>
                  <a:cubicBezTo>
                    <a:pt x="27" y="16"/>
                    <a:pt x="66" y="16"/>
                    <a:pt x="91" y="0"/>
                  </a:cubicBezTo>
                  <a:cubicBezTo>
                    <a:pt x="79" y="5"/>
                    <a:pt x="17" y="18"/>
                    <a:pt x="0" y="12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1208"/>
            <p:cNvSpPr>
              <a:spLocks/>
            </p:cNvSpPr>
            <p:nvPr/>
          </p:nvSpPr>
          <p:spPr bwMode="auto">
            <a:xfrm>
              <a:off x="1596" y="2104"/>
              <a:ext cx="130" cy="189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0" y="71"/>
                </a:cxn>
                <a:cxn ang="0">
                  <a:pos x="52" y="1"/>
                </a:cxn>
              </a:cxnLst>
              <a:rect l="0" t="0" r="r" b="b"/>
              <a:pathLst>
                <a:path w="52" h="71">
                  <a:moveTo>
                    <a:pt x="52" y="1"/>
                  </a:moveTo>
                  <a:cubicBezTo>
                    <a:pt x="32" y="0"/>
                    <a:pt x="1" y="2"/>
                    <a:pt x="0" y="71"/>
                  </a:cubicBezTo>
                  <a:cubicBezTo>
                    <a:pt x="5" y="43"/>
                    <a:pt x="15" y="4"/>
                    <a:pt x="52" y="1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1209"/>
            <p:cNvSpPr>
              <a:spLocks/>
            </p:cNvSpPr>
            <p:nvPr/>
          </p:nvSpPr>
          <p:spPr bwMode="auto">
            <a:xfrm>
              <a:off x="1541" y="2517"/>
              <a:ext cx="33" cy="299"/>
            </a:xfrm>
            <a:custGeom>
              <a:avLst/>
              <a:gdLst/>
              <a:ahLst/>
              <a:cxnLst>
                <a:cxn ang="0">
                  <a:pos x="13" y="112"/>
                </a:cxn>
                <a:cxn ang="0">
                  <a:pos x="9" y="0"/>
                </a:cxn>
                <a:cxn ang="0">
                  <a:pos x="13" y="112"/>
                </a:cxn>
              </a:cxnLst>
              <a:rect l="0" t="0" r="r" b="b"/>
              <a:pathLst>
                <a:path w="13" h="112">
                  <a:moveTo>
                    <a:pt x="13" y="112"/>
                  </a:moveTo>
                  <a:cubicBezTo>
                    <a:pt x="0" y="64"/>
                    <a:pt x="5" y="19"/>
                    <a:pt x="9" y="0"/>
                  </a:cubicBezTo>
                  <a:cubicBezTo>
                    <a:pt x="7" y="15"/>
                    <a:pt x="7" y="78"/>
                    <a:pt x="13" y="112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1210"/>
            <p:cNvSpPr>
              <a:spLocks/>
            </p:cNvSpPr>
            <p:nvPr/>
          </p:nvSpPr>
          <p:spPr bwMode="auto">
            <a:xfrm>
              <a:off x="2239" y="2547"/>
              <a:ext cx="40" cy="157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29"/>
                </a:cxn>
                <a:cxn ang="0">
                  <a:pos x="16" y="0"/>
                </a:cxn>
                <a:cxn ang="0">
                  <a:pos x="4" y="30"/>
                </a:cxn>
                <a:cxn ang="0">
                  <a:pos x="9" y="59"/>
                </a:cxn>
              </a:cxnLst>
              <a:rect l="0" t="0" r="r" b="b"/>
              <a:pathLst>
                <a:path w="16" h="59">
                  <a:moveTo>
                    <a:pt x="9" y="59"/>
                  </a:moveTo>
                  <a:cubicBezTo>
                    <a:pt x="8" y="53"/>
                    <a:pt x="1" y="41"/>
                    <a:pt x="0" y="29"/>
                  </a:cubicBezTo>
                  <a:cubicBezTo>
                    <a:pt x="0" y="18"/>
                    <a:pt x="3" y="8"/>
                    <a:pt x="16" y="0"/>
                  </a:cubicBezTo>
                  <a:cubicBezTo>
                    <a:pt x="10" y="7"/>
                    <a:pt x="4" y="19"/>
                    <a:pt x="4" y="30"/>
                  </a:cubicBezTo>
                  <a:cubicBezTo>
                    <a:pt x="4" y="41"/>
                    <a:pt x="7" y="53"/>
                    <a:pt x="9" y="59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Freeform 1211"/>
            <p:cNvSpPr>
              <a:spLocks/>
            </p:cNvSpPr>
            <p:nvPr/>
          </p:nvSpPr>
          <p:spPr bwMode="auto">
            <a:xfrm>
              <a:off x="2674" y="2835"/>
              <a:ext cx="60" cy="114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24" h="43">
                  <a:moveTo>
                    <a:pt x="22" y="43"/>
                  </a:moveTo>
                  <a:cubicBezTo>
                    <a:pt x="19" y="29"/>
                    <a:pt x="12" y="11"/>
                    <a:pt x="0" y="0"/>
                  </a:cubicBezTo>
                  <a:cubicBezTo>
                    <a:pt x="10" y="3"/>
                    <a:pt x="24" y="21"/>
                    <a:pt x="22" y="43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1212"/>
            <p:cNvSpPr>
              <a:spLocks/>
            </p:cNvSpPr>
            <p:nvPr/>
          </p:nvSpPr>
          <p:spPr bwMode="auto">
            <a:xfrm>
              <a:off x="2051" y="2603"/>
              <a:ext cx="520" cy="33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9"/>
                </a:cxn>
                <a:cxn ang="0">
                  <a:pos x="105" y="122"/>
                </a:cxn>
                <a:cxn ang="0">
                  <a:pos x="208" y="80"/>
                </a:cxn>
              </a:cxnLst>
              <a:rect l="0" t="0" r="r" b="b"/>
              <a:pathLst>
                <a:path w="208" h="125">
                  <a:moveTo>
                    <a:pt x="12" y="0"/>
                  </a:moveTo>
                  <a:cubicBezTo>
                    <a:pt x="3" y="19"/>
                    <a:pt x="0" y="38"/>
                    <a:pt x="20" y="69"/>
                  </a:cubicBezTo>
                  <a:cubicBezTo>
                    <a:pt x="41" y="101"/>
                    <a:pt x="59" y="118"/>
                    <a:pt x="105" y="122"/>
                  </a:cubicBezTo>
                  <a:cubicBezTo>
                    <a:pt x="150" y="125"/>
                    <a:pt x="180" y="107"/>
                    <a:pt x="208" y="8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1213"/>
            <p:cNvSpPr>
              <a:spLocks/>
            </p:cNvSpPr>
            <p:nvPr/>
          </p:nvSpPr>
          <p:spPr bwMode="auto">
            <a:xfrm>
              <a:off x="1726" y="2837"/>
              <a:ext cx="905" cy="334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61" y="6"/>
                </a:cxn>
                <a:cxn ang="0">
                  <a:pos x="122" y="85"/>
                </a:cxn>
                <a:cxn ang="0">
                  <a:pos x="194" y="64"/>
                </a:cxn>
                <a:cxn ang="0">
                  <a:pos x="250" y="72"/>
                </a:cxn>
                <a:cxn ang="0">
                  <a:pos x="335" y="38"/>
                </a:cxn>
                <a:cxn ang="0">
                  <a:pos x="352" y="98"/>
                </a:cxn>
                <a:cxn ang="0">
                  <a:pos x="356" y="124"/>
                </a:cxn>
              </a:cxnLst>
              <a:rect l="0" t="0" r="r" b="b"/>
              <a:pathLst>
                <a:path w="362" h="125">
                  <a:moveTo>
                    <a:pt x="0" y="33"/>
                  </a:moveTo>
                  <a:cubicBezTo>
                    <a:pt x="18" y="13"/>
                    <a:pt x="37" y="0"/>
                    <a:pt x="61" y="6"/>
                  </a:cubicBezTo>
                  <a:cubicBezTo>
                    <a:pt x="118" y="20"/>
                    <a:pt x="93" y="81"/>
                    <a:pt x="122" y="85"/>
                  </a:cubicBezTo>
                  <a:cubicBezTo>
                    <a:pt x="151" y="89"/>
                    <a:pt x="171" y="60"/>
                    <a:pt x="194" y="64"/>
                  </a:cubicBezTo>
                  <a:cubicBezTo>
                    <a:pt x="218" y="67"/>
                    <a:pt x="225" y="79"/>
                    <a:pt x="250" y="72"/>
                  </a:cubicBezTo>
                  <a:cubicBezTo>
                    <a:pt x="275" y="66"/>
                    <a:pt x="308" y="29"/>
                    <a:pt x="335" y="38"/>
                  </a:cubicBezTo>
                  <a:cubicBezTo>
                    <a:pt x="362" y="48"/>
                    <a:pt x="358" y="79"/>
                    <a:pt x="352" y="98"/>
                  </a:cubicBezTo>
                  <a:cubicBezTo>
                    <a:pt x="346" y="117"/>
                    <a:pt x="347" y="125"/>
                    <a:pt x="356" y="12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1214"/>
            <p:cNvSpPr>
              <a:spLocks/>
            </p:cNvSpPr>
            <p:nvPr/>
          </p:nvSpPr>
          <p:spPr bwMode="auto">
            <a:xfrm>
              <a:off x="2444" y="3043"/>
              <a:ext cx="95" cy="8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32"/>
                </a:cxn>
              </a:cxnLst>
              <a:rect l="0" t="0" r="r" b="b"/>
              <a:pathLst>
                <a:path w="38" h="32">
                  <a:moveTo>
                    <a:pt x="23" y="0"/>
                  </a:moveTo>
                  <a:cubicBezTo>
                    <a:pt x="38" y="8"/>
                    <a:pt x="7" y="21"/>
                    <a:pt x="0" y="32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1215"/>
            <p:cNvSpPr>
              <a:spLocks/>
            </p:cNvSpPr>
            <p:nvPr/>
          </p:nvSpPr>
          <p:spPr bwMode="auto">
            <a:xfrm>
              <a:off x="1806" y="2955"/>
              <a:ext cx="38" cy="7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29"/>
                </a:cxn>
              </a:cxnLst>
              <a:rect l="0" t="0" r="r" b="b"/>
              <a:pathLst>
                <a:path w="15" h="29">
                  <a:moveTo>
                    <a:pt x="0" y="3"/>
                  </a:moveTo>
                  <a:cubicBezTo>
                    <a:pt x="15" y="0"/>
                    <a:pt x="9" y="18"/>
                    <a:pt x="9" y="29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1216"/>
            <p:cNvSpPr>
              <a:spLocks/>
            </p:cNvSpPr>
            <p:nvPr/>
          </p:nvSpPr>
          <p:spPr bwMode="auto">
            <a:xfrm>
              <a:off x="1719" y="2568"/>
              <a:ext cx="347" cy="189"/>
            </a:xfrm>
            <a:custGeom>
              <a:avLst/>
              <a:gdLst/>
              <a:ahLst/>
              <a:cxnLst>
                <a:cxn ang="0">
                  <a:pos x="139" y="47"/>
                </a:cxn>
                <a:cxn ang="0">
                  <a:pos x="96" y="70"/>
                </a:cxn>
                <a:cxn ang="0">
                  <a:pos x="33" y="52"/>
                </a:cxn>
                <a:cxn ang="0">
                  <a:pos x="0" y="8"/>
                </a:cxn>
              </a:cxnLst>
              <a:rect l="0" t="0" r="r" b="b"/>
              <a:pathLst>
                <a:path w="139" h="71">
                  <a:moveTo>
                    <a:pt x="139" y="47"/>
                  </a:moveTo>
                  <a:cubicBezTo>
                    <a:pt x="134" y="55"/>
                    <a:pt x="121" y="68"/>
                    <a:pt x="96" y="70"/>
                  </a:cubicBezTo>
                  <a:cubicBezTo>
                    <a:pt x="71" y="71"/>
                    <a:pt x="40" y="64"/>
                    <a:pt x="33" y="52"/>
                  </a:cubicBezTo>
                  <a:cubicBezTo>
                    <a:pt x="26" y="40"/>
                    <a:pt x="7" y="0"/>
                    <a:pt x="0" y="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1217"/>
            <p:cNvSpPr>
              <a:spLocks/>
            </p:cNvSpPr>
            <p:nvPr/>
          </p:nvSpPr>
          <p:spPr bwMode="auto">
            <a:xfrm>
              <a:off x="1651" y="2728"/>
              <a:ext cx="180" cy="136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17" y="36"/>
                </a:cxn>
                <a:cxn ang="0">
                  <a:pos x="0" y="44"/>
                </a:cxn>
              </a:cxnLst>
              <a:rect l="0" t="0" r="r" b="b"/>
              <a:pathLst>
                <a:path w="72" h="51">
                  <a:moveTo>
                    <a:pt x="72" y="2"/>
                  </a:moveTo>
                  <a:cubicBezTo>
                    <a:pt x="42" y="0"/>
                    <a:pt x="27" y="20"/>
                    <a:pt x="17" y="36"/>
                  </a:cubicBezTo>
                  <a:cubicBezTo>
                    <a:pt x="7" y="51"/>
                    <a:pt x="0" y="48"/>
                    <a:pt x="0" y="4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1218"/>
            <p:cNvSpPr>
              <a:spLocks/>
            </p:cNvSpPr>
            <p:nvPr/>
          </p:nvSpPr>
          <p:spPr bwMode="auto">
            <a:xfrm>
              <a:off x="1981" y="2752"/>
              <a:ext cx="183" cy="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9"/>
                </a:cxn>
                <a:cxn ang="0">
                  <a:pos x="73" y="45"/>
                </a:cxn>
              </a:cxnLst>
              <a:rect l="0" t="0" r="r" b="b"/>
              <a:pathLst>
                <a:path w="73" h="47">
                  <a:moveTo>
                    <a:pt x="0" y="0"/>
                  </a:moveTo>
                  <a:cubicBezTo>
                    <a:pt x="18" y="5"/>
                    <a:pt x="34" y="32"/>
                    <a:pt x="49" y="39"/>
                  </a:cubicBezTo>
                  <a:cubicBezTo>
                    <a:pt x="65" y="47"/>
                    <a:pt x="73" y="45"/>
                    <a:pt x="73" y="45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1219"/>
            <p:cNvSpPr>
              <a:spLocks/>
            </p:cNvSpPr>
            <p:nvPr/>
          </p:nvSpPr>
          <p:spPr bwMode="auto">
            <a:xfrm>
              <a:off x="2329" y="2288"/>
              <a:ext cx="117" cy="387"/>
            </a:xfrm>
            <a:custGeom>
              <a:avLst/>
              <a:gdLst/>
              <a:ahLst/>
              <a:cxnLst>
                <a:cxn ang="0">
                  <a:pos x="15" y="145"/>
                </a:cxn>
                <a:cxn ang="0">
                  <a:pos x="24" y="111"/>
                </a:cxn>
                <a:cxn ang="0">
                  <a:pos x="41" y="54"/>
                </a:cxn>
                <a:cxn ang="0">
                  <a:pos x="47" y="0"/>
                </a:cxn>
              </a:cxnLst>
              <a:rect l="0" t="0" r="r" b="b"/>
              <a:pathLst>
                <a:path w="47" h="145">
                  <a:moveTo>
                    <a:pt x="15" y="145"/>
                  </a:moveTo>
                  <a:cubicBezTo>
                    <a:pt x="0" y="134"/>
                    <a:pt x="15" y="122"/>
                    <a:pt x="24" y="111"/>
                  </a:cubicBezTo>
                  <a:cubicBezTo>
                    <a:pt x="41" y="87"/>
                    <a:pt x="43" y="73"/>
                    <a:pt x="41" y="54"/>
                  </a:cubicBezTo>
                  <a:cubicBezTo>
                    <a:pt x="39" y="34"/>
                    <a:pt x="44" y="8"/>
                    <a:pt x="47" y="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1220"/>
            <p:cNvSpPr>
              <a:spLocks/>
            </p:cNvSpPr>
            <p:nvPr/>
          </p:nvSpPr>
          <p:spPr bwMode="auto">
            <a:xfrm>
              <a:off x="1981" y="2965"/>
              <a:ext cx="143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27"/>
                </a:cxn>
              </a:cxnLst>
              <a:rect l="0" t="0" r="r" b="b"/>
              <a:pathLst>
                <a:path w="57" h="31">
                  <a:moveTo>
                    <a:pt x="0" y="0"/>
                  </a:moveTo>
                  <a:cubicBezTo>
                    <a:pt x="9" y="17"/>
                    <a:pt x="21" y="31"/>
                    <a:pt x="57" y="27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1221"/>
            <p:cNvSpPr>
              <a:spLocks/>
            </p:cNvSpPr>
            <p:nvPr/>
          </p:nvSpPr>
          <p:spPr bwMode="auto">
            <a:xfrm>
              <a:off x="1756" y="2643"/>
              <a:ext cx="18" cy="10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4"/>
                </a:cxn>
                <a:cxn ang="0">
                  <a:pos x="0" y="41"/>
                </a:cxn>
              </a:cxnLst>
              <a:rect l="0" t="0" r="r" b="b"/>
              <a:pathLst>
                <a:path w="7" h="41">
                  <a:moveTo>
                    <a:pt x="4" y="0"/>
                  </a:moveTo>
                  <a:cubicBezTo>
                    <a:pt x="4" y="8"/>
                    <a:pt x="7" y="16"/>
                    <a:pt x="5" y="24"/>
                  </a:cubicBezTo>
                  <a:cubicBezTo>
                    <a:pt x="3" y="33"/>
                    <a:pt x="0" y="41"/>
                    <a:pt x="0" y="4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1222"/>
            <p:cNvSpPr>
              <a:spLocks/>
            </p:cNvSpPr>
            <p:nvPr/>
          </p:nvSpPr>
          <p:spPr bwMode="auto">
            <a:xfrm>
              <a:off x="2204" y="2523"/>
              <a:ext cx="77" cy="9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1" y="0"/>
                </a:cxn>
                <a:cxn ang="0">
                  <a:pos x="8" y="34"/>
                </a:cxn>
              </a:cxnLst>
              <a:rect l="0" t="0" r="r" b="b"/>
              <a:pathLst>
                <a:path w="31" h="34">
                  <a:moveTo>
                    <a:pt x="0" y="16"/>
                  </a:moveTo>
                  <a:cubicBezTo>
                    <a:pt x="6" y="19"/>
                    <a:pt x="25" y="6"/>
                    <a:pt x="31" y="0"/>
                  </a:cubicBezTo>
                  <a:cubicBezTo>
                    <a:pt x="21" y="9"/>
                    <a:pt x="8" y="20"/>
                    <a:pt x="8" y="3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1223"/>
            <p:cNvSpPr>
              <a:spLocks/>
            </p:cNvSpPr>
            <p:nvPr/>
          </p:nvSpPr>
          <p:spPr bwMode="auto">
            <a:xfrm>
              <a:off x="1979" y="2693"/>
              <a:ext cx="187" cy="184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50" y="61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49" y="35"/>
                </a:cxn>
                <a:cxn ang="0">
                  <a:pos x="75" y="67"/>
                </a:cxn>
                <a:cxn ang="0">
                  <a:pos x="74" y="67"/>
                </a:cxn>
              </a:cxnLst>
              <a:rect l="0" t="0" r="r" b="b"/>
              <a:pathLst>
                <a:path w="75" h="69">
                  <a:moveTo>
                    <a:pt x="74" y="67"/>
                  </a:moveTo>
                  <a:cubicBezTo>
                    <a:pt x="74" y="67"/>
                    <a:pt x="66" y="69"/>
                    <a:pt x="50" y="61"/>
                  </a:cubicBezTo>
                  <a:cubicBezTo>
                    <a:pt x="35" y="54"/>
                    <a:pt x="19" y="27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18"/>
                    <a:pt x="30" y="7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0"/>
                    <a:pt x="40" y="21"/>
                    <a:pt x="49" y="35"/>
                  </a:cubicBezTo>
                  <a:cubicBezTo>
                    <a:pt x="58" y="48"/>
                    <a:pt x="66" y="59"/>
                    <a:pt x="75" y="67"/>
                  </a:cubicBezTo>
                  <a:lnTo>
                    <a:pt x="74" y="67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1224"/>
            <p:cNvSpPr>
              <a:spLocks/>
            </p:cNvSpPr>
            <p:nvPr/>
          </p:nvSpPr>
          <p:spPr bwMode="auto">
            <a:xfrm>
              <a:off x="1981" y="2965"/>
              <a:ext cx="145" cy="104"/>
            </a:xfrm>
            <a:custGeom>
              <a:avLst/>
              <a:gdLst/>
              <a:ahLst/>
              <a:cxnLst>
                <a:cxn ang="0">
                  <a:pos x="57" y="2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7"/>
                </a:cxn>
                <a:cxn ang="0">
                  <a:pos x="58" y="27"/>
                </a:cxn>
                <a:cxn ang="0">
                  <a:pos x="57" y="27"/>
                </a:cxn>
              </a:cxnLst>
              <a:rect l="0" t="0" r="r" b="b"/>
              <a:pathLst>
                <a:path w="58" h="39">
                  <a:moveTo>
                    <a:pt x="57" y="27"/>
                  </a:moveTo>
                  <a:cubicBezTo>
                    <a:pt x="21" y="31"/>
                    <a:pt x="9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8"/>
                    <a:pt x="5" y="35"/>
                    <a:pt x="20" y="37"/>
                  </a:cubicBezTo>
                  <a:cubicBezTo>
                    <a:pt x="34" y="39"/>
                    <a:pt x="46" y="33"/>
                    <a:pt x="58" y="27"/>
                  </a:cubicBezTo>
                  <a:lnTo>
                    <a:pt x="57" y="27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1225"/>
            <p:cNvSpPr>
              <a:spLocks/>
            </p:cNvSpPr>
            <p:nvPr/>
          </p:nvSpPr>
          <p:spPr bwMode="auto">
            <a:xfrm>
              <a:off x="1756" y="2643"/>
              <a:ext cx="78" cy="10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4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30" y="34"/>
                </a:cxn>
                <a:cxn ang="0">
                  <a:pos x="31" y="34"/>
                </a:cxn>
                <a:cxn ang="0">
                  <a:pos x="18" y="24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31" h="41">
                  <a:moveTo>
                    <a:pt x="4" y="0"/>
                  </a:moveTo>
                  <a:cubicBezTo>
                    <a:pt x="4" y="8"/>
                    <a:pt x="7" y="16"/>
                    <a:pt x="5" y="24"/>
                  </a:cubicBezTo>
                  <a:cubicBezTo>
                    <a:pt x="3" y="33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6"/>
                    <a:pt x="18" y="33"/>
                    <a:pt x="30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31"/>
                    <a:pt x="20" y="28"/>
                    <a:pt x="18" y="24"/>
                  </a:cubicBezTo>
                  <a:cubicBezTo>
                    <a:pt x="15" y="19"/>
                    <a:pt x="10" y="9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1226"/>
            <p:cNvSpPr>
              <a:spLocks/>
            </p:cNvSpPr>
            <p:nvPr/>
          </p:nvSpPr>
          <p:spPr bwMode="auto">
            <a:xfrm>
              <a:off x="2279" y="3016"/>
              <a:ext cx="100" cy="24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29" y="5"/>
                </a:cxn>
                <a:cxn ang="0">
                  <a:pos x="40" y="1"/>
                </a:cxn>
              </a:cxnLst>
              <a:rect l="0" t="0" r="r" b="b"/>
              <a:pathLst>
                <a:path w="40" h="9">
                  <a:moveTo>
                    <a:pt x="40" y="1"/>
                  </a:moveTo>
                  <a:cubicBezTo>
                    <a:pt x="32" y="0"/>
                    <a:pt x="12" y="3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7"/>
                    <a:pt x="16" y="9"/>
                    <a:pt x="29" y="5"/>
                  </a:cubicBezTo>
                  <a:cubicBezTo>
                    <a:pt x="32" y="4"/>
                    <a:pt x="36" y="3"/>
                    <a:pt x="40" y="1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1227"/>
            <p:cNvSpPr>
              <a:spLocks/>
            </p:cNvSpPr>
            <p:nvPr/>
          </p:nvSpPr>
          <p:spPr bwMode="auto">
            <a:xfrm>
              <a:off x="2201" y="2523"/>
              <a:ext cx="80" cy="96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32" y="0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9" y="36"/>
                </a:cxn>
                <a:cxn ang="0">
                  <a:pos x="9" y="34"/>
                </a:cxn>
              </a:cxnLst>
              <a:rect l="0" t="0" r="r" b="b"/>
              <a:pathLst>
                <a:path w="32" h="36">
                  <a:moveTo>
                    <a:pt x="9" y="34"/>
                  </a:moveTo>
                  <a:cubicBezTo>
                    <a:pt x="9" y="20"/>
                    <a:pt x="22" y="9"/>
                    <a:pt x="32" y="0"/>
                  </a:cubicBezTo>
                  <a:cubicBezTo>
                    <a:pt x="26" y="6"/>
                    <a:pt x="7" y="19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22"/>
                    <a:pt x="6" y="29"/>
                    <a:pt x="9" y="36"/>
                  </a:cubicBezTo>
                  <a:lnTo>
                    <a:pt x="9" y="34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1228"/>
            <p:cNvSpPr>
              <a:spLocks/>
            </p:cNvSpPr>
            <p:nvPr/>
          </p:nvSpPr>
          <p:spPr bwMode="auto">
            <a:xfrm>
              <a:off x="1701" y="2443"/>
              <a:ext cx="850" cy="346"/>
            </a:xfrm>
            <a:custGeom>
              <a:avLst/>
              <a:gdLst/>
              <a:ahLst/>
              <a:cxnLst>
                <a:cxn ang="0">
                  <a:pos x="340" y="2"/>
                </a:cxn>
                <a:cxn ang="0">
                  <a:pos x="330" y="12"/>
                </a:cxn>
                <a:cxn ang="0">
                  <a:pos x="315" y="93"/>
                </a:cxn>
                <a:cxn ang="0">
                  <a:pos x="257" y="128"/>
                </a:cxn>
                <a:cxn ang="0">
                  <a:pos x="215" y="89"/>
                </a:cxn>
                <a:cxn ang="0">
                  <a:pos x="176" y="24"/>
                </a:cxn>
                <a:cxn ang="0">
                  <a:pos x="100" y="58"/>
                </a:cxn>
                <a:cxn ang="0">
                  <a:pos x="65" y="37"/>
                </a:cxn>
                <a:cxn ang="0">
                  <a:pos x="0" y="9"/>
                </a:cxn>
              </a:cxnLst>
              <a:rect l="0" t="0" r="r" b="b"/>
              <a:pathLst>
                <a:path w="340" h="130">
                  <a:moveTo>
                    <a:pt x="340" y="2"/>
                  </a:moveTo>
                  <a:cubicBezTo>
                    <a:pt x="338" y="0"/>
                    <a:pt x="333" y="0"/>
                    <a:pt x="330" y="12"/>
                  </a:cubicBezTo>
                  <a:cubicBezTo>
                    <a:pt x="328" y="24"/>
                    <a:pt x="336" y="53"/>
                    <a:pt x="315" y="93"/>
                  </a:cubicBezTo>
                  <a:cubicBezTo>
                    <a:pt x="300" y="121"/>
                    <a:pt x="280" y="130"/>
                    <a:pt x="257" y="128"/>
                  </a:cubicBezTo>
                  <a:cubicBezTo>
                    <a:pt x="234" y="126"/>
                    <a:pt x="220" y="114"/>
                    <a:pt x="215" y="89"/>
                  </a:cubicBezTo>
                  <a:cubicBezTo>
                    <a:pt x="210" y="65"/>
                    <a:pt x="199" y="32"/>
                    <a:pt x="176" y="24"/>
                  </a:cubicBezTo>
                  <a:cubicBezTo>
                    <a:pt x="131" y="8"/>
                    <a:pt x="120" y="54"/>
                    <a:pt x="100" y="58"/>
                  </a:cubicBezTo>
                  <a:cubicBezTo>
                    <a:pt x="80" y="63"/>
                    <a:pt x="77" y="60"/>
                    <a:pt x="65" y="37"/>
                  </a:cubicBezTo>
                  <a:cubicBezTo>
                    <a:pt x="54" y="16"/>
                    <a:pt x="23" y="6"/>
                    <a:pt x="0" y="9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1229"/>
            <p:cNvSpPr>
              <a:spLocks/>
            </p:cNvSpPr>
            <p:nvPr/>
          </p:nvSpPr>
          <p:spPr bwMode="auto">
            <a:xfrm>
              <a:off x="2281" y="2261"/>
              <a:ext cx="175" cy="262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98"/>
                </a:cxn>
              </a:cxnLst>
              <a:rect l="0" t="0" r="r" b="b"/>
              <a:pathLst>
                <a:path w="70" h="98">
                  <a:moveTo>
                    <a:pt x="70" y="0"/>
                  </a:moveTo>
                  <a:cubicBezTo>
                    <a:pt x="52" y="43"/>
                    <a:pt x="50" y="62"/>
                    <a:pt x="0" y="9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1230"/>
            <p:cNvSpPr>
              <a:spLocks/>
            </p:cNvSpPr>
            <p:nvPr/>
          </p:nvSpPr>
          <p:spPr bwMode="auto">
            <a:xfrm>
              <a:off x="1849" y="2419"/>
              <a:ext cx="4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cubicBezTo>
                    <a:pt x="6" y="4"/>
                    <a:pt x="11" y="9"/>
                    <a:pt x="16" y="16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1231"/>
            <p:cNvSpPr>
              <a:spLocks/>
            </p:cNvSpPr>
            <p:nvPr/>
          </p:nvSpPr>
          <p:spPr bwMode="auto">
            <a:xfrm>
              <a:off x="1889" y="2461"/>
              <a:ext cx="122" cy="123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9" y="31"/>
                </a:cxn>
                <a:cxn ang="0">
                  <a:pos x="0" y="0"/>
                </a:cxn>
                <a:cxn ang="0">
                  <a:pos x="35" y="46"/>
                </a:cxn>
              </a:cxnLst>
              <a:rect l="0" t="0" r="r" b="b"/>
              <a:pathLst>
                <a:path w="49" h="46">
                  <a:moveTo>
                    <a:pt x="35" y="46"/>
                  </a:moveTo>
                  <a:cubicBezTo>
                    <a:pt x="39" y="42"/>
                    <a:pt x="44" y="37"/>
                    <a:pt x="49" y="31"/>
                  </a:cubicBezTo>
                  <a:cubicBezTo>
                    <a:pt x="26" y="28"/>
                    <a:pt x="13" y="15"/>
                    <a:pt x="0" y="0"/>
                  </a:cubicBezTo>
                  <a:cubicBezTo>
                    <a:pt x="14" y="17"/>
                    <a:pt x="19" y="41"/>
                    <a:pt x="35" y="46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1232"/>
            <p:cNvSpPr>
              <a:spLocks/>
            </p:cNvSpPr>
            <p:nvPr/>
          </p:nvSpPr>
          <p:spPr bwMode="auto">
            <a:xfrm>
              <a:off x="2034" y="2792"/>
              <a:ext cx="7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"/>
                </a:cxn>
              </a:cxnLst>
              <a:rect l="0" t="0" r="r" b="b"/>
              <a:pathLst>
                <a:path w="28" h="3">
                  <a:moveTo>
                    <a:pt x="0" y="0"/>
                  </a:moveTo>
                  <a:cubicBezTo>
                    <a:pt x="12" y="3"/>
                    <a:pt x="28" y="1"/>
                    <a:pt x="28" y="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1233"/>
            <p:cNvSpPr>
              <a:spLocks/>
            </p:cNvSpPr>
            <p:nvPr/>
          </p:nvSpPr>
          <p:spPr bwMode="auto">
            <a:xfrm>
              <a:off x="2194" y="2267"/>
              <a:ext cx="110" cy="12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45"/>
                </a:cxn>
                <a:cxn ang="0">
                  <a:pos x="9" y="40"/>
                </a:cxn>
                <a:cxn ang="0">
                  <a:pos x="44" y="0"/>
                </a:cxn>
              </a:cxnLst>
              <a:rect l="0" t="0" r="r" b="b"/>
              <a:pathLst>
                <a:path w="44" h="45">
                  <a:moveTo>
                    <a:pt x="44" y="0"/>
                  </a:moveTo>
                  <a:cubicBezTo>
                    <a:pt x="21" y="8"/>
                    <a:pt x="6" y="33"/>
                    <a:pt x="0" y="45"/>
                  </a:cubicBezTo>
                  <a:cubicBezTo>
                    <a:pt x="3" y="44"/>
                    <a:pt x="6" y="42"/>
                    <a:pt x="9" y="40"/>
                  </a:cubicBezTo>
                  <a:cubicBezTo>
                    <a:pt x="25" y="31"/>
                    <a:pt x="37" y="18"/>
                    <a:pt x="44" y="0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1234"/>
            <p:cNvSpPr>
              <a:spLocks/>
            </p:cNvSpPr>
            <p:nvPr/>
          </p:nvSpPr>
          <p:spPr bwMode="auto">
            <a:xfrm>
              <a:off x="2524" y="2424"/>
              <a:ext cx="30" cy="6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6" y="0"/>
                </a:cxn>
                <a:cxn ang="0">
                  <a:pos x="10" y="23"/>
                </a:cxn>
              </a:cxnLst>
              <a:rect l="0" t="0" r="r" b="b"/>
              <a:pathLst>
                <a:path w="12" h="23">
                  <a:moveTo>
                    <a:pt x="10" y="13"/>
                  </a:moveTo>
                  <a:cubicBezTo>
                    <a:pt x="12" y="9"/>
                    <a:pt x="10" y="2"/>
                    <a:pt x="6" y="0"/>
                  </a:cubicBezTo>
                  <a:cubicBezTo>
                    <a:pt x="0" y="4"/>
                    <a:pt x="2" y="21"/>
                    <a:pt x="10" y="23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1235"/>
            <p:cNvSpPr>
              <a:spLocks/>
            </p:cNvSpPr>
            <p:nvPr/>
          </p:nvSpPr>
          <p:spPr bwMode="auto">
            <a:xfrm>
              <a:off x="2609" y="3152"/>
              <a:ext cx="5" cy="3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cubicBezTo>
                    <a:pt x="0" y="4"/>
                    <a:pt x="0" y="8"/>
                    <a:pt x="0" y="12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1236"/>
            <p:cNvSpPr>
              <a:spLocks/>
            </p:cNvSpPr>
            <p:nvPr/>
          </p:nvSpPr>
          <p:spPr bwMode="auto">
            <a:xfrm>
              <a:off x="2501" y="3040"/>
              <a:ext cx="15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1237"/>
            <p:cNvSpPr>
              <a:spLocks/>
            </p:cNvSpPr>
            <p:nvPr/>
          </p:nvSpPr>
          <p:spPr bwMode="auto">
            <a:xfrm>
              <a:off x="1809" y="2955"/>
              <a:ext cx="5" cy="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1238"/>
            <p:cNvSpPr>
              <a:spLocks/>
            </p:cNvSpPr>
            <p:nvPr/>
          </p:nvSpPr>
          <p:spPr bwMode="auto">
            <a:xfrm>
              <a:off x="2069" y="2605"/>
              <a:ext cx="22" cy="2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3"/>
                </a:cxn>
                <a:cxn ang="0">
                  <a:pos x="0" y="5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cubicBezTo>
                    <a:pt x="5" y="0"/>
                    <a:pt x="7" y="1"/>
                    <a:pt x="9" y="3"/>
                  </a:cubicBezTo>
                  <a:cubicBezTo>
                    <a:pt x="7" y="7"/>
                    <a:pt x="2" y="8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1239"/>
            <p:cNvSpPr>
              <a:spLocks/>
            </p:cNvSpPr>
            <p:nvPr/>
          </p:nvSpPr>
          <p:spPr bwMode="auto">
            <a:xfrm>
              <a:off x="1846" y="2413"/>
              <a:ext cx="38" cy="4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4" y="11"/>
                </a:cxn>
                <a:cxn ang="0">
                  <a:pos x="14" y="5"/>
                </a:cxn>
                <a:cxn ang="0">
                  <a:pos x="11" y="18"/>
                </a:cxn>
              </a:cxnLst>
              <a:rect l="0" t="0" r="r" b="b"/>
              <a:pathLst>
                <a:path w="15" h="18">
                  <a:moveTo>
                    <a:pt x="0" y="5"/>
                  </a:moveTo>
                  <a:cubicBezTo>
                    <a:pt x="1" y="3"/>
                    <a:pt x="4" y="1"/>
                    <a:pt x="6" y="0"/>
                  </a:cubicBezTo>
                  <a:cubicBezTo>
                    <a:pt x="7" y="4"/>
                    <a:pt x="5" y="8"/>
                    <a:pt x="4" y="11"/>
                  </a:cubicBezTo>
                  <a:cubicBezTo>
                    <a:pt x="7" y="9"/>
                    <a:pt x="10" y="5"/>
                    <a:pt x="14" y="5"/>
                  </a:cubicBezTo>
                  <a:cubicBezTo>
                    <a:pt x="15" y="9"/>
                    <a:pt x="12" y="14"/>
                    <a:pt x="11" y="18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Freeform 1240"/>
            <p:cNvSpPr>
              <a:spLocks/>
            </p:cNvSpPr>
            <p:nvPr/>
          </p:nvSpPr>
          <p:spPr bwMode="auto">
            <a:xfrm>
              <a:off x="1726" y="2571"/>
              <a:ext cx="5" cy="2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5"/>
                    <a:pt x="0" y="2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1241"/>
            <p:cNvSpPr>
              <a:spLocks/>
            </p:cNvSpPr>
            <p:nvPr/>
          </p:nvSpPr>
          <p:spPr bwMode="auto">
            <a:xfrm>
              <a:off x="1641" y="2832"/>
              <a:ext cx="40" cy="4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</a:cxnLst>
              <a:rect l="0" t="0" r="r" b="b"/>
              <a:pathLst>
                <a:path w="16" h="16">
                  <a:moveTo>
                    <a:pt x="5" y="3"/>
                  </a:moveTo>
                  <a:cubicBezTo>
                    <a:pt x="0" y="16"/>
                    <a:pt x="16" y="11"/>
                    <a:pt x="10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1242"/>
            <p:cNvSpPr>
              <a:spLocks/>
            </p:cNvSpPr>
            <p:nvPr/>
          </p:nvSpPr>
          <p:spPr bwMode="auto">
            <a:xfrm>
              <a:off x="2259" y="3157"/>
              <a:ext cx="17" cy="3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0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5" y="4"/>
                    <a:pt x="7" y="0"/>
                    <a:pt x="7" y="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Freeform 1243"/>
            <p:cNvSpPr>
              <a:spLocks/>
            </p:cNvSpPr>
            <p:nvPr/>
          </p:nvSpPr>
          <p:spPr bwMode="auto">
            <a:xfrm>
              <a:off x="1909" y="2253"/>
              <a:ext cx="85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31"/>
                </a:cxn>
              </a:cxnLst>
              <a:rect l="0" t="0" r="r" b="b"/>
              <a:pathLst>
                <a:path w="34" h="31">
                  <a:moveTo>
                    <a:pt x="0" y="0"/>
                  </a:moveTo>
                  <a:cubicBezTo>
                    <a:pt x="17" y="26"/>
                    <a:pt x="18" y="24"/>
                    <a:pt x="34" y="3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1244"/>
            <p:cNvSpPr>
              <a:spLocks/>
            </p:cNvSpPr>
            <p:nvPr/>
          </p:nvSpPr>
          <p:spPr bwMode="auto">
            <a:xfrm>
              <a:off x="2661" y="2496"/>
              <a:ext cx="43" cy="6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10"/>
                </a:cxn>
                <a:cxn ang="0">
                  <a:pos x="0" y="24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5" y="4"/>
                    <a:pt x="13" y="7"/>
                    <a:pt x="11" y="10"/>
                  </a:cubicBezTo>
                  <a:cubicBezTo>
                    <a:pt x="7" y="15"/>
                    <a:pt x="4" y="20"/>
                    <a:pt x="0" y="2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1245"/>
            <p:cNvSpPr>
              <a:spLocks/>
            </p:cNvSpPr>
            <p:nvPr/>
          </p:nvSpPr>
          <p:spPr bwMode="auto">
            <a:xfrm>
              <a:off x="1594" y="2440"/>
              <a:ext cx="25" cy="88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0" y="0"/>
                </a:cxn>
              </a:cxnLst>
              <a:rect l="0" t="0" r="r" b="b"/>
              <a:pathLst>
                <a:path w="10" h="33">
                  <a:moveTo>
                    <a:pt x="10" y="33"/>
                  </a:moveTo>
                  <a:cubicBezTo>
                    <a:pt x="7" y="29"/>
                    <a:pt x="3" y="16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1246"/>
            <p:cNvSpPr>
              <a:spLocks/>
            </p:cNvSpPr>
            <p:nvPr/>
          </p:nvSpPr>
          <p:spPr bwMode="auto">
            <a:xfrm>
              <a:off x="2571" y="2192"/>
              <a:ext cx="55" cy="8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8" y="31"/>
                </a:cxn>
              </a:cxnLst>
              <a:rect l="0" t="0" r="r" b="b"/>
              <a:pathLst>
                <a:path w="22" h="31">
                  <a:moveTo>
                    <a:pt x="0" y="2"/>
                  </a:moveTo>
                  <a:cubicBezTo>
                    <a:pt x="10" y="0"/>
                    <a:pt x="22" y="22"/>
                    <a:pt x="18" y="3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1247"/>
            <p:cNvSpPr>
              <a:spLocks/>
            </p:cNvSpPr>
            <p:nvPr/>
          </p:nvSpPr>
          <p:spPr bwMode="auto">
            <a:xfrm>
              <a:off x="2639" y="2675"/>
              <a:ext cx="53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39"/>
                </a:cxn>
                <a:cxn ang="0">
                  <a:pos x="13" y="52"/>
                </a:cxn>
              </a:cxnLst>
              <a:rect l="0" t="0" r="r" b="b"/>
              <a:pathLst>
                <a:path w="21" h="52">
                  <a:moveTo>
                    <a:pt x="0" y="0"/>
                  </a:moveTo>
                  <a:cubicBezTo>
                    <a:pt x="6" y="18"/>
                    <a:pt x="17" y="27"/>
                    <a:pt x="19" y="39"/>
                  </a:cubicBezTo>
                  <a:cubicBezTo>
                    <a:pt x="21" y="51"/>
                    <a:pt x="13" y="52"/>
                    <a:pt x="13" y="52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1248"/>
            <p:cNvSpPr>
              <a:spLocks/>
            </p:cNvSpPr>
            <p:nvPr/>
          </p:nvSpPr>
          <p:spPr bwMode="auto">
            <a:xfrm>
              <a:off x="2594" y="2776"/>
              <a:ext cx="17" cy="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1" y="0"/>
                  </a:moveTo>
                  <a:cubicBezTo>
                    <a:pt x="0" y="5"/>
                    <a:pt x="7" y="14"/>
                    <a:pt x="7" y="1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1249"/>
            <p:cNvSpPr>
              <a:spLocks/>
            </p:cNvSpPr>
            <p:nvPr/>
          </p:nvSpPr>
          <p:spPr bwMode="auto">
            <a:xfrm>
              <a:off x="2391" y="3165"/>
              <a:ext cx="85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0"/>
                </a:cxn>
              </a:cxnLst>
              <a:rect l="0" t="0" r="r" b="b"/>
              <a:pathLst>
                <a:path w="34" h="20">
                  <a:moveTo>
                    <a:pt x="0" y="0"/>
                  </a:moveTo>
                  <a:cubicBezTo>
                    <a:pt x="0" y="9"/>
                    <a:pt x="22" y="19"/>
                    <a:pt x="34" y="2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1250"/>
            <p:cNvSpPr>
              <a:spLocks/>
            </p:cNvSpPr>
            <p:nvPr/>
          </p:nvSpPr>
          <p:spPr bwMode="auto">
            <a:xfrm>
              <a:off x="1699" y="2224"/>
              <a:ext cx="70" cy="53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28" y="16"/>
                </a:cxn>
              </a:cxnLst>
              <a:rect l="0" t="0" r="r" b="b"/>
              <a:pathLst>
                <a:path w="28" h="20">
                  <a:moveTo>
                    <a:pt x="2" y="20"/>
                  </a:moveTo>
                  <a:cubicBezTo>
                    <a:pt x="0" y="6"/>
                    <a:pt x="17" y="0"/>
                    <a:pt x="28" y="16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1251"/>
            <p:cNvSpPr>
              <a:spLocks/>
            </p:cNvSpPr>
            <p:nvPr/>
          </p:nvSpPr>
          <p:spPr bwMode="auto">
            <a:xfrm>
              <a:off x="1931" y="2307"/>
              <a:ext cx="58" cy="40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22" y="6"/>
                </a:cxn>
                <a:cxn ang="0">
                  <a:pos x="15" y="9"/>
                </a:cxn>
                <a:cxn ang="0">
                  <a:pos x="5" y="4"/>
                </a:cxn>
                <a:cxn ang="0">
                  <a:pos x="4" y="1"/>
                </a:cxn>
                <a:cxn ang="0">
                  <a:pos x="0" y="3"/>
                </a:cxn>
              </a:cxnLst>
              <a:rect l="0" t="0" r="r" b="b"/>
              <a:pathLst>
                <a:path w="23" h="15">
                  <a:moveTo>
                    <a:pt x="22" y="15"/>
                  </a:moveTo>
                  <a:cubicBezTo>
                    <a:pt x="23" y="12"/>
                    <a:pt x="23" y="9"/>
                    <a:pt x="22" y="6"/>
                  </a:cubicBezTo>
                  <a:cubicBezTo>
                    <a:pt x="20" y="7"/>
                    <a:pt x="17" y="8"/>
                    <a:pt x="15" y="9"/>
                  </a:cubicBezTo>
                  <a:cubicBezTo>
                    <a:pt x="17" y="0"/>
                    <a:pt x="14" y="0"/>
                    <a:pt x="5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1"/>
                    <a:pt x="1" y="2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1252"/>
            <p:cNvSpPr>
              <a:spLocks/>
            </p:cNvSpPr>
            <p:nvPr/>
          </p:nvSpPr>
          <p:spPr bwMode="auto">
            <a:xfrm>
              <a:off x="2664" y="2779"/>
              <a:ext cx="43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2" y="10"/>
                </a:cxn>
                <a:cxn ang="0">
                  <a:pos x="4" y="0"/>
                </a:cxn>
              </a:cxnLst>
              <a:rect l="0" t="0" r="r" b="b"/>
              <a:pathLst>
                <a:path w="17" h="13">
                  <a:moveTo>
                    <a:pt x="0" y="6"/>
                  </a:moveTo>
                  <a:cubicBezTo>
                    <a:pt x="4" y="7"/>
                    <a:pt x="7" y="13"/>
                    <a:pt x="12" y="10"/>
                  </a:cubicBezTo>
                  <a:cubicBezTo>
                    <a:pt x="17" y="6"/>
                    <a:pt x="7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1253"/>
            <p:cNvSpPr>
              <a:spLocks/>
            </p:cNvSpPr>
            <p:nvPr/>
          </p:nvSpPr>
          <p:spPr bwMode="auto">
            <a:xfrm>
              <a:off x="1601" y="2179"/>
              <a:ext cx="1133" cy="1106"/>
            </a:xfrm>
            <a:custGeom>
              <a:avLst/>
              <a:gdLst/>
              <a:ahLst/>
              <a:cxnLst>
                <a:cxn ang="0">
                  <a:pos x="60" y="351"/>
                </a:cxn>
                <a:cxn ang="0">
                  <a:pos x="91" y="320"/>
                </a:cxn>
                <a:cxn ang="0">
                  <a:pos x="138" y="376"/>
                </a:cxn>
                <a:cxn ang="0">
                  <a:pos x="216" y="373"/>
                </a:cxn>
                <a:cxn ang="0">
                  <a:pos x="246" y="364"/>
                </a:cxn>
                <a:cxn ang="0">
                  <a:pos x="279" y="370"/>
                </a:cxn>
                <a:cxn ang="0">
                  <a:pos x="337" y="356"/>
                </a:cxn>
                <a:cxn ang="0">
                  <a:pos x="366" y="401"/>
                </a:cxn>
                <a:cxn ang="0">
                  <a:pos x="439" y="374"/>
                </a:cxn>
                <a:cxn ang="0">
                  <a:pos x="450" y="333"/>
                </a:cxn>
                <a:cxn ang="0">
                  <a:pos x="388" y="239"/>
                </a:cxn>
                <a:cxn ang="0">
                  <a:pos x="416" y="181"/>
                </a:cxn>
                <a:cxn ang="0">
                  <a:pos x="412" y="46"/>
                </a:cxn>
                <a:cxn ang="0">
                  <a:pos x="342" y="31"/>
                </a:cxn>
                <a:cxn ang="0">
                  <a:pos x="343" y="29"/>
                </a:cxn>
                <a:cxn ang="0">
                  <a:pos x="313" y="31"/>
                </a:cxn>
                <a:cxn ang="0">
                  <a:pos x="287" y="16"/>
                </a:cxn>
                <a:cxn ang="0">
                  <a:pos x="246" y="73"/>
                </a:cxn>
                <a:cxn ang="0">
                  <a:pos x="129" y="67"/>
                </a:cxn>
                <a:cxn ang="0">
                  <a:pos x="41" y="37"/>
                </a:cxn>
                <a:cxn ang="0">
                  <a:pos x="39" y="108"/>
                </a:cxn>
                <a:cxn ang="0">
                  <a:pos x="40" y="108"/>
                </a:cxn>
                <a:cxn ang="0">
                  <a:pos x="30" y="110"/>
                </a:cxn>
                <a:cxn ang="0">
                  <a:pos x="11" y="170"/>
                </a:cxn>
                <a:cxn ang="0">
                  <a:pos x="11" y="229"/>
                </a:cxn>
                <a:cxn ang="0">
                  <a:pos x="51" y="279"/>
                </a:cxn>
                <a:cxn ang="0">
                  <a:pos x="18" y="315"/>
                </a:cxn>
                <a:cxn ang="0">
                  <a:pos x="3" y="340"/>
                </a:cxn>
              </a:cxnLst>
              <a:rect l="0" t="0" r="r" b="b"/>
              <a:pathLst>
                <a:path w="453" h="415">
                  <a:moveTo>
                    <a:pt x="60" y="351"/>
                  </a:moveTo>
                  <a:cubicBezTo>
                    <a:pt x="68" y="343"/>
                    <a:pt x="89" y="322"/>
                    <a:pt x="91" y="320"/>
                  </a:cubicBezTo>
                  <a:cubicBezTo>
                    <a:pt x="97" y="339"/>
                    <a:pt x="99" y="365"/>
                    <a:pt x="138" y="376"/>
                  </a:cubicBezTo>
                  <a:cubicBezTo>
                    <a:pt x="176" y="386"/>
                    <a:pt x="202" y="379"/>
                    <a:pt x="216" y="373"/>
                  </a:cubicBezTo>
                  <a:cubicBezTo>
                    <a:pt x="222" y="370"/>
                    <a:pt x="237" y="364"/>
                    <a:pt x="246" y="364"/>
                  </a:cubicBezTo>
                  <a:cubicBezTo>
                    <a:pt x="258" y="363"/>
                    <a:pt x="267" y="366"/>
                    <a:pt x="279" y="370"/>
                  </a:cubicBezTo>
                  <a:cubicBezTo>
                    <a:pt x="299" y="376"/>
                    <a:pt x="314" y="373"/>
                    <a:pt x="337" y="356"/>
                  </a:cubicBezTo>
                  <a:cubicBezTo>
                    <a:pt x="334" y="365"/>
                    <a:pt x="342" y="389"/>
                    <a:pt x="366" y="401"/>
                  </a:cubicBezTo>
                  <a:cubicBezTo>
                    <a:pt x="397" y="415"/>
                    <a:pt x="427" y="401"/>
                    <a:pt x="439" y="374"/>
                  </a:cubicBezTo>
                  <a:cubicBezTo>
                    <a:pt x="445" y="361"/>
                    <a:pt x="448" y="346"/>
                    <a:pt x="450" y="333"/>
                  </a:cubicBezTo>
                  <a:cubicBezTo>
                    <a:pt x="453" y="305"/>
                    <a:pt x="441" y="231"/>
                    <a:pt x="388" y="239"/>
                  </a:cubicBezTo>
                  <a:cubicBezTo>
                    <a:pt x="393" y="232"/>
                    <a:pt x="405" y="219"/>
                    <a:pt x="416" y="181"/>
                  </a:cubicBezTo>
                  <a:cubicBezTo>
                    <a:pt x="428" y="127"/>
                    <a:pt x="432" y="81"/>
                    <a:pt x="412" y="46"/>
                  </a:cubicBezTo>
                  <a:cubicBezTo>
                    <a:pt x="392" y="8"/>
                    <a:pt x="359" y="0"/>
                    <a:pt x="342" y="31"/>
                  </a:cubicBezTo>
                  <a:cubicBezTo>
                    <a:pt x="342" y="30"/>
                    <a:pt x="343" y="30"/>
                    <a:pt x="343" y="29"/>
                  </a:cubicBezTo>
                  <a:cubicBezTo>
                    <a:pt x="339" y="34"/>
                    <a:pt x="328" y="34"/>
                    <a:pt x="313" y="31"/>
                  </a:cubicBezTo>
                  <a:cubicBezTo>
                    <a:pt x="300" y="29"/>
                    <a:pt x="288" y="23"/>
                    <a:pt x="287" y="16"/>
                  </a:cubicBezTo>
                  <a:cubicBezTo>
                    <a:pt x="280" y="43"/>
                    <a:pt x="267" y="61"/>
                    <a:pt x="246" y="73"/>
                  </a:cubicBezTo>
                  <a:cubicBezTo>
                    <a:pt x="194" y="101"/>
                    <a:pt x="161" y="89"/>
                    <a:pt x="129" y="67"/>
                  </a:cubicBezTo>
                  <a:cubicBezTo>
                    <a:pt x="100" y="46"/>
                    <a:pt x="70" y="25"/>
                    <a:pt x="41" y="37"/>
                  </a:cubicBezTo>
                  <a:cubicBezTo>
                    <a:pt x="12" y="49"/>
                    <a:pt x="18" y="81"/>
                    <a:pt x="39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37" y="108"/>
                    <a:pt x="33" y="109"/>
                    <a:pt x="30" y="110"/>
                  </a:cubicBezTo>
                  <a:cubicBezTo>
                    <a:pt x="1" y="122"/>
                    <a:pt x="2" y="146"/>
                    <a:pt x="11" y="170"/>
                  </a:cubicBezTo>
                  <a:cubicBezTo>
                    <a:pt x="20" y="195"/>
                    <a:pt x="20" y="207"/>
                    <a:pt x="11" y="229"/>
                  </a:cubicBezTo>
                  <a:cubicBezTo>
                    <a:pt x="0" y="255"/>
                    <a:pt x="5" y="286"/>
                    <a:pt x="51" y="279"/>
                  </a:cubicBezTo>
                  <a:cubicBezTo>
                    <a:pt x="45" y="287"/>
                    <a:pt x="25" y="310"/>
                    <a:pt x="18" y="315"/>
                  </a:cubicBezTo>
                  <a:cubicBezTo>
                    <a:pt x="11" y="319"/>
                    <a:pt x="2" y="330"/>
                    <a:pt x="3" y="34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Freeform 1254"/>
            <p:cNvSpPr>
              <a:spLocks/>
            </p:cNvSpPr>
            <p:nvPr/>
          </p:nvSpPr>
          <p:spPr bwMode="auto">
            <a:xfrm>
              <a:off x="2314" y="2197"/>
              <a:ext cx="155" cy="7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28" y="24"/>
                </a:cxn>
                <a:cxn ang="0">
                  <a:pos x="59" y="21"/>
                </a:cxn>
                <a:cxn ang="0">
                  <a:pos x="33" y="4"/>
                </a:cxn>
                <a:cxn ang="0">
                  <a:pos x="2" y="7"/>
                </a:cxn>
              </a:cxnLst>
              <a:rect l="0" t="0" r="r" b="b"/>
              <a:pathLst>
                <a:path w="62" h="27">
                  <a:moveTo>
                    <a:pt x="2" y="7"/>
                  </a:moveTo>
                  <a:cubicBezTo>
                    <a:pt x="0" y="14"/>
                    <a:pt x="13" y="21"/>
                    <a:pt x="28" y="24"/>
                  </a:cubicBezTo>
                  <a:cubicBezTo>
                    <a:pt x="43" y="27"/>
                    <a:pt x="56" y="27"/>
                    <a:pt x="59" y="21"/>
                  </a:cubicBezTo>
                  <a:cubicBezTo>
                    <a:pt x="62" y="14"/>
                    <a:pt x="50" y="6"/>
                    <a:pt x="33" y="4"/>
                  </a:cubicBezTo>
                  <a:cubicBezTo>
                    <a:pt x="16" y="2"/>
                    <a:pt x="4" y="0"/>
                    <a:pt x="2" y="7"/>
                  </a:cubicBezTo>
                  <a:close/>
                </a:path>
              </a:pathLst>
            </a:custGeom>
            <a:solidFill>
              <a:srgbClr val="F7EC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1255"/>
            <p:cNvSpPr>
              <a:spLocks/>
            </p:cNvSpPr>
            <p:nvPr/>
          </p:nvSpPr>
          <p:spPr bwMode="auto">
            <a:xfrm>
              <a:off x="2336" y="2219"/>
              <a:ext cx="103" cy="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6"/>
                </a:cxn>
                <a:cxn ang="0">
                  <a:pos x="15" y="9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33" y="11"/>
                </a:cxn>
                <a:cxn ang="0">
                  <a:pos x="40" y="8"/>
                </a:cxn>
                <a:cxn ang="0">
                  <a:pos x="31" y="5"/>
                </a:cxn>
                <a:cxn ang="0">
                  <a:pos x="26" y="4"/>
                </a:cxn>
                <a:cxn ang="0">
                  <a:pos x="20" y="4"/>
                </a:cxn>
                <a:cxn ang="0">
                  <a:pos x="16" y="1"/>
                </a:cxn>
                <a:cxn ang="0">
                  <a:pos x="11" y="2"/>
                </a:cxn>
                <a:cxn ang="0">
                  <a:pos x="5" y="1"/>
                </a:cxn>
                <a:cxn ang="0">
                  <a:pos x="1" y="2"/>
                </a:cxn>
              </a:cxnLst>
              <a:rect l="0" t="0" r="r" b="b"/>
              <a:pathLst>
                <a:path w="41" h="12">
                  <a:moveTo>
                    <a:pt x="0" y="2"/>
                  </a:moveTo>
                  <a:cubicBezTo>
                    <a:pt x="1" y="6"/>
                    <a:pt x="6" y="3"/>
                    <a:pt x="9" y="6"/>
                  </a:cubicBezTo>
                  <a:cubicBezTo>
                    <a:pt x="11" y="7"/>
                    <a:pt x="11" y="9"/>
                    <a:pt x="15" y="9"/>
                  </a:cubicBezTo>
                  <a:cubicBezTo>
                    <a:pt x="16" y="9"/>
                    <a:pt x="17" y="8"/>
                    <a:pt x="18" y="8"/>
                  </a:cubicBezTo>
                  <a:cubicBezTo>
                    <a:pt x="19" y="9"/>
                    <a:pt x="20" y="10"/>
                    <a:pt x="21" y="10"/>
                  </a:cubicBezTo>
                  <a:cubicBezTo>
                    <a:pt x="25" y="11"/>
                    <a:pt x="29" y="11"/>
                    <a:pt x="33" y="11"/>
                  </a:cubicBezTo>
                  <a:cubicBezTo>
                    <a:pt x="35" y="12"/>
                    <a:pt x="41" y="12"/>
                    <a:pt x="40" y="8"/>
                  </a:cubicBezTo>
                  <a:cubicBezTo>
                    <a:pt x="39" y="3"/>
                    <a:pt x="34" y="6"/>
                    <a:pt x="31" y="5"/>
                  </a:cubicBezTo>
                  <a:cubicBezTo>
                    <a:pt x="30" y="5"/>
                    <a:pt x="28" y="4"/>
                    <a:pt x="26" y="4"/>
                  </a:cubicBezTo>
                  <a:cubicBezTo>
                    <a:pt x="24" y="3"/>
                    <a:pt x="23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4" y="0"/>
                    <a:pt x="13" y="1"/>
                    <a:pt x="11" y="2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3" y="1"/>
                    <a:pt x="2" y="2"/>
                    <a:pt x="1" y="2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1256"/>
            <p:cNvSpPr>
              <a:spLocks/>
            </p:cNvSpPr>
            <p:nvPr/>
          </p:nvSpPr>
          <p:spPr bwMode="auto">
            <a:xfrm>
              <a:off x="2314" y="2197"/>
              <a:ext cx="155" cy="7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28" y="24"/>
                </a:cxn>
                <a:cxn ang="0">
                  <a:pos x="59" y="21"/>
                </a:cxn>
                <a:cxn ang="0">
                  <a:pos x="33" y="4"/>
                </a:cxn>
                <a:cxn ang="0">
                  <a:pos x="2" y="7"/>
                </a:cxn>
              </a:cxnLst>
              <a:rect l="0" t="0" r="r" b="b"/>
              <a:pathLst>
                <a:path w="62" h="27">
                  <a:moveTo>
                    <a:pt x="2" y="7"/>
                  </a:moveTo>
                  <a:cubicBezTo>
                    <a:pt x="0" y="14"/>
                    <a:pt x="13" y="21"/>
                    <a:pt x="28" y="24"/>
                  </a:cubicBezTo>
                  <a:cubicBezTo>
                    <a:pt x="43" y="27"/>
                    <a:pt x="56" y="27"/>
                    <a:pt x="59" y="21"/>
                  </a:cubicBezTo>
                  <a:cubicBezTo>
                    <a:pt x="62" y="14"/>
                    <a:pt x="50" y="6"/>
                    <a:pt x="33" y="4"/>
                  </a:cubicBezTo>
                  <a:cubicBezTo>
                    <a:pt x="16" y="2"/>
                    <a:pt x="4" y="0"/>
                    <a:pt x="2" y="7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1257"/>
            <p:cNvSpPr>
              <a:spLocks/>
            </p:cNvSpPr>
            <p:nvPr/>
          </p:nvSpPr>
          <p:spPr bwMode="auto">
            <a:xfrm>
              <a:off x="2336" y="2219"/>
              <a:ext cx="103" cy="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6"/>
                </a:cxn>
                <a:cxn ang="0">
                  <a:pos x="15" y="9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33" y="11"/>
                </a:cxn>
                <a:cxn ang="0">
                  <a:pos x="40" y="8"/>
                </a:cxn>
                <a:cxn ang="0">
                  <a:pos x="31" y="5"/>
                </a:cxn>
                <a:cxn ang="0">
                  <a:pos x="26" y="4"/>
                </a:cxn>
                <a:cxn ang="0">
                  <a:pos x="20" y="4"/>
                </a:cxn>
                <a:cxn ang="0">
                  <a:pos x="16" y="1"/>
                </a:cxn>
                <a:cxn ang="0">
                  <a:pos x="11" y="2"/>
                </a:cxn>
                <a:cxn ang="0">
                  <a:pos x="5" y="1"/>
                </a:cxn>
                <a:cxn ang="0">
                  <a:pos x="1" y="2"/>
                </a:cxn>
              </a:cxnLst>
              <a:rect l="0" t="0" r="r" b="b"/>
              <a:pathLst>
                <a:path w="41" h="12">
                  <a:moveTo>
                    <a:pt x="0" y="2"/>
                  </a:moveTo>
                  <a:cubicBezTo>
                    <a:pt x="1" y="6"/>
                    <a:pt x="6" y="3"/>
                    <a:pt x="9" y="6"/>
                  </a:cubicBezTo>
                  <a:cubicBezTo>
                    <a:pt x="11" y="7"/>
                    <a:pt x="11" y="9"/>
                    <a:pt x="15" y="9"/>
                  </a:cubicBezTo>
                  <a:cubicBezTo>
                    <a:pt x="16" y="9"/>
                    <a:pt x="17" y="8"/>
                    <a:pt x="18" y="8"/>
                  </a:cubicBezTo>
                  <a:cubicBezTo>
                    <a:pt x="19" y="9"/>
                    <a:pt x="20" y="10"/>
                    <a:pt x="21" y="10"/>
                  </a:cubicBezTo>
                  <a:cubicBezTo>
                    <a:pt x="25" y="11"/>
                    <a:pt x="29" y="11"/>
                    <a:pt x="33" y="11"/>
                  </a:cubicBezTo>
                  <a:cubicBezTo>
                    <a:pt x="35" y="12"/>
                    <a:pt x="41" y="12"/>
                    <a:pt x="40" y="8"/>
                  </a:cubicBezTo>
                  <a:cubicBezTo>
                    <a:pt x="39" y="3"/>
                    <a:pt x="34" y="6"/>
                    <a:pt x="31" y="5"/>
                  </a:cubicBezTo>
                  <a:cubicBezTo>
                    <a:pt x="30" y="5"/>
                    <a:pt x="28" y="4"/>
                    <a:pt x="26" y="4"/>
                  </a:cubicBezTo>
                  <a:cubicBezTo>
                    <a:pt x="24" y="3"/>
                    <a:pt x="23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4" y="0"/>
                    <a:pt x="13" y="1"/>
                    <a:pt x="11" y="2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3" y="1"/>
                    <a:pt x="2" y="2"/>
                    <a:pt x="1" y="2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4" name="TextBox 963"/>
          <p:cNvSpPr txBox="1"/>
          <p:nvPr/>
        </p:nvSpPr>
        <p:spPr>
          <a:xfrm>
            <a:off x="5647587" y="1261147"/>
            <a:ext cx="173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5-6 meters</a:t>
            </a:r>
            <a:endParaRPr lang="en-US" sz="2000" b="1" dirty="0">
              <a:solidFill>
                <a:srgbClr val="00206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65" name="TextBox 964"/>
          <p:cNvSpPr txBox="1"/>
          <p:nvPr/>
        </p:nvSpPr>
        <p:spPr>
          <a:xfrm>
            <a:off x="533400" y="2190750"/>
            <a:ext cx="510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Longer than the large intestine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66" name="TextBox 965"/>
          <p:cNvSpPr txBox="1"/>
          <p:nvPr/>
        </p:nvSpPr>
        <p:spPr>
          <a:xfrm>
            <a:off x="533400" y="1273821"/>
            <a:ext cx="51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Fitted into a compact space in the belly by extensive coiling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67" name="TextBox 966"/>
          <p:cNvSpPr txBox="1"/>
          <p:nvPr/>
        </p:nvSpPr>
        <p:spPr>
          <a:xfrm>
            <a:off x="533400" y="2952750"/>
            <a:ext cx="510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Because it has smaller diameter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68" name="TextBox 967"/>
          <p:cNvSpPr txBox="1"/>
          <p:nvPr/>
        </p:nvSpPr>
        <p:spPr>
          <a:xfrm>
            <a:off x="533400" y="3638550"/>
            <a:ext cx="532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Carbohydrates</a:t>
            </a: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,</a:t>
            </a:r>
            <a:r>
              <a:rPr lang="en-US" sz="2000" dirty="0" smtClean="0">
                <a:solidFill>
                  <a:srgbClr val="0074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fats  </a:t>
            </a: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proteins</a:t>
            </a: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are fully digested in the small intestine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021" name="Cloud Callout 1020"/>
          <p:cNvSpPr/>
          <p:nvPr/>
        </p:nvSpPr>
        <p:spPr>
          <a:xfrm>
            <a:off x="1524000" y="2128850"/>
            <a:ext cx="2282401" cy="681656"/>
          </a:xfrm>
          <a:prstGeom prst="cloudCallout">
            <a:avLst>
              <a:gd name="adj1" fmla="val -61066"/>
              <a:gd name="adj2" fmla="val -6920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Abdomen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2" name="Cloud Callout 1021"/>
          <p:cNvSpPr/>
          <p:nvPr/>
        </p:nvSpPr>
        <p:spPr>
          <a:xfrm>
            <a:off x="2433133" y="2396370"/>
            <a:ext cx="2510641" cy="824804"/>
          </a:xfrm>
          <a:prstGeom prst="cloudCallout">
            <a:avLst>
              <a:gd name="adj1" fmla="val -32226"/>
              <a:gd name="adj2" fmla="val -989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Twists and turns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1023" name="Picture 2" descr="\\192.168.1.18\mt_school\2014_15\01STATE_BOARD_MH\ENGLISH_MED\TAT_2014 - 15\10th std\Biology\Chapter 10\Images\imgr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8" y="3130905"/>
            <a:ext cx="1714145" cy="171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Cloud Callout 1023"/>
          <p:cNvSpPr/>
          <p:nvPr/>
        </p:nvSpPr>
        <p:spPr>
          <a:xfrm>
            <a:off x="2609734" y="2809676"/>
            <a:ext cx="2796530" cy="1301219"/>
          </a:xfrm>
          <a:prstGeom prst="cloudCallout">
            <a:avLst>
              <a:gd name="adj1" fmla="val -63901"/>
              <a:gd name="adj2" fmla="val 3402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Why is it called </a:t>
            </a:r>
            <a:r>
              <a:rPr lang="en-US" sz="2000" b="1" dirty="0" smtClean="0">
                <a:latin typeface="Bookman Old Style" pitchFamily="18" charset="0"/>
              </a:rPr>
              <a:t>small</a:t>
            </a:r>
            <a:r>
              <a:rPr lang="en-US" sz="2000" dirty="0" smtClean="0">
                <a:latin typeface="Bookman Old Style" pitchFamily="18" charset="0"/>
              </a:rPr>
              <a:t> intestine ?</a:t>
            </a:r>
            <a:endParaRPr lang="en-IN" sz="2000" dirty="0">
              <a:latin typeface="Bookman Old Style" pitchFamily="18" charset="0"/>
            </a:endParaRPr>
          </a:p>
        </p:txBody>
      </p:sp>
      <p:pic>
        <p:nvPicPr>
          <p:cNvPr id="2050" name="Picture 2" descr="\\192.168.1.18\mt_school\2014_15\01 STATE_BOARD_MH\ENGLISH_MED\TAT_2014 - 15\10th std\Biology\Chapter 10\Images\_4622920_or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24" y="427384"/>
            <a:ext cx="2531562" cy="189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6129107" y="1233818"/>
            <a:ext cx="32234" cy="666750"/>
          </a:xfrm>
          <a:custGeom>
            <a:avLst/>
            <a:gdLst>
              <a:gd name="connsiteX0" fmla="*/ 32234 w 32234"/>
              <a:gd name="connsiteY0" fmla="*/ 0 h 666750"/>
              <a:gd name="connsiteX1" fmla="*/ 13184 w 32234"/>
              <a:gd name="connsiteY1" fmla="*/ 155575 h 666750"/>
              <a:gd name="connsiteX2" fmla="*/ 484 w 32234"/>
              <a:gd name="connsiteY2" fmla="*/ 279400 h 666750"/>
              <a:gd name="connsiteX3" fmla="*/ 3659 w 32234"/>
              <a:gd name="connsiteY3" fmla="*/ 387350 h 666750"/>
              <a:gd name="connsiteX4" fmla="*/ 13184 w 32234"/>
              <a:gd name="connsiteY4" fmla="*/ 517525 h 666750"/>
              <a:gd name="connsiteX5" fmla="*/ 484 w 32234"/>
              <a:gd name="connsiteY5" fmla="*/ 666750 h 666750"/>
              <a:gd name="connsiteX6" fmla="*/ 484 w 32234"/>
              <a:gd name="connsiteY6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34" h="666750">
                <a:moveTo>
                  <a:pt x="32234" y="0"/>
                </a:moveTo>
                <a:cubicBezTo>
                  <a:pt x="25355" y="54504"/>
                  <a:pt x="18476" y="109008"/>
                  <a:pt x="13184" y="155575"/>
                </a:cubicBezTo>
                <a:cubicBezTo>
                  <a:pt x="7892" y="202142"/>
                  <a:pt x="2071" y="240771"/>
                  <a:pt x="484" y="279400"/>
                </a:cubicBezTo>
                <a:cubicBezTo>
                  <a:pt x="-1103" y="318029"/>
                  <a:pt x="1542" y="347663"/>
                  <a:pt x="3659" y="387350"/>
                </a:cubicBezTo>
                <a:cubicBezTo>
                  <a:pt x="5776" y="427037"/>
                  <a:pt x="13713" y="470958"/>
                  <a:pt x="13184" y="517525"/>
                </a:cubicBezTo>
                <a:cubicBezTo>
                  <a:pt x="12655" y="564092"/>
                  <a:pt x="484" y="666750"/>
                  <a:pt x="484" y="666750"/>
                </a:cubicBezTo>
                <a:lnTo>
                  <a:pt x="484" y="666750"/>
                </a:lnTo>
              </a:path>
            </a:pathLst>
          </a:custGeom>
          <a:noFill/>
          <a:ln w="3810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8" name="Freeform 2047"/>
          <p:cNvSpPr/>
          <p:nvPr/>
        </p:nvSpPr>
        <p:spPr>
          <a:xfrm>
            <a:off x="7297768" y="1167143"/>
            <a:ext cx="51023" cy="746125"/>
          </a:xfrm>
          <a:custGeom>
            <a:avLst/>
            <a:gdLst>
              <a:gd name="connsiteX0" fmla="*/ 12923 w 51023"/>
              <a:gd name="connsiteY0" fmla="*/ 0 h 746125"/>
              <a:gd name="connsiteX1" fmla="*/ 223 w 51023"/>
              <a:gd name="connsiteY1" fmla="*/ 101600 h 746125"/>
              <a:gd name="connsiteX2" fmla="*/ 22448 w 51023"/>
              <a:gd name="connsiteY2" fmla="*/ 234950 h 746125"/>
              <a:gd name="connsiteX3" fmla="*/ 31973 w 51023"/>
              <a:gd name="connsiteY3" fmla="*/ 301625 h 746125"/>
              <a:gd name="connsiteX4" fmla="*/ 38323 w 51023"/>
              <a:gd name="connsiteY4" fmla="*/ 396875 h 746125"/>
              <a:gd name="connsiteX5" fmla="*/ 38323 w 51023"/>
              <a:gd name="connsiteY5" fmla="*/ 457200 h 746125"/>
              <a:gd name="connsiteX6" fmla="*/ 31973 w 51023"/>
              <a:gd name="connsiteY6" fmla="*/ 530225 h 746125"/>
              <a:gd name="connsiteX7" fmla="*/ 44673 w 51023"/>
              <a:gd name="connsiteY7" fmla="*/ 704850 h 746125"/>
              <a:gd name="connsiteX8" fmla="*/ 51023 w 51023"/>
              <a:gd name="connsiteY8" fmla="*/ 746125 h 74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23" h="746125">
                <a:moveTo>
                  <a:pt x="12923" y="0"/>
                </a:moveTo>
                <a:cubicBezTo>
                  <a:pt x="5779" y="31221"/>
                  <a:pt x="-1364" y="62442"/>
                  <a:pt x="223" y="101600"/>
                </a:cubicBezTo>
                <a:cubicBezTo>
                  <a:pt x="1810" y="140758"/>
                  <a:pt x="17156" y="201613"/>
                  <a:pt x="22448" y="234950"/>
                </a:cubicBezTo>
                <a:cubicBezTo>
                  <a:pt x="27740" y="268287"/>
                  <a:pt x="29327" y="274638"/>
                  <a:pt x="31973" y="301625"/>
                </a:cubicBezTo>
                <a:cubicBezTo>
                  <a:pt x="34619" y="328613"/>
                  <a:pt x="37265" y="370946"/>
                  <a:pt x="38323" y="396875"/>
                </a:cubicBezTo>
                <a:cubicBezTo>
                  <a:pt x="39381" y="422804"/>
                  <a:pt x="39381" y="434975"/>
                  <a:pt x="38323" y="457200"/>
                </a:cubicBezTo>
                <a:cubicBezTo>
                  <a:pt x="37265" y="479425"/>
                  <a:pt x="30915" y="488950"/>
                  <a:pt x="31973" y="530225"/>
                </a:cubicBezTo>
                <a:cubicBezTo>
                  <a:pt x="33031" y="571500"/>
                  <a:pt x="41498" y="668867"/>
                  <a:pt x="44673" y="704850"/>
                </a:cubicBezTo>
                <a:cubicBezTo>
                  <a:pt x="47848" y="740833"/>
                  <a:pt x="49435" y="743479"/>
                  <a:pt x="51023" y="746125"/>
                </a:cubicBezTo>
              </a:path>
            </a:pathLst>
          </a:custGeom>
          <a:noFill/>
          <a:ln w="3810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5" name="TextBox 1024"/>
          <p:cNvSpPr txBox="1"/>
          <p:nvPr/>
        </p:nvSpPr>
        <p:spPr>
          <a:xfrm>
            <a:off x="7620000" y="1086792"/>
            <a:ext cx="1123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Belly</a:t>
            </a:r>
            <a:endParaRPr lang="en-US" sz="2000" dirty="0">
              <a:solidFill>
                <a:srgbClr val="00206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7379936" y="1487232"/>
            <a:ext cx="130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Small intestine</a:t>
            </a:r>
            <a:endParaRPr lang="en-US" sz="2000" dirty="0">
              <a:solidFill>
                <a:srgbClr val="00206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2051" name="Straight Arrow Connector 2050"/>
          <p:cNvCxnSpPr/>
          <p:nvPr/>
        </p:nvCxnSpPr>
        <p:spPr>
          <a:xfrm flipH="1">
            <a:off x="7332553" y="1280703"/>
            <a:ext cx="358105" cy="6936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>
            <a:off x="6911072" y="1702488"/>
            <a:ext cx="519707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0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964" grpId="0"/>
      <p:bldP spid="964" grpId="1"/>
      <p:bldP spid="965" grpId="0"/>
      <p:bldP spid="966" grpId="0"/>
      <p:bldP spid="967" grpId="0"/>
      <p:bldP spid="968" grpId="0"/>
      <p:bldP spid="1021" grpId="0" animBg="1"/>
      <p:bldP spid="1021" grpId="1" animBg="1"/>
      <p:bldP spid="1022" grpId="0" animBg="1"/>
      <p:bldP spid="1022" grpId="1" animBg="1"/>
      <p:bldP spid="1024" grpId="0" animBg="1"/>
      <p:bldP spid="1024" grpId="1" animBg="1"/>
      <p:bldP spid="4" grpId="0" animBg="1"/>
      <p:bldP spid="4" grpId="1" animBg="1"/>
      <p:bldP spid="2048" grpId="0" animBg="1"/>
      <p:bldP spid="2048" grpId="1" animBg="1"/>
      <p:bldP spid="1025" grpId="0"/>
      <p:bldP spid="10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9055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Digestion of food in the small intestine requires alkaline medium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04925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 the food received from the stomach has to be first made alkaline.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4" name="Picture 2" descr="\\192.168.1.18\mt_school\2014_15\01STATE_BOARD_MH\ENGLISH_MED\TAT_2014 - 15\10th std\Biology\Chapter 10\Images\imgr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8" y="2610205"/>
            <a:ext cx="1714145" cy="171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2609734" y="2114550"/>
            <a:ext cx="2796530" cy="1301219"/>
          </a:xfrm>
          <a:prstGeom prst="cloudCallout">
            <a:avLst>
              <a:gd name="adj1" fmla="val -63901"/>
              <a:gd name="adj2" fmla="val 3402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Now how does it happen?</a:t>
            </a:r>
            <a:endParaRPr lang="en-IN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9480" y="285750"/>
            <a:ext cx="5000172" cy="45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>
          <a:xfrm>
            <a:off x="1525440" y="1840320"/>
            <a:ext cx="364331" cy="307181"/>
          </a:xfrm>
          <a:custGeom>
            <a:avLst/>
            <a:gdLst>
              <a:gd name="connsiteX0" fmla="*/ 138113 w 364331"/>
              <a:gd name="connsiteY0" fmla="*/ 80963 h 307181"/>
              <a:gd name="connsiteX1" fmla="*/ 173831 w 364331"/>
              <a:gd name="connsiteY1" fmla="*/ 21431 h 307181"/>
              <a:gd name="connsiteX2" fmla="*/ 214313 w 364331"/>
              <a:gd name="connsiteY2" fmla="*/ 0 h 307181"/>
              <a:gd name="connsiteX3" fmla="*/ 240506 w 364331"/>
              <a:gd name="connsiteY3" fmla="*/ 4763 h 307181"/>
              <a:gd name="connsiteX4" fmla="*/ 242888 w 364331"/>
              <a:gd name="connsiteY4" fmla="*/ 21431 h 307181"/>
              <a:gd name="connsiteX5" fmla="*/ 269081 w 364331"/>
              <a:gd name="connsiteY5" fmla="*/ 9525 h 307181"/>
              <a:gd name="connsiteX6" fmla="*/ 292894 w 364331"/>
              <a:gd name="connsiteY6" fmla="*/ 2381 h 307181"/>
              <a:gd name="connsiteX7" fmla="*/ 319088 w 364331"/>
              <a:gd name="connsiteY7" fmla="*/ 21431 h 307181"/>
              <a:gd name="connsiteX8" fmla="*/ 304800 w 364331"/>
              <a:gd name="connsiteY8" fmla="*/ 54769 h 307181"/>
              <a:gd name="connsiteX9" fmla="*/ 297656 w 364331"/>
              <a:gd name="connsiteY9" fmla="*/ 76200 h 307181"/>
              <a:gd name="connsiteX10" fmla="*/ 309563 w 364331"/>
              <a:gd name="connsiteY10" fmla="*/ 97631 h 307181"/>
              <a:gd name="connsiteX11" fmla="*/ 347663 w 364331"/>
              <a:gd name="connsiteY11" fmla="*/ 104775 h 307181"/>
              <a:gd name="connsiteX12" fmla="*/ 364331 w 364331"/>
              <a:gd name="connsiteY12" fmla="*/ 114300 h 307181"/>
              <a:gd name="connsiteX13" fmla="*/ 364331 w 364331"/>
              <a:gd name="connsiteY13" fmla="*/ 145256 h 307181"/>
              <a:gd name="connsiteX14" fmla="*/ 338138 w 364331"/>
              <a:gd name="connsiteY14" fmla="*/ 157163 h 307181"/>
              <a:gd name="connsiteX15" fmla="*/ 300038 w 364331"/>
              <a:gd name="connsiteY15" fmla="*/ 161925 h 307181"/>
              <a:gd name="connsiteX16" fmla="*/ 269081 w 364331"/>
              <a:gd name="connsiteY16" fmla="*/ 169069 h 307181"/>
              <a:gd name="connsiteX17" fmla="*/ 247650 w 364331"/>
              <a:gd name="connsiteY17" fmla="*/ 197644 h 307181"/>
              <a:gd name="connsiteX18" fmla="*/ 252413 w 364331"/>
              <a:gd name="connsiteY18" fmla="*/ 238125 h 307181"/>
              <a:gd name="connsiteX19" fmla="*/ 247650 w 364331"/>
              <a:gd name="connsiteY19" fmla="*/ 278606 h 307181"/>
              <a:gd name="connsiteX20" fmla="*/ 235744 w 364331"/>
              <a:gd name="connsiteY20" fmla="*/ 304800 h 307181"/>
              <a:gd name="connsiteX21" fmla="*/ 192881 w 364331"/>
              <a:gd name="connsiteY21" fmla="*/ 307181 h 307181"/>
              <a:gd name="connsiteX22" fmla="*/ 180975 w 364331"/>
              <a:gd name="connsiteY22" fmla="*/ 283369 h 307181"/>
              <a:gd name="connsiteX23" fmla="*/ 169069 w 364331"/>
              <a:gd name="connsiteY23" fmla="*/ 238125 h 307181"/>
              <a:gd name="connsiteX24" fmla="*/ 161925 w 364331"/>
              <a:gd name="connsiteY24" fmla="*/ 216694 h 307181"/>
              <a:gd name="connsiteX25" fmla="*/ 140494 w 364331"/>
              <a:gd name="connsiteY25" fmla="*/ 200025 h 307181"/>
              <a:gd name="connsiteX26" fmla="*/ 119063 w 364331"/>
              <a:gd name="connsiteY26" fmla="*/ 197644 h 307181"/>
              <a:gd name="connsiteX27" fmla="*/ 76200 w 364331"/>
              <a:gd name="connsiteY27" fmla="*/ 197644 h 307181"/>
              <a:gd name="connsiteX28" fmla="*/ 38100 w 364331"/>
              <a:gd name="connsiteY28" fmla="*/ 202406 h 307181"/>
              <a:gd name="connsiteX29" fmla="*/ 0 w 364331"/>
              <a:gd name="connsiteY29" fmla="*/ 200025 h 307181"/>
              <a:gd name="connsiteX30" fmla="*/ 0 w 364331"/>
              <a:gd name="connsiteY30" fmla="*/ 169069 h 307181"/>
              <a:gd name="connsiteX31" fmla="*/ 35719 w 364331"/>
              <a:gd name="connsiteY31" fmla="*/ 130969 h 307181"/>
              <a:gd name="connsiteX32" fmla="*/ 57150 w 364331"/>
              <a:gd name="connsiteY32" fmla="*/ 119063 h 307181"/>
              <a:gd name="connsiteX33" fmla="*/ 92869 w 364331"/>
              <a:gd name="connsiteY33" fmla="*/ 114300 h 307181"/>
              <a:gd name="connsiteX34" fmla="*/ 138113 w 364331"/>
              <a:gd name="connsiteY34" fmla="*/ 80963 h 30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64331" h="307181">
                <a:moveTo>
                  <a:pt x="138113" y="80963"/>
                </a:moveTo>
                <a:lnTo>
                  <a:pt x="173831" y="21431"/>
                </a:lnTo>
                <a:lnTo>
                  <a:pt x="214313" y="0"/>
                </a:lnTo>
                <a:lnTo>
                  <a:pt x="240506" y="4763"/>
                </a:lnTo>
                <a:lnTo>
                  <a:pt x="242888" y="21431"/>
                </a:lnTo>
                <a:lnTo>
                  <a:pt x="269081" y="9525"/>
                </a:lnTo>
                <a:lnTo>
                  <a:pt x="292894" y="2381"/>
                </a:lnTo>
                <a:lnTo>
                  <a:pt x="319088" y="21431"/>
                </a:lnTo>
                <a:lnTo>
                  <a:pt x="304800" y="54769"/>
                </a:lnTo>
                <a:lnTo>
                  <a:pt x="297656" y="76200"/>
                </a:lnTo>
                <a:lnTo>
                  <a:pt x="309563" y="97631"/>
                </a:lnTo>
                <a:lnTo>
                  <a:pt x="347663" y="104775"/>
                </a:lnTo>
                <a:lnTo>
                  <a:pt x="364331" y="114300"/>
                </a:lnTo>
                <a:lnTo>
                  <a:pt x="364331" y="145256"/>
                </a:lnTo>
                <a:lnTo>
                  <a:pt x="338138" y="157163"/>
                </a:lnTo>
                <a:lnTo>
                  <a:pt x="300038" y="161925"/>
                </a:lnTo>
                <a:lnTo>
                  <a:pt x="269081" y="169069"/>
                </a:lnTo>
                <a:lnTo>
                  <a:pt x="247650" y="197644"/>
                </a:lnTo>
                <a:lnTo>
                  <a:pt x="252413" y="238125"/>
                </a:lnTo>
                <a:lnTo>
                  <a:pt x="247650" y="278606"/>
                </a:lnTo>
                <a:lnTo>
                  <a:pt x="235744" y="304800"/>
                </a:lnTo>
                <a:lnTo>
                  <a:pt x="192881" y="307181"/>
                </a:lnTo>
                <a:lnTo>
                  <a:pt x="180975" y="283369"/>
                </a:lnTo>
                <a:lnTo>
                  <a:pt x="169069" y="238125"/>
                </a:lnTo>
                <a:lnTo>
                  <a:pt x="161925" y="216694"/>
                </a:lnTo>
                <a:lnTo>
                  <a:pt x="140494" y="200025"/>
                </a:lnTo>
                <a:lnTo>
                  <a:pt x="119063" y="197644"/>
                </a:lnTo>
                <a:lnTo>
                  <a:pt x="76200" y="197644"/>
                </a:lnTo>
                <a:lnTo>
                  <a:pt x="38100" y="202406"/>
                </a:lnTo>
                <a:lnTo>
                  <a:pt x="0" y="200025"/>
                </a:lnTo>
                <a:lnTo>
                  <a:pt x="0" y="169069"/>
                </a:lnTo>
                <a:lnTo>
                  <a:pt x="35719" y="130969"/>
                </a:lnTo>
                <a:lnTo>
                  <a:pt x="57150" y="119063"/>
                </a:lnTo>
                <a:lnTo>
                  <a:pt x="92869" y="114300"/>
                </a:lnTo>
                <a:lnTo>
                  <a:pt x="138113" y="80963"/>
                </a:lnTo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  <a:alpha val="75000"/>
                </a:schemeClr>
              </a:gs>
              <a:gs pos="35000">
                <a:schemeClr val="accent2">
                  <a:tint val="37000"/>
                  <a:satMod val="300000"/>
                  <a:alpha val="75000"/>
                </a:schemeClr>
              </a:gs>
              <a:gs pos="100000">
                <a:schemeClr val="accent2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1883819" y="1854609"/>
            <a:ext cx="214313" cy="171450"/>
          </a:xfrm>
          <a:custGeom>
            <a:avLst/>
            <a:gdLst>
              <a:gd name="connsiteX0" fmla="*/ 97631 w 214313"/>
              <a:gd name="connsiteY0" fmla="*/ 50006 h 171450"/>
              <a:gd name="connsiteX1" fmla="*/ 140494 w 214313"/>
              <a:gd name="connsiteY1" fmla="*/ 7143 h 171450"/>
              <a:gd name="connsiteX2" fmla="*/ 159544 w 214313"/>
              <a:gd name="connsiteY2" fmla="*/ 7143 h 171450"/>
              <a:gd name="connsiteX3" fmla="*/ 164306 w 214313"/>
              <a:gd name="connsiteY3" fmla="*/ 16668 h 171450"/>
              <a:gd name="connsiteX4" fmla="*/ 171450 w 214313"/>
              <a:gd name="connsiteY4" fmla="*/ 19050 h 171450"/>
              <a:gd name="connsiteX5" fmla="*/ 197644 w 214313"/>
              <a:gd name="connsiteY5" fmla="*/ 7143 h 171450"/>
              <a:gd name="connsiteX6" fmla="*/ 214313 w 214313"/>
              <a:gd name="connsiteY6" fmla="*/ 0 h 171450"/>
              <a:gd name="connsiteX7" fmla="*/ 214313 w 214313"/>
              <a:gd name="connsiteY7" fmla="*/ 0 h 171450"/>
              <a:gd name="connsiteX8" fmla="*/ 207169 w 214313"/>
              <a:gd name="connsiteY8" fmla="*/ 35718 h 171450"/>
              <a:gd name="connsiteX9" fmla="*/ 176213 w 214313"/>
              <a:gd name="connsiteY9" fmla="*/ 47625 h 171450"/>
              <a:gd name="connsiteX10" fmla="*/ 171450 w 214313"/>
              <a:gd name="connsiteY10" fmla="*/ 61912 h 171450"/>
              <a:gd name="connsiteX11" fmla="*/ 164306 w 214313"/>
              <a:gd name="connsiteY11" fmla="*/ 80962 h 171450"/>
              <a:gd name="connsiteX12" fmla="*/ 142875 w 214313"/>
              <a:gd name="connsiteY12" fmla="*/ 83343 h 171450"/>
              <a:gd name="connsiteX13" fmla="*/ 138113 w 214313"/>
              <a:gd name="connsiteY13" fmla="*/ 95250 h 171450"/>
              <a:gd name="connsiteX14" fmla="*/ 138113 w 214313"/>
              <a:gd name="connsiteY14" fmla="*/ 95250 h 171450"/>
              <a:gd name="connsiteX15" fmla="*/ 133350 w 214313"/>
              <a:gd name="connsiteY15" fmla="*/ 133350 h 171450"/>
              <a:gd name="connsiteX16" fmla="*/ 133350 w 214313"/>
              <a:gd name="connsiteY16" fmla="*/ 133350 h 171450"/>
              <a:gd name="connsiteX17" fmla="*/ 92869 w 214313"/>
              <a:gd name="connsiteY17" fmla="*/ 147637 h 171450"/>
              <a:gd name="connsiteX18" fmla="*/ 83344 w 214313"/>
              <a:gd name="connsiteY18" fmla="*/ 140493 h 171450"/>
              <a:gd name="connsiteX19" fmla="*/ 76200 w 214313"/>
              <a:gd name="connsiteY19" fmla="*/ 133350 h 171450"/>
              <a:gd name="connsiteX20" fmla="*/ 61913 w 214313"/>
              <a:gd name="connsiteY20" fmla="*/ 152400 h 171450"/>
              <a:gd name="connsiteX21" fmla="*/ 45244 w 214313"/>
              <a:gd name="connsiteY21" fmla="*/ 171450 h 171450"/>
              <a:gd name="connsiteX22" fmla="*/ 19050 w 214313"/>
              <a:gd name="connsiteY22" fmla="*/ 171450 h 171450"/>
              <a:gd name="connsiteX23" fmla="*/ 9525 w 214313"/>
              <a:gd name="connsiteY23" fmla="*/ 157162 h 171450"/>
              <a:gd name="connsiteX24" fmla="*/ 0 w 214313"/>
              <a:gd name="connsiteY24" fmla="*/ 154781 h 171450"/>
              <a:gd name="connsiteX25" fmla="*/ 4763 w 214313"/>
              <a:gd name="connsiteY25" fmla="*/ 135731 h 171450"/>
              <a:gd name="connsiteX26" fmla="*/ 26194 w 214313"/>
              <a:gd name="connsiteY26" fmla="*/ 111918 h 171450"/>
              <a:gd name="connsiteX27" fmla="*/ 26194 w 214313"/>
              <a:gd name="connsiteY27" fmla="*/ 111918 h 171450"/>
              <a:gd name="connsiteX28" fmla="*/ 33338 w 214313"/>
              <a:gd name="connsiteY28" fmla="*/ 90487 h 171450"/>
              <a:gd name="connsiteX29" fmla="*/ 33338 w 214313"/>
              <a:gd name="connsiteY29" fmla="*/ 83343 h 171450"/>
              <a:gd name="connsiteX30" fmla="*/ 35719 w 214313"/>
              <a:gd name="connsiteY30" fmla="*/ 61912 h 171450"/>
              <a:gd name="connsiteX31" fmla="*/ 97631 w 214313"/>
              <a:gd name="connsiteY31" fmla="*/ 5000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313" h="171450">
                <a:moveTo>
                  <a:pt x="97631" y="50006"/>
                </a:moveTo>
                <a:lnTo>
                  <a:pt x="140494" y="7143"/>
                </a:lnTo>
                <a:lnTo>
                  <a:pt x="159544" y="7143"/>
                </a:lnTo>
                <a:lnTo>
                  <a:pt x="164306" y="16668"/>
                </a:lnTo>
                <a:lnTo>
                  <a:pt x="171450" y="19050"/>
                </a:lnTo>
                <a:lnTo>
                  <a:pt x="197644" y="7143"/>
                </a:lnTo>
                <a:lnTo>
                  <a:pt x="214313" y="0"/>
                </a:lnTo>
                <a:lnTo>
                  <a:pt x="214313" y="0"/>
                </a:lnTo>
                <a:lnTo>
                  <a:pt x="207169" y="35718"/>
                </a:lnTo>
                <a:lnTo>
                  <a:pt x="176213" y="47625"/>
                </a:lnTo>
                <a:lnTo>
                  <a:pt x="171450" y="61912"/>
                </a:lnTo>
                <a:lnTo>
                  <a:pt x="164306" y="80962"/>
                </a:lnTo>
                <a:lnTo>
                  <a:pt x="142875" y="83343"/>
                </a:lnTo>
                <a:lnTo>
                  <a:pt x="138113" y="95250"/>
                </a:lnTo>
                <a:lnTo>
                  <a:pt x="138113" y="95250"/>
                </a:lnTo>
                <a:lnTo>
                  <a:pt x="133350" y="133350"/>
                </a:lnTo>
                <a:lnTo>
                  <a:pt x="133350" y="133350"/>
                </a:lnTo>
                <a:lnTo>
                  <a:pt x="92869" y="147637"/>
                </a:lnTo>
                <a:lnTo>
                  <a:pt x="83344" y="140493"/>
                </a:lnTo>
                <a:lnTo>
                  <a:pt x="76200" y="133350"/>
                </a:lnTo>
                <a:lnTo>
                  <a:pt x="61913" y="152400"/>
                </a:lnTo>
                <a:lnTo>
                  <a:pt x="45244" y="171450"/>
                </a:lnTo>
                <a:lnTo>
                  <a:pt x="19050" y="171450"/>
                </a:lnTo>
                <a:lnTo>
                  <a:pt x="9525" y="157162"/>
                </a:lnTo>
                <a:lnTo>
                  <a:pt x="0" y="154781"/>
                </a:lnTo>
                <a:lnTo>
                  <a:pt x="4763" y="135731"/>
                </a:lnTo>
                <a:lnTo>
                  <a:pt x="26194" y="111918"/>
                </a:lnTo>
                <a:lnTo>
                  <a:pt x="26194" y="111918"/>
                </a:lnTo>
                <a:lnTo>
                  <a:pt x="33338" y="90487"/>
                </a:lnTo>
                <a:lnTo>
                  <a:pt x="33338" y="83343"/>
                </a:lnTo>
                <a:lnTo>
                  <a:pt x="35719" y="61912"/>
                </a:lnTo>
                <a:lnTo>
                  <a:pt x="97631" y="50006"/>
                </a:lnTo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  <a:alpha val="75000"/>
                </a:schemeClr>
              </a:gs>
              <a:gs pos="35000">
                <a:schemeClr val="accent2">
                  <a:tint val="37000"/>
                  <a:satMod val="300000"/>
                  <a:alpha val="75000"/>
                </a:schemeClr>
              </a:gs>
              <a:gs pos="100000">
                <a:schemeClr val="accent2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1723084" y="1658155"/>
            <a:ext cx="321469" cy="364331"/>
          </a:xfrm>
          <a:custGeom>
            <a:avLst/>
            <a:gdLst>
              <a:gd name="connsiteX0" fmla="*/ 202406 w 321469"/>
              <a:gd name="connsiteY0" fmla="*/ 38100 h 364331"/>
              <a:gd name="connsiteX1" fmla="*/ 252412 w 321469"/>
              <a:gd name="connsiteY1" fmla="*/ 0 h 364331"/>
              <a:gd name="connsiteX2" fmla="*/ 278606 w 321469"/>
              <a:gd name="connsiteY2" fmla="*/ 0 h 364331"/>
              <a:gd name="connsiteX3" fmla="*/ 295275 w 321469"/>
              <a:gd name="connsiteY3" fmla="*/ 23813 h 364331"/>
              <a:gd name="connsiteX4" fmla="*/ 319087 w 321469"/>
              <a:gd name="connsiteY4" fmla="*/ 33338 h 364331"/>
              <a:gd name="connsiteX5" fmla="*/ 316706 w 321469"/>
              <a:gd name="connsiteY5" fmla="*/ 61913 h 364331"/>
              <a:gd name="connsiteX6" fmla="*/ 269081 w 321469"/>
              <a:gd name="connsiteY6" fmla="*/ 88106 h 364331"/>
              <a:gd name="connsiteX7" fmla="*/ 242887 w 321469"/>
              <a:gd name="connsiteY7" fmla="*/ 111919 h 364331"/>
              <a:gd name="connsiteX8" fmla="*/ 240506 w 321469"/>
              <a:gd name="connsiteY8" fmla="*/ 128588 h 364331"/>
              <a:gd name="connsiteX9" fmla="*/ 273844 w 321469"/>
              <a:gd name="connsiteY9" fmla="*/ 128588 h 364331"/>
              <a:gd name="connsiteX10" fmla="*/ 295275 w 321469"/>
              <a:gd name="connsiteY10" fmla="*/ 116681 h 364331"/>
              <a:gd name="connsiteX11" fmla="*/ 311944 w 321469"/>
              <a:gd name="connsiteY11" fmla="*/ 116681 h 364331"/>
              <a:gd name="connsiteX12" fmla="*/ 321469 w 321469"/>
              <a:gd name="connsiteY12" fmla="*/ 128588 h 364331"/>
              <a:gd name="connsiteX13" fmla="*/ 321469 w 321469"/>
              <a:gd name="connsiteY13" fmla="*/ 128588 h 364331"/>
              <a:gd name="connsiteX14" fmla="*/ 309562 w 321469"/>
              <a:gd name="connsiteY14" fmla="*/ 166688 h 364331"/>
              <a:gd name="connsiteX15" fmla="*/ 278606 w 321469"/>
              <a:gd name="connsiteY15" fmla="*/ 185738 h 364331"/>
              <a:gd name="connsiteX16" fmla="*/ 266700 w 321469"/>
              <a:gd name="connsiteY16" fmla="*/ 200025 h 364331"/>
              <a:gd name="connsiteX17" fmla="*/ 273844 w 321469"/>
              <a:gd name="connsiteY17" fmla="*/ 235744 h 364331"/>
              <a:gd name="connsiteX18" fmla="*/ 273844 w 321469"/>
              <a:gd name="connsiteY18" fmla="*/ 252413 h 364331"/>
              <a:gd name="connsiteX19" fmla="*/ 247650 w 321469"/>
              <a:gd name="connsiteY19" fmla="*/ 261938 h 364331"/>
              <a:gd name="connsiteX20" fmla="*/ 216694 w 321469"/>
              <a:gd name="connsiteY20" fmla="*/ 259556 h 364331"/>
              <a:gd name="connsiteX21" fmla="*/ 195262 w 321469"/>
              <a:gd name="connsiteY21" fmla="*/ 271463 h 364331"/>
              <a:gd name="connsiteX22" fmla="*/ 164306 w 321469"/>
              <a:gd name="connsiteY22" fmla="*/ 304800 h 364331"/>
              <a:gd name="connsiteX23" fmla="*/ 154781 w 321469"/>
              <a:gd name="connsiteY23" fmla="*/ 335756 h 364331"/>
              <a:gd name="connsiteX24" fmla="*/ 135731 w 321469"/>
              <a:gd name="connsiteY24" fmla="*/ 359569 h 364331"/>
              <a:gd name="connsiteX25" fmla="*/ 95250 w 321469"/>
              <a:gd name="connsiteY25" fmla="*/ 364331 h 364331"/>
              <a:gd name="connsiteX26" fmla="*/ 83344 w 321469"/>
              <a:gd name="connsiteY26" fmla="*/ 335756 h 364331"/>
              <a:gd name="connsiteX27" fmla="*/ 76200 w 321469"/>
              <a:gd name="connsiteY27" fmla="*/ 314325 h 364331"/>
              <a:gd name="connsiteX28" fmla="*/ 47625 w 321469"/>
              <a:gd name="connsiteY28" fmla="*/ 309563 h 364331"/>
              <a:gd name="connsiteX29" fmla="*/ 19050 w 321469"/>
              <a:gd name="connsiteY29" fmla="*/ 302419 h 364331"/>
              <a:gd name="connsiteX30" fmla="*/ 23812 w 321469"/>
              <a:gd name="connsiteY30" fmla="*/ 271463 h 364331"/>
              <a:gd name="connsiteX31" fmla="*/ 19050 w 321469"/>
              <a:gd name="connsiteY31" fmla="*/ 230981 h 364331"/>
              <a:gd name="connsiteX32" fmla="*/ 0 w 321469"/>
              <a:gd name="connsiteY32" fmla="*/ 207169 h 364331"/>
              <a:gd name="connsiteX33" fmla="*/ 4762 w 321469"/>
              <a:gd name="connsiteY33" fmla="*/ 192881 h 364331"/>
              <a:gd name="connsiteX34" fmla="*/ 42862 w 321469"/>
              <a:gd name="connsiteY34" fmla="*/ 164306 h 364331"/>
              <a:gd name="connsiteX35" fmla="*/ 64294 w 321469"/>
              <a:gd name="connsiteY35" fmla="*/ 147638 h 364331"/>
              <a:gd name="connsiteX36" fmla="*/ 73819 w 321469"/>
              <a:gd name="connsiteY36" fmla="*/ 114300 h 364331"/>
              <a:gd name="connsiteX37" fmla="*/ 83344 w 321469"/>
              <a:gd name="connsiteY37" fmla="*/ 83344 h 364331"/>
              <a:gd name="connsiteX38" fmla="*/ 97631 w 321469"/>
              <a:gd name="connsiteY38" fmla="*/ 59531 h 364331"/>
              <a:gd name="connsiteX39" fmla="*/ 142875 w 321469"/>
              <a:gd name="connsiteY39" fmla="*/ 59531 h 364331"/>
              <a:gd name="connsiteX40" fmla="*/ 202406 w 321469"/>
              <a:gd name="connsiteY40" fmla="*/ 38100 h 36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469" h="364331">
                <a:moveTo>
                  <a:pt x="202406" y="38100"/>
                </a:moveTo>
                <a:lnTo>
                  <a:pt x="252412" y="0"/>
                </a:lnTo>
                <a:lnTo>
                  <a:pt x="278606" y="0"/>
                </a:lnTo>
                <a:lnTo>
                  <a:pt x="295275" y="23813"/>
                </a:lnTo>
                <a:lnTo>
                  <a:pt x="319087" y="33338"/>
                </a:lnTo>
                <a:lnTo>
                  <a:pt x="316706" y="61913"/>
                </a:lnTo>
                <a:lnTo>
                  <a:pt x="269081" y="88106"/>
                </a:lnTo>
                <a:lnTo>
                  <a:pt x="242887" y="111919"/>
                </a:lnTo>
                <a:lnTo>
                  <a:pt x="240506" y="128588"/>
                </a:lnTo>
                <a:lnTo>
                  <a:pt x="273844" y="128588"/>
                </a:lnTo>
                <a:lnTo>
                  <a:pt x="295275" y="116681"/>
                </a:lnTo>
                <a:lnTo>
                  <a:pt x="311944" y="116681"/>
                </a:lnTo>
                <a:lnTo>
                  <a:pt x="321469" y="128588"/>
                </a:lnTo>
                <a:lnTo>
                  <a:pt x="321469" y="128588"/>
                </a:lnTo>
                <a:lnTo>
                  <a:pt x="309562" y="166688"/>
                </a:lnTo>
                <a:lnTo>
                  <a:pt x="278606" y="185738"/>
                </a:lnTo>
                <a:lnTo>
                  <a:pt x="266700" y="200025"/>
                </a:lnTo>
                <a:lnTo>
                  <a:pt x="273844" y="235744"/>
                </a:lnTo>
                <a:lnTo>
                  <a:pt x="273844" y="252413"/>
                </a:lnTo>
                <a:lnTo>
                  <a:pt x="247650" y="261938"/>
                </a:lnTo>
                <a:lnTo>
                  <a:pt x="216694" y="259556"/>
                </a:lnTo>
                <a:lnTo>
                  <a:pt x="195262" y="271463"/>
                </a:lnTo>
                <a:lnTo>
                  <a:pt x="164306" y="304800"/>
                </a:lnTo>
                <a:lnTo>
                  <a:pt x="154781" y="335756"/>
                </a:lnTo>
                <a:lnTo>
                  <a:pt x="135731" y="359569"/>
                </a:lnTo>
                <a:lnTo>
                  <a:pt x="95250" y="364331"/>
                </a:lnTo>
                <a:lnTo>
                  <a:pt x="83344" y="335756"/>
                </a:lnTo>
                <a:lnTo>
                  <a:pt x="76200" y="314325"/>
                </a:lnTo>
                <a:lnTo>
                  <a:pt x="47625" y="309563"/>
                </a:lnTo>
                <a:lnTo>
                  <a:pt x="19050" y="302419"/>
                </a:lnTo>
                <a:lnTo>
                  <a:pt x="23812" y="271463"/>
                </a:lnTo>
                <a:lnTo>
                  <a:pt x="19050" y="230981"/>
                </a:lnTo>
                <a:lnTo>
                  <a:pt x="0" y="207169"/>
                </a:lnTo>
                <a:lnTo>
                  <a:pt x="4762" y="192881"/>
                </a:lnTo>
                <a:lnTo>
                  <a:pt x="42862" y="164306"/>
                </a:lnTo>
                <a:lnTo>
                  <a:pt x="64294" y="147638"/>
                </a:lnTo>
                <a:lnTo>
                  <a:pt x="73819" y="114300"/>
                </a:lnTo>
                <a:lnTo>
                  <a:pt x="83344" y="83344"/>
                </a:lnTo>
                <a:lnTo>
                  <a:pt x="97631" y="59531"/>
                </a:lnTo>
                <a:lnTo>
                  <a:pt x="142875" y="59531"/>
                </a:lnTo>
                <a:lnTo>
                  <a:pt x="202406" y="38100"/>
                </a:lnTo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  <a:alpha val="75000"/>
                </a:schemeClr>
              </a:gs>
              <a:gs pos="35000">
                <a:schemeClr val="accent2">
                  <a:tint val="37000"/>
                  <a:satMod val="300000"/>
                  <a:alpha val="75000"/>
                </a:schemeClr>
              </a:gs>
              <a:gs pos="100000">
                <a:schemeClr val="accent2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583782" y="1580765"/>
            <a:ext cx="345281" cy="328612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5281" h="328612">
                <a:moveTo>
                  <a:pt x="247650" y="28575"/>
                </a:moveTo>
                <a:lnTo>
                  <a:pt x="300037" y="0"/>
                </a:lnTo>
                <a:lnTo>
                  <a:pt x="321468" y="16669"/>
                </a:lnTo>
                <a:lnTo>
                  <a:pt x="326231" y="33337"/>
                </a:lnTo>
                <a:lnTo>
                  <a:pt x="307181" y="57150"/>
                </a:lnTo>
                <a:lnTo>
                  <a:pt x="319087" y="73819"/>
                </a:lnTo>
                <a:lnTo>
                  <a:pt x="333375" y="97631"/>
                </a:lnTo>
                <a:lnTo>
                  <a:pt x="345281" y="114300"/>
                </a:lnTo>
                <a:lnTo>
                  <a:pt x="330993" y="133350"/>
                </a:lnTo>
                <a:lnTo>
                  <a:pt x="297656" y="152400"/>
                </a:lnTo>
                <a:lnTo>
                  <a:pt x="292893" y="178594"/>
                </a:lnTo>
                <a:lnTo>
                  <a:pt x="288131" y="190500"/>
                </a:lnTo>
                <a:lnTo>
                  <a:pt x="292893" y="216694"/>
                </a:lnTo>
                <a:lnTo>
                  <a:pt x="302418" y="238125"/>
                </a:lnTo>
                <a:lnTo>
                  <a:pt x="300037" y="264319"/>
                </a:lnTo>
                <a:lnTo>
                  <a:pt x="276225" y="271462"/>
                </a:lnTo>
                <a:lnTo>
                  <a:pt x="242887" y="276225"/>
                </a:lnTo>
                <a:lnTo>
                  <a:pt x="214312" y="276225"/>
                </a:lnTo>
                <a:lnTo>
                  <a:pt x="173831" y="278606"/>
                </a:lnTo>
                <a:lnTo>
                  <a:pt x="150018" y="311944"/>
                </a:lnTo>
                <a:lnTo>
                  <a:pt x="126206" y="328612"/>
                </a:lnTo>
                <a:lnTo>
                  <a:pt x="92868" y="323850"/>
                </a:lnTo>
                <a:lnTo>
                  <a:pt x="76200" y="292894"/>
                </a:lnTo>
                <a:lnTo>
                  <a:pt x="73818" y="247650"/>
                </a:lnTo>
                <a:lnTo>
                  <a:pt x="73818" y="247650"/>
                </a:lnTo>
                <a:lnTo>
                  <a:pt x="23812" y="226219"/>
                </a:lnTo>
                <a:lnTo>
                  <a:pt x="7143" y="207169"/>
                </a:lnTo>
                <a:lnTo>
                  <a:pt x="0" y="173831"/>
                </a:lnTo>
                <a:lnTo>
                  <a:pt x="42862" y="140494"/>
                </a:lnTo>
                <a:lnTo>
                  <a:pt x="78581" y="126206"/>
                </a:lnTo>
                <a:lnTo>
                  <a:pt x="97631" y="83344"/>
                </a:lnTo>
                <a:lnTo>
                  <a:pt x="126206" y="38100"/>
                </a:lnTo>
                <a:lnTo>
                  <a:pt x="183356" y="16669"/>
                </a:lnTo>
                <a:lnTo>
                  <a:pt x="247650" y="28575"/>
                </a:lnTo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  <a:alpha val="75000"/>
                </a:schemeClr>
              </a:gs>
              <a:gs pos="35000">
                <a:schemeClr val="accent2">
                  <a:tint val="37000"/>
                  <a:satMod val="300000"/>
                  <a:alpha val="75000"/>
                </a:schemeClr>
              </a:gs>
              <a:gs pos="100000">
                <a:schemeClr val="accent2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7284E-6 C 3.61111E-6 0.00031 -0.05868 0.06667 -0.05955 0.12654 C -0.06042 0.18642 -0.04497 0.29815 -0.0033 0.37469 C 0.03836 0.45124 0.11996 0.4858 0.24357 0.37222 " pathEditMode="relative" rAng="0" ptsTypes="fssf">
                                      <p:cBhvr>
                                        <p:cTn id="1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42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23457E-6 C 4.16667E-6 0.00031 -0.05573 0.03951 -0.07136 0.0858 C -0.08698 0.1321 -0.09566 0.23364 -0.06962 0.30772 C -0.03698 0.40247 0.02968 0.56914 0.21961 0.40278 " pathEditMode="relative" rAng="0" ptsTypes="fstf">
                                      <p:cBhvr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84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45679E-6 C 2.77778E-6 0.00031 -0.08577 0.15525 -0.06771 0.26513 C -0.04966 0.375 -0.02674 0.46142 0.0434 0.49476 C 0.11354 0.52809 0.19236 0.48673 0.22986 0.43365 " pathEditMode="relative" rAng="0" ptsTypes="fssf">
                                      <p:cBhvr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263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3827E-6 C -4.72222E-6 0.00031 -0.06822 0.13303 -0.071 0.22192 C -0.07378 0.31081 -0.03697 0.44568 0.01719 0.48365 C 0.07136 0.52161 0.17136 0.54105 0.24983 0.46081 " pathEditMode="relative" rAng="0" ptsTypes="fssf">
                                      <p:cBhvr>
                                        <p:cTn id="2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2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7231" y="278039"/>
            <a:ext cx="8050488" cy="455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666750"/>
            <a:ext cx="632866" cy="369332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2622" y="1750458"/>
            <a:ext cx="1324402" cy="369332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Gall bladder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6550" y="3955018"/>
            <a:ext cx="1021498" cy="369332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Pancreas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5100" y="1752600"/>
            <a:ext cx="1001556" cy="369332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Stomach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252788" y="1592261"/>
            <a:ext cx="929087" cy="604838"/>
          </a:xfrm>
          <a:custGeom>
            <a:avLst/>
            <a:gdLst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295400 w 2243137"/>
              <a:gd name="connsiteY10" fmla="*/ 276225 h 685800"/>
              <a:gd name="connsiteX11" fmla="*/ 1262062 w 2243137"/>
              <a:gd name="connsiteY11" fmla="*/ 233363 h 685800"/>
              <a:gd name="connsiteX12" fmla="*/ 1223962 w 2243137"/>
              <a:gd name="connsiteY12" fmla="*/ 204788 h 685800"/>
              <a:gd name="connsiteX13" fmla="*/ 1181100 w 2243137"/>
              <a:gd name="connsiteY13" fmla="*/ 171450 h 685800"/>
              <a:gd name="connsiteX14" fmla="*/ 1095375 w 2243137"/>
              <a:gd name="connsiteY14" fmla="*/ 142875 h 685800"/>
              <a:gd name="connsiteX15" fmla="*/ 995362 w 2243137"/>
              <a:gd name="connsiteY15" fmla="*/ 142875 h 685800"/>
              <a:gd name="connsiteX16" fmla="*/ 885825 w 2243137"/>
              <a:gd name="connsiteY16" fmla="*/ 157163 h 685800"/>
              <a:gd name="connsiteX17" fmla="*/ 809625 w 2243137"/>
              <a:gd name="connsiteY17" fmla="*/ 161925 h 685800"/>
              <a:gd name="connsiteX18" fmla="*/ 723900 w 2243137"/>
              <a:gd name="connsiteY18" fmla="*/ 147638 h 685800"/>
              <a:gd name="connsiteX19" fmla="*/ 576262 w 2243137"/>
              <a:gd name="connsiteY19" fmla="*/ 123825 h 685800"/>
              <a:gd name="connsiteX20" fmla="*/ 447675 w 2243137"/>
              <a:gd name="connsiteY20" fmla="*/ 100013 h 685800"/>
              <a:gd name="connsiteX21" fmla="*/ 333375 w 2243137"/>
              <a:gd name="connsiteY21" fmla="*/ 95250 h 685800"/>
              <a:gd name="connsiteX22" fmla="*/ 200025 w 2243137"/>
              <a:gd name="connsiteY22" fmla="*/ 114300 h 685800"/>
              <a:gd name="connsiteX23" fmla="*/ 123825 w 2243137"/>
              <a:gd name="connsiteY23" fmla="*/ 152400 h 685800"/>
              <a:gd name="connsiteX24" fmla="*/ 66675 w 2243137"/>
              <a:gd name="connsiteY24" fmla="*/ 200025 h 685800"/>
              <a:gd name="connsiteX25" fmla="*/ 14287 w 2243137"/>
              <a:gd name="connsiteY25" fmla="*/ 280988 h 685800"/>
              <a:gd name="connsiteX26" fmla="*/ 0 w 2243137"/>
              <a:gd name="connsiteY26" fmla="*/ 371475 h 685800"/>
              <a:gd name="connsiteX27" fmla="*/ 4762 w 2243137"/>
              <a:gd name="connsiteY27" fmla="*/ 461963 h 685800"/>
              <a:gd name="connsiteX28" fmla="*/ 23812 w 2243137"/>
              <a:gd name="connsiteY28" fmla="*/ 523875 h 685800"/>
              <a:gd name="connsiteX29" fmla="*/ 61912 w 2243137"/>
              <a:gd name="connsiteY29" fmla="*/ 590550 h 685800"/>
              <a:gd name="connsiteX30" fmla="*/ 128587 w 2243137"/>
              <a:gd name="connsiteY30" fmla="*/ 633413 h 685800"/>
              <a:gd name="connsiteX31" fmla="*/ 223837 w 2243137"/>
              <a:gd name="connsiteY31" fmla="*/ 666750 h 685800"/>
              <a:gd name="connsiteX32" fmla="*/ 338137 w 2243137"/>
              <a:gd name="connsiteY32" fmla="*/ 685800 h 685800"/>
              <a:gd name="connsiteX33" fmla="*/ 471487 w 2243137"/>
              <a:gd name="connsiteY33" fmla="*/ 676275 h 685800"/>
              <a:gd name="connsiteX34" fmla="*/ 619125 w 2243137"/>
              <a:gd name="connsiteY34" fmla="*/ 642938 h 685800"/>
              <a:gd name="connsiteX35" fmla="*/ 766762 w 2243137"/>
              <a:gd name="connsiteY35" fmla="*/ 595313 h 685800"/>
              <a:gd name="connsiteX36" fmla="*/ 833437 w 2243137"/>
              <a:gd name="connsiteY36" fmla="*/ 571500 h 685800"/>
              <a:gd name="connsiteX37" fmla="*/ 928687 w 2243137"/>
              <a:gd name="connsiteY37" fmla="*/ 561975 h 685800"/>
              <a:gd name="connsiteX38" fmla="*/ 1076325 w 2243137"/>
              <a:gd name="connsiteY38" fmla="*/ 581025 h 685800"/>
              <a:gd name="connsiteX39" fmla="*/ 1200150 w 2243137"/>
              <a:gd name="connsiteY39" fmla="*/ 561975 h 685800"/>
              <a:gd name="connsiteX40" fmla="*/ 1285875 w 2243137"/>
              <a:gd name="connsiteY40" fmla="*/ 504825 h 685800"/>
              <a:gd name="connsiteX41" fmla="*/ 1333500 w 2243137"/>
              <a:gd name="connsiteY41" fmla="*/ 442913 h 685800"/>
              <a:gd name="connsiteX42" fmla="*/ 1371600 w 2243137"/>
              <a:gd name="connsiteY42" fmla="*/ 423863 h 685800"/>
              <a:gd name="connsiteX43" fmla="*/ 1452562 w 2243137"/>
              <a:gd name="connsiteY43" fmla="*/ 409575 h 685800"/>
              <a:gd name="connsiteX44" fmla="*/ 1543050 w 2243137"/>
              <a:gd name="connsiteY44" fmla="*/ 414338 h 685800"/>
              <a:gd name="connsiteX45" fmla="*/ 1695450 w 2243137"/>
              <a:gd name="connsiteY45" fmla="*/ 461963 h 685800"/>
              <a:gd name="connsiteX46" fmla="*/ 1804987 w 2243137"/>
              <a:gd name="connsiteY46" fmla="*/ 538163 h 685800"/>
              <a:gd name="connsiteX47" fmla="*/ 1852612 w 2243137"/>
              <a:gd name="connsiteY47" fmla="*/ 604838 h 685800"/>
              <a:gd name="connsiteX48" fmla="*/ 2009775 w 2243137"/>
              <a:gd name="connsiteY48" fmla="*/ 595313 h 685800"/>
              <a:gd name="connsiteX49" fmla="*/ 2014537 w 2243137"/>
              <a:gd name="connsiteY49" fmla="*/ 490538 h 685800"/>
              <a:gd name="connsiteX50" fmla="*/ 2057400 w 2243137"/>
              <a:gd name="connsiteY50" fmla="*/ 347663 h 685800"/>
              <a:gd name="connsiteX51" fmla="*/ 2119312 w 2243137"/>
              <a:gd name="connsiteY51" fmla="*/ 200025 h 685800"/>
              <a:gd name="connsiteX52" fmla="*/ 2185987 w 2243137"/>
              <a:gd name="connsiteY52" fmla="*/ 95250 h 685800"/>
              <a:gd name="connsiteX53" fmla="*/ 2243137 w 2243137"/>
              <a:gd name="connsiteY53" fmla="*/ 19050 h 685800"/>
              <a:gd name="connsiteX54" fmla="*/ 2166937 w 2243137"/>
              <a:gd name="connsiteY5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295400 w 2243137"/>
              <a:gd name="connsiteY10" fmla="*/ 276225 h 685800"/>
              <a:gd name="connsiteX11" fmla="*/ 1262062 w 2243137"/>
              <a:gd name="connsiteY11" fmla="*/ 233363 h 685800"/>
              <a:gd name="connsiteX12" fmla="*/ 1223962 w 2243137"/>
              <a:gd name="connsiteY12" fmla="*/ 204788 h 685800"/>
              <a:gd name="connsiteX13" fmla="*/ 1181100 w 2243137"/>
              <a:gd name="connsiteY13" fmla="*/ 171450 h 685800"/>
              <a:gd name="connsiteX14" fmla="*/ 1095375 w 2243137"/>
              <a:gd name="connsiteY14" fmla="*/ 142875 h 685800"/>
              <a:gd name="connsiteX15" fmla="*/ 995362 w 2243137"/>
              <a:gd name="connsiteY15" fmla="*/ 142875 h 685800"/>
              <a:gd name="connsiteX16" fmla="*/ 885825 w 2243137"/>
              <a:gd name="connsiteY16" fmla="*/ 157163 h 685800"/>
              <a:gd name="connsiteX17" fmla="*/ 809625 w 2243137"/>
              <a:gd name="connsiteY17" fmla="*/ 161925 h 685800"/>
              <a:gd name="connsiteX18" fmla="*/ 723900 w 2243137"/>
              <a:gd name="connsiteY18" fmla="*/ 147638 h 685800"/>
              <a:gd name="connsiteX19" fmla="*/ 576262 w 2243137"/>
              <a:gd name="connsiteY19" fmla="*/ 123825 h 685800"/>
              <a:gd name="connsiteX20" fmla="*/ 447675 w 2243137"/>
              <a:gd name="connsiteY20" fmla="*/ 100013 h 685800"/>
              <a:gd name="connsiteX21" fmla="*/ 333375 w 2243137"/>
              <a:gd name="connsiteY21" fmla="*/ 95250 h 685800"/>
              <a:gd name="connsiteX22" fmla="*/ 200025 w 2243137"/>
              <a:gd name="connsiteY22" fmla="*/ 114300 h 685800"/>
              <a:gd name="connsiteX23" fmla="*/ 123825 w 2243137"/>
              <a:gd name="connsiteY23" fmla="*/ 152400 h 685800"/>
              <a:gd name="connsiteX24" fmla="*/ 66675 w 2243137"/>
              <a:gd name="connsiteY24" fmla="*/ 200025 h 685800"/>
              <a:gd name="connsiteX25" fmla="*/ 14287 w 2243137"/>
              <a:gd name="connsiteY25" fmla="*/ 280988 h 685800"/>
              <a:gd name="connsiteX26" fmla="*/ 0 w 2243137"/>
              <a:gd name="connsiteY26" fmla="*/ 371475 h 685800"/>
              <a:gd name="connsiteX27" fmla="*/ 4762 w 2243137"/>
              <a:gd name="connsiteY27" fmla="*/ 461963 h 685800"/>
              <a:gd name="connsiteX28" fmla="*/ 23812 w 2243137"/>
              <a:gd name="connsiteY28" fmla="*/ 523875 h 685800"/>
              <a:gd name="connsiteX29" fmla="*/ 61912 w 2243137"/>
              <a:gd name="connsiteY29" fmla="*/ 590550 h 685800"/>
              <a:gd name="connsiteX30" fmla="*/ 128587 w 2243137"/>
              <a:gd name="connsiteY30" fmla="*/ 633413 h 685800"/>
              <a:gd name="connsiteX31" fmla="*/ 223837 w 2243137"/>
              <a:gd name="connsiteY31" fmla="*/ 666750 h 685800"/>
              <a:gd name="connsiteX32" fmla="*/ 338137 w 2243137"/>
              <a:gd name="connsiteY32" fmla="*/ 685800 h 685800"/>
              <a:gd name="connsiteX33" fmla="*/ 471487 w 2243137"/>
              <a:gd name="connsiteY33" fmla="*/ 676275 h 685800"/>
              <a:gd name="connsiteX34" fmla="*/ 619125 w 2243137"/>
              <a:gd name="connsiteY34" fmla="*/ 642938 h 685800"/>
              <a:gd name="connsiteX35" fmla="*/ 766762 w 2243137"/>
              <a:gd name="connsiteY35" fmla="*/ 595313 h 685800"/>
              <a:gd name="connsiteX36" fmla="*/ 833437 w 2243137"/>
              <a:gd name="connsiteY36" fmla="*/ 571500 h 685800"/>
              <a:gd name="connsiteX37" fmla="*/ 928687 w 2243137"/>
              <a:gd name="connsiteY37" fmla="*/ 561975 h 685800"/>
              <a:gd name="connsiteX38" fmla="*/ 1076325 w 2243137"/>
              <a:gd name="connsiteY38" fmla="*/ 581025 h 685800"/>
              <a:gd name="connsiteX39" fmla="*/ 1200150 w 2243137"/>
              <a:gd name="connsiteY39" fmla="*/ 561975 h 685800"/>
              <a:gd name="connsiteX40" fmla="*/ 1285875 w 2243137"/>
              <a:gd name="connsiteY40" fmla="*/ 504825 h 685800"/>
              <a:gd name="connsiteX41" fmla="*/ 1333500 w 2243137"/>
              <a:gd name="connsiteY41" fmla="*/ 442913 h 685800"/>
              <a:gd name="connsiteX42" fmla="*/ 1371600 w 2243137"/>
              <a:gd name="connsiteY42" fmla="*/ 423863 h 685800"/>
              <a:gd name="connsiteX43" fmla="*/ 1452562 w 2243137"/>
              <a:gd name="connsiteY43" fmla="*/ 409575 h 685800"/>
              <a:gd name="connsiteX44" fmla="*/ 1543050 w 2243137"/>
              <a:gd name="connsiteY44" fmla="*/ 414338 h 685800"/>
              <a:gd name="connsiteX45" fmla="*/ 1695450 w 2243137"/>
              <a:gd name="connsiteY45" fmla="*/ 461963 h 685800"/>
              <a:gd name="connsiteX46" fmla="*/ 1804987 w 2243137"/>
              <a:gd name="connsiteY46" fmla="*/ 538163 h 685800"/>
              <a:gd name="connsiteX47" fmla="*/ 1852612 w 2243137"/>
              <a:gd name="connsiteY47" fmla="*/ 604838 h 685800"/>
              <a:gd name="connsiteX48" fmla="*/ 1995487 w 2243137"/>
              <a:gd name="connsiteY48" fmla="*/ 595313 h 685800"/>
              <a:gd name="connsiteX49" fmla="*/ 2014537 w 2243137"/>
              <a:gd name="connsiteY49" fmla="*/ 490538 h 685800"/>
              <a:gd name="connsiteX50" fmla="*/ 2057400 w 2243137"/>
              <a:gd name="connsiteY50" fmla="*/ 347663 h 685800"/>
              <a:gd name="connsiteX51" fmla="*/ 2119312 w 2243137"/>
              <a:gd name="connsiteY51" fmla="*/ 200025 h 685800"/>
              <a:gd name="connsiteX52" fmla="*/ 2185987 w 2243137"/>
              <a:gd name="connsiteY52" fmla="*/ 95250 h 685800"/>
              <a:gd name="connsiteX53" fmla="*/ 2243137 w 2243137"/>
              <a:gd name="connsiteY53" fmla="*/ 19050 h 685800"/>
              <a:gd name="connsiteX54" fmla="*/ 2166937 w 2243137"/>
              <a:gd name="connsiteY5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1262062 w 2243137"/>
              <a:gd name="connsiteY11" fmla="*/ 233363 h 685800"/>
              <a:gd name="connsiteX12" fmla="*/ 1223962 w 2243137"/>
              <a:gd name="connsiteY12" fmla="*/ 204788 h 685800"/>
              <a:gd name="connsiteX13" fmla="*/ 1181100 w 2243137"/>
              <a:gd name="connsiteY13" fmla="*/ 171450 h 685800"/>
              <a:gd name="connsiteX14" fmla="*/ 1095375 w 2243137"/>
              <a:gd name="connsiteY14" fmla="*/ 142875 h 685800"/>
              <a:gd name="connsiteX15" fmla="*/ 995362 w 2243137"/>
              <a:gd name="connsiteY15" fmla="*/ 142875 h 685800"/>
              <a:gd name="connsiteX16" fmla="*/ 885825 w 2243137"/>
              <a:gd name="connsiteY16" fmla="*/ 157163 h 685800"/>
              <a:gd name="connsiteX17" fmla="*/ 809625 w 2243137"/>
              <a:gd name="connsiteY17" fmla="*/ 161925 h 685800"/>
              <a:gd name="connsiteX18" fmla="*/ 723900 w 2243137"/>
              <a:gd name="connsiteY18" fmla="*/ 147638 h 685800"/>
              <a:gd name="connsiteX19" fmla="*/ 576262 w 2243137"/>
              <a:gd name="connsiteY19" fmla="*/ 123825 h 685800"/>
              <a:gd name="connsiteX20" fmla="*/ 447675 w 2243137"/>
              <a:gd name="connsiteY20" fmla="*/ 100013 h 685800"/>
              <a:gd name="connsiteX21" fmla="*/ 333375 w 2243137"/>
              <a:gd name="connsiteY21" fmla="*/ 95250 h 685800"/>
              <a:gd name="connsiteX22" fmla="*/ 200025 w 2243137"/>
              <a:gd name="connsiteY22" fmla="*/ 114300 h 685800"/>
              <a:gd name="connsiteX23" fmla="*/ 123825 w 2243137"/>
              <a:gd name="connsiteY23" fmla="*/ 152400 h 685800"/>
              <a:gd name="connsiteX24" fmla="*/ 66675 w 2243137"/>
              <a:gd name="connsiteY24" fmla="*/ 200025 h 685800"/>
              <a:gd name="connsiteX25" fmla="*/ 14287 w 2243137"/>
              <a:gd name="connsiteY25" fmla="*/ 280988 h 685800"/>
              <a:gd name="connsiteX26" fmla="*/ 0 w 2243137"/>
              <a:gd name="connsiteY26" fmla="*/ 371475 h 685800"/>
              <a:gd name="connsiteX27" fmla="*/ 4762 w 2243137"/>
              <a:gd name="connsiteY27" fmla="*/ 461963 h 685800"/>
              <a:gd name="connsiteX28" fmla="*/ 23812 w 2243137"/>
              <a:gd name="connsiteY28" fmla="*/ 523875 h 685800"/>
              <a:gd name="connsiteX29" fmla="*/ 61912 w 2243137"/>
              <a:gd name="connsiteY29" fmla="*/ 590550 h 685800"/>
              <a:gd name="connsiteX30" fmla="*/ 128587 w 2243137"/>
              <a:gd name="connsiteY30" fmla="*/ 633413 h 685800"/>
              <a:gd name="connsiteX31" fmla="*/ 223837 w 2243137"/>
              <a:gd name="connsiteY31" fmla="*/ 666750 h 685800"/>
              <a:gd name="connsiteX32" fmla="*/ 338137 w 2243137"/>
              <a:gd name="connsiteY32" fmla="*/ 685800 h 685800"/>
              <a:gd name="connsiteX33" fmla="*/ 471487 w 2243137"/>
              <a:gd name="connsiteY33" fmla="*/ 676275 h 685800"/>
              <a:gd name="connsiteX34" fmla="*/ 619125 w 2243137"/>
              <a:gd name="connsiteY34" fmla="*/ 642938 h 685800"/>
              <a:gd name="connsiteX35" fmla="*/ 766762 w 2243137"/>
              <a:gd name="connsiteY35" fmla="*/ 595313 h 685800"/>
              <a:gd name="connsiteX36" fmla="*/ 833437 w 2243137"/>
              <a:gd name="connsiteY36" fmla="*/ 571500 h 685800"/>
              <a:gd name="connsiteX37" fmla="*/ 928687 w 2243137"/>
              <a:gd name="connsiteY37" fmla="*/ 561975 h 685800"/>
              <a:gd name="connsiteX38" fmla="*/ 1076325 w 2243137"/>
              <a:gd name="connsiteY38" fmla="*/ 581025 h 685800"/>
              <a:gd name="connsiteX39" fmla="*/ 1200150 w 2243137"/>
              <a:gd name="connsiteY39" fmla="*/ 561975 h 685800"/>
              <a:gd name="connsiteX40" fmla="*/ 1285875 w 2243137"/>
              <a:gd name="connsiteY40" fmla="*/ 504825 h 685800"/>
              <a:gd name="connsiteX41" fmla="*/ 1333500 w 2243137"/>
              <a:gd name="connsiteY41" fmla="*/ 442913 h 685800"/>
              <a:gd name="connsiteX42" fmla="*/ 1371600 w 2243137"/>
              <a:gd name="connsiteY42" fmla="*/ 423863 h 685800"/>
              <a:gd name="connsiteX43" fmla="*/ 1452562 w 2243137"/>
              <a:gd name="connsiteY43" fmla="*/ 409575 h 685800"/>
              <a:gd name="connsiteX44" fmla="*/ 1543050 w 2243137"/>
              <a:gd name="connsiteY44" fmla="*/ 414338 h 685800"/>
              <a:gd name="connsiteX45" fmla="*/ 1695450 w 2243137"/>
              <a:gd name="connsiteY45" fmla="*/ 461963 h 685800"/>
              <a:gd name="connsiteX46" fmla="*/ 1804987 w 2243137"/>
              <a:gd name="connsiteY46" fmla="*/ 538163 h 685800"/>
              <a:gd name="connsiteX47" fmla="*/ 1852612 w 2243137"/>
              <a:gd name="connsiteY47" fmla="*/ 604838 h 685800"/>
              <a:gd name="connsiteX48" fmla="*/ 1995487 w 2243137"/>
              <a:gd name="connsiteY48" fmla="*/ 595313 h 685800"/>
              <a:gd name="connsiteX49" fmla="*/ 2014537 w 2243137"/>
              <a:gd name="connsiteY49" fmla="*/ 490538 h 685800"/>
              <a:gd name="connsiteX50" fmla="*/ 2057400 w 2243137"/>
              <a:gd name="connsiteY50" fmla="*/ 347663 h 685800"/>
              <a:gd name="connsiteX51" fmla="*/ 2119312 w 2243137"/>
              <a:gd name="connsiteY51" fmla="*/ 200025 h 685800"/>
              <a:gd name="connsiteX52" fmla="*/ 2185987 w 2243137"/>
              <a:gd name="connsiteY52" fmla="*/ 95250 h 685800"/>
              <a:gd name="connsiteX53" fmla="*/ 2243137 w 2243137"/>
              <a:gd name="connsiteY53" fmla="*/ 19050 h 685800"/>
              <a:gd name="connsiteX54" fmla="*/ 2166937 w 2243137"/>
              <a:gd name="connsiteY5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371600 w 2243137"/>
              <a:gd name="connsiteY41" fmla="*/ 423863 h 685800"/>
              <a:gd name="connsiteX42" fmla="*/ 1452562 w 2243137"/>
              <a:gd name="connsiteY42" fmla="*/ 409575 h 685800"/>
              <a:gd name="connsiteX43" fmla="*/ 1543050 w 2243137"/>
              <a:gd name="connsiteY43" fmla="*/ 414338 h 685800"/>
              <a:gd name="connsiteX44" fmla="*/ 1695450 w 2243137"/>
              <a:gd name="connsiteY44" fmla="*/ 461963 h 685800"/>
              <a:gd name="connsiteX45" fmla="*/ 1804987 w 2243137"/>
              <a:gd name="connsiteY45" fmla="*/ 538163 h 685800"/>
              <a:gd name="connsiteX46" fmla="*/ 1852612 w 2243137"/>
              <a:gd name="connsiteY46" fmla="*/ 604838 h 685800"/>
              <a:gd name="connsiteX47" fmla="*/ 1995487 w 2243137"/>
              <a:gd name="connsiteY47" fmla="*/ 595313 h 685800"/>
              <a:gd name="connsiteX48" fmla="*/ 2014537 w 2243137"/>
              <a:gd name="connsiteY48" fmla="*/ 490538 h 685800"/>
              <a:gd name="connsiteX49" fmla="*/ 2057400 w 2243137"/>
              <a:gd name="connsiteY49" fmla="*/ 347663 h 685800"/>
              <a:gd name="connsiteX50" fmla="*/ 2119312 w 2243137"/>
              <a:gd name="connsiteY50" fmla="*/ 200025 h 685800"/>
              <a:gd name="connsiteX51" fmla="*/ 2185987 w 2243137"/>
              <a:gd name="connsiteY51" fmla="*/ 95250 h 685800"/>
              <a:gd name="connsiteX52" fmla="*/ 2243137 w 2243137"/>
              <a:gd name="connsiteY52" fmla="*/ 19050 h 685800"/>
              <a:gd name="connsiteX53" fmla="*/ 2166937 w 2243137"/>
              <a:gd name="connsiteY53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371600 w 2243137"/>
              <a:gd name="connsiteY40" fmla="*/ 423863 h 685800"/>
              <a:gd name="connsiteX41" fmla="*/ 1452562 w 2243137"/>
              <a:gd name="connsiteY41" fmla="*/ 409575 h 685800"/>
              <a:gd name="connsiteX42" fmla="*/ 1543050 w 2243137"/>
              <a:gd name="connsiteY42" fmla="*/ 414338 h 685800"/>
              <a:gd name="connsiteX43" fmla="*/ 1695450 w 2243137"/>
              <a:gd name="connsiteY43" fmla="*/ 461963 h 685800"/>
              <a:gd name="connsiteX44" fmla="*/ 1804987 w 2243137"/>
              <a:gd name="connsiteY44" fmla="*/ 538163 h 685800"/>
              <a:gd name="connsiteX45" fmla="*/ 1852612 w 2243137"/>
              <a:gd name="connsiteY45" fmla="*/ 604838 h 685800"/>
              <a:gd name="connsiteX46" fmla="*/ 1995487 w 2243137"/>
              <a:gd name="connsiteY46" fmla="*/ 595313 h 685800"/>
              <a:gd name="connsiteX47" fmla="*/ 2014537 w 2243137"/>
              <a:gd name="connsiteY47" fmla="*/ 490538 h 685800"/>
              <a:gd name="connsiteX48" fmla="*/ 2057400 w 2243137"/>
              <a:gd name="connsiteY48" fmla="*/ 347663 h 685800"/>
              <a:gd name="connsiteX49" fmla="*/ 2119312 w 2243137"/>
              <a:gd name="connsiteY49" fmla="*/ 200025 h 685800"/>
              <a:gd name="connsiteX50" fmla="*/ 2185987 w 2243137"/>
              <a:gd name="connsiteY50" fmla="*/ 95250 h 685800"/>
              <a:gd name="connsiteX51" fmla="*/ 2243137 w 2243137"/>
              <a:gd name="connsiteY51" fmla="*/ 19050 h 685800"/>
              <a:gd name="connsiteX52" fmla="*/ 2166937 w 2243137"/>
              <a:gd name="connsiteY52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1095375 w 2243137"/>
              <a:gd name="connsiteY11" fmla="*/ 142875 h 685800"/>
              <a:gd name="connsiteX12" fmla="*/ 995362 w 2243137"/>
              <a:gd name="connsiteY12" fmla="*/ 142875 h 685800"/>
              <a:gd name="connsiteX13" fmla="*/ 885825 w 2243137"/>
              <a:gd name="connsiteY13" fmla="*/ 157163 h 685800"/>
              <a:gd name="connsiteX14" fmla="*/ 809625 w 2243137"/>
              <a:gd name="connsiteY14" fmla="*/ 161925 h 685800"/>
              <a:gd name="connsiteX15" fmla="*/ 723900 w 2243137"/>
              <a:gd name="connsiteY15" fmla="*/ 147638 h 685800"/>
              <a:gd name="connsiteX16" fmla="*/ 576262 w 2243137"/>
              <a:gd name="connsiteY16" fmla="*/ 123825 h 685800"/>
              <a:gd name="connsiteX17" fmla="*/ 447675 w 2243137"/>
              <a:gd name="connsiteY17" fmla="*/ 100013 h 685800"/>
              <a:gd name="connsiteX18" fmla="*/ 333375 w 2243137"/>
              <a:gd name="connsiteY18" fmla="*/ 95250 h 685800"/>
              <a:gd name="connsiteX19" fmla="*/ 200025 w 2243137"/>
              <a:gd name="connsiteY19" fmla="*/ 114300 h 685800"/>
              <a:gd name="connsiteX20" fmla="*/ 123825 w 2243137"/>
              <a:gd name="connsiteY20" fmla="*/ 152400 h 685800"/>
              <a:gd name="connsiteX21" fmla="*/ 66675 w 2243137"/>
              <a:gd name="connsiteY21" fmla="*/ 200025 h 685800"/>
              <a:gd name="connsiteX22" fmla="*/ 14287 w 2243137"/>
              <a:gd name="connsiteY22" fmla="*/ 280988 h 685800"/>
              <a:gd name="connsiteX23" fmla="*/ 0 w 2243137"/>
              <a:gd name="connsiteY23" fmla="*/ 371475 h 685800"/>
              <a:gd name="connsiteX24" fmla="*/ 4762 w 2243137"/>
              <a:gd name="connsiteY24" fmla="*/ 461963 h 685800"/>
              <a:gd name="connsiteX25" fmla="*/ 23812 w 2243137"/>
              <a:gd name="connsiteY25" fmla="*/ 523875 h 685800"/>
              <a:gd name="connsiteX26" fmla="*/ 61912 w 2243137"/>
              <a:gd name="connsiteY26" fmla="*/ 590550 h 685800"/>
              <a:gd name="connsiteX27" fmla="*/ 128587 w 2243137"/>
              <a:gd name="connsiteY27" fmla="*/ 633413 h 685800"/>
              <a:gd name="connsiteX28" fmla="*/ 223837 w 2243137"/>
              <a:gd name="connsiteY28" fmla="*/ 666750 h 685800"/>
              <a:gd name="connsiteX29" fmla="*/ 338137 w 2243137"/>
              <a:gd name="connsiteY29" fmla="*/ 685800 h 685800"/>
              <a:gd name="connsiteX30" fmla="*/ 471487 w 2243137"/>
              <a:gd name="connsiteY30" fmla="*/ 676275 h 685800"/>
              <a:gd name="connsiteX31" fmla="*/ 619125 w 2243137"/>
              <a:gd name="connsiteY31" fmla="*/ 642938 h 685800"/>
              <a:gd name="connsiteX32" fmla="*/ 766762 w 2243137"/>
              <a:gd name="connsiteY32" fmla="*/ 595313 h 685800"/>
              <a:gd name="connsiteX33" fmla="*/ 833437 w 2243137"/>
              <a:gd name="connsiteY33" fmla="*/ 571500 h 685800"/>
              <a:gd name="connsiteX34" fmla="*/ 928687 w 2243137"/>
              <a:gd name="connsiteY34" fmla="*/ 561975 h 685800"/>
              <a:gd name="connsiteX35" fmla="*/ 1076325 w 2243137"/>
              <a:gd name="connsiteY35" fmla="*/ 581025 h 685800"/>
              <a:gd name="connsiteX36" fmla="*/ 1200150 w 2243137"/>
              <a:gd name="connsiteY36" fmla="*/ 561975 h 685800"/>
              <a:gd name="connsiteX37" fmla="*/ 1285875 w 2243137"/>
              <a:gd name="connsiteY37" fmla="*/ 504825 h 685800"/>
              <a:gd name="connsiteX38" fmla="*/ 1333500 w 2243137"/>
              <a:gd name="connsiteY38" fmla="*/ 442913 h 685800"/>
              <a:gd name="connsiteX39" fmla="*/ 1371600 w 2243137"/>
              <a:gd name="connsiteY39" fmla="*/ 423863 h 685800"/>
              <a:gd name="connsiteX40" fmla="*/ 1452562 w 2243137"/>
              <a:gd name="connsiteY40" fmla="*/ 409575 h 685800"/>
              <a:gd name="connsiteX41" fmla="*/ 1543050 w 2243137"/>
              <a:gd name="connsiteY41" fmla="*/ 414338 h 685800"/>
              <a:gd name="connsiteX42" fmla="*/ 1695450 w 2243137"/>
              <a:gd name="connsiteY42" fmla="*/ 461963 h 685800"/>
              <a:gd name="connsiteX43" fmla="*/ 1804987 w 2243137"/>
              <a:gd name="connsiteY43" fmla="*/ 538163 h 685800"/>
              <a:gd name="connsiteX44" fmla="*/ 1852612 w 2243137"/>
              <a:gd name="connsiteY44" fmla="*/ 604838 h 685800"/>
              <a:gd name="connsiteX45" fmla="*/ 1995487 w 2243137"/>
              <a:gd name="connsiteY45" fmla="*/ 595313 h 685800"/>
              <a:gd name="connsiteX46" fmla="*/ 2014537 w 2243137"/>
              <a:gd name="connsiteY46" fmla="*/ 490538 h 685800"/>
              <a:gd name="connsiteX47" fmla="*/ 2057400 w 2243137"/>
              <a:gd name="connsiteY47" fmla="*/ 347663 h 685800"/>
              <a:gd name="connsiteX48" fmla="*/ 2119312 w 2243137"/>
              <a:gd name="connsiteY48" fmla="*/ 200025 h 685800"/>
              <a:gd name="connsiteX49" fmla="*/ 2185987 w 2243137"/>
              <a:gd name="connsiteY49" fmla="*/ 95250 h 685800"/>
              <a:gd name="connsiteX50" fmla="*/ 2243137 w 2243137"/>
              <a:gd name="connsiteY50" fmla="*/ 19050 h 685800"/>
              <a:gd name="connsiteX51" fmla="*/ 2166937 w 2243137"/>
              <a:gd name="connsiteY51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371600 w 2243137"/>
              <a:gd name="connsiteY38" fmla="*/ 423863 h 685800"/>
              <a:gd name="connsiteX39" fmla="*/ 1452562 w 2243137"/>
              <a:gd name="connsiteY39" fmla="*/ 409575 h 685800"/>
              <a:gd name="connsiteX40" fmla="*/ 1543050 w 2243137"/>
              <a:gd name="connsiteY40" fmla="*/ 414338 h 685800"/>
              <a:gd name="connsiteX41" fmla="*/ 1695450 w 2243137"/>
              <a:gd name="connsiteY41" fmla="*/ 461963 h 685800"/>
              <a:gd name="connsiteX42" fmla="*/ 1804987 w 2243137"/>
              <a:gd name="connsiteY42" fmla="*/ 538163 h 685800"/>
              <a:gd name="connsiteX43" fmla="*/ 1852612 w 2243137"/>
              <a:gd name="connsiteY43" fmla="*/ 604838 h 685800"/>
              <a:gd name="connsiteX44" fmla="*/ 1995487 w 2243137"/>
              <a:gd name="connsiteY44" fmla="*/ 595313 h 685800"/>
              <a:gd name="connsiteX45" fmla="*/ 2014537 w 2243137"/>
              <a:gd name="connsiteY45" fmla="*/ 490538 h 685800"/>
              <a:gd name="connsiteX46" fmla="*/ 2057400 w 2243137"/>
              <a:gd name="connsiteY46" fmla="*/ 347663 h 685800"/>
              <a:gd name="connsiteX47" fmla="*/ 2119312 w 2243137"/>
              <a:gd name="connsiteY47" fmla="*/ 200025 h 685800"/>
              <a:gd name="connsiteX48" fmla="*/ 2185987 w 2243137"/>
              <a:gd name="connsiteY48" fmla="*/ 95250 h 685800"/>
              <a:gd name="connsiteX49" fmla="*/ 2243137 w 2243137"/>
              <a:gd name="connsiteY49" fmla="*/ 19050 h 685800"/>
              <a:gd name="connsiteX50" fmla="*/ 2166937 w 2243137"/>
              <a:gd name="connsiteY50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885825 w 2243137"/>
              <a:gd name="connsiteY11" fmla="*/ 157163 h 685800"/>
              <a:gd name="connsiteX12" fmla="*/ 809625 w 2243137"/>
              <a:gd name="connsiteY12" fmla="*/ 161925 h 685800"/>
              <a:gd name="connsiteX13" fmla="*/ 723900 w 2243137"/>
              <a:gd name="connsiteY13" fmla="*/ 147638 h 685800"/>
              <a:gd name="connsiteX14" fmla="*/ 576262 w 2243137"/>
              <a:gd name="connsiteY14" fmla="*/ 123825 h 685800"/>
              <a:gd name="connsiteX15" fmla="*/ 447675 w 2243137"/>
              <a:gd name="connsiteY15" fmla="*/ 100013 h 685800"/>
              <a:gd name="connsiteX16" fmla="*/ 333375 w 2243137"/>
              <a:gd name="connsiteY16" fmla="*/ 95250 h 685800"/>
              <a:gd name="connsiteX17" fmla="*/ 200025 w 2243137"/>
              <a:gd name="connsiteY17" fmla="*/ 114300 h 685800"/>
              <a:gd name="connsiteX18" fmla="*/ 123825 w 2243137"/>
              <a:gd name="connsiteY18" fmla="*/ 152400 h 685800"/>
              <a:gd name="connsiteX19" fmla="*/ 66675 w 2243137"/>
              <a:gd name="connsiteY19" fmla="*/ 200025 h 685800"/>
              <a:gd name="connsiteX20" fmla="*/ 14287 w 2243137"/>
              <a:gd name="connsiteY20" fmla="*/ 280988 h 685800"/>
              <a:gd name="connsiteX21" fmla="*/ 0 w 2243137"/>
              <a:gd name="connsiteY21" fmla="*/ 371475 h 685800"/>
              <a:gd name="connsiteX22" fmla="*/ 4762 w 2243137"/>
              <a:gd name="connsiteY22" fmla="*/ 461963 h 685800"/>
              <a:gd name="connsiteX23" fmla="*/ 23812 w 2243137"/>
              <a:gd name="connsiteY23" fmla="*/ 523875 h 685800"/>
              <a:gd name="connsiteX24" fmla="*/ 61912 w 2243137"/>
              <a:gd name="connsiteY24" fmla="*/ 590550 h 685800"/>
              <a:gd name="connsiteX25" fmla="*/ 128587 w 2243137"/>
              <a:gd name="connsiteY25" fmla="*/ 633413 h 685800"/>
              <a:gd name="connsiteX26" fmla="*/ 223837 w 2243137"/>
              <a:gd name="connsiteY26" fmla="*/ 666750 h 685800"/>
              <a:gd name="connsiteX27" fmla="*/ 338137 w 2243137"/>
              <a:gd name="connsiteY27" fmla="*/ 685800 h 685800"/>
              <a:gd name="connsiteX28" fmla="*/ 471487 w 2243137"/>
              <a:gd name="connsiteY28" fmla="*/ 676275 h 685800"/>
              <a:gd name="connsiteX29" fmla="*/ 619125 w 2243137"/>
              <a:gd name="connsiteY29" fmla="*/ 642938 h 685800"/>
              <a:gd name="connsiteX30" fmla="*/ 766762 w 2243137"/>
              <a:gd name="connsiteY30" fmla="*/ 595313 h 685800"/>
              <a:gd name="connsiteX31" fmla="*/ 833437 w 2243137"/>
              <a:gd name="connsiteY31" fmla="*/ 571500 h 685800"/>
              <a:gd name="connsiteX32" fmla="*/ 928687 w 2243137"/>
              <a:gd name="connsiteY32" fmla="*/ 561975 h 685800"/>
              <a:gd name="connsiteX33" fmla="*/ 1076325 w 2243137"/>
              <a:gd name="connsiteY33" fmla="*/ 581025 h 685800"/>
              <a:gd name="connsiteX34" fmla="*/ 1200150 w 2243137"/>
              <a:gd name="connsiteY34" fmla="*/ 561975 h 685800"/>
              <a:gd name="connsiteX35" fmla="*/ 1285875 w 2243137"/>
              <a:gd name="connsiteY35" fmla="*/ 504825 h 685800"/>
              <a:gd name="connsiteX36" fmla="*/ 1333500 w 2243137"/>
              <a:gd name="connsiteY36" fmla="*/ 442913 h 685800"/>
              <a:gd name="connsiteX37" fmla="*/ 1371600 w 2243137"/>
              <a:gd name="connsiteY37" fmla="*/ 423863 h 685800"/>
              <a:gd name="connsiteX38" fmla="*/ 1452562 w 2243137"/>
              <a:gd name="connsiteY38" fmla="*/ 409575 h 685800"/>
              <a:gd name="connsiteX39" fmla="*/ 1543050 w 2243137"/>
              <a:gd name="connsiteY39" fmla="*/ 414338 h 685800"/>
              <a:gd name="connsiteX40" fmla="*/ 1695450 w 2243137"/>
              <a:gd name="connsiteY40" fmla="*/ 461963 h 685800"/>
              <a:gd name="connsiteX41" fmla="*/ 1804987 w 2243137"/>
              <a:gd name="connsiteY41" fmla="*/ 538163 h 685800"/>
              <a:gd name="connsiteX42" fmla="*/ 1852612 w 2243137"/>
              <a:gd name="connsiteY42" fmla="*/ 604838 h 685800"/>
              <a:gd name="connsiteX43" fmla="*/ 1995487 w 2243137"/>
              <a:gd name="connsiteY43" fmla="*/ 595313 h 685800"/>
              <a:gd name="connsiteX44" fmla="*/ 2014537 w 2243137"/>
              <a:gd name="connsiteY44" fmla="*/ 490538 h 685800"/>
              <a:gd name="connsiteX45" fmla="*/ 2057400 w 2243137"/>
              <a:gd name="connsiteY45" fmla="*/ 347663 h 685800"/>
              <a:gd name="connsiteX46" fmla="*/ 2119312 w 2243137"/>
              <a:gd name="connsiteY46" fmla="*/ 200025 h 685800"/>
              <a:gd name="connsiteX47" fmla="*/ 2185987 w 2243137"/>
              <a:gd name="connsiteY47" fmla="*/ 95250 h 685800"/>
              <a:gd name="connsiteX48" fmla="*/ 2243137 w 2243137"/>
              <a:gd name="connsiteY48" fmla="*/ 19050 h 685800"/>
              <a:gd name="connsiteX49" fmla="*/ 2166937 w 2243137"/>
              <a:gd name="connsiteY49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1371600 w 2243137"/>
              <a:gd name="connsiteY36" fmla="*/ 423863 h 685800"/>
              <a:gd name="connsiteX37" fmla="*/ 1452562 w 2243137"/>
              <a:gd name="connsiteY37" fmla="*/ 409575 h 685800"/>
              <a:gd name="connsiteX38" fmla="*/ 1543050 w 2243137"/>
              <a:gd name="connsiteY38" fmla="*/ 414338 h 685800"/>
              <a:gd name="connsiteX39" fmla="*/ 1695450 w 2243137"/>
              <a:gd name="connsiteY39" fmla="*/ 461963 h 685800"/>
              <a:gd name="connsiteX40" fmla="*/ 1804987 w 2243137"/>
              <a:gd name="connsiteY40" fmla="*/ 538163 h 685800"/>
              <a:gd name="connsiteX41" fmla="*/ 1852612 w 2243137"/>
              <a:gd name="connsiteY41" fmla="*/ 604838 h 685800"/>
              <a:gd name="connsiteX42" fmla="*/ 1995487 w 2243137"/>
              <a:gd name="connsiteY42" fmla="*/ 595313 h 685800"/>
              <a:gd name="connsiteX43" fmla="*/ 2014537 w 2243137"/>
              <a:gd name="connsiteY43" fmla="*/ 490538 h 685800"/>
              <a:gd name="connsiteX44" fmla="*/ 2057400 w 2243137"/>
              <a:gd name="connsiteY44" fmla="*/ 347663 h 685800"/>
              <a:gd name="connsiteX45" fmla="*/ 2119312 w 2243137"/>
              <a:gd name="connsiteY45" fmla="*/ 200025 h 685800"/>
              <a:gd name="connsiteX46" fmla="*/ 2185987 w 2243137"/>
              <a:gd name="connsiteY46" fmla="*/ 95250 h 685800"/>
              <a:gd name="connsiteX47" fmla="*/ 2243137 w 2243137"/>
              <a:gd name="connsiteY47" fmla="*/ 19050 h 685800"/>
              <a:gd name="connsiteX48" fmla="*/ 2166937 w 2243137"/>
              <a:gd name="connsiteY48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723900 w 2243137"/>
              <a:gd name="connsiteY11" fmla="*/ 147638 h 685800"/>
              <a:gd name="connsiteX12" fmla="*/ 576262 w 2243137"/>
              <a:gd name="connsiteY12" fmla="*/ 123825 h 685800"/>
              <a:gd name="connsiteX13" fmla="*/ 447675 w 2243137"/>
              <a:gd name="connsiteY13" fmla="*/ 100013 h 685800"/>
              <a:gd name="connsiteX14" fmla="*/ 333375 w 2243137"/>
              <a:gd name="connsiteY14" fmla="*/ 95250 h 685800"/>
              <a:gd name="connsiteX15" fmla="*/ 200025 w 2243137"/>
              <a:gd name="connsiteY15" fmla="*/ 114300 h 685800"/>
              <a:gd name="connsiteX16" fmla="*/ 123825 w 2243137"/>
              <a:gd name="connsiteY16" fmla="*/ 152400 h 685800"/>
              <a:gd name="connsiteX17" fmla="*/ 66675 w 2243137"/>
              <a:gd name="connsiteY17" fmla="*/ 200025 h 685800"/>
              <a:gd name="connsiteX18" fmla="*/ 14287 w 2243137"/>
              <a:gd name="connsiteY18" fmla="*/ 280988 h 685800"/>
              <a:gd name="connsiteX19" fmla="*/ 0 w 2243137"/>
              <a:gd name="connsiteY19" fmla="*/ 371475 h 685800"/>
              <a:gd name="connsiteX20" fmla="*/ 4762 w 2243137"/>
              <a:gd name="connsiteY20" fmla="*/ 461963 h 685800"/>
              <a:gd name="connsiteX21" fmla="*/ 23812 w 2243137"/>
              <a:gd name="connsiteY21" fmla="*/ 523875 h 685800"/>
              <a:gd name="connsiteX22" fmla="*/ 61912 w 2243137"/>
              <a:gd name="connsiteY22" fmla="*/ 590550 h 685800"/>
              <a:gd name="connsiteX23" fmla="*/ 128587 w 2243137"/>
              <a:gd name="connsiteY23" fmla="*/ 633413 h 685800"/>
              <a:gd name="connsiteX24" fmla="*/ 223837 w 2243137"/>
              <a:gd name="connsiteY24" fmla="*/ 666750 h 685800"/>
              <a:gd name="connsiteX25" fmla="*/ 338137 w 2243137"/>
              <a:gd name="connsiteY25" fmla="*/ 685800 h 685800"/>
              <a:gd name="connsiteX26" fmla="*/ 471487 w 2243137"/>
              <a:gd name="connsiteY26" fmla="*/ 676275 h 685800"/>
              <a:gd name="connsiteX27" fmla="*/ 619125 w 2243137"/>
              <a:gd name="connsiteY27" fmla="*/ 642938 h 685800"/>
              <a:gd name="connsiteX28" fmla="*/ 766762 w 2243137"/>
              <a:gd name="connsiteY28" fmla="*/ 595313 h 685800"/>
              <a:gd name="connsiteX29" fmla="*/ 833437 w 2243137"/>
              <a:gd name="connsiteY29" fmla="*/ 571500 h 685800"/>
              <a:gd name="connsiteX30" fmla="*/ 928687 w 2243137"/>
              <a:gd name="connsiteY30" fmla="*/ 561975 h 685800"/>
              <a:gd name="connsiteX31" fmla="*/ 1076325 w 2243137"/>
              <a:gd name="connsiteY31" fmla="*/ 581025 h 685800"/>
              <a:gd name="connsiteX32" fmla="*/ 1200150 w 2243137"/>
              <a:gd name="connsiteY32" fmla="*/ 561975 h 685800"/>
              <a:gd name="connsiteX33" fmla="*/ 1285875 w 2243137"/>
              <a:gd name="connsiteY33" fmla="*/ 504825 h 685800"/>
              <a:gd name="connsiteX34" fmla="*/ 1333500 w 2243137"/>
              <a:gd name="connsiteY34" fmla="*/ 442913 h 685800"/>
              <a:gd name="connsiteX35" fmla="*/ 1371600 w 2243137"/>
              <a:gd name="connsiteY35" fmla="*/ 423863 h 685800"/>
              <a:gd name="connsiteX36" fmla="*/ 1452562 w 2243137"/>
              <a:gd name="connsiteY36" fmla="*/ 409575 h 685800"/>
              <a:gd name="connsiteX37" fmla="*/ 1543050 w 2243137"/>
              <a:gd name="connsiteY37" fmla="*/ 414338 h 685800"/>
              <a:gd name="connsiteX38" fmla="*/ 1695450 w 2243137"/>
              <a:gd name="connsiteY38" fmla="*/ 461963 h 685800"/>
              <a:gd name="connsiteX39" fmla="*/ 1804987 w 2243137"/>
              <a:gd name="connsiteY39" fmla="*/ 538163 h 685800"/>
              <a:gd name="connsiteX40" fmla="*/ 1852612 w 2243137"/>
              <a:gd name="connsiteY40" fmla="*/ 604838 h 685800"/>
              <a:gd name="connsiteX41" fmla="*/ 1995487 w 2243137"/>
              <a:gd name="connsiteY41" fmla="*/ 595313 h 685800"/>
              <a:gd name="connsiteX42" fmla="*/ 2014537 w 2243137"/>
              <a:gd name="connsiteY42" fmla="*/ 490538 h 685800"/>
              <a:gd name="connsiteX43" fmla="*/ 2057400 w 2243137"/>
              <a:gd name="connsiteY43" fmla="*/ 347663 h 685800"/>
              <a:gd name="connsiteX44" fmla="*/ 2119312 w 2243137"/>
              <a:gd name="connsiteY44" fmla="*/ 200025 h 685800"/>
              <a:gd name="connsiteX45" fmla="*/ 2185987 w 2243137"/>
              <a:gd name="connsiteY45" fmla="*/ 95250 h 685800"/>
              <a:gd name="connsiteX46" fmla="*/ 2243137 w 2243137"/>
              <a:gd name="connsiteY46" fmla="*/ 19050 h 685800"/>
              <a:gd name="connsiteX47" fmla="*/ 2166937 w 2243137"/>
              <a:gd name="connsiteY47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1371600 w 2243137"/>
              <a:gd name="connsiteY34" fmla="*/ 423863 h 685800"/>
              <a:gd name="connsiteX35" fmla="*/ 1452562 w 2243137"/>
              <a:gd name="connsiteY35" fmla="*/ 409575 h 685800"/>
              <a:gd name="connsiteX36" fmla="*/ 1543050 w 2243137"/>
              <a:gd name="connsiteY36" fmla="*/ 414338 h 685800"/>
              <a:gd name="connsiteX37" fmla="*/ 1695450 w 2243137"/>
              <a:gd name="connsiteY37" fmla="*/ 461963 h 685800"/>
              <a:gd name="connsiteX38" fmla="*/ 1804987 w 2243137"/>
              <a:gd name="connsiteY38" fmla="*/ 538163 h 685800"/>
              <a:gd name="connsiteX39" fmla="*/ 1852612 w 2243137"/>
              <a:gd name="connsiteY39" fmla="*/ 604838 h 685800"/>
              <a:gd name="connsiteX40" fmla="*/ 1995487 w 2243137"/>
              <a:gd name="connsiteY40" fmla="*/ 595313 h 685800"/>
              <a:gd name="connsiteX41" fmla="*/ 2014537 w 2243137"/>
              <a:gd name="connsiteY41" fmla="*/ 490538 h 685800"/>
              <a:gd name="connsiteX42" fmla="*/ 2057400 w 2243137"/>
              <a:gd name="connsiteY42" fmla="*/ 347663 h 685800"/>
              <a:gd name="connsiteX43" fmla="*/ 2119312 w 2243137"/>
              <a:gd name="connsiteY43" fmla="*/ 200025 h 685800"/>
              <a:gd name="connsiteX44" fmla="*/ 2185987 w 2243137"/>
              <a:gd name="connsiteY44" fmla="*/ 95250 h 685800"/>
              <a:gd name="connsiteX45" fmla="*/ 2243137 w 2243137"/>
              <a:gd name="connsiteY45" fmla="*/ 19050 h 685800"/>
              <a:gd name="connsiteX46" fmla="*/ 2166937 w 2243137"/>
              <a:gd name="connsiteY46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447675 w 2243137"/>
              <a:gd name="connsiteY11" fmla="*/ 100013 h 685800"/>
              <a:gd name="connsiteX12" fmla="*/ 333375 w 2243137"/>
              <a:gd name="connsiteY12" fmla="*/ 95250 h 685800"/>
              <a:gd name="connsiteX13" fmla="*/ 200025 w 2243137"/>
              <a:gd name="connsiteY13" fmla="*/ 114300 h 685800"/>
              <a:gd name="connsiteX14" fmla="*/ 123825 w 2243137"/>
              <a:gd name="connsiteY14" fmla="*/ 152400 h 685800"/>
              <a:gd name="connsiteX15" fmla="*/ 66675 w 2243137"/>
              <a:gd name="connsiteY15" fmla="*/ 200025 h 685800"/>
              <a:gd name="connsiteX16" fmla="*/ 14287 w 2243137"/>
              <a:gd name="connsiteY16" fmla="*/ 280988 h 685800"/>
              <a:gd name="connsiteX17" fmla="*/ 0 w 2243137"/>
              <a:gd name="connsiteY17" fmla="*/ 371475 h 685800"/>
              <a:gd name="connsiteX18" fmla="*/ 4762 w 2243137"/>
              <a:gd name="connsiteY18" fmla="*/ 461963 h 685800"/>
              <a:gd name="connsiteX19" fmla="*/ 23812 w 2243137"/>
              <a:gd name="connsiteY19" fmla="*/ 523875 h 685800"/>
              <a:gd name="connsiteX20" fmla="*/ 61912 w 2243137"/>
              <a:gd name="connsiteY20" fmla="*/ 590550 h 685800"/>
              <a:gd name="connsiteX21" fmla="*/ 128587 w 2243137"/>
              <a:gd name="connsiteY21" fmla="*/ 633413 h 685800"/>
              <a:gd name="connsiteX22" fmla="*/ 223837 w 2243137"/>
              <a:gd name="connsiteY22" fmla="*/ 666750 h 685800"/>
              <a:gd name="connsiteX23" fmla="*/ 338137 w 2243137"/>
              <a:gd name="connsiteY23" fmla="*/ 685800 h 685800"/>
              <a:gd name="connsiteX24" fmla="*/ 471487 w 2243137"/>
              <a:gd name="connsiteY24" fmla="*/ 676275 h 685800"/>
              <a:gd name="connsiteX25" fmla="*/ 619125 w 2243137"/>
              <a:gd name="connsiteY25" fmla="*/ 642938 h 685800"/>
              <a:gd name="connsiteX26" fmla="*/ 766762 w 2243137"/>
              <a:gd name="connsiteY26" fmla="*/ 595313 h 685800"/>
              <a:gd name="connsiteX27" fmla="*/ 833437 w 2243137"/>
              <a:gd name="connsiteY27" fmla="*/ 571500 h 685800"/>
              <a:gd name="connsiteX28" fmla="*/ 928687 w 2243137"/>
              <a:gd name="connsiteY28" fmla="*/ 561975 h 685800"/>
              <a:gd name="connsiteX29" fmla="*/ 1076325 w 2243137"/>
              <a:gd name="connsiteY29" fmla="*/ 581025 h 685800"/>
              <a:gd name="connsiteX30" fmla="*/ 1200150 w 2243137"/>
              <a:gd name="connsiteY30" fmla="*/ 561975 h 685800"/>
              <a:gd name="connsiteX31" fmla="*/ 1285875 w 2243137"/>
              <a:gd name="connsiteY31" fmla="*/ 504825 h 685800"/>
              <a:gd name="connsiteX32" fmla="*/ 1333500 w 2243137"/>
              <a:gd name="connsiteY32" fmla="*/ 442913 h 685800"/>
              <a:gd name="connsiteX33" fmla="*/ 1371600 w 2243137"/>
              <a:gd name="connsiteY33" fmla="*/ 423863 h 685800"/>
              <a:gd name="connsiteX34" fmla="*/ 1452562 w 2243137"/>
              <a:gd name="connsiteY34" fmla="*/ 409575 h 685800"/>
              <a:gd name="connsiteX35" fmla="*/ 1543050 w 2243137"/>
              <a:gd name="connsiteY35" fmla="*/ 414338 h 685800"/>
              <a:gd name="connsiteX36" fmla="*/ 1695450 w 2243137"/>
              <a:gd name="connsiteY36" fmla="*/ 461963 h 685800"/>
              <a:gd name="connsiteX37" fmla="*/ 1804987 w 2243137"/>
              <a:gd name="connsiteY37" fmla="*/ 538163 h 685800"/>
              <a:gd name="connsiteX38" fmla="*/ 1852612 w 2243137"/>
              <a:gd name="connsiteY38" fmla="*/ 604838 h 685800"/>
              <a:gd name="connsiteX39" fmla="*/ 1995487 w 2243137"/>
              <a:gd name="connsiteY39" fmla="*/ 595313 h 685800"/>
              <a:gd name="connsiteX40" fmla="*/ 2014537 w 2243137"/>
              <a:gd name="connsiteY40" fmla="*/ 490538 h 685800"/>
              <a:gd name="connsiteX41" fmla="*/ 2057400 w 2243137"/>
              <a:gd name="connsiteY41" fmla="*/ 347663 h 685800"/>
              <a:gd name="connsiteX42" fmla="*/ 2119312 w 2243137"/>
              <a:gd name="connsiteY42" fmla="*/ 200025 h 685800"/>
              <a:gd name="connsiteX43" fmla="*/ 2185987 w 2243137"/>
              <a:gd name="connsiteY43" fmla="*/ 95250 h 685800"/>
              <a:gd name="connsiteX44" fmla="*/ 2243137 w 2243137"/>
              <a:gd name="connsiteY44" fmla="*/ 19050 h 685800"/>
              <a:gd name="connsiteX45" fmla="*/ 2166937 w 2243137"/>
              <a:gd name="connsiteY45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333375 w 2243137"/>
              <a:gd name="connsiteY11" fmla="*/ 95250 h 685800"/>
              <a:gd name="connsiteX12" fmla="*/ 200025 w 2243137"/>
              <a:gd name="connsiteY12" fmla="*/ 114300 h 685800"/>
              <a:gd name="connsiteX13" fmla="*/ 123825 w 2243137"/>
              <a:gd name="connsiteY13" fmla="*/ 152400 h 685800"/>
              <a:gd name="connsiteX14" fmla="*/ 66675 w 2243137"/>
              <a:gd name="connsiteY14" fmla="*/ 200025 h 685800"/>
              <a:gd name="connsiteX15" fmla="*/ 14287 w 2243137"/>
              <a:gd name="connsiteY15" fmla="*/ 280988 h 685800"/>
              <a:gd name="connsiteX16" fmla="*/ 0 w 2243137"/>
              <a:gd name="connsiteY16" fmla="*/ 371475 h 685800"/>
              <a:gd name="connsiteX17" fmla="*/ 4762 w 2243137"/>
              <a:gd name="connsiteY17" fmla="*/ 461963 h 685800"/>
              <a:gd name="connsiteX18" fmla="*/ 23812 w 2243137"/>
              <a:gd name="connsiteY18" fmla="*/ 523875 h 685800"/>
              <a:gd name="connsiteX19" fmla="*/ 61912 w 2243137"/>
              <a:gd name="connsiteY19" fmla="*/ 590550 h 685800"/>
              <a:gd name="connsiteX20" fmla="*/ 128587 w 2243137"/>
              <a:gd name="connsiteY20" fmla="*/ 633413 h 685800"/>
              <a:gd name="connsiteX21" fmla="*/ 223837 w 2243137"/>
              <a:gd name="connsiteY21" fmla="*/ 666750 h 685800"/>
              <a:gd name="connsiteX22" fmla="*/ 338137 w 2243137"/>
              <a:gd name="connsiteY22" fmla="*/ 685800 h 685800"/>
              <a:gd name="connsiteX23" fmla="*/ 471487 w 2243137"/>
              <a:gd name="connsiteY23" fmla="*/ 676275 h 685800"/>
              <a:gd name="connsiteX24" fmla="*/ 619125 w 2243137"/>
              <a:gd name="connsiteY24" fmla="*/ 642938 h 685800"/>
              <a:gd name="connsiteX25" fmla="*/ 766762 w 2243137"/>
              <a:gd name="connsiteY25" fmla="*/ 595313 h 685800"/>
              <a:gd name="connsiteX26" fmla="*/ 833437 w 2243137"/>
              <a:gd name="connsiteY26" fmla="*/ 571500 h 685800"/>
              <a:gd name="connsiteX27" fmla="*/ 928687 w 2243137"/>
              <a:gd name="connsiteY27" fmla="*/ 561975 h 685800"/>
              <a:gd name="connsiteX28" fmla="*/ 1076325 w 2243137"/>
              <a:gd name="connsiteY28" fmla="*/ 581025 h 685800"/>
              <a:gd name="connsiteX29" fmla="*/ 1200150 w 2243137"/>
              <a:gd name="connsiteY29" fmla="*/ 561975 h 685800"/>
              <a:gd name="connsiteX30" fmla="*/ 1285875 w 2243137"/>
              <a:gd name="connsiteY30" fmla="*/ 504825 h 685800"/>
              <a:gd name="connsiteX31" fmla="*/ 1333500 w 2243137"/>
              <a:gd name="connsiteY31" fmla="*/ 442913 h 685800"/>
              <a:gd name="connsiteX32" fmla="*/ 1371600 w 2243137"/>
              <a:gd name="connsiteY32" fmla="*/ 423863 h 685800"/>
              <a:gd name="connsiteX33" fmla="*/ 1452562 w 2243137"/>
              <a:gd name="connsiteY33" fmla="*/ 409575 h 685800"/>
              <a:gd name="connsiteX34" fmla="*/ 1543050 w 2243137"/>
              <a:gd name="connsiteY34" fmla="*/ 414338 h 685800"/>
              <a:gd name="connsiteX35" fmla="*/ 1695450 w 2243137"/>
              <a:gd name="connsiteY35" fmla="*/ 461963 h 685800"/>
              <a:gd name="connsiteX36" fmla="*/ 1804987 w 2243137"/>
              <a:gd name="connsiteY36" fmla="*/ 538163 h 685800"/>
              <a:gd name="connsiteX37" fmla="*/ 1852612 w 2243137"/>
              <a:gd name="connsiteY37" fmla="*/ 604838 h 685800"/>
              <a:gd name="connsiteX38" fmla="*/ 1995487 w 2243137"/>
              <a:gd name="connsiteY38" fmla="*/ 595313 h 685800"/>
              <a:gd name="connsiteX39" fmla="*/ 2014537 w 2243137"/>
              <a:gd name="connsiteY39" fmla="*/ 490538 h 685800"/>
              <a:gd name="connsiteX40" fmla="*/ 2057400 w 2243137"/>
              <a:gd name="connsiteY40" fmla="*/ 347663 h 685800"/>
              <a:gd name="connsiteX41" fmla="*/ 2119312 w 2243137"/>
              <a:gd name="connsiteY41" fmla="*/ 200025 h 685800"/>
              <a:gd name="connsiteX42" fmla="*/ 2185987 w 2243137"/>
              <a:gd name="connsiteY42" fmla="*/ 95250 h 685800"/>
              <a:gd name="connsiteX43" fmla="*/ 2243137 w 2243137"/>
              <a:gd name="connsiteY43" fmla="*/ 19050 h 685800"/>
              <a:gd name="connsiteX44" fmla="*/ 2166937 w 2243137"/>
              <a:gd name="connsiteY4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200025 w 2243137"/>
              <a:gd name="connsiteY11" fmla="*/ 114300 h 685800"/>
              <a:gd name="connsiteX12" fmla="*/ 123825 w 2243137"/>
              <a:gd name="connsiteY12" fmla="*/ 152400 h 685800"/>
              <a:gd name="connsiteX13" fmla="*/ 66675 w 2243137"/>
              <a:gd name="connsiteY13" fmla="*/ 200025 h 685800"/>
              <a:gd name="connsiteX14" fmla="*/ 14287 w 2243137"/>
              <a:gd name="connsiteY14" fmla="*/ 280988 h 685800"/>
              <a:gd name="connsiteX15" fmla="*/ 0 w 2243137"/>
              <a:gd name="connsiteY15" fmla="*/ 371475 h 685800"/>
              <a:gd name="connsiteX16" fmla="*/ 4762 w 2243137"/>
              <a:gd name="connsiteY16" fmla="*/ 461963 h 685800"/>
              <a:gd name="connsiteX17" fmla="*/ 23812 w 2243137"/>
              <a:gd name="connsiteY17" fmla="*/ 523875 h 685800"/>
              <a:gd name="connsiteX18" fmla="*/ 61912 w 2243137"/>
              <a:gd name="connsiteY18" fmla="*/ 590550 h 685800"/>
              <a:gd name="connsiteX19" fmla="*/ 128587 w 2243137"/>
              <a:gd name="connsiteY19" fmla="*/ 633413 h 685800"/>
              <a:gd name="connsiteX20" fmla="*/ 223837 w 2243137"/>
              <a:gd name="connsiteY20" fmla="*/ 666750 h 685800"/>
              <a:gd name="connsiteX21" fmla="*/ 338137 w 2243137"/>
              <a:gd name="connsiteY21" fmla="*/ 685800 h 685800"/>
              <a:gd name="connsiteX22" fmla="*/ 471487 w 2243137"/>
              <a:gd name="connsiteY22" fmla="*/ 676275 h 685800"/>
              <a:gd name="connsiteX23" fmla="*/ 619125 w 2243137"/>
              <a:gd name="connsiteY23" fmla="*/ 642938 h 685800"/>
              <a:gd name="connsiteX24" fmla="*/ 766762 w 2243137"/>
              <a:gd name="connsiteY24" fmla="*/ 595313 h 685800"/>
              <a:gd name="connsiteX25" fmla="*/ 833437 w 2243137"/>
              <a:gd name="connsiteY25" fmla="*/ 571500 h 685800"/>
              <a:gd name="connsiteX26" fmla="*/ 928687 w 2243137"/>
              <a:gd name="connsiteY26" fmla="*/ 561975 h 685800"/>
              <a:gd name="connsiteX27" fmla="*/ 1076325 w 2243137"/>
              <a:gd name="connsiteY27" fmla="*/ 581025 h 685800"/>
              <a:gd name="connsiteX28" fmla="*/ 1200150 w 2243137"/>
              <a:gd name="connsiteY28" fmla="*/ 561975 h 685800"/>
              <a:gd name="connsiteX29" fmla="*/ 1285875 w 2243137"/>
              <a:gd name="connsiteY29" fmla="*/ 504825 h 685800"/>
              <a:gd name="connsiteX30" fmla="*/ 1333500 w 2243137"/>
              <a:gd name="connsiteY30" fmla="*/ 442913 h 685800"/>
              <a:gd name="connsiteX31" fmla="*/ 1371600 w 2243137"/>
              <a:gd name="connsiteY31" fmla="*/ 423863 h 685800"/>
              <a:gd name="connsiteX32" fmla="*/ 1452562 w 2243137"/>
              <a:gd name="connsiteY32" fmla="*/ 409575 h 685800"/>
              <a:gd name="connsiteX33" fmla="*/ 1543050 w 2243137"/>
              <a:gd name="connsiteY33" fmla="*/ 414338 h 685800"/>
              <a:gd name="connsiteX34" fmla="*/ 1695450 w 2243137"/>
              <a:gd name="connsiteY34" fmla="*/ 461963 h 685800"/>
              <a:gd name="connsiteX35" fmla="*/ 1804987 w 2243137"/>
              <a:gd name="connsiteY35" fmla="*/ 538163 h 685800"/>
              <a:gd name="connsiteX36" fmla="*/ 1852612 w 2243137"/>
              <a:gd name="connsiteY36" fmla="*/ 604838 h 685800"/>
              <a:gd name="connsiteX37" fmla="*/ 1995487 w 2243137"/>
              <a:gd name="connsiteY37" fmla="*/ 595313 h 685800"/>
              <a:gd name="connsiteX38" fmla="*/ 2014537 w 2243137"/>
              <a:gd name="connsiteY38" fmla="*/ 490538 h 685800"/>
              <a:gd name="connsiteX39" fmla="*/ 2057400 w 2243137"/>
              <a:gd name="connsiteY39" fmla="*/ 347663 h 685800"/>
              <a:gd name="connsiteX40" fmla="*/ 2119312 w 2243137"/>
              <a:gd name="connsiteY40" fmla="*/ 200025 h 685800"/>
              <a:gd name="connsiteX41" fmla="*/ 2185987 w 2243137"/>
              <a:gd name="connsiteY41" fmla="*/ 95250 h 685800"/>
              <a:gd name="connsiteX42" fmla="*/ 2243137 w 2243137"/>
              <a:gd name="connsiteY42" fmla="*/ 19050 h 685800"/>
              <a:gd name="connsiteX43" fmla="*/ 2166937 w 2243137"/>
              <a:gd name="connsiteY43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123825 w 2243137"/>
              <a:gd name="connsiteY11" fmla="*/ 152400 h 685800"/>
              <a:gd name="connsiteX12" fmla="*/ 66675 w 2243137"/>
              <a:gd name="connsiteY12" fmla="*/ 200025 h 685800"/>
              <a:gd name="connsiteX13" fmla="*/ 14287 w 2243137"/>
              <a:gd name="connsiteY13" fmla="*/ 280988 h 685800"/>
              <a:gd name="connsiteX14" fmla="*/ 0 w 2243137"/>
              <a:gd name="connsiteY14" fmla="*/ 371475 h 685800"/>
              <a:gd name="connsiteX15" fmla="*/ 4762 w 2243137"/>
              <a:gd name="connsiteY15" fmla="*/ 461963 h 685800"/>
              <a:gd name="connsiteX16" fmla="*/ 23812 w 2243137"/>
              <a:gd name="connsiteY16" fmla="*/ 523875 h 685800"/>
              <a:gd name="connsiteX17" fmla="*/ 61912 w 2243137"/>
              <a:gd name="connsiteY17" fmla="*/ 590550 h 685800"/>
              <a:gd name="connsiteX18" fmla="*/ 128587 w 2243137"/>
              <a:gd name="connsiteY18" fmla="*/ 633413 h 685800"/>
              <a:gd name="connsiteX19" fmla="*/ 223837 w 2243137"/>
              <a:gd name="connsiteY19" fmla="*/ 666750 h 685800"/>
              <a:gd name="connsiteX20" fmla="*/ 338137 w 2243137"/>
              <a:gd name="connsiteY20" fmla="*/ 685800 h 685800"/>
              <a:gd name="connsiteX21" fmla="*/ 471487 w 2243137"/>
              <a:gd name="connsiteY21" fmla="*/ 676275 h 685800"/>
              <a:gd name="connsiteX22" fmla="*/ 619125 w 2243137"/>
              <a:gd name="connsiteY22" fmla="*/ 642938 h 685800"/>
              <a:gd name="connsiteX23" fmla="*/ 766762 w 2243137"/>
              <a:gd name="connsiteY23" fmla="*/ 595313 h 685800"/>
              <a:gd name="connsiteX24" fmla="*/ 833437 w 2243137"/>
              <a:gd name="connsiteY24" fmla="*/ 571500 h 685800"/>
              <a:gd name="connsiteX25" fmla="*/ 928687 w 2243137"/>
              <a:gd name="connsiteY25" fmla="*/ 561975 h 685800"/>
              <a:gd name="connsiteX26" fmla="*/ 1076325 w 2243137"/>
              <a:gd name="connsiteY26" fmla="*/ 581025 h 685800"/>
              <a:gd name="connsiteX27" fmla="*/ 1200150 w 2243137"/>
              <a:gd name="connsiteY27" fmla="*/ 561975 h 685800"/>
              <a:gd name="connsiteX28" fmla="*/ 1285875 w 2243137"/>
              <a:gd name="connsiteY28" fmla="*/ 504825 h 685800"/>
              <a:gd name="connsiteX29" fmla="*/ 1333500 w 2243137"/>
              <a:gd name="connsiteY29" fmla="*/ 442913 h 685800"/>
              <a:gd name="connsiteX30" fmla="*/ 1371600 w 2243137"/>
              <a:gd name="connsiteY30" fmla="*/ 423863 h 685800"/>
              <a:gd name="connsiteX31" fmla="*/ 1452562 w 2243137"/>
              <a:gd name="connsiteY31" fmla="*/ 409575 h 685800"/>
              <a:gd name="connsiteX32" fmla="*/ 1543050 w 2243137"/>
              <a:gd name="connsiteY32" fmla="*/ 414338 h 685800"/>
              <a:gd name="connsiteX33" fmla="*/ 1695450 w 2243137"/>
              <a:gd name="connsiteY33" fmla="*/ 461963 h 685800"/>
              <a:gd name="connsiteX34" fmla="*/ 1804987 w 2243137"/>
              <a:gd name="connsiteY34" fmla="*/ 538163 h 685800"/>
              <a:gd name="connsiteX35" fmla="*/ 1852612 w 2243137"/>
              <a:gd name="connsiteY35" fmla="*/ 604838 h 685800"/>
              <a:gd name="connsiteX36" fmla="*/ 1995487 w 2243137"/>
              <a:gd name="connsiteY36" fmla="*/ 595313 h 685800"/>
              <a:gd name="connsiteX37" fmla="*/ 2014537 w 2243137"/>
              <a:gd name="connsiteY37" fmla="*/ 490538 h 685800"/>
              <a:gd name="connsiteX38" fmla="*/ 2057400 w 2243137"/>
              <a:gd name="connsiteY38" fmla="*/ 347663 h 685800"/>
              <a:gd name="connsiteX39" fmla="*/ 2119312 w 2243137"/>
              <a:gd name="connsiteY39" fmla="*/ 200025 h 685800"/>
              <a:gd name="connsiteX40" fmla="*/ 2185987 w 2243137"/>
              <a:gd name="connsiteY40" fmla="*/ 95250 h 685800"/>
              <a:gd name="connsiteX41" fmla="*/ 2243137 w 2243137"/>
              <a:gd name="connsiteY41" fmla="*/ 19050 h 685800"/>
              <a:gd name="connsiteX42" fmla="*/ 2166937 w 2243137"/>
              <a:gd name="connsiteY42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66675 w 2243137"/>
              <a:gd name="connsiteY11" fmla="*/ 200025 h 685800"/>
              <a:gd name="connsiteX12" fmla="*/ 14287 w 2243137"/>
              <a:gd name="connsiteY12" fmla="*/ 280988 h 685800"/>
              <a:gd name="connsiteX13" fmla="*/ 0 w 2243137"/>
              <a:gd name="connsiteY13" fmla="*/ 371475 h 685800"/>
              <a:gd name="connsiteX14" fmla="*/ 4762 w 2243137"/>
              <a:gd name="connsiteY14" fmla="*/ 461963 h 685800"/>
              <a:gd name="connsiteX15" fmla="*/ 23812 w 2243137"/>
              <a:gd name="connsiteY15" fmla="*/ 523875 h 685800"/>
              <a:gd name="connsiteX16" fmla="*/ 61912 w 2243137"/>
              <a:gd name="connsiteY16" fmla="*/ 590550 h 685800"/>
              <a:gd name="connsiteX17" fmla="*/ 128587 w 2243137"/>
              <a:gd name="connsiteY17" fmla="*/ 633413 h 685800"/>
              <a:gd name="connsiteX18" fmla="*/ 223837 w 2243137"/>
              <a:gd name="connsiteY18" fmla="*/ 666750 h 685800"/>
              <a:gd name="connsiteX19" fmla="*/ 338137 w 2243137"/>
              <a:gd name="connsiteY19" fmla="*/ 685800 h 685800"/>
              <a:gd name="connsiteX20" fmla="*/ 471487 w 2243137"/>
              <a:gd name="connsiteY20" fmla="*/ 676275 h 685800"/>
              <a:gd name="connsiteX21" fmla="*/ 619125 w 2243137"/>
              <a:gd name="connsiteY21" fmla="*/ 642938 h 685800"/>
              <a:gd name="connsiteX22" fmla="*/ 766762 w 2243137"/>
              <a:gd name="connsiteY22" fmla="*/ 595313 h 685800"/>
              <a:gd name="connsiteX23" fmla="*/ 833437 w 2243137"/>
              <a:gd name="connsiteY23" fmla="*/ 571500 h 685800"/>
              <a:gd name="connsiteX24" fmla="*/ 928687 w 2243137"/>
              <a:gd name="connsiteY24" fmla="*/ 561975 h 685800"/>
              <a:gd name="connsiteX25" fmla="*/ 1076325 w 2243137"/>
              <a:gd name="connsiteY25" fmla="*/ 581025 h 685800"/>
              <a:gd name="connsiteX26" fmla="*/ 1200150 w 2243137"/>
              <a:gd name="connsiteY26" fmla="*/ 561975 h 685800"/>
              <a:gd name="connsiteX27" fmla="*/ 1285875 w 2243137"/>
              <a:gd name="connsiteY27" fmla="*/ 504825 h 685800"/>
              <a:gd name="connsiteX28" fmla="*/ 1333500 w 2243137"/>
              <a:gd name="connsiteY28" fmla="*/ 442913 h 685800"/>
              <a:gd name="connsiteX29" fmla="*/ 1371600 w 2243137"/>
              <a:gd name="connsiteY29" fmla="*/ 423863 h 685800"/>
              <a:gd name="connsiteX30" fmla="*/ 1452562 w 2243137"/>
              <a:gd name="connsiteY30" fmla="*/ 409575 h 685800"/>
              <a:gd name="connsiteX31" fmla="*/ 1543050 w 2243137"/>
              <a:gd name="connsiteY31" fmla="*/ 414338 h 685800"/>
              <a:gd name="connsiteX32" fmla="*/ 1695450 w 2243137"/>
              <a:gd name="connsiteY32" fmla="*/ 461963 h 685800"/>
              <a:gd name="connsiteX33" fmla="*/ 1804987 w 2243137"/>
              <a:gd name="connsiteY33" fmla="*/ 538163 h 685800"/>
              <a:gd name="connsiteX34" fmla="*/ 1852612 w 2243137"/>
              <a:gd name="connsiteY34" fmla="*/ 604838 h 685800"/>
              <a:gd name="connsiteX35" fmla="*/ 1995487 w 2243137"/>
              <a:gd name="connsiteY35" fmla="*/ 595313 h 685800"/>
              <a:gd name="connsiteX36" fmla="*/ 2014537 w 2243137"/>
              <a:gd name="connsiteY36" fmla="*/ 490538 h 685800"/>
              <a:gd name="connsiteX37" fmla="*/ 2057400 w 2243137"/>
              <a:gd name="connsiteY37" fmla="*/ 347663 h 685800"/>
              <a:gd name="connsiteX38" fmla="*/ 2119312 w 2243137"/>
              <a:gd name="connsiteY38" fmla="*/ 200025 h 685800"/>
              <a:gd name="connsiteX39" fmla="*/ 2185987 w 2243137"/>
              <a:gd name="connsiteY39" fmla="*/ 95250 h 685800"/>
              <a:gd name="connsiteX40" fmla="*/ 2243137 w 2243137"/>
              <a:gd name="connsiteY40" fmla="*/ 19050 h 685800"/>
              <a:gd name="connsiteX41" fmla="*/ 2166937 w 2243137"/>
              <a:gd name="connsiteY41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14287 w 2243137"/>
              <a:gd name="connsiteY11" fmla="*/ 280988 h 685800"/>
              <a:gd name="connsiteX12" fmla="*/ 0 w 2243137"/>
              <a:gd name="connsiteY12" fmla="*/ 371475 h 685800"/>
              <a:gd name="connsiteX13" fmla="*/ 4762 w 2243137"/>
              <a:gd name="connsiteY13" fmla="*/ 461963 h 685800"/>
              <a:gd name="connsiteX14" fmla="*/ 23812 w 2243137"/>
              <a:gd name="connsiteY14" fmla="*/ 523875 h 685800"/>
              <a:gd name="connsiteX15" fmla="*/ 61912 w 2243137"/>
              <a:gd name="connsiteY15" fmla="*/ 590550 h 685800"/>
              <a:gd name="connsiteX16" fmla="*/ 128587 w 2243137"/>
              <a:gd name="connsiteY16" fmla="*/ 633413 h 685800"/>
              <a:gd name="connsiteX17" fmla="*/ 223837 w 2243137"/>
              <a:gd name="connsiteY17" fmla="*/ 666750 h 685800"/>
              <a:gd name="connsiteX18" fmla="*/ 338137 w 2243137"/>
              <a:gd name="connsiteY18" fmla="*/ 685800 h 685800"/>
              <a:gd name="connsiteX19" fmla="*/ 471487 w 2243137"/>
              <a:gd name="connsiteY19" fmla="*/ 676275 h 685800"/>
              <a:gd name="connsiteX20" fmla="*/ 619125 w 2243137"/>
              <a:gd name="connsiteY20" fmla="*/ 642938 h 685800"/>
              <a:gd name="connsiteX21" fmla="*/ 766762 w 2243137"/>
              <a:gd name="connsiteY21" fmla="*/ 595313 h 685800"/>
              <a:gd name="connsiteX22" fmla="*/ 833437 w 2243137"/>
              <a:gd name="connsiteY22" fmla="*/ 571500 h 685800"/>
              <a:gd name="connsiteX23" fmla="*/ 928687 w 2243137"/>
              <a:gd name="connsiteY23" fmla="*/ 561975 h 685800"/>
              <a:gd name="connsiteX24" fmla="*/ 1076325 w 2243137"/>
              <a:gd name="connsiteY24" fmla="*/ 581025 h 685800"/>
              <a:gd name="connsiteX25" fmla="*/ 1200150 w 2243137"/>
              <a:gd name="connsiteY25" fmla="*/ 561975 h 685800"/>
              <a:gd name="connsiteX26" fmla="*/ 1285875 w 2243137"/>
              <a:gd name="connsiteY26" fmla="*/ 504825 h 685800"/>
              <a:gd name="connsiteX27" fmla="*/ 1333500 w 2243137"/>
              <a:gd name="connsiteY27" fmla="*/ 442913 h 685800"/>
              <a:gd name="connsiteX28" fmla="*/ 1371600 w 2243137"/>
              <a:gd name="connsiteY28" fmla="*/ 423863 h 685800"/>
              <a:gd name="connsiteX29" fmla="*/ 1452562 w 2243137"/>
              <a:gd name="connsiteY29" fmla="*/ 409575 h 685800"/>
              <a:gd name="connsiteX30" fmla="*/ 1543050 w 2243137"/>
              <a:gd name="connsiteY30" fmla="*/ 414338 h 685800"/>
              <a:gd name="connsiteX31" fmla="*/ 1695450 w 2243137"/>
              <a:gd name="connsiteY31" fmla="*/ 461963 h 685800"/>
              <a:gd name="connsiteX32" fmla="*/ 1804987 w 2243137"/>
              <a:gd name="connsiteY32" fmla="*/ 538163 h 685800"/>
              <a:gd name="connsiteX33" fmla="*/ 1852612 w 2243137"/>
              <a:gd name="connsiteY33" fmla="*/ 604838 h 685800"/>
              <a:gd name="connsiteX34" fmla="*/ 1995487 w 2243137"/>
              <a:gd name="connsiteY34" fmla="*/ 595313 h 685800"/>
              <a:gd name="connsiteX35" fmla="*/ 2014537 w 2243137"/>
              <a:gd name="connsiteY35" fmla="*/ 490538 h 685800"/>
              <a:gd name="connsiteX36" fmla="*/ 2057400 w 2243137"/>
              <a:gd name="connsiteY36" fmla="*/ 347663 h 685800"/>
              <a:gd name="connsiteX37" fmla="*/ 2119312 w 2243137"/>
              <a:gd name="connsiteY37" fmla="*/ 200025 h 685800"/>
              <a:gd name="connsiteX38" fmla="*/ 2185987 w 2243137"/>
              <a:gd name="connsiteY38" fmla="*/ 95250 h 685800"/>
              <a:gd name="connsiteX39" fmla="*/ 2243137 w 2243137"/>
              <a:gd name="connsiteY39" fmla="*/ 19050 h 685800"/>
              <a:gd name="connsiteX40" fmla="*/ 2166937 w 2243137"/>
              <a:gd name="connsiteY40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317625 w 2243137"/>
              <a:gd name="connsiteY10" fmla="*/ 276225 h 685800"/>
              <a:gd name="connsiteX11" fmla="*/ 0 w 2243137"/>
              <a:gd name="connsiteY11" fmla="*/ 371475 h 685800"/>
              <a:gd name="connsiteX12" fmla="*/ 4762 w 2243137"/>
              <a:gd name="connsiteY12" fmla="*/ 461963 h 685800"/>
              <a:gd name="connsiteX13" fmla="*/ 23812 w 2243137"/>
              <a:gd name="connsiteY13" fmla="*/ 523875 h 685800"/>
              <a:gd name="connsiteX14" fmla="*/ 61912 w 2243137"/>
              <a:gd name="connsiteY14" fmla="*/ 590550 h 685800"/>
              <a:gd name="connsiteX15" fmla="*/ 128587 w 2243137"/>
              <a:gd name="connsiteY15" fmla="*/ 633413 h 685800"/>
              <a:gd name="connsiteX16" fmla="*/ 223837 w 2243137"/>
              <a:gd name="connsiteY16" fmla="*/ 666750 h 685800"/>
              <a:gd name="connsiteX17" fmla="*/ 338137 w 2243137"/>
              <a:gd name="connsiteY17" fmla="*/ 685800 h 685800"/>
              <a:gd name="connsiteX18" fmla="*/ 471487 w 2243137"/>
              <a:gd name="connsiteY18" fmla="*/ 676275 h 685800"/>
              <a:gd name="connsiteX19" fmla="*/ 619125 w 2243137"/>
              <a:gd name="connsiteY19" fmla="*/ 642938 h 685800"/>
              <a:gd name="connsiteX20" fmla="*/ 766762 w 2243137"/>
              <a:gd name="connsiteY20" fmla="*/ 595313 h 685800"/>
              <a:gd name="connsiteX21" fmla="*/ 833437 w 2243137"/>
              <a:gd name="connsiteY21" fmla="*/ 571500 h 685800"/>
              <a:gd name="connsiteX22" fmla="*/ 928687 w 2243137"/>
              <a:gd name="connsiteY22" fmla="*/ 561975 h 685800"/>
              <a:gd name="connsiteX23" fmla="*/ 1076325 w 2243137"/>
              <a:gd name="connsiteY23" fmla="*/ 581025 h 685800"/>
              <a:gd name="connsiteX24" fmla="*/ 1200150 w 2243137"/>
              <a:gd name="connsiteY24" fmla="*/ 561975 h 685800"/>
              <a:gd name="connsiteX25" fmla="*/ 1285875 w 2243137"/>
              <a:gd name="connsiteY25" fmla="*/ 504825 h 685800"/>
              <a:gd name="connsiteX26" fmla="*/ 1333500 w 2243137"/>
              <a:gd name="connsiteY26" fmla="*/ 442913 h 685800"/>
              <a:gd name="connsiteX27" fmla="*/ 1371600 w 2243137"/>
              <a:gd name="connsiteY27" fmla="*/ 423863 h 685800"/>
              <a:gd name="connsiteX28" fmla="*/ 1452562 w 2243137"/>
              <a:gd name="connsiteY28" fmla="*/ 409575 h 685800"/>
              <a:gd name="connsiteX29" fmla="*/ 1543050 w 2243137"/>
              <a:gd name="connsiteY29" fmla="*/ 414338 h 685800"/>
              <a:gd name="connsiteX30" fmla="*/ 1695450 w 2243137"/>
              <a:gd name="connsiteY30" fmla="*/ 461963 h 685800"/>
              <a:gd name="connsiteX31" fmla="*/ 1804987 w 2243137"/>
              <a:gd name="connsiteY31" fmla="*/ 538163 h 685800"/>
              <a:gd name="connsiteX32" fmla="*/ 1852612 w 2243137"/>
              <a:gd name="connsiteY32" fmla="*/ 604838 h 685800"/>
              <a:gd name="connsiteX33" fmla="*/ 1995487 w 2243137"/>
              <a:gd name="connsiteY33" fmla="*/ 595313 h 685800"/>
              <a:gd name="connsiteX34" fmla="*/ 2014537 w 2243137"/>
              <a:gd name="connsiteY34" fmla="*/ 490538 h 685800"/>
              <a:gd name="connsiteX35" fmla="*/ 2057400 w 2243137"/>
              <a:gd name="connsiteY35" fmla="*/ 347663 h 685800"/>
              <a:gd name="connsiteX36" fmla="*/ 2119312 w 2243137"/>
              <a:gd name="connsiteY36" fmla="*/ 200025 h 685800"/>
              <a:gd name="connsiteX37" fmla="*/ 2185987 w 2243137"/>
              <a:gd name="connsiteY37" fmla="*/ 95250 h 685800"/>
              <a:gd name="connsiteX38" fmla="*/ 2243137 w 2243137"/>
              <a:gd name="connsiteY38" fmla="*/ 19050 h 685800"/>
              <a:gd name="connsiteX39" fmla="*/ 2166937 w 2243137"/>
              <a:gd name="connsiteY39" fmla="*/ 0 h 685800"/>
              <a:gd name="connsiteX0" fmla="*/ 2162175 w 2238375"/>
              <a:gd name="connsiteY0" fmla="*/ 0 h 685800"/>
              <a:gd name="connsiteX1" fmla="*/ 2095500 w 2238375"/>
              <a:gd name="connsiteY1" fmla="*/ 76200 h 685800"/>
              <a:gd name="connsiteX2" fmla="*/ 2024063 w 2238375"/>
              <a:gd name="connsiteY2" fmla="*/ 200025 h 685800"/>
              <a:gd name="connsiteX3" fmla="*/ 1976438 w 2238375"/>
              <a:gd name="connsiteY3" fmla="*/ 314325 h 685800"/>
              <a:gd name="connsiteX4" fmla="*/ 1938338 w 2238375"/>
              <a:gd name="connsiteY4" fmla="*/ 481013 h 685800"/>
              <a:gd name="connsiteX5" fmla="*/ 1928813 w 2238375"/>
              <a:gd name="connsiteY5" fmla="*/ 519113 h 685800"/>
              <a:gd name="connsiteX6" fmla="*/ 1790700 w 2238375"/>
              <a:gd name="connsiteY6" fmla="*/ 395288 h 685800"/>
              <a:gd name="connsiteX7" fmla="*/ 1671638 w 2238375"/>
              <a:gd name="connsiteY7" fmla="*/ 328613 h 685800"/>
              <a:gd name="connsiteX8" fmla="*/ 1509713 w 2238375"/>
              <a:gd name="connsiteY8" fmla="*/ 276225 h 685800"/>
              <a:gd name="connsiteX9" fmla="*/ 1371600 w 2238375"/>
              <a:gd name="connsiteY9" fmla="*/ 276225 h 685800"/>
              <a:gd name="connsiteX10" fmla="*/ 1312863 w 2238375"/>
              <a:gd name="connsiteY10" fmla="*/ 276225 h 685800"/>
              <a:gd name="connsiteX11" fmla="*/ 0 w 2238375"/>
              <a:gd name="connsiteY11" fmla="*/ 461963 h 685800"/>
              <a:gd name="connsiteX12" fmla="*/ 19050 w 2238375"/>
              <a:gd name="connsiteY12" fmla="*/ 523875 h 685800"/>
              <a:gd name="connsiteX13" fmla="*/ 57150 w 2238375"/>
              <a:gd name="connsiteY13" fmla="*/ 590550 h 685800"/>
              <a:gd name="connsiteX14" fmla="*/ 123825 w 2238375"/>
              <a:gd name="connsiteY14" fmla="*/ 633413 h 685800"/>
              <a:gd name="connsiteX15" fmla="*/ 219075 w 2238375"/>
              <a:gd name="connsiteY15" fmla="*/ 666750 h 685800"/>
              <a:gd name="connsiteX16" fmla="*/ 333375 w 2238375"/>
              <a:gd name="connsiteY16" fmla="*/ 685800 h 685800"/>
              <a:gd name="connsiteX17" fmla="*/ 466725 w 2238375"/>
              <a:gd name="connsiteY17" fmla="*/ 676275 h 685800"/>
              <a:gd name="connsiteX18" fmla="*/ 614363 w 2238375"/>
              <a:gd name="connsiteY18" fmla="*/ 642938 h 685800"/>
              <a:gd name="connsiteX19" fmla="*/ 762000 w 2238375"/>
              <a:gd name="connsiteY19" fmla="*/ 595313 h 685800"/>
              <a:gd name="connsiteX20" fmla="*/ 828675 w 2238375"/>
              <a:gd name="connsiteY20" fmla="*/ 571500 h 685800"/>
              <a:gd name="connsiteX21" fmla="*/ 923925 w 2238375"/>
              <a:gd name="connsiteY21" fmla="*/ 561975 h 685800"/>
              <a:gd name="connsiteX22" fmla="*/ 1071563 w 2238375"/>
              <a:gd name="connsiteY22" fmla="*/ 581025 h 685800"/>
              <a:gd name="connsiteX23" fmla="*/ 1195388 w 2238375"/>
              <a:gd name="connsiteY23" fmla="*/ 561975 h 685800"/>
              <a:gd name="connsiteX24" fmla="*/ 1281113 w 2238375"/>
              <a:gd name="connsiteY24" fmla="*/ 504825 h 685800"/>
              <a:gd name="connsiteX25" fmla="*/ 1328738 w 2238375"/>
              <a:gd name="connsiteY25" fmla="*/ 442913 h 685800"/>
              <a:gd name="connsiteX26" fmla="*/ 1366838 w 2238375"/>
              <a:gd name="connsiteY26" fmla="*/ 423863 h 685800"/>
              <a:gd name="connsiteX27" fmla="*/ 1447800 w 2238375"/>
              <a:gd name="connsiteY27" fmla="*/ 409575 h 685800"/>
              <a:gd name="connsiteX28" fmla="*/ 1538288 w 2238375"/>
              <a:gd name="connsiteY28" fmla="*/ 414338 h 685800"/>
              <a:gd name="connsiteX29" fmla="*/ 1690688 w 2238375"/>
              <a:gd name="connsiteY29" fmla="*/ 461963 h 685800"/>
              <a:gd name="connsiteX30" fmla="*/ 1800225 w 2238375"/>
              <a:gd name="connsiteY30" fmla="*/ 538163 h 685800"/>
              <a:gd name="connsiteX31" fmla="*/ 1847850 w 2238375"/>
              <a:gd name="connsiteY31" fmla="*/ 604838 h 685800"/>
              <a:gd name="connsiteX32" fmla="*/ 1990725 w 2238375"/>
              <a:gd name="connsiteY32" fmla="*/ 595313 h 685800"/>
              <a:gd name="connsiteX33" fmla="*/ 2009775 w 2238375"/>
              <a:gd name="connsiteY33" fmla="*/ 490538 h 685800"/>
              <a:gd name="connsiteX34" fmla="*/ 2052638 w 2238375"/>
              <a:gd name="connsiteY34" fmla="*/ 347663 h 685800"/>
              <a:gd name="connsiteX35" fmla="*/ 2114550 w 2238375"/>
              <a:gd name="connsiteY35" fmla="*/ 200025 h 685800"/>
              <a:gd name="connsiteX36" fmla="*/ 2181225 w 2238375"/>
              <a:gd name="connsiteY36" fmla="*/ 95250 h 685800"/>
              <a:gd name="connsiteX37" fmla="*/ 2238375 w 2238375"/>
              <a:gd name="connsiteY37" fmla="*/ 19050 h 685800"/>
              <a:gd name="connsiteX38" fmla="*/ 2162175 w 2238375"/>
              <a:gd name="connsiteY38" fmla="*/ 0 h 685800"/>
              <a:gd name="connsiteX0" fmla="*/ 2143125 w 2219325"/>
              <a:gd name="connsiteY0" fmla="*/ 0 h 685800"/>
              <a:gd name="connsiteX1" fmla="*/ 2076450 w 2219325"/>
              <a:gd name="connsiteY1" fmla="*/ 76200 h 685800"/>
              <a:gd name="connsiteX2" fmla="*/ 2005013 w 2219325"/>
              <a:gd name="connsiteY2" fmla="*/ 200025 h 685800"/>
              <a:gd name="connsiteX3" fmla="*/ 1957388 w 2219325"/>
              <a:gd name="connsiteY3" fmla="*/ 314325 h 685800"/>
              <a:gd name="connsiteX4" fmla="*/ 1919288 w 2219325"/>
              <a:gd name="connsiteY4" fmla="*/ 481013 h 685800"/>
              <a:gd name="connsiteX5" fmla="*/ 1909763 w 2219325"/>
              <a:gd name="connsiteY5" fmla="*/ 519113 h 685800"/>
              <a:gd name="connsiteX6" fmla="*/ 1771650 w 2219325"/>
              <a:gd name="connsiteY6" fmla="*/ 395288 h 685800"/>
              <a:gd name="connsiteX7" fmla="*/ 1652588 w 2219325"/>
              <a:gd name="connsiteY7" fmla="*/ 328613 h 685800"/>
              <a:gd name="connsiteX8" fmla="*/ 1490663 w 2219325"/>
              <a:gd name="connsiteY8" fmla="*/ 276225 h 685800"/>
              <a:gd name="connsiteX9" fmla="*/ 1352550 w 2219325"/>
              <a:gd name="connsiteY9" fmla="*/ 276225 h 685800"/>
              <a:gd name="connsiteX10" fmla="*/ 1293813 w 2219325"/>
              <a:gd name="connsiteY10" fmla="*/ 276225 h 685800"/>
              <a:gd name="connsiteX11" fmla="*/ 0 w 2219325"/>
              <a:gd name="connsiteY11" fmla="*/ 523875 h 685800"/>
              <a:gd name="connsiteX12" fmla="*/ 38100 w 2219325"/>
              <a:gd name="connsiteY12" fmla="*/ 590550 h 685800"/>
              <a:gd name="connsiteX13" fmla="*/ 104775 w 2219325"/>
              <a:gd name="connsiteY13" fmla="*/ 633413 h 685800"/>
              <a:gd name="connsiteX14" fmla="*/ 200025 w 2219325"/>
              <a:gd name="connsiteY14" fmla="*/ 666750 h 685800"/>
              <a:gd name="connsiteX15" fmla="*/ 314325 w 2219325"/>
              <a:gd name="connsiteY15" fmla="*/ 685800 h 685800"/>
              <a:gd name="connsiteX16" fmla="*/ 447675 w 2219325"/>
              <a:gd name="connsiteY16" fmla="*/ 676275 h 685800"/>
              <a:gd name="connsiteX17" fmla="*/ 595313 w 2219325"/>
              <a:gd name="connsiteY17" fmla="*/ 642938 h 685800"/>
              <a:gd name="connsiteX18" fmla="*/ 742950 w 2219325"/>
              <a:gd name="connsiteY18" fmla="*/ 595313 h 685800"/>
              <a:gd name="connsiteX19" fmla="*/ 809625 w 2219325"/>
              <a:gd name="connsiteY19" fmla="*/ 571500 h 685800"/>
              <a:gd name="connsiteX20" fmla="*/ 904875 w 2219325"/>
              <a:gd name="connsiteY20" fmla="*/ 561975 h 685800"/>
              <a:gd name="connsiteX21" fmla="*/ 1052513 w 2219325"/>
              <a:gd name="connsiteY21" fmla="*/ 581025 h 685800"/>
              <a:gd name="connsiteX22" fmla="*/ 1176338 w 2219325"/>
              <a:gd name="connsiteY22" fmla="*/ 561975 h 685800"/>
              <a:gd name="connsiteX23" fmla="*/ 1262063 w 2219325"/>
              <a:gd name="connsiteY23" fmla="*/ 504825 h 685800"/>
              <a:gd name="connsiteX24" fmla="*/ 1309688 w 2219325"/>
              <a:gd name="connsiteY24" fmla="*/ 442913 h 685800"/>
              <a:gd name="connsiteX25" fmla="*/ 1347788 w 2219325"/>
              <a:gd name="connsiteY25" fmla="*/ 423863 h 685800"/>
              <a:gd name="connsiteX26" fmla="*/ 1428750 w 2219325"/>
              <a:gd name="connsiteY26" fmla="*/ 409575 h 685800"/>
              <a:gd name="connsiteX27" fmla="*/ 1519238 w 2219325"/>
              <a:gd name="connsiteY27" fmla="*/ 414338 h 685800"/>
              <a:gd name="connsiteX28" fmla="*/ 1671638 w 2219325"/>
              <a:gd name="connsiteY28" fmla="*/ 461963 h 685800"/>
              <a:gd name="connsiteX29" fmla="*/ 1781175 w 2219325"/>
              <a:gd name="connsiteY29" fmla="*/ 538163 h 685800"/>
              <a:gd name="connsiteX30" fmla="*/ 1828800 w 2219325"/>
              <a:gd name="connsiteY30" fmla="*/ 604838 h 685800"/>
              <a:gd name="connsiteX31" fmla="*/ 1971675 w 2219325"/>
              <a:gd name="connsiteY31" fmla="*/ 595313 h 685800"/>
              <a:gd name="connsiteX32" fmla="*/ 1990725 w 2219325"/>
              <a:gd name="connsiteY32" fmla="*/ 490538 h 685800"/>
              <a:gd name="connsiteX33" fmla="*/ 2033588 w 2219325"/>
              <a:gd name="connsiteY33" fmla="*/ 347663 h 685800"/>
              <a:gd name="connsiteX34" fmla="*/ 2095500 w 2219325"/>
              <a:gd name="connsiteY34" fmla="*/ 200025 h 685800"/>
              <a:gd name="connsiteX35" fmla="*/ 2162175 w 2219325"/>
              <a:gd name="connsiteY35" fmla="*/ 95250 h 685800"/>
              <a:gd name="connsiteX36" fmla="*/ 2219325 w 2219325"/>
              <a:gd name="connsiteY36" fmla="*/ 19050 h 685800"/>
              <a:gd name="connsiteX37" fmla="*/ 2143125 w 2219325"/>
              <a:gd name="connsiteY37" fmla="*/ 0 h 685800"/>
              <a:gd name="connsiteX0" fmla="*/ 2105025 w 2181225"/>
              <a:gd name="connsiteY0" fmla="*/ 0 h 685800"/>
              <a:gd name="connsiteX1" fmla="*/ 2038350 w 2181225"/>
              <a:gd name="connsiteY1" fmla="*/ 76200 h 685800"/>
              <a:gd name="connsiteX2" fmla="*/ 1966913 w 2181225"/>
              <a:gd name="connsiteY2" fmla="*/ 200025 h 685800"/>
              <a:gd name="connsiteX3" fmla="*/ 1919288 w 2181225"/>
              <a:gd name="connsiteY3" fmla="*/ 314325 h 685800"/>
              <a:gd name="connsiteX4" fmla="*/ 1881188 w 2181225"/>
              <a:gd name="connsiteY4" fmla="*/ 481013 h 685800"/>
              <a:gd name="connsiteX5" fmla="*/ 1871663 w 2181225"/>
              <a:gd name="connsiteY5" fmla="*/ 519113 h 685800"/>
              <a:gd name="connsiteX6" fmla="*/ 1733550 w 2181225"/>
              <a:gd name="connsiteY6" fmla="*/ 395288 h 685800"/>
              <a:gd name="connsiteX7" fmla="*/ 1614488 w 2181225"/>
              <a:gd name="connsiteY7" fmla="*/ 328613 h 685800"/>
              <a:gd name="connsiteX8" fmla="*/ 1452563 w 2181225"/>
              <a:gd name="connsiteY8" fmla="*/ 276225 h 685800"/>
              <a:gd name="connsiteX9" fmla="*/ 1314450 w 2181225"/>
              <a:gd name="connsiteY9" fmla="*/ 276225 h 685800"/>
              <a:gd name="connsiteX10" fmla="*/ 1255713 w 2181225"/>
              <a:gd name="connsiteY10" fmla="*/ 276225 h 685800"/>
              <a:gd name="connsiteX11" fmla="*/ 0 w 2181225"/>
              <a:gd name="connsiteY11" fmla="*/ 590550 h 685800"/>
              <a:gd name="connsiteX12" fmla="*/ 66675 w 2181225"/>
              <a:gd name="connsiteY12" fmla="*/ 633413 h 685800"/>
              <a:gd name="connsiteX13" fmla="*/ 161925 w 2181225"/>
              <a:gd name="connsiteY13" fmla="*/ 666750 h 685800"/>
              <a:gd name="connsiteX14" fmla="*/ 276225 w 2181225"/>
              <a:gd name="connsiteY14" fmla="*/ 685800 h 685800"/>
              <a:gd name="connsiteX15" fmla="*/ 409575 w 2181225"/>
              <a:gd name="connsiteY15" fmla="*/ 676275 h 685800"/>
              <a:gd name="connsiteX16" fmla="*/ 557213 w 2181225"/>
              <a:gd name="connsiteY16" fmla="*/ 642938 h 685800"/>
              <a:gd name="connsiteX17" fmla="*/ 704850 w 2181225"/>
              <a:gd name="connsiteY17" fmla="*/ 595313 h 685800"/>
              <a:gd name="connsiteX18" fmla="*/ 771525 w 2181225"/>
              <a:gd name="connsiteY18" fmla="*/ 571500 h 685800"/>
              <a:gd name="connsiteX19" fmla="*/ 866775 w 2181225"/>
              <a:gd name="connsiteY19" fmla="*/ 561975 h 685800"/>
              <a:gd name="connsiteX20" fmla="*/ 1014413 w 2181225"/>
              <a:gd name="connsiteY20" fmla="*/ 581025 h 685800"/>
              <a:gd name="connsiteX21" fmla="*/ 1138238 w 2181225"/>
              <a:gd name="connsiteY21" fmla="*/ 561975 h 685800"/>
              <a:gd name="connsiteX22" fmla="*/ 1223963 w 2181225"/>
              <a:gd name="connsiteY22" fmla="*/ 504825 h 685800"/>
              <a:gd name="connsiteX23" fmla="*/ 1271588 w 2181225"/>
              <a:gd name="connsiteY23" fmla="*/ 442913 h 685800"/>
              <a:gd name="connsiteX24" fmla="*/ 1309688 w 2181225"/>
              <a:gd name="connsiteY24" fmla="*/ 423863 h 685800"/>
              <a:gd name="connsiteX25" fmla="*/ 1390650 w 2181225"/>
              <a:gd name="connsiteY25" fmla="*/ 409575 h 685800"/>
              <a:gd name="connsiteX26" fmla="*/ 1481138 w 2181225"/>
              <a:gd name="connsiteY26" fmla="*/ 414338 h 685800"/>
              <a:gd name="connsiteX27" fmla="*/ 1633538 w 2181225"/>
              <a:gd name="connsiteY27" fmla="*/ 461963 h 685800"/>
              <a:gd name="connsiteX28" fmla="*/ 1743075 w 2181225"/>
              <a:gd name="connsiteY28" fmla="*/ 538163 h 685800"/>
              <a:gd name="connsiteX29" fmla="*/ 1790700 w 2181225"/>
              <a:gd name="connsiteY29" fmla="*/ 604838 h 685800"/>
              <a:gd name="connsiteX30" fmla="*/ 1933575 w 2181225"/>
              <a:gd name="connsiteY30" fmla="*/ 595313 h 685800"/>
              <a:gd name="connsiteX31" fmla="*/ 1952625 w 2181225"/>
              <a:gd name="connsiteY31" fmla="*/ 490538 h 685800"/>
              <a:gd name="connsiteX32" fmla="*/ 1995488 w 2181225"/>
              <a:gd name="connsiteY32" fmla="*/ 347663 h 685800"/>
              <a:gd name="connsiteX33" fmla="*/ 2057400 w 2181225"/>
              <a:gd name="connsiteY33" fmla="*/ 200025 h 685800"/>
              <a:gd name="connsiteX34" fmla="*/ 2124075 w 2181225"/>
              <a:gd name="connsiteY34" fmla="*/ 95250 h 685800"/>
              <a:gd name="connsiteX35" fmla="*/ 2181225 w 2181225"/>
              <a:gd name="connsiteY35" fmla="*/ 19050 h 685800"/>
              <a:gd name="connsiteX36" fmla="*/ 2105025 w 2181225"/>
              <a:gd name="connsiteY36" fmla="*/ 0 h 685800"/>
              <a:gd name="connsiteX0" fmla="*/ 2038350 w 2114550"/>
              <a:gd name="connsiteY0" fmla="*/ 0 h 685800"/>
              <a:gd name="connsiteX1" fmla="*/ 1971675 w 2114550"/>
              <a:gd name="connsiteY1" fmla="*/ 76200 h 685800"/>
              <a:gd name="connsiteX2" fmla="*/ 1900238 w 2114550"/>
              <a:gd name="connsiteY2" fmla="*/ 200025 h 685800"/>
              <a:gd name="connsiteX3" fmla="*/ 1852613 w 2114550"/>
              <a:gd name="connsiteY3" fmla="*/ 314325 h 685800"/>
              <a:gd name="connsiteX4" fmla="*/ 1814513 w 2114550"/>
              <a:gd name="connsiteY4" fmla="*/ 481013 h 685800"/>
              <a:gd name="connsiteX5" fmla="*/ 1804988 w 2114550"/>
              <a:gd name="connsiteY5" fmla="*/ 519113 h 685800"/>
              <a:gd name="connsiteX6" fmla="*/ 1666875 w 2114550"/>
              <a:gd name="connsiteY6" fmla="*/ 395288 h 685800"/>
              <a:gd name="connsiteX7" fmla="*/ 1547813 w 2114550"/>
              <a:gd name="connsiteY7" fmla="*/ 328613 h 685800"/>
              <a:gd name="connsiteX8" fmla="*/ 1385888 w 2114550"/>
              <a:gd name="connsiteY8" fmla="*/ 276225 h 685800"/>
              <a:gd name="connsiteX9" fmla="*/ 1247775 w 2114550"/>
              <a:gd name="connsiteY9" fmla="*/ 276225 h 685800"/>
              <a:gd name="connsiteX10" fmla="*/ 1189038 w 2114550"/>
              <a:gd name="connsiteY10" fmla="*/ 276225 h 685800"/>
              <a:gd name="connsiteX11" fmla="*/ 0 w 2114550"/>
              <a:gd name="connsiteY11" fmla="*/ 633413 h 685800"/>
              <a:gd name="connsiteX12" fmla="*/ 95250 w 2114550"/>
              <a:gd name="connsiteY12" fmla="*/ 666750 h 685800"/>
              <a:gd name="connsiteX13" fmla="*/ 209550 w 2114550"/>
              <a:gd name="connsiteY13" fmla="*/ 685800 h 685800"/>
              <a:gd name="connsiteX14" fmla="*/ 342900 w 2114550"/>
              <a:gd name="connsiteY14" fmla="*/ 676275 h 685800"/>
              <a:gd name="connsiteX15" fmla="*/ 490538 w 2114550"/>
              <a:gd name="connsiteY15" fmla="*/ 642938 h 685800"/>
              <a:gd name="connsiteX16" fmla="*/ 638175 w 2114550"/>
              <a:gd name="connsiteY16" fmla="*/ 595313 h 685800"/>
              <a:gd name="connsiteX17" fmla="*/ 704850 w 2114550"/>
              <a:gd name="connsiteY17" fmla="*/ 571500 h 685800"/>
              <a:gd name="connsiteX18" fmla="*/ 800100 w 2114550"/>
              <a:gd name="connsiteY18" fmla="*/ 561975 h 685800"/>
              <a:gd name="connsiteX19" fmla="*/ 947738 w 2114550"/>
              <a:gd name="connsiteY19" fmla="*/ 581025 h 685800"/>
              <a:gd name="connsiteX20" fmla="*/ 1071563 w 2114550"/>
              <a:gd name="connsiteY20" fmla="*/ 561975 h 685800"/>
              <a:gd name="connsiteX21" fmla="*/ 1157288 w 2114550"/>
              <a:gd name="connsiteY21" fmla="*/ 504825 h 685800"/>
              <a:gd name="connsiteX22" fmla="*/ 1204913 w 2114550"/>
              <a:gd name="connsiteY22" fmla="*/ 442913 h 685800"/>
              <a:gd name="connsiteX23" fmla="*/ 1243013 w 2114550"/>
              <a:gd name="connsiteY23" fmla="*/ 423863 h 685800"/>
              <a:gd name="connsiteX24" fmla="*/ 1323975 w 2114550"/>
              <a:gd name="connsiteY24" fmla="*/ 409575 h 685800"/>
              <a:gd name="connsiteX25" fmla="*/ 1414463 w 2114550"/>
              <a:gd name="connsiteY25" fmla="*/ 414338 h 685800"/>
              <a:gd name="connsiteX26" fmla="*/ 1566863 w 2114550"/>
              <a:gd name="connsiteY26" fmla="*/ 461963 h 685800"/>
              <a:gd name="connsiteX27" fmla="*/ 1676400 w 2114550"/>
              <a:gd name="connsiteY27" fmla="*/ 538163 h 685800"/>
              <a:gd name="connsiteX28" fmla="*/ 1724025 w 2114550"/>
              <a:gd name="connsiteY28" fmla="*/ 604838 h 685800"/>
              <a:gd name="connsiteX29" fmla="*/ 1866900 w 2114550"/>
              <a:gd name="connsiteY29" fmla="*/ 595313 h 685800"/>
              <a:gd name="connsiteX30" fmla="*/ 1885950 w 2114550"/>
              <a:gd name="connsiteY30" fmla="*/ 490538 h 685800"/>
              <a:gd name="connsiteX31" fmla="*/ 1928813 w 2114550"/>
              <a:gd name="connsiteY31" fmla="*/ 347663 h 685800"/>
              <a:gd name="connsiteX32" fmla="*/ 1990725 w 2114550"/>
              <a:gd name="connsiteY32" fmla="*/ 200025 h 685800"/>
              <a:gd name="connsiteX33" fmla="*/ 2057400 w 2114550"/>
              <a:gd name="connsiteY33" fmla="*/ 95250 h 685800"/>
              <a:gd name="connsiteX34" fmla="*/ 2114550 w 2114550"/>
              <a:gd name="connsiteY34" fmla="*/ 19050 h 685800"/>
              <a:gd name="connsiteX35" fmla="*/ 2038350 w 2114550"/>
              <a:gd name="connsiteY35" fmla="*/ 0 h 685800"/>
              <a:gd name="connsiteX0" fmla="*/ 1943100 w 2019300"/>
              <a:gd name="connsiteY0" fmla="*/ 0 h 685800"/>
              <a:gd name="connsiteX1" fmla="*/ 1876425 w 2019300"/>
              <a:gd name="connsiteY1" fmla="*/ 76200 h 685800"/>
              <a:gd name="connsiteX2" fmla="*/ 1804988 w 2019300"/>
              <a:gd name="connsiteY2" fmla="*/ 200025 h 685800"/>
              <a:gd name="connsiteX3" fmla="*/ 1757363 w 2019300"/>
              <a:gd name="connsiteY3" fmla="*/ 314325 h 685800"/>
              <a:gd name="connsiteX4" fmla="*/ 1719263 w 2019300"/>
              <a:gd name="connsiteY4" fmla="*/ 481013 h 685800"/>
              <a:gd name="connsiteX5" fmla="*/ 1709738 w 2019300"/>
              <a:gd name="connsiteY5" fmla="*/ 519113 h 685800"/>
              <a:gd name="connsiteX6" fmla="*/ 1571625 w 2019300"/>
              <a:gd name="connsiteY6" fmla="*/ 395288 h 685800"/>
              <a:gd name="connsiteX7" fmla="*/ 1452563 w 2019300"/>
              <a:gd name="connsiteY7" fmla="*/ 328613 h 685800"/>
              <a:gd name="connsiteX8" fmla="*/ 1290638 w 2019300"/>
              <a:gd name="connsiteY8" fmla="*/ 276225 h 685800"/>
              <a:gd name="connsiteX9" fmla="*/ 1152525 w 2019300"/>
              <a:gd name="connsiteY9" fmla="*/ 276225 h 685800"/>
              <a:gd name="connsiteX10" fmla="*/ 1093788 w 2019300"/>
              <a:gd name="connsiteY10" fmla="*/ 276225 h 685800"/>
              <a:gd name="connsiteX11" fmla="*/ 0 w 2019300"/>
              <a:gd name="connsiteY11" fmla="*/ 666750 h 685800"/>
              <a:gd name="connsiteX12" fmla="*/ 114300 w 2019300"/>
              <a:gd name="connsiteY12" fmla="*/ 685800 h 685800"/>
              <a:gd name="connsiteX13" fmla="*/ 247650 w 2019300"/>
              <a:gd name="connsiteY13" fmla="*/ 676275 h 685800"/>
              <a:gd name="connsiteX14" fmla="*/ 395288 w 2019300"/>
              <a:gd name="connsiteY14" fmla="*/ 642938 h 685800"/>
              <a:gd name="connsiteX15" fmla="*/ 542925 w 2019300"/>
              <a:gd name="connsiteY15" fmla="*/ 595313 h 685800"/>
              <a:gd name="connsiteX16" fmla="*/ 609600 w 2019300"/>
              <a:gd name="connsiteY16" fmla="*/ 571500 h 685800"/>
              <a:gd name="connsiteX17" fmla="*/ 704850 w 2019300"/>
              <a:gd name="connsiteY17" fmla="*/ 561975 h 685800"/>
              <a:gd name="connsiteX18" fmla="*/ 852488 w 2019300"/>
              <a:gd name="connsiteY18" fmla="*/ 581025 h 685800"/>
              <a:gd name="connsiteX19" fmla="*/ 976313 w 2019300"/>
              <a:gd name="connsiteY19" fmla="*/ 561975 h 685800"/>
              <a:gd name="connsiteX20" fmla="*/ 1062038 w 2019300"/>
              <a:gd name="connsiteY20" fmla="*/ 504825 h 685800"/>
              <a:gd name="connsiteX21" fmla="*/ 1109663 w 2019300"/>
              <a:gd name="connsiteY21" fmla="*/ 442913 h 685800"/>
              <a:gd name="connsiteX22" fmla="*/ 1147763 w 2019300"/>
              <a:gd name="connsiteY22" fmla="*/ 423863 h 685800"/>
              <a:gd name="connsiteX23" fmla="*/ 1228725 w 2019300"/>
              <a:gd name="connsiteY23" fmla="*/ 409575 h 685800"/>
              <a:gd name="connsiteX24" fmla="*/ 1319213 w 2019300"/>
              <a:gd name="connsiteY24" fmla="*/ 414338 h 685800"/>
              <a:gd name="connsiteX25" fmla="*/ 1471613 w 2019300"/>
              <a:gd name="connsiteY25" fmla="*/ 461963 h 685800"/>
              <a:gd name="connsiteX26" fmla="*/ 1581150 w 2019300"/>
              <a:gd name="connsiteY26" fmla="*/ 538163 h 685800"/>
              <a:gd name="connsiteX27" fmla="*/ 1628775 w 2019300"/>
              <a:gd name="connsiteY27" fmla="*/ 604838 h 685800"/>
              <a:gd name="connsiteX28" fmla="*/ 1771650 w 2019300"/>
              <a:gd name="connsiteY28" fmla="*/ 595313 h 685800"/>
              <a:gd name="connsiteX29" fmla="*/ 1790700 w 2019300"/>
              <a:gd name="connsiteY29" fmla="*/ 490538 h 685800"/>
              <a:gd name="connsiteX30" fmla="*/ 1833563 w 2019300"/>
              <a:gd name="connsiteY30" fmla="*/ 347663 h 685800"/>
              <a:gd name="connsiteX31" fmla="*/ 1895475 w 2019300"/>
              <a:gd name="connsiteY31" fmla="*/ 200025 h 685800"/>
              <a:gd name="connsiteX32" fmla="*/ 1962150 w 2019300"/>
              <a:gd name="connsiteY32" fmla="*/ 95250 h 685800"/>
              <a:gd name="connsiteX33" fmla="*/ 2019300 w 2019300"/>
              <a:gd name="connsiteY33" fmla="*/ 19050 h 685800"/>
              <a:gd name="connsiteX34" fmla="*/ 1943100 w 2019300"/>
              <a:gd name="connsiteY34" fmla="*/ 0 h 685800"/>
              <a:gd name="connsiteX0" fmla="*/ 1828800 w 1905000"/>
              <a:gd name="connsiteY0" fmla="*/ 0 h 685800"/>
              <a:gd name="connsiteX1" fmla="*/ 1762125 w 1905000"/>
              <a:gd name="connsiteY1" fmla="*/ 76200 h 685800"/>
              <a:gd name="connsiteX2" fmla="*/ 1690688 w 1905000"/>
              <a:gd name="connsiteY2" fmla="*/ 200025 h 685800"/>
              <a:gd name="connsiteX3" fmla="*/ 1643063 w 1905000"/>
              <a:gd name="connsiteY3" fmla="*/ 314325 h 685800"/>
              <a:gd name="connsiteX4" fmla="*/ 1604963 w 1905000"/>
              <a:gd name="connsiteY4" fmla="*/ 481013 h 685800"/>
              <a:gd name="connsiteX5" fmla="*/ 1595438 w 1905000"/>
              <a:gd name="connsiteY5" fmla="*/ 519113 h 685800"/>
              <a:gd name="connsiteX6" fmla="*/ 1457325 w 1905000"/>
              <a:gd name="connsiteY6" fmla="*/ 395288 h 685800"/>
              <a:gd name="connsiteX7" fmla="*/ 1338263 w 1905000"/>
              <a:gd name="connsiteY7" fmla="*/ 328613 h 685800"/>
              <a:gd name="connsiteX8" fmla="*/ 1176338 w 1905000"/>
              <a:gd name="connsiteY8" fmla="*/ 276225 h 685800"/>
              <a:gd name="connsiteX9" fmla="*/ 1038225 w 1905000"/>
              <a:gd name="connsiteY9" fmla="*/ 276225 h 685800"/>
              <a:gd name="connsiteX10" fmla="*/ 979488 w 1905000"/>
              <a:gd name="connsiteY10" fmla="*/ 276225 h 685800"/>
              <a:gd name="connsiteX11" fmla="*/ 0 w 1905000"/>
              <a:gd name="connsiteY11" fmla="*/ 685800 h 685800"/>
              <a:gd name="connsiteX12" fmla="*/ 133350 w 1905000"/>
              <a:gd name="connsiteY12" fmla="*/ 676275 h 685800"/>
              <a:gd name="connsiteX13" fmla="*/ 280988 w 1905000"/>
              <a:gd name="connsiteY13" fmla="*/ 642938 h 685800"/>
              <a:gd name="connsiteX14" fmla="*/ 428625 w 1905000"/>
              <a:gd name="connsiteY14" fmla="*/ 595313 h 685800"/>
              <a:gd name="connsiteX15" fmla="*/ 495300 w 1905000"/>
              <a:gd name="connsiteY15" fmla="*/ 571500 h 685800"/>
              <a:gd name="connsiteX16" fmla="*/ 590550 w 1905000"/>
              <a:gd name="connsiteY16" fmla="*/ 561975 h 685800"/>
              <a:gd name="connsiteX17" fmla="*/ 738188 w 1905000"/>
              <a:gd name="connsiteY17" fmla="*/ 581025 h 685800"/>
              <a:gd name="connsiteX18" fmla="*/ 862013 w 1905000"/>
              <a:gd name="connsiteY18" fmla="*/ 561975 h 685800"/>
              <a:gd name="connsiteX19" fmla="*/ 947738 w 1905000"/>
              <a:gd name="connsiteY19" fmla="*/ 504825 h 685800"/>
              <a:gd name="connsiteX20" fmla="*/ 995363 w 1905000"/>
              <a:gd name="connsiteY20" fmla="*/ 442913 h 685800"/>
              <a:gd name="connsiteX21" fmla="*/ 1033463 w 1905000"/>
              <a:gd name="connsiteY21" fmla="*/ 423863 h 685800"/>
              <a:gd name="connsiteX22" fmla="*/ 1114425 w 1905000"/>
              <a:gd name="connsiteY22" fmla="*/ 409575 h 685800"/>
              <a:gd name="connsiteX23" fmla="*/ 1204913 w 1905000"/>
              <a:gd name="connsiteY23" fmla="*/ 414338 h 685800"/>
              <a:gd name="connsiteX24" fmla="*/ 1357313 w 1905000"/>
              <a:gd name="connsiteY24" fmla="*/ 461963 h 685800"/>
              <a:gd name="connsiteX25" fmla="*/ 1466850 w 1905000"/>
              <a:gd name="connsiteY25" fmla="*/ 538163 h 685800"/>
              <a:gd name="connsiteX26" fmla="*/ 1514475 w 1905000"/>
              <a:gd name="connsiteY26" fmla="*/ 604838 h 685800"/>
              <a:gd name="connsiteX27" fmla="*/ 1657350 w 1905000"/>
              <a:gd name="connsiteY27" fmla="*/ 595313 h 685800"/>
              <a:gd name="connsiteX28" fmla="*/ 1676400 w 1905000"/>
              <a:gd name="connsiteY28" fmla="*/ 490538 h 685800"/>
              <a:gd name="connsiteX29" fmla="*/ 1719263 w 1905000"/>
              <a:gd name="connsiteY29" fmla="*/ 347663 h 685800"/>
              <a:gd name="connsiteX30" fmla="*/ 1781175 w 1905000"/>
              <a:gd name="connsiteY30" fmla="*/ 200025 h 685800"/>
              <a:gd name="connsiteX31" fmla="*/ 1847850 w 1905000"/>
              <a:gd name="connsiteY31" fmla="*/ 95250 h 685800"/>
              <a:gd name="connsiteX32" fmla="*/ 1905000 w 1905000"/>
              <a:gd name="connsiteY32" fmla="*/ 19050 h 685800"/>
              <a:gd name="connsiteX33" fmla="*/ 1828800 w 1905000"/>
              <a:gd name="connsiteY33" fmla="*/ 0 h 685800"/>
              <a:gd name="connsiteX0" fmla="*/ 1695450 w 1771650"/>
              <a:gd name="connsiteY0" fmla="*/ 0 h 676275"/>
              <a:gd name="connsiteX1" fmla="*/ 1628775 w 1771650"/>
              <a:gd name="connsiteY1" fmla="*/ 76200 h 676275"/>
              <a:gd name="connsiteX2" fmla="*/ 1557338 w 1771650"/>
              <a:gd name="connsiteY2" fmla="*/ 200025 h 676275"/>
              <a:gd name="connsiteX3" fmla="*/ 1509713 w 1771650"/>
              <a:gd name="connsiteY3" fmla="*/ 314325 h 676275"/>
              <a:gd name="connsiteX4" fmla="*/ 1471613 w 1771650"/>
              <a:gd name="connsiteY4" fmla="*/ 481013 h 676275"/>
              <a:gd name="connsiteX5" fmla="*/ 1462088 w 1771650"/>
              <a:gd name="connsiteY5" fmla="*/ 519113 h 676275"/>
              <a:gd name="connsiteX6" fmla="*/ 1323975 w 1771650"/>
              <a:gd name="connsiteY6" fmla="*/ 395288 h 676275"/>
              <a:gd name="connsiteX7" fmla="*/ 1204913 w 1771650"/>
              <a:gd name="connsiteY7" fmla="*/ 328613 h 676275"/>
              <a:gd name="connsiteX8" fmla="*/ 1042988 w 1771650"/>
              <a:gd name="connsiteY8" fmla="*/ 276225 h 676275"/>
              <a:gd name="connsiteX9" fmla="*/ 904875 w 1771650"/>
              <a:gd name="connsiteY9" fmla="*/ 276225 h 676275"/>
              <a:gd name="connsiteX10" fmla="*/ 846138 w 1771650"/>
              <a:gd name="connsiteY10" fmla="*/ 276225 h 676275"/>
              <a:gd name="connsiteX11" fmla="*/ 0 w 1771650"/>
              <a:gd name="connsiteY11" fmla="*/ 676275 h 676275"/>
              <a:gd name="connsiteX12" fmla="*/ 147638 w 1771650"/>
              <a:gd name="connsiteY12" fmla="*/ 642938 h 676275"/>
              <a:gd name="connsiteX13" fmla="*/ 295275 w 1771650"/>
              <a:gd name="connsiteY13" fmla="*/ 595313 h 676275"/>
              <a:gd name="connsiteX14" fmla="*/ 361950 w 1771650"/>
              <a:gd name="connsiteY14" fmla="*/ 571500 h 676275"/>
              <a:gd name="connsiteX15" fmla="*/ 457200 w 1771650"/>
              <a:gd name="connsiteY15" fmla="*/ 561975 h 676275"/>
              <a:gd name="connsiteX16" fmla="*/ 604838 w 1771650"/>
              <a:gd name="connsiteY16" fmla="*/ 581025 h 676275"/>
              <a:gd name="connsiteX17" fmla="*/ 728663 w 1771650"/>
              <a:gd name="connsiteY17" fmla="*/ 561975 h 676275"/>
              <a:gd name="connsiteX18" fmla="*/ 814388 w 1771650"/>
              <a:gd name="connsiteY18" fmla="*/ 504825 h 676275"/>
              <a:gd name="connsiteX19" fmla="*/ 862013 w 1771650"/>
              <a:gd name="connsiteY19" fmla="*/ 442913 h 676275"/>
              <a:gd name="connsiteX20" fmla="*/ 900113 w 1771650"/>
              <a:gd name="connsiteY20" fmla="*/ 423863 h 676275"/>
              <a:gd name="connsiteX21" fmla="*/ 981075 w 1771650"/>
              <a:gd name="connsiteY21" fmla="*/ 409575 h 676275"/>
              <a:gd name="connsiteX22" fmla="*/ 1071563 w 1771650"/>
              <a:gd name="connsiteY22" fmla="*/ 414338 h 676275"/>
              <a:gd name="connsiteX23" fmla="*/ 1223963 w 1771650"/>
              <a:gd name="connsiteY23" fmla="*/ 461963 h 676275"/>
              <a:gd name="connsiteX24" fmla="*/ 1333500 w 1771650"/>
              <a:gd name="connsiteY24" fmla="*/ 538163 h 676275"/>
              <a:gd name="connsiteX25" fmla="*/ 1381125 w 1771650"/>
              <a:gd name="connsiteY25" fmla="*/ 604838 h 676275"/>
              <a:gd name="connsiteX26" fmla="*/ 1524000 w 1771650"/>
              <a:gd name="connsiteY26" fmla="*/ 595313 h 676275"/>
              <a:gd name="connsiteX27" fmla="*/ 1543050 w 1771650"/>
              <a:gd name="connsiteY27" fmla="*/ 490538 h 676275"/>
              <a:gd name="connsiteX28" fmla="*/ 1585913 w 1771650"/>
              <a:gd name="connsiteY28" fmla="*/ 347663 h 676275"/>
              <a:gd name="connsiteX29" fmla="*/ 1647825 w 1771650"/>
              <a:gd name="connsiteY29" fmla="*/ 200025 h 676275"/>
              <a:gd name="connsiteX30" fmla="*/ 1714500 w 1771650"/>
              <a:gd name="connsiteY30" fmla="*/ 95250 h 676275"/>
              <a:gd name="connsiteX31" fmla="*/ 1771650 w 1771650"/>
              <a:gd name="connsiteY31" fmla="*/ 19050 h 676275"/>
              <a:gd name="connsiteX32" fmla="*/ 1695450 w 1771650"/>
              <a:gd name="connsiteY32" fmla="*/ 0 h 676275"/>
              <a:gd name="connsiteX0" fmla="*/ 1547812 w 1624012"/>
              <a:gd name="connsiteY0" fmla="*/ 0 h 642938"/>
              <a:gd name="connsiteX1" fmla="*/ 1481137 w 1624012"/>
              <a:gd name="connsiteY1" fmla="*/ 76200 h 642938"/>
              <a:gd name="connsiteX2" fmla="*/ 1409700 w 1624012"/>
              <a:gd name="connsiteY2" fmla="*/ 200025 h 642938"/>
              <a:gd name="connsiteX3" fmla="*/ 1362075 w 1624012"/>
              <a:gd name="connsiteY3" fmla="*/ 314325 h 642938"/>
              <a:gd name="connsiteX4" fmla="*/ 1323975 w 1624012"/>
              <a:gd name="connsiteY4" fmla="*/ 481013 h 642938"/>
              <a:gd name="connsiteX5" fmla="*/ 1314450 w 1624012"/>
              <a:gd name="connsiteY5" fmla="*/ 519113 h 642938"/>
              <a:gd name="connsiteX6" fmla="*/ 1176337 w 1624012"/>
              <a:gd name="connsiteY6" fmla="*/ 395288 h 642938"/>
              <a:gd name="connsiteX7" fmla="*/ 1057275 w 1624012"/>
              <a:gd name="connsiteY7" fmla="*/ 328613 h 642938"/>
              <a:gd name="connsiteX8" fmla="*/ 895350 w 1624012"/>
              <a:gd name="connsiteY8" fmla="*/ 276225 h 642938"/>
              <a:gd name="connsiteX9" fmla="*/ 757237 w 1624012"/>
              <a:gd name="connsiteY9" fmla="*/ 276225 h 642938"/>
              <a:gd name="connsiteX10" fmla="*/ 698500 w 1624012"/>
              <a:gd name="connsiteY10" fmla="*/ 276225 h 642938"/>
              <a:gd name="connsiteX11" fmla="*/ 0 w 1624012"/>
              <a:gd name="connsiteY11" fmla="*/ 642938 h 642938"/>
              <a:gd name="connsiteX12" fmla="*/ 147637 w 1624012"/>
              <a:gd name="connsiteY12" fmla="*/ 595313 h 642938"/>
              <a:gd name="connsiteX13" fmla="*/ 214312 w 1624012"/>
              <a:gd name="connsiteY13" fmla="*/ 571500 h 642938"/>
              <a:gd name="connsiteX14" fmla="*/ 309562 w 1624012"/>
              <a:gd name="connsiteY14" fmla="*/ 561975 h 642938"/>
              <a:gd name="connsiteX15" fmla="*/ 457200 w 1624012"/>
              <a:gd name="connsiteY15" fmla="*/ 581025 h 642938"/>
              <a:gd name="connsiteX16" fmla="*/ 581025 w 1624012"/>
              <a:gd name="connsiteY16" fmla="*/ 561975 h 642938"/>
              <a:gd name="connsiteX17" fmla="*/ 666750 w 1624012"/>
              <a:gd name="connsiteY17" fmla="*/ 504825 h 642938"/>
              <a:gd name="connsiteX18" fmla="*/ 714375 w 1624012"/>
              <a:gd name="connsiteY18" fmla="*/ 442913 h 642938"/>
              <a:gd name="connsiteX19" fmla="*/ 752475 w 1624012"/>
              <a:gd name="connsiteY19" fmla="*/ 423863 h 642938"/>
              <a:gd name="connsiteX20" fmla="*/ 833437 w 1624012"/>
              <a:gd name="connsiteY20" fmla="*/ 409575 h 642938"/>
              <a:gd name="connsiteX21" fmla="*/ 923925 w 1624012"/>
              <a:gd name="connsiteY21" fmla="*/ 414338 h 642938"/>
              <a:gd name="connsiteX22" fmla="*/ 1076325 w 1624012"/>
              <a:gd name="connsiteY22" fmla="*/ 461963 h 642938"/>
              <a:gd name="connsiteX23" fmla="*/ 1185862 w 1624012"/>
              <a:gd name="connsiteY23" fmla="*/ 538163 h 642938"/>
              <a:gd name="connsiteX24" fmla="*/ 1233487 w 1624012"/>
              <a:gd name="connsiteY24" fmla="*/ 604838 h 642938"/>
              <a:gd name="connsiteX25" fmla="*/ 1376362 w 1624012"/>
              <a:gd name="connsiteY25" fmla="*/ 595313 h 642938"/>
              <a:gd name="connsiteX26" fmla="*/ 1395412 w 1624012"/>
              <a:gd name="connsiteY26" fmla="*/ 490538 h 642938"/>
              <a:gd name="connsiteX27" fmla="*/ 1438275 w 1624012"/>
              <a:gd name="connsiteY27" fmla="*/ 347663 h 642938"/>
              <a:gd name="connsiteX28" fmla="*/ 1500187 w 1624012"/>
              <a:gd name="connsiteY28" fmla="*/ 200025 h 642938"/>
              <a:gd name="connsiteX29" fmla="*/ 1566862 w 1624012"/>
              <a:gd name="connsiteY29" fmla="*/ 95250 h 642938"/>
              <a:gd name="connsiteX30" fmla="*/ 1624012 w 1624012"/>
              <a:gd name="connsiteY30" fmla="*/ 19050 h 642938"/>
              <a:gd name="connsiteX31" fmla="*/ 1547812 w 1624012"/>
              <a:gd name="connsiteY31" fmla="*/ 0 h 642938"/>
              <a:gd name="connsiteX0" fmla="*/ 1400175 w 1476375"/>
              <a:gd name="connsiteY0" fmla="*/ 0 h 604838"/>
              <a:gd name="connsiteX1" fmla="*/ 1333500 w 1476375"/>
              <a:gd name="connsiteY1" fmla="*/ 76200 h 604838"/>
              <a:gd name="connsiteX2" fmla="*/ 1262063 w 1476375"/>
              <a:gd name="connsiteY2" fmla="*/ 200025 h 604838"/>
              <a:gd name="connsiteX3" fmla="*/ 1214438 w 1476375"/>
              <a:gd name="connsiteY3" fmla="*/ 314325 h 604838"/>
              <a:gd name="connsiteX4" fmla="*/ 1176338 w 1476375"/>
              <a:gd name="connsiteY4" fmla="*/ 481013 h 604838"/>
              <a:gd name="connsiteX5" fmla="*/ 1166813 w 1476375"/>
              <a:gd name="connsiteY5" fmla="*/ 519113 h 604838"/>
              <a:gd name="connsiteX6" fmla="*/ 1028700 w 1476375"/>
              <a:gd name="connsiteY6" fmla="*/ 395288 h 604838"/>
              <a:gd name="connsiteX7" fmla="*/ 909638 w 1476375"/>
              <a:gd name="connsiteY7" fmla="*/ 328613 h 604838"/>
              <a:gd name="connsiteX8" fmla="*/ 747713 w 1476375"/>
              <a:gd name="connsiteY8" fmla="*/ 276225 h 604838"/>
              <a:gd name="connsiteX9" fmla="*/ 609600 w 1476375"/>
              <a:gd name="connsiteY9" fmla="*/ 276225 h 604838"/>
              <a:gd name="connsiteX10" fmla="*/ 550863 w 1476375"/>
              <a:gd name="connsiteY10" fmla="*/ 276225 h 604838"/>
              <a:gd name="connsiteX11" fmla="*/ 0 w 1476375"/>
              <a:gd name="connsiteY11" fmla="*/ 595313 h 604838"/>
              <a:gd name="connsiteX12" fmla="*/ 66675 w 1476375"/>
              <a:gd name="connsiteY12" fmla="*/ 571500 h 604838"/>
              <a:gd name="connsiteX13" fmla="*/ 161925 w 1476375"/>
              <a:gd name="connsiteY13" fmla="*/ 561975 h 604838"/>
              <a:gd name="connsiteX14" fmla="*/ 309563 w 1476375"/>
              <a:gd name="connsiteY14" fmla="*/ 581025 h 604838"/>
              <a:gd name="connsiteX15" fmla="*/ 433388 w 1476375"/>
              <a:gd name="connsiteY15" fmla="*/ 561975 h 604838"/>
              <a:gd name="connsiteX16" fmla="*/ 519113 w 1476375"/>
              <a:gd name="connsiteY16" fmla="*/ 504825 h 604838"/>
              <a:gd name="connsiteX17" fmla="*/ 566738 w 1476375"/>
              <a:gd name="connsiteY17" fmla="*/ 442913 h 604838"/>
              <a:gd name="connsiteX18" fmla="*/ 604838 w 1476375"/>
              <a:gd name="connsiteY18" fmla="*/ 423863 h 604838"/>
              <a:gd name="connsiteX19" fmla="*/ 685800 w 1476375"/>
              <a:gd name="connsiteY19" fmla="*/ 409575 h 604838"/>
              <a:gd name="connsiteX20" fmla="*/ 776288 w 1476375"/>
              <a:gd name="connsiteY20" fmla="*/ 414338 h 604838"/>
              <a:gd name="connsiteX21" fmla="*/ 928688 w 1476375"/>
              <a:gd name="connsiteY21" fmla="*/ 461963 h 604838"/>
              <a:gd name="connsiteX22" fmla="*/ 1038225 w 1476375"/>
              <a:gd name="connsiteY22" fmla="*/ 538163 h 604838"/>
              <a:gd name="connsiteX23" fmla="*/ 1085850 w 1476375"/>
              <a:gd name="connsiteY23" fmla="*/ 604838 h 604838"/>
              <a:gd name="connsiteX24" fmla="*/ 1228725 w 1476375"/>
              <a:gd name="connsiteY24" fmla="*/ 595313 h 604838"/>
              <a:gd name="connsiteX25" fmla="*/ 1247775 w 1476375"/>
              <a:gd name="connsiteY25" fmla="*/ 490538 h 604838"/>
              <a:gd name="connsiteX26" fmla="*/ 1290638 w 1476375"/>
              <a:gd name="connsiteY26" fmla="*/ 347663 h 604838"/>
              <a:gd name="connsiteX27" fmla="*/ 1352550 w 1476375"/>
              <a:gd name="connsiteY27" fmla="*/ 200025 h 604838"/>
              <a:gd name="connsiteX28" fmla="*/ 1419225 w 1476375"/>
              <a:gd name="connsiteY28" fmla="*/ 95250 h 604838"/>
              <a:gd name="connsiteX29" fmla="*/ 1476375 w 1476375"/>
              <a:gd name="connsiteY29" fmla="*/ 19050 h 604838"/>
              <a:gd name="connsiteX30" fmla="*/ 1400175 w 1476375"/>
              <a:gd name="connsiteY30" fmla="*/ 0 h 604838"/>
              <a:gd name="connsiteX0" fmla="*/ 1333500 w 1409700"/>
              <a:gd name="connsiteY0" fmla="*/ 0 h 604838"/>
              <a:gd name="connsiteX1" fmla="*/ 1266825 w 1409700"/>
              <a:gd name="connsiteY1" fmla="*/ 76200 h 604838"/>
              <a:gd name="connsiteX2" fmla="*/ 1195388 w 1409700"/>
              <a:gd name="connsiteY2" fmla="*/ 200025 h 604838"/>
              <a:gd name="connsiteX3" fmla="*/ 1147763 w 1409700"/>
              <a:gd name="connsiteY3" fmla="*/ 314325 h 604838"/>
              <a:gd name="connsiteX4" fmla="*/ 1109663 w 1409700"/>
              <a:gd name="connsiteY4" fmla="*/ 481013 h 604838"/>
              <a:gd name="connsiteX5" fmla="*/ 1100138 w 1409700"/>
              <a:gd name="connsiteY5" fmla="*/ 519113 h 604838"/>
              <a:gd name="connsiteX6" fmla="*/ 962025 w 1409700"/>
              <a:gd name="connsiteY6" fmla="*/ 395288 h 604838"/>
              <a:gd name="connsiteX7" fmla="*/ 842963 w 1409700"/>
              <a:gd name="connsiteY7" fmla="*/ 328613 h 604838"/>
              <a:gd name="connsiteX8" fmla="*/ 681038 w 1409700"/>
              <a:gd name="connsiteY8" fmla="*/ 276225 h 604838"/>
              <a:gd name="connsiteX9" fmla="*/ 542925 w 1409700"/>
              <a:gd name="connsiteY9" fmla="*/ 276225 h 604838"/>
              <a:gd name="connsiteX10" fmla="*/ 484188 w 1409700"/>
              <a:gd name="connsiteY10" fmla="*/ 276225 h 604838"/>
              <a:gd name="connsiteX11" fmla="*/ 0 w 1409700"/>
              <a:gd name="connsiteY11" fmla="*/ 571500 h 604838"/>
              <a:gd name="connsiteX12" fmla="*/ 95250 w 1409700"/>
              <a:gd name="connsiteY12" fmla="*/ 561975 h 604838"/>
              <a:gd name="connsiteX13" fmla="*/ 242888 w 1409700"/>
              <a:gd name="connsiteY13" fmla="*/ 581025 h 604838"/>
              <a:gd name="connsiteX14" fmla="*/ 366713 w 1409700"/>
              <a:gd name="connsiteY14" fmla="*/ 561975 h 604838"/>
              <a:gd name="connsiteX15" fmla="*/ 452438 w 1409700"/>
              <a:gd name="connsiteY15" fmla="*/ 504825 h 604838"/>
              <a:gd name="connsiteX16" fmla="*/ 500063 w 1409700"/>
              <a:gd name="connsiteY16" fmla="*/ 442913 h 604838"/>
              <a:gd name="connsiteX17" fmla="*/ 538163 w 1409700"/>
              <a:gd name="connsiteY17" fmla="*/ 423863 h 604838"/>
              <a:gd name="connsiteX18" fmla="*/ 619125 w 1409700"/>
              <a:gd name="connsiteY18" fmla="*/ 409575 h 604838"/>
              <a:gd name="connsiteX19" fmla="*/ 709613 w 1409700"/>
              <a:gd name="connsiteY19" fmla="*/ 414338 h 604838"/>
              <a:gd name="connsiteX20" fmla="*/ 862013 w 1409700"/>
              <a:gd name="connsiteY20" fmla="*/ 461963 h 604838"/>
              <a:gd name="connsiteX21" fmla="*/ 971550 w 1409700"/>
              <a:gd name="connsiteY21" fmla="*/ 538163 h 604838"/>
              <a:gd name="connsiteX22" fmla="*/ 1019175 w 1409700"/>
              <a:gd name="connsiteY22" fmla="*/ 604838 h 604838"/>
              <a:gd name="connsiteX23" fmla="*/ 1162050 w 1409700"/>
              <a:gd name="connsiteY23" fmla="*/ 595313 h 604838"/>
              <a:gd name="connsiteX24" fmla="*/ 1181100 w 1409700"/>
              <a:gd name="connsiteY24" fmla="*/ 490538 h 604838"/>
              <a:gd name="connsiteX25" fmla="*/ 1223963 w 1409700"/>
              <a:gd name="connsiteY25" fmla="*/ 347663 h 604838"/>
              <a:gd name="connsiteX26" fmla="*/ 1285875 w 1409700"/>
              <a:gd name="connsiteY26" fmla="*/ 200025 h 604838"/>
              <a:gd name="connsiteX27" fmla="*/ 1352550 w 1409700"/>
              <a:gd name="connsiteY27" fmla="*/ 95250 h 604838"/>
              <a:gd name="connsiteX28" fmla="*/ 1409700 w 1409700"/>
              <a:gd name="connsiteY28" fmla="*/ 19050 h 604838"/>
              <a:gd name="connsiteX29" fmla="*/ 1333500 w 1409700"/>
              <a:gd name="connsiteY29" fmla="*/ 0 h 604838"/>
              <a:gd name="connsiteX0" fmla="*/ 1238250 w 1314450"/>
              <a:gd name="connsiteY0" fmla="*/ 0 h 604838"/>
              <a:gd name="connsiteX1" fmla="*/ 1171575 w 1314450"/>
              <a:gd name="connsiteY1" fmla="*/ 76200 h 604838"/>
              <a:gd name="connsiteX2" fmla="*/ 1100138 w 1314450"/>
              <a:gd name="connsiteY2" fmla="*/ 200025 h 604838"/>
              <a:gd name="connsiteX3" fmla="*/ 1052513 w 1314450"/>
              <a:gd name="connsiteY3" fmla="*/ 314325 h 604838"/>
              <a:gd name="connsiteX4" fmla="*/ 1014413 w 1314450"/>
              <a:gd name="connsiteY4" fmla="*/ 481013 h 604838"/>
              <a:gd name="connsiteX5" fmla="*/ 1004888 w 1314450"/>
              <a:gd name="connsiteY5" fmla="*/ 519113 h 604838"/>
              <a:gd name="connsiteX6" fmla="*/ 866775 w 1314450"/>
              <a:gd name="connsiteY6" fmla="*/ 395288 h 604838"/>
              <a:gd name="connsiteX7" fmla="*/ 747713 w 1314450"/>
              <a:gd name="connsiteY7" fmla="*/ 328613 h 604838"/>
              <a:gd name="connsiteX8" fmla="*/ 585788 w 1314450"/>
              <a:gd name="connsiteY8" fmla="*/ 276225 h 604838"/>
              <a:gd name="connsiteX9" fmla="*/ 447675 w 1314450"/>
              <a:gd name="connsiteY9" fmla="*/ 276225 h 604838"/>
              <a:gd name="connsiteX10" fmla="*/ 388938 w 1314450"/>
              <a:gd name="connsiteY10" fmla="*/ 276225 h 604838"/>
              <a:gd name="connsiteX11" fmla="*/ 0 w 1314450"/>
              <a:gd name="connsiteY11" fmla="*/ 561975 h 604838"/>
              <a:gd name="connsiteX12" fmla="*/ 147638 w 1314450"/>
              <a:gd name="connsiteY12" fmla="*/ 581025 h 604838"/>
              <a:gd name="connsiteX13" fmla="*/ 271463 w 1314450"/>
              <a:gd name="connsiteY13" fmla="*/ 561975 h 604838"/>
              <a:gd name="connsiteX14" fmla="*/ 357188 w 1314450"/>
              <a:gd name="connsiteY14" fmla="*/ 504825 h 604838"/>
              <a:gd name="connsiteX15" fmla="*/ 404813 w 1314450"/>
              <a:gd name="connsiteY15" fmla="*/ 442913 h 604838"/>
              <a:gd name="connsiteX16" fmla="*/ 442913 w 1314450"/>
              <a:gd name="connsiteY16" fmla="*/ 423863 h 604838"/>
              <a:gd name="connsiteX17" fmla="*/ 523875 w 1314450"/>
              <a:gd name="connsiteY17" fmla="*/ 409575 h 604838"/>
              <a:gd name="connsiteX18" fmla="*/ 614363 w 1314450"/>
              <a:gd name="connsiteY18" fmla="*/ 414338 h 604838"/>
              <a:gd name="connsiteX19" fmla="*/ 766763 w 1314450"/>
              <a:gd name="connsiteY19" fmla="*/ 461963 h 604838"/>
              <a:gd name="connsiteX20" fmla="*/ 876300 w 1314450"/>
              <a:gd name="connsiteY20" fmla="*/ 538163 h 604838"/>
              <a:gd name="connsiteX21" fmla="*/ 923925 w 1314450"/>
              <a:gd name="connsiteY21" fmla="*/ 604838 h 604838"/>
              <a:gd name="connsiteX22" fmla="*/ 1066800 w 1314450"/>
              <a:gd name="connsiteY22" fmla="*/ 595313 h 604838"/>
              <a:gd name="connsiteX23" fmla="*/ 1085850 w 1314450"/>
              <a:gd name="connsiteY23" fmla="*/ 490538 h 604838"/>
              <a:gd name="connsiteX24" fmla="*/ 1128713 w 1314450"/>
              <a:gd name="connsiteY24" fmla="*/ 347663 h 604838"/>
              <a:gd name="connsiteX25" fmla="*/ 1190625 w 1314450"/>
              <a:gd name="connsiteY25" fmla="*/ 200025 h 604838"/>
              <a:gd name="connsiteX26" fmla="*/ 1257300 w 1314450"/>
              <a:gd name="connsiteY26" fmla="*/ 95250 h 604838"/>
              <a:gd name="connsiteX27" fmla="*/ 1314450 w 1314450"/>
              <a:gd name="connsiteY27" fmla="*/ 19050 h 604838"/>
              <a:gd name="connsiteX28" fmla="*/ 1238250 w 1314450"/>
              <a:gd name="connsiteY28" fmla="*/ 0 h 604838"/>
              <a:gd name="connsiteX0" fmla="*/ 1090612 w 1166812"/>
              <a:gd name="connsiteY0" fmla="*/ 0 h 604838"/>
              <a:gd name="connsiteX1" fmla="*/ 1023937 w 1166812"/>
              <a:gd name="connsiteY1" fmla="*/ 76200 h 604838"/>
              <a:gd name="connsiteX2" fmla="*/ 952500 w 1166812"/>
              <a:gd name="connsiteY2" fmla="*/ 200025 h 604838"/>
              <a:gd name="connsiteX3" fmla="*/ 904875 w 1166812"/>
              <a:gd name="connsiteY3" fmla="*/ 314325 h 604838"/>
              <a:gd name="connsiteX4" fmla="*/ 866775 w 1166812"/>
              <a:gd name="connsiteY4" fmla="*/ 481013 h 604838"/>
              <a:gd name="connsiteX5" fmla="*/ 857250 w 1166812"/>
              <a:gd name="connsiteY5" fmla="*/ 519113 h 604838"/>
              <a:gd name="connsiteX6" fmla="*/ 719137 w 1166812"/>
              <a:gd name="connsiteY6" fmla="*/ 395288 h 604838"/>
              <a:gd name="connsiteX7" fmla="*/ 600075 w 1166812"/>
              <a:gd name="connsiteY7" fmla="*/ 328613 h 604838"/>
              <a:gd name="connsiteX8" fmla="*/ 438150 w 1166812"/>
              <a:gd name="connsiteY8" fmla="*/ 276225 h 604838"/>
              <a:gd name="connsiteX9" fmla="*/ 300037 w 1166812"/>
              <a:gd name="connsiteY9" fmla="*/ 276225 h 604838"/>
              <a:gd name="connsiteX10" fmla="*/ 241300 w 1166812"/>
              <a:gd name="connsiteY10" fmla="*/ 276225 h 604838"/>
              <a:gd name="connsiteX11" fmla="*/ 0 w 1166812"/>
              <a:gd name="connsiteY11" fmla="*/ 581025 h 604838"/>
              <a:gd name="connsiteX12" fmla="*/ 123825 w 1166812"/>
              <a:gd name="connsiteY12" fmla="*/ 561975 h 604838"/>
              <a:gd name="connsiteX13" fmla="*/ 209550 w 1166812"/>
              <a:gd name="connsiteY13" fmla="*/ 504825 h 604838"/>
              <a:gd name="connsiteX14" fmla="*/ 257175 w 1166812"/>
              <a:gd name="connsiteY14" fmla="*/ 442913 h 604838"/>
              <a:gd name="connsiteX15" fmla="*/ 295275 w 1166812"/>
              <a:gd name="connsiteY15" fmla="*/ 423863 h 604838"/>
              <a:gd name="connsiteX16" fmla="*/ 376237 w 1166812"/>
              <a:gd name="connsiteY16" fmla="*/ 409575 h 604838"/>
              <a:gd name="connsiteX17" fmla="*/ 466725 w 1166812"/>
              <a:gd name="connsiteY17" fmla="*/ 414338 h 604838"/>
              <a:gd name="connsiteX18" fmla="*/ 619125 w 1166812"/>
              <a:gd name="connsiteY18" fmla="*/ 461963 h 604838"/>
              <a:gd name="connsiteX19" fmla="*/ 728662 w 1166812"/>
              <a:gd name="connsiteY19" fmla="*/ 538163 h 604838"/>
              <a:gd name="connsiteX20" fmla="*/ 776287 w 1166812"/>
              <a:gd name="connsiteY20" fmla="*/ 604838 h 604838"/>
              <a:gd name="connsiteX21" fmla="*/ 919162 w 1166812"/>
              <a:gd name="connsiteY21" fmla="*/ 595313 h 604838"/>
              <a:gd name="connsiteX22" fmla="*/ 938212 w 1166812"/>
              <a:gd name="connsiteY22" fmla="*/ 490538 h 604838"/>
              <a:gd name="connsiteX23" fmla="*/ 981075 w 1166812"/>
              <a:gd name="connsiteY23" fmla="*/ 347663 h 604838"/>
              <a:gd name="connsiteX24" fmla="*/ 1042987 w 1166812"/>
              <a:gd name="connsiteY24" fmla="*/ 200025 h 604838"/>
              <a:gd name="connsiteX25" fmla="*/ 1109662 w 1166812"/>
              <a:gd name="connsiteY25" fmla="*/ 95250 h 604838"/>
              <a:gd name="connsiteX26" fmla="*/ 1166812 w 1166812"/>
              <a:gd name="connsiteY26" fmla="*/ 19050 h 604838"/>
              <a:gd name="connsiteX27" fmla="*/ 1090612 w 1166812"/>
              <a:gd name="connsiteY27" fmla="*/ 0 h 604838"/>
              <a:gd name="connsiteX0" fmla="*/ 966787 w 1042987"/>
              <a:gd name="connsiteY0" fmla="*/ 0 h 604838"/>
              <a:gd name="connsiteX1" fmla="*/ 900112 w 1042987"/>
              <a:gd name="connsiteY1" fmla="*/ 76200 h 604838"/>
              <a:gd name="connsiteX2" fmla="*/ 828675 w 1042987"/>
              <a:gd name="connsiteY2" fmla="*/ 200025 h 604838"/>
              <a:gd name="connsiteX3" fmla="*/ 781050 w 1042987"/>
              <a:gd name="connsiteY3" fmla="*/ 314325 h 604838"/>
              <a:gd name="connsiteX4" fmla="*/ 742950 w 1042987"/>
              <a:gd name="connsiteY4" fmla="*/ 481013 h 604838"/>
              <a:gd name="connsiteX5" fmla="*/ 733425 w 1042987"/>
              <a:gd name="connsiteY5" fmla="*/ 519113 h 604838"/>
              <a:gd name="connsiteX6" fmla="*/ 595312 w 1042987"/>
              <a:gd name="connsiteY6" fmla="*/ 395288 h 604838"/>
              <a:gd name="connsiteX7" fmla="*/ 476250 w 1042987"/>
              <a:gd name="connsiteY7" fmla="*/ 328613 h 604838"/>
              <a:gd name="connsiteX8" fmla="*/ 314325 w 1042987"/>
              <a:gd name="connsiteY8" fmla="*/ 276225 h 604838"/>
              <a:gd name="connsiteX9" fmla="*/ 176212 w 1042987"/>
              <a:gd name="connsiteY9" fmla="*/ 276225 h 604838"/>
              <a:gd name="connsiteX10" fmla="*/ 117475 w 1042987"/>
              <a:gd name="connsiteY10" fmla="*/ 276225 h 604838"/>
              <a:gd name="connsiteX11" fmla="*/ 0 w 1042987"/>
              <a:gd name="connsiteY11" fmla="*/ 561975 h 604838"/>
              <a:gd name="connsiteX12" fmla="*/ 85725 w 1042987"/>
              <a:gd name="connsiteY12" fmla="*/ 504825 h 604838"/>
              <a:gd name="connsiteX13" fmla="*/ 133350 w 1042987"/>
              <a:gd name="connsiteY13" fmla="*/ 442913 h 604838"/>
              <a:gd name="connsiteX14" fmla="*/ 171450 w 1042987"/>
              <a:gd name="connsiteY14" fmla="*/ 423863 h 604838"/>
              <a:gd name="connsiteX15" fmla="*/ 252412 w 1042987"/>
              <a:gd name="connsiteY15" fmla="*/ 409575 h 604838"/>
              <a:gd name="connsiteX16" fmla="*/ 342900 w 1042987"/>
              <a:gd name="connsiteY16" fmla="*/ 414338 h 604838"/>
              <a:gd name="connsiteX17" fmla="*/ 495300 w 1042987"/>
              <a:gd name="connsiteY17" fmla="*/ 461963 h 604838"/>
              <a:gd name="connsiteX18" fmla="*/ 604837 w 1042987"/>
              <a:gd name="connsiteY18" fmla="*/ 538163 h 604838"/>
              <a:gd name="connsiteX19" fmla="*/ 652462 w 1042987"/>
              <a:gd name="connsiteY19" fmla="*/ 604838 h 604838"/>
              <a:gd name="connsiteX20" fmla="*/ 795337 w 1042987"/>
              <a:gd name="connsiteY20" fmla="*/ 595313 h 604838"/>
              <a:gd name="connsiteX21" fmla="*/ 814387 w 1042987"/>
              <a:gd name="connsiteY21" fmla="*/ 490538 h 604838"/>
              <a:gd name="connsiteX22" fmla="*/ 857250 w 1042987"/>
              <a:gd name="connsiteY22" fmla="*/ 347663 h 604838"/>
              <a:gd name="connsiteX23" fmla="*/ 919162 w 1042987"/>
              <a:gd name="connsiteY23" fmla="*/ 200025 h 604838"/>
              <a:gd name="connsiteX24" fmla="*/ 985837 w 1042987"/>
              <a:gd name="connsiteY24" fmla="*/ 95250 h 604838"/>
              <a:gd name="connsiteX25" fmla="*/ 1042987 w 1042987"/>
              <a:gd name="connsiteY25" fmla="*/ 19050 h 604838"/>
              <a:gd name="connsiteX26" fmla="*/ 966787 w 1042987"/>
              <a:gd name="connsiteY26" fmla="*/ 0 h 604838"/>
              <a:gd name="connsiteX0" fmla="*/ 881062 w 957262"/>
              <a:gd name="connsiteY0" fmla="*/ 0 h 604838"/>
              <a:gd name="connsiteX1" fmla="*/ 814387 w 957262"/>
              <a:gd name="connsiteY1" fmla="*/ 76200 h 604838"/>
              <a:gd name="connsiteX2" fmla="*/ 742950 w 957262"/>
              <a:gd name="connsiteY2" fmla="*/ 200025 h 604838"/>
              <a:gd name="connsiteX3" fmla="*/ 695325 w 957262"/>
              <a:gd name="connsiteY3" fmla="*/ 314325 h 604838"/>
              <a:gd name="connsiteX4" fmla="*/ 657225 w 957262"/>
              <a:gd name="connsiteY4" fmla="*/ 481013 h 604838"/>
              <a:gd name="connsiteX5" fmla="*/ 647700 w 957262"/>
              <a:gd name="connsiteY5" fmla="*/ 519113 h 604838"/>
              <a:gd name="connsiteX6" fmla="*/ 509587 w 957262"/>
              <a:gd name="connsiteY6" fmla="*/ 395288 h 604838"/>
              <a:gd name="connsiteX7" fmla="*/ 390525 w 957262"/>
              <a:gd name="connsiteY7" fmla="*/ 328613 h 604838"/>
              <a:gd name="connsiteX8" fmla="*/ 228600 w 957262"/>
              <a:gd name="connsiteY8" fmla="*/ 276225 h 604838"/>
              <a:gd name="connsiteX9" fmla="*/ 90487 w 957262"/>
              <a:gd name="connsiteY9" fmla="*/ 276225 h 604838"/>
              <a:gd name="connsiteX10" fmla="*/ 31750 w 957262"/>
              <a:gd name="connsiteY10" fmla="*/ 276225 h 604838"/>
              <a:gd name="connsiteX11" fmla="*/ 0 w 957262"/>
              <a:gd name="connsiteY11" fmla="*/ 504825 h 604838"/>
              <a:gd name="connsiteX12" fmla="*/ 47625 w 957262"/>
              <a:gd name="connsiteY12" fmla="*/ 442913 h 604838"/>
              <a:gd name="connsiteX13" fmla="*/ 85725 w 957262"/>
              <a:gd name="connsiteY13" fmla="*/ 423863 h 604838"/>
              <a:gd name="connsiteX14" fmla="*/ 166687 w 957262"/>
              <a:gd name="connsiteY14" fmla="*/ 409575 h 604838"/>
              <a:gd name="connsiteX15" fmla="*/ 257175 w 957262"/>
              <a:gd name="connsiteY15" fmla="*/ 414338 h 604838"/>
              <a:gd name="connsiteX16" fmla="*/ 409575 w 957262"/>
              <a:gd name="connsiteY16" fmla="*/ 461963 h 604838"/>
              <a:gd name="connsiteX17" fmla="*/ 519112 w 957262"/>
              <a:gd name="connsiteY17" fmla="*/ 538163 h 604838"/>
              <a:gd name="connsiteX18" fmla="*/ 566737 w 957262"/>
              <a:gd name="connsiteY18" fmla="*/ 604838 h 604838"/>
              <a:gd name="connsiteX19" fmla="*/ 709612 w 957262"/>
              <a:gd name="connsiteY19" fmla="*/ 595313 h 604838"/>
              <a:gd name="connsiteX20" fmla="*/ 728662 w 957262"/>
              <a:gd name="connsiteY20" fmla="*/ 490538 h 604838"/>
              <a:gd name="connsiteX21" fmla="*/ 771525 w 957262"/>
              <a:gd name="connsiteY21" fmla="*/ 347663 h 604838"/>
              <a:gd name="connsiteX22" fmla="*/ 833437 w 957262"/>
              <a:gd name="connsiteY22" fmla="*/ 200025 h 604838"/>
              <a:gd name="connsiteX23" fmla="*/ 900112 w 957262"/>
              <a:gd name="connsiteY23" fmla="*/ 95250 h 604838"/>
              <a:gd name="connsiteX24" fmla="*/ 957262 w 957262"/>
              <a:gd name="connsiteY24" fmla="*/ 19050 h 604838"/>
              <a:gd name="connsiteX25" fmla="*/ 881062 w 957262"/>
              <a:gd name="connsiteY25" fmla="*/ 0 h 604838"/>
              <a:gd name="connsiteX0" fmla="*/ 849312 w 925512"/>
              <a:gd name="connsiteY0" fmla="*/ 0 h 604838"/>
              <a:gd name="connsiteX1" fmla="*/ 782637 w 925512"/>
              <a:gd name="connsiteY1" fmla="*/ 76200 h 604838"/>
              <a:gd name="connsiteX2" fmla="*/ 711200 w 925512"/>
              <a:gd name="connsiteY2" fmla="*/ 200025 h 604838"/>
              <a:gd name="connsiteX3" fmla="*/ 663575 w 925512"/>
              <a:gd name="connsiteY3" fmla="*/ 314325 h 604838"/>
              <a:gd name="connsiteX4" fmla="*/ 625475 w 925512"/>
              <a:gd name="connsiteY4" fmla="*/ 481013 h 604838"/>
              <a:gd name="connsiteX5" fmla="*/ 615950 w 925512"/>
              <a:gd name="connsiteY5" fmla="*/ 519113 h 604838"/>
              <a:gd name="connsiteX6" fmla="*/ 477837 w 925512"/>
              <a:gd name="connsiteY6" fmla="*/ 395288 h 604838"/>
              <a:gd name="connsiteX7" fmla="*/ 358775 w 925512"/>
              <a:gd name="connsiteY7" fmla="*/ 328613 h 604838"/>
              <a:gd name="connsiteX8" fmla="*/ 196850 w 925512"/>
              <a:gd name="connsiteY8" fmla="*/ 276225 h 604838"/>
              <a:gd name="connsiteX9" fmla="*/ 58737 w 925512"/>
              <a:gd name="connsiteY9" fmla="*/ 276225 h 604838"/>
              <a:gd name="connsiteX10" fmla="*/ 0 w 925512"/>
              <a:gd name="connsiteY10" fmla="*/ 276225 h 604838"/>
              <a:gd name="connsiteX11" fmla="*/ 15875 w 925512"/>
              <a:gd name="connsiteY11" fmla="*/ 442913 h 604838"/>
              <a:gd name="connsiteX12" fmla="*/ 53975 w 925512"/>
              <a:gd name="connsiteY12" fmla="*/ 423863 h 604838"/>
              <a:gd name="connsiteX13" fmla="*/ 134937 w 925512"/>
              <a:gd name="connsiteY13" fmla="*/ 409575 h 604838"/>
              <a:gd name="connsiteX14" fmla="*/ 225425 w 925512"/>
              <a:gd name="connsiteY14" fmla="*/ 414338 h 604838"/>
              <a:gd name="connsiteX15" fmla="*/ 377825 w 925512"/>
              <a:gd name="connsiteY15" fmla="*/ 461963 h 604838"/>
              <a:gd name="connsiteX16" fmla="*/ 487362 w 925512"/>
              <a:gd name="connsiteY16" fmla="*/ 538163 h 604838"/>
              <a:gd name="connsiteX17" fmla="*/ 534987 w 925512"/>
              <a:gd name="connsiteY17" fmla="*/ 604838 h 604838"/>
              <a:gd name="connsiteX18" fmla="*/ 677862 w 925512"/>
              <a:gd name="connsiteY18" fmla="*/ 595313 h 604838"/>
              <a:gd name="connsiteX19" fmla="*/ 696912 w 925512"/>
              <a:gd name="connsiteY19" fmla="*/ 490538 h 604838"/>
              <a:gd name="connsiteX20" fmla="*/ 739775 w 925512"/>
              <a:gd name="connsiteY20" fmla="*/ 347663 h 604838"/>
              <a:gd name="connsiteX21" fmla="*/ 801687 w 925512"/>
              <a:gd name="connsiteY21" fmla="*/ 200025 h 604838"/>
              <a:gd name="connsiteX22" fmla="*/ 868362 w 925512"/>
              <a:gd name="connsiteY22" fmla="*/ 95250 h 604838"/>
              <a:gd name="connsiteX23" fmla="*/ 925512 w 925512"/>
              <a:gd name="connsiteY23" fmla="*/ 19050 h 604838"/>
              <a:gd name="connsiteX24" fmla="*/ 849312 w 925512"/>
              <a:gd name="connsiteY24" fmla="*/ 0 h 6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25512" h="604838">
                <a:moveTo>
                  <a:pt x="849312" y="0"/>
                </a:moveTo>
                <a:lnTo>
                  <a:pt x="782637" y="76200"/>
                </a:lnTo>
                <a:lnTo>
                  <a:pt x="711200" y="200025"/>
                </a:lnTo>
                <a:lnTo>
                  <a:pt x="663575" y="314325"/>
                </a:lnTo>
                <a:lnTo>
                  <a:pt x="625475" y="481013"/>
                </a:lnTo>
                <a:lnTo>
                  <a:pt x="615950" y="519113"/>
                </a:lnTo>
                <a:lnTo>
                  <a:pt x="477837" y="395288"/>
                </a:lnTo>
                <a:lnTo>
                  <a:pt x="358775" y="328613"/>
                </a:lnTo>
                <a:lnTo>
                  <a:pt x="196850" y="276225"/>
                </a:lnTo>
                <a:lnTo>
                  <a:pt x="58737" y="276225"/>
                </a:lnTo>
                <a:lnTo>
                  <a:pt x="0" y="276225"/>
                </a:lnTo>
                <a:lnTo>
                  <a:pt x="15875" y="442913"/>
                </a:lnTo>
                <a:lnTo>
                  <a:pt x="53975" y="423863"/>
                </a:lnTo>
                <a:lnTo>
                  <a:pt x="134937" y="409575"/>
                </a:lnTo>
                <a:lnTo>
                  <a:pt x="225425" y="414338"/>
                </a:lnTo>
                <a:lnTo>
                  <a:pt x="377825" y="461963"/>
                </a:lnTo>
                <a:lnTo>
                  <a:pt x="487362" y="538163"/>
                </a:lnTo>
                <a:lnTo>
                  <a:pt x="534987" y="604838"/>
                </a:lnTo>
                <a:lnTo>
                  <a:pt x="677862" y="595313"/>
                </a:lnTo>
                <a:lnTo>
                  <a:pt x="696912" y="490538"/>
                </a:lnTo>
                <a:lnTo>
                  <a:pt x="739775" y="347663"/>
                </a:lnTo>
                <a:lnTo>
                  <a:pt x="801687" y="200025"/>
                </a:lnTo>
                <a:lnTo>
                  <a:pt x="868362" y="95250"/>
                </a:lnTo>
                <a:lnTo>
                  <a:pt x="925512" y="19050"/>
                </a:lnTo>
                <a:lnTo>
                  <a:pt x="849312" y="0"/>
                </a:lnTo>
                <a:close/>
              </a:path>
            </a:pathLst>
          </a:cu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1938748" y="1685922"/>
            <a:ext cx="1333500" cy="590550"/>
          </a:xfrm>
          <a:custGeom>
            <a:avLst/>
            <a:gdLst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295400 w 2243137"/>
              <a:gd name="connsiteY10" fmla="*/ 276225 h 685800"/>
              <a:gd name="connsiteX11" fmla="*/ 1262062 w 2243137"/>
              <a:gd name="connsiteY11" fmla="*/ 233363 h 685800"/>
              <a:gd name="connsiteX12" fmla="*/ 1223962 w 2243137"/>
              <a:gd name="connsiteY12" fmla="*/ 204788 h 685800"/>
              <a:gd name="connsiteX13" fmla="*/ 1181100 w 2243137"/>
              <a:gd name="connsiteY13" fmla="*/ 171450 h 685800"/>
              <a:gd name="connsiteX14" fmla="*/ 1095375 w 2243137"/>
              <a:gd name="connsiteY14" fmla="*/ 142875 h 685800"/>
              <a:gd name="connsiteX15" fmla="*/ 995362 w 2243137"/>
              <a:gd name="connsiteY15" fmla="*/ 142875 h 685800"/>
              <a:gd name="connsiteX16" fmla="*/ 885825 w 2243137"/>
              <a:gd name="connsiteY16" fmla="*/ 157163 h 685800"/>
              <a:gd name="connsiteX17" fmla="*/ 809625 w 2243137"/>
              <a:gd name="connsiteY17" fmla="*/ 161925 h 685800"/>
              <a:gd name="connsiteX18" fmla="*/ 723900 w 2243137"/>
              <a:gd name="connsiteY18" fmla="*/ 147638 h 685800"/>
              <a:gd name="connsiteX19" fmla="*/ 576262 w 2243137"/>
              <a:gd name="connsiteY19" fmla="*/ 123825 h 685800"/>
              <a:gd name="connsiteX20" fmla="*/ 447675 w 2243137"/>
              <a:gd name="connsiteY20" fmla="*/ 100013 h 685800"/>
              <a:gd name="connsiteX21" fmla="*/ 333375 w 2243137"/>
              <a:gd name="connsiteY21" fmla="*/ 95250 h 685800"/>
              <a:gd name="connsiteX22" fmla="*/ 200025 w 2243137"/>
              <a:gd name="connsiteY22" fmla="*/ 114300 h 685800"/>
              <a:gd name="connsiteX23" fmla="*/ 123825 w 2243137"/>
              <a:gd name="connsiteY23" fmla="*/ 152400 h 685800"/>
              <a:gd name="connsiteX24" fmla="*/ 66675 w 2243137"/>
              <a:gd name="connsiteY24" fmla="*/ 200025 h 685800"/>
              <a:gd name="connsiteX25" fmla="*/ 14287 w 2243137"/>
              <a:gd name="connsiteY25" fmla="*/ 280988 h 685800"/>
              <a:gd name="connsiteX26" fmla="*/ 0 w 2243137"/>
              <a:gd name="connsiteY26" fmla="*/ 371475 h 685800"/>
              <a:gd name="connsiteX27" fmla="*/ 4762 w 2243137"/>
              <a:gd name="connsiteY27" fmla="*/ 461963 h 685800"/>
              <a:gd name="connsiteX28" fmla="*/ 23812 w 2243137"/>
              <a:gd name="connsiteY28" fmla="*/ 523875 h 685800"/>
              <a:gd name="connsiteX29" fmla="*/ 61912 w 2243137"/>
              <a:gd name="connsiteY29" fmla="*/ 590550 h 685800"/>
              <a:gd name="connsiteX30" fmla="*/ 128587 w 2243137"/>
              <a:gd name="connsiteY30" fmla="*/ 633413 h 685800"/>
              <a:gd name="connsiteX31" fmla="*/ 223837 w 2243137"/>
              <a:gd name="connsiteY31" fmla="*/ 666750 h 685800"/>
              <a:gd name="connsiteX32" fmla="*/ 338137 w 2243137"/>
              <a:gd name="connsiteY32" fmla="*/ 685800 h 685800"/>
              <a:gd name="connsiteX33" fmla="*/ 471487 w 2243137"/>
              <a:gd name="connsiteY33" fmla="*/ 676275 h 685800"/>
              <a:gd name="connsiteX34" fmla="*/ 619125 w 2243137"/>
              <a:gd name="connsiteY34" fmla="*/ 642938 h 685800"/>
              <a:gd name="connsiteX35" fmla="*/ 766762 w 2243137"/>
              <a:gd name="connsiteY35" fmla="*/ 595313 h 685800"/>
              <a:gd name="connsiteX36" fmla="*/ 833437 w 2243137"/>
              <a:gd name="connsiteY36" fmla="*/ 571500 h 685800"/>
              <a:gd name="connsiteX37" fmla="*/ 928687 w 2243137"/>
              <a:gd name="connsiteY37" fmla="*/ 561975 h 685800"/>
              <a:gd name="connsiteX38" fmla="*/ 1076325 w 2243137"/>
              <a:gd name="connsiteY38" fmla="*/ 581025 h 685800"/>
              <a:gd name="connsiteX39" fmla="*/ 1200150 w 2243137"/>
              <a:gd name="connsiteY39" fmla="*/ 561975 h 685800"/>
              <a:gd name="connsiteX40" fmla="*/ 1285875 w 2243137"/>
              <a:gd name="connsiteY40" fmla="*/ 504825 h 685800"/>
              <a:gd name="connsiteX41" fmla="*/ 1333500 w 2243137"/>
              <a:gd name="connsiteY41" fmla="*/ 442913 h 685800"/>
              <a:gd name="connsiteX42" fmla="*/ 1371600 w 2243137"/>
              <a:gd name="connsiteY42" fmla="*/ 423863 h 685800"/>
              <a:gd name="connsiteX43" fmla="*/ 1452562 w 2243137"/>
              <a:gd name="connsiteY43" fmla="*/ 409575 h 685800"/>
              <a:gd name="connsiteX44" fmla="*/ 1543050 w 2243137"/>
              <a:gd name="connsiteY44" fmla="*/ 414338 h 685800"/>
              <a:gd name="connsiteX45" fmla="*/ 1695450 w 2243137"/>
              <a:gd name="connsiteY45" fmla="*/ 461963 h 685800"/>
              <a:gd name="connsiteX46" fmla="*/ 1804987 w 2243137"/>
              <a:gd name="connsiteY46" fmla="*/ 538163 h 685800"/>
              <a:gd name="connsiteX47" fmla="*/ 1852612 w 2243137"/>
              <a:gd name="connsiteY47" fmla="*/ 604838 h 685800"/>
              <a:gd name="connsiteX48" fmla="*/ 2009775 w 2243137"/>
              <a:gd name="connsiteY48" fmla="*/ 595313 h 685800"/>
              <a:gd name="connsiteX49" fmla="*/ 2014537 w 2243137"/>
              <a:gd name="connsiteY49" fmla="*/ 490538 h 685800"/>
              <a:gd name="connsiteX50" fmla="*/ 2057400 w 2243137"/>
              <a:gd name="connsiteY50" fmla="*/ 347663 h 685800"/>
              <a:gd name="connsiteX51" fmla="*/ 2119312 w 2243137"/>
              <a:gd name="connsiteY51" fmla="*/ 200025 h 685800"/>
              <a:gd name="connsiteX52" fmla="*/ 2185987 w 2243137"/>
              <a:gd name="connsiteY52" fmla="*/ 95250 h 685800"/>
              <a:gd name="connsiteX53" fmla="*/ 2243137 w 2243137"/>
              <a:gd name="connsiteY53" fmla="*/ 19050 h 685800"/>
              <a:gd name="connsiteX54" fmla="*/ 2166937 w 2243137"/>
              <a:gd name="connsiteY5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295400 w 2243137"/>
              <a:gd name="connsiteY10" fmla="*/ 276225 h 685800"/>
              <a:gd name="connsiteX11" fmla="*/ 1262062 w 2243137"/>
              <a:gd name="connsiteY11" fmla="*/ 233363 h 685800"/>
              <a:gd name="connsiteX12" fmla="*/ 1223962 w 2243137"/>
              <a:gd name="connsiteY12" fmla="*/ 204788 h 685800"/>
              <a:gd name="connsiteX13" fmla="*/ 1181100 w 2243137"/>
              <a:gd name="connsiteY13" fmla="*/ 171450 h 685800"/>
              <a:gd name="connsiteX14" fmla="*/ 1095375 w 2243137"/>
              <a:gd name="connsiteY14" fmla="*/ 142875 h 685800"/>
              <a:gd name="connsiteX15" fmla="*/ 995362 w 2243137"/>
              <a:gd name="connsiteY15" fmla="*/ 142875 h 685800"/>
              <a:gd name="connsiteX16" fmla="*/ 885825 w 2243137"/>
              <a:gd name="connsiteY16" fmla="*/ 157163 h 685800"/>
              <a:gd name="connsiteX17" fmla="*/ 809625 w 2243137"/>
              <a:gd name="connsiteY17" fmla="*/ 161925 h 685800"/>
              <a:gd name="connsiteX18" fmla="*/ 723900 w 2243137"/>
              <a:gd name="connsiteY18" fmla="*/ 147638 h 685800"/>
              <a:gd name="connsiteX19" fmla="*/ 576262 w 2243137"/>
              <a:gd name="connsiteY19" fmla="*/ 123825 h 685800"/>
              <a:gd name="connsiteX20" fmla="*/ 447675 w 2243137"/>
              <a:gd name="connsiteY20" fmla="*/ 100013 h 685800"/>
              <a:gd name="connsiteX21" fmla="*/ 333375 w 2243137"/>
              <a:gd name="connsiteY21" fmla="*/ 95250 h 685800"/>
              <a:gd name="connsiteX22" fmla="*/ 200025 w 2243137"/>
              <a:gd name="connsiteY22" fmla="*/ 114300 h 685800"/>
              <a:gd name="connsiteX23" fmla="*/ 123825 w 2243137"/>
              <a:gd name="connsiteY23" fmla="*/ 152400 h 685800"/>
              <a:gd name="connsiteX24" fmla="*/ 66675 w 2243137"/>
              <a:gd name="connsiteY24" fmla="*/ 200025 h 685800"/>
              <a:gd name="connsiteX25" fmla="*/ 14287 w 2243137"/>
              <a:gd name="connsiteY25" fmla="*/ 280988 h 685800"/>
              <a:gd name="connsiteX26" fmla="*/ 0 w 2243137"/>
              <a:gd name="connsiteY26" fmla="*/ 371475 h 685800"/>
              <a:gd name="connsiteX27" fmla="*/ 4762 w 2243137"/>
              <a:gd name="connsiteY27" fmla="*/ 461963 h 685800"/>
              <a:gd name="connsiteX28" fmla="*/ 23812 w 2243137"/>
              <a:gd name="connsiteY28" fmla="*/ 523875 h 685800"/>
              <a:gd name="connsiteX29" fmla="*/ 61912 w 2243137"/>
              <a:gd name="connsiteY29" fmla="*/ 590550 h 685800"/>
              <a:gd name="connsiteX30" fmla="*/ 128587 w 2243137"/>
              <a:gd name="connsiteY30" fmla="*/ 633413 h 685800"/>
              <a:gd name="connsiteX31" fmla="*/ 223837 w 2243137"/>
              <a:gd name="connsiteY31" fmla="*/ 666750 h 685800"/>
              <a:gd name="connsiteX32" fmla="*/ 338137 w 2243137"/>
              <a:gd name="connsiteY32" fmla="*/ 685800 h 685800"/>
              <a:gd name="connsiteX33" fmla="*/ 471487 w 2243137"/>
              <a:gd name="connsiteY33" fmla="*/ 676275 h 685800"/>
              <a:gd name="connsiteX34" fmla="*/ 619125 w 2243137"/>
              <a:gd name="connsiteY34" fmla="*/ 642938 h 685800"/>
              <a:gd name="connsiteX35" fmla="*/ 766762 w 2243137"/>
              <a:gd name="connsiteY35" fmla="*/ 595313 h 685800"/>
              <a:gd name="connsiteX36" fmla="*/ 833437 w 2243137"/>
              <a:gd name="connsiteY36" fmla="*/ 571500 h 685800"/>
              <a:gd name="connsiteX37" fmla="*/ 928687 w 2243137"/>
              <a:gd name="connsiteY37" fmla="*/ 561975 h 685800"/>
              <a:gd name="connsiteX38" fmla="*/ 1076325 w 2243137"/>
              <a:gd name="connsiteY38" fmla="*/ 581025 h 685800"/>
              <a:gd name="connsiteX39" fmla="*/ 1200150 w 2243137"/>
              <a:gd name="connsiteY39" fmla="*/ 561975 h 685800"/>
              <a:gd name="connsiteX40" fmla="*/ 1285875 w 2243137"/>
              <a:gd name="connsiteY40" fmla="*/ 504825 h 685800"/>
              <a:gd name="connsiteX41" fmla="*/ 1333500 w 2243137"/>
              <a:gd name="connsiteY41" fmla="*/ 442913 h 685800"/>
              <a:gd name="connsiteX42" fmla="*/ 1371600 w 2243137"/>
              <a:gd name="connsiteY42" fmla="*/ 423863 h 685800"/>
              <a:gd name="connsiteX43" fmla="*/ 1452562 w 2243137"/>
              <a:gd name="connsiteY43" fmla="*/ 409575 h 685800"/>
              <a:gd name="connsiteX44" fmla="*/ 1543050 w 2243137"/>
              <a:gd name="connsiteY44" fmla="*/ 414338 h 685800"/>
              <a:gd name="connsiteX45" fmla="*/ 1695450 w 2243137"/>
              <a:gd name="connsiteY45" fmla="*/ 461963 h 685800"/>
              <a:gd name="connsiteX46" fmla="*/ 1804987 w 2243137"/>
              <a:gd name="connsiteY46" fmla="*/ 538163 h 685800"/>
              <a:gd name="connsiteX47" fmla="*/ 1852612 w 2243137"/>
              <a:gd name="connsiteY47" fmla="*/ 604838 h 685800"/>
              <a:gd name="connsiteX48" fmla="*/ 1995487 w 2243137"/>
              <a:gd name="connsiteY48" fmla="*/ 595313 h 685800"/>
              <a:gd name="connsiteX49" fmla="*/ 2014537 w 2243137"/>
              <a:gd name="connsiteY49" fmla="*/ 490538 h 685800"/>
              <a:gd name="connsiteX50" fmla="*/ 2057400 w 2243137"/>
              <a:gd name="connsiteY50" fmla="*/ 347663 h 685800"/>
              <a:gd name="connsiteX51" fmla="*/ 2119312 w 2243137"/>
              <a:gd name="connsiteY51" fmla="*/ 200025 h 685800"/>
              <a:gd name="connsiteX52" fmla="*/ 2185987 w 2243137"/>
              <a:gd name="connsiteY52" fmla="*/ 95250 h 685800"/>
              <a:gd name="connsiteX53" fmla="*/ 2243137 w 2243137"/>
              <a:gd name="connsiteY53" fmla="*/ 19050 h 685800"/>
              <a:gd name="connsiteX54" fmla="*/ 2166937 w 2243137"/>
              <a:gd name="connsiteY5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295400 w 2243137"/>
              <a:gd name="connsiteY9" fmla="*/ 276225 h 685800"/>
              <a:gd name="connsiteX10" fmla="*/ 1262062 w 2243137"/>
              <a:gd name="connsiteY10" fmla="*/ 233363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371600 w 2243137"/>
              <a:gd name="connsiteY41" fmla="*/ 423863 h 685800"/>
              <a:gd name="connsiteX42" fmla="*/ 1452562 w 2243137"/>
              <a:gd name="connsiteY42" fmla="*/ 409575 h 685800"/>
              <a:gd name="connsiteX43" fmla="*/ 1543050 w 2243137"/>
              <a:gd name="connsiteY43" fmla="*/ 414338 h 685800"/>
              <a:gd name="connsiteX44" fmla="*/ 1695450 w 2243137"/>
              <a:gd name="connsiteY44" fmla="*/ 461963 h 685800"/>
              <a:gd name="connsiteX45" fmla="*/ 1804987 w 2243137"/>
              <a:gd name="connsiteY45" fmla="*/ 538163 h 685800"/>
              <a:gd name="connsiteX46" fmla="*/ 1852612 w 2243137"/>
              <a:gd name="connsiteY46" fmla="*/ 604838 h 685800"/>
              <a:gd name="connsiteX47" fmla="*/ 1995487 w 2243137"/>
              <a:gd name="connsiteY47" fmla="*/ 595313 h 685800"/>
              <a:gd name="connsiteX48" fmla="*/ 2014537 w 2243137"/>
              <a:gd name="connsiteY48" fmla="*/ 490538 h 685800"/>
              <a:gd name="connsiteX49" fmla="*/ 2057400 w 2243137"/>
              <a:gd name="connsiteY49" fmla="*/ 347663 h 685800"/>
              <a:gd name="connsiteX50" fmla="*/ 2119312 w 2243137"/>
              <a:gd name="connsiteY50" fmla="*/ 200025 h 685800"/>
              <a:gd name="connsiteX51" fmla="*/ 2185987 w 2243137"/>
              <a:gd name="connsiteY51" fmla="*/ 95250 h 685800"/>
              <a:gd name="connsiteX52" fmla="*/ 2243137 w 2243137"/>
              <a:gd name="connsiteY52" fmla="*/ 19050 h 685800"/>
              <a:gd name="connsiteX53" fmla="*/ 2166937 w 2243137"/>
              <a:gd name="connsiteY53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295400 w 2243137"/>
              <a:gd name="connsiteY9" fmla="*/ 276225 h 685800"/>
              <a:gd name="connsiteX10" fmla="*/ 1262062 w 2243137"/>
              <a:gd name="connsiteY10" fmla="*/ 233363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452562 w 2243137"/>
              <a:gd name="connsiteY41" fmla="*/ 409575 h 685800"/>
              <a:gd name="connsiteX42" fmla="*/ 1543050 w 2243137"/>
              <a:gd name="connsiteY42" fmla="*/ 414338 h 685800"/>
              <a:gd name="connsiteX43" fmla="*/ 1695450 w 2243137"/>
              <a:gd name="connsiteY43" fmla="*/ 461963 h 685800"/>
              <a:gd name="connsiteX44" fmla="*/ 1804987 w 2243137"/>
              <a:gd name="connsiteY44" fmla="*/ 538163 h 685800"/>
              <a:gd name="connsiteX45" fmla="*/ 1852612 w 2243137"/>
              <a:gd name="connsiteY45" fmla="*/ 604838 h 685800"/>
              <a:gd name="connsiteX46" fmla="*/ 1995487 w 2243137"/>
              <a:gd name="connsiteY46" fmla="*/ 595313 h 685800"/>
              <a:gd name="connsiteX47" fmla="*/ 2014537 w 2243137"/>
              <a:gd name="connsiteY47" fmla="*/ 490538 h 685800"/>
              <a:gd name="connsiteX48" fmla="*/ 2057400 w 2243137"/>
              <a:gd name="connsiteY48" fmla="*/ 347663 h 685800"/>
              <a:gd name="connsiteX49" fmla="*/ 2119312 w 2243137"/>
              <a:gd name="connsiteY49" fmla="*/ 200025 h 685800"/>
              <a:gd name="connsiteX50" fmla="*/ 2185987 w 2243137"/>
              <a:gd name="connsiteY50" fmla="*/ 95250 h 685800"/>
              <a:gd name="connsiteX51" fmla="*/ 2243137 w 2243137"/>
              <a:gd name="connsiteY51" fmla="*/ 19050 h 685800"/>
              <a:gd name="connsiteX52" fmla="*/ 2166937 w 2243137"/>
              <a:gd name="connsiteY52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295400 w 2243137"/>
              <a:gd name="connsiteY9" fmla="*/ 276225 h 685800"/>
              <a:gd name="connsiteX10" fmla="*/ 1262062 w 2243137"/>
              <a:gd name="connsiteY10" fmla="*/ 233363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543050 w 2243137"/>
              <a:gd name="connsiteY41" fmla="*/ 414338 h 685800"/>
              <a:gd name="connsiteX42" fmla="*/ 1695450 w 2243137"/>
              <a:gd name="connsiteY42" fmla="*/ 461963 h 685800"/>
              <a:gd name="connsiteX43" fmla="*/ 1804987 w 2243137"/>
              <a:gd name="connsiteY43" fmla="*/ 538163 h 685800"/>
              <a:gd name="connsiteX44" fmla="*/ 1852612 w 2243137"/>
              <a:gd name="connsiteY44" fmla="*/ 604838 h 685800"/>
              <a:gd name="connsiteX45" fmla="*/ 1995487 w 2243137"/>
              <a:gd name="connsiteY45" fmla="*/ 595313 h 685800"/>
              <a:gd name="connsiteX46" fmla="*/ 2014537 w 2243137"/>
              <a:gd name="connsiteY46" fmla="*/ 490538 h 685800"/>
              <a:gd name="connsiteX47" fmla="*/ 2057400 w 2243137"/>
              <a:gd name="connsiteY47" fmla="*/ 347663 h 685800"/>
              <a:gd name="connsiteX48" fmla="*/ 2119312 w 2243137"/>
              <a:gd name="connsiteY48" fmla="*/ 200025 h 685800"/>
              <a:gd name="connsiteX49" fmla="*/ 2185987 w 2243137"/>
              <a:gd name="connsiteY49" fmla="*/ 95250 h 685800"/>
              <a:gd name="connsiteX50" fmla="*/ 2243137 w 2243137"/>
              <a:gd name="connsiteY50" fmla="*/ 19050 h 685800"/>
              <a:gd name="connsiteX51" fmla="*/ 2166937 w 2243137"/>
              <a:gd name="connsiteY51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295400 w 2243137"/>
              <a:gd name="connsiteY8" fmla="*/ 276225 h 685800"/>
              <a:gd name="connsiteX9" fmla="*/ 1262062 w 2243137"/>
              <a:gd name="connsiteY9" fmla="*/ 233363 h 685800"/>
              <a:gd name="connsiteX10" fmla="*/ 1223962 w 2243137"/>
              <a:gd name="connsiteY10" fmla="*/ 204788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543050 w 2243137"/>
              <a:gd name="connsiteY40" fmla="*/ 414338 h 685800"/>
              <a:gd name="connsiteX41" fmla="*/ 1695450 w 2243137"/>
              <a:gd name="connsiteY41" fmla="*/ 461963 h 685800"/>
              <a:gd name="connsiteX42" fmla="*/ 1804987 w 2243137"/>
              <a:gd name="connsiteY42" fmla="*/ 538163 h 685800"/>
              <a:gd name="connsiteX43" fmla="*/ 1852612 w 2243137"/>
              <a:gd name="connsiteY43" fmla="*/ 604838 h 685800"/>
              <a:gd name="connsiteX44" fmla="*/ 1995487 w 2243137"/>
              <a:gd name="connsiteY44" fmla="*/ 595313 h 685800"/>
              <a:gd name="connsiteX45" fmla="*/ 2014537 w 2243137"/>
              <a:gd name="connsiteY45" fmla="*/ 490538 h 685800"/>
              <a:gd name="connsiteX46" fmla="*/ 2057400 w 2243137"/>
              <a:gd name="connsiteY46" fmla="*/ 347663 h 685800"/>
              <a:gd name="connsiteX47" fmla="*/ 2119312 w 2243137"/>
              <a:gd name="connsiteY47" fmla="*/ 200025 h 685800"/>
              <a:gd name="connsiteX48" fmla="*/ 2185987 w 2243137"/>
              <a:gd name="connsiteY48" fmla="*/ 95250 h 685800"/>
              <a:gd name="connsiteX49" fmla="*/ 2243137 w 2243137"/>
              <a:gd name="connsiteY49" fmla="*/ 19050 h 685800"/>
              <a:gd name="connsiteX50" fmla="*/ 2166937 w 2243137"/>
              <a:gd name="connsiteY50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295400 w 2243137"/>
              <a:gd name="connsiteY8" fmla="*/ 276225 h 685800"/>
              <a:gd name="connsiteX9" fmla="*/ 1262062 w 2243137"/>
              <a:gd name="connsiteY9" fmla="*/ 233363 h 685800"/>
              <a:gd name="connsiteX10" fmla="*/ 1223962 w 2243137"/>
              <a:gd name="connsiteY10" fmla="*/ 204788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695450 w 2243137"/>
              <a:gd name="connsiteY40" fmla="*/ 461963 h 685800"/>
              <a:gd name="connsiteX41" fmla="*/ 1804987 w 2243137"/>
              <a:gd name="connsiteY41" fmla="*/ 538163 h 685800"/>
              <a:gd name="connsiteX42" fmla="*/ 1852612 w 2243137"/>
              <a:gd name="connsiteY42" fmla="*/ 604838 h 685800"/>
              <a:gd name="connsiteX43" fmla="*/ 1995487 w 2243137"/>
              <a:gd name="connsiteY43" fmla="*/ 595313 h 685800"/>
              <a:gd name="connsiteX44" fmla="*/ 2014537 w 2243137"/>
              <a:gd name="connsiteY44" fmla="*/ 490538 h 685800"/>
              <a:gd name="connsiteX45" fmla="*/ 2057400 w 2243137"/>
              <a:gd name="connsiteY45" fmla="*/ 347663 h 685800"/>
              <a:gd name="connsiteX46" fmla="*/ 2119312 w 2243137"/>
              <a:gd name="connsiteY46" fmla="*/ 200025 h 685800"/>
              <a:gd name="connsiteX47" fmla="*/ 2185987 w 2243137"/>
              <a:gd name="connsiteY47" fmla="*/ 95250 h 685800"/>
              <a:gd name="connsiteX48" fmla="*/ 2243137 w 2243137"/>
              <a:gd name="connsiteY48" fmla="*/ 19050 h 685800"/>
              <a:gd name="connsiteX49" fmla="*/ 2166937 w 2243137"/>
              <a:gd name="connsiteY49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295400 w 2243137"/>
              <a:gd name="connsiteY8" fmla="*/ 276225 h 685800"/>
              <a:gd name="connsiteX9" fmla="*/ 1262062 w 2243137"/>
              <a:gd name="connsiteY9" fmla="*/ 233363 h 685800"/>
              <a:gd name="connsiteX10" fmla="*/ 1223962 w 2243137"/>
              <a:gd name="connsiteY10" fmla="*/ 204788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804987 w 2243137"/>
              <a:gd name="connsiteY40" fmla="*/ 538163 h 685800"/>
              <a:gd name="connsiteX41" fmla="*/ 1852612 w 2243137"/>
              <a:gd name="connsiteY41" fmla="*/ 604838 h 685800"/>
              <a:gd name="connsiteX42" fmla="*/ 1995487 w 2243137"/>
              <a:gd name="connsiteY42" fmla="*/ 595313 h 685800"/>
              <a:gd name="connsiteX43" fmla="*/ 2014537 w 2243137"/>
              <a:gd name="connsiteY43" fmla="*/ 490538 h 685800"/>
              <a:gd name="connsiteX44" fmla="*/ 2057400 w 2243137"/>
              <a:gd name="connsiteY44" fmla="*/ 347663 h 685800"/>
              <a:gd name="connsiteX45" fmla="*/ 2119312 w 2243137"/>
              <a:gd name="connsiteY45" fmla="*/ 200025 h 685800"/>
              <a:gd name="connsiteX46" fmla="*/ 2185987 w 2243137"/>
              <a:gd name="connsiteY46" fmla="*/ 95250 h 685800"/>
              <a:gd name="connsiteX47" fmla="*/ 2243137 w 2243137"/>
              <a:gd name="connsiteY47" fmla="*/ 19050 h 685800"/>
              <a:gd name="connsiteX48" fmla="*/ 2166937 w 2243137"/>
              <a:gd name="connsiteY48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295400 w 2243137"/>
              <a:gd name="connsiteY7" fmla="*/ 276225 h 685800"/>
              <a:gd name="connsiteX8" fmla="*/ 1262062 w 2243137"/>
              <a:gd name="connsiteY8" fmla="*/ 233363 h 685800"/>
              <a:gd name="connsiteX9" fmla="*/ 1223962 w 2243137"/>
              <a:gd name="connsiteY9" fmla="*/ 204788 h 685800"/>
              <a:gd name="connsiteX10" fmla="*/ 1181100 w 2243137"/>
              <a:gd name="connsiteY10" fmla="*/ 171450 h 685800"/>
              <a:gd name="connsiteX11" fmla="*/ 1095375 w 2243137"/>
              <a:gd name="connsiteY11" fmla="*/ 142875 h 685800"/>
              <a:gd name="connsiteX12" fmla="*/ 995362 w 2243137"/>
              <a:gd name="connsiteY12" fmla="*/ 142875 h 685800"/>
              <a:gd name="connsiteX13" fmla="*/ 885825 w 2243137"/>
              <a:gd name="connsiteY13" fmla="*/ 157163 h 685800"/>
              <a:gd name="connsiteX14" fmla="*/ 809625 w 2243137"/>
              <a:gd name="connsiteY14" fmla="*/ 161925 h 685800"/>
              <a:gd name="connsiteX15" fmla="*/ 723900 w 2243137"/>
              <a:gd name="connsiteY15" fmla="*/ 147638 h 685800"/>
              <a:gd name="connsiteX16" fmla="*/ 576262 w 2243137"/>
              <a:gd name="connsiteY16" fmla="*/ 123825 h 685800"/>
              <a:gd name="connsiteX17" fmla="*/ 447675 w 2243137"/>
              <a:gd name="connsiteY17" fmla="*/ 100013 h 685800"/>
              <a:gd name="connsiteX18" fmla="*/ 333375 w 2243137"/>
              <a:gd name="connsiteY18" fmla="*/ 95250 h 685800"/>
              <a:gd name="connsiteX19" fmla="*/ 200025 w 2243137"/>
              <a:gd name="connsiteY19" fmla="*/ 114300 h 685800"/>
              <a:gd name="connsiteX20" fmla="*/ 123825 w 2243137"/>
              <a:gd name="connsiteY20" fmla="*/ 152400 h 685800"/>
              <a:gd name="connsiteX21" fmla="*/ 66675 w 2243137"/>
              <a:gd name="connsiteY21" fmla="*/ 200025 h 685800"/>
              <a:gd name="connsiteX22" fmla="*/ 14287 w 2243137"/>
              <a:gd name="connsiteY22" fmla="*/ 280988 h 685800"/>
              <a:gd name="connsiteX23" fmla="*/ 0 w 2243137"/>
              <a:gd name="connsiteY23" fmla="*/ 371475 h 685800"/>
              <a:gd name="connsiteX24" fmla="*/ 4762 w 2243137"/>
              <a:gd name="connsiteY24" fmla="*/ 461963 h 685800"/>
              <a:gd name="connsiteX25" fmla="*/ 23812 w 2243137"/>
              <a:gd name="connsiteY25" fmla="*/ 523875 h 685800"/>
              <a:gd name="connsiteX26" fmla="*/ 61912 w 2243137"/>
              <a:gd name="connsiteY26" fmla="*/ 590550 h 685800"/>
              <a:gd name="connsiteX27" fmla="*/ 128587 w 2243137"/>
              <a:gd name="connsiteY27" fmla="*/ 633413 h 685800"/>
              <a:gd name="connsiteX28" fmla="*/ 223837 w 2243137"/>
              <a:gd name="connsiteY28" fmla="*/ 666750 h 685800"/>
              <a:gd name="connsiteX29" fmla="*/ 338137 w 2243137"/>
              <a:gd name="connsiteY29" fmla="*/ 685800 h 685800"/>
              <a:gd name="connsiteX30" fmla="*/ 471487 w 2243137"/>
              <a:gd name="connsiteY30" fmla="*/ 676275 h 685800"/>
              <a:gd name="connsiteX31" fmla="*/ 619125 w 2243137"/>
              <a:gd name="connsiteY31" fmla="*/ 642938 h 685800"/>
              <a:gd name="connsiteX32" fmla="*/ 766762 w 2243137"/>
              <a:gd name="connsiteY32" fmla="*/ 595313 h 685800"/>
              <a:gd name="connsiteX33" fmla="*/ 833437 w 2243137"/>
              <a:gd name="connsiteY33" fmla="*/ 571500 h 685800"/>
              <a:gd name="connsiteX34" fmla="*/ 928687 w 2243137"/>
              <a:gd name="connsiteY34" fmla="*/ 561975 h 685800"/>
              <a:gd name="connsiteX35" fmla="*/ 1076325 w 2243137"/>
              <a:gd name="connsiteY35" fmla="*/ 581025 h 685800"/>
              <a:gd name="connsiteX36" fmla="*/ 1200150 w 2243137"/>
              <a:gd name="connsiteY36" fmla="*/ 561975 h 685800"/>
              <a:gd name="connsiteX37" fmla="*/ 1285875 w 2243137"/>
              <a:gd name="connsiteY37" fmla="*/ 504825 h 685800"/>
              <a:gd name="connsiteX38" fmla="*/ 1333500 w 2243137"/>
              <a:gd name="connsiteY38" fmla="*/ 442913 h 685800"/>
              <a:gd name="connsiteX39" fmla="*/ 1804987 w 2243137"/>
              <a:gd name="connsiteY39" fmla="*/ 538163 h 685800"/>
              <a:gd name="connsiteX40" fmla="*/ 1852612 w 2243137"/>
              <a:gd name="connsiteY40" fmla="*/ 604838 h 685800"/>
              <a:gd name="connsiteX41" fmla="*/ 1995487 w 2243137"/>
              <a:gd name="connsiteY41" fmla="*/ 595313 h 685800"/>
              <a:gd name="connsiteX42" fmla="*/ 2014537 w 2243137"/>
              <a:gd name="connsiteY42" fmla="*/ 490538 h 685800"/>
              <a:gd name="connsiteX43" fmla="*/ 2057400 w 2243137"/>
              <a:gd name="connsiteY43" fmla="*/ 347663 h 685800"/>
              <a:gd name="connsiteX44" fmla="*/ 2119312 w 2243137"/>
              <a:gd name="connsiteY44" fmla="*/ 200025 h 685800"/>
              <a:gd name="connsiteX45" fmla="*/ 2185987 w 2243137"/>
              <a:gd name="connsiteY45" fmla="*/ 95250 h 685800"/>
              <a:gd name="connsiteX46" fmla="*/ 2243137 w 2243137"/>
              <a:gd name="connsiteY46" fmla="*/ 19050 h 685800"/>
              <a:gd name="connsiteX47" fmla="*/ 2166937 w 2243137"/>
              <a:gd name="connsiteY47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804987 w 2243137"/>
              <a:gd name="connsiteY38" fmla="*/ 538163 h 685800"/>
              <a:gd name="connsiteX39" fmla="*/ 1852612 w 2243137"/>
              <a:gd name="connsiteY39" fmla="*/ 604838 h 685800"/>
              <a:gd name="connsiteX40" fmla="*/ 1995487 w 2243137"/>
              <a:gd name="connsiteY40" fmla="*/ 595313 h 685800"/>
              <a:gd name="connsiteX41" fmla="*/ 2014537 w 2243137"/>
              <a:gd name="connsiteY41" fmla="*/ 490538 h 685800"/>
              <a:gd name="connsiteX42" fmla="*/ 2057400 w 2243137"/>
              <a:gd name="connsiteY42" fmla="*/ 347663 h 685800"/>
              <a:gd name="connsiteX43" fmla="*/ 2119312 w 2243137"/>
              <a:gd name="connsiteY43" fmla="*/ 200025 h 685800"/>
              <a:gd name="connsiteX44" fmla="*/ 2185987 w 2243137"/>
              <a:gd name="connsiteY44" fmla="*/ 95250 h 685800"/>
              <a:gd name="connsiteX45" fmla="*/ 2243137 w 2243137"/>
              <a:gd name="connsiteY45" fmla="*/ 19050 h 685800"/>
              <a:gd name="connsiteX46" fmla="*/ 2166937 w 2243137"/>
              <a:gd name="connsiteY46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852612 w 2243137"/>
              <a:gd name="connsiteY38" fmla="*/ 604838 h 685800"/>
              <a:gd name="connsiteX39" fmla="*/ 1995487 w 2243137"/>
              <a:gd name="connsiteY39" fmla="*/ 595313 h 685800"/>
              <a:gd name="connsiteX40" fmla="*/ 2014537 w 2243137"/>
              <a:gd name="connsiteY40" fmla="*/ 490538 h 685800"/>
              <a:gd name="connsiteX41" fmla="*/ 2057400 w 2243137"/>
              <a:gd name="connsiteY41" fmla="*/ 347663 h 685800"/>
              <a:gd name="connsiteX42" fmla="*/ 2119312 w 2243137"/>
              <a:gd name="connsiteY42" fmla="*/ 200025 h 685800"/>
              <a:gd name="connsiteX43" fmla="*/ 2185987 w 2243137"/>
              <a:gd name="connsiteY43" fmla="*/ 95250 h 685800"/>
              <a:gd name="connsiteX44" fmla="*/ 2243137 w 2243137"/>
              <a:gd name="connsiteY44" fmla="*/ 19050 h 685800"/>
              <a:gd name="connsiteX45" fmla="*/ 2166937 w 2243137"/>
              <a:gd name="connsiteY45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995487 w 2243137"/>
              <a:gd name="connsiteY38" fmla="*/ 595313 h 685800"/>
              <a:gd name="connsiteX39" fmla="*/ 2014537 w 2243137"/>
              <a:gd name="connsiteY39" fmla="*/ 490538 h 685800"/>
              <a:gd name="connsiteX40" fmla="*/ 2057400 w 2243137"/>
              <a:gd name="connsiteY40" fmla="*/ 347663 h 685800"/>
              <a:gd name="connsiteX41" fmla="*/ 2119312 w 2243137"/>
              <a:gd name="connsiteY41" fmla="*/ 200025 h 685800"/>
              <a:gd name="connsiteX42" fmla="*/ 2185987 w 2243137"/>
              <a:gd name="connsiteY42" fmla="*/ 95250 h 685800"/>
              <a:gd name="connsiteX43" fmla="*/ 2243137 w 2243137"/>
              <a:gd name="connsiteY43" fmla="*/ 19050 h 685800"/>
              <a:gd name="connsiteX44" fmla="*/ 2166937 w 2243137"/>
              <a:gd name="connsiteY4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2014537 w 2243137"/>
              <a:gd name="connsiteY38" fmla="*/ 490538 h 685800"/>
              <a:gd name="connsiteX39" fmla="*/ 2057400 w 2243137"/>
              <a:gd name="connsiteY39" fmla="*/ 347663 h 685800"/>
              <a:gd name="connsiteX40" fmla="*/ 2119312 w 2243137"/>
              <a:gd name="connsiteY40" fmla="*/ 200025 h 685800"/>
              <a:gd name="connsiteX41" fmla="*/ 2185987 w 2243137"/>
              <a:gd name="connsiteY41" fmla="*/ 95250 h 685800"/>
              <a:gd name="connsiteX42" fmla="*/ 2243137 w 2243137"/>
              <a:gd name="connsiteY42" fmla="*/ 19050 h 685800"/>
              <a:gd name="connsiteX43" fmla="*/ 2166937 w 2243137"/>
              <a:gd name="connsiteY43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295400 w 2243137"/>
              <a:gd name="connsiteY5" fmla="*/ 276225 h 685800"/>
              <a:gd name="connsiteX6" fmla="*/ 1262062 w 2243137"/>
              <a:gd name="connsiteY6" fmla="*/ 233363 h 685800"/>
              <a:gd name="connsiteX7" fmla="*/ 1223962 w 2243137"/>
              <a:gd name="connsiteY7" fmla="*/ 204788 h 685800"/>
              <a:gd name="connsiteX8" fmla="*/ 1181100 w 2243137"/>
              <a:gd name="connsiteY8" fmla="*/ 171450 h 685800"/>
              <a:gd name="connsiteX9" fmla="*/ 1095375 w 2243137"/>
              <a:gd name="connsiteY9" fmla="*/ 142875 h 685800"/>
              <a:gd name="connsiteX10" fmla="*/ 995362 w 2243137"/>
              <a:gd name="connsiteY10" fmla="*/ 142875 h 685800"/>
              <a:gd name="connsiteX11" fmla="*/ 885825 w 2243137"/>
              <a:gd name="connsiteY11" fmla="*/ 157163 h 685800"/>
              <a:gd name="connsiteX12" fmla="*/ 809625 w 2243137"/>
              <a:gd name="connsiteY12" fmla="*/ 161925 h 685800"/>
              <a:gd name="connsiteX13" fmla="*/ 723900 w 2243137"/>
              <a:gd name="connsiteY13" fmla="*/ 147638 h 685800"/>
              <a:gd name="connsiteX14" fmla="*/ 576262 w 2243137"/>
              <a:gd name="connsiteY14" fmla="*/ 123825 h 685800"/>
              <a:gd name="connsiteX15" fmla="*/ 447675 w 2243137"/>
              <a:gd name="connsiteY15" fmla="*/ 100013 h 685800"/>
              <a:gd name="connsiteX16" fmla="*/ 333375 w 2243137"/>
              <a:gd name="connsiteY16" fmla="*/ 95250 h 685800"/>
              <a:gd name="connsiteX17" fmla="*/ 200025 w 2243137"/>
              <a:gd name="connsiteY17" fmla="*/ 114300 h 685800"/>
              <a:gd name="connsiteX18" fmla="*/ 123825 w 2243137"/>
              <a:gd name="connsiteY18" fmla="*/ 152400 h 685800"/>
              <a:gd name="connsiteX19" fmla="*/ 66675 w 2243137"/>
              <a:gd name="connsiteY19" fmla="*/ 200025 h 685800"/>
              <a:gd name="connsiteX20" fmla="*/ 14287 w 2243137"/>
              <a:gd name="connsiteY20" fmla="*/ 280988 h 685800"/>
              <a:gd name="connsiteX21" fmla="*/ 0 w 2243137"/>
              <a:gd name="connsiteY21" fmla="*/ 371475 h 685800"/>
              <a:gd name="connsiteX22" fmla="*/ 4762 w 2243137"/>
              <a:gd name="connsiteY22" fmla="*/ 461963 h 685800"/>
              <a:gd name="connsiteX23" fmla="*/ 23812 w 2243137"/>
              <a:gd name="connsiteY23" fmla="*/ 523875 h 685800"/>
              <a:gd name="connsiteX24" fmla="*/ 61912 w 2243137"/>
              <a:gd name="connsiteY24" fmla="*/ 590550 h 685800"/>
              <a:gd name="connsiteX25" fmla="*/ 128587 w 2243137"/>
              <a:gd name="connsiteY25" fmla="*/ 633413 h 685800"/>
              <a:gd name="connsiteX26" fmla="*/ 223837 w 2243137"/>
              <a:gd name="connsiteY26" fmla="*/ 666750 h 685800"/>
              <a:gd name="connsiteX27" fmla="*/ 338137 w 2243137"/>
              <a:gd name="connsiteY27" fmla="*/ 685800 h 685800"/>
              <a:gd name="connsiteX28" fmla="*/ 471487 w 2243137"/>
              <a:gd name="connsiteY28" fmla="*/ 676275 h 685800"/>
              <a:gd name="connsiteX29" fmla="*/ 619125 w 2243137"/>
              <a:gd name="connsiteY29" fmla="*/ 642938 h 685800"/>
              <a:gd name="connsiteX30" fmla="*/ 766762 w 2243137"/>
              <a:gd name="connsiteY30" fmla="*/ 595313 h 685800"/>
              <a:gd name="connsiteX31" fmla="*/ 833437 w 2243137"/>
              <a:gd name="connsiteY31" fmla="*/ 571500 h 685800"/>
              <a:gd name="connsiteX32" fmla="*/ 928687 w 2243137"/>
              <a:gd name="connsiteY32" fmla="*/ 561975 h 685800"/>
              <a:gd name="connsiteX33" fmla="*/ 1076325 w 2243137"/>
              <a:gd name="connsiteY33" fmla="*/ 581025 h 685800"/>
              <a:gd name="connsiteX34" fmla="*/ 1200150 w 2243137"/>
              <a:gd name="connsiteY34" fmla="*/ 561975 h 685800"/>
              <a:gd name="connsiteX35" fmla="*/ 1285875 w 2243137"/>
              <a:gd name="connsiteY35" fmla="*/ 504825 h 685800"/>
              <a:gd name="connsiteX36" fmla="*/ 1333500 w 2243137"/>
              <a:gd name="connsiteY36" fmla="*/ 442913 h 685800"/>
              <a:gd name="connsiteX37" fmla="*/ 2014537 w 2243137"/>
              <a:gd name="connsiteY37" fmla="*/ 490538 h 685800"/>
              <a:gd name="connsiteX38" fmla="*/ 2057400 w 2243137"/>
              <a:gd name="connsiteY38" fmla="*/ 347663 h 685800"/>
              <a:gd name="connsiteX39" fmla="*/ 2119312 w 2243137"/>
              <a:gd name="connsiteY39" fmla="*/ 200025 h 685800"/>
              <a:gd name="connsiteX40" fmla="*/ 2185987 w 2243137"/>
              <a:gd name="connsiteY40" fmla="*/ 95250 h 685800"/>
              <a:gd name="connsiteX41" fmla="*/ 2243137 w 2243137"/>
              <a:gd name="connsiteY41" fmla="*/ 19050 h 685800"/>
              <a:gd name="connsiteX42" fmla="*/ 2166937 w 2243137"/>
              <a:gd name="connsiteY42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295400 w 2243137"/>
              <a:gd name="connsiteY4" fmla="*/ 276225 h 685800"/>
              <a:gd name="connsiteX5" fmla="*/ 1262062 w 2243137"/>
              <a:gd name="connsiteY5" fmla="*/ 233363 h 685800"/>
              <a:gd name="connsiteX6" fmla="*/ 1223962 w 2243137"/>
              <a:gd name="connsiteY6" fmla="*/ 204788 h 685800"/>
              <a:gd name="connsiteX7" fmla="*/ 1181100 w 2243137"/>
              <a:gd name="connsiteY7" fmla="*/ 171450 h 685800"/>
              <a:gd name="connsiteX8" fmla="*/ 1095375 w 2243137"/>
              <a:gd name="connsiteY8" fmla="*/ 142875 h 685800"/>
              <a:gd name="connsiteX9" fmla="*/ 995362 w 2243137"/>
              <a:gd name="connsiteY9" fmla="*/ 142875 h 685800"/>
              <a:gd name="connsiteX10" fmla="*/ 885825 w 2243137"/>
              <a:gd name="connsiteY10" fmla="*/ 157163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2014537 w 2243137"/>
              <a:gd name="connsiteY36" fmla="*/ 490538 h 685800"/>
              <a:gd name="connsiteX37" fmla="*/ 2057400 w 2243137"/>
              <a:gd name="connsiteY37" fmla="*/ 347663 h 685800"/>
              <a:gd name="connsiteX38" fmla="*/ 2119312 w 2243137"/>
              <a:gd name="connsiteY38" fmla="*/ 200025 h 685800"/>
              <a:gd name="connsiteX39" fmla="*/ 2185987 w 2243137"/>
              <a:gd name="connsiteY39" fmla="*/ 95250 h 685800"/>
              <a:gd name="connsiteX40" fmla="*/ 2243137 w 2243137"/>
              <a:gd name="connsiteY40" fmla="*/ 19050 h 685800"/>
              <a:gd name="connsiteX41" fmla="*/ 2166937 w 2243137"/>
              <a:gd name="connsiteY41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295400 w 2243137"/>
              <a:gd name="connsiteY4" fmla="*/ 276225 h 685800"/>
              <a:gd name="connsiteX5" fmla="*/ 1262062 w 2243137"/>
              <a:gd name="connsiteY5" fmla="*/ 233363 h 685800"/>
              <a:gd name="connsiteX6" fmla="*/ 1223962 w 2243137"/>
              <a:gd name="connsiteY6" fmla="*/ 204788 h 685800"/>
              <a:gd name="connsiteX7" fmla="*/ 1181100 w 2243137"/>
              <a:gd name="connsiteY7" fmla="*/ 171450 h 685800"/>
              <a:gd name="connsiteX8" fmla="*/ 1095375 w 2243137"/>
              <a:gd name="connsiteY8" fmla="*/ 142875 h 685800"/>
              <a:gd name="connsiteX9" fmla="*/ 995362 w 2243137"/>
              <a:gd name="connsiteY9" fmla="*/ 142875 h 685800"/>
              <a:gd name="connsiteX10" fmla="*/ 885825 w 2243137"/>
              <a:gd name="connsiteY10" fmla="*/ 157163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2057400 w 2243137"/>
              <a:gd name="connsiteY36" fmla="*/ 347663 h 685800"/>
              <a:gd name="connsiteX37" fmla="*/ 2119312 w 2243137"/>
              <a:gd name="connsiteY37" fmla="*/ 200025 h 685800"/>
              <a:gd name="connsiteX38" fmla="*/ 2185987 w 2243137"/>
              <a:gd name="connsiteY38" fmla="*/ 95250 h 685800"/>
              <a:gd name="connsiteX39" fmla="*/ 2243137 w 2243137"/>
              <a:gd name="connsiteY39" fmla="*/ 19050 h 685800"/>
              <a:gd name="connsiteX40" fmla="*/ 2166937 w 2243137"/>
              <a:gd name="connsiteY40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295400 w 2243137"/>
              <a:gd name="connsiteY4" fmla="*/ 276225 h 685800"/>
              <a:gd name="connsiteX5" fmla="*/ 1262062 w 2243137"/>
              <a:gd name="connsiteY5" fmla="*/ 233363 h 685800"/>
              <a:gd name="connsiteX6" fmla="*/ 1223962 w 2243137"/>
              <a:gd name="connsiteY6" fmla="*/ 204788 h 685800"/>
              <a:gd name="connsiteX7" fmla="*/ 1181100 w 2243137"/>
              <a:gd name="connsiteY7" fmla="*/ 171450 h 685800"/>
              <a:gd name="connsiteX8" fmla="*/ 1095375 w 2243137"/>
              <a:gd name="connsiteY8" fmla="*/ 142875 h 685800"/>
              <a:gd name="connsiteX9" fmla="*/ 995362 w 2243137"/>
              <a:gd name="connsiteY9" fmla="*/ 142875 h 685800"/>
              <a:gd name="connsiteX10" fmla="*/ 885825 w 2243137"/>
              <a:gd name="connsiteY10" fmla="*/ 157163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2119312 w 2243137"/>
              <a:gd name="connsiteY36" fmla="*/ 200025 h 685800"/>
              <a:gd name="connsiteX37" fmla="*/ 2185987 w 2243137"/>
              <a:gd name="connsiteY37" fmla="*/ 95250 h 685800"/>
              <a:gd name="connsiteX38" fmla="*/ 2243137 w 2243137"/>
              <a:gd name="connsiteY38" fmla="*/ 19050 h 685800"/>
              <a:gd name="connsiteX39" fmla="*/ 2166937 w 2243137"/>
              <a:gd name="connsiteY39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295400 w 2243137"/>
              <a:gd name="connsiteY3" fmla="*/ 276225 h 685800"/>
              <a:gd name="connsiteX4" fmla="*/ 1262062 w 2243137"/>
              <a:gd name="connsiteY4" fmla="*/ 233363 h 685800"/>
              <a:gd name="connsiteX5" fmla="*/ 1223962 w 2243137"/>
              <a:gd name="connsiteY5" fmla="*/ 204788 h 685800"/>
              <a:gd name="connsiteX6" fmla="*/ 1181100 w 2243137"/>
              <a:gd name="connsiteY6" fmla="*/ 171450 h 685800"/>
              <a:gd name="connsiteX7" fmla="*/ 1095375 w 2243137"/>
              <a:gd name="connsiteY7" fmla="*/ 142875 h 685800"/>
              <a:gd name="connsiteX8" fmla="*/ 995362 w 2243137"/>
              <a:gd name="connsiteY8" fmla="*/ 142875 h 685800"/>
              <a:gd name="connsiteX9" fmla="*/ 885825 w 2243137"/>
              <a:gd name="connsiteY9" fmla="*/ 157163 h 685800"/>
              <a:gd name="connsiteX10" fmla="*/ 809625 w 2243137"/>
              <a:gd name="connsiteY10" fmla="*/ 161925 h 685800"/>
              <a:gd name="connsiteX11" fmla="*/ 723900 w 2243137"/>
              <a:gd name="connsiteY11" fmla="*/ 147638 h 685800"/>
              <a:gd name="connsiteX12" fmla="*/ 576262 w 2243137"/>
              <a:gd name="connsiteY12" fmla="*/ 123825 h 685800"/>
              <a:gd name="connsiteX13" fmla="*/ 447675 w 2243137"/>
              <a:gd name="connsiteY13" fmla="*/ 100013 h 685800"/>
              <a:gd name="connsiteX14" fmla="*/ 333375 w 2243137"/>
              <a:gd name="connsiteY14" fmla="*/ 95250 h 685800"/>
              <a:gd name="connsiteX15" fmla="*/ 200025 w 2243137"/>
              <a:gd name="connsiteY15" fmla="*/ 114300 h 685800"/>
              <a:gd name="connsiteX16" fmla="*/ 123825 w 2243137"/>
              <a:gd name="connsiteY16" fmla="*/ 152400 h 685800"/>
              <a:gd name="connsiteX17" fmla="*/ 66675 w 2243137"/>
              <a:gd name="connsiteY17" fmla="*/ 200025 h 685800"/>
              <a:gd name="connsiteX18" fmla="*/ 14287 w 2243137"/>
              <a:gd name="connsiteY18" fmla="*/ 280988 h 685800"/>
              <a:gd name="connsiteX19" fmla="*/ 0 w 2243137"/>
              <a:gd name="connsiteY19" fmla="*/ 371475 h 685800"/>
              <a:gd name="connsiteX20" fmla="*/ 4762 w 2243137"/>
              <a:gd name="connsiteY20" fmla="*/ 461963 h 685800"/>
              <a:gd name="connsiteX21" fmla="*/ 23812 w 2243137"/>
              <a:gd name="connsiteY21" fmla="*/ 523875 h 685800"/>
              <a:gd name="connsiteX22" fmla="*/ 61912 w 2243137"/>
              <a:gd name="connsiteY22" fmla="*/ 590550 h 685800"/>
              <a:gd name="connsiteX23" fmla="*/ 128587 w 2243137"/>
              <a:gd name="connsiteY23" fmla="*/ 633413 h 685800"/>
              <a:gd name="connsiteX24" fmla="*/ 223837 w 2243137"/>
              <a:gd name="connsiteY24" fmla="*/ 666750 h 685800"/>
              <a:gd name="connsiteX25" fmla="*/ 338137 w 2243137"/>
              <a:gd name="connsiteY25" fmla="*/ 685800 h 685800"/>
              <a:gd name="connsiteX26" fmla="*/ 471487 w 2243137"/>
              <a:gd name="connsiteY26" fmla="*/ 676275 h 685800"/>
              <a:gd name="connsiteX27" fmla="*/ 619125 w 2243137"/>
              <a:gd name="connsiteY27" fmla="*/ 642938 h 685800"/>
              <a:gd name="connsiteX28" fmla="*/ 766762 w 2243137"/>
              <a:gd name="connsiteY28" fmla="*/ 595313 h 685800"/>
              <a:gd name="connsiteX29" fmla="*/ 833437 w 2243137"/>
              <a:gd name="connsiteY29" fmla="*/ 571500 h 685800"/>
              <a:gd name="connsiteX30" fmla="*/ 928687 w 2243137"/>
              <a:gd name="connsiteY30" fmla="*/ 561975 h 685800"/>
              <a:gd name="connsiteX31" fmla="*/ 1076325 w 2243137"/>
              <a:gd name="connsiteY31" fmla="*/ 581025 h 685800"/>
              <a:gd name="connsiteX32" fmla="*/ 1200150 w 2243137"/>
              <a:gd name="connsiteY32" fmla="*/ 561975 h 685800"/>
              <a:gd name="connsiteX33" fmla="*/ 1285875 w 2243137"/>
              <a:gd name="connsiteY33" fmla="*/ 504825 h 685800"/>
              <a:gd name="connsiteX34" fmla="*/ 1333500 w 2243137"/>
              <a:gd name="connsiteY34" fmla="*/ 442913 h 685800"/>
              <a:gd name="connsiteX35" fmla="*/ 2119312 w 2243137"/>
              <a:gd name="connsiteY35" fmla="*/ 200025 h 685800"/>
              <a:gd name="connsiteX36" fmla="*/ 2185987 w 2243137"/>
              <a:gd name="connsiteY36" fmla="*/ 95250 h 685800"/>
              <a:gd name="connsiteX37" fmla="*/ 2243137 w 2243137"/>
              <a:gd name="connsiteY37" fmla="*/ 19050 h 685800"/>
              <a:gd name="connsiteX38" fmla="*/ 2166937 w 2243137"/>
              <a:gd name="connsiteY38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1295400 w 2243137"/>
              <a:gd name="connsiteY2" fmla="*/ 276225 h 685800"/>
              <a:gd name="connsiteX3" fmla="*/ 1262062 w 2243137"/>
              <a:gd name="connsiteY3" fmla="*/ 233363 h 685800"/>
              <a:gd name="connsiteX4" fmla="*/ 1223962 w 2243137"/>
              <a:gd name="connsiteY4" fmla="*/ 204788 h 685800"/>
              <a:gd name="connsiteX5" fmla="*/ 1181100 w 2243137"/>
              <a:gd name="connsiteY5" fmla="*/ 171450 h 685800"/>
              <a:gd name="connsiteX6" fmla="*/ 1095375 w 2243137"/>
              <a:gd name="connsiteY6" fmla="*/ 142875 h 685800"/>
              <a:gd name="connsiteX7" fmla="*/ 995362 w 2243137"/>
              <a:gd name="connsiteY7" fmla="*/ 142875 h 685800"/>
              <a:gd name="connsiteX8" fmla="*/ 885825 w 2243137"/>
              <a:gd name="connsiteY8" fmla="*/ 157163 h 685800"/>
              <a:gd name="connsiteX9" fmla="*/ 809625 w 2243137"/>
              <a:gd name="connsiteY9" fmla="*/ 161925 h 685800"/>
              <a:gd name="connsiteX10" fmla="*/ 723900 w 2243137"/>
              <a:gd name="connsiteY10" fmla="*/ 147638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2119312 w 2243137"/>
              <a:gd name="connsiteY34" fmla="*/ 200025 h 685800"/>
              <a:gd name="connsiteX35" fmla="*/ 2185987 w 2243137"/>
              <a:gd name="connsiteY35" fmla="*/ 95250 h 685800"/>
              <a:gd name="connsiteX36" fmla="*/ 2243137 w 2243137"/>
              <a:gd name="connsiteY36" fmla="*/ 19050 h 685800"/>
              <a:gd name="connsiteX37" fmla="*/ 2166937 w 2243137"/>
              <a:gd name="connsiteY37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1295400 w 2243137"/>
              <a:gd name="connsiteY2" fmla="*/ 276225 h 685800"/>
              <a:gd name="connsiteX3" fmla="*/ 1262062 w 2243137"/>
              <a:gd name="connsiteY3" fmla="*/ 233363 h 685800"/>
              <a:gd name="connsiteX4" fmla="*/ 1223962 w 2243137"/>
              <a:gd name="connsiteY4" fmla="*/ 204788 h 685800"/>
              <a:gd name="connsiteX5" fmla="*/ 1181100 w 2243137"/>
              <a:gd name="connsiteY5" fmla="*/ 171450 h 685800"/>
              <a:gd name="connsiteX6" fmla="*/ 1095375 w 2243137"/>
              <a:gd name="connsiteY6" fmla="*/ 142875 h 685800"/>
              <a:gd name="connsiteX7" fmla="*/ 995362 w 2243137"/>
              <a:gd name="connsiteY7" fmla="*/ 142875 h 685800"/>
              <a:gd name="connsiteX8" fmla="*/ 885825 w 2243137"/>
              <a:gd name="connsiteY8" fmla="*/ 157163 h 685800"/>
              <a:gd name="connsiteX9" fmla="*/ 809625 w 2243137"/>
              <a:gd name="connsiteY9" fmla="*/ 161925 h 685800"/>
              <a:gd name="connsiteX10" fmla="*/ 723900 w 2243137"/>
              <a:gd name="connsiteY10" fmla="*/ 147638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2185987 w 2243137"/>
              <a:gd name="connsiteY34" fmla="*/ 95250 h 685800"/>
              <a:gd name="connsiteX35" fmla="*/ 2243137 w 2243137"/>
              <a:gd name="connsiteY35" fmla="*/ 19050 h 685800"/>
              <a:gd name="connsiteX36" fmla="*/ 2166937 w 2243137"/>
              <a:gd name="connsiteY36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1295400 w 2243137"/>
              <a:gd name="connsiteY2" fmla="*/ 276225 h 685800"/>
              <a:gd name="connsiteX3" fmla="*/ 1262062 w 2243137"/>
              <a:gd name="connsiteY3" fmla="*/ 233363 h 685800"/>
              <a:gd name="connsiteX4" fmla="*/ 1223962 w 2243137"/>
              <a:gd name="connsiteY4" fmla="*/ 204788 h 685800"/>
              <a:gd name="connsiteX5" fmla="*/ 1181100 w 2243137"/>
              <a:gd name="connsiteY5" fmla="*/ 171450 h 685800"/>
              <a:gd name="connsiteX6" fmla="*/ 1095375 w 2243137"/>
              <a:gd name="connsiteY6" fmla="*/ 142875 h 685800"/>
              <a:gd name="connsiteX7" fmla="*/ 995362 w 2243137"/>
              <a:gd name="connsiteY7" fmla="*/ 142875 h 685800"/>
              <a:gd name="connsiteX8" fmla="*/ 885825 w 2243137"/>
              <a:gd name="connsiteY8" fmla="*/ 157163 h 685800"/>
              <a:gd name="connsiteX9" fmla="*/ 809625 w 2243137"/>
              <a:gd name="connsiteY9" fmla="*/ 161925 h 685800"/>
              <a:gd name="connsiteX10" fmla="*/ 723900 w 2243137"/>
              <a:gd name="connsiteY10" fmla="*/ 147638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2243137 w 2243137"/>
              <a:gd name="connsiteY34" fmla="*/ 19050 h 685800"/>
              <a:gd name="connsiteX35" fmla="*/ 2166937 w 2243137"/>
              <a:gd name="connsiteY35" fmla="*/ 0 h 685800"/>
              <a:gd name="connsiteX0" fmla="*/ 2166937 w 2243137"/>
              <a:gd name="connsiteY0" fmla="*/ 0 h 685800"/>
              <a:gd name="connsiteX1" fmla="*/ 1295400 w 2243137"/>
              <a:gd name="connsiteY1" fmla="*/ 276225 h 685800"/>
              <a:gd name="connsiteX2" fmla="*/ 1262062 w 2243137"/>
              <a:gd name="connsiteY2" fmla="*/ 233363 h 685800"/>
              <a:gd name="connsiteX3" fmla="*/ 1223962 w 2243137"/>
              <a:gd name="connsiteY3" fmla="*/ 204788 h 685800"/>
              <a:gd name="connsiteX4" fmla="*/ 1181100 w 2243137"/>
              <a:gd name="connsiteY4" fmla="*/ 171450 h 685800"/>
              <a:gd name="connsiteX5" fmla="*/ 1095375 w 2243137"/>
              <a:gd name="connsiteY5" fmla="*/ 142875 h 685800"/>
              <a:gd name="connsiteX6" fmla="*/ 995362 w 2243137"/>
              <a:gd name="connsiteY6" fmla="*/ 142875 h 685800"/>
              <a:gd name="connsiteX7" fmla="*/ 885825 w 2243137"/>
              <a:gd name="connsiteY7" fmla="*/ 157163 h 685800"/>
              <a:gd name="connsiteX8" fmla="*/ 809625 w 2243137"/>
              <a:gd name="connsiteY8" fmla="*/ 161925 h 685800"/>
              <a:gd name="connsiteX9" fmla="*/ 723900 w 2243137"/>
              <a:gd name="connsiteY9" fmla="*/ 147638 h 685800"/>
              <a:gd name="connsiteX10" fmla="*/ 576262 w 2243137"/>
              <a:gd name="connsiteY10" fmla="*/ 123825 h 685800"/>
              <a:gd name="connsiteX11" fmla="*/ 447675 w 2243137"/>
              <a:gd name="connsiteY11" fmla="*/ 100013 h 685800"/>
              <a:gd name="connsiteX12" fmla="*/ 333375 w 2243137"/>
              <a:gd name="connsiteY12" fmla="*/ 95250 h 685800"/>
              <a:gd name="connsiteX13" fmla="*/ 200025 w 2243137"/>
              <a:gd name="connsiteY13" fmla="*/ 114300 h 685800"/>
              <a:gd name="connsiteX14" fmla="*/ 123825 w 2243137"/>
              <a:gd name="connsiteY14" fmla="*/ 152400 h 685800"/>
              <a:gd name="connsiteX15" fmla="*/ 66675 w 2243137"/>
              <a:gd name="connsiteY15" fmla="*/ 200025 h 685800"/>
              <a:gd name="connsiteX16" fmla="*/ 14287 w 2243137"/>
              <a:gd name="connsiteY16" fmla="*/ 280988 h 685800"/>
              <a:gd name="connsiteX17" fmla="*/ 0 w 2243137"/>
              <a:gd name="connsiteY17" fmla="*/ 371475 h 685800"/>
              <a:gd name="connsiteX18" fmla="*/ 4762 w 2243137"/>
              <a:gd name="connsiteY18" fmla="*/ 461963 h 685800"/>
              <a:gd name="connsiteX19" fmla="*/ 23812 w 2243137"/>
              <a:gd name="connsiteY19" fmla="*/ 523875 h 685800"/>
              <a:gd name="connsiteX20" fmla="*/ 61912 w 2243137"/>
              <a:gd name="connsiteY20" fmla="*/ 590550 h 685800"/>
              <a:gd name="connsiteX21" fmla="*/ 128587 w 2243137"/>
              <a:gd name="connsiteY21" fmla="*/ 633413 h 685800"/>
              <a:gd name="connsiteX22" fmla="*/ 223837 w 2243137"/>
              <a:gd name="connsiteY22" fmla="*/ 666750 h 685800"/>
              <a:gd name="connsiteX23" fmla="*/ 338137 w 2243137"/>
              <a:gd name="connsiteY23" fmla="*/ 685800 h 685800"/>
              <a:gd name="connsiteX24" fmla="*/ 471487 w 2243137"/>
              <a:gd name="connsiteY24" fmla="*/ 676275 h 685800"/>
              <a:gd name="connsiteX25" fmla="*/ 619125 w 2243137"/>
              <a:gd name="connsiteY25" fmla="*/ 642938 h 685800"/>
              <a:gd name="connsiteX26" fmla="*/ 766762 w 2243137"/>
              <a:gd name="connsiteY26" fmla="*/ 595313 h 685800"/>
              <a:gd name="connsiteX27" fmla="*/ 833437 w 2243137"/>
              <a:gd name="connsiteY27" fmla="*/ 571500 h 685800"/>
              <a:gd name="connsiteX28" fmla="*/ 928687 w 2243137"/>
              <a:gd name="connsiteY28" fmla="*/ 561975 h 685800"/>
              <a:gd name="connsiteX29" fmla="*/ 1076325 w 2243137"/>
              <a:gd name="connsiteY29" fmla="*/ 581025 h 685800"/>
              <a:gd name="connsiteX30" fmla="*/ 1200150 w 2243137"/>
              <a:gd name="connsiteY30" fmla="*/ 561975 h 685800"/>
              <a:gd name="connsiteX31" fmla="*/ 1285875 w 2243137"/>
              <a:gd name="connsiteY31" fmla="*/ 504825 h 685800"/>
              <a:gd name="connsiteX32" fmla="*/ 1333500 w 2243137"/>
              <a:gd name="connsiteY32" fmla="*/ 442913 h 685800"/>
              <a:gd name="connsiteX33" fmla="*/ 2243137 w 2243137"/>
              <a:gd name="connsiteY33" fmla="*/ 19050 h 685800"/>
              <a:gd name="connsiteX34" fmla="*/ 2166937 w 2243137"/>
              <a:gd name="connsiteY34" fmla="*/ 0 h 685800"/>
              <a:gd name="connsiteX0" fmla="*/ 2243137 w 2243137"/>
              <a:gd name="connsiteY0" fmla="*/ 0 h 666750"/>
              <a:gd name="connsiteX1" fmla="*/ 1295400 w 2243137"/>
              <a:gd name="connsiteY1" fmla="*/ 257175 h 666750"/>
              <a:gd name="connsiteX2" fmla="*/ 1262062 w 2243137"/>
              <a:gd name="connsiteY2" fmla="*/ 214313 h 666750"/>
              <a:gd name="connsiteX3" fmla="*/ 1223962 w 2243137"/>
              <a:gd name="connsiteY3" fmla="*/ 185738 h 666750"/>
              <a:gd name="connsiteX4" fmla="*/ 1181100 w 2243137"/>
              <a:gd name="connsiteY4" fmla="*/ 152400 h 666750"/>
              <a:gd name="connsiteX5" fmla="*/ 1095375 w 2243137"/>
              <a:gd name="connsiteY5" fmla="*/ 123825 h 666750"/>
              <a:gd name="connsiteX6" fmla="*/ 995362 w 2243137"/>
              <a:gd name="connsiteY6" fmla="*/ 123825 h 666750"/>
              <a:gd name="connsiteX7" fmla="*/ 885825 w 2243137"/>
              <a:gd name="connsiteY7" fmla="*/ 138113 h 666750"/>
              <a:gd name="connsiteX8" fmla="*/ 809625 w 2243137"/>
              <a:gd name="connsiteY8" fmla="*/ 142875 h 666750"/>
              <a:gd name="connsiteX9" fmla="*/ 723900 w 2243137"/>
              <a:gd name="connsiteY9" fmla="*/ 128588 h 666750"/>
              <a:gd name="connsiteX10" fmla="*/ 576262 w 2243137"/>
              <a:gd name="connsiteY10" fmla="*/ 104775 h 666750"/>
              <a:gd name="connsiteX11" fmla="*/ 447675 w 2243137"/>
              <a:gd name="connsiteY11" fmla="*/ 80963 h 666750"/>
              <a:gd name="connsiteX12" fmla="*/ 333375 w 2243137"/>
              <a:gd name="connsiteY12" fmla="*/ 76200 h 666750"/>
              <a:gd name="connsiteX13" fmla="*/ 200025 w 2243137"/>
              <a:gd name="connsiteY13" fmla="*/ 95250 h 666750"/>
              <a:gd name="connsiteX14" fmla="*/ 123825 w 2243137"/>
              <a:gd name="connsiteY14" fmla="*/ 133350 h 666750"/>
              <a:gd name="connsiteX15" fmla="*/ 66675 w 2243137"/>
              <a:gd name="connsiteY15" fmla="*/ 180975 h 666750"/>
              <a:gd name="connsiteX16" fmla="*/ 14287 w 2243137"/>
              <a:gd name="connsiteY16" fmla="*/ 261938 h 666750"/>
              <a:gd name="connsiteX17" fmla="*/ 0 w 2243137"/>
              <a:gd name="connsiteY17" fmla="*/ 352425 h 666750"/>
              <a:gd name="connsiteX18" fmla="*/ 4762 w 2243137"/>
              <a:gd name="connsiteY18" fmla="*/ 442913 h 666750"/>
              <a:gd name="connsiteX19" fmla="*/ 23812 w 2243137"/>
              <a:gd name="connsiteY19" fmla="*/ 504825 h 666750"/>
              <a:gd name="connsiteX20" fmla="*/ 61912 w 2243137"/>
              <a:gd name="connsiteY20" fmla="*/ 571500 h 666750"/>
              <a:gd name="connsiteX21" fmla="*/ 128587 w 2243137"/>
              <a:gd name="connsiteY21" fmla="*/ 614363 h 666750"/>
              <a:gd name="connsiteX22" fmla="*/ 223837 w 2243137"/>
              <a:gd name="connsiteY22" fmla="*/ 647700 h 666750"/>
              <a:gd name="connsiteX23" fmla="*/ 338137 w 2243137"/>
              <a:gd name="connsiteY23" fmla="*/ 666750 h 666750"/>
              <a:gd name="connsiteX24" fmla="*/ 471487 w 2243137"/>
              <a:gd name="connsiteY24" fmla="*/ 657225 h 666750"/>
              <a:gd name="connsiteX25" fmla="*/ 619125 w 2243137"/>
              <a:gd name="connsiteY25" fmla="*/ 623888 h 666750"/>
              <a:gd name="connsiteX26" fmla="*/ 766762 w 2243137"/>
              <a:gd name="connsiteY26" fmla="*/ 576263 h 666750"/>
              <a:gd name="connsiteX27" fmla="*/ 833437 w 2243137"/>
              <a:gd name="connsiteY27" fmla="*/ 552450 h 666750"/>
              <a:gd name="connsiteX28" fmla="*/ 928687 w 2243137"/>
              <a:gd name="connsiteY28" fmla="*/ 542925 h 666750"/>
              <a:gd name="connsiteX29" fmla="*/ 1076325 w 2243137"/>
              <a:gd name="connsiteY29" fmla="*/ 561975 h 666750"/>
              <a:gd name="connsiteX30" fmla="*/ 1200150 w 2243137"/>
              <a:gd name="connsiteY30" fmla="*/ 542925 h 666750"/>
              <a:gd name="connsiteX31" fmla="*/ 1285875 w 2243137"/>
              <a:gd name="connsiteY31" fmla="*/ 485775 h 666750"/>
              <a:gd name="connsiteX32" fmla="*/ 1333500 w 2243137"/>
              <a:gd name="connsiteY32" fmla="*/ 423863 h 666750"/>
              <a:gd name="connsiteX33" fmla="*/ 2243137 w 2243137"/>
              <a:gd name="connsiteY33" fmla="*/ 0 h 666750"/>
              <a:gd name="connsiteX0" fmla="*/ 1333500 w 1333500"/>
              <a:gd name="connsiteY0" fmla="*/ 347663 h 590550"/>
              <a:gd name="connsiteX1" fmla="*/ 1295400 w 1333500"/>
              <a:gd name="connsiteY1" fmla="*/ 180975 h 590550"/>
              <a:gd name="connsiteX2" fmla="*/ 1262062 w 1333500"/>
              <a:gd name="connsiteY2" fmla="*/ 138113 h 590550"/>
              <a:gd name="connsiteX3" fmla="*/ 1223962 w 1333500"/>
              <a:gd name="connsiteY3" fmla="*/ 109538 h 590550"/>
              <a:gd name="connsiteX4" fmla="*/ 1181100 w 1333500"/>
              <a:gd name="connsiteY4" fmla="*/ 76200 h 590550"/>
              <a:gd name="connsiteX5" fmla="*/ 1095375 w 1333500"/>
              <a:gd name="connsiteY5" fmla="*/ 47625 h 590550"/>
              <a:gd name="connsiteX6" fmla="*/ 995362 w 1333500"/>
              <a:gd name="connsiteY6" fmla="*/ 47625 h 590550"/>
              <a:gd name="connsiteX7" fmla="*/ 885825 w 1333500"/>
              <a:gd name="connsiteY7" fmla="*/ 61913 h 590550"/>
              <a:gd name="connsiteX8" fmla="*/ 809625 w 1333500"/>
              <a:gd name="connsiteY8" fmla="*/ 66675 h 590550"/>
              <a:gd name="connsiteX9" fmla="*/ 723900 w 1333500"/>
              <a:gd name="connsiteY9" fmla="*/ 52388 h 590550"/>
              <a:gd name="connsiteX10" fmla="*/ 576262 w 1333500"/>
              <a:gd name="connsiteY10" fmla="*/ 28575 h 590550"/>
              <a:gd name="connsiteX11" fmla="*/ 447675 w 1333500"/>
              <a:gd name="connsiteY11" fmla="*/ 4763 h 590550"/>
              <a:gd name="connsiteX12" fmla="*/ 333375 w 1333500"/>
              <a:gd name="connsiteY12" fmla="*/ 0 h 590550"/>
              <a:gd name="connsiteX13" fmla="*/ 200025 w 1333500"/>
              <a:gd name="connsiteY13" fmla="*/ 19050 h 590550"/>
              <a:gd name="connsiteX14" fmla="*/ 123825 w 1333500"/>
              <a:gd name="connsiteY14" fmla="*/ 57150 h 590550"/>
              <a:gd name="connsiteX15" fmla="*/ 66675 w 1333500"/>
              <a:gd name="connsiteY15" fmla="*/ 104775 h 590550"/>
              <a:gd name="connsiteX16" fmla="*/ 14287 w 1333500"/>
              <a:gd name="connsiteY16" fmla="*/ 185738 h 590550"/>
              <a:gd name="connsiteX17" fmla="*/ 0 w 1333500"/>
              <a:gd name="connsiteY17" fmla="*/ 276225 h 590550"/>
              <a:gd name="connsiteX18" fmla="*/ 4762 w 1333500"/>
              <a:gd name="connsiteY18" fmla="*/ 366713 h 590550"/>
              <a:gd name="connsiteX19" fmla="*/ 23812 w 1333500"/>
              <a:gd name="connsiteY19" fmla="*/ 428625 h 590550"/>
              <a:gd name="connsiteX20" fmla="*/ 61912 w 1333500"/>
              <a:gd name="connsiteY20" fmla="*/ 495300 h 590550"/>
              <a:gd name="connsiteX21" fmla="*/ 128587 w 1333500"/>
              <a:gd name="connsiteY21" fmla="*/ 538163 h 590550"/>
              <a:gd name="connsiteX22" fmla="*/ 223837 w 1333500"/>
              <a:gd name="connsiteY22" fmla="*/ 571500 h 590550"/>
              <a:gd name="connsiteX23" fmla="*/ 338137 w 1333500"/>
              <a:gd name="connsiteY23" fmla="*/ 590550 h 590550"/>
              <a:gd name="connsiteX24" fmla="*/ 471487 w 1333500"/>
              <a:gd name="connsiteY24" fmla="*/ 581025 h 590550"/>
              <a:gd name="connsiteX25" fmla="*/ 619125 w 1333500"/>
              <a:gd name="connsiteY25" fmla="*/ 547688 h 590550"/>
              <a:gd name="connsiteX26" fmla="*/ 766762 w 1333500"/>
              <a:gd name="connsiteY26" fmla="*/ 500063 h 590550"/>
              <a:gd name="connsiteX27" fmla="*/ 833437 w 1333500"/>
              <a:gd name="connsiteY27" fmla="*/ 476250 h 590550"/>
              <a:gd name="connsiteX28" fmla="*/ 928687 w 1333500"/>
              <a:gd name="connsiteY28" fmla="*/ 466725 h 590550"/>
              <a:gd name="connsiteX29" fmla="*/ 1076325 w 1333500"/>
              <a:gd name="connsiteY29" fmla="*/ 485775 h 590550"/>
              <a:gd name="connsiteX30" fmla="*/ 1200150 w 1333500"/>
              <a:gd name="connsiteY30" fmla="*/ 466725 h 590550"/>
              <a:gd name="connsiteX31" fmla="*/ 1285875 w 1333500"/>
              <a:gd name="connsiteY31" fmla="*/ 409575 h 590550"/>
              <a:gd name="connsiteX32" fmla="*/ 1333500 w 1333500"/>
              <a:gd name="connsiteY32" fmla="*/ 347663 h 590550"/>
              <a:gd name="connsiteX0" fmla="*/ 1333500 w 1333500"/>
              <a:gd name="connsiteY0" fmla="*/ 347663 h 590550"/>
              <a:gd name="connsiteX1" fmla="*/ 1314450 w 1333500"/>
              <a:gd name="connsiteY1" fmla="*/ 184150 h 590550"/>
              <a:gd name="connsiteX2" fmla="*/ 1262062 w 1333500"/>
              <a:gd name="connsiteY2" fmla="*/ 138113 h 590550"/>
              <a:gd name="connsiteX3" fmla="*/ 1223962 w 1333500"/>
              <a:gd name="connsiteY3" fmla="*/ 109538 h 590550"/>
              <a:gd name="connsiteX4" fmla="*/ 1181100 w 1333500"/>
              <a:gd name="connsiteY4" fmla="*/ 76200 h 590550"/>
              <a:gd name="connsiteX5" fmla="*/ 1095375 w 1333500"/>
              <a:gd name="connsiteY5" fmla="*/ 47625 h 590550"/>
              <a:gd name="connsiteX6" fmla="*/ 995362 w 1333500"/>
              <a:gd name="connsiteY6" fmla="*/ 47625 h 590550"/>
              <a:gd name="connsiteX7" fmla="*/ 885825 w 1333500"/>
              <a:gd name="connsiteY7" fmla="*/ 61913 h 590550"/>
              <a:gd name="connsiteX8" fmla="*/ 809625 w 1333500"/>
              <a:gd name="connsiteY8" fmla="*/ 66675 h 590550"/>
              <a:gd name="connsiteX9" fmla="*/ 723900 w 1333500"/>
              <a:gd name="connsiteY9" fmla="*/ 52388 h 590550"/>
              <a:gd name="connsiteX10" fmla="*/ 576262 w 1333500"/>
              <a:gd name="connsiteY10" fmla="*/ 28575 h 590550"/>
              <a:gd name="connsiteX11" fmla="*/ 447675 w 1333500"/>
              <a:gd name="connsiteY11" fmla="*/ 4763 h 590550"/>
              <a:gd name="connsiteX12" fmla="*/ 333375 w 1333500"/>
              <a:gd name="connsiteY12" fmla="*/ 0 h 590550"/>
              <a:gd name="connsiteX13" fmla="*/ 200025 w 1333500"/>
              <a:gd name="connsiteY13" fmla="*/ 19050 h 590550"/>
              <a:gd name="connsiteX14" fmla="*/ 123825 w 1333500"/>
              <a:gd name="connsiteY14" fmla="*/ 57150 h 590550"/>
              <a:gd name="connsiteX15" fmla="*/ 66675 w 1333500"/>
              <a:gd name="connsiteY15" fmla="*/ 104775 h 590550"/>
              <a:gd name="connsiteX16" fmla="*/ 14287 w 1333500"/>
              <a:gd name="connsiteY16" fmla="*/ 185738 h 590550"/>
              <a:gd name="connsiteX17" fmla="*/ 0 w 1333500"/>
              <a:gd name="connsiteY17" fmla="*/ 276225 h 590550"/>
              <a:gd name="connsiteX18" fmla="*/ 4762 w 1333500"/>
              <a:gd name="connsiteY18" fmla="*/ 366713 h 590550"/>
              <a:gd name="connsiteX19" fmla="*/ 23812 w 1333500"/>
              <a:gd name="connsiteY19" fmla="*/ 428625 h 590550"/>
              <a:gd name="connsiteX20" fmla="*/ 61912 w 1333500"/>
              <a:gd name="connsiteY20" fmla="*/ 495300 h 590550"/>
              <a:gd name="connsiteX21" fmla="*/ 128587 w 1333500"/>
              <a:gd name="connsiteY21" fmla="*/ 538163 h 590550"/>
              <a:gd name="connsiteX22" fmla="*/ 223837 w 1333500"/>
              <a:gd name="connsiteY22" fmla="*/ 571500 h 590550"/>
              <a:gd name="connsiteX23" fmla="*/ 338137 w 1333500"/>
              <a:gd name="connsiteY23" fmla="*/ 590550 h 590550"/>
              <a:gd name="connsiteX24" fmla="*/ 471487 w 1333500"/>
              <a:gd name="connsiteY24" fmla="*/ 581025 h 590550"/>
              <a:gd name="connsiteX25" fmla="*/ 619125 w 1333500"/>
              <a:gd name="connsiteY25" fmla="*/ 547688 h 590550"/>
              <a:gd name="connsiteX26" fmla="*/ 766762 w 1333500"/>
              <a:gd name="connsiteY26" fmla="*/ 500063 h 590550"/>
              <a:gd name="connsiteX27" fmla="*/ 833437 w 1333500"/>
              <a:gd name="connsiteY27" fmla="*/ 476250 h 590550"/>
              <a:gd name="connsiteX28" fmla="*/ 928687 w 1333500"/>
              <a:gd name="connsiteY28" fmla="*/ 466725 h 590550"/>
              <a:gd name="connsiteX29" fmla="*/ 1076325 w 1333500"/>
              <a:gd name="connsiteY29" fmla="*/ 485775 h 590550"/>
              <a:gd name="connsiteX30" fmla="*/ 1200150 w 1333500"/>
              <a:gd name="connsiteY30" fmla="*/ 466725 h 590550"/>
              <a:gd name="connsiteX31" fmla="*/ 1285875 w 1333500"/>
              <a:gd name="connsiteY31" fmla="*/ 409575 h 590550"/>
              <a:gd name="connsiteX32" fmla="*/ 1333500 w 1333500"/>
              <a:gd name="connsiteY32" fmla="*/ 34766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33500" h="590550">
                <a:moveTo>
                  <a:pt x="1333500" y="347663"/>
                </a:moveTo>
                <a:lnTo>
                  <a:pt x="1314450" y="184150"/>
                </a:lnTo>
                <a:lnTo>
                  <a:pt x="1262062" y="138113"/>
                </a:lnTo>
                <a:lnTo>
                  <a:pt x="1223962" y="109538"/>
                </a:lnTo>
                <a:lnTo>
                  <a:pt x="1181100" y="76200"/>
                </a:lnTo>
                <a:lnTo>
                  <a:pt x="1095375" y="47625"/>
                </a:lnTo>
                <a:lnTo>
                  <a:pt x="995362" y="47625"/>
                </a:lnTo>
                <a:lnTo>
                  <a:pt x="885825" y="61913"/>
                </a:lnTo>
                <a:lnTo>
                  <a:pt x="809625" y="66675"/>
                </a:lnTo>
                <a:lnTo>
                  <a:pt x="723900" y="52388"/>
                </a:lnTo>
                <a:lnTo>
                  <a:pt x="576262" y="28575"/>
                </a:lnTo>
                <a:lnTo>
                  <a:pt x="447675" y="4763"/>
                </a:lnTo>
                <a:lnTo>
                  <a:pt x="333375" y="0"/>
                </a:lnTo>
                <a:lnTo>
                  <a:pt x="200025" y="19050"/>
                </a:lnTo>
                <a:lnTo>
                  <a:pt x="123825" y="57150"/>
                </a:lnTo>
                <a:lnTo>
                  <a:pt x="66675" y="104775"/>
                </a:lnTo>
                <a:lnTo>
                  <a:pt x="14287" y="185738"/>
                </a:lnTo>
                <a:lnTo>
                  <a:pt x="0" y="276225"/>
                </a:lnTo>
                <a:lnTo>
                  <a:pt x="4762" y="366713"/>
                </a:lnTo>
                <a:lnTo>
                  <a:pt x="23812" y="428625"/>
                </a:lnTo>
                <a:lnTo>
                  <a:pt x="61912" y="495300"/>
                </a:lnTo>
                <a:lnTo>
                  <a:pt x="128587" y="538163"/>
                </a:lnTo>
                <a:lnTo>
                  <a:pt x="223837" y="571500"/>
                </a:lnTo>
                <a:lnTo>
                  <a:pt x="338137" y="590550"/>
                </a:lnTo>
                <a:lnTo>
                  <a:pt x="471487" y="581025"/>
                </a:lnTo>
                <a:lnTo>
                  <a:pt x="619125" y="547688"/>
                </a:lnTo>
                <a:lnTo>
                  <a:pt x="766762" y="500063"/>
                </a:lnTo>
                <a:lnTo>
                  <a:pt x="833437" y="476250"/>
                </a:lnTo>
                <a:lnTo>
                  <a:pt x="928687" y="466725"/>
                </a:lnTo>
                <a:lnTo>
                  <a:pt x="1076325" y="485775"/>
                </a:lnTo>
                <a:lnTo>
                  <a:pt x="1200150" y="466725"/>
                </a:lnTo>
                <a:lnTo>
                  <a:pt x="1285875" y="409575"/>
                </a:lnTo>
                <a:lnTo>
                  <a:pt x="1333500" y="347663"/>
                </a:lnTo>
                <a:close/>
              </a:path>
            </a:pathLst>
          </a:cu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1938750" y="1685924"/>
            <a:ext cx="2041226" cy="2425604"/>
          </a:xfrm>
          <a:custGeom>
            <a:avLst/>
            <a:gdLst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295400 w 2243137"/>
              <a:gd name="connsiteY10" fmla="*/ 276225 h 685800"/>
              <a:gd name="connsiteX11" fmla="*/ 1262062 w 2243137"/>
              <a:gd name="connsiteY11" fmla="*/ 233363 h 685800"/>
              <a:gd name="connsiteX12" fmla="*/ 1223962 w 2243137"/>
              <a:gd name="connsiteY12" fmla="*/ 204788 h 685800"/>
              <a:gd name="connsiteX13" fmla="*/ 1181100 w 2243137"/>
              <a:gd name="connsiteY13" fmla="*/ 171450 h 685800"/>
              <a:gd name="connsiteX14" fmla="*/ 1095375 w 2243137"/>
              <a:gd name="connsiteY14" fmla="*/ 142875 h 685800"/>
              <a:gd name="connsiteX15" fmla="*/ 995362 w 2243137"/>
              <a:gd name="connsiteY15" fmla="*/ 142875 h 685800"/>
              <a:gd name="connsiteX16" fmla="*/ 885825 w 2243137"/>
              <a:gd name="connsiteY16" fmla="*/ 157163 h 685800"/>
              <a:gd name="connsiteX17" fmla="*/ 809625 w 2243137"/>
              <a:gd name="connsiteY17" fmla="*/ 161925 h 685800"/>
              <a:gd name="connsiteX18" fmla="*/ 723900 w 2243137"/>
              <a:gd name="connsiteY18" fmla="*/ 147638 h 685800"/>
              <a:gd name="connsiteX19" fmla="*/ 576262 w 2243137"/>
              <a:gd name="connsiteY19" fmla="*/ 123825 h 685800"/>
              <a:gd name="connsiteX20" fmla="*/ 447675 w 2243137"/>
              <a:gd name="connsiteY20" fmla="*/ 100013 h 685800"/>
              <a:gd name="connsiteX21" fmla="*/ 333375 w 2243137"/>
              <a:gd name="connsiteY21" fmla="*/ 95250 h 685800"/>
              <a:gd name="connsiteX22" fmla="*/ 200025 w 2243137"/>
              <a:gd name="connsiteY22" fmla="*/ 114300 h 685800"/>
              <a:gd name="connsiteX23" fmla="*/ 123825 w 2243137"/>
              <a:gd name="connsiteY23" fmla="*/ 152400 h 685800"/>
              <a:gd name="connsiteX24" fmla="*/ 66675 w 2243137"/>
              <a:gd name="connsiteY24" fmla="*/ 200025 h 685800"/>
              <a:gd name="connsiteX25" fmla="*/ 14287 w 2243137"/>
              <a:gd name="connsiteY25" fmla="*/ 280988 h 685800"/>
              <a:gd name="connsiteX26" fmla="*/ 0 w 2243137"/>
              <a:gd name="connsiteY26" fmla="*/ 371475 h 685800"/>
              <a:gd name="connsiteX27" fmla="*/ 4762 w 2243137"/>
              <a:gd name="connsiteY27" fmla="*/ 461963 h 685800"/>
              <a:gd name="connsiteX28" fmla="*/ 23812 w 2243137"/>
              <a:gd name="connsiteY28" fmla="*/ 523875 h 685800"/>
              <a:gd name="connsiteX29" fmla="*/ 61912 w 2243137"/>
              <a:gd name="connsiteY29" fmla="*/ 590550 h 685800"/>
              <a:gd name="connsiteX30" fmla="*/ 128587 w 2243137"/>
              <a:gd name="connsiteY30" fmla="*/ 633413 h 685800"/>
              <a:gd name="connsiteX31" fmla="*/ 223837 w 2243137"/>
              <a:gd name="connsiteY31" fmla="*/ 666750 h 685800"/>
              <a:gd name="connsiteX32" fmla="*/ 338137 w 2243137"/>
              <a:gd name="connsiteY32" fmla="*/ 685800 h 685800"/>
              <a:gd name="connsiteX33" fmla="*/ 471487 w 2243137"/>
              <a:gd name="connsiteY33" fmla="*/ 676275 h 685800"/>
              <a:gd name="connsiteX34" fmla="*/ 619125 w 2243137"/>
              <a:gd name="connsiteY34" fmla="*/ 642938 h 685800"/>
              <a:gd name="connsiteX35" fmla="*/ 766762 w 2243137"/>
              <a:gd name="connsiteY35" fmla="*/ 595313 h 685800"/>
              <a:gd name="connsiteX36" fmla="*/ 833437 w 2243137"/>
              <a:gd name="connsiteY36" fmla="*/ 571500 h 685800"/>
              <a:gd name="connsiteX37" fmla="*/ 928687 w 2243137"/>
              <a:gd name="connsiteY37" fmla="*/ 561975 h 685800"/>
              <a:gd name="connsiteX38" fmla="*/ 1076325 w 2243137"/>
              <a:gd name="connsiteY38" fmla="*/ 581025 h 685800"/>
              <a:gd name="connsiteX39" fmla="*/ 1200150 w 2243137"/>
              <a:gd name="connsiteY39" fmla="*/ 561975 h 685800"/>
              <a:gd name="connsiteX40" fmla="*/ 1285875 w 2243137"/>
              <a:gd name="connsiteY40" fmla="*/ 504825 h 685800"/>
              <a:gd name="connsiteX41" fmla="*/ 1333500 w 2243137"/>
              <a:gd name="connsiteY41" fmla="*/ 442913 h 685800"/>
              <a:gd name="connsiteX42" fmla="*/ 1371600 w 2243137"/>
              <a:gd name="connsiteY42" fmla="*/ 423863 h 685800"/>
              <a:gd name="connsiteX43" fmla="*/ 1452562 w 2243137"/>
              <a:gd name="connsiteY43" fmla="*/ 409575 h 685800"/>
              <a:gd name="connsiteX44" fmla="*/ 1543050 w 2243137"/>
              <a:gd name="connsiteY44" fmla="*/ 414338 h 685800"/>
              <a:gd name="connsiteX45" fmla="*/ 1695450 w 2243137"/>
              <a:gd name="connsiteY45" fmla="*/ 461963 h 685800"/>
              <a:gd name="connsiteX46" fmla="*/ 1804987 w 2243137"/>
              <a:gd name="connsiteY46" fmla="*/ 538163 h 685800"/>
              <a:gd name="connsiteX47" fmla="*/ 1852612 w 2243137"/>
              <a:gd name="connsiteY47" fmla="*/ 604838 h 685800"/>
              <a:gd name="connsiteX48" fmla="*/ 2009775 w 2243137"/>
              <a:gd name="connsiteY48" fmla="*/ 595313 h 685800"/>
              <a:gd name="connsiteX49" fmla="*/ 2014537 w 2243137"/>
              <a:gd name="connsiteY49" fmla="*/ 490538 h 685800"/>
              <a:gd name="connsiteX50" fmla="*/ 2057400 w 2243137"/>
              <a:gd name="connsiteY50" fmla="*/ 347663 h 685800"/>
              <a:gd name="connsiteX51" fmla="*/ 2119312 w 2243137"/>
              <a:gd name="connsiteY51" fmla="*/ 200025 h 685800"/>
              <a:gd name="connsiteX52" fmla="*/ 2185987 w 2243137"/>
              <a:gd name="connsiteY52" fmla="*/ 95250 h 685800"/>
              <a:gd name="connsiteX53" fmla="*/ 2243137 w 2243137"/>
              <a:gd name="connsiteY53" fmla="*/ 19050 h 685800"/>
              <a:gd name="connsiteX54" fmla="*/ 2166937 w 2243137"/>
              <a:gd name="connsiteY5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295400 w 2243137"/>
              <a:gd name="connsiteY10" fmla="*/ 276225 h 685800"/>
              <a:gd name="connsiteX11" fmla="*/ 1262062 w 2243137"/>
              <a:gd name="connsiteY11" fmla="*/ 233363 h 685800"/>
              <a:gd name="connsiteX12" fmla="*/ 1223962 w 2243137"/>
              <a:gd name="connsiteY12" fmla="*/ 204788 h 685800"/>
              <a:gd name="connsiteX13" fmla="*/ 1181100 w 2243137"/>
              <a:gd name="connsiteY13" fmla="*/ 171450 h 685800"/>
              <a:gd name="connsiteX14" fmla="*/ 1095375 w 2243137"/>
              <a:gd name="connsiteY14" fmla="*/ 142875 h 685800"/>
              <a:gd name="connsiteX15" fmla="*/ 995362 w 2243137"/>
              <a:gd name="connsiteY15" fmla="*/ 142875 h 685800"/>
              <a:gd name="connsiteX16" fmla="*/ 885825 w 2243137"/>
              <a:gd name="connsiteY16" fmla="*/ 157163 h 685800"/>
              <a:gd name="connsiteX17" fmla="*/ 809625 w 2243137"/>
              <a:gd name="connsiteY17" fmla="*/ 161925 h 685800"/>
              <a:gd name="connsiteX18" fmla="*/ 723900 w 2243137"/>
              <a:gd name="connsiteY18" fmla="*/ 147638 h 685800"/>
              <a:gd name="connsiteX19" fmla="*/ 576262 w 2243137"/>
              <a:gd name="connsiteY19" fmla="*/ 123825 h 685800"/>
              <a:gd name="connsiteX20" fmla="*/ 447675 w 2243137"/>
              <a:gd name="connsiteY20" fmla="*/ 100013 h 685800"/>
              <a:gd name="connsiteX21" fmla="*/ 333375 w 2243137"/>
              <a:gd name="connsiteY21" fmla="*/ 95250 h 685800"/>
              <a:gd name="connsiteX22" fmla="*/ 200025 w 2243137"/>
              <a:gd name="connsiteY22" fmla="*/ 114300 h 685800"/>
              <a:gd name="connsiteX23" fmla="*/ 123825 w 2243137"/>
              <a:gd name="connsiteY23" fmla="*/ 152400 h 685800"/>
              <a:gd name="connsiteX24" fmla="*/ 66675 w 2243137"/>
              <a:gd name="connsiteY24" fmla="*/ 200025 h 685800"/>
              <a:gd name="connsiteX25" fmla="*/ 14287 w 2243137"/>
              <a:gd name="connsiteY25" fmla="*/ 280988 h 685800"/>
              <a:gd name="connsiteX26" fmla="*/ 0 w 2243137"/>
              <a:gd name="connsiteY26" fmla="*/ 371475 h 685800"/>
              <a:gd name="connsiteX27" fmla="*/ 4762 w 2243137"/>
              <a:gd name="connsiteY27" fmla="*/ 461963 h 685800"/>
              <a:gd name="connsiteX28" fmla="*/ 23812 w 2243137"/>
              <a:gd name="connsiteY28" fmla="*/ 523875 h 685800"/>
              <a:gd name="connsiteX29" fmla="*/ 61912 w 2243137"/>
              <a:gd name="connsiteY29" fmla="*/ 590550 h 685800"/>
              <a:gd name="connsiteX30" fmla="*/ 128587 w 2243137"/>
              <a:gd name="connsiteY30" fmla="*/ 633413 h 685800"/>
              <a:gd name="connsiteX31" fmla="*/ 223837 w 2243137"/>
              <a:gd name="connsiteY31" fmla="*/ 666750 h 685800"/>
              <a:gd name="connsiteX32" fmla="*/ 338137 w 2243137"/>
              <a:gd name="connsiteY32" fmla="*/ 685800 h 685800"/>
              <a:gd name="connsiteX33" fmla="*/ 471487 w 2243137"/>
              <a:gd name="connsiteY33" fmla="*/ 676275 h 685800"/>
              <a:gd name="connsiteX34" fmla="*/ 619125 w 2243137"/>
              <a:gd name="connsiteY34" fmla="*/ 642938 h 685800"/>
              <a:gd name="connsiteX35" fmla="*/ 766762 w 2243137"/>
              <a:gd name="connsiteY35" fmla="*/ 595313 h 685800"/>
              <a:gd name="connsiteX36" fmla="*/ 833437 w 2243137"/>
              <a:gd name="connsiteY36" fmla="*/ 571500 h 685800"/>
              <a:gd name="connsiteX37" fmla="*/ 928687 w 2243137"/>
              <a:gd name="connsiteY37" fmla="*/ 561975 h 685800"/>
              <a:gd name="connsiteX38" fmla="*/ 1076325 w 2243137"/>
              <a:gd name="connsiteY38" fmla="*/ 581025 h 685800"/>
              <a:gd name="connsiteX39" fmla="*/ 1200150 w 2243137"/>
              <a:gd name="connsiteY39" fmla="*/ 561975 h 685800"/>
              <a:gd name="connsiteX40" fmla="*/ 1285875 w 2243137"/>
              <a:gd name="connsiteY40" fmla="*/ 504825 h 685800"/>
              <a:gd name="connsiteX41" fmla="*/ 1333500 w 2243137"/>
              <a:gd name="connsiteY41" fmla="*/ 442913 h 685800"/>
              <a:gd name="connsiteX42" fmla="*/ 1371600 w 2243137"/>
              <a:gd name="connsiteY42" fmla="*/ 423863 h 685800"/>
              <a:gd name="connsiteX43" fmla="*/ 1452562 w 2243137"/>
              <a:gd name="connsiteY43" fmla="*/ 409575 h 685800"/>
              <a:gd name="connsiteX44" fmla="*/ 1543050 w 2243137"/>
              <a:gd name="connsiteY44" fmla="*/ 414338 h 685800"/>
              <a:gd name="connsiteX45" fmla="*/ 1695450 w 2243137"/>
              <a:gd name="connsiteY45" fmla="*/ 461963 h 685800"/>
              <a:gd name="connsiteX46" fmla="*/ 1804987 w 2243137"/>
              <a:gd name="connsiteY46" fmla="*/ 538163 h 685800"/>
              <a:gd name="connsiteX47" fmla="*/ 1852612 w 2243137"/>
              <a:gd name="connsiteY47" fmla="*/ 604838 h 685800"/>
              <a:gd name="connsiteX48" fmla="*/ 1995487 w 2243137"/>
              <a:gd name="connsiteY48" fmla="*/ 595313 h 685800"/>
              <a:gd name="connsiteX49" fmla="*/ 2014537 w 2243137"/>
              <a:gd name="connsiteY49" fmla="*/ 490538 h 685800"/>
              <a:gd name="connsiteX50" fmla="*/ 2057400 w 2243137"/>
              <a:gd name="connsiteY50" fmla="*/ 347663 h 685800"/>
              <a:gd name="connsiteX51" fmla="*/ 2119312 w 2243137"/>
              <a:gd name="connsiteY51" fmla="*/ 200025 h 685800"/>
              <a:gd name="connsiteX52" fmla="*/ 2185987 w 2243137"/>
              <a:gd name="connsiteY52" fmla="*/ 95250 h 685800"/>
              <a:gd name="connsiteX53" fmla="*/ 2243137 w 2243137"/>
              <a:gd name="connsiteY53" fmla="*/ 19050 h 685800"/>
              <a:gd name="connsiteX54" fmla="*/ 2166937 w 2243137"/>
              <a:gd name="connsiteY5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295400 w 2243137"/>
              <a:gd name="connsiteY9" fmla="*/ 276225 h 685800"/>
              <a:gd name="connsiteX10" fmla="*/ 1262062 w 2243137"/>
              <a:gd name="connsiteY10" fmla="*/ 233363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371600 w 2243137"/>
              <a:gd name="connsiteY41" fmla="*/ 423863 h 685800"/>
              <a:gd name="connsiteX42" fmla="*/ 1452562 w 2243137"/>
              <a:gd name="connsiteY42" fmla="*/ 409575 h 685800"/>
              <a:gd name="connsiteX43" fmla="*/ 1543050 w 2243137"/>
              <a:gd name="connsiteY43" fmla="*/ 414338 h 685800"/>
              <a:gd name="connsiteX44" fmla="*/ 1695450 w 2243137"/>
              <a:gd name="connsiteY44" fmla="*/ 461963 h 685800"/>
              <a:gd name="connsiteX45" fmla="*/ 1804987 w 2243137"/>
              <a:gd name="connsiteY45" fmla="*/ 538163 h 685800"/>
              <a:gd name="connsiteX46" fmla="*/ 1852612 w 2243137"/>
              <a:gd name="connsiteY46" fmla="*/ 604838 h 685800"/>
              <a:gd name="connsiteX47" fmla="*/ 1995487 w 2243137"/>
              <a:gd name="connsiteY47" fmla="*/ 595313 h 685800"/>
              <a:gd name="connsiteX48" fmla="*/ 2014537 w 2243137"/>
              <a:gd name="connsiteY48" fmla="*/ 490538 h 685800"/>
              <a:gd name="connsiteX49" fmla="*/ 2057400 w 2243137"/>
              <a:gd name="connsiteY49" fmla="*/ 347663 h 685800"/>
              <a:gd name="connsiteX50" fmla="*/ 2119312 w 2243137"/>
              <a:gd name="connsiteY50" fmla="*/ 200025 h 685800"/>
              <a:gd name="connsiteX51" fmla="*/ 2185987 w 2243137"/>
              <a:gd name="connsiteY51" fmla="*/ 95250 h 685800"/>
              <a:gd name="connsiteX52" fmla="*/ 2243137 w 2243137"/>
              <a:gd name="connsiteY52" fmla="*/ 19050 h 685800"/>
              <a:gd name="connsiteX53" fmla="*/ 2166937 w 2243137"/>
              <a:gd name="connsiteY53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295400 w 2243137"/>
              <a:gd name="connsiteY9" fmla="*/ 276225 h 685800"/>
              <a:gd name="connsiteX10" fmla="*/ 1262062 w 2243137"/>
              <a:gd name="connsiteY10" fmla="*/ 233363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452562 w 2243137"/>
              <a:gd name="connsiteY41" fmla="*/ 409575 h 685800"/>
              <a:gd name="connsiteX42" fmla="*/ 1543050 w 2243137"/>
              <a:gd name="connsiteY42" fmla="*/ 414338 h 685800"/>
              <a:gd name="connsiteX43" fmla="*/ 1695450 w 2243137"/>
              <a:gd name="connsiteY43" fmla="*/ 461963 h 685800"/>
              <a:gd name="connsiteX44" fmla="*/ 1804987 w 2243137"/>
              <a:gd name="connsiteY44" fmla="*/ 538163 h 685800"/>
              <a:gd name="connsiteX45" fmla="*/ 1852612 w 2243137"/>
              <a:gd name="connsiteY45" fmla="*/ 604838 h 685800"/>
              <a:gd name="connsiteX46" fmla="*/ 1995487 w 2243137"/>
              <a:gd name="connsiteY46" fmla="*/ 595313 h 685800"/>
              <a:gd name="connsiteX47" fmla="*/ 2014537 w 2243137"/>
              <a:gd name="connsiteY47" fmla="*/ 490538 h 685800"/>
              <a:gd name="connsiteX48" fmla="*/ 2057400 w 2243137"/>
              <a:gd name="connsiteY48" fmla="*/ 347663 h 685800"/>
              <a:gd name="connsiteX49" fmla="*/ 2119312 w 2243137"/>
              <a:gd name="connsiteY49" fmla="*/ 200025 h 685800"/>
              <a:gd name="connsiteX50" fmla="*/ 2185987 w 2243137"/>
              <a:gd name="connsiteY50" fmla="*/ 95250 h 685800"/>
              <a:gd name="connsiteX51" fmla="*/ 2243137 w 2243137"/>
              <a:gd name="connsiteY51" fmla="*/ 19050 h 685800"/>
              <a:gd name="connsiteX52" fmla="*/ 2166937 w 2243137"/>
              <a:gd name="connsiteY52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295400 w 2243137"/>
              <a:gd name="connsiteY9" fmla="*/ 276225 h 685800"/>
              <a:gd name="connsiteX10" fmla="*/ 1262062 w 2243137"/>
              <a:gd name="connsiteY10" fmla="*/ 233363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543050 w 2243137"/>
              <a:gd name="connsiteY41" fmla="*/ 414338 h 685800"/>
              <a:gd name="connsiteX42" fmla="*/ 1695450 w 2243137"/>
              <a:gd name="connsiteY42" fmla="*/ 461963 h 685800"/>
              <a:gd name="connsiteX43" fmla="*/ 1804987 w 2243137"/>
              <a:gd name="connsiteY43" fmla="*/ 538163 h 685800"/>
              <a:gd name="connsiteX44" fmla="*/ 1852612 w 2243137"/>
              <a:gd name="connsiteY44" fmla="*/ 604838 h 685800"/>
              <a:gd name="connsiteX45" fmla="*/ 1995487 w 2243137"/>
              <a:gd name="connsiteY45" fmla="*/ 595313 h 685800"/>
              <a:gd name="connsiteX46" fmla="*/ 2014537 w 2243137"/>
              <a:gd name="connsiteY46" fmla="*/ 490538 h 685800"/>
              <a:gd name="connsiteX47" fmla="*/ 2057400 w 2243137"/>
              <a:gd name="connsiteY47" fmla="*/ 347663 h 685800"/>
              <a:gd name="connsiteX48" fmla="*/ 2119312 w 2243137"/>
              <a:gd name="connsiteY48" fmla="*/ 200025 h 685800"/>
              <a:gd name="connsiteX49" fmla="*/ 2185987 w 2243137"/>
              <a:gd name="connsiteY49" fmla="*/ 95250 h 685800"/>
              <a:gd name="connsiteX50" fmla="*/ 2243137 w 2243137"/>
              <a:gd name="connsiteY50" fmla="*/ 19050 h 685800"/>
              <a:gd name="connsiteX51" fmla="*/ 2166937 w 2243137"/>
              <a:gd name="connsiteY51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295400 w 2243137"/>
              <a:gd name="connsiteY8" fmla="*/ 276225 h 685800"/>
              <a:gd name="connsiteX9" fmla="*/ 1262062 w 2243137"/>
              <a:gd name="connsiteY9" fmla="*/ 233363 h 685800"/>
              <a:gd name="connsiteX10" fmla="*/ 1223962 w 2243137"/>
              <a:gd name="connsiteY10" fmla="*/ 204788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543050 w 2243137"/>
              <a:gd name="connsiteY40" fmla="*/ 414338 h 685800"/>
              <a:gd name="connsiteX41" fmla="*/ 1695450 w 2243137"/>
              <a:gd name="connsiteY41" fmla="*/ 461963 h 685800"/>
              <a:gd name="connsiteX42" fmla="*/ 1804987 w 2243137"/>
              <a:gd name="connsiteY42" fmla="*/ 538163 h 685800"/>
              <a:gd name="connsiteX43" fmla="*/ 1852612 w 2243137"/>
              <a:gd name="connsiteY43" fmla="*/ 604838 h 685800"/>
              <a:gd name="connsiteX44" fmla="*/ 1995487 w 2243137"/>
              <a:gd name="connsiteY44" fmla="*/ 595313 h 685800"/>
              <a:gd name="connsiteX45" fmla="*/ 2014537 w 2243137"/>
              <a:gd name="connsiteY45" fmla="*/ 490538 h 685800"/>
              <a:gd name="connsiteX46" fmla="*/ 2057400 w 2243137"/>
              <a:gd name="connsiteY46" fmla="*/ 347663 h 685800"/>
              <a:gd name="connsiteX47" fmla="*/ 2119312 w 2243137"/>
              <a:gd name="connsiteY47" fmla="*/ 200025 h 685800"/>
              <a:gd name="connsiteX48" fmla="*/ 2185987 w 2243137"/>
              <a:gd name="connsiteY48" fmla="*/ 95250 h 685800"/>
              <a:gd name="connsiteX49" fmla="*/ 2243137 w 2243137"/>
              <a:gd name="connsiteY49" fmla="*/ 19050 h 685800"/>
              <a:gd name="connsiteX50" fmla="*/ 2166937 w 2243137"/>
              <a:gd name="connsiteY50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295400 w 2243137"/>
              <a:gd name="connsiteY8" fmla="*/ 276225 h 685800"/>
              <a:gd name="connsiteX9" fmla="*/ 1262062 w 2243137"/>
              <a:gd name="connsiteY9" fmla="*/ 233363 h 685800"/>
              <a:gd name="connsiteX10" fmla="*/ 1223962 w 2243137"/>
              <a:gd name="connsiteY10" fmla="*/ 204788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695450 w 2243137"/>
              <a:gd name="connsiteY40" fmla="*/ 461963 h 685800"/>
              <a:gd name="connsiteX41" fmla="*/ 1804987 w 2243137"/>
              <a:gd name="connsiteY41" fmla="*/ 538163 h 685800"/>
              <a:gd name="connsiteX42" fmla="*/ 1852612 w 2243137"/>
              <a:gd name="connsiteY42" fmla="*/ 604838 h 685800"/>
              <a:gd name="connsiteX43" fmla="*/ 1995487 w 2243137"/>
              <a:gd name="connsiteY43" fmla="*/ 595313 h 685800"/>
              <a:gd name="connsiteX44" fmla="*/ 2014537 w 2243137"/>
              <a:gd name="connsiteY44" fmla="*/ 490538 h 685800"/>
              <a:gd name="connsiteX45" fmla="*/ 2057400 w 2243137"/>
              <a:gd name="connsiteY45" fmla="*/ 347663 h 685800"/>
              <a:gd name="connsiteX46" fmla="*/ 2119312 w 2243137"/>
              <a:gd name="connsiteY46" fmla="*/ 200025 h 685800"/>
              <a:gd name="connsiteX47" fmla="*/ 2185987 w 2243137"/>
              <a:gd name="connsiteY47" fmla="*/ 95250 h 685800"/>
              <a:gd name="connsiteX48" fmla="*/ 2243137 w 2243137"/>
              <a:gd name="connsiteY48" fmla="*/ 19050 h 685800"/>
              <a:gd name="connsiteX49" fmla="*/ 2166937 w 2243137"/>
              <a:gd name="connsiteY49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295400 w 2243137"/>
              <a:gd name="connsiteY8" fmla="*/ 276225 h 685800"/>
              <a:gd name="connsiteX9" fmla="*/ 1262062 w 2243137"/>
              <a:gd name="connsiteY9" fmla="*/ 233363 h 685800"/>
              <a:gd name="connsiteX10" fmla="*/ 1223962 w 2243137"/>
              <a:gd name="connsiteY10" fmla="*/ 204788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804987 w 2243137"/>
              <a:gd name="connsiteY40" fmla="*/ 538163 h 685800"/>
              <a:gd name="connsiteX41" fmla="*/ 1852612 w 2243137"/>
              <a:gd name="connsiteY41" fmla="*/ 604838 h 685800"/>
              <a:gd name="connsiteX42" fmla="*/ 1995487 w 2243137"/>
              <a:gd name="connsiteY42" fmla="*/ 595313 h 685800"/>
              <a:gd name="connsiteX43" fmla="*/ 2014537 w 2243137"/>
              <a:gd name="connsiteY43" fmla="*/ 490538 h 685800"/>
              <a:gd name="connsiteX44" fmla="*/ 2057400 w 2243137"/>
              <a:gd name="connsiteY44" fmla="*/ 347663 h 685800"/>
              <a:gd name="connsiteX45" fmla="*/ 2119312 w 2243137"/>
              <a:gd name="connsiteY45" fmla="*/ 200025 h 685800"/>
              <a:gd name="connsiteX46" fmla="*/ 2185987 w 2243137"/>
              <a:gd name="connsiteY46" fmla="*/ 95250 h 685800"/>
              <a:gd name="connsiteX47" fmla="*/ 2243137 w 2243137"/>
              <a:gd name="connsiteY47" fmla="*/ 19050 h 685800"/>
              <a:gd name="connsiteX48" fmla="*/ 2166937 w 2243137"/>
              <a:gd name="connsiteY48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295400 w 2243137"/>
              <a:gd name="connsiteY7" fmla="*/ 276225 h 685800"/>
              <a:gd name="connsiteX8" fmla="*/ 1262062 w 2243137"/>
              <a:gd name="connsiteY8" fmla="*/ 233363 h 685800"/>
              <a:gd name="connsiteX9" fmla="*/ 1223962 w 2243137"/>
              <a:gd name="connsiteY9" fmla="*/ 204788 h 685800"/>
              <a:gd name="connsiteX10" fmla="*/ 1181100 w 2243137"/>
              <a:gd name="connsiteY10" fmla="*/ 171450 h 685800"/>
              <a:gd name="connsiteX11" fmla="*/ 1095375 w 2243137"/>
              <a:gd name="connsiteY11" fmla="*/ 142875 h 685800"/>
              <a:gd name="connsiteX12" fmla="*/ 995362 w 2243137"/>
              <a:gd name="connsiteY12" fmla="*/ 142875 h 685800"/>
              <a:gd name="connsiteX13" fmla="*/ 885825 w 2243137"/>
              <a:gd name="connsiteY13" fmla="*/ 157163 h 685800"/>
              <a:gd name="connsiteX14" fmla="*/ 809625 w 2243137"/>
              <a:gd name="connsiteY14" fmla="*/ 161925 h 685800"/>
              <a:gd name="connsiteX15" fmla="*/ 723900 w 2243137"/>
              <a:gd name="connsiteY15" fmla="*/ 147638 h 685800"/>
              <a:gd name="connsiteX16" fmla="*/ 576262 w 2243137"/>
              <a:gd name="connsiteY16" fmla="*/ 123825 h 685800"/>
              <a:gd name="connsiteX17" fmla="*/ 447675 w 2243137"/>
              <a:gd name="connsiteY17" fmla="*/ 100013 h 685800"/>
              <a:gd name="connsiteX18" fmla="*/ 333375 w 2243137"/>
              <a:gd name="connsiteY18" fmla="*/ 95250 h 685800"/>
              <a:gd name="connsiteX19" fmla="*/ 200025 w 2243137"/>
              <a:gd name="connsiteY19" fmla="*/ 114300 h 685800"/>
              <a:gd name="connsiteX20" fmla="*/ 123825 w 2243137"/>
              <a:gd name="connsiteY20" fmla="*/ 152400 h 685800"/>
              <a:gd name="connsiteX21" fmla="*/ 66675 w 2243137"/>
              <a:gd name="connsiteY21" fmla="*/ 200025 h 685800"/>
              <a:gd name="connsiteX22" fmla="*/ 14287 w 2243137"/>
              <a:gd name="connsiteY22" fmla="*/ 280988 h 685800"/>
              <a:gd name="connsiteX23" fmla="*/ 0 w 2243137"/>
              <a:gd name="connsiteY23" fmla="*/ 371475 h 685800"/>
              <a:gd name="connsiteX24" fmla="*/ 4762 w 2243137"/>
              <a:gd name="connsiteY24" fmla="*/ 461963 h 685800"/>
              <a:gd name="connsiteX25" fmla="*/ 23812 w 2243137"/>
              <a:gd name="connsiteY25" fmla="*/ 523875 h 685800"/>
              <a:gd name="connsiteX26" fmla="*/ 61912 w 2243137"/>
              <a:gd name="connsiteY26" fmla="*/ 590550 h 685800"/>
              <a:gd name="connsiteX27" fmla="*/ 128587 w 2243137"/>
              <a:gd name="connsiteY27" fmla="*/ 633413 h 685800"/>
              <a:gd name="connsiteX28" fmla="*/ 223837 w 2243137"/>
              <a:gd name="connsiteY28" fmla="*/ 666750 h 685800"/>
              <a:gd name="connsiteX29" fmla="*/ 338137 w 2243137"/>
              <a:gd name="connsiteY29" fmla="*/ 685800 h 685800"/>
              <a:gd name="connsiteX30" fmla="*/ 471487 w 2243137"/>
              <a:gd name="connsiteY30" fmla="*/ 676275 h 685800"/>
              <a:gd name="connsiteX31" fmla="*/ 619125 w 2243137"/>
              <a:gd name="connsiteY31" fmla="*/ 642938 h 685800"/>
              <a:gd name="connsiteX32" fmla="*/ 766762 w 2243137"/>
              <a:gd name="connsiteY32" fmla="*/ 595313 h 685800"/>
              <a:gd name="connsiteX33" fmla="*/ 833437 w 2243137"/>
              <a:gd name="connsiteY33" fmla="*/ 571500 h 685800"/>
              <a:gd name="connsiteX34" fmla="*/ 928687 w 2243137"/>
              <a:gd name="connsiteY34" fmla="*/ 561975 h 685800"/>
              <a:gd name="connsiteX35" fmla="*/ 1076325 w 2243137"/>
              <a:gd name="connsiteY35" fmla="*/ 581025 h 685800"/>
              <a:gd name="connsiteX36" fmla="*/ 1200150 w 2243137"/>
              <a:gd name="connsiteY36" fmla="*/ 561975 h 685800"/>
              <a:gd name="connsiteX37" fmla="*/ 1285875 w 2243137"/>
              <a:gd name="connsiteY37" fmla="*/ 504825 h 685800"/>
              <a:gd name="connsiteX38" fmla="*/ 1333500 w 2243137"/>
              <a:gd name="connsiteY38" fmla="*/ 442913 h 685800"/>
              <a:gd name="connsiteX39" fmla="*/ 1804987 w 2243137"/>
              <a:gd name="connsiteY39" fmla="*/ 538163 h 685800"/>
              <a:gd name="connsiteX40" fmla="*/ 1852612 w 2243137"/>
              <a:gd name="connsiteY40" fmla="*/ 604838 h 685800"/>
              <a:gd name="connsiteX41" fmla="*/ 1995487 w 2243137"/>
              <a:gd name="connsiteY41" fmla="*/ 595313 h 685800"/>
              <a:gd name="connsiteX42" fmla="*/ 2014537 w 2243137"/>
              <a:gd name="connsiteY42" fmla="*/ 490538 h 685800"/>
              <a:gd name="connsiteX43" fmla="*/ 2057400 w 2243137"/>
              <a:gd name="connsiteY43" fmla="*/ 347663 h 685800"/>
              <a:gd name="connsiteX44" fmla="*/ 2119312 w 2243137"/>
              <a:gd name="connsiteY44" fmla="*/ 200025 h 685800"/>
              <a:gd name="connsiteX45" fmla="*/ 2185987 w 2243137"/>
              <a:gd name="connsiteY45" fmla="*/ 95250 h 685800"/>
              <a:gd name="connsiteX46" fmla="*/ 2243137 w 2243137"/>
              <a:gd name="connsiteY46" fmla="*/ 19050 h 685800"/>
              <a:gd name="connsiteX47" fmla="*/ 2166937 w 2243137"/>
              <a:gd name="connsiteY47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804987 w 2243137"/>
              <a:gd name="connsiteY38" fmla="*/ 538163 h 685800"/>
              <a:gd name="connsiteX39" fmla="*/ 1852612 w 2243137"/>
              <a:gd name="connsiteY39" fmla="*/ 604838 h 685800"/>
              <a:gd name="connsiteX40" fmla="*/ 1995487 w 2243137"/>
              <a:gd name="connsiteY40" fmla="*/ 595313 h 685800"/>
              <a:gd name="connsiteX41" fmla="*/ 2014537 w 2243137"/>
              <a:gd name="connsiteY41" fmla="*/ 490538 h 685800"/>
              <a:gd name="connsiteX42" fmla="*/ 2057400 w 2243137"/>
              <a:gd name="connsiteY42" fmla="*/ 347663 h 685800"/>
              <a:gd name="connsiteX43" fmla="*/ 2119312 w 2243137"/>
              <a:gd name="connsiteY43" fmla="*/ 200025 h 685800"/>
              <a:gd name="connsiteX44" fmla="*/ 2185987 w 2243137"/>
              <a:gd name="connsiteY44" fmla="*/ 95250 h 685800"/>
              <a:gd name="connsiteX45" fmla="*/ 2243137 w 2243137"/>
              <a:gd name="connsiteY45" fmla="*/ 19050 h 685800"/>
              <a:gd name="connsiteX46" fmla="*/ 2166937 w 2243137"/>
              <a:gd name="connsiteY46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852612 w 2243137"/>
              <a:gd name="connsiteY38" fmla="*/ 604838 h 685800"/>
              <a:gd name="connsiteX39" fmla="*/ 1995487 w 2243137"/>
              <a:gd name="connsiteY39" fmla="*/ 595313 h 685800"/>
              <a:gd name="connsiteX40" fmla="*/ 2014537 w 2243137"/>
              <a:gd name="connsiteY40" fmla="*/ 490538 h 685800"/>
              <a:gd name="connsiteX41" fmla="*/ 2057400 w 2243137"/>
              <a:gd name="connsiteY41" fmla="*/ 347663 h 685800"/>
              <a:gd name="connsiteX42" fmla="*/ 2119312 w 2243137"/>
              <a:gd name="connsiteY42" fmla="*/ 200025 h 685800"/>
              <a:gd name="connsiteX43" fmla="*/ 2185987 w 2243137"/>
              <a:gd name="connsiteY43" fmla="*/ 95250 h 685800"/>
              <a:gd name="connsiteX44" fmla="*/ 2243137 w 2243137"/>
              <a:gd name="connsiteY44" fmla="*/ 19050 h 685800"/>
              <a:gd name="connsiteX45" fmla="*/ 2166937 w 2243137"/>
              <a:gd name="connsiteY45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995487 w 2243137"/>
              <a:gd name="connsiteY38" fmla="*/ 595313 h 685800"/>
              <a:gd name="connsiteX39" fmla="*/ 2014537 w 2243137"/>
              <a:gd name="connsiteY39" fmla="*/ 490538 h 685800"/>
              <a:gd name="connsiteX40" fmla="*/ 2057400 w 2243137"/>
              <a:gd name="connsiteY40" fmla="*/ 347663 h 685800"/>
              <a:gd name="connsiteX41" fmla="*/ 2119312 w 2243137"/>
              <a:gd name="connsiteY41" fmla="*/ 200025 h 685800"/>
              <a:gd name="connsiteX42" fmla="*/ 2185987 w 2243137"/>
              <a:gd name="connsiteY42" fmla="*/ 95250 h 685800"/>
              <a:gd name="connsiteX43" fmla="*/ 2243137 w 2243137"/>
              <a:gd name="connsiteY43" fmla="*/ 19050 h 685800"/>
              <a:gd name="connsiteX44" fmla="*/ 2166937 w 2243137"/>
              <a:gd name="connsiteY4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2014537 w 2243137"/>
              <a:gd name="connsiteY38" fmla="*/ 490538 h 685800"/>
              <a:gd name="connsiteX39" fmla="*/ 2057400 w 2243137"/>
              <a:gd name="connsiteY39" fmla="*/ 347663 h 685800"/>
              <a:gd name="connsiteX40" fmla="*/ 2119312 w 2243137"/>
              <a:gd name="connsiteY40" fmla="*/ 200025 h 685800"/>
              <a:gd name="connsiteX41" fmla="*/ 2185987 w 2243137"/>
              <a:gd name="connsiteY41" fmla="*/ 95250 h 685800"/>
              <a:gd name="connsiteX42" fmla="*/ 2243137 w 2243137"/>
              <a:gd name="connsiteY42" fmla="*/ 19050 h 685800"/>
              <a:gd name="connsiteX43" fmla="*/ 2166937 w 2243137"/>
              <a:gd name="connsiteY43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295400 w 2243137"/>
              <a:gd name="connsiteY5" fmla="*/ 276225 h 685800"/>
              <a:gd name="connsiteX6" fmla="*/ 1262062 w 2243137"/>
              <a:gd name="connsiteY6" fmla="*/ 233363 h 685800"/>
              <a:gd name="connsiteX7" fmla="*/ 1223962 w 2243137"/>
              <a:gd name="connsiteY7" fmla="*/ 204788 h 685800"/>
              <a:gd name="connsiteX8" fmla="*/ 1181100 w 2243137"/>
              <a:gd name="connsiteY8" fmla="*/ 171450 h 685800"/>
              <a:gd name="connsiteX9" fmla="*/ 1095375 w 2243137"/>
              <a:gd name="connsiteY9" fmla="*/ 142875 h 685800"/>
              <a:gd name="connsiteX10" fmla="*/ 995362 w 2243137"/>
              <a:gd name="connsiteY10" fmla="*/ 142875 h 685800"/>
              <a:gd name="connsiteX11" fmla="*/ 885825 w 2243137"/>
              <a:gd name="connsiteY11" fmla="*/ 157163 h 685800"/>
              <a:gd name="connsiteX12" fmla="*/ 809625 w 2243137"/>
              <a:gd name="connsiteY12" fmla="*/ 161925 h 685800"/>
              <a:gd name="connsiteX13" fmla="*/ 723900 w 2243137"/>
              <a:gd name="connsiteY13" fmla="*/ 147638 h 685800"/>
              <a:gd name="connsiteX14" fmla="*/ 576262 w 2243137"/>
              <a:gd name="connsiteY14" fmla="*/ 123825 h 685800"/>
              <a:gd name="connsiteX15" fmla="*/ 447675 w 2243137"/>
              <a:gd name="connsiteY15" fmla="*/ 100013 h 685800"/>
              <a:gd name="connsiteX16" fmla="*/ 333375 w 2243137"/>
              <a:gd name="connsiteY16" fmla="*/ 95250 h 685800"/>
              <a:gd name="connsiteX17" fmla="*/ 200025 w 2243137"/>
              <a:gd name="connsiteY17" fmla="*/ 114300 h 685800"/>
              <a:gd name="connsiteX18" fmla="*/ 123825 w 2243137"/>
              <a:gd name="connsiteY18" fmla="*/ 152400 h 685800"/>
              <a:gd name="connsiteX19" fmla="*/ 66675 w 2243137"/>
              <a:gd name="connsiteY19" fmla="*/ 200025 h 685800"/>
              <a:gd name="connsiteX20" fmla="*/ 14287 w 2243137"/>
              <a:gd name="connsiteY20" fmla="*/ 280988 h 685800"/>
              <a:gd name="connsiteX21" fmla="*/ 0 w 2243137"/>
              <a:gd name="connsiteY21" fmla="*/ 371475 h 685800"/>
              <a:gd name="connsiteX22" fmla="*/ 4762 w 2243137"/>
              <a:gd name="connsiteY22" fmla="*/ 461963 h 685800"/>
              <a:gd name="connsiteX23" fmla="*/ 23812 w 2243137"/>
              <a:gd name="connsiteY23" fmla="*/ 523875 h 685800"/>
              <a:gd name="connsiteX24" fmla="*/ 61912 w 2243137"/>
              <a:gd name="connsiteY24" fmla="*/ 590550 h 685800"/>
              <a:gd name="connsiteX25" fmla="*/ 128587 w 2243137"/>
              <a:gd name="connsiteY25" fmla="*/ 633413 h 685800"/>
              <a:gd name="connsiteX26" fmla="*/ 223837 w 2243137"/>
              <a:gd name="connsiteY26" fmla="*/ 666750 h 685800"/>
              <a:gd name="connsiteX27" fmla="*/ 338137 w 2243137"/>
              <a:gd name="connsiteY27" fmla="*/ 685800 h 685800"/>
              <a:gd name="connsiteX28" fmla="*/ 471487 w 2243137"/>
              <a:gd name="connsiteY28" fmla="*/ 676275 h 685800"/>
              <a:gd name="connsiteX29" fmla="*/ 619125 w 2243137"/>
              <a:gd name="connsiteY29" fmla="*/ 642938 h 685800"/>
              <a:gd name="connsiteX30" fmla="*/ 766762 w 2243137"/>
              <a:gd name="connsiteY30" fmla="*/ 595313 h 685800"/>
              <a:gd name="connsiteX31" fmla="*/ 833437 w 2243137"/>
              <a:gd name="connsiteY31" fmla="*/ 571500 h 685800"/>
              <a:gd name="connsiteX32" fmla="*/ 928687 w 2243137"/>
              <a:gd name="connsiteY32" fmla="*/ 561975 h 685800"/>
              <a:gd name="connsiteX33" fmla="*/ 1076325 w 2243137"/>
              <a:gd name="connsiteY33" fmla="*/ 581025 h 685800"/>
              <a:gd name="connsiteX34" fmla="*/ 1200150 w 2243137"/>
              <a:gd name="connsiteY34" fmla="*/ 561975 h 685800"/>
              <a:gd name="connsiteX35" fmla="*/ 1285875 w 2243137"/>
              <a:gd name="connsiteY35" fmla="*/ 504825 h 685800"/>
              <a:gd name="connsiteX36" fmla="*/ 1333500 w 2243137"/>
              <a:gd name="connsiteY36" fmla="*/ 442913 h 685800"/>
              <a:gd name="connsiteX37" fmla="*/ 2014537 w 2243137"/>
              <a:gd name="connsiteY37" fmla="*/ 490538 h 685800"/>
              <a:gd name="connsiteX38" fmla="*/ 2057400 w 2243137"/>
              <a:gd name="connsiteY38" fmla="*/ 347663 h 685800"/>
              <a:gd name="connsiteX39" fmla="*/ 2119312 w 2243137"/>
              <a:gd name="connsiteY39" fmla="*/ 200025 h 685800"/>
              <a:gd name="connsiteX40" fmla="*/ 2185987 w 2243137"/>
              <a:gd name="connsiteY40" fmla="*/ 95250 h 685800"/>
              <a:gd name="connsiteX41" fmla="*/ 2243137 w 2243137"/>
              <a:gd name="connsiteY41" fmla="*/ 19050 h 685800"/>
              <a:gd name="connsiteX42" fmla="*/ 2166937 w 2243137"/>
              <a:gd name="connsiteY42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295400 w 2243137"/>
              <a:gd name="connsiteY4" fmla="*/ 276225 h 685800"/>
              <a:gd name="connsiteX5" fmla="*/ 1262062 w 2243137"/>
              <a:gd name="connsiteY5" fmla="*/ 233363 h 685800"/>
              <a:gd name="connsiteX6" fmla="*/ 1223962 w 2243137"/>
              <a:gd name="connsiteY6" fmla="*/ 204788 h 685800"/>
              <a:gd name="connsiteX7" fmla="*/ 1181100 w 2243137"/>
              <a:gd name="connsiteY7" fmla="*/ 171450 h 685800"/>
              <a:gd name="connsiteX8" fmla="*/ 1095375 w 2243137"/>
              <a:gd name="connsiteY8" fmla="*/ 142875 h 685800"/>
              <a:gd name="connsiteX9" fmla="*/ 995362 w 2243137"/>
              <a:gd name="connsiteY9" fmla="*/ 142875 h 685800"/>
              <a:gd name="connsiteX10" fmla="*/ 885825 w 2243137"/>
              <a:gd name="connsiteY10" fmla="*/ 157163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2014537 w 2243137"/>
              <a:gd name="connsiteY36" fmla="*/ 490538 h 685800"/>
              <a:gd name="connsiteX37" fmla="*/ 2057400 w 2243137"/>
              <a:gd name="connsiteY37" fmla="*/ 347663 h 685800"/>
              <a:gd name="connsiteX38" fmla="*/ 2119312 w 2243137"/>
              <a:gd name="connsiteY38" fmla="*/ 200025 h 685800"/>
              <a:gd name="connsiteX39" fmla="*/ 2185987 w 2243137"/>
              <a:gd name="connsiteY39" fmla="*/ 95250 h 685800"/>
              <a:gd name="connsiteX40" fmla="*/ 2243137 w 2243137"/>
              <a:gd name="connsiteY40" fmla="*/ 19050 h 685800"/>
              <a:gd name="connsiteX41" fmla="*/ 2166937 w 2243137"/>
              <a:gd name="connsiteY41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295400 w 2243137"/>
              <a:gd name="connsiteY4" fmla="*/ 276225 h 685800"/>
              <a:gd name="connsiteX5" fmla="*/ 1262062 w 2243137"/>
              <a:gd name="connsiteY5" fmla="*/ 233363 h 685800"/>
              <a:gd name="connsiteX6" fmla="*/ 1223962 w 2243137"/>
              <a:gd name="connsiteY6" fmla="*/ 204788 h 685800"/>
              <a:gd name="connsiteX7" fmla="*/ 1181100 w 2243137"/>
              <a:gd name="connsiteY7" fmla="*/ 171450 h 685800"/>
              <a:gd name="connsiteX8" fmla="*/ 1095375 w 2243137"/>
              <a:gd name="connsiteY8" fmla="*/ 142875 h 685800"/>
              <a:gd name="connsiteX9" fmla="*/ 995362 w 2243137"/>
              <a:gd name="connsiteY9" fmla="*/ 142875 h 685800"/>
              <a:gd name="connsiteX10" fmla="*/ 885825 w 2243137"/>
              <a:gd name="connsiteY10" fmla="*/ 157163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2057400 w 2243137"/>
              <a:gd name="connsiteY36" fmla="*/ 347663 h 685800"/>
              <a:gd name="connsiteX37" fmla="*/ 2119312 w 2243137"/>
              <a:gd name="connsiteY37" fmla="*/ 200025 h 685800"/>
              <a:gd name="connsiteX38" fmla="*/ 2185987 w 2243137"/>
              <a:gd name="connsiteY38" fmla="*/ 95250 h 685800"/>
              <a:gd name="connsiteX39" fmla="*/ 2243137 w 2243137"/>
              <a:gd name="connsiteY39" fmla="*/ 19050 h 685800"/>
              <a:gd name="connsiteX40" fmla="*/ 2166937 w 2243137"/>
              <a:gd name="connsiteY40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295400 w 2243137"/>
              <a:gd name="connsiteY4" fmla="*/ 276225 h 685800"/>
              <a:gd name="connsiteX5" fmla="*/ 1262062 w 2243137"/>
              <a:gd name="connsiteY5" fmla="*/ 233363 h 685800"/>
              <a:gd name="connsiteX6" fmla="*/ 1223962 w 2243137"/>
              <a:gd name="connsiteY6" fmla="*/ 204788 h 685800"/>
              <a:gd name="connsiteX7" fmla="*/ 1181100 w 2243137"/>
              <a:gd name="connsiteY7" fmla="*/ 171450 h 685800"/>
              <a:gd name="connsiteX8" fmla="*/ 1095375 w 2243137"/>
              <a:gd name="connsiteY8" fmla="*/ 142875 h 685800"/>
              <a:gd name="connsiteX9" fmla="*/ 995362 w 2243137"/>
              <a:gd name="connsiteY9" fmla="*/ 142875 h 685800"/>
              <a:gd name="connsiteX10" fmla="*/ 885825 w 2243137"/>
              <a:gd name="connsiteY10" fmla="*/ 157163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2119312 w 2243137"/>
              <a:gd name="connsiteY36" fmla="*/ 200025 h 685800"/>
              <a:gd name="connsiteX37" fmla="*/ 2185987 w 2243137"/>
              <a:gd name="connsiteY37" fmla="*/ 95250 h 685800"/>
              <a:gd name="connsiteX38" fmla="*/ 2243137 w 2243137"/>
              <a:gd name="connsiteY38" fmla="*/ 19050 h 685800"/>
              <a:gd name="connsiteX39" fmla="*/ 2166937 w 2243137"/>
              <a:gd name="connsiteY39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295400 w 2243137"/>
              <a:gd name="connsiteY3" fmla="*/ 276225 h 685800"/>
              <a:gd name="connsiteX4" fmla="*/ 1262062 w 2243137"/>
              <a:gd name="connsiteY4" fmla="*/ 233363 h 685800"/>
              <a:gd name="connsiteX5" fmla="*/ 1223962 w 2243137"/>
              <a:gd name="connsiteY5" fmla="*/ 204788 h 685800"/>
              <a:gd name="connsiteX6" fmla="*/ 1181100 w 2243137"/>
              <a:gd name="connsiteY6" fmla="*/ 171450 h 685800"/>
              <a:gd name="connsiteX7" fmla="*/ 1095375 w 2243137"/>
              <a:gd name="connsiteY7" fmla="*/ 142875 h 685800"/>
              <a:gd name="connsiteX8" fmla="*/ 995362 w 2243137"/>
              <a:gd name="connsiteY8" fmla="*/ 142875 h 685800"/>
              <a:gd name="connsiteX9" fmla="*/ 885825 w 2243137"/>
              <a:gd name="connsiteY9" fmla="*/ 157163 h 685800"/>
              <a:gd name="connsiteX10" fmla="*/ 809625 w 2243137"/>
              <a:gd name="connsiteY10" fmla="*/ 161925 h 685800"/>
              <a:gd name="connsiteX11" fmla="*/ 723900 w 2243137"/>
              <a:gd name="connsiteY11" fmla="*/ 147638 h 685800"/>
              <a:gd name="connsiteX12" fmla="*/ 576262 w 2243137"/>
              <a:gd name="connsiteY12" fmla="*/ 123825 h 685800"/>
              <a:gd name="connsiteX13" fmla="*/ 447675 w 2243137"/>
              <a:gd name="connsiteY13" fmla="*/ 100013 h 685800"/>
              <a:gd name="connsiteX14" fmla="*/ 333375 w 2243137"/>
              <a:gd name="connsiteY14" fmla="*/ 95250 h 685800"/>
              <a:gd name="connsiteX15" fmla="*/ 200025 w 2243137"/>
              <a:gd name="connsiteY15" fmla="*/ 114300 h 685800"/>
              <a:gd name="connsiteX16" fmla="*/ 123825 w 2243137"/>
              <a:gd name="connsiteY16" fmla="*/ 152400 h 685800"/>
              <a:gd name="connsiteX17" fmla="*/ 66675 w 2243137"/>
              <a:gd name="connsiteY17" fmla="*/ 200025 h 685800"/>
              <a:gd name="connsiteX18" fmla="*/ 14287 w 2243137"/>
              <a:gd name="connsiteY18" fmla="*/ 280988 h 685800"/>
              <a:gd name="connsiteX19" fmla="*/ 0 w 2243137"/>
              <a:gd name="connsiteY19" fmla="*/ 371475 h 685800"/>
              <a:gd name="connsiteX20" fmla="*/ 4762 w 2243137"/>
              <a:gd name="connsiteY20" fmla="*/ 461963 h 685800"/>
              <a:gd name="connsiteX21" fmla="*/ 23812 w 2243137"/>
              <a:gd name="connsiteY21" fmla="*/ 523875 h 685800"/>
              <a:gd name="connsiteX22" fmla="*/ 61912 w 2243137"/>
              <a:gd name="connsiteY22" fmla="*/ 590550 h 685800"/>
              <a:gd name="connsiteX23" fmla="*/ 128587 w 2243137"/>
              <a:gd name="connsiteY23" fmla="*/ 633413 h 685800"/>
              <a:gd name="connsiteX24" fmla="*/ 223837 w 2243137"/>
              <a:gd name="connsiteY24" fmla="*/ 666750 h 685800"/>
              <a:gd name="connsiteX25" fmla="*/ 338137 w 2243137"/>
              <a:gd name="connsiteY25" fmla="*/ 685800 h 685800"/>
              <a:gd name="connsiteX26" fmla="*/ 471487 w 2243137"/>
              <a:gd name="connsiteY26" fmla="*/ 676275 h 685800"/>
              <a:gd name="connsiteX27" fmla="*/ 619125 w 2243137"/>
              <a:gd name="connsiteY27" fmla="*/ 642938 h 685800"/>
              <a:gd name="connsiteX28" fmla="*/ 766762 w 2243137"/>
              <a:gd name="connsiteY28" fmla="*/ 595313 h 685800"/>
              <a:gd name="connsiteX29" fmla="*/ 833437 w 2243137"/>
              <a:gd name="connsiteY29" fmla="*/ 571500 h 685800"/>
              <a:gd name="connsiteX30" fmla="*/ 928687 w 2243137"/>
              <a:gd name="connsiteY30" fmla="*/ 561975 h 685800"/>
              <a:gd name="connsiteX31" fmla="*/ 1076325 w 2243137"/>
              <a:gd name="connsiteY31" fmla="*/ 581025 h 685800"/>
              <a:gd name="connsiteX32" fmla="*/ 1200150 w 2243137"/>
              <a:gd name="connsiteY32" fmla="*/ 561975 h 685800"/>
              <a:gd name="connsiteX33" fmla="*/ 1285875 w 2243137"/>
              <a:gd name="connsiteY33" fmla="*/ 504825 h 685800"/>
              <a:gd name="connsiteX34" fmla="*/ 1333500 w 2243137"/>
              <a:gd name="connsiteY34" fmla="*/ 442913 h 685800"/>
              <a:gd name="connsiteX35" fmla="*/ 2119312 w 2243137"/>
              <a:gd name="connsiteY35" fmla="*/ 200025 h 685800"/>
              <a:gd name="connsiteX36" fmla="*/ 2185987 w 2243137"/>
              <a:gd name="connsiteY36" fmla="*/ 95250 h 685800"/>
              <a:gd name="connsiteX37" fmla="*/ 2243137 w 2243137"/>
              <a:gd name="connsiteY37" fmla="*/ 19050 h 685800"/>
              <a:gd name="connsiteX38" fmla="*/ 2166937 w 2243137"/>
              <a:gd name="connsiteY38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1295400 w 2243137"/>
              <a:gd name="connsiteY2" fmla="*/ 276225 h 685800"/>
              <a:gd name="connsiteX3" fmla="*/ 1262062 w 2243137"/>
              <a:gd name="connsiteY3" fmla="*/ 233363 h 685800"/>
              <a:gd name="connsiteX4" fmla="*/ 1223962 w 2243137"/>
              <a:gd name="connsiteY4" fmla="*/ 204788 h 685800"/>
              <a:gd name="connsiteX5" fmla="*/ 1181100 w 2243137"/>
              <a:gd name="connsiteY5" fmla="*/ 171450 h 685800"/>
              <a:gd name="connsiteX6" fmla="*/ 1095375 w 2243137"/>
              <a:gd name="connsiteY6" fmla="*/ 142875 h 685800"/>
              <a:gd name="connsiteX7" fmla="*/ 995362 w 2243137"/>
              <a:gd name="connsiteY7" fmla="*/ 142875 h 685800"/>
              <a:gd name="connsiteX8" fmla="*/ 885825 w 2243137"/>
              <a:gd name="connsiteY8" fmla="*/ 157163 h 685800"/>
              <a:gd name="connsiteX9" fmla="*/ 809625 w 2243137"/>
              <a:gd name="connsiteY9" fmla="*/ 161925 h 685800"/>
              <a:gd name="connsiteX10" fmla="*/ 723900 w 2243137"/>
              <a:gd name="connsiteY10" fmla="*/ 147638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2119312 w 2243137"/>
              <a:gd name="connsiteY34" fmla="*/ 200025 h 685800"/>
              <a:gd name="connsiteX35" fmla="*/ 2185987 w 2243137"/>
              <a:gd name="connsiteY35" fmla="*/ 95250 h 685800"/>
              <a:gd name="connsiteX36" fmla="*/ 2243137 w 2243137"/>
              <a:gd name="connsiteY36" fmla="*/ 19050 h 685800"/>
              <a:gd name="connsiteX37" fmla="*/ 2166937 w 2243137"/>
              <a:gd name="connsiteY37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1295400 w 2243137"/>
              <a:gd name="connsiteY2" fmla="*/ 276225 h 685800"/>
              <a:gd name="connsiteX3" fmla="*/ 1262062 w 2243137"/>
              <a:gd name="connsiteY3" fmla="*/ 233363 h 685800"/>
              <a:gd name="connsiteX4" fmla="*/ 1223962 w 2243137"/>
              <a:gd name="connsiteY4" fmla="*/ 204788 h 685800"/>
              <a:gd name="connsiteX5" fmla="*/ 1181100 w 2243137"/>
              <a:gd name="connsiteY5" fmla="*/ 171450 h 685800"/>
              <a:gd name="connsiteX6" fmla="*/ 1095375 w 2243137"/>
              <a:gd name="connsiteY6" fmla="*/ 142875 h 685800"/>
              <a:gd name="connsiteX7" fmla="*/ 995362 w 2243137"/>
              <a:gd name="connsiteY7" fmla="*/ 142875 h 685800"/>
              <a:gd name="connsiteX8" fmla="*/ 885825 w 2243137"/>
              <a:gd name="connsiteY8" fmla="*/ 157163 h 685800"/>
              <a:gd name="connsiteX9" fmla="*/ 809625 w 2243137"/>
              <a:gd name="connsiteY9" fmla="*/ 161925 h 685800"/>
              <a:gd name="connsiteX10" fmla="*/ 723900 w 2243137"/>
              <a:gd name="connsiteY10" fmla="*/ 147638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2185987 w 2243137"/>
              <a:gd name="connsiteY34" fmla="*/ 95250 h 685800"/>
              <a:gd name="connsiteX35" fmla="*/ 2243137 w 2243137"/>
              <a:gd name="connsiteY35" fmla="*/ 19050 h 685800"/>
              <a:gd name="connsiteX36" fmla="*/ 2166937 w 2243137"/>
              <a:gd name="connsiteY36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1295400 w 2243137"/>
              <a:gd name="connsiteY2" fmla="*/ 276225 h 685800"/>
              <a:gd name="connsiteX3" fmla="*/ 1262062 w 2243137"/>
              <a:gd name="connsiteY3" fmla="*/ 233363 h 685800"/>
              <a:gd name="connsiteX4" fmla="*/ 1223962 w 2243137"/>
              <a:gd name="connsiteY4" fmla="*/ 204788 h 685800"/>
              <a:gd name="connsiteX5" fmla="*/ 1181100 w 2243137"/>
              <a:gd name="connsiteY5" fmla="*/ 171450 h 685800"/>
              <a:gd name="connsiteX6" fmla="*/ 1095375 w 2243137"/>
              <a:gd name="connsiteY6" fmla="*/ 142875 h 685800"/>
              <a:gd name="connsiteX7" fmla="*/ 995362 w 2243137"/>
              <a:gd name="connsiteY7" fmla="*/ 142875 h 685800"/>
              <a:gd name="connsiteX8" fmla="*/ 885825 w 2243137"/>
              <a:gd name="connsiteY8" fmla="*/ 157163 h 685800"/>
              <a:gd name="connsiteX9" fmla="*/ 809625 w 2243137"/>
              <a:gd name="connsiteY9" fmla="*/ 161925 h 685800"/>
              <a:gd name="connsiteX10" fmla="*/ 723900 w 2243137"/>
              <a:gd name="connsiteY10" fmla="*/ 147638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2243137 w 2243137"/>
              <a:gd name="connsiteY34" fmla="*/ 19050 h 685800"/>
              <a:gd name="connsiteX35" fmla="*/ 2166937 w 2243137"/>
              <a:gd name="connsiteY35" fmla="*/ 0 h 685800"/>
              <a:gd name="connsiteX0" fmla="*/ 2166937 w 2243137"/>
              <a:gd name="connsiteY0" fmla="*/ 0 h 685800"/>
              <a:gd name="connsiteX1" fmla="*/ 1295400 w 2243137"/>
              <a:gd name="connsiteY1" fmla="*/ 276225 h 685800"/>
              <a:gd name="connsiteX2" fmla="*/ 1262062 w 2243137"/>
              <a:gd name="connsiteY2" fmla="*/ 233363 h 685800"/>
              <a:gd name="connsiteX3" fmla="*/ 1223962 w 2243137"/>
              <a:gd name="connsiteY3" fmla="*/ 204788 h 685800"/>
              <a:gd name="connsiteX4" fmla="*/ 1181100 w 2243137"/>
              <a:gd name="connsiteY4" fmla="*/ 171450 h 685800"/>
              <a:gd name="connsiteX5" fmla="*/ 1095375 w 2243137"/>
              <a:gd name="connsiteY5" fmla="*/ 142875 h 685800"/>
              <a:gd name="connsiteX6" fmla="*/ 995362 w 2243137"/>
              <a:gd name="connsiteY6" fmla="*/ 142875 h 685800"/>
              <a:gd name="connsiteX7" fmla="*/ 885825 w 2243137"/>
              <a:gd name="connsiteY7" fmla="*/ 157163 h 685800"/>
              <a:gd name="connsiteX8" fmla="*/ 809625 w 2243137"/>
              <a:gd name="connsiteY8" fmla="*/ 161925 h 685800"/>
              <a:gd name="connsiteX9" fmla="*/ 723900 w 2243137"/>
              <a:gd name="connsiteY9" fmla="*/ 147638 h 685800"/>
              <a:gd name="connsiteX10" fmla="*/ 576262 w 2243137"/>
              <a:gd name="connsiteY10" fmla="*/ 123825 h 685800"/>
              <a:gd name="connsiteX11" fmla="*/ 447675 w 2243137"/>
              <a:gd name="connsiteY11" fmla="*/ 100013 h 685800"/>
              <a:gd name="connsiteX12" fmla="*/ 333375 w 2243137"/>
              <a:gd name="connsiteY12" fmla="*/ 95250 h 685800"/>
              <a:gd name="connsiteX13" fmla="*/ 200025 w 2243137"/>
              <a:gd name="connsiteY13" fmla="*/ 114300 h 685800"/>
              <a:gd name="connsiteX14" fmla="*/ 123825 w 2243137"/>
              <a:gd name="connsiteY14" fmla="*/ 152400 h 685800"/>
              <a:gd name="connsiteX15" fmla="*/ 66675 w 2243137"/>
              <a:gd name="connsiteY15" fmla="*/ 200025 h 685800"/>
              <a:gd name="connsiteX16" fmla="*/ 14287 w 2243137"/>
              <a:gd name="connsiteY16" fmla="*/ 280988 h 685800"/>
              <a:gd name="connsiteX17" fmla="*/ 0 w 2243137"/>
              <a:gd name="connsiteY17" fmla="*/ 371475 h 685800"/>
              <a:gd name="connsiteX18" fmla="*/ 4762 w 2243137"/>
              <a:gd name="connsiteY18" fmla="*/ 461963 h 685800"/>
              <a:gd name="connsiteX19" fmla="*/ 23812 w 2243137"/>
              <a:gd name="connsiteY19" fmla="*/ 523875 h 685800"/>
              <a:gd name="connsiteX20" fmla="*/ 61912 w 2243137"/>
              <a:gd name="connsiteY20" fmla="*/ 590550 h 685800"/>
              <a:gd name="connsiteX21" fmla="*/ 128587 w 2243137"/>
              <a:gd name="connsiteY21" fmla="*/ 633413 h 685800"/>
              <a:gd name="connsiteX22" fmla="*/ 223837 w 2243137"/>
              <a:gd name="connsiteY22" fmla="*/ 666750 h 685800"/>
              <a:gd name="connsiteX23" fmla="*/ 338137 w 2243137"/>
              <a:gd name="connsiteY23" fmla="*/ 685800 h 685800"/>
              <a:gd name="connsiteX24" fmla="*/ 471487 w 2243137"/>
              <a:gd name="connsiteY24" fmla="*/ 676275 h 685800"/>
              <a:gd name="connsiteX25" fmla="*/ 619125 w 2243137"/>
              <a:gd name="connsiteY25" fmla="*/ 642938 h 685800"/>
              <a:gd name="connsiteX26" fmla="*/ 766762 w 2243137"/>
              <a:gd name="connsiteY26" fmla="*/ 595313 h 685800"/>
              <a:gd name="connsiteX27" fmla="*/ 833437 w 2243137"/>
              <a:gd name="connsiteY27" fmla="*/ 571500 h 685800"/>
              <a:gd name="connsiteX28" fmla="*/ 928687 w 2243137"/>
              <a:gd name="connsiteY28" fmla="*/ 561975 h 685800"/>
              <a:gd name="connsiteX29" fmla="*/ 1076325 w 2243137"/>
              <a:gd name="connsiteY29" fmla="*/ 581025 h 685800"/>
              <a:gd name="connsiteX30" fmla="*/ 1200150 w 2243137"/>
              <a:gd name="connsiteY30" fmla="*/ 561975 h 685800"/>
              <a:gd name="connsiteX31" fmla="*/ 1285875 w 2243137"/>
              <a:gd name="connsiteY31" fmla="*/ 504825 h 685800"/>
              <a:gd name="connsiteX32" fmla="*/ 1333500 w 2243137"/>
              <a:gd name="connsiteY32" fmla="*/ 442913 h 685800"/>
              <a:gd name="connsiteX33" fmla="*/ 2243137 w 2243137"/>
              <a:gd name="connsiteY33" fmla="*/ 19050 h 685800"/>
              <a:gd name="connsiteX34" fmla="*/ 2166937 w 2243137"/>
              <a:gd name="connsiteY34" fmla="*/ 0 h 685800"/>
              <a:gd name="connsiteX0" fmla="*/ 2243137 w 2243137"/>
              <a:gd name="connsiteY0" fmla="*/ 0 h 666750"/>
              <a:gd name="connsiteX1" fmla="*/ 1295400 w 2243137"/>
              <a:gd name="connsiteY1" fmla="*/ 257175 h 666750"/>
              <a:gd name="connsiteX2" fmla="*/ 1262062 w 2243137"/>
              <a:gd name="connsiteY2" fmla="*/ 214313 h 666750"/>
              <a:gd name="connsiteX3" fmla="*/ 1223962 w 2243137"/>
              <a:gd name="connsiteY3" fmla="*/ 185738 h 666750"/>
              <a:gd name="connsiteX4" fmla="*/ 1181100 w 2243137"/>
              <a:gd name="connsiteY4" fmla="*/ 152400 h 666750"/>
              <a:gd name="connsiteX5" fmla="*/ 1095375 w 2243137"/>
              <a:gd name="connsiteY5" fmla="*/ 123825 h 666750"/>
              <a:gd name="connsiteX6" fmla="*/ 995362 w 2243137"/>
              <a:gd name="connsiteY6" fmla="*/ 123825 h 666750"/>
              <a:gd name="connsiteX7" fmla="*/ 885825 w 2243137"/>
              <a:gd name="connsiteY7" fmla="*/ 138113 h 666750"/>
              <a:gd name="connsiteX8" fmla="*/ 809625 w 2243137"/>
              <a:gd name="connsiteY8" fmla="*/ 142875 h 666750"/>
              <a:gd name="connsiteX9" fmla="*/ 723900 w 2243137"/>
              <a:gd name="connsiteY9" fmla="*/ 128588 h 666750"/>
              <a:gd name="connsiteX10" fmla="*/ 576262 w 2243137"/>
              <a:gd name="connsiteY10" fmla="*/ 104775 h 666750"/>
              <a:gd name="connsiteX11" fmla="*/ 447675 w 2243137"/>
              <a:gd name="connsiteY11" fmla="*/ 80963 h 666750"/>
              <a:gd name="connsiteX12" fmla="*/ 333375 w 2243137"/>
              <a:gd name="connsiteY12" fmla="*/ 76200 h 666750"/>
              <a:gd name="connsiteX13" fmla="*/ 200025 w 2243137"/>
              <a:gd name="connsiteY13" fmla="*/ 95250 h 666750"/>
              <a:gd name="connsiteX14" fmla="*/ 123825 w 2243137"/>
              <a:gd name="connsiteY14" fmla="*/ 133350 h 666750"/>
              <a:gd name="connsiteX15" fmla="*/ 66675 w 2243137"/>
              <a:gd name="connsiteY15" fmla="*/ 180975 h 666750"/>
              <a:gd name="connsiteX16" fmla="*/ 14287 w 2243137"/>
              <a:gd name="connsiteY16" fmla="*/ 261938 h 666750"/>
              <a:gd name="connsiteX17" fmla="*/ 0 w 2243137"/>
              <a:gd name="connsiteY17" fmla="*/ 352425 h 666750"/>
              <a:gd name="connsiteX18" fmla="*/ 4762 w 2243137"/>
              <a:gd name="connsiteY18" fmla="*/ 442913 h 666750"/>
              <a:gd name="connsiteX19" fmla="*/ 23812 w 2243137"/>
              <a:gd name="connsiteY19" fmla="*/ 504825 h 666750"/>
              <a:gd name="connsiteX20" fmla="*/ 61912 w 2243137"/>
              <a:gd name="connsiteY20" fmla="*/ 571500 h 666750"/>
              <a:gd name="connsiteX21" fmla="*/ 128587 w 2243137"/>
              <a:gd name="connsiteY21" fmla="*/ 614363 h 666750"/>
              <a:gd name="connsiteX22" fmla="*/ 223837 w 2243137"/>
              <a:gd name="connsiteY22" fmla="*/ 647700 h 666750"/>
              <a:gd name="connsiteX23" fmla="*/ 338137 w 2243137"/>
              <a:gd name="connsiteY23" fmla="*/ 666750 h 666750"/>
              <a:gd name="connsiteX24" fmla="*/ 471487 w 2243137"/>
              <a:gd name="connsiteY24" fmla="*/ 657225 h 666750"/>
              <a:gd name="connsiteX25" fmla="*/ 619125 w 2243137"/>
              <a:gd name="connsiteY25" fmla="*/ 623888 h 666750"/>
              <a:gd name="connsiteX26" fmla="*/ 766762 w 2243137"/>
              <a:gd name="connsiteY26" fmla="*/ 576263 h 666750"/>
              <a:gd name="connsiteX27" fmla="*/ 833437 w 2243137"/>
              <a:gd name="connsiteY27" fmla="*/ 552450 h 666750"/>
              <a:gd name="connsiteX28" fmla="*/ 928687 w 2243137"/>
              <a:gd name="connsiteY28" fmla="*/ 542925 h 666750"/>
              <a:gd name="connsiteX29" fmla="*/ 1076325 w 2243137"/>
              <a:gd name="connsiteY29" fmla="*/ 561975 h 666750"/>
              <a:gd name="connsiteX30" fmla="*/ 1200150 w 2243137"/>
              <a:gd name="connsiteY30" fmla="*/ 542925 h 666750"/>
              <a:gd name="connsiteX31" fmla="*/ 1285875 w 2243137"/>
              <a:gd name="connsiteY31" fmla="*/ 485775 h 666750"/>
              <a:gd name="connsiteX32" fmla="*/ 1333500 w 2243137"/>
              <a:gd name="connsiteY32" fmla="*/ 423863 h 666750"/>
              <a:gd name="connsiteX33" fmla="*/ 2243137 w 2243137"/>
              <a:gd name="connsiteY33" fmla="*/ 0 h 666750"/>
              <a:gd name="connsiteX0" fmla="*/ 1333500 w 1333500"/>
              <a:gd name="connsiteY0" fmla="*/ 347663 h 590550"/>
              <a:gd name="connsiteX1" fmla="*/ 1295400 w 1333500"/>
              <a:gd name="connsiteY1" fmla="*/ 180975 h 590550"/>
              <a:gd name="connsiteX2" fmla="*/ 1262062 w 1333500"/>
              <a:gd name="connsiteY2" fmla="*/ 138113 h 590550"/>
              <a:gd name="connsiteX3" fmla="*/ 1223962 w 1333500"/>
              <a:gd name="connsiteY3" fmla="*/ 109538 h 590550"/>
              <a:gd name="connsiteX4" fmla="*/ 1181100 w 1333500"/>
              <a:gd name="connsiteY4" fmla="*/ 76200 h 590550"/>
              <a:gd name="connsiteX5" fmla="*/ 1095375 w 1333500"/>
              <a:gd name="connsiteY5" fmla="*/ 47625 h 590550"/>
              <a:gd name="connsiteX6" fmla="*/ 995362 w 1333500"/>
              <a:gd name="connsiteY6" fmla="*/ 47625 h 590550"/>
              <a:gd name="connsiteX7" fmla="*/ 885825 w 1333500"/>
              <a:gd name="connsiteY7" fmla="*/ 61913 h 590550"/>
              <a:gd name="connsiteX8" fmla="*/ 809625 w 1333500"/>
              <a:gd name="connsiteY8" fmla="*/ 66675 h 590550"/>
              <a:gd name="connsiteX9" fmla="*/ 723900 w 1333500"/>
              <a:gd name="connsiteY9" fmla="*/ 52388 h 590550"/>
              <a:gd name="connsiteX10" fmla="*/ 576262 w 1333500"/>
              <a:gd name="connsiteY10" fmla="*/ 28575 h 590550"/>
              <a:gd name="connsiteX11" fmla="*/ 447675 w 1333500"/>
              <a:gd name="connsiteY11" fmla="*/ 4763 h 590550"/>
              <a:gd name="connsiteX12" fmla="*/ 333375 w 1333500"/>
              <a:gd name="connsiteY12" fmla="*/ 0 h 590550"/>
              <a:gd name="connsiteX13" fmla="*/ 200025 w 1333500"/>
              <a:gd name="connsiteY13" fmla="*/ 19050 h 590550"/>
              <a:gd name="connsiteX14" fmla="*/ 123825 w 1333500"/>
              <a:gd name="connsiteY14" fmla="*/ 57150 h 590550"/>
              <a:gd name="connsiteX15" fmla="*/ 66675 w 1333500"/>
              <a:gd name="connsiteY15" fmla="*/ 104775 h 590550"/>
              <a:gd name="connsiteX16" fmla="*/ 14287 w 1333500"/>
              <a:gd name="connsiteY16" fmla="*/ 185738 h 590550"/>
              <a:gd name="connsiteX17" fmla="*/ 0 w 1333500"/>
              <a:gd name="connsiteY17" fmla="*/ 276225 h 590550"/>
              <a:gd name="connsiteX18" fmla="*/ 4762 w 1333500"/>
              <a:gd name="connsiteY18" fmla="*/ 366713 h 590550"/>
              <a:gd name="connsiteX19" fmla="*/ 23812 w 1333500"/>
              <a:gd name="connsiteY19" fmla="*/ 428625 h 590550"/>
              <a:gd name="connsiteX20" fmla="*/ 61912 w 1333500"/>
              <a:gd name="connsiteY20" fmla="*/ 495300 h 590550"/>
              <a:gd name="connsiteX21" fmla="*/ 128587 w 1333500"/>
              <a:gd name="connsiteY21" fmla="*/ 538163 h 590550"/>
              <a:gd name="connsiteX22" fmla="*/ 223837 w 1333500"/>
              <a:gd name="connsiteY22" fmla="*/ 571500 h 590550"/>
              <a:gd name="connsiteX23" fmla="*/ 338137 w 1333500"/>
              <a:gd name="connsiteY23" fmla="*/ 590550 h 590550"/>
              <a:gd name="connsiteX24" fmla="*/ 471487 w 1333500"/>
              <a:gd name="connsiteY24" fmla="*/ 581025 h 590550"/>
              <a:gd name="connsiteX25" fmla="*/ 619125 w 1333500"/>
              <a:gd name="connsiteY25" fmla="*/ 547688 h 590550"/>
              <a:gd name="connsiteX26" fmla="*/ 766762 w 1333500"/>
              <a:gd name="connsiteY26" fmla="*/ 500063 h 590550"/>
              <a:gd name="connsiteX27" fmla="*/ 833437 w 1333500"/>
              <a:gd name="connsiteY27" fmla="*/ 476250 h 590550"/>
              <a:gd name="connsiteX28" fmla="*/ 928687 w 1333500"/>
              <a:gd name="connsiteY28" fmla="*/ 466725 h 590550"/>
              <a:gd name="connsiteX29" fmla="*/ 1076325 w 1333500"/>
              <a:gd name="connsiteY29" fmla="*/ 485775 h 590550"/>
              <a:gd name="connsiteX30" fmla="*/ 1200150 w 1333500"/>
              <a:gd name="connsiteY30" fmla="*/ 466725 h 590550"/>
              <a:gd name="connsiteX31" fmla="*/ 1285875 w 1333500"/>
              <a:gd name="connsiteY31" fmla="*/ 409575 h 590550"/>
              <a:gd name="connsiteX32" fmla="*/ 1333500 w 1333500"/>
              <a:gd name="connsiteY32" fmla="*/ 347663 h 590550"/>
              <a:gd name="connsiteX0" fmla="*/ 1333500 w 1333500"/>
              <a:gd name="connsiteY0" fmla="*/ 347663 h 590550"/>
              <a:gd name="connsiteX1" fmla="*/ 1314450 w 1333500"/>
              <a:gd name="connsiteY1" fmla="*/ 184150 h 590550"/>
              <a:gd name="connsiteX2" fmla="*/ 1262062 w 1333500"/>
              <a:gd name="connsiteY2" fmla="*/ 138113 h 590550"/>
              <a:gd name="connsiteX3" fmla="*/ 1223962 w 1333500"/>
              <a:gd name="connsiteY3" fmla="*/ 109538 h 590550"/>
              <a:gd name="connsiteX4" fmla="*/ 1181100 w 1333500"/>
              <a:gd name="connsiteY4" fmla="*/ 76200 h 590550"/>
              <a:gd name="connsiteX5" fmla="*/ 1095375 w 1333500"/>
              <a:gd name="connsiteY5" fmla="*/ 47625 h 590550"/>
              <a:gd name="connsiteX6" fmla="*/ 995362 w 1333500"/>
              <a:gd name="connsiteY6" fmla="*/ 47625 h 590550"/>
              <a:gd name="connsiteX7" fmla="*/ 885825 w 1333500"/>
              <a:gd name="connsiteY7" fmla="*/ 61913 h 590550"/>
              <a:gd name="connsiteX8" fmla="*/ 809625 w 1333500"/>
              <a:gd name="connsiteY8" fmla="*/ 66675 h 590550"/>
              <a:gd name="connsiteX9" fmla="*/ 723900 w 1333500"/>
              <a:gd name="connsiteY9" fmla="*/ 52388 h 590550"/>
              <a:gd name="connsiteX10" fmla="*/ 576262 w 1333500"/>
              <a:gd name="connsiteY10" fmla="*/ 28575 h 590550"/>
              <a:gd name="connsiteX11" fmla="*/ 447675 w 1333500"/>
              <a:gd name="connsiteY11" fmla="*/ 4763 h 590550"/>
              <a:gd name="connsiteX12" fmla="*/ 333375 w 1333500"/>
              <a:gd name="connsiteY12" fmla="*/ 0 h 590550"/>
              <a:gd name="connsiteX13" fmla="*/ 200025 w 1333500"/>
              <a:gd name="connsiteY13" fmla="*/ 19050 h 590550"/>
              <a:gd name="connsiteX14" fmla="*/ 123825 w 1333500"/>
              <a:gd name="connsiteY14" fmla="*/ 57150 h 590550"/>
              <a:gd name="connsiteX15" fmla="*/ 66675 w 1333500"/>
              <a:gd name="connsiteY15" fmla="*/ 104775 h 590550"/>
              <a:gd name="connsiteX16" fmla="*/ 14287 w 1333500"/>
              <a:gd name="connsiteY16" fmla="*/ 185738 h 590550"/>
              <a:gd name="connsiteX17" fmla="*/ 0 w 1333500"/>
              <a:gd name="connsiteY17" fmla="*/ 276225 h 590550"/>
              <a:gd name="connsiteX18" fmla="*/ 4762 w 1333500"/>
              <a:gd name="connsiteY18" fmla="*/ 366713 h 590550"/>
              <a:gd name="connsiteX19" fmla="*/ 23812 w 1333500"/>
              <a:gd name="connsiteY19" fmla="*/ 428625 h 590550"/>
              <a:gd name="connsiteX20" fmla="*/ 61912 w 1333500"/>
              <a:gd name="connsiteY20" fmla="*/ 495300 h 590550"/>
              <a:gd name="connsiteX21" fmla="*/ 128587 w 1333500"/>
              <a:gd name="connsiteY21" fmla="*/ 538163 h 590550"/>
              <a:gd name="connsiteX22" fmla="*/ 223837 w 1333500"/>
              <a:gd name="connsiteY22" fmla="*/ 571500 h 590550"/>
              <a:gd name="connsiteX23" fmla="*/ 338137 w 1333500"/>
              <a:gd name="connsiteY23" fmla="*/ 590550 h 590550"/>
              <a:gd name="connsiteX24" fmla="*/ 471487 w 1333500"/>
              <a:gd name="connsiteY24" fmla="*/ 581025 h 590550"/>
              <a:gd name="connsiteX25" fmla="*/ 619125 w 1333500"/>
              <a:gd name="connsiteY25" fmla="*/ 547688 h 590550"/>
              <a:gd name="connsiteX26" fmla="*/ 766762 w 1333500"/>
              <a:gd name="connsiteY26" fmla="*/ 500063 h 590550"/>
              <a:gd name="connsiteX27" fmla="*/ 833437 w 1333500"/>
              <a:gd name="connsiteY27" fmla="*/ 476250 h 590550"/>
              <a:gd name="connsiteX28" fmla="*/ 928687 w 1333500"/>
              <a:gd name="connsiteY28" fmla="*/ 466725 h 590550"/>
              <a:gd name="connsiteX29" fmla="*/ 1076325 w 1333500"/>
              <a:gd name="connsiteY29" fmla="*/ 485775 h 590550"/>
              <a:gd name="connsiteX30" fmla="*/ 1200150 w 1333500"/>
              <a:gd name="connsiteY30" fmla="*/ 466725 h 590550"/>
              <a:gd name="connsiteX31" fmla="*/ 1285875 w 1333500"/>
              <a:gd name="connsiteY31" fmla="*/ 409575 h 590550"/>
              <a:gd name="connsiteX32" fmla="*/ 1333500 w 1333500"/>
              <a:gd name="connsiteY32" fmla="*/ 347663 h 590550"/>
              <a:gd name="connsiteX0" fmla="*/ 1333500 w 1428561"/>
              <a:gd name="connsiteY0" fmla="*/ 347663 h 590550"/>
              <a:gd name="connsiteX1" fmla="*/ 1428340 w 1428561"/>
              <a:gd name="connsiteY1" fmla="*/ 183359 h 590550"/>
              <a:gd name="connsiteX2" fmla="*/ 1314450 w 1428561"/>
              <a:gd name="connsiteY2" fmla="*/ 184150 h 590550"/>
              <a:gd name="connsiteX3" fmla="*/ 1262062 w 1428561"/>
              <a:gd name="connsiteY3" fmla="*/ 138113 h 590550"/>
              <a:gd name="connsiteX4" fmla="*/ 1223962 w 1428561"/>
              <a:gd name="connsiteY4" fmla="*/ 109538 h 590550"/>
              <a:gd name="connsiteX5" fmla="*/ 1181100 w 1428561"/>
              <a:gd name="connsiteY5" fmla="*/ 76200 h 590550"/>
              <a:gd name="connsiteX6" fmla="*/ 1095375 w 1428561"/>
              <a:gd name="connsiteY6" fmla="*/ 47625 h 590550"/>
              <a:gd name="connsiteX7" fmla="*/ 995362 w 1428561"/>
              <a:gd name="connsiteY7" fmla="*/ 47625 h 590550"/>
              <a:gd name="connsiteX8" fmla="*/ 885825 w 1428561"/>
              <a:gd name="connsiteY8" fmla="*/ 61913 h 590550"/>
              <a:gd name="connsiteX9" fmla="*/ 809625 w 1428561"/>
              <a:gd name="connsiteY9" fmla="*/ 66675 h 590550"/>
              <a:gd name="connsiteX10" fmla="*/ 723900 w 1428561"/>
              <a:gd name="connsiteY10" fmla="*/ 52388 h 590550"/>
              <a:gd name="connsiteX11" fmla="*/ 576262 w 1428561"/>
              <a:gd name="connsiteY11" fmla="*/ 28575 h 590550"/>
              <a:gd name="connsiteX12" fmla="*/ 447675 w 1428561"/>
              <a:gd name="connsiteY12" fmla="*/ 4763 h 590550"/>
              <a:gd name="connsiteX13" fmla="*/ 333375 w 1428561"/>
              <a:gd name="connsiteY13" fmla="*/ 0 h 590550"/>
              <a:gd name="connsiteX14" fmla="*/ 200025 w 1428561"/>
              <a:gd name="connsiteY14" fmla="*/ 19050 h 590550"/>
              <a:gd name="connsiteX15" fmla="*/ 123825 w 1428561"/>
              <a:gd name="connsiteY15" fmla="*/ 57150 h 590550"/>
              <a:gd name="connsiteX16" fmla="*/ 66675 w 1428561"/>
              <a:gd name="connsiteY16" fmla="*/ 104775 h 590550"/>
              <a:gd name="connsiteX17" fmla="*/ 14287 w 1428561"/>
              <a:gd name="connsiteY17" fmla="*/ 185738 h 590550"/>
              <a:gd name="connsiteX18" fmla="*/ 0 w 1428561"/>
              <a:gd name="connsiteY18" fmla="*/ 276225 h 590550"/>
              <a:gd name="connsiteX19" fmla="*/ 4762 w 1428561"/>
              <a:gd name="connsiteY19" fmla="*/ 366713 h 590550"/>
              <a:gd name="connsiteX20" fmla="*/ 23812 w 1428561"/>
              <a:gd name="connsiteY20" fmla="*/ 428625 h 590550"/>
              <a:gd name="connsiteX21" fmla="*/ 61912 w 1428561"/>
              <a:gd name="connsiteY21" fmla="*/ 495300 h 590550"/>
              <a:gd name="connsiteX22" fmla="*/ 128587 w 1428561"/>
              <a:gd name="connsiteY22" fmla="*/ 538163 h 590550"/>
              <a:gd name="connsiteX23" fmla="*/ 223837 w 1428561"/>
              <a:gd name="connsiteY23" fmla="*/ 571500 h 590550"/>
              <a:gd name="connsiteX24" fmla="*/ 338137 w 1428561"/>
              <a:gd name="connsiteY24" fmla="*/ 590550 h 590550"/>
              <a:gd name="connsiteX25" fmla="*/ 471487 w 1428561"/>
              <a:gd name="connsiteY25" fmla="*/ 581025 h 590550"/>
              <a:gd name="connsiteX26" fmla="*/ 619125 w 1428561"/>
              <a:gd name="connsiteY26" fmla="*/ 547688 h 590550"/>
              <a:gd name="connsiteX27" fmla="*/ 766762 w 1428561"/>
              <a:gd name="connsiteY27" fmla="*/ 500063 h 590550"/>
              <a:gd name="connsiteX28" fmla="*/ 833437 w 1428561"/>
              <a:gd name="connsiteY28" fmla="*/ 476250 h 590550"/>
              <a:gd name="connsiteX29" fmla="*/ 928687 w 1428561"/>
              <a:gd name="connsiteY29" fmla="*/ 466725 h 590550"/>
              <a:gd name="connsiteX30" fmla="*/ 1076325 w 1428561"/>
              <a:gd name="connsiteY30" fmla="*/ 485775 h 590550"/>
              <a:gd name="connsiteX31" fmla="*/ 1200150 w 1428561"/>
              <a:gd name="connsiteY31" fmla="*/ 466725 h 590550"/>
              <a:gd name="connsiteX32" fmla="*/ 1285875 w 1428561"/>
              <a:gd name="connsiteY32" fmla="*/ 409575 h 590550"/>
              <a:gd name="connsiteX33" fmla="*/ 1333500 w 1428561"/>
              <a:gd name="connsiteY33" fmla="*/ 347663 h 590550"/>
              <a:gd name="connsiteX0" fmla="*/ 1333500 w 1558255"/>
              <a:gd name="connsiteY0" fmla="*/ 347663 h 590550"/>
              <a:gd name="connsiteX1" fmla="*/ 1556927 w 1558255"/>
              <a:gd name="connsiteY1" fmla="*/ 207172 h 590550"/>
              <a:gd name="connsiteX2" fmla="*/ 1428340 w 1558255"/>
              <a:gd name="connsiteY2" fmla="*/ 183359 h 590550"/>
              <a:gd name="connsiteX3" fmla="*/ 1314450 w 1558255"/>
              <a:gd name="connsiteY3" fmla="*/ 184150 h 590550"/>
              <a:gd name="connsiteX4" fmla="*/ 1262062 w 1558255"/>
              <a:gd name="connsiteY4" fmla="*/ 138113 h 590550"/>
              <a:gd name="connsiteX5" fmla="*/ 1223962 w 1558255"/>
              <a:gd name="connsiteY5" fmla="*/ 109538 h 590550"/>
              <a:gd name="connsiteX6" fmla="*/ 1181100 w 1558255"/>
              <a:gd name="connsiteY6" fmla="*/ 76200 h 590550"/>
              <a:gd name="connsiteX7" fmla="*/ 1095375 w 1558255"/>
              <a:gd name="connsiteY7" fmla="*/ 47625 h 590550"/>
              <a:gd name="connsiteX8" fmla="*/ 995362 w 1558255"/>
              <a:gd name="connsiteY8" fmla="*/ 47625 h 590550"/>
              <a:gd name="connsiteX9" fmla="*/ 885825 w 1558255"/>
              <a:gd name="connsiteY9" fmla="*/ 61913 h 590550"/>
              <a:gd name="connsiteX10" fmla="*/ 809625 w 1558255"/>
              <a:gd name="connsiteY10" fmla="*/ 66675 h 590550"/>
              <a:gd name="connsiteX11" fmla="*/ 723900 w 1558255"/>
              <a:gd name="connsiteY11" fmla="*/ 52388 h 590550"/>
              <a:gd name="connsiteX12" fmla="*/ 576262 w 1558255"/>
              <a:gd name="connsiteY12" fmla="*/ 28575 h 590550"/>
              <a:gd name="connsiteX13" fmla="*/ 447675 w 1558255"/>
              <a:gd name="connsiteY13" fmla="*/ 4763 h 590550"/>
              <a:gd name="connsiteX14" fmla="*/ 333375 w 1558255"/>
              <a:gd name="connsiteY14" fmla="*/ 0 h 590550"/>
              <a:gd name="connsiteX15" fmla="*/ 200025 w 1558255"/>
              <a:gd name="connsiteY15" fmla="*/ 19050 h 590550"/>
              <a:gd name="connsiteX16" fmla="*/ 123825 w 1558255"/>
              <a:gd name="connsiteY16" fmla="*/ 57150 h 590550"/>
              <a:gd name="connsiteX17" fmla="*/ 66675 w 1558255"/>
              <a:gd name="connsiteY17" fmla="*/ 104775 h 590550"/>
              <a:gd name="connsiteX18" fmla="*/ 14287 w 1558255"/>
              <a:gd name="connsiteY18" fmla="*/ 185738 h 590550"/>
              <a:gd name="connsiteX19" fmla="*/ 0 w 1558255"/>
              <a:gd name="connsiteY19" fmla="*/ 276225 h 590550"/>
              <a:gd name="connsiteX20" fmla="*/ 4762 w 1558255"/>
              <a:gd name="connsiteY20" fmla="*/ 366713 h 590550"/>
              <a:gd name="connsiteX21" fmla="*/ 23812 w 1558255"/>
              <a:gd name="connsiteY21" fmla="*/ 428625 h 590550"/>
              <a:gd name="connsiteX22" fmla="*/ 61912 w 1558255"/>
              <a:gd name="connsiteY22" fmla="*/ 495300 h 590550"/>
              <a:gd name="connsiteX23" fmla="*/ 128587 w 1558255"/>
              <a:gd name="connsiteY23" fmla="*/ 538163 h 590550"/>
              <a:gd name="connsiteX24" fmla="*/ 223837 w 1558255"/>
              <a:gd name="connsiteY24" fmla="*/ 571500 h 590550"/>
              <a:gd name="connsiteX25" fmla="*/ 338137 w 1558255"/>
              <a:gd name="connsiteY25" fmla="*/ 590550 h 590550"/>
              <a:gd name="connsiteX26" fmla="*/ 471487 w 1558255"/>
              <a:gd name="connsiteY26" fmla="*/ 581025 h 590550"/>
              <a:gd name="connsiteX27" fmla="*/ 619125 w 1558255"/>
              <a:gd name="connsiteY27" fmla="*/ 547688 h 590550"/>
              <a:gd name="connsiteX28" fmla="*/ 766762 w 1558255"/>
              <a:gd name="connsiteY28" fmla="*/ 500063 h 590550"/>
              <a:gd name="connsiteX29" fmla="*/ 833437 w 1558255"/>
              <a:gd name="connsiteY29" fmla="*/ 476250 h 590550"/>
              <a:gd name="connsiteX30" fmla="*/ 928687 w 1558255"/>
              <a:gd name="connsiteY30" fmla="*/ 466725 h 590550"/>
              <a:gd name="connsiteX31" fmla="*/ 1076325 w 1558255"/>
              <a:gd name="connsiteY31" fmla="*/ 485775 h 590550"/>
              <a:gd name="connsiteX32" fmla="*/ 1200150 w 1558255"/>
              <a:gd name="connsiteY32" fmla="*/ 466725 h 590550"/>
              <a:gd name="connsiteX33" fmla="*/ 1285875 w 1558255"/>
              <a:gd name="connsiteY33" fmla="*/ 409575 h 590550"/>
              <a:gd name="connsiteX34" fmla="*/ 1333500 w 1558255"/>
              <a:gd name="connsiteY34" fmla="*/ 347663 h 590550"/>
              <a:gd name="connsiteX0" fmla="*/ 1333500 w 1691214"/>
              <a:gd name="connsiteY0" fmla="*/ 347663 h 590550"/>
              <a:gd name="connsiteX1" fmla="*/ 1685515 w 1691214"/>
              <a:gd name="connsiteY1" fmla="*/ 252416 h 590550"/>
              <a:gd name="connsiteX2" fmla="*/ 1556927 w 1691214"/>
              <a:gd name="connsiteY2" fmla="*/ 207172 h 590550"/>
              <a:gd name="connsiteX3" fmla="*/ 1428340 w 1691214"/>
              <a:gd name="connsiteY3" fmla="*/ 183359 h 590550"/>
              <a:gd name="connsiteX4" fmla="*/ 1314450 w 1691214"/>
              <a:gd name="connsiteY4" fmla="*/ 184150 h 590550"/>
              <a:gd name="connsiteX5" fmla="*/ 1262062 w 1691214"/>
              <a:gd name="connsiteY5" fmla="*/ 138113 h 590550"/>
              <a:gd name="connsiteX6" fmla="*/ 1223962 w 1691214"/>
              <a:gd name="connsiteY6" fmla="*/ 109538 h 590550"/>
              <a:gd name="connsiteX7" fmla="*/ 1181100 w 1691214"/>
              <a:gd name="connsiteY7" fmla="*/ 76200 h 590550"/>
              <a:gd name="connsiteX8" fmla="*/ 1095375 w 1691214"/>
              <a:gd name="connsiteY8" fmla="*/ 47625 h 590550"/>
              <a:gd name="connsiteX9" fmla="*/ 995362 w 1691214"/>
              <a:gd name="connsiteY9" fmla="*/ 47625 h 590550"/>
              <a:gd name="connsiteX10" fmla="*/ 885825 w 1691214"/>
              <a:gd name="connsiteY10" fmla="*/ 61913 h 590550"/>
              <a:gd name="connsiteX11" fmla="*/ 809625 w 1691214"/>
              <a:gd name="connsiteY11" fmla="*/ 66675 h 590550"/>
              <a:gd name="connsiteX12" fmla="*/ 723900 w 1691214"/>
              <a:gd name="connsiteY12" fmla="*/ 52388 h 590550"/>
              <a:gd name="connsiteX13" fmla="*/ 576262 w 1691214"/>
              <a:gd name="connsiteY13" fmla="*/ 28575 h 590550"/>
              <a:gd name="connsiteX14" fmla="*/ 447675 w 1691214"/>
              <a:gd name="connsiteY14" fmla="*/ 4763 h 590550"/>
              <a:gd name="connsiteX15" fmla="*/ 333375 w 1691214"/>
              <a:gd name="connsiteY15" fmla="*/ 0 h 590550"/>
              <a:gd name="connsiteX16" fmla="*/ 200025 w 1691214"/>
              <a:gd name="connsiteY16" fmla="*/ 19050 h 590550"/>
              <a:gd name="connsiteX17" fmla="*/ 123825 w 1691214"/>
              <a:gd name="connsiteY17" fmla="*/ 57150 h 590550"/>
              <a:gd name="connsiteX18" fmla="*/ 66675 w 1691214"/>
              <a:gd name="connsiteY18" fmla="*/ 104775 h 590550"/>
              <a:gd name="connsiteX19" fmla="*/ 14287 w 1691214"/>
              <a:gd name="connsiteY19" fmla="*/ 185738 h 590550"/>
              <a:gd name="connsiteX20" fmla="*/ 0 w 1691214"/>
              <a:gd name="connsiteY20" fmla="*/ 276225 h 590550"/>
              <a:gd name="connsiteX21" fmla="*/ 4762 w 1691214"/>
              <a:gd name="connsiteY21" fmla="*/ 366713 h 590550"/>
              <a:gd name="connsiteX22" fmla="*/ 23812 w 1691214"/>
              <a:gd name="connsiteY22" fmla="*/ 428625 h 590550"/>
              <a:gd name="connsiteX23" fmla="*/ 61912 w 1691214"/>
              <a:gd name="connsiteY23" fmla="*/ 495300 h 590550"/>
              <a:gd name="connsiteX24" fmla="*/ 128587 w 1691214"/>
              <a:gd name="connsiteY24" fmla="*/ 538163 h 590550"/>
              <a:gd name="connsiteX25" fmla="*/ 223837 w 1691214"/>
              <a:gd name="connsiteY25" fmla="*/ 571500 h 590550"/>
              <a:gd name="connsiteX26" fmla="*/ 338137 w 1691214"/>
              <a:gd name="connsiteY26" fmla="*/ 590550 h 590550"/>
              <a:gd name="connsiteX27" fmla="*/ 471487 w 1691214"/>
              <a:gd name="connsiteY27" fmla="*/ 581025 h 590550"/>
              <a:gd name="connsiteX28" fmla="*/ 619125 w 1691214"/>
              <a:gd name="connsiteY28" fmla="*/ 547688 h 590550"/>
              <a:gd name="connsiteX29" fmla="*/ 766762 w 1691214"/>
              <a:gd name="connsiteY29" fmla="*/ 500063 h 590550"/>
              <a:gd name="connsiteX30" fmla="*/ 833437 w 1691214"/>
              <a:gd name="connsiteY30" fmla="*/ 476250 h 590550"/>
              <a:gd name="connsiteX31" fmla="*/ 928687 w 1691214"/>
              <a:gd name="connsiteY31" fmla="*/ 466725 h 590550"/>
              <a:gd name="connsiteX32" fmla="*/ 1076325 w 1691214"/>
              <a:gd name="connsiteY32" fmla="*/ 485775 h 590550"/>
              <a:gd name="connsiteX33" fmla="*/ 1200150 w 1691214"/>
              <a:gd name="connsiteY33" fmla="*/ 466725 h 590550"/>
              <a:gd name="connsiteX34" fmla="*/ 1285875 w 1691214"/>
              <a:gd name="connsiteY34" fmla="*/ 409575 h 590550"/>
              <a:gd name="connsiteX35" fmla="*/ 1333500 w 1691214"/>
              <a:gd name="connsiteY35" fmla="*/ 347663 h 590550"/>
              <a:gd name="connsiteX0" fmla="*/ 1333500 w 1863808"/>
              <a:gd name="connsiteY0" fmla="*/ 347663 h 590550"/>
              <a:gd name="connsiteX1" fmla="*/ 1854582 w 1863808"/>
              <a:gd name="connsiteY1" fmla="*/ 507209 h 590550"/>
              <a:gd name="connsiteX2" fmla="*/ 1685515 w 1863808"/>
              <a:gd name="connsiteY2" fmla="*/ 252416 h 590550"/>
              <a:gd name="connsiteX3" fmla="*/ 1556927 w 1863808"/>
              <a:gd name="connsiteY3" fmla="*/ 207172 h 590550"/>
              <a:gd name="connsiteX4" fmla="*/ 1428340 w 1863808"/>
              <a:gd name="connsiteY4" fmla="*/ 183359 h 590550"/>
              <a:gd name="connsiteX5" fmla="*/ 1314450 w 1863808"/>
              <a:gd name="connsiteY5" fmla="*/ 184150 h 590550"/>
              <a:gd name="connsiteX6" fmla="*/ 1262062 w 1863808"/>
              <a:gd name="connsiteY6" fmla="*/ 138113 h 590550"/>
              <a:gd name="connsiteX7" fmla="*/ 1223962 w 1863808"/>
              <a:gd name="connsiteY7" fmla="*/ 109538 h 590550"/>
              <a:gd name="connsiteX8" fmla="*/ 1181100 w 1863808"/>
              <a:gd name="connsiteY8" fmla="*/ 76200 h 590550"/>
              <a:gd name="connsiteX9" fmla="*/ 1095375 w 1863808"/>
              <a:gd name="connsiteY9" fmla="*/ 47625 h 590550"/>
              <a:gd name="connsiteX10" fmla="*/ 995362 w 1863808"/>
              <a:gd name="connsiteY10" fmla="*/ 47625 h 590550"/>
              <a:gd name="connsiteX11" fmla="*/ 885825 w 1863808"/>
              <a:gd name="connsiteY11" fmla="*/ 61913 h 590550"/>
              <a:gd name="connsiteX12" fmla="*/ 809625 w 1863808"/>
              <a:gd name="connsiteY12" fmla="*/ 66675 h 590550"/>
              <a:gd name="connsiteX13" fmla="*/ 723900 w 1863808"/>
              <a:gd name="connsiteY13" fmla="*/ 52388 h 590550"/>
              <a:gd name="connsiteX14" fmla="*/ 576262 w 1863808"/>
              <a:gd name="connsiteY14" fmla="*/ 28575 h 590550"/>
              <a:gd name="connsiteX15" fmla="*/ 447675 w 1863808"/>
              <a:gd name="connsiteY15" fmla="*/ 4763 h 590550"/>
              <a:gd name="connsiteX16" fmla="*/ 333375 w 1863808"/>
              <a:gd name="connsiteY16" fmla="*/ 0 h 590550"/>
              <a:gd name="connsiteX17" fmla="*/ 200025 w 1863808"/>
              <a:gd name="connsiteY17" fmla="*/ 19050 h 590550"/>
              <a:gd name="connsiteX18" fmla="*/ 123825 w 1863808"/>
              <a:gd name="connsiteY18" fmla="*/ 57150 h 590550"/>
              <a:gd name="connsiteX19" fmla="*/ 66675 w 1863808"/>
              <a:gd name="connsiteY19" fmla="*/ 104775 h 590550"/>
              <a:gd name="connsiteX20" fmla="*/ 14287 w 1863808"/>
              <a:gd name="connsiteY20" fmla="*/ 185738 h 590550"/>
              <a:gd name="connsiteX21" fmla="*/ 0 w 1863808"/>
              <a:gd name="connsiteY21" fmla="*/ 276225 h 590550"/>
              <a:gd name="connsiteX22" fmla="*/ 4762 w 1863808"/>
              <a:gd name="connsiteY22" fmla="*/ 366713 h 590550"/>
              <a:gd name="connsiteX23" fmla="*/ 23812 w 1863808"/>
              <a:gd name="connsiteY23" fmla="*/ 428625 h 590550"/>
              <a:gd name="connsiteX24" fmla="*/ 61912 w 1863808"/>
              <a:gd name="connsiteY24" fmla="*/ 495300 h 590550"/>
              <a:gd name="connsiteX25" fmla="*/ 128587 w 1863808"/>
              <a:gd name="connsiteY25" fmla="*/ 538163 h 590550"/>
              <a:gd name="connsiteX26" fmla="*/ 223837 w 1863808"/>
              <a:gd name="connsiteY26" fmla="*/ 571500 h 590550"/>
              <a:gd name="connsiteX27" fmla="*/ 338137 w 1863808"/>
              <a:gd name="connsiteY27" fmla="*/ 590550 h 590550"/>
              <a:gd name="connsiteX28" fmla="*/ 471487 w 1863808"/>
              <a:gd name="connsiteY28" fmla="*/ 581025 h 590550"/>
              <a:gd name="connsiteX29" fmla="*/ 619125 w 1863808"/>
              <a:gd name="connsiteY29" fmla="*/ 547688 h 590550"/>
              <a:gd name="connsiteX30" fmla="*/ 766762 w 1863808"/>
              <a:gd name="connsiteY30" fmla="*/ 500063 h 590550"/>
              <a:gd name="connsiteX31" fmla="*/ 833437 w 1863808"/>
              <a:gd name="connsiteY31" fmla="*/ 476250 h 590550"/>
              <a:gd name="connsiteX32" fmla="*/ 928687 w 1863808"/>
              <a:gd name="connsiteY32" fmla="*/ 466725 h 590550"/>
              <a:gd name="connsiteX33" fmla="*/ 1076325 w 1863808"/>
              <a:gd name="connsiteY33" fmla="*/ 485775 h 590550"/>
              <a:gd name="connsiteX34" fmla="*/ 1200150 w 1863808"/>
              <a:gd name="connsiteY34" fmla="*/ 466725 h 590550"/>
              <a:gd name="connsiteX35" fmla="*/ 1285875 w 1863808"/>
              <a:gd name="connsiteY35" fmla="*/ 409575 h 590550"/>
              <a:gd name="connsiteX36" fmla="*/ 1333500 w 1863808"/>
              <a:gd name="connsiteY36" fmla="*/ 347663 h 590550"/>
              <a:gd name="connsiteX0" fmla="*/ 1333500 w 1859097"/>
              <a:gd name="connsiteY0" fmla="*/ 347663 h 590550"/>
              <a:gd name="connsiteX1" fmla="*/ 1535495 w 1859097"/>
              <a:gd name="connsiteY1" fmla="*/ 323853 h 590550"/>
              <a:gd name="connsiteX2" fmla="*/ 1854582 w 1859097"/>
              <a:gd name="connsiteY2" fmla="*/ 507209 h 590550"/>
              <a:gd name="connsiteX3" fmla="*/ 1685515 w 1859097"/>
              <a:gd name="connsiteY3" fmla="*/ 252416 h 590550"/>
              <a:gd name="connsiteX4" fmla="*/ 1556927 w 1859097"/>
              <a:gd name="connsiteY4" fmla="*/ 207172 h 590550"/>
              <a:gd name="connsiteX5" fmla="*/ 1428340 w 1859097"/>
              <a:gd name="connsiteY5" fmla="*/ 183359 h 590550"/>
              <a:gd name="connsiteX6" fmla="*/ 1314450 w 1859097"/>
              <a:gd name="connsiteY6" fmla="*/ 184150 h 590550"/>
              <a:gd name="connsiteX7" fmla="*/ 1262062 w 1859097"/>
              <a:gd name="connsiteY7" fmla="*/ 138113 h 590550"/>
              <a:gd name="connsiteX8" fmla="*/ 1223962 w 1859097"/>
              <a:gd name="connsiteY8" fmla="*/ 109538 h 590550"/>
              <a:gd name="connsiteX9" fmla="*/ 1181100 w 1859097"/>
              <a:gd name="connsiteY9" fmla="*/ 76200 h 590550"/>
              <a:gd name="connsiteX10" fmla="*/ 1095375 w 1859097"/>
              <a:gd name="connsiteY10" fmla="*/ 47625 h 590550"/>
              <a:gd name="connsiteX11" fmla="*/ 995362 w 1859097"/>
              <a:gd name="connsiteY11" fmla="*/ 47625 h 590550"/>
              <a:gd name="connsiteX12" fmla="*/ 885825 w 1859097"/>
              <a:gd name="connsiteY12" fmla="*/ 61913 h 590550"/>
              <a:gd name="connsiteX13" fmla="*/ 809625 w 1859097"/>
              <a:gd name="connsiteY13" fmla="*/ 66675 h 590550"/>
              <a:gd name="connsiteX14" fmla="*/ 723900 w 1859097"/>
              <a:gd name="connsiteY14" fmla="*/ 52388 h 590550"/>
              <a:gd name="connsiteX15" fmla="*/ 576262 w 1859097"/>
              <a:gd name="connsiteY15" fmla="*/ 28575 h 590550"/>
              <a:gd name="connsiteX16" fmla="*/ 447675 w 1859097"/>
              <a:gd name="connsiteY16" fmla="*/ 4763 h 590550"/>
              <a:gd name="connsiteX17" fmla="*/ 333375 w 1859097"/>
              <a:gd name="connsiteY17" fmla="*/ 0 h 590550"/>
              <a:gd name="connsiteX18" fmla="*/ 200025 w 1859097"/>
              <a:gd name="connsiteY18" fmla="*/ 19050 h 590550"/>
              <a:gd name="connsiteX19" fmla="*/ 123825 w 1859097"/>
              <a:gd name="connsiteY19" fmla="*/ 57150 h 590550"/>
              <a:gd name="connsiteX20" fmla="*/ 66675 w 1859097"/>
              <a:gd name="connsiteY20" fmla="*/ 104775 h 590550"/>
              <a:gd name="connsiteX21" fmla="*/ 14287 w 1859097"/>
              <a:gd name="connsiteY21" fmla="*/ 185738 h 590550"/>
              <a:gd name="connsiteX22" fmla="*/ 0 w 1859097"/>
              <a:gd name="connsiteY22" fmla="*/ 276225 h 590550"/>
              <a:gd name="connsiteX23" fmla="*/ 4762 w 1859097"/>
              <a:gd name="connsiteY23" fmla="*/ 366713 h 590550"/>
              <a:gd name="connsiteX24" fmla="*/ 23812 w 1859097"/>
              <a:gd name="connsiteY24" fmla="*/ 428625 h 590550"/>
              <a:gd name="connsiteX25" fmla="*/ 61912 w 1859097"/>
              <a:gd name="connsiteY25" fmla="*/ 495300 h 590550"/>
              <a:gd name="connsiteX26" fmla="*/ 128587 w 1859097"/>
              <a:gd name="connsiteY26" fmla="*/ 538163 h 590550"/>
              <a:gd name="connsiteX27" fmla="*/ 223837 w 1859097"/>
              <a:gd name="connsiteY27" fmla="*/ 571500 h 590550"/>
              <a:gd name="connsiteX28" fmla="*/ 338137 w 1859097"/>
              <a:gd name="connsiteY28" fmla="*/ 590550 h 590550"/>
              <a:gd name="connsiteX29" fmla="*/ 471487 w 1859097"/>
              <a:gd name="connsiteY29" fmla="*/ 581025 h 590550"/>
              <a:gd name="connsiteX30" fmla="*/ 619125 w 1859097"/>
              <a:gd name="connsiteY30" fmla="*/ 547688 h 590550"/>
              <a:gd name="connsiteX31" fmla="*/ 766762 w 1859097"/>
              <a:gd name="connsiteY31" fmla="*/ 500063 h 590550"/>
              <a:gd name="connsiteX32" fmla="*/ 833437 w 1859097"/>
              <a:gd name="connsiteY32" fmla="*/ 476250 h 590550"/>
              <a:gd name="connsiteX33" fmla="*/ 928687 w 1859097"/>
              <a:gd name="connsiteY33" fmla="*/ 466725 h 590550"/>
              <a:gd name="connsiteX34" fmla="*/ 1076325 w 1859097"/>
              <a:gd name="connsiteY34" fmla="*/ 485775 h 590550"/>
              <a:gd name="connsiteX35" fmla="*/ 1200150 w 1859097"/>
              <a:gd name="connsiteY35" fmla="*/ 466725 h 590550"/>
              <a:gd name="connsiteX36" fmla="*/ 1285875 w 1859097"/>
              <a:gd name="connsiteY36" fmla="*/ 409575 h 590550"/>
              <a:gd name="connsiteX37" fmla="*/ 1333500 w 1859097"/>
              <a:gd name="connsiteY37" fmla="*/ 347663 h 590550"/>
              <a:gd name="connsiteX0" fmla="*/ 1333500 w 1854720"/>
              <a:gd name="connsiteY0" fmla="*/ 347663 h 590550"/>
              <a:gd name="connsiteX1" fmla="*/ 1535495 w 1854720"/>
              <a:gd name="connsiteY1" fmla="*/ 323853 h 590550"/>
              <a:gd name="connsiteX2" fmla="*/ 1709327 w 1854720"/>
              <a:gd name="connsiteY2" fmla="*/ 378622 h 590550"/>
              <a:gd name="connsiteX3" fmla="*/ 1854582 w 1854720"/>
              <a:gd name="connsiteY3" fmla="*/ 507209 h 590550"/>
              <a:gd name="connsiteX4" fmla="*/ 1685515 w 1854720"/>
              <a:gd name="connsiteY4" fmla="*/ 252416 h 590550"/>
              <a:gd name="connsiteX5" fmla="*/ 1556927 w 1854720"/>
              <a:gd name="connsiteY5" fmla="*/ 207172 h 590550"/>
              <a:gd name="connsiteX6" fmla="*/ 1428340 w 1854720"/>
              <a:gd name="connsiteY6" fmla="*/ 183359 h 590550"/>
              <a:gd name="connsiteX7" fmla="*/ 1314450 w 1854720"/>
              <a:gd name="connsiteY7" fmla="*/ 184150 h 590550"/>
              <a:gd name="connsiteX8" fmla="*/ 1262062 w 1854720"/>
              <a:gd name="connsiteY8" fmla="*/ 138113 h 590550"/>
              <a:gd name="connsiteX9" fmla="*/ 1223962 w 1854720"/>
              <a:gd name="connsiteY9" fmla="*/ 109538 h 590550"/>
              <a:gd name="connsiteX10" fmla="*/ 1181100 w 1854720"/>
              <a:gd name="connsiteY10" fmla="*/ 76200 h 590550"/>
              <a:gd name="connsiteX11" fmla="*/ 1095375 w 1854720"/>
              <a:gd name="connsiteY11" fmla="*/ 47625 h 590550"/>
              <a:gd name="connsiteX12" fmla="*/ 995362 w 1854720"/>
              <a:gd name="connsiteY12" fmla="*/ 47625 h 590550"/>
              <a:gd name="connsiteX13" fmla="*/ 885825 w 1854720"/>
              <a:gd name="connsiteY13" fmla="*/ 61913 h 590550"/>
              <a:gd name="connsiteX14" fmla="*/ 809625 w 1854720"/>
              <a:gd name="connsiteY14" fmla="*/ 66675 h 590550"/>
              <a:gd name="connsiteX15" fmla="*/ 723900 w 1854720"/>
              <a:gd name="connsiteY15" fmla="*/ 52388 h 590550"/>
              <a:gd name="connsiteX16" fmla="*/ 576262 w 1854720"/>
              <a:gd name="connsiteY16" fmla="*/ 28575 h 590550"/>
              <a:gd name="connsiteX17" fmla="*/ 447675 w 1854720"/>
              <a:gd name="connsiteY17" fmla="*/ 4763 h 590550"/>
              <a:gd name="connsiteX18" fmla="*/ 333375 w 1854720"/>
              <a:gd name="connsiteY18" fmla="*/ 0 h 590550"/>
              <a:gd name="connsiteX19" fmla="*/ 200025 w 1854720"/>
              <a:gd name="connsiteY19" fmla="*/ 19050 h 590550"/>
              <a:gd name="connsiteX20" fmla="*/ 123825 w 1854720"/>
              <a:gd name="connsiteY20" fmla="*/ 57150 h 590550"/>
              <a:gd name="connsiteX21" fmla="*/ 66675 w 1854720"/>
              <a:gd name="connsiteY21" fmla="*/ 104775 h 590550"/>
              <a:gd name="connsiteX22" fmla="*/ 14287 w 1854720"/>
              <a:gd name="connsiteY22" fmla="*/ 185738 h 590550"/>
              <a:gd name="connsiteX23" fmla="*/ 0 w 1854720"/>
              <a:gd name="connsiteY23" fmla="*/ 276225 h 590550"/>
              <a:gd name="connsiteX24" fmla="*/ 4762 w 1854720"/>
              <a:gd name="connsiteY24" fmla="*/ 366713 h 590550"/>
              <a:gd name="connsiteX25" fmla="*/ 23812 w 1854720"/>
              <a:gd name="connsiteY25" fmla="*/ 428625 h 590550"/>
              <a:gd name="connsiteX26" fmla="*/ 61912 w 1854720"/>
              <a:gd name="connsiteY26" fmla="*/ 495300 h 590550"/>
              <a:gd name="connsiteX27" fmla="*/ 128587 w 1854720"/>
              <a:gd name="connsiteY27" fmla="*/ 538163 h 590550"/>
              <a:gd name="connsiteX28" fmla="*/ 223837 w 1854720"/>
              <a:gd name="connsiteY28" fmla="*/ 571500 h 590550"/>
              <a:gd name="connsiteX29" fmla="*/ 338137 w 1854720"/>
              <a:gd name="connsiteY29" fmla="*/ 590550 h 590550"/>
              <a:gd name="connsiteX30" fmla="*/ 471487 w 1854720"/>
              <a:gd name="connsiteY30" fmla="*/ 581025 h 590550"/>
              <a:gd name="connsiteX31" fmla="*/ 619125 w 1854720"/>
              <a:gd name="connsiteY31" fmla="*/ 547688 h 590550"/>
              <a:gd name="connsiteX32" fmla="*/ 766762 w 1854720"/>
              <a:gd name="connsiteY32" fmla="*/ 500063 h 590550"/>
              <a:gd name="connsiteX33" fmla="*/ 833437 w 1854720"/>
              <a:gd name="connsiteY33" fmla="*/ 476250 h 590550"/>
              <a:gd name="connsiteX34" fmla="*/ 928687 w 1854720"/>
              <a:gd name="connsiteY34" fmla="*/ 466725 h 590550"/>
              <a:gd name="connsiteX35" fmla="*/ 1076325 w 1854720"/>
              <a:gd name="connsiteY35" fmla="*/ 485775 h 590550"/>
              <a:gd name="connsiteX36" fmla="*/ 1200150 w 1854720"/>
              <a:gd name="connsiteY36" fmla="*/ 466725 h 590550"/>
              <a:gd name="connsiteX37" fmla="*/ 1285875 w 1854720"/>
              <a:gd name="connsiteY37" fmla="*/ 409575 h 590550"/>
              <a:gd name="connsiteX38" fmla="*/ 1333500 w 1854720"/>
              <a:gd name="connsiteY38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28340 w 1857703"/>
              <a:gd name="connsiteY7" fmla="*/ 183359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28340 w 1857703"/>
              <a:gd name="connsiteY7" fmla="*/ 183359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780765 w 1857703"/>
              <a:gd name="connsiteY5" fmla="*/ 2905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2000544"/>
              <a:gd name="connsiteY0" fmla="*/ 347663 h 590550"/>
              <a:gd name="connsiteX1" fmla="*/ 1535495 w 2000544"/>
              <a:gd name="connsiteY1" fmla="*/ 323853 h 590550"/>
              <a:gd name="connsiteX2" fmla="*/ 1709327 w 2000544"/>
              <a:gd name="connsiteY2" fmla="*/ 378622 h 590550"/>
              <a:gd name="connsiteX3" fmla="*/ 1792671 w 2000544"/>
              <a:gd name="connsiteY3" fmla="*/ 442916 h 590550"/>
              <a:gd name="connsiteX4" fmla="*/ 1854582 w 2000544"/>
              <a:gd name="connsiteY4" fmla="*/ 507209 h 590550"/>
              <a:gd name="connsiteX5" fmla="*/ 1999840 w 2000544"/>
              <a:gd name="connsiteY5" fmla="*/ 509591 h 590550"/>
              <a:gd name="connsiteX6" fmla="*/ 1780765 w 2000544"/>
              <a:gd name="connsiteY6" fmla="*/ 290516 h 590550"/>
              <a:gd name="connsiteX7" fmla="*/ 1568833 w 2000544"/>
              <a:gd name="connsiteY7" fmla="*/ 202409 h 590550"/>
              <a:gd name="connsiteX8" fmla="*/ 1435484 w 2000544"/>
              <a:gd name="connsiteY8" fmla="*/ 180978 h 590550"/>
              <a:gd name="connsiteX9" fmla="*/ 1314450 w 2000544"/>
              <a:gd name="connsiteY9" fmla="*/ 184150 h 590550"/>
              <a:gd name="connsiteX10" fmla="*/ 1262062 w 2000544"/>
              <a:gd name="connsiteY10" fmla="*/ 138113 h 590550"/>
              <a:gd name="connsiteX11" fmla="*/ 1223962 w 2000544"/>
              <a:gd name="connsiteY11" fmla="*/ 109538 h 590550"/>
              <a:gd name="connsiteX12" fmla="*/ 1181100 w 2000544"/>
              <a:gd name="connsiteY12" fmla="*/ 76200 h 590550"/>
              <a:gd name="connsiteX13" fmla="*/ 1095375 w 2000544"/>
              <a:gd name="connsiteY13" fmla="*/ 47625 h 590550"/>
              <a:gd name="connsiteX14" fmla="*/ 995362 w 2000544"/>
              <a:gd name="connsiteY14" fmla="*/ 47625 h 590550"/>
              <a:gd name="connsiteX15" fmla="*/ 885825 w 2000544"/>
              <a:gd name="connsiteY15" fmla="*/ 61913 h 590550"/>
              <a:gd name="connsiteX16" fmla="*/ 809625 w 2000544"/>
              <a:gd name="connsiteY16" fmla="*/ 66675 h 590550"/>
              <a:gd name="connsiteX17" fmla="*/ 723900 w 2000544"/>
              <a:gd name="connsiteY17" fmla="*/ 52388 h 590550"/>
              <a:gd name="connsiteX18" fmla="*/ 576262 w 2000544"/>
              <a:gd name="connsiteY18" fmla="*/ 28575 h 590550"/>
              <a:gd name="connsiteX19" fmla="*/ 447675 w 2000544"/>
              <a:gd name="connsiteY19" fmla="*/ 4763 h 590550"/>
              <a:gd name="connsiteX20" fmla="*/ 333375 w 2000544"/>
              <a:gd name="connsiteY20" fmla="*/ 0 h 590550"/>
              <a:gd name="connsiteX21" fmla="*/ 200025 w 2000544"/>
              <a:gd name="connsiteY21" fmla="*/ 19050 h 590550"/>
              <a:gd name="connsiteX22" fmla="*/ 123825 w 2000544"/>
              <a:gd name="connsiteY22" fmla="*/ 57150 h 590550"/>
              <a:gd name="connsiteX23" fmla="*/ 66675 w 2000544"/>
              <a:gd name="connsiteY23" fmla="*/ 104775 h 590550"/>
              <a:gd name="connsiteX24" fmla="*/ 14287 w 2000544"/>
              <a:gd name="connsiteY24" fmla="*/ 185738 h 590550"/>
              <a:gd name="connsiteX25" fmla="*/ 0 w 2000544"/>
              <a:gd name="connsiteY25" fmla="*/ 276225 h 590550"/>
              <a:gd name="connsiteX26" fmla="*/ 4762 w 2000544"/>
              <a:gd name="connsiteY26" fmla="*/ 366713 h 590550"/>
              <a:gd name="connsiteX27" fmla="*/ 23812 w 2000544"/>
              <a:gd name="connsiteY27" fmla="*/ 428625 h 590550"/>
              <a:gd name="connsiteX28" fmla="*/ 61912 w 2000544"/>
              <a:gd name="connsiteY28" fmla="*/ 495300 h 590550"/>
              <a:gd name="connsiteX29" fmla="*/ 128587 w 2000544"/>
              <a:gd name="connsiteY29" fmla="*/ 538163 h 590550"/>
              <a:gd name="connsiteX30" fmla="*/ 223837 w 2000544"/>
              <a:gd name="connsiteY30" fmla="*/ 571500 h 590550"/>
              <a:gd name="connsiteX31" fmla="*/ 338137 w 2000544"/>
              <a:gd name="connsiteY31" fmla="*/ 590550 h 590550"/>
              <a:gd name="connsiteX32" fmla="*/ 471487 w 2000544"/>
              <a:gd name="connsiteY32" fmla="*/ 581025 h 590550"/>
              <a:gd name="connsiteX33" fmla="*/ 619125 w 2000544"/>
              <a:gd name="connsiteY33" fmla="*/ 547688 h 590550"/>
              <a:gd name="connsiteX34" fmla="*/ 766762 w 2000544"/>
              <a:gd name="connsiteY34" fmla="*/ 500063 h 590550"/>
              <a:gd name="connsiteX35" fmla="*/ 833437 w 2000544"/>
              <a:gd name="connsiteY35" fmla="*/ 476250 h 590550"/>
              <a:gd name="connsiteX36" fmla="*/ 928687 w 2000544"/>
              <a:gd name="connsiteY36" fmla="*/ 466725 h 590550"/>
              <a:gd name="connsiteX37" fmla="*/ 1076325 w 2000544"/>
              <a:gd name="connsiteY37" fmla="*/ 485775 h 590550"/>
              <a:gd name="connsiteX38" fmla="*/ 1200150 w 2000544"/>
              <a:gd name="connsiteY38" fmla="*/ 466725 h 590550"/>
              <a:gd name="connsiteX39" fmla="*/ 1285875 w 2000544"/>
              <a:gd name="connsiteY39" fmla="*/ 409575 h 590550"/>
              <a:gd name="connsiteX40" fmla="*/ 1333500 w 2000544"/>
              <a:gd name="connsiteY40" fmla="*/ 347663 h 590550"/>
              <a:gd name="connsiteX0" fmla="*/ 1333500 w 2000625"/>
              <a:gd name="connsiteY0" fmla="*/ 347663 h 590550"/>
              <a:gd name="connsiteX1" fmla="*/ 1535495 w 2000625"/>
              <a:gd name="connsiteY1" fmla="*/ 323853 h 590550"/>
              <a:gd name="connsiteX2" fmla="*/ 1709327 w 2000625"/>
              <a:gd name="connsiteY2" fmla="*/ 378622 h 590550"/>
              <a:gd name="connsiteX3" fmla="*/ 1792671 w 2000625"/>
              <a:gd name="connsiteY3" fmla="*/ 442916 h 590550"/>
              <a:gd name="connsiteX4" fmla="*/ 1871251 w 2000625"/>
              <a:gd name="connsiteY4" fmla="*/ 554834 h 590550"/>
              <a:gd name="connsiteX5" fmla="*/ 1999840 w 2000625"/>
              <a:gd name="connsiteY5" fmla="*/ 509591 h 590550"/>
              <a:gd name="connsiteX6" fmla="*/ 1780765 w 2000625"/>
              <a:gd name="connsiteY6" fmla="*/ 290516 h 590550"/>
              <a:gd name="connsiteX7" fmla="*/ 1568833 w 2000625"/>
              <a:gd name="connsiteY7" fmla="*/ 202409 h 590550"/>
              <a:gd name="connsiteX8" fmla="*/ 1435484 w 2000625"/>
              <a:gd name="connsiteY8" fmla="*/ 180978 h 590550"/>
              <a:gd name="connsiteX9" fmla="*/ 1314450 w 2000625"/>
              <a:gd name="connsiteY9" fmla="*/ 184150 h 590550"/>
              <a:gd name="connsiteX10" fmla="*/ 1262062 w 2000625"/>
              <a:gd name="connsiteY10" fmla="*/ 138113 h 590550"/>
              <a:gd name="connsiteX11" fmla="*/ 1223962 w 2000625"/>
              <a:gd name="connsiteY11" fmla="*/ 109538 h 590550"/>
              <a:gd name="connsiteX12" fmla="*/ 1181100 w 2000625"/>
              <a:gd name="connsiteY12" fmla="*/ 76200 h 590550"/>
              <a:gd name="connsiteX13" fmla="*/ 1095375 w 2000625"/>
              <a:gd name="connsiteY13" fmla="*/ 47625 h 590550"/>
              <a:gd name="connsiteX14" fmla="*/ 995362 w 2000625"/>
              <a:gd name="connsiteY14" fmla="*/ 47625 h 590550"/>
              <a:gd name="connsiteX15" fmla="*/ 885825 w 2000625"/>
              <a:gd name="connsiteY15" fmla="*/ 61913 h 590550"/>
              <a:gd name="connsiteX16" fmla="*/ 809625 w 2000625"/>
              <a:gd name="connsiteY16" fmla="*/ 66675 h 590550"/>
              <a:gd name="connsiteX17" fmla="*/ 723900 w 2000625"/>
              <a:gd name="connsiteY17" fmla="*/ 52388 h 590550"/>
              <a:gd name="connsiteX18" fmla="*/ 576262 w 2000625"/>
              <a:gd name="connsiteY18" fmla="*/ 28575 h 590550"/>
              <a:gd name="connsiteX19" fmla="*/ 447675 w 2000625"/>
              <a:gd name="connsiteY19" fmla="*/ 4763 h 590550"/>
              <a:gd name="connsiteX20" fmla="*/ 333375 w 2000625"/>
              <a:gd name="connsiteY20" fmla="*/ 0 h 590550"/>
              <a:gd name="connsiteX21" fmla="*/ 200025 w 2000625"/>
              <a:gd name="connsiteY21" fmla="*/ 19050 h 590550"/>
              <a:gd name="connsiteX22" fmla="*/ 123825 w 2000625"/>
              <a:gd name="connsiteY22" fmla="*/ 57150 h 590550"/>
              <a:gd name="connsiteX23" fmla="*/ 66675 w 2000625"/>
              <a:gd name="connsiteY23" fmla="*/ 104775 h 590550"/>
              <a:gd name="connsiteX24" fmla="*/ 14287 w 2000625"/>
              <a:gd name="connsiteY24" fmla="*/ 185738 h 590550"/>
              <a:gd name="connsiteX25" fmla="*/ 0 w 2000625"/>
              <a:gd name="connsiteY25" fmla="*/ 276225 h 590550"/>
              <a:gd name="connsiteX26" fmla="*/ 4762 w 2000625"/>
              <a:gd name="connsiteY26" fmla="*/ 366713 h 590550"/>
              <a:gd name="connsiteX27" fmla="*/ 23812 w 2000625"/>
              <a:gd name="connsiteY27" fmla="*/ 428625 h 590550"/>
              <a:gd name="connsiteX28" fmla="*/ 61912 w 2000625"/>
              <a:gd name="connsiteY28" fmla="*/ 495300 h 590550"/>
              <a:gd name="connsiteX29" fmla="*/ 128587 w 2000625"/>
              <a:gd name="connsiteY29" fmla="*/ 538163 h 590550"/>
              <a:gd name="connsiteX30" fmla="*/ 223837 w 2000625"/>
              <a:gd name="connsiteY30" fmla="*/ 571500 h 590550"/>
              <a:gd name="connsiteX31" fmla="*/ 338137 w 2000625"/>
              <a:gd name="connsiteY31" fmla="*/ 590550 h 590550"/>
              <a:gd name="connsiteX32" fmla="*/ 471487 w 2000625"/>
              <a:gd name="connsiteY32" fmla="*/ 581025 h 590550"/>
              <a:gd name="connsiteX33" fmla="*/ 619125 w 2000625"/>
              <a:gd name="connsiteY33" fmla="*/ 547688 h 590550"/>
              <a:gd name="connsiteX34" fmla="*/ 766762 w 2000625"/>
              <a:gd name="connsiteY34" fmla="*/ 500063 h 590550"/>
              <a:gd name="connsiteX35" fmla="*/ 833437 w 2000625"/>
              <a:gd name="connsiteY35" fmla="*/ 476250 h 590550"/>
              <a:gd name="connsiteX36" fmla="*/ 928687 w 2000625"/>
              <a:gd name="connsiteY36" fmla="*/ 466725 h 590550"/>
              <a:gd name="connsiteX37" fmla="*/ 1076325 w 2000625"/>
              <a:gd name="connsiteY37" fmla="*/ 485775 h 590550"/>
              <a:gd name="connsiteX38" fmla="*/ 1200150 w 2000625"/>
              <a:gd name="connsiteY38" fmla="*/ 466725 h 590550"/>
              <a:gd name="connsiteX39" fmla="*/ 1285875 w 2000625"/>
              <a:gd name="connsiteY39" fmla="*/ 409575 h 590550"/>
              <a:gd name="connsiteX40" fmla="*/ 1333500 w 2000625"/>
              <a:gd name="connsiteY40" fmla="*/ 347663 h 590550"/>
              <a:gd name="connsiteX0" fmla="*/ 1333500 w 2002803"/>
              <a:gd name="connsiteY0" fmla="*/ 347663 h 705145"/>
              <a:gd name="connsiteX1" fmla="*/ 1535495 w 2002803"/>
              <a:gd name="connsiteY1" fmla="*/ 323853 h 705145"/>
              <a:gd name="connsiteX2" fmla="*/ 1709327 w 2002803"/>
              <a:gd name="connsiteY2" fmla="*/ 378622 h 705145"/>
              <a:gd name="connsiteX3" fmla="*/ 1792671 w 2002803"/>
              <a:gd name="connsiteY3" fmla="*/ 442916 h 705145"/>
              <a:gd name="connsiteX4" fmla="*/ 1871251 w 2002803"/>
              <a:gd name="connsiteY4" fmla="*/ 554834 h 705145"/>
              <a:gd name="connsiteX5" fmla="*/ 1909351 w 2002803"/>
              <a:gd name="connsiteY5" fmla="*/ 704853 h 705145"/>
              <a:gd name="connsiteX6" fmla="*/ 1999840 w 2002803"/>
              <a:gd name="connsiteY6" fmla="*/ 509591 h 705145"/>
              <a:gd name="connsiteX7" fmla="*/ 1780765 w 2002803"/>
              <a:gd name="connsiteY7" fmla="*/ 290516 h 705145"/>
              <a:gd name="connsiteX8" fmla="*/ 1568833 w 2002803"/>
              <a:gd name="connsiteY8" fmla="*/ 202409 h 705145"/>
              <a:gd name="connsiteX9" fmla="*/ 1435484 w 2002803"/>
              <a:gd name="connsiteY9" fmla="*/ 180978 h 705145"/>
              <a:gd name="connsiteX10" fmla="*/ 1314450 w 2002803"/>
              <a:gd name="connsiteY10" fmla="*/ 184150 h 705145"/>
              <a:gd name="connsiteX11" fmla="*/ 1262062 w 2002803"/>
              <a:gd name="connsiteY11" fmla="*/ 138113 h 705145"/>
              <a:gd name="connsiteX12" fmla="*/ 1223962 w 2002803"/>
              <a:gd name="connsiteY12" fmla="*/ 109538 h 705145"/>
              <a:gd name="connsiteX13" fmla="*/ 1181100 w 2002803"/>
              <a:gd name="connsiteY13" fmla="*/ 76200 h 705145"/>
              <a:gd name="connsiteX14" fmla="*/ 1095375 w 2002803"/>
              <a:gd name="connsiteY14" fmla="*/ 47625 h 705145"/>
              <a:gd name="connsiteX15" fmla="*/ 995362 w 2002803"/>
              <a:gd name="connsiteY15" fmla="*/ 47625 h 705145"/>
              <a:gd name="connsiteX16" fmla="*/ 885825 w 2002803"/>
              <a:gd name="connsiteY16" fmla="*/ 61913 h 705145"/>
              <a:gd name="connsiteX17" fmla="*/ 809625 w 2002803"/>
              <a:gd name="connsiteY17" fmla="*/ 66675 h 705145"/>
              <a:gd name="connsiteX18" fmla="*/ 723900 w 2002803"/>
              <a:gd name="connsiteY18" fmla="*/ 52388 h 705145"/>
              <a:gd name="connsiteX19" fmla="*/ 576262 w 2002803"/>
              <a:gd name="connsiteY19" fmla="*/ 28575 h 705145"/>
              <a:gd name="connsiteX20" fmla="*/ 447675 w 2002803"/>
              <a:gd name="connsiteY20" fmla="*/ 4763 h 705145"/>
              <a:gd name="connsiteX21" fmla="*/ 333375 w 2002803"/>
              <a:gd name="connsiteY21" fmla="*/ 0 h 705145"/>
              <a:gd name="connsiteX22" fmla="*/ 200025 w 2002803"/>
              <a:gd name="connsiteY22" fmla="*/ 19050 h 705145"/>
              <a:gd name="connsiteX23" fmla="*/ 123825 w 2002803"/>
              <a:gd name="connsiteY23" fmla="*/ 57150 h 705145"/>
              <a:gd name="connsiteX24" fmla="*/ 66675 w 2002803"/>
              <a:gd name="connsiteY24" fmla="*/ 104775 h 705145"/>
              <a:gd name="connsiteX25" fmla="*/ 14287 w 2002803"/>
              <a:gd name="connsiteY25" fmla="*/ 185738 h 705145"/>
              <a:gd name="connsiteX26" fmla="*/ 0 w 2002803"/>
              <a:gd name="connsiteY26" fmla="*/ 276225 h 705145"/>
              <a:gd name="connsiteX27" fmla="*/ 4762 w 2002803"/>
              <a:gd name="connsiteY27" fmla="*/ 366713 h 705145"/>
              <a:gd name="connsiteX28" fmla="*/ 23812 w 2002803"/>
              <a:gd name="connsiteY28" fmla="*/ 428625 h 705145"/>
              <a:gd name="connsiteX29" fmla="*/ 61912 w 2002803"/>
              <a:gd name="connsiteY29" fmla="*/ 495300 h 705145"/>
              <a:gd name="connsiteX30" fmla="*/ 128587 w 2002803"/>
              <a:gd name="connsiteY30" fmla="*/ 538163 h 705145"/>
              <a:gd name="connsiteX31" fmla="*/ 223837 w 2002803"/>
              <a:gd name="connsiteY31" fmla="*/ 571500 h 705145"/>
              <a:gd name="connsiteX32" fmla="*/ 338137 w 2002803"/>
              <a:gd name="connsiteY32" fmla="*/ 590550 h 705145"/>
              <a:gd name="connsiteX33" fmla="*/ 471487 w 2002803"/>
              <a:gd name="connsiteY33" fmla="*/ 581025 h 705145"/>
              <a:gd name="connsiteX34" fmla="*/ 619125 w 2002803"/>
              <a:gd name="connsiteY34" fmla="*/ 547688 h 705145"/>
              <a:gd name="connsiteX35" fmla="*/ 766762 w 2002803"/>
              <a:gd name="connsiteY35" fmla="*/ 500063 h 705145"/>
              <a:gd name="connsiteX36" fmla="*/ 833437 w 2002803"/>
              <a:gd name="connsiteY36" fmla="*/ 476250 h 705145"/>
              <a:gd name="connsiteX37" fmla="*/ 928687 w 2002803"/>
              <a:gd name="connsiteY37" fmla="*/ 466725 h 705145"/>
              <a:gd name="connsiteX38" fmla="*/ 1076325 w 2002803"/>
              <a:gd name="connsiteY38" fmla="*/ 485775 h 705145"/>
              <a:gd name="connsiteX39" fmla="*/ 1200150 w 2002803"/>
              <a:gd name="connsiteY39" fmla="*/ 466725 h 705145"/>
              <a:gd name="connsiteX40" fmla="*/ 1285875 w 2002803"/>
              <a:gd name="connsiteY40" fmla="*/ 409575 h 705145"/>
              <a:gd name="connsiteX41" fmla="*/ 1333500 w 2002803"/>
              <a:gd name="connsiteY41" fmla="*/ 347663 h 705145"/>
              <a:gd name="connsiteX0" fmla="*/ 1333500 w 2002803"/>
              <a:gd name="connsiteY0" fmla="*/ 347663 h 705145"/>
              <a:gd name="connsiteX1" fmla="*/ 1535495 w 2002803"/>
              <a:gd name="connsiteY1" fmla="*/ 323853 h 705145"/>
              <a:gd name="connsiteX2" fmla="*/ 1709327 w 2002803"/>
              <a:gd name="connsiteY2" fmla="*/ 378622 h 705145"/>
              <a:gd name="connsiteX3" fmla="*/ 1792671 w 2002803"/>
              <a:gd name="connsiteY3" fmla="*/ 442916 h 705145"/>
              <a:gd name="connsiteX4" fmla="*/ 1871251 w 2002803"/>
              <a:gd name="connsiteY4" fmla="*/ 554834 h 705145"/>
              <a:gd name="connsiteX5" fmla="*/ 1909351 w 2002803"/>
              <a:gd name="connsiteY5" fmla="*/ 704853 h 705145"/>
              <a:gd name="connsiteX6" fmla="*/ 1999840 w 2002803"/>
              <a:gd name="connsiteY6" fmla="*/ 509591 h 705145"/>
              <a:gd name="connsiteX7" fmla="*/ 1780765 w 2002803"/>
              <a:gd name="connsiteY7" fmla="*/ 290516 h 705145"/>
              <a:gd name="connsiteX8" fmla="*/ 1568833 w 2002803"/>
              <a:gd name="connsiteY8" fmla="*/ 202409 h 705145"/>
              <a:gd name="connsiteX9" fmla="*/ 1435484 w 2002803"/>
              <a:gd name="connsiteY9" fmla="*/ 180978 h 705145"/>
              <a:gd name="connsiteX10" fmla="*/ 1314450 w 2002803"/>
              <a:gd name="connsiteY10" fmla="*/ 184150 h 705145"/>
              <a:gd name="connsiteX11" fmla="*/ 1262062 w 2002803"/>
              <a:gd name="connsiteY11" fmla="*/ 138113 h 705145"/>
              <a:gd name="connsiteX12" fmla="*/ 1223962 w 2002803"/>
              <a:gd name="connsiteY12" fmla="*/ 109538 h 705145"/>
              <a:gd name="connsiteX13" fmla="*/ 1181100 w 2002803"/>
              <a:gd name="connsiteY13" fmla="*/ 76200 h 705145"/>
              <a:gd name="connsiteX14" fmla="*/ 1095375 w 2002803"/>
              <a:gd name="connsiteY14" fmla="*/ 47625 h 705145"/>
              <a:gd name="connsiteX15" fmla="*/ 995362 w 2002803"/>
              <a:gd name="connsiteY15" fmla="*/ 47625 h 705145"/>
              <a:gd name="connsiteX16" fmla="*/ 885825 w 2002803"/>
              <a:gd name="connsiteY16" fmla="*/ 61913 h 705145"/>
              <a:gd name="connsiteX17" fmla="*/ 809625 w 2002803"/>
              <a:gd name="connsiteY17" fmla="*/ 66675 h 705145"/>
              <a:gd name="connsiteX18" fmla="*/ 723900 w 2002803"/>
              <a:gd name="connsiteY18" fmla="*/ 52388 h 705145"/>
              <a:gd name="connsiteX19" fmla="*/ 576262 w 2002803"/>
              <a:gd name="connsiteY19" fmla="*/ 28575 h 705145"/>
              <a:gd name="connsiteX20" fmla="*/ 447675 w 2002803"/>
              <a:gd name="connsiteY20" fmla="*/ 4763 h 705145"/>
              <a:gd name="connsiteX21" fmla="*/ 333375 w 2002803"/>
              <a:gd name="connsiteY21" fmla="*/ 0 h 705145"/>
              <a:gd name="connsiteX22" fmla="*/ 200025 w 2002803"/>
              <a:gd name="connsiteY22" fmla="*/ 19050 h 705145"/>
              <a:gd name="connsiteX23" fmla="*/ 123825 w 2002803"/>
              <a:gd name="connsiteY23" fmla="*/ 57150 h 705145"/>
              <a:gd name="connsiteX24" fmla="*/ 66675 w 2002803"/>
              <a:gd name="connsiteY24" fmla="*/ 104775 h 705145"/>
              <a:gd name="connsiteX25" fmla="*/ 14287 w 2002803"/>
              <a:gd name="connsiteY25" fmla="*/ 185738 h 705145"/>
              <a:gd name="connsiteX26" fmla="*/ 0 w 2002803"/>
              <a:gd name="connsiteY26" fmla="*/ 276225 h 705145"/>
              <a:gd name="connsiteX27" fmla="*/ 4762 w 2002803"/>
              <a:gd name="connsiteY27" fmla="*/ 366713 h 705145"/>
              <a:gd name="connsiteX28" fmla="*/ 23812 w 2002803"/>
              <a:gd name="connsiteY28" fmla="*/ 428625 h 705145"/>
              <a:gd name="connsiteX29" fmla="*/ 61912 w 2002803"/>
              <a:gd name="connsiteY29" fmla="*/ 495300 h 705145"/>
              <a:gd name="connsiteX30" fmla="*/ 128587 w 2002803"/>
              <a:gd name="connsiteY30" fmla="*/ 538163 h 705145"/>
              <a:gd name="connsiteX31" fmla="*/ 223837 w 2002803"/>
              <a:gd name="connsiteY31" fmla="*/ 571500 h 705145"/>
              <a:gd name="connsiteX32" fmla="*/ 338137 w 2002803"/>
              <a:gd name="connsiteY32" fmla="*/ 590550 h 705145"/>
              <a:gd name="connsiteX33" fmla="*/ 471487 w 2002803"/>
              <a:gd name="connsiteY33" fmla="*/ 581025 h 705145"/>
              <a:gd name="connsiteX34" fmla="*/ 619125 w 2002803"/>
              <a:gd name="connsiteY34" fmla="*/ 547688 h 705145"/>
              <a:gd name="connsiteX35" fmla="*/ 766762 w 2002803"/>
              <a:gd name="connsiteY35" fmla="*/ 500063 h 705145"/>
              <a:gd name="connsiteX36" fmla="*/ 833437 w 2002803"/>
              <a:gd name="connsiteY36" fmla="*/ 476250 h 705145"/>
              <a:gd name="connsiteX37" fmla="*/ 928687 w 2002803"/>
              <a:gd name="connsiteY37" fmla="*/ 466725 h 705145"/>
              <a:gd name="connsiteX38" fmla="*/ 1076325 w 2002803"/>
              <a:gd name="connsiteY38" fmla="*/ 485775 h 705145"/>
              <a:gd name="connsiteX39" fmla="*/ 1200150 w 2002803"/>
              <a:gd name="connsiteY39" fmla="*/ 466725 h 705145"/>
              <a:gd name="connsiteX40" fmla="*/ 1285875 w 2002803"/>
              <a:gd name="connsiteY40" fmla="*/ 409575 h 705145"/>
              <a:gd name="connsiteX41" fmla="*/ 1333500 w 2002803"/>
              <a:gd name="connsiteY41" fmla="*/ 347663 h 705145"/>
              <a:gd name="connsiteX0" fmla="*/ 1333500 w 2002803"/>
              <a:gd name="connsiteY0" fmla="*/ 347663 h 705189"/>
              <a:gd name="connsiteX1" fmla="*/ 1535495 w 2002803"/>
              <a:gd name="connsiteY1" fmla="*/ 323853 h 705189"/>
              <a:gd name="connsiteX2" fmla="*/ 1709327 w 2002803"/>
              <a:gd name="connsiteY2" fmla="*/ 378622 h 705189"/>
              <a:gd name="connsiteX3" fmla="*/ 1792671 w 2002803"/>
              <a:gd name="connsiteY3" fmla="*/ 442916 h 705189"/>
              <a:gd name="connsiteX4" fmla="*/ 1871251 w 2002803"/>
              <a:gd name="connsiteY4" fmla="*/ 554834 h 705189"/>
              <a:gd name="connsiteX5" fmla="*/ 1909351 w 2002803"/>
              <a:gd name="connsiteY5" fmla="*/ 704853 h 705189"/>
              <a:gd name="connsiteX6" fmla="*/ 1999840 w 2002803"/>
              <a:gd name="connsiteY6" fmla="*/ 509591 h 705189"/>
              <a:gd name="connsiteX7" fmla="*/ 1780765 w 2002803"/>
              <a:gd name="connsiteY7" fmla="*/ 290516 h 705189"/>
              <a:gd name="connsiteX8" fmla="*/ 1568833 w 2002803"/>
              <a:gd name="connsiteY8" fmla="*/ 202409 h 705189"/>
              <a:gd name="connsiteX9" fmla="*/ 1435484 w 2002803"/>
              <a:gd name="connsiteY9" fmla="*/ 180978 h 705189"/>
              <a:gd name="connsiteX10" fmla="*/ 1314450 w 2002803"/>
              <a:gd name="connsiteY10" fmla="*/ 184150 h 705189"/>
              <a:gd name="connsiteX11" fmla="*/ 1262062 w 2002803"/>
              <a:gd name="connsiteY11" fmla="*/ 138113 h 705189"/>
              <a:gd name="connsiteX12" fmla="*/ 1223962 w 2002803"/>
              <a:gd name="connsiteY12" fmla="*/ 109538 h 705189"/>
              <a:gd name="connsiteX13" fmla="*/ 1181100 w 2002803"/>
              <a:gd name="connsiteY13" fmla="*/ 76200 h 705189"/>
              <a:gd name="connsiteX14" fmla="*/ 1095375 w 2002803"/>
              <a:gd name="connsiteY14" fmla="*/ 47625 h 705189"/>
              <a:gd name="connsiteX15" fmla="*/ 995362 w 2002803"/>
              <a:gd name="connsiteY15" fmla="*/ 47625 h 705189"/>
              <a:gd name="connsiteX16" fmla="*/ 885825 w 2002803"/>
              <a:gd name="connsiteY16" fmla="*/ 61913 h 705189"/>
              <a:gd name="connsiteX17" fmla="*/ 809625 w 2002803"/>
              <a:gd name="connsiteY17" fmla="*/ 66675 h 705189"/>
              <a:gd name="connsiteX18" fmla="*/ 723900 w 2002803"/>
              <a:gd name="connsiteY18" fmla="*/ 52388 h 705189"/>
              <a:gd name="connsiteX19" fmla="*/ 576262 w 2002803"/>
              <a:gd name="connsiteY19" fmla="*/ 28575 h 705189"/>
              <a:gd name="connsiteX20" fmla="*/ 447675 w 2002803"/>
              <a:gd name="connsiteY20" fmla="*/ 4763 h 705189"/>
              <a:gd name="connsiteX21" fmla="*/ 333375 w 2002803"/>
              <a:gd name="connsiteY21" fmla="*/ 0 h 705189"/>
              <a:gd name="connsiteX22" fmla="*/ 200025 w 2002803"/>
              <a:gd name="connsiteY22" fmla="*/ 19050 h 705189"/>
              <a:gd name="connsiteX23" fmla="*/ 123825 w 2002803"/>
              <a:gd name="connsiteY23" fmla="*/ 57150 h 705189"/>
              <a:gd name="connsiteX24" fmla="*/ 66675 w 2002803"/>
              <a:gd name="connsiteY24" fmla="*/ 104775 h 705189"/>
              <a:gd name="connsiteX25" fmla="*/ 14287 w 2002803"/>
              <a:gd name="connsiteY25" fmla="*/ 185738 h 705189"/>
              <a:gd name="connsiteX26" fmla="*/ 0 w 2002803"/>
              <a:gd name="connsiteY26" fmla="*/ 276225 h 705189"/>
              <a:gd name="connsiteX27" fmla="*/ 4762 w 2002803"/>
              <a:gd name="connsiteY27" fmla="*/ 366713 h 705189"/>
              <a:gd name="connsiteX28" fmla="*/ 23812 w 2002803"/>
              <a:gd name="connsiteY28" fmla="*/ 428625 h 705189"/>
              <a:gd name="connsiteX29" fmla="*/ 61912 w 2002803"/>
              <a:gd name="connsiteY29" fmla="*/ 495300 h 705189"/>
              <a:gd name="connsiteX30" fmla="*/ 128587 w 2002803"/>
              <a:gd name="connsiteY30" fmla="*/ 538163 h 705189"/>
              <a:gd name="connsiteX31" fmla="*/ 223837 w 2002803"/>
              <a:gd name="connsiteY31" fmla="*/ 571500 h 705189"/>
              <a:gd name="connsiteX32" fmla="*/ 338137 w 2002803"/>
              <a:gd name="connsiteY32" fmla="*/ 590550 h 705189"/>
              <a:gd name="connsiteX33" fmla="*/ 471487 w 2002803"/>
              <a:gd name="connsiteY33" fmla="*/ 581025 h 705189"/>
              <a:gd name="connsiteX34" fmla="*/ 619125 w 2002803"/>
              <a:gd name="connsiteY34" fmla="*/ 547688 h 705189"/>
              <a:gd name="connsiteX35" fmla="*/ 766762 w 2002803"/>
              <a:gd name="connsiteY35" fmla="*/ 500063 h 705189"/>
              <a:gd name="connsiteX36" fmla="*/ 833437 w 2002803"/>
              <a:gd name="connsiteY36" fmla="*/ 476250 h 705189"/>
              <a:gd name="connsiteX37" fmla="*/ 928687 w 2002803"/>
              <a:gd name="connsiteY37" fmla="*/ 466725 h 705189"/>
              <a:gd name="connsiteX38" fmla="*/ 1076325 w 2002803"/>
              <a:gd name="connsiteY38" fmla="*/ 485775 h 705189"/>
              <a:gd name="connsiteX39" fmla="*/ 1200150 w 2002803"/>
              <a:gd name="connsiteY39" fmla="*/ 466725 h 705189"/>
              <a:gd name="connsiteX40" fmla="*/ 1285875 w 2002803"/>
              <a:gd name="connsiteY40" fmla="*/ 409575 h 705189"/>
              <a:gd name="connsiteX41" fmla="*/ 1333500 w 2002803"/>
              <a:gd name="connsiteY41" fmla="*/ 347663 h 705189"/>
              <a:gd name="connsiteX0" fmla="*/ 1333500 w 2002803"/>
              <a:gd name="connsiteY0" fmla="*/ 347663 h 705209"/>
              <a:gd name="connsiteX1" fmla="*/ 1535495 w 2002803"/>
              <a:gd name="connsiteY1" fmla="*/ 323853 h 705209"/>
              <a:gd name="connsiteX2" fmla="*/ 1709327 w 2002803"/>
              <a:gd name="connsiteY2" fmla="*/ 378622 h 705209"/>
              <a:gd name="connsiteX3" fmla="*/ 1792671 w 2002803"/>
              <a:gd name="connsiteY3" fmla="*/ 442916 h 705209"/>
              <a:gd name="connsiteX4" fmla="*/ 1868869 w 2002803"/>
              <a:gd name="connsiteY4" fmla="*/ 561978 h 705209"/>
              <a:gd name="connsiteX5" fmla="*/ 1909351 w 2002803"/>
              <a:gd name="connsiteY5" fmla="*/ 704853 h 705209"/>
              <a:gd name="connsiteX6" fmla="*/ 1999840 w 2002803"/>
              <a:gd name="connsiteY6" fmla="*/ 509591 h 705209"/>
              <a:gd name="connsiteX7" fmla="*/ 1780765 w 2002803"/>
              <a:gd name="connsiteY7" fmla="*/ 290516 h 705209"/>
              <a:gd name="connsiteX8" fmla="*/ 1568833 w 2002803"/>
              <a:gd name="connsiteY8" fmla="*/ 202409 h 705209"/>
              <a:gd name="connsiteX9" fmla="*/ 1435484 w 2002803"/>
              <a:gd name="connsiteY9" fmla="*/ 180978 h 705209"/>
              <a:gd name="connsiteX10" fmla="*/ 1314450 w 2002803"/>
              <a:gd name="connsiteY10" fmla="*/ 184150 h 705209"/>
              <a:gd name="connsiteX11" fmla="*/ 1262062 w 2002803"/>
              <a:gd name="connsiteY11" fmla="*/ 138113 h 705209"/>
              <a:gd name="connsiteX12" fmla="*/ 1223962 w 2002803"/>
              <a:gd name="connsiteY12" fmla="*/ 109538 h 705209"/>
              <a:gd name="connsiteX13" fmla="*/ 1181100 w 2002803"/>
              <a:gd name="connsiteY13" fmla="*/ 76200 h 705209"/>
              <a:gd name="connsiteX14" fmla="*/ 1095375 w 2002803"/>
              <a:gd name="connsiteY14" fmla="*/ 47625 h 705209"/>
              <a:gd name="connsiteX15" fmla="*/ 995362 w 2002803"/>
              <a:gd name="connsiteY15" fmla="*/ 47625 h 705209"/>
              <a:gd name="connsiteX16" fmla="*/ 885825 w 2002803"/>
              <a:gd name="connsiteY16" fmla="*/ 61913 h 705209"/>
              <a:gd name="connsiteX17" fmla="*/ 809625 w 2002803"/>
              <a:gd name="connsiteY17" fmla="*/ 66675 h 705209"/>
              <a:gd name="connsiteX18" fmla="*/ 723900 w 2002803"/>
              <a:gd name="connsiteY18" fmla="*/ 52388 h 705209"/>
              <a:gd name="connsiteX19" fmla="*/ 576262 w 2002803"/>
              <a:gd name="connsiteY19" fmla="*/ 28575 h 705209"/>
              <a:gd name="connsiteX20" fmla="*/ 447675 w 2002803"/>
              <a:gd name="connsiteY20" fmla="*/ 4763 h 705209"/>
              <a:gd name="connsiteX21" fmla="*/ 333375 w 2002803"/>
              <a:gd name="connsiteY21" fmla="*/ 0 h 705209"/>
              <a:gd name="connsiteX22" fmla="*/ 200025 w 2002803"/>
              <a:gd name="connsiteY22" fmla="*/ 19050 h 705209"/>
              <a:gd name="connsiteX23" fmla="*/ 123825 w 2002803"/>
              <a:gd name="connsiteY23" fmla="*/ 57150 h 705209"/>
              <a:gd name="connsiteX24" fmla="*/ 66675 w 2002803"/>
              <a:gd name="connsiteY24" fmla="*/ 104775 h 705209"/>
              <a:gd name="connsiteX25" fmla="*/ 14287 w 2002803"/>
              <a:gd name="connsiteY25" fmla="*/ 185738 h 705209"/>
              <a:gd name="connsiteX26" fmla="*/ 0 w 2002803"/>
              <a:gd name="connsiteY26" fmla="*/ 276225 h 705209"/>
              <a:gd name="connsiteX27" fmla="*/ 4762 w 2002803"/>
              <a:gd name="connsiteY27" fmla="*/ 366713 h 705209"/>
              <a:gd name="connsiteX28" fmla="*/ 23812 w 2002803"/>
              <a:gd name="connsiteY28" fmla="*/ 428625 h 705209"/>
              <a:gd name="connsiteX29" fmla="*/ 61912 w 2002803"/>
              <a:gd name="connsiteY29" fmla="*/ 495300 h 705209"/>
              <a:gd name="connsiteX30" fmla="*/ 128587 w 2002803"/>
              <a:gd name="connsiteY30" fmla="*/ 538163 h 705209"/>
              <a:gd name="connsiteX31" fmla="*/ 223837 w 2002803"/>
              <a:gd name="connsiteY31" fmla="*/ 571500 h 705209"/>
              <a:gd name="connsiteX32" fmla="*/ 338137 w 2002803"/>
              <a:gd name="connsiteY32" fmla="*/ 590550 h 705209"/>
              <a:gd name="connsiteX33" fmla="*/ 471487 w 2002803"/>
              <a:gd name="connsiteY33" fmla="*/ 581025 h 705209"/>
              <a:gd name="connsiteX34" fmla="*/ 619125 w 2002803"/>
              <a:gd name="connsiteY34" fmla="*/ 547688 h 705209"/>
              <a:gd name="connsiteX35" fmla="*/ 766762 w 2002803"/>
              <a:gd name="connsiteY35" fmla="*/ 500063 h 705209"/>
              <a:gd name="connsiteX36" fmla="*/ 833437 w 2002803"/>
              <a:gd name="connsiteY36" fmla="*/ 476250 h 705209"/>
              <a:gd name="connsiteX37" fmla="*/ 928687 w 2002803"/>
              <a:gd name="connsiteY37" fmla="*/ 466725 h 705209"/>
              <a:gd name="connsiteX38" fmla="*/ 1076325 w 2002803"/>
              <a:gd name="connsiteY38" fmla="*/ 485775 h 705209"/>
              <a:gd name="connsiteX39" fmla="*/ 1200150 w 2002803"/>
              <a:gd name="connsiteY39" fmla="*/ 466725 h 705209"/>
              <a:gd name="connsiteX40" fmla="*/ 1285875 w 2002803"/>
              <a:gd name="connsiteY40" fmla="*/ 409575 h 705209"/>
              <a:gd name="connsiteX41" fmla="*/ 1333500 w 2002803"/>
              <a:gd name="connsiteY41" fmla="*/ 347663 h 705209"/>
              <a:gd name="connsiteX0" fmla="*/ 1333500 w 2006178"/>
              <a:gd name="connsiteY0" fmla="*/ 347663 h 1479719"/>
              <a:gd name="connsiteX1" fmla="*/ 1535495 w 2006178"/>
              <a:gd name="connsiteY1" fmla="*/ 323853 h 1479719"/>
              <a:gd name="connsiteX2" fmla="*/ 1709327 w 2006178"/>
              <a:gd name="connsiteY2" fmla="*/ 378622 h 1479719"/>
              <a:gd name="connsiteX3" fmla="*/ 1792671 w 2006178"/>
              <a:gd name="connsiteY3" fmla="*/ 442916 h 1479719"/>
              <a:gd name="connsiteX4" fmla="*/ 1868869 w 2006178"/>
              <a:gd name="connsiteY4" fmla="*/ 561978 h 1479719"/>
              <a:gd name="connsiteX5" fmla="*/ 1909351 w 2006178"/>
              <a:gd name="connsiteY5" fmla="*/ 704853 h 1479719"/>
              <a:gd name="connsiteX6" fmla="*/ 1902207 w 2006178"/>
              <a:gd name="connsiteY6" fmla="*/ 1478759 h 1479719"/>
              <a:gd name="connsiteX7" fmla="*/ 1999840 w 2006178"/>
              <a:gd name="connsiteY7" fmla="*/ 509591 h 1479719"/>
              <a:gd name="connsiteX8" fmla="*/ 1780765 w 2006178"/>
              <a:gd name="connsiteY8" fmla="*/ 290516 h 1479719"/>
              <a:gd name="connsiteX9" fmla="*/ 1568833 w 2006178"/>
              <a:gd name="connsiteY9" fmla="*/ 202409 h 1479719"/>
              <a:gd name="connsiteX10" fmla="*/ 1435484 w 2006178"/>
              <a:gd name="connsiteY10" fmla="*/ 180978 h 1479719"/>
              <a:gd name="connsiteX11" fmla="*/ 1314450 w 2006178"/>
              <a:gd name="connsiteY11" fmla="*/ 184150 h 1479719"/>
              <a:gd name="connsiteX12" fmla="*/ 1262062 w 2006178"/>
              <a:gd name="connsiteY12" fmla="*/ 138113 h 1479719"/>
              <a:gd name="connsiteX13" fmla="*/ 1223962 w 2006178"/>
              <a:gd name="connsiteY13" fmla="*/ 109538 h 1479719"/>
              <a:gd name="connsiteX14" fmla="*/ 1181100 w 2006178"/>
              <a:gd name="connsiteY14" fmla="*/ 76200 h 1479719"/>
              <a:gd name="connsiteX15" fmla="*/ 1095375 w 2006178"/>
              <a:gd name="connsiteY15" fmla="*/ 47625 h 1479719"/>
              <a:gd name="connsiteX16" fmla="*/ 995362 w 2006178"/>
              <a:gd name="connsiteY16" fmla="*/ 47625 h 1479719"/>
              <a:gd name="connsiteX17" fmla="*/ 885825 w 2006178"/>
              <a:gd name="connsiteY17" fmla="*/ 61913 h 1479719"/>
              <a:gd name="connsiteX18" fmla="*/ 809625 w 2006178"/>
              <a:gd name="connsiteY18" fmla="*/ 66675 h 1479719"/>
              <a:gd name="connsiteX19" fmla="*/ 723900 w 2006178"/>
              <a:gd name="connsiteY19" fmla="*/ 52388 h 1479719"/>
              <a:gd name="connsiteX20" fmla="*/ 576262 w 2006178"/>
              <a:gd name="connsiteY20" fmla="*/ 28575 h 1479719"/>
              <a:gd name="connsiteX21" fmla="*/ 447675 w 2006178"/>
              <a:gd name="connsiteY21" fmla="*/ 4763 h 1479719"/>
              <a:gd name="connsiteX22" fmla="*/ 333375 w 2006178"/>
              <a:gd name="connsiteY22" fmla="*/ 0 h 1479719"/>
              <a:gd name="connsiteX23" fmla="*/ 200025 w 2006178"/>
              <a:gd name="connsiteY23" fmla="*/ 19050 h 1479719"/>
              <a:gd name="connsiteX24" fmla="*/ 123825 w 2006178"/>
              <a:gd name="connsiteY24" fmla="*/ 57150 h 1479719"/>
              <a:gd name="connsiteX25" fmla="*/ 66675 w 2006178"/>
              <a:gd name="connsiteY25" fmla="*/ 104775 h 1479719"/>
              <a:gd name="connsiteX26" fmla="*/ 14287 w 2006178"/>
              <a:gd name="connsiteY26" fmla="*/ 185738 h 1479719"/>
              <a:gd name="connsiteX27" fmla="*/ 0 w 2006178"/>
              <a:gd name="connsiteY27" fmla="*/ 276225 h 1479719"/>
              <a:gd name="connsiteX28" fmla="*/ 4762 w 2006178"/>
              <a:gd name="connsiteY28" fmla="*/ 366713 h 1479719"/>
              <a:gd name="connsiteX29" fmla="*/ 23812 w 2006178"/>
              <a:gd name="connsiteY29" fmla="*/ 428625 h 1479719"/>
              <a:gd name="connsiteX30" fmla="*/ 61912 w 2006178"/>
              <a:gd name="connsiteY30" fmla="*/ 495300 h 1479719"/>
              <a:gd name="connsiteX31" fmla="*/ 128587 w 2006178"/>
              <a:gd name="connsiteY31" fmla="*/ 538163 h 1479719"/>
              <a:gd name="connsiteX32" fmla="*/ 223837 w 2006178"/>
              <a:gd name="connsiteY32" fmla="*/ 571500 h 1479719"/>
              <a:gd name="connsiteX33" fmla="*/ 338137 w 2006178"/>
              <a:gd name="connsiteY33" fmla="*/ 590550 h 1479719"/>
              <a:gd name="connsiteX34" fmla="*/ 471487 w 2006178"/>
              <a:gd name="connsiteY34" fmla="*/ 581025 h 1479719"/>
              <a:gd name="connsiteX35" fmla="*/ 619125 w 2006178"/>
              <a:gd name="connsiteY35" fmla="*/ 547688 h 1479719"/>
              <a:gd name="connsiteX36" fmla="*/ 766762 w 2006178"/>
              <a:gd name="connsiteY36" fmla="*/ 500063 h 1479719"/>
              <a:gd name="connsiteX37" fmla="*/ 833437 w 2006178"/>
              <a:gd name="connsiteY37" fmla="*/ 476250 h 1479719"/>
              <a:gd name="connsiteX38" fmla="*/ 928687 w 2006178"/>
              <a:gd name="connsiteY38" fmla="*/ 466725 h 1479719"/>
              <a:gd name="connsiteX39" fmla="*/ 1076325 w 2006178"/>
              <a:gd name="connsiteY39" fmla="*/ 485775 h 1479719"/>
              <a:gd name="connsiteX40" fmla="*/ 1200150 w 2006178"/>
              <a:gd name="connsiteY40" fmla="*/ 466725 h 1479719"/>
              <a:gd name="connsiteX41" fmla="*/ 1285875 w 2006178"/>
              <a:gd name="connsiteY41" fmla="*/ 409575 h 1479719"/>
              <a:gd name="connsiteX42" fmla="*/ 1333500 w 2006178"/>
              <a:gd name="connsiteY42" fmla="*/ 347663 h 1479719"/>
              <a:gd name="connsiteX0" fmla="*/ 1333500 w 2006178"/>
              <a:gd name="connsiteY0" fmla="*/ 347663 h 1479777"/>
              <a:gd name="connsiteX1" fmla="*/ 1535495 w 2006178"/>
              <a:gd name="connsiteY1" fmla="*/ 323853 h 1479777"/>
              <a:gd name="connsiteX2" fmla="*/ 1709327 w 2006178"/>
              <a:gd name="connsiteY2" fmla="*/ 378622 h 1479777"/>
              <a:gd name="connsiteX3" fmla="*/ 1792671 w 2006178"/>
              <a:gd name="connsiteY3" fmla="*/ 442916 h 1479777"/>
              <a:gd name="connsiteX4" fmla="*/ 1868869 w 2006178"/>
              <a:gd name="connsiteY4" fmla="*/ 561978 h 1479777"/>
              <a:gd name="connsiteX5" fmla="*/ 1909351 w 2006178"/>
              <a:gd name="connsiteY5" fmla="*/ 704853 h 1479777"/>
              <a:gd name="connsiteX6" fmla="*/ 1902207 w 2006178"/>
              <a:gd name="connsiteY6" fmla="*/ 1478759 h 1479777"/>
              <a:gd name="connsiteX7" fmla="*/ 1999840 w 2006178"/>
              <a:gd name="connsiteY7" fmla="*/ 509591 h 1479777"/>
              <a:gd name="connsiteX8" fmla="*/ 1780765 w 2006178"/>
              <a:gd name="connsiteY8" fmla="*/ 290516 h 1479777"/>
              <a:gd name="connsiteX9" fmla="*/ 1568833 w 2006178"/>
              <a:gd name="connsiteY9" fmla="*/ 202409 h 1479777"/>
              <a:gd name="connsiteX10" fmla="*/ 1435484 w 2006178"/>
              <a:gd name="connsiteY10" fmla="*/ 180978 h 1479777"/>
              <a:gd name="connsiteX11" fmla="*/ 1314450 w 2006178"/>
              <a:gd name="connsiteY11" fmla="*/ 184150 h 1479777"/>
              <a:gd name="connsiteX12" fmla="*/ 1262062 w 2006178"/>
              <a:gd name="connsiteY12" fmla="*/ 138113 h 1479777"/>
              <a:gd name="connsiteX13" fmla="*/ 1223962 w 2006178"/>
              <a:gd name="connsiteY13" fmla="*/ 109538 h 1479777"/>
              <a:gd name="connsiteX14" fmla="*/ 1181100 w 2006178"/>
              <a:gd name="connsiteY14" fmla="*/ 76200 h 1479777"/>
              <a:gd name="connsiteX15" fmla="*/ 1095375 w 2006178"/>
              <a:gd name="connsiteY15" fmla="*/ 47625 h 1479777"/>
              <a:gd name="connsiteX16" fmla="*/ 995362 w 2006178"/>
              <a:gd name="connsiteY16" fmla="*/ 47625 h 1479777"/>
              <a:gd name="connsiteX17" fmla="*/ 885825 w 2006178"/>
              <a:gd name="connsiteY17" fmla="*/ 61913 h 1479777"/>
              <a:gd name="connsiteX18" fmla="*/ 809625 w 2006178"/>
              <a:gd name="connsiteY18" fmla="*/ 66675 h 1479777"/>
              <a:gd name="connsiteX19" fmla="*/ 723900 w 2006178"/>
              <a:gd name="connsiteY19" fmla="*/ 52388 h 1479777"/>
              <a:gd name="connsiteX20" fmla="*/ 576262 w 2006178"/>
              <a:gd name="connsiteY20" fmla="*/ 28575 h 1479777"/>
              <a:gd name="connsiteX21" fmla="*/ 447675 w 2006178"/>
              <a:gd name="connsiteY21" fmla="*/ 4763 h 1479777"/>
              <a:gd name="connsiteX22" fmla="*/ 333375 w 2006178"/>
              <a:gd name="connsiteY22" fmla="*/ 0 h 1479777"/>
              <a:gd name="connsiteX23" fmla="*/ 200025 w 2006178"/>
              <a:gd name="connsiteY23" fmla="*/ 19050 h 1479777"/>
              <a:gd name="connsiteX24" fmla="*/ 123825 w 2006178"/>
              <a:gd name="connsiteY24" fmla="*/ 57150 h 1479777"/>
              <a:gd name="connsiteX25" fmla="*/ 66675 w 2006178"/>
              <a:gd name="connsiteY25" fmla="*/ 104775 h 1479777"/>
              <a:gd name="connsiteX26" fmla="*/ 14287 w 2006178"/>
              <a:gd name="connsiteY26" fmla="*/ 185738 h 1479777"/>
              <a:gd name="connsiteX27" fmla="*/ 0 w 2006178"/>
              <a:gd name="connsiteY27" fmla="*/ 276225 h 1479777"/>
              <a:gd name="connsiteX28" fmla="*/ 4762 w 2006178"/>
              <a:gd name="connsiteY28" fmla="*/ 366713 h 1479777"/>
              <a:gd name="connsiteX29" fmla="*/ 23812 w 2006178"/>
              <a:gd name="connsiteY29" fmla="*/ 428625 h 1479777"/>
              <a:gd name="connsiteX30" fmla="*/ 61912 w 2006178"/>
              <a:gd name="connsiteY30" fmla="*/ 495300 h 1479777"/>
              <a:gd name="connsiteX31" fmla="*/ 128587 w 2006178"/>
              <a:gd name="connsiteY31" fmla="*/ 538163 h 1479777"/>
              <a:gd name="connsiteX32" fmla="*/ 223837 w 2006178"/>
              <a:gd name="connsiteY32" fmla="*/ 571500 h 1479777"/>
              <a:gd name="connsiteX33" fmla="*/ 338137 w 2006178"/>
              <a:gd name="connsiteY33" fmla="*/ 590550 h 1479777"/>
              <a:gd name="connsiteX34" fmla="*/ 471487 w 2006178"/>
              <a:gd name="connsiteY34" fmla="*/ 581025 h 1479777"/>
              <a:gd name="connsiteX35" fmla="*/ 619125 w 2006178"/>
              <a:gd name="connsiteY35" fmla="*/ 547688 h 1479777"/>
              <a:gd name="connsiteX36" fmla="*/ 766762 w 2006178"/>
              <a:gd name="connsiteY36" fmla="*/ 500063 h 1479777"/>
              <a:gd name="connsiteX37" fmla="*/ 833437 w 2006178"/>
              <a:gd name="connsiteY37" fmla="*/ 476250 h 1479777"/>
              <a:gd name="connsiteX38" fmla="*/ 928687 w 2006178"/>
              <a:gd name="connsiteY38" fmla="*/ 466725 h 1479777"/>
              <a:gd name="connsiteX39" fmla="*/ 1076325 w 2006178"/>
              <a:gd name="connsiteY39" fmla="*/ 485775 h 1479777"/>
              <a:gd name="connsiteX40" fmla="*/ 1200150 w 2006178"/>
              <a:gd name="connsiteY40" fmla="*/ 466725 h 1479777"/>
              <a:gd name="connsiteX41" fmla="*/ 1285875 w 2006178"/>
              <a:gd name="connsiteY41" fmla="*/ 409575 h 1479777"/>
              <a:gd name="connsiteX42" fmla="*/ 1333500 w 2006178"/>
              <a:gd name="connsiteY42" fmla="*/ 347663 h 1479777"/>
              <a:gd name="connsiteX0" fmla="*/ 1333500 w 2006178"/>
              <a:gd name="connsiteY0" fmla="*/ 347663 h 1479777"/>
              <a:gd name="connsiteX1" fmla="*/ 1535495 w 2006178"/>
              <a:gd name="connsiteY1" fmla="*/ 323853 h 1479777"/>
              <a:gd name="connsiteX2" fmla="*/ 1709327 w 2006178"/>
              <a:gd name="connsiteY2" fmla="*/ 378622 h 1479777"/>
              <a:gd name="connsiteX3" fmla="*/ 1792671 w 2006178"/>
              <a:gd name="connsiteY3" fmla="*/ 442916 h 1479777"/>
              <a:gd name="connsiteX4" fmla="*/ 1868869 w 2006178"/>
              <a:gd name="connsiteY4" fmla="*/ 561978 h 1479777"/>
              <a:gd name="connsiteX5" fmla="*/ 1909351 w 2006178"/>
              <a:gd name="connsiteY5" fmla="*/ 704853 h 1479777"/>
              <a:gd name="connsiteX6" fmla="*/ 1902207 w 2006178"/>
              <a:gd name="connsiteY6" fmla="*/ 1478759 h 1479777"/>
              <a:gd name="connsiteX7" fmla="*/ 1999840 w 2006178"/>
              <a:gd name="connsiteY7" fmla="*/ 509591 h 1479777"/>
              <a:gd name="connsiteX8" fmla="*/ 1780765 w 2006178"/>
              <a:gd name="connsiteY8" fmla="*/ 290516 h 1479777"/>
              <a:gd name="connsiteX9" fmla="*/ 1568833 w 2006178"/>
              <a:gd name="connsiteY9" fmla="*/ 202409 h 1479777"/>
              <a:gd name="connsiteX10" fmla="*/ 1435484 w 2006178"/>
              <a:gd name="connsiteY10" fmla="*/ 180978 h 1479777"/>
              <a:gd name="connsiteX11" fmla="*/ 1314450 w 2006178"/>
              <a:gd name="connsiteY11" fmla="*/ 184150 h 1479777"/>
              <a:gd name="connsiteX12" fmla="*/ 1262062 w 2006178"/>
              <a:gd name="connsiteY12" fmla="*/ 138113 h 1479777"/>
              <a:gd name="connsiteX13" fmla="*/ 1223962 w 2006178"/>
              <a:gd name="connsiteY13" fmla="*/ 109538 h 1479777"/>
              <a:gd name="connsiteX14" fmla="*/ 1181100 w 2006178"/>
              <a:gd name="connsiteY14" fmla="*/ 76200 h 1479777"/>
              <a:gd name="connsiteX15" fmla="*/ 1095375 w 2006178"/>
              <a:gd name="connsiteY15" fmla="*/ 47625 h 1479777"/>
              <a:gd name="connsiteX16" fmla="*/ 995362 w 2006178"/>
              <a:gd name="connsiteY16" fmla="*/ 47625 h 1479777"/>
              <a:gd name="connsiteX17" fmla="*/ 885825 w 2006178"/>
              <a:gd name="connsiteY17" fmla="*/ 61913 h 1479777"/>
              <a:gd name="connsiteX18" fmla="*/ 809625 w 2006178"/>
              <a:gd name="connsiteY18" fmla="*/ 66675 h 1479777"/>
              <a:gd name="connsiteX19" fmla="*/ 723900 w 2006178"/>
              <a:gd name="connsiteY19" fmla="*/ 52388 h 1479777"/>
              <a:gd name="connsiteX20" fmla="*/ 576262 w 2006178"/>
              <a:gd name="connsiteY20" fmla="*/ 28575 h 1479777"/>
              <a:gd name="connsiteX21" fmla="*/ 447675 w 2006178"/>
              <a:gd name="connsiteY21" fmla="*/ 4763 h 1479777"/>
              <a:gd name="connsiteX22" fmla="*/ 333375 w 2006178"/>
              <a:gd name="connsiteY22" fmla="*/ 0 h 1479777"/>
              <a:gd name="connsiteX23" fmla="*/ 200025 w 2006178"/>
              <a:gd name="connsiteY23" fmla="*/ 19050 h 1479777"/>
              <a:gd name="connsiteX24" fmla="*/ 123825 w 2006178"/>
              <a:gd name="connsiteY24" fmla="*/ 57150 h 1479777"/>
              <a:gd name="connsiteX25" fmla="*/ 66675 w 2006178"/>
              <a:gd name="connsiteY25" fmla="*/ 104775 h 1479777"/>
              <a:gd name="connsiteX26" fmla="*/ 14287 w 2006178"/>
              <a:gd name="connsiteY26" fmla="*/ 185738 h 1479777"/>
              <a:gd name="connsiteX27" fmla="*/ 0 w 2006178"/>
              <a:gd name="connsiteY27" fmla="*/ 276225 h 1479777"/>
              <a:gd name="connsiteX28" fmla="*/ 4762 w 2006178"/>
              <a:gd name="connsiteY28" fmla="*/ 366713 h 1479777"/>
              <a:gd name="connsiteX29" fmla="*/ 23812 w 2006178"/>
              <a:gd name="connsiteY29" fmla="*/ 428625 h 1479777"/>
              <a:gd name="connsiteX30" fmla="*/ 61912 w 2006178"/>
              <a:gd name="connsiteY30" fmla="*/ 495300 h 1479777"/>
              <a:gd name="connsiteX31" fmla="*/ 128587 w 2006178"/>
              <a:gd name="connsiteY31" fmla="*/ 538163 h 1479777"/>
              <a:gd name="connsiteX32" fmla="*/ 223837 w 2006178"/>
              <a:gd name="connsiteY32" fmla="*/ 571500 h 1479777"/>
              <a:gd name="connsiteX33" fmla="*/ 338137 w 2006178"/>
              <a:gd name="connsiteY33" fmla="*/ 590550 h 1479777"/>
              <a:gd name="connsiteX34" fmla="*/ 471487 w 2006178"/>
              <a:gd name="connsiteY34" fmla="*/ 581025 h 1479777"/>
              <a:gd name="connsiteX35" fmla="*/ 619125 w 2006178"/>
              <a:gd name="connsiteY35" fmla="*/ 547688 h 1479777"/>
              <a:gd name="connsiteX36" fmla="*/ 766762 w 2006178"/>
              <a:gd name="connsiteY36" fmla="*/ 500063 h 1479777"/>
              <a:gd name="connsiteX37" fmla="*/ 833437 w 2006178"/>
              <a:gd name="connsiteY37" fmla="*/ 476250 h 1479777"/>
              <a:gd name="connsiteX38" fmla="*/ 928687 w 2006178"/>
              <a:gd name="connsiteY38" fmla="*/ 466725 h 1479777"/>
              <a:gd name="connsiteX39" fmla="*/ 1076325 w 2006178"/>
              <a:gd name="connsiteY39" fmla="*/ 485775 h 1479777"/>
              <a:gd name="connsiteX40" fmla="*/ 1200150 w 2006178"/>
              <a:gd name="connsiteY40" fmla="*/ 466725 h 1479777"/>
              <a:gd name="connsiteX41" fmla="*/ 1285875 w 2006178"/>
              <a:gd name="connsiteY41" fmla="*/ 409575 h 1479777"/>
              <a:gd name="connsiteX42" fmla="*/ 1333500 w 2006178"/>
              <a:gd name="connsiteY42" fmla="*/ 347663 h 1479777"/>
              <a:gd name="connsiteX0" fmla="*/ 1333500 w 2006178"/>
              <a:gd name="connsiteY0" fmla="*/ 347663 h 1479777"/>
              <a:gd name="connsiteX1" fmla="*/ 1535495 w 2006178"/>
              <a:gd name="connsiteY1" fmla="*/ 323853 h 1479777"/>
              <a:gd name="connsiteX2" fmla="*/ 1709327 w 2006178"/>
              <a:gd name="connsiteY2" fmla="*/ 378622 h 1479777"/>
              <a:gd name="connsiteX3" fmla="*/ 1792671 w 2006178"/>
              <a:gd name="connsiteY3" fmla="*/ 442916 h 1479777"/>
              <a:gd name="connsiteX4" fmla="*/ 1868869 w 2006178"/>
              <a:gd name="connsiteY4" fmla="*/ 561978 h 1479777"/>
              <a:gd name="connsiteX5" fmla="*/ 1909351 w 2006178"/>
              <a:gd name="connsiteY5" fmla="*/ 704853 h 1479777"/>
              <a:gd name="connsiteX6" fmla="*/ 1902207 w 2006178"/>
              <a:gd name="connsiteY6" fmla="*/ 1478759 h 1479777"/>
              <a:gd name="connsiteX7" fmla="*/ 1999840 w 2006178"/>
              <a:gd name="connsiteY7" fmla="*/ 509591 h 1479777"/>
              <a:gd name="connsiteX8" fmla="*/ 1780765 w 2006178"/>
              <a:gd name="connsiteY8" fmla="*/ 290516 h 1479777"/>
              <a:gd name="connsiteX9" fmla="*/ 1568833 w 2006178"/>
              <a:gd name="connsiteY9" fmla="*/ 202409 h 1479777"/>
              <a:gd name="connsiteX10" fmla="*/ 1435484 w 2006178"/>
              <a:gd name="connsiteY10" fmla="*/ 180978 h 1479777"/>
              <a:gd name="connsiteX11" fmla="*/ 1314450 w 2006178"/>
              <a:gd name="connsiteY11" fmla="*/ 184150 h 1479777"/>
              <a:gd name="connsiteX12" fmla="*/ 1262062 w 2006178"/>
              <a:gd name="connsiteY12" fmla="*/ 138113 h 1479777"/>
              <a:gd name="connsiteX13" fmla="*/ 1223962 w 2006178"/>
              <a:gd name="connsiteY13" fmla="*/ 109538 h 1479777"/>
              <a:gd name="connsiteX14" fmla="*/ 1181100 w 2006178"/>
              <a:gd name="connsiteY14" fmla="*/ 76200 h 1479777"/>
              <a:gd name="connsiteX15" fmla="*/ 1095375 w 2006178"/>
              <a:gd name="connsiteY15" fmla="*/ 47625 h 1479777"/>
              <a:gd name="connsiteX16" fmla="*/ 995362 w 2006178"/>
              <a:gd name="connsiteY16" fmla="*/ 47625 h 1479777"/>
              <a:gd name="connsiteX17" fmla="*/ 885825 w 2006178"/>
              <a:gd name="connsiteY17" fmla="*/ 61913 h 1479777"/>
              <a:gd name="connsiteX18" fmla="*/ 809625 w 2006178"/>
              <a:gd name="connsiteY18" fmla="*/ 66675 h 1479777"/>
              <a:gd name="connsiteX19" fmla="*/ 723900 w 2006178"/>
              <a:gd name="connsiteY19" fmla="*/ 52388 h 1479777"/>
              <a:gd name="connsiteX20" fmla="*/ 576262 w 2006178"/>
              <a:gd name="connsiteY20" fmla="*/ 28575 h 1479777"/>
              <a:gd name="connsiteX21" fmla="*/ 447675 w 2006178"/>
              <a:gd name="connsiteY21" fmla="*/ 4763 h 1479777"/>
              <a:gd name="connsiteX22" fmla="*/ 333375 w 2006178"/>
              <a:gd name="connsiteY22" fmla="*/ 0 h 1479777"/>
              <a:gd name="connsiteX23" fmla="*/ 200025 w 2006178"/>
              <a:gd name="connsiteY23" fmla="*/ 19050 h 1479777"/>
              <a:gd name="connsiteX24" fmla="*/ 123825 w 2006178"/>
              <a:gd name="connsiteY24" fmla="*/ 57150 h 1479777"/>
              <a:gd name="connsiteX25" fmla="*/ 66675 w 2006178"/>
              <a:gd name="connsiteY25" fmla="*/ 104775 h 1479777"/>
              <a:gd name="connsiteX26" fmla="*/ 14287 w 2006178"/>
              <a:gd name="connsiteY26" fmla="*/ 185738 h 1479777"/>
              <a:gd name="connsiteX27" fmla="*/ 0 w 2006178"/>
              <a:gd name="connsiteY27" fmla="*/ 276225 h 1479777"/>
              <a:gd name="connsiteX28" fmla="*/ 4762 w 2006178"/>
              <a:gd name="connsiteY28" fmla="*/ 366713 h 1479777"/>
              <a:gd name="connsiteX29" fmla="*/ 23812 w 2006178"/>
              <a:gd name="connsiteY29" fmla="*/ 428625 h 1479777"/>
              <a:gd name="connsiteX30" fmla="*/ 61912 w 2006178"/>
              <a:gd name="connsiteY30" fmla="*/ 495300 h 1479777"/>
              <a:gd name="connsiteX31" fmla="*/ 128587 w 2006178"/>
              <a:gd name="connsiteY31" fmla="*/ 538163 h 1479777"/>
              <a:gd name="connsiteX32" fmla="*/ 223837 w 2006178"/>
              <a:gd name="connsiteY32" fmla="*/ 571500 h 1479777"/>
              <a:gd name="connsiteX33" fmla="*/ 338137 w 2006178"/>
              <a:gd name="connsiteY33" fmla="*/ 590550 h 1479777"/>
              <a:gd name="connsiteX34" fmla="*/ 471487 w 2006178"/>
              <a:gd name="connsiteY34" fmla="*/ 581025 h 1479777"/>
              <a:gd name="connsiteX35" fmla="*/ 619125 w 2006178"/>
              <a:gd name="connsiteY35" fmla="*/ 547688 h 1479777"/>
              <a:gd name="connsiteX36" fmla="*/ 766762 w 2006178"/>
              <a:gd name="connsiteY36" fmla="*/ 500063 h 1479777"/>
              <a:gd name="connsiteX37" fmla="*/ 833437 w 2006178"/>
              <a:gd name="connsiteY37" fmla="*/ 476250 h 1479777"/>
              <a:gd name="connsiteX38" fmla="*/ 928687 w 2006178"/>
              <a:gd name="connsiteY38" fmla="*/ 466725 h 1479777"/>
              <a:gd name="connsiteX39" fmla="*/ 1076325 w 2006178"/>
              <a:gd name="connsiteY39" fmla="*/ 485775 h 1479777"/>
              <a:gd name="connsiteX40" fmla="*/ 1200150 w 2006178"/>
              <a:gd name="connsiteY40" fmla="*/ 466725 h 1479777"/>
              <a:gd name="connsiteX41" fmla="*/ 1285875 w 2006178"/>
              <a:gd name="connsiteY41" fmla="*/ 409575 h 1479777"/>
              <a:gd name="connsiteX42" fmla="*/ 1333500 w 2006178"/>
              <a:gd name="connsiteY42" fmla="*/ 347663 h 1479777"/>
              <a:gd name="connsiteX0" fmla="*/ 1333500 w 2006178"/>
              <a:gd name="connsiteY0" fmla="*/ 347663 h 1480096"/>
              <a:gd name="connsiteX1" fmla="*/ 1535495 w 2006178"/>
              <a:gd name="connsiteY1" fmla="*/ 323853 h 1480096"/>
              <a:gd name="connsiteX2" fmla="*/ 1709327 w 2006178"/>
              <a:gd name="connsiteY2" fmla="*/ 378622 h 1480096"/>
              <a:gd name="connsiteX3" fmla="*/ 1792671 w 2006178"/>
              <a:gd name="connsiteY3" fmla="*/ 442916 h 1480096"/>
              <a:gd name="connsiteX4" fmla="*/ 1868869 w 2006178"/>
              <a:gd name="connsiteY4" fmla="*/ 561978 h 1480096"/>
              <a:gd name="connsiteX5" fmla="*/ 1909351 w 2006178"/>
              <a:gd name="connsiteY5" fmla="*/ 890590 h 1480096"/>
              <a:gd name="connsiteX6" fmla="*/ 1902207 w 2006178"/>
              <a:gd name="connsiteY6" fmla="*/ 1478759 h 1480096"/>
              <a:gd name="connsiteX7" fmla="*/ 1999840 w 2006178"/>
              <a:gd name="connsiteY7" fmla="*/ 509591 h 1480096"/>
              <a:gd name="connsiteX8" fmla="*/ 1780765 w 2006178"/>
              <a:gd name="connsiteY8" fmla="*/ 290516 h 1480096"/>
              <a:gd name="connsiteX9" fmla="*/ 1568833 w 2006178"/>
              <a:gd name="connsiteY9" fmla="*/ 202409 h 1480096"/>
              <a:gd name="connsiteX10" fmla="*/ 1435484 w 2006178"/>
              <a:gd name="connsiteY10" fmla="*/ 180978 h 1480096"/>
              <a:gd name="connsiteX11" fmla="*/ 1314450 w 2006178"/>
              <a:gd name="connsiteY11" fmla="*/ 184150 h 1480096"/>
              <a:gd name="connsiteX12" fmla="*/ 1262062 w 2006178"/>
              <a:gd name="connsiteY12" fmla="*/ 138113 h 1480096"/>
              <a:gd name="connsiteX13" fmla="*/ 1223962 w 2006178"/>
              <a:gd name="connsiteY13" fmla="*/ 109538 h 1480096"/>
              <a:gd name="connsiteX14" fmla="*/ 1181100 w 2006178"/>
              <a:gd name="connsiteY14" fmla="*/ 76200 h 1480096"/>
              <a:gd name="connsiteX15" fmla="*/ 1095375 w 2006178"/>
              <a:gd name="connsiteY15" fmla="*/ 47625 h 1480096"/>
              <a:gd name="connsiteX16" fmla="*/ 995362 w 2006178"/>
              <a:gd name="connsiteY16" fmla="*/ 47625 h 1480096"/>
              <a:gd name="connsiteX17" fmla="*/ 885825 w 2006178"/>
              <a:gd name="connsiteY17" fmla="*/ 61913 h 1480096"/>
              <a:gd name="connsiteX18" fmla="*/ 809625 w 2006178"/>
              <a:gd name="connsiteY18" fmla="*/ 66675 h 1480096"/>
              <a:gd name="connsiteX19" fmla="*/ 723900 w 2006178"/>
              <a:gd name="connsiteY19" fmla="*/ 52388 h 1480096"/>
              <a:gd name="connsiteX20" fmla="*/ 576262 w 2006178"/>
              <a:gd name="connsiteY20" fmla="*/ 28575 h 1480096"/>
              <a:gd name="connsiteX21" fmla="*/ 447675 w 2006178"/>
              <a:gd name="connsiteY21" fmla="*/ 4763 h 1480096"/>
              <a:gd name="connsiteX22" fmla="*/ 333375 w 2006178"/>
              <a:gd name="connsiteY22" fmla="*/ 0 h 1480096"/>
              <a:gd name="connsiteX23" fmla="*/ 200025 w 2006178"/>
              <a:gd name="connsiteY23" fmla="*/ 19050 h 1480096"/>
              <a:gd name="connsiteX24" fmla="*/ 123825 w 2006178"/>
              <a:gd name="connsiteY24" fmla="*/ 57150 h 1480096"/>
              <a:gd name="connsiteX25" fmla="*/ 66675 w 2006178"/>
              <a:gd name="connsiteY25" fmla="*/ 104775 h 1480096"/>
              <a:gd name="connsiteX26" fmla="*/ 14287 w 2006178"/>
              <a:gd name="connsiteY26" fmla="*/ 185738 h 1480096"/>
              <a:gd name="connsiteX27" fmla="*/ 0 w 2006178"/>
              <a:gd name="connsiteY27" fmla="*/ 276225 h 1480096"/>
              <a:gd name="connsiteX28" fmla="*/ 4762 w 2006178"/>
              <a:gd name="connsiteY28" fmla="*/ 366713 h 1480096"/>
              <a:gd name="connsiteX29" fmla="*/ 23812 w 2006178"/>
              <a:gd name="connsiteY29" fmla="*/ 428625 h 1480096"/>
              <a:gd name="connsiteX30" fmla="*/ 61912 w 2006178"/>
              <a:gd name="connsiteY30" fmla="*/ 495300 h 1480096"/>
              <a:gd name="connsiteX31" fmla="*/ 128587 w 2006178"/>
              <a:gd name="connsiteY31" fmla="*/ 538163 h 1480096"/>
              <a:gd name="connsiteX32" fmla="*/ 223837 w 2006178"/>
              <a:gd name="connsiteY32" fmla="*/ 571500 h 1480096"/>
              <a:gd name="connsiteX33" fmla="*/ 338137 w 2006178"/>
              <a:gd name="connsiteY33" fmla="*/ 590550 h 1480096"/>
              <a:gd name="connsiteX34" fmla="*/ 471487 w 2006178"/>
              <a:gd name="connsiteY34" fmla="*/ 581025 h 1480096"/>
              <a:gd name="connsiteX35" fmla="*/ 619125 w 2006178"/>
              <a:gd name="connsiteY35" fmla="*/ 547688 h 1480096"/>
              <a:gd name="connsiteX36" fmla="*/ 766762 w 2006178"/>
              <a:gd name="connsiteY36" fmla="*/ 500063 h 1480096"/>
              <a:gd name="connsiteX37" fmla="*/ 833437 w 2006178"/>
              <a:gd name="connsiteY37" fmla="*/ 476250 h 1480096"/>
              <a:gd name="connsiteX38" fmla="*/ 928687 w 2006178"/>
              <a:gd name="connsiteY38" fmla="*/ 466725 h 1480096"/>
              <a:gd name="connsiteX39" fmla="*/ 1076325 w 2006178"/>
              <a:gd name="connsiteY39" fmla="*/ 485775 h 1480096"/>
              <a:gd name="connsiteX40" fmla="*/ 1200150 w 2006178"/>
              <a:gd name="connsiteY40" fmla="*/ 466725 h 1480096"/>
              <a:gd name="connsiteX41" fmla="*/ 1285875 w 2006178"/>
              <a:gd name="connsiteY41" fmla="*/ 409575 h 1480096"/>
              <a:gd name="connsiteX42" fmla="*/ 1333500 w 2006178"/>
              <a:gd name="connsiteY42" fmla="*/ 347663 h 1480096"/>
              <a:gd name="connsiteX0" fmla="*/ 1333500 w 2006178"/>
              <a:gd name="connsiteY0" fmla="*/ 347663 h 1480096"/>
              <a:gd name="connsiteX1" fmla="*/ 1535495 w 2006178"/>
              <a:gd name="connsiteY1" fmla="*/ 323853 h 1480096"/>
              <a:gd name="connsiteX2" fmla="*/ 1709327 w 2006178"/>
              <a:gd name="connsiteY2" fmla="*/ 378622 h 1480096"/>
              <a:gd name="connsiteX3" fmla="*/ 1792671 w 2006178"/>
              <a:gd name="connsiteY3" fmla="*/ 442916 h 1480096"/>
              <a:gd name="connsiteX4" fmla="*/ 1868869 w 2006178"/>
              <a:gd name="connsiteY4" fmla="*/ 561978 h 1480096"/>
              <a:gd name="connsiteX5" fmla="*/ 1909351 w 2006178"/>
              <a:gd name="connsiteY5" fmla="*/ 890590 h 1480096"/>
              <a:gd name="connsiteX6" fmla="*/ 1902207 w 2006178"/>
              <a:gd name="connsiteY6" fmla="*/ 1478759 h 1480096"/>
              <a:gd name="connsiteX7" fmla="*/ 1999840 w 2006178"/>
              <a:gd name="connsiteY7" fmla="*/ 509591 h 1480096"/>
              <a:gd name="connsiteX8" fmla="*/ 1780765 w 2006178"/>
              <a:gd name="connsiteY8" fmla="*/ 290516 h 1480096"/>
              <a:gd name="connsiteX9" fmla="*/ 1568833 w 2006178"/>
              <a:gd name="connsiteY9" fmla="*/ 202409 h 1480096"/>
              <a:gd name="connsiteX10" fmla="*/ 1435484 w 2006178"/>
              <a:gd name="connsiteY10" fmla="*/ 180978 h 1480096"/>
              <a:gd name="connsiteX11" fmla="*/ 1314450 w 2006178"/>
              <a:gd name="connsiteY11" fmla="*/ 184150 h 1480096"/>
              <a:gd name="connsiteX12" fmla="*/ 1262062 w 2006178"/>
              <a:gd name="connsiteY12" fmla="*/ 138113 h 1480096"/>
              <a:gd name="connsiteX13" fmla="*/ 1223962 w 2006178"/>
              <a:gd name="connsiteY13" fmla="*/ 109538 h 1480096"/>
              <a:gd name="connsiteX14" fmla="*/ 1181100 w 2006178"/>
              <a:gd name="connsiteY14" fmla="*/ 76200 h 1480096"/>
              <a:gd name="connsiteX15" fmla="*/ 1095375 w 2006178"/>
              <a:gd name="connsiteY15" fmla="*/ 47625 h 1480096"/>
              <a:gd name="connsiteX16" fmla="*/ 995362 w 2006178"/>
              <a:gd name="connsiteY16" fmla="*/ 47625 h 1480096"/>
              <a:gd name="connsiteX17" fmla="*/ 885825 w 2006178"/>
              <a:gd name="connsiteY17" fmla="*/ 61913 h 1480096"/>
              <a:gd name="connsiteX18" fmla="*/ 809625 w 2006178"/>
              <a:gd name="connsiteY18" fmla="*/ 66675 h 1480096"/>
              <a:gd name="connsiteX19" fmla="*/ 723900 w 2006178"/>
              <a:gd name="connsiteY19" fmla="*/ 52388 h 1480096"/>
              <a:gd name="connsiteX20" fmla="*/ 576262 w 2006178"/>
              <a:gd name="connsiteY20" fmla="*/ 28575 h 1480096"/>
              <a:gd name="connsiteX21" fmla="*/ 447675 w 2006178"/>
              <a:gd name="connsiteY21" fmla="*/ 4763 h 1480096"/>
              <a:gd name="connsiteX22" fmla="*/ 333375 w 2006178"/>
              <a:gd name="connsiteY22" fmla="*/ 0 h 1480096"/>
              <a:gd name="connsiteX23" fmla="*/ 200025 w 2006178"/>
              <a:gd name="connsiteY23" fmla="*/ 19050 h 1480096"/>
              <a:gd name="connsiteX24" fmla="*/ 123825 w 2006178"/>
              <a:gd name="connsiteY24" fmla="*/ 57150 h 1480096"/>
              <a:gd name="connsiteX25" fmla="*/ 66675 w 2006178"/>
              <a:gd name="connsiteY25" fmla="*/ 104775 h 1480096"/>
              <a:gd name="connsiteX26" fmla="*/ 14287 w 2006178"/>
              <a:gd name="connsiteY26" fmla="*/ 185738 h 1480096"/>
              <a:gd name="connsiteX27" fmla="*/ 0 w 2006178"/>
              <a:gd name="connsiteY27" fmla="*/ 276225 h 1480096"/>
              <a:gd name="connsiteX28" fmla="*/ 4762 w 2006178"/>
              <a:gd name="connsiteY28" fmla="*/ 366713 h 1480096"/>
              <a:gd name="connsiteX29" fmla="*/ 23812 w 2006178"/>
              <a:gd name="connsiteY29" fmla="*/ 428625 h 1480096"/>
              <a:gd name="connsiteX30" fmla="*/ 61912 w 2006178"/>
              <a:gd name="connsiteY30" fmla="*/ 495300 h 1480096"/>
              <a:gd name="connsiteX31" fmla="*/ 128587 w 2006178"/>
              <a:gd name="connsiteY31" fmla="*/ 538163 h 1480096"/>
              <a:gd name="connsiteX32" fmla="*/ 223837 w 2006178"/>
              <a:gd name="connsiteY32" fmla="*/ 571500 h 1480096"/>
              <a:gd name="connsiteX33" fmla="*/ 338137 w 2006178"/>
              <a:gd name="connsiteY33" fmla="*/ 590550 h 1480096"/>
              <a:gd name="connsiteX34" fmla="*/ 471487 w 2006178"/>
              <a:gd name="connsiteY34" fmla="*/ 581025 h 1480096"/>
              <a:gd name="connsiteX35" fmla="*/ 619125 w 2006178"/>
              <a:gd name="connsiteY35" fmla="*/ 547688 h 1480096"/>
              <a:gd name="connsiteX36" fmla="*/ 766762 w 2006178"/>
              <a:gd name="connsiteY36" fmla="*/ 500063 h 1480096"/>
              <a:gd name="connsiteX37" fmla="*/ 833437 w 2006178"/>
              <a:gd name="connsiteY37" fmla="*/ 476250 h 1480096"/>
              <a:gd name="connsiteX38" fmla="*/ 928687 w 2006178"/>
              <a:gd name="connsiteY38" fmla="*/ 466725 h 1480096"/>
              <a:gd name="connsiteX39" fmla="*/ 1076325 w 2006178"/>
              <a:gd name="connsiteY39" fmla="*/ 485775 h 1480096"/>
              <a:gd name="connsiteX40" fmla="*/ 1200150 w 2006178"/>
              <a:gd name="connsiteY40" fmla="*/ 466725 h 1480096"/>
              <a:gd name="connsiteX41" fmla="*/ 1285875 w 2006178"/>
              <a:gd name="connsiteY41" fmla="*/ 409575 h 1480096"/>
              <a:gd name="connsiteX42" fmla="*/ 1333500 w 2006178"/>
              <a:gd name="connsiteY42" fmla="*/ 347663 h 1480096"/>
              <a:gd name="connsiteX0" fmla="*/ 1333500 w 2041472"/>
              <a:gd name="connsiteY0" fmla="*/ 347663 h 1478769"/>
              <a:gd name="connsiteX1" fmla="*/ 1535495 w 2041472"/>
              <a:gd name="connsiteY1" fmla="*/ 323853 h 1478769"/>
              <a:gd name="connsiteX2" fmla="*/ 1709327 w 2041472"/>
              <a:gd name="connsiteY2" fmla="*/ 378622 h 1478769"/>
              <a:gd name="connsiteX3" fmla="*/ 1792671 w 2041472"/>
              <a:gd name="connsiteY3" fmla="*/ 442916 h 1478769"/>
              <a:gd name="connsiteX4" fmla="*/ 1868869 w 2041472"/>
              <a:gd name="connsiteY4" fmla="*/ 561978 h 1478769"/>
              <a:gd name="connsiteX5" fmla="*/ 1909351 w 2041472"/>
              <a:gd name="connsiteY5" fmla="*/ 890590 h 1478769"/>
              <a:gd name="connsiteX6" fmla="*/ 1902207 w 2041472"/>
              <a:gd name="connsiteY6" fmla="*/ 1478759 h 1478769"/>
              <a:gd name="connsiteX7" fmla="*/ 2035556 w 2041472"/>
              <a:gd name="connsiteY7" fmla="*/ 1097758 h 1478769"/>
              <a:gd name="connsiteX8" fmla="*/ 1999840 w 2041472"/>
              <a:gd name="connsiteY8" fmla="*/ 509591 h 1478769"/>
              <a:gd name="connsiteX9" fmla="*/ 1780765 w 2041472"/>
              <a:gd name="connsiteY9" fmla="*/ 290516 h 1478769"/>
              <a:gd name="connsiteX10" fmla="*/ 1568833 w 2041472"/>
              <a:gd name="connsiteY10" fmla="*/ 202409 h 1478769"/>
              <a:gd name="connsiteX11" fmla="*/ 1435484 w 2041472"/>
              <a:gd name="connsiteY11" fmla="*/ 180978 h 1478769"/>
              <a:gd name="connsiteX12" fmla="*/ 1314450 w 2041472"/>
              <a:gd name="connsiteY12" fmla="*/ 184150 h 1478769"/>
              <a:gd name="connsiteX13" fmla="*/ 1262062 w 2041472"/>
              <a:gd name="connsiteY13" fmla="*/ 138113 h 1478769"/>
              <a:gd name="connsiteX14" fmla="*/ 1223962 w 2041472"/>
              <a:gd name="connsiteY14" fmla="*/ 109538 h 1478769"/>
              <a:gd name="connsiteX15" fmla="*/ 1181100 w 2041472"/>
              <a:gd name="connsiteY15" fmla="*/ 76200 h 1478769"/>
              <a:gd name="connsiteX16" fmla="*/ 1095375 w 2041472"/>
              <a:gd name="connsiteY16" fmla="*/ 47625 h 1478769"/>
              <a:gd name="connsiteX17" fmla="*/ 995362 w 2041472"/>
              <a:gd name="connsiteY17" fmla="*/ 47625 h 1478769"/>
              <a:gd name="connsiteX18" fmla="*/ 885825 w 2041472"/>
              <a:gd name="connsiteY18" fmla="*/ 61913 h 1478769"/>
              <a:gd name="connsiteX19" fmla="*/ 809625 w 2041472"/>
              <a:gd name="connsiteY19" fmla="*/ 66675 h 1478769"/>
              <a:gd name="connsiteX20" fmla="*/ 723900 w 2041472"/>
              <a:gd name="connsiteY20" fmla="*/ 52388 h 1478769"/>
              <a:gd name="connsiteX21" fmla="*/ 576262 w 2041472"/>
              <a:gd name="connsiteY21" fmla="*/ 28575 h 1478769"/>
              <a:gd name="connsiteX22" fmla="*/ 447675 w 2041472"/>
              <a:gd name="connsiteY22" fmla="*/ 4763 h 1478769"/>
              <a:gd name="connsiteX23" fmla="*/ 333375 w 2041472"/>
              <a:gd name="connsiteY23" fmla="*/ 0 h 1478769"/>
              <a:gd name="connsiteX24" fmla="*/ 200025 w 2041472"/>
              <a:gd name="connsiteY24" fmla="*/ 19050 h 1478769"/>
              <a:gd name="connsiteX25" fmla="*/ 123825 w 2041472"/>
              <a:gd name="connsiteY25" fmla="*/ 57150 h 1478769"/>
              <a:gd name="connsiteX26" fmla="*/ 66675 w 2041472"/>
              <a:gd name="connsiteY26" fmla="*/ 104775 h 1478769"/>
              <a:gd name="connsiteX27" fmla="*/ 14287 w 2041472"/>
              <a:gd name="connsiteY27" fmla="*/ 185738 h 1478769"/>
              <a:gd name="connsiteX28" fmla="*/ 0 w 2041472"/>
              <a:gd name="connsiteY28" fmla="*/ 276225 h 1478769"/>
              <a:gd name="connsiteX29" fmla="*/ 4762 w 2041472"/>
              <a:gd name="connsiteY29" fmla="*/ 366713 h 1478769"/>
              <a:gd name="connsiteX30" fmla="*/ 23812 w 2041472"/>
              <a:gd name="connsiteY30" fmla="*/ 428625 h 1478769"/>
              <a:gd name="connsiteX31" fmla="*/ 61912 w 2041472"/>
              <a:gd name="connsiteY31" fmla="*/ 495300 h 1478769"/>
              <a:gd name="connsiteX32" fmla="*/ 128587 w 2041472"/>
              <a:gd name="connsiteY32" fmla="*/ 538163 h 1478769"/>
              <a:gd name="connsiteX33" fmla="*/ 223837 w 2041472"/>
              <a:gd name="connsiteY33" fmla="*/ 571500 h 1478769"/>
              <a:gd name="connsiteX34" fmla="*/ 338137 w 2041472"/>
              <a:gd name="connsiteY34" fmla="*/ 590550 h 1478769"/>
              <a:gd name="connsiteX35" fmla="*/ 471487 w 2041472"/>
              <a:gd name="connsiteY35" fmla="*/ 581025 h 1478769"/>
              <a:gd name="connsiteX36" fmla="*/ 619125 w 2041472"/>
              <a:gd name="connsiteY36" fmla="*/ 547688 h 1478769"/>
              <a:gd name="connsiteX37" fmla="*/ 766762 w 2041472"/>
              <a:gd name="connsiteY37" fmla="*/ 500063 h 1478769"/>
              <a:gd name="connsiteX38" fmla="*/ 833437 w 2041472"/>
              <a:gd name="connsiteY38" fmla="*/ 476250 h 1478769"/>
              <a:gd name="connsiteX39" fmla="*/ 928687 w 2041472"/>
              <a:gd name="connsiteY39" fmla="*/ 466725 h 1478769"/>
              <a:gd name="connsiteX40" fmla="*/ 1076325 w 2041472"/>
              <a:gd name="connsiteY40" fmla="*/ 485775 h 1478769"/>
              <a:gd name="connsiteX41" fmla="*/ 1200150 w 2041472"/>
              <a:gd name="connsiteY41" fmla="*/ 466725 h 1478769"/>
              <a:gd name="connsiteX42" fmla="*/ 1285875 w 2041472"/>
              <a:gd name="connsiteY42" fmla="*/ 409575 h 1478769"/>
              <a:gd name="connsiteX43" fmla="*/ 1333500 w 2041472"/>
              <a:gd name="connsiteY43" fmla="*/ 347663 h 1478769"/>
              <a:gd name="connsiteX0" fmla="*/ 1333500 w 2040805"/>
              <a:gd name="connsiteY0" fmla="*/ 347663 h 1478769"/>
              <a:gd name="connsiteX1" fmla="*/ 1535495 w 2040805"/>
              <a:gd name="connsiteY1" fmla="*/ 323853 h 1478769"/>
              <a:gd name="connsiteX2" fmla="*/ 1709327 w 2040805"/>
              <a:gd name="connsiteY2" fmla="*/ 378622 h 1478769"/>
              <a:gd name="connsiteX3" fmla="*/ 1792671 w 2040805"/>
              <a:gd name="connsiteY3" fmla="*/ 442916 h 1478769"/>
              <a:gd name="connsiteX4" fmla="*/ 1868869 w 2040805"/>
              <a:gd name="connsiteY4" fmla="*/ 561978 h 1478769"/>
              <a:gd name="connsiteX5" fmla="*/ 1909351 w 2040805"/>
              <a:gd name="connsiteY5" fmla="*/ 890590 h 1478769"/>
              <a:gd name="connsiteX6" fmla="*/ 1902207 w 2040805"/>
              <a:gd name="connsiteY6" fmla="*/ 1478759 h 1478769"/>
              <a:gd name="connsiteX7" fmla="*/ 2035556 w 2040805"/>
              <a:gd name="connsiteY7" fmla="*/ 1097758 h 1478769"/>
              <a:gd name="connsiteX8" fmla="*/ 1995078 w 2040805"/>
              <a:gd name="connsiteY8" fmla="*/ 523879 h 1478769"/>
              <a:gd name="connsiteX9" fmla="*/ 1780765 w 2040805"/>
              <a:gd name="connsiteY9" fmla="*/ 290516 h 1478769"/>
              <a:gd name="connsiteX10" fmla="*/ 1568833 w 2040805"/>
              <a:gd name="connsiteY10" fmla="*/ 202409 h 1478769"/>
              <a:gd name="connsiteX11" fmla="*/ 1435484 w 2040805"/>
              <a:gd name="connsiteY11" fmla="*/ 180978 h 1478769"/>
              <a:gd name="connsiteX12" fmla="*/ 1314450 w 2040805"/>
              <a:gd name="connsiteY12" fmla="*/ 184150 h 1478769"/>
              <a:gd name="connsiteX13" fmla="*/ 1262062 w 2040805"/>
              <a:gd name="connsiteY13" fmla="*/ 138113 h 1478769"/>
              <a:gd name="connsiteX14" fmla="*/ 1223962 w 2040805"/>
              <a:gd name="connsiteY14" fmla="*/ 109538 h 1478769"/>
              <a:gd name="connsiteX15" fmla="*/ 1181100 w 2040805"/>
              <a:gd name="connsiteY15" fmla="*/ 76200 h 1478769"/>
              <a:gd name="connsiteX16" fmla="*/ 1095375 w 2040805"/>
              <a:gd name="connsiteY16" fmla="*/ 47625 h 1478769"/>
              <a:gd name="connsiteX17" fmla="*/ 995362 w 2040805"/>
              <a:gd name="connsiteY17" fmla="*/ 47625 h 1478769"/>
              <a:gd name="connsiteX18" fmla="*/ 885825 w 2040805"/>
              <a:gd name="connsiteY18" fmla="*/ 61913 h 1478769"/>
              <a:gd name="connsiteX19" fmla="*/ 809625 w 2040805"/>
              <a:gd name="connsiteY19" fmla="*/ 66675 h 1478769"/>
              <a:gd name="connsiteX20" fmla="*/ 723900 w 2040805"/>
              <a:gd name="connsiteY20" fmla="*/ 52388 h 1478769"/>
              <a:gd name="connsiteX21" fmla="*/ 576262 w 2040805"/>
              <a:gd name="connsiteY21" fmla="*/ 28575 h 1478769"/>
              <a:gd name="connsiteX22" fmla="*/ 447675 w 2040805"/>
              <a:gd name="connsiteY22" fmla="*/ 4763 h 1478769"/>
              <a:gd name="connsiteX23" fmla="*/ 333375 w 2040805"/>
              <a:gd name="connsiteY23" fmla="*/ 0 h 1478769"/>
              <a:gd name="connsiteX24" fmla="*/ 200025 w 2040805"/>
              <a:gd name="connsiteY24" fmla="*/ 19050 h 1478769"/>
              <a:gd name="connsiteX25" fmla="*/ 123825 w 2040805"/>
              <a:gd name="connsiteY25" fmla="*/ 57150 h 1478769"/>
              <a:gd name="connsiteX26" fmla="*/ 66675 w 2040805"/>
              <a:gd name="connsiteY26" fmla="*/ 104775 h 1478769"/>
              <a:gd name="connsiteX27" fmla="*/ 14287 w 2040805"/>
              <a:gd name="connsiteY27" fmla="*/ 185738 h 1478769"/>
              <a:gd name="connsiteX28" fmla="*/ 0 w 2040805"/>
              <a:gd name="connsiteY28" fmla="*/ 276225 h 1478769"/>
              <a:gd name="connsiteX29" fmla="*/ 4762 w 2040805"/>
              <a:gd name="connsiteY29" fmla="*/ 366713 h 1478769"/>
              <a:gd name="connsiteX30" fmla="*/ 23812 w 2040805"/>
              <a:gd name="connsiteY30" fmla="*/ 428625 h 1478769"/>
              <a:gd name="connsiteX31" fmla="*/ 61912 w 2040805"/>
              <a:gd name="connsiteY31" fmla="*/ 495300 h 1478769"/>
              <a:gd name="connsiteX32" fmla="*/ 128587 w 2040805"/>
              <a:gd name="connsiteY32" fmla="*/ 538163 h 1478769"/>
              <a:gd name="connsiteX33" fmla="*/ 223837 w 2040805"/>
              <a:gd name="connsiteY33" fmla="*/ 571500 h 1478769"/>
              <a:gd name="connsiteX34" fmla="*/ 338137 w 2040805"/>
              <a:gd name="connsiteY34" fmla="*/ 590550 h 1478769"/>
              <a:gd name="connsiteX35" fmla="*/ 471487 w 2040805"/>
              <a:gd name="connsiteY35" fmla="*/ 581025 h 1478769"/>
              <a:gd name="connsiteX36" fmla="*/ 619125 w 2040805"/>
              <a:gd name="connsiteY36" fmla="*/ 547688 h 1478769"/>
              <a:gd name="connsiteX37" fmla="*/ 766762 w 2040805"/>
              <a:gd name="connsiteY37" fmla="*/ 500063 h 1478769"/>
              <a:gd name="connsiteX38" fmla="*/ 833437 w 2040805"/>
              <a:gd name="connsiteY38" fmla="*/ 476250 h 1478769"/>
              <a:gd name="connsiteX39" fmla="*/ 928687 w 2040805"/>
              <a:gd name="connsiteY39" fmla="*/ 466725 h 1478769"/>
              <a:gd name="connsiteX40" fmla="*/ 1076325 w 2040805"/>
              <a:gd name="connsiteY40" fmla="*/ 485775 h 1478769"/>
              <a:gd name="connsiteX41" fmla="*/ 1200150 w 2040805"/>
              <a:gd name="connsiteY41" fmla="*/ 466725 h 1478769"/>
              <a:gd name="connsiteX42" fmla="*/ 1285875 w 2040805"/>
              <a:gd name="connsiteY42" fmla="*/ 409575 h 1478769"/>
              <a:gd name="connsiteX43" fmla="*/ 1333500 w 2040805"/>
              <a:gd name="connsiteY43" fmla="*/ 347663 h 1478769"/>
              <a:gd name="connsiteX0" fmla="*/ 1333500 w 2041863"/>
              <a:gd name="connsiteY0" fmla="*/ 347663 h 1478769"/>
              <a:gd name="connsiteX1" fmla="*/ 1535495 w 2041863"/>
              <a:gd name="connsiteY1" fmla="*/ 323853 h 1478769"/>
              <a:gd name="connsiteX2" fmla="*/ 1709327 w 2041863"/>
              <a:gd name="connsiteY2" fmla="*/ 378622 h 1478769"/>
              <a:gd name="connsiteX3" fmla="*/ 1792671 w 2041863"/>
              <a:gd name="connsiteY3" fmla="*/ 442916 h 1478769"/>
              <a:gd name="connsiteX4" fmla="*/ 1868869 w 2041863"/>
              <a:gd name="connsiteY4" fmla="*/ 561978 h 1478769"/>
              <a:gd name="connsiteX5" fmla="*/ 1909351 w 2041863"/>
              <a:gd name="connsiteY5" fmla="*/ 890590 h 1478769"/>
              <a:gd name="connsiteX6" fmla="*/ 1902207 w 2041863"/>
              <a:gd name="connsiteY6" fmla="*/ 1478759 h 1478769"/>
              <a:gd name="connsiteX7" fmla="*/ 2035556 w 2041863"/>
              <a:gd name="connsiteY7" fmla="*/ 1097758 h 1478769"/>
              <a:gd name="connsiteX8" fmla="*/ 2002222 w 2041863"/>
              <a:gd name="connsiteY8" fmla="*/ 538167 h 1478769"/>
              <a:gd name="connsiteX9" fmla="*/ 1780765 w 2041863"/>
              <a:gd name="connsiteY9" fmla="*/ 290516 h 1478769"/>
              <a:gd name="connsiteX10" fmla="*/ 1568833 w 2041863"/>
              <a:gd name="connsiteY10" fmla="*/ 202409 h 1478769"/>
              <a:gd name="connsiteX11" fmla="*/ 1435484 w 2041863"/>
              <a:gd name="connsiteY11" fmla="*/ 180978 h 1478769"/>
              <a:gd name="connsiteX12" fmla="*/ 1314450 w 2041863"/>
              <a:gd name="connsiteY12" fmla="*/ 184150 h 1478769"/>
              <a:gd name="connsiteX13" fmla="*/ 1262062 w 2041863"/>
              <a:gd name="connsiteY13" fmla="*/ 138113 h 1478769"/>
              <a:gd name="connsiteX14" fmla="*/ 1223962 w 2041863"/>
              <a:gd name="connsiteY14" fmla="*/ 109538 h 1478769"/>
              <a:gd name="connsiteX15" fmla="*/ 1181100 w 2041863"/>
              <a:gd name="connsiteY15" fmla="*/ 76200 h 1478769"/>
              <a:gd name="connsiteX16" fmla="*/ 1095375 w 2041863"/>
              <a:gd name="connsiteY16" fmla="*/ 47625 h 1478769"/>
              <a:gd name="connsiteX17" fmla="*/ 995362 w 2041863"/>
              <a:gd name="connsiteY17" fmla="*/ 47625 h 1478769"/>
              <a:gd name="connsiteX18" fmla="*/ 885825 w 2041863"/>
              <a:gd name="connsiteY18" fmla="*/ 61913 h 1478769"/>
              <a:gd name="connsiteX19" fmla="*/ 809625 w 2041863"/>
              <a:gd name="connsiteY19" fmla="*/ 66675 h 1478769"/>
              <a:gd name="connsiteX20" fmla="*/ 723900 w 2041863"/>
              <a:gd name="connsiteY20" fmla="*/ 52388 h 1478769"/>
              <a:gd name="connsiteX21" fmla="*/ 576262 w 2041863"/>
              <a:gd name="connsiteY21" fmla="*/ 28575 h 1478769"/>
              <a:gd name="connsiteX22" fmla="*/ 447675 w 2041863"/>
              <a:gd name="connsiteY22" fmla="*/ 4763 h 1478769"/>
              <a:gd name="connsiteX23" fmla="*/ 333375 w 2041863"/>
              <a:gd name="connsiteY23" fmla="*/ 0 h 1478769"/>
              <a:gd name="connsiteX24" fmla="*/ 200025 w 2041863"/>
              <a:gd name="connsiteY24" fmla="*/ 19050 h 1478769"/>
              <a:gd name="connsiteX25" fmla="*/ 123825 w 2041863"/>
              <a:gd name="connsiteY25" fmla="*/ 57150 h 1478769"/>
              <a:gd name="connsiteX26" fmla="*/ 66675 w 2041863"/>
              <a:gd name="connsiteY26" fmla="*/ 104775 h 1478769"/>
              <a:gd name="connsiteX27" fmla="*/ 14287 w 2041863"/>
              <a:gd name="connsiteY27" fmla="*/ 185738 h 1478769"/>
              <a:gd name="connsiteX28" fmla="*/ 0 w 2041863"/>
              <a:gd name="connsiteY28" fmla="*/ 276225 h 1478769"/>
              <a:gd name="connsiteX29" fmla="*/ 4762 w 2041863"/>
              <a:gd name="connsiteY29" fmla="*/ 366713 h 1478769"/>
              <a:gd name="connsiteX30" fmla="*/ 23812 w 2041863"/>
              <a:gd name="connsiteY30" fmla="*/ 428625 h 1478769"/>
              <a:gd name="connsiteX31" fmla="*/ 61912 w 2041863"/>
              <a:gd name="connsiteY31" fmla="*/ 495300 h 1478769"/>
              <a:gd name="connsiteX32" fmla="*/ 128587 w 2041863"/>
              <a:gd name="connsiteY32" fmla="*/ 538163 h 1478769"/>
              <a:gd name="connsiteX33" fmla="*/ 223837 w 2041863"/>
              <a:gd name="connsiteY33" fmla="*/ 571500 h 1478769"/>
              <a:gd name="connsiteX34" fmla="*/ 338137 w 2041863"/>
              <a:gd name="connsiteY34" fmla="*/ 590550 h 1478769"/>
              <a:gd name="connsiteX35" fmla="*/ 471487 w 2041863"/>
              <a:gd name="connsiteY35" fmla="*/ 581025 h 1478769"/>
              <a:gd name="connsiteX36" fmla="*/ 619125 w 2041863"/>
              <a:gd name="connsiteY36" fmla="*/ 547688 h 1478769"/>
              <a:gd name="connsiteX37" fmla="*/ 766762 w 2041863"/>
              <a:gd name="connsiteY37" fmla="*/ 500063 h 1478769"/>
              <a:gd name="connsiteX38" fmla="*/ 833437 w 2041863"/>
              <a:gd name="connsiteY38" fmla="*/ 476250 h 1478769"/>
              <a:gd name="connsiteX39" fmla="*/ 928687 w 2041863"/>
              <a:gd name="connsiteY39" fmla="*/ 466725 h 1478769"/>
              <a:gd name="connsiteX40" fmla="*/ 1076325 w 2041863"/>
              <a:gd name="connsiteY40" fmla="*/ 485775 h 1478769"/>
              <a:gd name="connsiteX41" fmla="*/ 1200150 w 2041863"/>
              <a:gd name="connsiteY41" fmla="*/ 466725 h 1478769"/>
              <a:gd name="connsiteX42" fmla="*/ 1285875 w 2041863"/>
              <a:gd name="connsiteY42" fmla="*/ 409575 h 1478769"/>
              <a:gd name="connsiteX43" fmla="*/ 1333500 w 2041863"/>
              <a:gd name="connsiteY43" fmla="*/ 347663 h 1478769"/>
              <a:gd name="connsiteX0" fmla="*/ 1333500 w 2041863"/>
              <a:gd name="connsiteY0" fmla="*/ 347663 h 1597873"/>
              <a:gd name="connsiteX1" fmla="*/ 1535495 w 2041863"/>
              <a:gd name="connsiteY1" fmla="*/ 323853 h 1597873"/>
              <a:gd name="connsiteX2" fmla="*/ 1709327 w 2041863"/>
              <a:gd name="connsiteY2" fmla="*/ 378622 h 1597873"/>
              <a:gd name="connsiteX3" fmla="*/ 1792671 w 2041863"/>
              <a:gd name="connsiteY3" fmla="*/ 442916 h 1597873"/>
              <a:gd name="connsiteX4" fmla="*/ 1868869 w 2041863"/>
              <a:gd name="connsiteY4" fmla="*/ 561978 h 1597873"/>
              <a:gd name="connsiteX5" fmla="*/ 1909351 w 2041863"/>
              <a:gd name="connsiteY5" fmla="*/ 890590 h 1597873"/>
              <a:gd name="connsiteX6" fmla="*/ 1835532 w 2041863"/>
              <a:gd name="connsiteY6" fmla="*/ 1564484 h 1597873"/>
              <a:gd name="connsiteX7" fmla="*/ 1902207 w 2041863"/>
              <a:gd name="connsiteY7" fmla="*/ 1478759 h 1597873"/>
              <a:gd name="connsiteX8" fmla="*/ 2035556 w 2041863"/>
              <a:gd name="connsiteY8" fmla="*/ 1097758 h 1597873"/>
              <a:gd name="connsiteX9" fmla="*/ 2002222 w 2041863"/>
              <a:gd name="connsiteY9" fmla="*/ 538167 h 1597873"/>
              <a:gd name="connsiteX10" fmla="*/ 1780765 w 2041863"/>
              <a:gd name="connsiteY10" fmla="*/ 290516 h 1597873"/>
              <a:gd name="connsiteX11" fmla="*/ 1568833 w 2041863"/>
              <a:gd name="connsiteY11" fmla="*/ 202409 h 1597873"/>
              <a:gd name="connsiteX12" fmla="*/ 1435484 w 2041863"/>
              <a:gd name="connsiteY12" fmla="*/ 180978 h 1597873"/>
              <a:gd name="connsiteX13" fmla="*/ 1314450 w 2041863"/>
              <a:gd name="connsiteY13" fmla="*/ 184150 h 1597873"/>
              <a:gd name="connsiteX14" fmla="*/ 1262062 w 2041863"/>
              <a:gd name="connsiteY14" fmla="*/ 138113 h 1597873"/>
              <a:gd name="connsiteX15" fmla="*/ 1223962 w 2041863"/>
              <a:gd name="connsiteY15" fmla="*/ 109538 h 1597873"/>
              <a:gd name="connsiteX16" fmla="*/ 1181100 w 2041863"/>
              <a:gd name="connsiteY16" fmla="*/ 76200 h 1597873"/>
              <a:gd name="connsiteX17" fmla="*/ 1095375 w 2041863"/>
              <a:gd name="connsiteY17" fmla="*/ 47625 h 1597873"/>
              <a:gd name="connsiteX18" fmla="*/ 995362 w 2041863"/>
              <a:gd name="connsiteY18" fmla="*/ 47625 h 1597873"/>
              <a:gd name="connsiteX19" fmla="*/ 885825 w 2041863"/>
              <a:gd name="connsiteY19" fmla="*/ 61913 h 1597873"/>
              <a:gd name="connsiteX20" fmla="*/ 809625 w 2041863"/>
              <a:gd name="connsiteY20" fmla="*/ 66675 h 1597873"/>
              <a:gd name="connsiteX21" fmla="*/ 723900 w 2041863"/>
              <a:gd name="connsiteY21" fmla="*/ 52388 h 1597873"/>
              <a:gd name="connsiteX22" fmla="*/ 576262 w 2041863"/>
              <a:gd name="connsiteY22" fmla="*/ 28575 h 1597873"/>
              <a:gd name="connsiteX23" fmla="*/ 447675 w 2041863"/>
              <a:gd name="connsiteY23" fmla="*/ 4763 h 1597873"/>
              <a:gd name="connsiteX24" fmla="*/ 333375 w 2041863"/>
              <a:gd name="connsiteY24" fmla="*/ 0 h 1597873"/>
              <a:gd name="connsiteX25" fmla="*/ 200025 w 2041863"/>
              <a:gd name="connsiteY25" fmla="*/ 19050 h 1597873"/>
              <a:gd name="connsiteX26" fmla="*/ 123825 w 2041863"/>
              <a:gd name="connsiteY26" fmla="*/ 57150 h 1597873"/>
              <a:gd name="connsiteX27" fmla="*/ 66675 w 2041863"/>
              <a:gd name="connsiteY27" fmla="*/ 104775 h 1597873"/>
              <a:gd name="connsiteX28" fmla="*/ 14287 w 2041863"/>
              <a:gd name="connsiteY28" fmla="*/ 185738 h 1597873"/>
              <a:gd name="connsiteX29" fmla="*/ 0 w 2041863"/>
              <a:gd name="connsiteY29" fmla="*/ 276225 h 1597873"/>
              <a:gd name="connsiteX30" fmla="*/ 4762 w 2041863"/>
              <a:gd name="connsiteY30" fmla="*/ 366713 h 1597873"/>
              <a:gd name="connsiteX31" fmla="*/ 23812 w 2041863"/>
              <a:gd name="connsiteY31" fmla="*/ 428625 h 1597873"/>
              <a:gd name="connsiteX32" fmla="*/ 61912 w 2041863"/>
              <a:gd name="connsiteY32" fmla="*/ 495300 h 1597873"/>
              <a:gd name="connsiteX33" fmla="*/ 128587 w 2041863"/>
              <a:gd name="connsiteY33" fmla="*/ 538163 h 1597873"/>
              <a:gd name="connsiteX34" fmla="*/ 223837 w 2041863"/>
              <a:gd name="connsiteY34" fmla="*/ 571500 h 1597873"/>
              <a:gd name="connsiteX35" fmla="*/ 338137 w 2041863"/>
              <a:gd name="connsiteY35" fmla="*/ 590550 h 1597873"/>
              <a:gd name="connsiteX36" fmla="*/ 471487 w 2041863"/>
              <a:gd name="connsiteY36" fmla="*/ 581025 h 1597873"/>
              <a:gd name="connsiteX37" fmla="*/ 619125 w 2041863"/>
              <a:gd name="connsiteY37" fmla="*/ 547688 h 1597873"/>
              <a:gd name="connsiteX38" fmla="*/ 766762 w 2041863"/>
              <a:gd name="connsiteY38" fmla="*/ 500063 h 1597873"/>
              <a:gd name="connsiteX39" fmla="*/ 833437 w 2041863"/>
              <a:gd name="connsiteY39" fmla="*/ 476250 h 1597873"/>
              <a:gd name="connsiteX40" fmla="*/ 928687 w 2041863"/>
              <a:gd name="connsiteY40" fmla="*/ 466725 h 1597873"/>
              <a:gd name="connsiteX41" fmla="*/ 1076325 w 2041863"/>
              <a:gd name="connsiteY41" fmla="*/ 485775 h 1597873"/>
              <a:gd name="connsiteX42" fmla="*/ 1200150 w 2041863"/>
              <a:gd name="connsiteY42" fmla="*/ 466725 h 1597873"/>
              <a:gd name="connsiteX43" fmla="*/ 1285875 w 2041863"/>
              <a:gd name="connsiteY43" fmla="*/ 409575 h 1597873"/>
              <a:gd name="connsiteX44" fmla="*/ 1333500 w 2041863"/>
              <a:gd name="connsiteY44" fmla="*/ 347663 h 1597873"/>
              <a:gd name="connsiteX0" fmla="*/ 1333500 w 2041863"/>
              <a:gd name="connsiteY0" fmla="*/ 347663 h 1597873"/>
              <a:gd name="connsiteX1" fmla="*/ 1535495 w 2041863"/>
              <a:gd name="connsiteY1" fmla="*/ 323853 h 1597873"/>
              <a:gd name="connsiteX2" fmla="*/ 1709327 w 2041863"/>
              <a:gd name="connsiteY2" fmla="*/ 378622 h 1597873"/>
              <a:gd name="connsiteX3" fmla="*/ 1792671 w 2041863"/>
              <a:gd name="connsiteY3" fmla="*/ 442916 h 1597873"/>
              <a:gd name="connsiteX4" fmla="*/ 1868869 w 2041863"/>
              <a:gd name="connsiteY4" fmla="*/ 561978 h 1597873"/>
              <a:gd name="connsiteX5" fmla="*/ 1909351 w 2041863"/>
              <a:gd name="connsiteY5" fmla="*/ 890590 h 1597873"/>
              <a:gd name="connsiteX6" fmla="*/ 1835532 w 2041863"/>
              <a:gd name="connsiteY6" fmla="*/ 1564484 h 1597873"/>
              <a:gd name="connsiteX7" fmla="*/ 1902207 w 2041863"/>
              <a:gd name="connsiteY7" fmla="*/ 1478759 h 1597873"/>
              <a:gd name="connsiteX8" fmla="*/ 2035556 w 2041863"/>
              <a:gd name="connsiteY8" fmla="*/ 1097758 h 1597873"/>
              <a:gd name="connsiteX9" fmla="*/ 2002222 w 2041863"/>
              <a:gd name="connsiteY9" fmla="*/ 538167 h 1597873"/>
              <a:gd name="connsiteX10" fmla="*/ 1780765 w 2041863"/>
              <a:gd name="connsiteY10" fmla="*/ 290516 h 1597873"/>
              <a:gd name="connsiteX11" fmla="*/ 1568833 w 2041863"/>
              <a:gd name="connsiteY11" fmla="*/ 202409 h 1597873"/>
              <a:gd name="connsiteX12" fmla="*/ 1435484 w 2041863"/>
              <a:gd name="connsiteY12" fmla="*/ 180978 h 1597873"/>
              <a:gd name="connsiteX13" fmla="*/ 1314450 w 2041863"/>
              <a:gd name="connsiteY13" fmla="*/ 184150 h 1597873"/>
              <a:gd name="connsiteX14" fmla="*/ 1262062 w 2041863"/>
              <a:gd name="connsiteY14" fmla="*/ 138113 h 1597873"/>
              <a:gd name="connsiteX15" fmla="*/ 1223962 w 2041863"/>
              <a:gd name="connsiteY15" fmla="*/ 109538 h 1597873"/>
              <a:gd name="connsiteX16" fmla="*/ 1181100 w 2041863"/>
              <a:gd name="connsiteY16" fmla="*/ 76200 h 1597873"/>
              <a:gd name="connsiteX17" fmla="*/ 1095375 w 2041863"/>
              <a:gd name="connsiteY17" fmla="*/ 47625 h 1597873"/>
              <a:gd name="connsiteX18" fmla="*/ 995362 w 2041863"/>
              <a:gd name="connsiteY18" fmla="*/ 47625 h 1597873"/>
              <a:gd name="connsiteX19" fmla="*/ 885825 w 2041863"/>
              <a:gd name="connsiteY19" fmla="*/ 61913 h 1597873"/>
              <a:gd name="connsiteX20" fmla="*/ 809625 w 2041863"/>
              <a:gd name="connsiteY20" fmla="*/ 66675 h 1597873"/>
              <a:gd name="connsiteX21" fmla="*/ 723900 w 2041863"/>
              <a:gd name="connsiteY21" fmla="*/ 52388 h 1597873"/>
              <a:gd name="connsiteX22" fmla="*/ 576262 w 2041863"/>
              <a:gd name="connsiteY22" fmla="*/ 28575 h 1597873"/>
              <a:gd name="connsiteX23" fmla="*/ 447675 w 2041863"/>
              <a:gd name="connsiteY23" fmla="*/ 4763 h 1597873"/>
              <a:gd name="connsiteX24" fmla="*/ 333375 w 2041863"/>
              <a:gd name="connsiteY24" fmla="*/ 0 h 1597873"/>
              <a:gd name="connsiteX25" fmla="*/ 200025 w 2041863"/>
              <a:gd name="connsiteY25" fmla="*/ 19050 h 1597873"/>
              <a:gd name="connsiteX26" fmla="*/ 123825 w 2041863"/>
              <a:gd name="connsiteY26" fmla="*/ 57150 h 1597873"/>
              <a:gd name="connsiteX27" fmla="*/ 66675 w 2041863"/>
              <a:gd name="connsiteY27" fmla="*/ 104775 h 1597873"/>
              <a:gd name="connsiteX28" fmla="*/ 14287 w 2041863"/>
              <a:gd name="connsiteY28" fmla="*/ 185738 h 1597873"/>
              <a:gd name="connsiteX29" fmla="*/ 0 w 2041863"/>
              <a:gd name="connsiteY29" fmla="*/ 276225 h 1597873"/>
              <a:gd name="connsiteX30" fmla="*/ 4762 w 2041863"/>
              <a:gd name="connsiteY30" fmla="*/ 366713 h 1597873"/>
              <a:gd name="connsiteX31" fmla="*/ 23812 w 2041863"/>
              <a:gd name="connsiteY31" fmla="*/ 428625 h 1597873"/>
              <a:gd name="connsiteX32" fmla="*/ 61912 w 2041863"/>
              <a:gd name="connsiteY32" fmla="*/ 495300 h 1597873"/>
              <a:gd name="connsiteX33" fmla="*/ 128587 w 2041863"/>
              <a:gd name="connsiteY33" fmla="*/ 538163 h 1597873"/>
              <a:gd name="connsiteX34" fmla="*/ 223837 w 2041863"/>
              <a:gd name="connsiteY34" fmla="*/ 571500 h 1597873"/>
              <a:gd name="connsiteX35" fmla="*/ 338137 w 2041863"/>
              <a:gd name="connsiteY35" fmla="*/ 590550 h 1597873"/>
              <a:gd name="connsiteX36" fmla="*/ 471487 w 2041863"/>
              <a:gd name="connsiteY36" fmla="*/ 581025 h 1597873"/>
              <a:gd name="connsiteX37" fmla="*/ 619125 w 2041863"/>
              <a:gd name="connsiteY37" fmla="*/ 547688 h 1597873"/>
              <a:gd name="connsiteX38" fmla="*/ 766762 w 2041863"/>
              <a:gd name="connsiteY38" fmla="*/ 500063 h 1597873"/>
              <a:gd name="connsiteX39" fmla="*/ 833437 w 2041863"/>
              <a:gd name="connsiteY39" fmla="*/ 476250 h 1597873"/>
              <a:gd name="connsiteX40" fmla="*/ 928687 w 2041863"/>
              <a:gd name="connsiteY40" fmla="*/ 466725 h 1597873"/>
              <a:gd name="connsiteX41" fmla="*/ 1076325 w 2041863"/>
              <a:gd name="connsiteY41" fmla="*/ 485775 h 1597873"/>
              <a:gd name="connsiteX42" fmla="*/ 1200150 w 2041863"/>
              <a:gd name="connsiteY42" fmla="*/ 466725 h 1597873"/>
              <a:gd name="connsiteX43" fmla="*/ 1285875 w 2041863"/>
              <a:gd name="connsiteY43" fmla="*/ 409575 h 1597873"/>
              <a:gd name="connsiteX44" fmla="*/ 1333500 w 2041863"/>
              <a:gd name="connsiteY44" fmla="*/ 347663 h 1597873"/>
              <a:gd name="connsiteX0" fmla="*/ 1333500 w 2041863"/>
              <a:gd name="connsiteY0" fmla="*/ 347663 h 1597873"/>
              <a:gd name="connsiteX1" fmla="*/ 1535495 w 2041863"/>
              <a:gd name="connsiteY1" fmla="*/ 323853 h 1597873"/>
              <a:gd name="connsiteX2" fmla="*/ 1709327 w 2041863"/>
              <a:gd name="connsiteY2" fmla="*/ 378622 h 1597873"/>
              <a:gd name="connsiteX3" fmla="*/ 1792671 w 2041863"/>
              <a:gd name="connsiteY3" fmla="*/ 442916 h 1597873"/>
              <a:gd name="connsiteX4" fmla="*/ 1868869 w 2041863"/>
              <a:gd name="connsiteY4" fmla="*/ 561978 h 1597873"/>
              <a:gd name="connsiteX5" fmla="*/ 1909351 w 2041863"/>
              <a:gd name="connsiteY5" fmla="*/ 890590 h 1597873"/>
              <a:gd name="connsiteX6" fmla="*/ 1835532 w 2041863"/>
              <a:gd name="connsiteY6" fmla="*/ 1564484 h 1597873"/>
              <a:gd name="connsiteX7" fmla="*/ 1902207 w 2041863"/>
              <a:gd name="connsiteY7" fmla="*/ 1478759 h 1597873"/>
              <a:gd name="connsiteX8" fmla="*/ 2035556 w 2041863"/>
              <a:gd name="connsiteY8" fmla="*/ 1097758 h 1597873"/>
              <a:gd name="connsiteX9" fmla="*/ 2002222 w 2041863"/>
              <a:gd name="connsiteY9" fmla="*/ 538167 h 1597873"/>
              <a:gd name="connsiteX10" fmla="*/ 1780765 w 2041863"/>
              <a:gd name="connsiteY10" fmla="*/ 290516 h 1597873"/>
              <a:gd name="connsiteX11" fmla="*/ 1568833 w 2041863"/>
              <a:gd name="connsiteY11" fmla="*/ 202409 h 1597873"/>
              <a:gd name="connsiteX12" fmla="*/ 1435484 w 2041863"/>
              <a:gd name="connsiteY12" fmla="*/ 180978 h 1597873"/>
              <a:gd name="connsiteX13" fmla="*/ 1314450 w 2041863"/>
              <a:gd name="connsiteY13" fmla="*/ 184150 h 1597873"/>
              <a:gd name="connsiteX14" fmla="*/ 1262062 w 2041863"/>
              <a:gd name="connsiteY14" fmla="*/ 138113 h 1597873"/>
              <a:gd name="connsiteX15" fmla="*/ 1223962 w 2041863"/>
              <a:gd name="connsiteY15" fmla="*/ 109538 h 1597873"/>
              <a:gd name="connsiteX16" fmla="*/ 1181100 w 2041863"/>
              <a:gd name="connsiteY16" fmla="*/ 76200 h 1597873"/>
              <a:gd name="connsiteX17" fmla="*/ 1095375 w 2041863"/>
              <a:gd name="connsiteY17" fmla="*/ 47625 h 1597873"/>
              <a:gd name="connsiteX18" fmla="*/ 995362 w 2041863"/>
              <a:gd name="connsiteY18" fmla="*/ 47625 h 1597873"/>
              <a:gd name="connsiteX19" fmla="*/ 885825 w 2041863"/>
              <a:gd name="connsiteY19" fmla="*/ 61913 h 1597873"/>
              <a:gd name="connsiteX20" fmla="*/ 809625 w 2041863"/>
              <a:gd name="connsiteY20" fmla="*/ 66675 h 1597873"/>
              <a:gd name="connsiteX21" fmla="*/ 723900 w 2041863"/>
              <a:gd name="connsiteY21" fmla="*/ 52388 h 1597873"/>
              <a:gd name="connsiteX22" fmla="*/ 576262 w 2041863"/>
              <a:gd name="connsiteY22" fmla="*/ 28575 h 1597873"/>
              <a:gd name="connsiteX23" fmla="*/ 447675 w 2041863"/>
              <a:gd name="connsiteY23" fmla="*/ 4763 h 1597873"/>
              <a:gd name="connsiteX24" fmla="*/ 333375 w 2041863"/>
              <a:gd name="connsiteY24" fmla="*/ 0 h 1597873"/>
              <a:gd name="connsiteX25" fmla="*/ 200025 w 2041863"/>
              <a:gd name="connsiteY25" fmla="*/ 19050 h 1597873"/>
              <a:gd name="connsiteX26" fmla="*/ 123825 w 2041863"/>
              <a:gd name="connsiteY26" fmla="*/ 57150 h 1597873"/>
              <a:gd name="connsiteX27" fmla="*/ 66675 w 2041863"/>
              <a:gd name="connsiteY27" fmla="*/ 104775 h 1597873"/>
              <a:gd name="connsiteX28" fmla="*/ 14287 w 2041863"/>
              <a:gd name="connsiteY28" fmla="*/ 185738 h 1597873"/>
              <a:gd name="connsiteX29" fmla="*/ 0 w 2041863"/>
              <a:gd name="connsiteY29" fmla="*/ 276225 h 1597873"/>
              <a:gd name="connsiteX30" fmla="*/ 4762 w 2041863"/>
              <a:gd name="connsiteY30" fmla="*/ 366713 h 1597873"/>
              <a:gd name="connsiteX31" fmla="*/ 23812 w 2041863"/>
              <a:gd name="connsiteY31" fmla="*/ 428625 h 1597873"/>
              <a:gd name="connsiteX32" fmla="*/ 61912 w 2041863"/>
              <a:gd name="connsiteY32" fmla="*/ 495300 h 1597873"/>
              <a:gd name="connsiteX33" fmla="*/ 128587 w 2041863"/>
              <a:gd name="connsiteY33" fmla="*/ 538163 h 1597873"/>
              <a:gd name="connsiteX34" fmla="*/ 223837 w 2041863"/>
              <a:gd name="connsiteY34" fmla="*/ 571500 h 1597873"/>
              <a:gd name="connsiteX35" fmla="*/ 338137 w 2041863"/>
              <a:gd name="connsiteY35" fmla="*/ 590550 h 1597873"/>
              <a:gd name="connsiteX36" fmla="*/ 471487 w 2041863"/>
              <a:gd name="connsiteY36" fmla="*/ 581025 h 1597873"/>
              <a:gd name="connsiteX37" fmla="*/ 619125 w 2041863"/>
              <a:gd name="connsiteY37" fmla="*/ 547688 h 1597873"/>
              <a:gd name="connsiteX38" fmla="*/ 766762 w 2041863"/>
              <a:gd name="connsiteY38" fmla="*/ 500063 h 1597873"/>
              <a:gd name="connsiteX39" fmla="*/ 833437 w 2041863"/>
              <a:gd name="connsiteY39" fmla="*/ 476250 h 1597873"/>
              <a:gd name="connsiteX40" fmla="*/ 928687 w 2041863"/>
              <a:gd name="connsiteY40" fmla="*/ 466725 h 1597873"/>
              <a:gd name="connsiteX41" fmla="*/ 1076325 w 2041863"/>
              <a:gd name="connsiteY41" fmla="*/ 485775 h 1597873"/>
              <a:gd name="connsiteX42" fmla="*/ 1200150 w 2041863"/>
              <a:gd name="connsiteY42" fmla="*/ 466725 h 1597873"/>
              <a:gd name="connsiteX43" fmla="*/ 1285875 w 2041863"/>
              <a:gd name="connsiteY43" fmla="*/ 409575 h 1597873"/>
              <a:gd name="connsiteX44" fmla="*/ 1333500 w 2041863"/>
              <a:gd name="connsiteY44" fmla="*/ 347663 h 1597873"/>
              <a:gd name="connsiteX0" fmla="*/ 1333500 w 2041863"/>
              <a:gd name="connsiteY0" fmla="*/ 347663 h 1573213"/>
              <a:gd name="connsiteX1" fmla="*/ 1535495 w 2041863"/>
              <a:gd name="connsiteY1" fmla="*/ 323853 h 1573213"/>
              <a:gd name="connsiteX2" fmla="*/ 1709327 w 2041863"/>
              <a:gd name="connsiteY2" fmla="*/ 378622 h 1573213"/>
              <a:gd name="connsiteX3" fmla="*/ 1792671 w 2041863"/>
              <a:gd name="connsiteY3" fmla="*/ 442916 h 1573213"/>
              <a:gd name="connsiteX4" fmla="*/ 1868869 w 2041863"/>
              <a:gd name="connsiteY4" fmla="*/ 561978 h 1573213"/>
              <a:gd name="connsiteX5" fmla="*/ 1909351 w 2041863"/>
              <a:gd name="connsiteY5" fmla="*/ 890590 h 1573213"/>
              <a:gd name="connsiteX6" fmla="*/ 1816482 w 2041863"/>
              <a:gd name="connsiteY6" fmla="*/ 1466853 h 1573213"/>
              <a:gd name="connsiteX7" fmla="*/ 1835532 w 2041863"/>
              <a:gd name="connsiteY7" fmla="*/ 1564484 h 1573213"/>
              <a:gd name="connsiteX8" fmla="*/ 1902207 w 2041863"/>
              <a:gd name="connsiteY8" fmla="*/ 1478759 h 1573213"/>
              <a:gd name="connsiteX9" fmla="*/ 2035556 w 2041863"/>
              <a:gd name="connsiteY9" fmla="*/ 1097758 h 1573213"/>
              <a:gd name="connsiteX10" fmla="*/ 2002222 w 2041863"/>
              <a:gd name="connsiteY10" fmla="*/ 538167 h 1573213"/>
              <a:gd name="connsiteX11" fmla="*/ 1780765 w 2041863"/>
              <a:gd name="connsiteY11" fmla="*/ 290516 h 1573213"/>
              <a:gd name="connsiteX12" fmla="*/ 1568833 w 2041863"/>
              <a:gd name="connsiteY12" fmla="*/ 202409 h 1573213"/>
              <a:gd name="connsiteX13" fmla="*/ 1435484 w 2041863"/>
              <a:gd name="connsiteY13" fmla="*/ 180978 h 1573213"/>
              <a:gd name="connsiteX14" fmla="*/ 1314450 w 2041863"/>
              <a:gd name="connsiteY14" fmla="*/ 184150 h 1573213"/>
              <a:gd name="connsiteX15" fmla="*/ 1262062 w 2041863"/>
              <a:gd name="connsiteY15" fmla="*/ 138113 h 1573213"/>
              <a:gd name="connsiteX16" fmla="*/ 1223962 w 2041863"/>
              <a:gd name="connsiteY16" fmla="*/ 109538 h 1573213"/>
              <a:gd name="connsiteX17" fmla="*/ 1181100 w 2041863"/>
              <a:gd name="connsiteY17" fmla="*/ 76200 h 1573213"/>
              <a:gd name="connsiteX18" fmla="*/ 1095375 w 2041863"/>
              <a:gd name="connsiteY18" fmla="*/ 47625 h 1573213"/>
              <a:gd name="connsiteX19" fmla="*/ 995362 w 2041863"/>
              <a:gd name="connsiteY19" fmla="*/ 47625 h 1573213"/>
              <a:gd name="connsiteX20" fmla="*/ 885825 w 2041863"/>
              <a:gd name="connsiteY20" fmla="*/ 61913 h 1573213"/>
              <a:gd name="connsiteX21" fmla="*/ 809625 w 2041863"/>
              <a:gd name="connsiteY21" fmla="*/ 66675 h 1573213"/>
              <a:gd name="connsiteX22" fmla="*/ 723900 w 2041863"/>
              <a:gd name="connsiteY22" fmla="*/ 52388 h 1573213"/>
              <a:gd name="connsiteX23" fmla="*/ 576262 w 2041863"/>
              <a:gd name="connsiteY23" fmla="*/ 28575 h 1573213"/>
              <a:gd name="connsiteX24" fmla="*/ 447675 w 2041863"/>
              <a:gd name="connsiteY24" fmla="*/ 4763 h 1573213"/>
              <a:gd name="connsiteX25" fmla="*/ 333375 w 2041863"/>
              <a:gd name="connsiteY25" fmla="*/ 0 h 1573213"/>
              <a:gd name="connsiteX26" fmla="*/ 200025 w 2041863"/>
              <a:gd name="connsiteY26" fmla="*/ 19050 h 1573213"/>
              <a:gd name="connsiteX27" fmla="*/ 123825 w 2041863"/>
              <a:gd name="connsiteY27" fmla="*/ 57150 h 1573213"/>
              <a:gd name="connsiteX28" fmla="*/ 66675 w 2041863"/>
              <a:gd name="connsiteY28" fmla="*/ 104775 h 1573213"/>
              <a:gd name="connsiteX29" fmla="*/ 14287 w 2041863"/>
              <a:gd name="connsiteY29" fmla="*/ 185738 h 1573213"/>
              <a:gd name="connsiteX30" fmla="*/ 0 w 2041863"/>
              <a:gd name="connsiteY30" fmla="*/ 276225 h 1573213"/>
              <a:gd name="connsiteX31" fmla="*/ 4762 w 2041863"/>
              <a:gd name="connsiteY31" fmla="*/ 366713 h 1573213"/>
              <a:gd name="connsiteX32" fmla="*/ 23812 w 2041863"/>
              <a:gd name="connsiteY32" fmla="*/ 428625 h 1573213"/>
              <a:gd name="connsiteX33" fmla="*/ 61912 w 2041863"/>
              <a:gd name="connsiteY33" fmla="*/ 495300 h 1573213"/>
              <a:gd name="connsiteX34" fmla="*/ 128587 w 2041863"/>
              <a:gd name="connsiteY34" fmla="*/ 538163 h 1573213"/>
              <a:gd name="connsiteX35" fmla="*/ 223837 w 2041863"/>
              <a:gd name="connsiteY35" fmla="*/ 571500 h 1573213"/>
              <a:gd name="connsiteX36" fmla="*/ 338137 w 2041863"/>
              <a:gd name="connsiteY36" fmla="*/ 590550 h 1573213"/>
              <a:gd name="connsiteX37" fmla="*/ 471487 w 2041863"/>
              <a:gd name="connsiteY37" fmla="*/ 581025 h 1573213"/>
              <a:gd name="connsiteX38" fmla="*/ 619125 w 2041863"/>
              <a:gd name="connsiteY38" fmla="*/ 547688 h 1573213"/>
              <a:gd name="connsiteX39" fmla="*/ 766762 w 2041863"/>
              <a:gd name="connsiteY39" fmla="*/ 500063 h 1573213"/>
              <a:gd name="connsiteX40" fmla="*/ 833437 w 2041863"/>
              <a:gd name="connsiteY40" fmla="*/ 476250 h 1573213"/>
              <a:gd name="connsiteX41" fmla="*/ 928687 w 2041863"/>
              <a:gd name="connsiteY41" fmla="*/ 466725 h 1573213"/>
              <a:gd name="connsiteX42" fmla="*/ 1076325 w 2041863"/>
              <a:gd name="connsiteY42" fmla="*/ 485775 h 1573213"/>
              <a:gd name="connsiteX43" fmla="*/ 1200150 w 2041863"/>
              <a:gd name="connsiteY43" fmla="*/ 466725 h 1573213"/>
              <a:gd name="connsiteX44" fmla="*/ 1285875 w 2041863"/>
              <a:gd name="connsiteY44" fmla="*/ 409575 h 1573213"/>
              <a:gd name="connsiteX45" fmla="*/ 1333500 w 2041863"/>
              <a:gd name="connsiteY45" fmla="*/ 347663 h 1573213"/>
              <a:gd name="connsiteX0" fmla="*/ 1333500 w 2041863"/>
              <a:gd name="connsiteY0" fmla="*/ 347663 h 1573213"/>
              <a:gd name="connsiteX1" fmla="*/ 1535495 w 2041863"/>
              <a:gd name="connsiteY1" fmla="*/ 323853 h 1573213"/>
              <a:gd name="connsiteX2" fmla="*/ 1709327 w 2041863"/>
              <a:gd name="connsiteY2" fmla="*/ 378622 h 1573213"/>
              <a:gd name="connsiteX3" fmla="*/ 1792671 w 2041863"/>
              <a:gd name="connsiteY3" fmla="*/ 442916 h 1573213"/>
              <a:gd name="connsiteX4" fmla="*/ 1868869 w 2041863"/>
              <a:gd name="connsiteY4" fmla="*/ 561978 h 1573213"/>
              <a:gd name="connsiteX5" fmla="*/ 1909351 w 2041863"/>
              <a:gd name="connsiteY5" fmla="*/ 890590 h 1573213"/>
              <a:gd name="connsiteX6" fmla="*/ 1816482 w 2041863"/>
              <a:gd name="connsiteY6" fmla="*/ 1466853 h 1573213"/>
              <a:gd name="connsiteX7" fmla="*/ 1835532 w 2041863"/>
              <a:gd name="connsiteY7" fmla="*/ 1564484 h 1573213"/>
              <a:gd name="connsiteX8" fmla="*/ 1902207 w 2041863"/>
              <a:gd name="connsiteY8" fmla="*/ 1478759 h 1573213"/>
              <a:gd name="connsiteX9" fmla="*/ 2035556 w 2041863"/>
              <a:gd name="connsiteY9" fmla="*/ 1097758 h 1573213"/>
              <a:gd name="connsiteX10" fmla="*/ 2002222 w 2041863"/>
              <a:gd name="connsiteY10" fmla="*/ 538167 h 1573213"/>
              <a:gd name="connsiteX11" fmla="*/ 1780765 w 2041863"/>
              <a:gd name="connsiteY11" fmla="*/ 290516 h 1573213"/>
              <a:gd name="connsiteX12" fmla="*/ 1568833 w 2041863"/>
              <a:gd name="connsiteY12" fmla="*/ 202409 h 1573213"/>
              <a:gd name="connsiteX13" fmla="*/ 1435484 w 2041863"/>
              <a:gd name="connsiteY13" fmla="*/ 180978 h 1573213"/>
              <a:gd name="connsiteX14" fmla="*/ 1314450 w 2041863"/>
              <a:gd name="connsiteY14" fmla="*/ 184150 h 1573213"/>
              <a:gd name="connsiteX15" fmla="*/ 1262062 w 2041863"/>
              <a:gd name="connsiteY15" fmla="*/ 138113 h 1573213"/>
              <a:gd name="connsiteX16" fmla="*/ 1223962 w 2041863"/>
              <a:gd name="connsiteY16" fmla="*/ 109538 h 1573213"/>
              <a:gd name="connsiteX17" fmla="*/ 1181100 w 2041863"/>
              <a:gd name="connsiteY17" fmla="*/ 76200 h 1573213"/>
              <a:gd name="connsiteX18" fmla="*/ 1095375 w 2041863"/>
              <a:gd name="connsiteY18" fmla="*/ 47625 h 1573213"/>
              <a:gd name="connsiteX19" fmla="*/ 995362 w 2041863"/>
              <a:gd name="connsiteY19" fmla="*/ 47625 h 1573213"/>
              <a:gd name="connsiteX20" fmla="*/ 885825 w 2041863"/>
              <a:gd name="connsiteY20" fmla="*/ 61913 h 1573213"/>
              <a:gd name="connsiteX21" fmla="*/ 809625 w 2041863"/>
              <a:gd name="connsiteY21" fmla="*/ 66675 h 1573213"/>
              <a:gd name="connsiteX22" fmla="*/ 723900 w 2041863"/>
              <a:gd name="connsiteY22" fmla="*/ 52388 h 1573213"/>
              <a:gd name="connsiteX23" fmla="*/ 576262 w 2041863"/>
              <a:gd name="connsiteY23" fmla="*/ 28575 h 1573213"/>
              <a:gd name="connsiteX24" fmla="*/ 447675 w 2041863"/>
              <a:gd name="connsiteY24" fmla="*/ 4763 h 1573213"/>
              <a:gd name="connsiteX25" fmla="*/ 333375 w 2041863"/>
              <a:gd name="connsiteY25" fmla="*/ 0 h 1573213"/>
              <a:gd name="connsiteX26" fmla="*/ 200025 w 2041863"/>
              <a:gd name="connsiteY26" fmla="*/ 19050 h 1573213"/>
              <a:gd name="connsiteX27" fmla="*/ 123825 w 2041863"/>
              <a:gd name="connsiteY27" fmla="*/ 57150 h 1573213"/>
              <a:gd name="connsiteX28" fmla="*/ 66675 w 2041863"/>
              <a:gd name="connsiteY28" fmla="*/ 104775 h 1573213"/>
              <a:gd name="connsiteX29" fmla="*/ 14287 w 2041863"/>
              <a:gd name="connsiteY29" fmla="*/ 185738 h 1573213"/>
              <a:gd name="connsiteX30" fmla="*/ 0 w 2041863"/>
              <a:gd name="connsiteY30" fmla="*/ 276225 h 1573213"/>
              <a:gd name="connsiteX31" fmla="*/ 4762 w 2041863"/>
              <a:gd name="connsiteY31" fmla="*/ 366713 h 1573213"/>
              <a:gd name="connsiteX32" fmla="*/ 23812 w 2041863"/>
              <a:gd name="connsiteY32" fmla="*/ 428625 h 1573213"/>
              <a:gd name="connsiteX33" fmla="*/ 61912 w 2041863"/>
              <a:gd name="connsiteY33" fmla="*/ 495300 h 1573213"/>
              <a:gd name="connsiteX34" fmla="*/ 128587 w 2041863"/>
              <a:gd name="connsiteY34" fmla="*/ 538163 h 1573213"/>
              <a:gd name="connsiteX35" fmla="*/ 223837 w 2041863"/>
              <a:gd name="connsiteY35" fmla="*/ 571500 h 1573213"/>
              <a:gd name="connsiteX36" fmla="*/ 338137 w 2041863"/>
              <a:gd name="connsiteY36" fmla="*/ 590550 h 1573213"/>
              <a:gd name="connsiteX37" fmla="*/ 471487 w 2041863"/>
              <a:gd name="connsiteY37" fmla="*/ 581025 h 1573213"/>
              <a:gd name="connsiteX38" fmla="*/ 619125 w 2041863"/>
              <a:gd name="connsiteY38" fmla="*/ 547688 h 1573213"/>
              <a:gd name="connsiteX39" fmla="*/ 766762 w 2041863"/>
              <a:gd name="connsiteY39" fmla="*/ 500063 h 1573213"/>
              <a:gd name="connsiteX40" fmla="*/ 833437 w 2041863"/>
              <a:gd name="connsiteY40" fmla="*/ 476250 h 1573213"/>
              <a:gd name="connsiteX41" fmla="*/ 928687 w 2041863"/>
              <a:gd name="connsiteY41" fmla="*/ 466725 h 1573213"/>
              <a:gd name="connsiteX42" fmla="*/ 1076325 w 2041863"/>
              <a:gd name="connsiteY42" fmla="*/ 485775 h 1573213"/>
              <a:gd name="connsiteX43" fmla="*/ 1200150 w 2041863"/>
              <a:gd name="connsiteY43" fmla="*/ 466725 h 1573213"/>
              <a:gd name="connsiteX44" fmla="*/ 1285875 w 2041863"/>
              <a:gd name="connsiteY44" fmla="*/ 409575 h 1573213"/>
              <a:gd name="connsiteX45" fmla="*/ 1333500 w 2041863"/>
              <a:gd name="connsiteY45" fmla="*/ 347663 h 1573213"/>
              <a:gd name="connsiteX0" fmla="*/ 1333500 w 2039169"/>
              <a:gd name="connsiteY0" fmla="*/ 347663 h 1673986"/>
              <a:gd name="connsiteX1" fmla="*/ 1535495 w 2039169"/>
              <a:gd name="connsiteY1" fmla="*/ 323853 h 1673986"/>
              <a:gd name="connsiteX2" fmla="*/ 1709327 w 2039169"/>
              <a:gd name="connsiteY2" fmla="*/ 378622 h 1673986"/>
              <a:gd name="connsiteX3" fmla="*/ 1792671 w 2039169"/>
              <a:gd name="connsiteY3" fmla="*/ 442916 h 1673986"/>
              <a:gd name="connsiteX4" fmla="*/ 1868869 w 2039169"/>
              <a:gd name="connsiteY4" fmla="*/ 561978 h 1673986"/>
              <a:gd name="connsiteX5" fmla="*/ 1909351 w 2039169"/>
              <a:gd name="connsiteY5" fmla="*/ 890590 h 1673986"/>
              <a:gd name="connsiteX6" fmla="*/ 1816482 w 2039169"/>
              <a:gd name="connsiteY6" fmla="*/ 1466853 h 1673986"/>
              <a:gd name="connsiteX7" fmla="*/ 1835532 w 2039169"/>
              <a:gd name="connsiteY7" fmla="*/ 1564484 h 1673986"/>
              <a:gd name="connsiteX8" fmla="*/ 1902207 w 2039169"/>
              <a:gd name="connsiteY8" fmla="*/ 1478759 h 1673986"/>
              <a:gd name="connsiteX9" fmla="*/ 1878395 w 2039169"/>
              <a:gd name="connsiteY9" fmla="*/ 1664497 h 1673986"/>
              <a:gd name="connsiteX10" fmla="*/ 2035556 w 2039169"/>
              <a:gd name="connsiteY10" fmla="*/ 1097758 h 1673986"/>
              <a:gd name="connsiteX11" fmla="*/ 2002222 w 2039169"/>
              <a:gd name="connsiteY11" fmla="*/ 538167 h 1673986"/>
              <a:gd name="connsiteX12" fmla="*/ 1780765 w 2039169"/>
              <a:gd name="connsiteY12" fmla="*/ 290516 h 1673986"/>
              <a:gd name="connsiteX13" fmla="*/ 1568833 w 2039169"/>
              <a:gd name="connsiteY13" fmla="*/ 202409 h 1673986"/>
              <a:gd name="connsiteX14" fmla="*/ 1435484 w 2039169"/>
              <a:gd name="connsiteY14" fmla="*/ 180978 h 1673986"/>
              <a:gd name="connsiteX15" fmla="*/ 1314450 w 2039169"/>
              <a:gd name="connsiteY15" fmla="*/ 184150 h 1673986"/>
              <a:gd name="connsiteX16" fmla="*/ 1262062 w 2039169"/>
              <a:gd name="connsiteY16" fmla="*/ 138113 h 1673986"/>
              <a:gd name="connsiteX17" fmla="*/ 1223962 w 2039169"/>
              <a:gd name="connsiteY17" fmla="*/ 109538 h 1673986"/>
              <a:gd name="connsiteX18" fmla="*/ 1181100 w 2039169"/>
              <a:gd name="connsiteY18" fmla="*/ 76200 h 1673986"/>
              <a:gd name="connsiteX19" fmla="*/ 1095375 w 2039169"/>
              <a:gd name="connsiteY19" fmla="*/ 47625 h 1673986"/>
              <a:gd name="connsiteX20" fmla="*/ 995362 w 2039169"/>
              <a:gd name="connsiteY20" fmla="*/ 47625 h 1673986"/>
              <a:gd name="connsiteX21" fmla="*/ 885825 w 2039169"/>
              <a:gd name="connsiteY21" fmla="*/ 61913 h 1673986"/>
              <a:gd name="connsiteX22" fmla="*/ 809625 w 2039169"/>
              <a:gd name="connsiteY22" fmla="*/ 66675 h 1673986"/>
              <a:gd name="connsiteX23" fmla="*/ 723900 w 2039169"/>
              <a:gd name="connsiteY23" fmla="*/ 52388 h 1673986"/>
              <a:gd name="connsiteX24" fmla="*/ 576262 w 2039169"/>
              <a:gd name="connsiteY24" fmla="*/ 28575 h 1673986"/>
              <a:gd name="connsiteX25" fmla="*/ 447675 w 2039169"/>
              <a:gd name="connsiteY25" fmla="*/ 4763 h 1673986"/>
              <a:gd name="connsiteX26" fmla="*/ 333375 w 2039169"/>
              <a:gd name="connsiteY26" fmla="*/ 0 h 1673986"/>
              <a:gd name="connsiteX27" fmla="*/ 200025 w 2039169"/>
              <a:gd name="connsiteY27" fmla="*/ 19050 h 1673986"/>
              <a:gd name="connsiteX28" fmla="*/ 123825 w 2039169"/>
              <a:gd name="connsiteY28" fmla="*/ 57150 h 1673986"/>
              <a:gd name="connsiteX29" fmla="*/ 66675 w 2039169"/>
              <a:gd name="connsiteY29" fmla="*/ 104775 h 1673986"/>
              <a:gd name="connsiteX30" fmla="*/ 14287 w 2039169"/>
              <a:gd name="connsiteY30" fmla="*/ 185738 h 1673986"/>
              <a:gd name="connsiteX31" fmla="*/ 0 w 2039169"/>
              <a:gd name="connsiteY31" fmla="*/ 276225 h 1673986"/>
              <a:gd name="connsiteX32" fmla="*/ 4762 w 2039169"/>
              <a:gd name="connsiteY32" fmla="*/ 366713 h 1673986"/>
              <a:gd name="connsiteX33" fmla="*/ 23812 w 2039169"/>
              <a:gd name="connsiteY33" fmla="*/ 428625 h 1673986"/>
              <a:gd name="connsiteX34" fmla="*/ 61912 w 2039169"/>
              <a:gd name="connsiteY34" fmla="*/ 495300 h 1673986"/>
              <a:gd name="connsiteX35" fmla="*/ 128587 w 2039169"/>
              <a:gd name="connsiteY35" fmla="*/ 538163 h 1673986"/>
              <a:gd name="connsiteX36" fmla="*/ 223837 w 2039169"/>
              <a:gd name="connsiteY36" fmla="*/ 571500 h 1673986"/>
              <a:gd name="connsiteX37" fmla="*/ 338137 w 2039169"/>
              <a:gd name="connsiteY37" fmla="*/ 590550 h 1673986"/>
              <a:gd name="connsiteX38" fmla="*/ 471487 w 2039169"/>
              <a:gd name="connsiteY38" fmla="*/ 581025 h 1673986"/>
              <a:gd name="connsiteX39" fmla="*/ 619125 w 2039169"/>
              <a:gd name="connsiteY39" fmla="*/ 547688 h 1673986"/>
              <a:gd name="connsiteX40" fmla="*/ 766762 w 2039169"/>
              <a:gd name="connsiteY40" fmla="*/ 500063 h 1673986"/>
              <a:gd name="connsiteX41" fmla="*/ 833437 w 2039169"/>
              <a:gd name="connsiteY41" fmla="*/ 476250 h 1673986"/>
              <a:gd name="connsiteX42" fmla="*/ 928687 w 2039169"/>
              <a:gd name="connsiteY42" fmla="*/ 466725 h 1673986"/>
              <a:gd name="connsiteX43" fmla="*/ 1076325 w 2039169"/>
              <a:gd name="connsiteY43" fmla="*/ 485775 h 1673986"/>
              <a:gd name="connsiteX44" fmla="*/ 1200150 w 2039169"/>
              <a:gd name="connsiteY44" fmla="*/ 466725 h 1673986"/>
              <a:gd name="connsiteX45" fmla="*/ 1285875 w 2039169"/>
              <a:gd name="connsiteY45" fmla="*/ 409575 h 1673986"/>
              <a:gd name="connsiteX46" fmla="*/ 1333500 w 2039169"/>
              <a:gd name="connsiteY46" fmla="*/ 347663 h 1673986"/>
              <a:gd name="connsiteX0" fmla="*/ 1333500 w 2039169"/>
              <a:gd name="connsiteY0" fmla="*/ 347663 h 1673986"/>
              <a:gd name="connsiteX1" fmla="*/ 1535495 w 2039169"/>
              <a:gd name="connsiteY1" fmla="*/ 323853 h 1673986"/>
              <a:gd name="connsiteX2" fmla="*/ 1709327 w 2039169"/>
              <a:gd name="connsiteY2" fmla="*/ 378622 h 1673986"/>
              <a:gd name="connsiteX3" fmla="*/ 1792671 w 2039169"/>
              <a:gd name="connsiteY3" fmla="*/ 442916 h 1673986"/>
              <a:gd name="connsiteX4" fmla="*/ 1868869 w 2039169"/>
              <a:gd name="connsiteY4" fmla="*/ 561978 h 1673986"/>
              <a:gd name="connsiteX5" fmla="*/ 1909351 w 2039169"/>
              <a:gd name="connsiteY5" fmla="*/ 890590 h 1673986"/>
              <a:gd name="connsiteX6" fmla="*/ 1816482 w 2039169"/>
              <a:gd name="connsiteY6" fmla="*/ 1466853 h 1673986"/>
              <a:gd name="connsiteX7" fmla="*/ 1835532 w 2039169"/>
              <a:gd name="connsiteY7" fmla="*/ 1564484 h 1673986"/>
              <a:gd name="connsiteX8" fmla="*/ 1902207 w 2039169"/>
              <a:gd name="connsiteY8" fmla="*/ 1478759 h 1673986"/>
              <a:gd name="connsiteX9" fmla="*/ 1878395 w 2039169"/>
              <a:gd name="connsiteY9" fmla="*/ 1664497 h 1673986"/>
              <a:gd name="connsiteX10" fmla="*/ 2035556 w 2039169"/>
              <a:gd name="connsiteY10" fmla="*/ 1097758 h 1673986"/>
              <a:gd name="connsiteX11" fmla="*/ 2002222 w 2039169"/>
              <a:gd name="connsiteY11" fmla="*/ 538167 h 1673986"/>
              <a:gd name="connsiteX12" fmla="*/ 1780765 w 2039169"/>
              <a:gd name="connsiteY12" fmla="*/ 290516 h 1673986"/>
              <a:gd name="connsiteX13" fmla="*/ 1568833 w 2039169"/>
              <a:gd name="connsiteY13" fmla="*/ 202409 h 1673986"/>
              <a:gd name="connsiteX14" fmla="*/ 1435484 w 2039169"/>
              <a:gd name="connsiteY14" fmla="*/ 180978 h 1673986"/>
              <a:gd name="connsiteX15" fmla="*/ 1314450 w 2039169"/>
              <a:gd name="connsiteY15" fmla="*/ 184150 h 1673986"/>
              <a:gd name="connsiteX16" fmla="*/ 1262062 w 2039169"/>
              <a:gd name="connsiteY16" fmla="*/ 138113 h 1673986"/>
              <a:gd name="connsiteX17" fmla="*/ 1223962 w 2039169"/>
              <a:gd name="connsiteY17" fmla="*/ 109538 h 1673986"/>
              <a:gd name="connsiteX18" fmla="*/ 1181100 w 2039169"/>
              <a:gd name="connsiteY18" fmla="*/ 76200 h 1673986"/>
              <a:gd name="connsiteX19" fmla="*/ 1095375 w 2039169"/>
              <a:gd name="connsiteY19" fmla="*/ 47625 h 1673986"/>
              <a:gd name="connsiteX20" fmla="*/ 995362 w 2039169"/>
              <a:gd name="connsiteY20" fmla="*/ 47625 h 1673986"/>
              <a:gd name="connsiteX21" fmla="*/ 885825 w 2039169"/>
              <a:gd name="connsiteY21" fmla="*/ 61913 h 1673986"/>
              <a:gd name="connsiteX22" fmla="*/ 809625 w 2039169"/>
              <a:gd name="connsiteY22" fmla="*/ 66675 h 1673986"/>
              <a:gd name="connsiteX23" fmla="*/ 723900 w 2039169"/>
              <a:gd name="connsiteY23" fmla="*/ 52388 h 1673986"/>
              <a:gd name="connsiteX24" fmla="*/ 576262 w 2039169"/>
              <a:gd name="connsiteY24" fmla="*/ 28575 h 1673986"/>
              <a:gd name="connsiteX25" fmla="*/ 447675 w 2039169"/>
              <a:gd name="connsiteY25" fmla="*/ 4763 h 1673986"/>
              <a:gd name="connsiteX26" fmla="*/ 333375 w 2039169"/>
              <a:gd name="connsiteY26" fmla="*/ 0 h 1673986"/>
              <a:gd name="connsiteX27" fmla="*/ 200025 w 2039169"/>
              <a:gd name="connsiteY27" fmla="*/ 19050 h 1673986"/>
              <a:gd name="connsiteX28" fmla="*/ 123825 w 2039169"/>
              <a:gd name="connsiteY28" fmla="*/ 57150 h 1673986"/>
              <a:gd name="connsiteX29" fmla="*/ 66675 w 2039169"/>
              <a:gd name="connsiteY29" fmla="*/ 104775 h 1673986"/>
              <a:gd name="connsiteX30" fmla="*/ 14287 w 2039169"/>
              <a:gd name="connsiteY30" fmla="*/ 185738 h 1673986"/>
              <a:gd name="connsiteX31" fmla="*/ 0 w 2039169"/>
              <a:gd name="connsiteY31" fmla="*/ 276225 h 1673986"/>
              <a:gd name="connsiteX32" fmla="*/ 4762 w 2039169"/>
              <a:gd name="connsiteY32" fmla="*/ 366713 h 1673986"/>
              <a:gd name="connsiteX33" fmla="*/ 23812 w 2039169"/>
              <a:gd name="connsiteY33" fmla="*/ 428625 h 1673986"/>
              <a:gd name="connsiteX34" fmla="*/ 61912 w 2039169"/>
              <a:gd name="connsiteY34" fmla="*/ 495300 h 1673986"/>
              <a:gd name="connsiteX35" fmla="*/ 128587 w 2039169"/>
              <a:gd name="connsiteY35" fmla="*/ 538163 h 1673986"/>
              <a:gd name="connsiteX36" fmla="*/ 223837 w 2039169"/>
              <a:gd name="connsiteY36" fmla="*/ 571500 h 1673986"/>
              <a:gd name="connsiteX37" fmla="*/ 338137 w 2039169"/>
              <a:gd name="connsiteY37" fmla="*/ 590550 h 1673986"/>
              <a:gd name="connsiteX38" fmla="*/ 471487 w 2039169"/>
              <a:gd name="connsiteY38" fmla="*/ 581025 h 1673986"/>
              <a:gd name="connsiteX39" fmla="*/ 619125 w 2039169"/>
              <a:gd name="connsiteY39" fmla="*/ 547688 h 1673986"/>
              <a:gd name="connsiteX40" fmla="*/ 766762 w 2039169"/>
              <a:gd name="connsiteY40" fmla="*/ 500063 h 1673986"/>
              <a:gd name="connsiteX41" fmla="*/ 833437 w 2039169"/>
              <a:gd name="connsiteY41" fmla="*/ 476250 h 1673986"/>
              <a:gd name="connsiteX42" fmla="*/ 928687 w 2039169"/>
              <a:gd name="connsiteY42" fmla="*/ 466725 h 1673986"/>
              <a:gd name="connsiteX43" fmla="*/ 1076325 w 2039169"/>
              <a:gd name="connsiteY43" fmla="*/ 485775 h 1673986"/>
              <a:gd name="connsiteX44" fmla="*/ 1200150 w 2039169"/>
              <a:gd name="connsiteY44" fmla="*/ 466725 h 1673986"/>
              <a:gd name="connsiteX45" fmla="*/ 1285875 w 2039169"/>
              <a:gd name="connsiteY45" fmla="*/ 409575 h 1673986"/>
              <a:gd name="connsiteX46" fmla="*/ 1333500 w 2039169"/>
              <a:gd name="connsiteY46" fmla="*/ 347663 h 1673986"/>
              <a:gd name="connsiteX0" fmla="*/ 1333500 w 2039169"/>
              <a:gd name="connsiteY0" fmla="*/ 347663 h 1892430"/>
              <a:gd name="connsiteX1" fmla="*/ 1535495 w 2039169"/>
              <a:gd name="connsiteY1" fmla="*/ 323853 h 1892430"/>
              <a:gd name="connsiteX2" fmla="*/ 1709327 w 2039169"/>
              <a:gd name="connsiteY2" fmla="*/ 378622 h 1892430"/>
              <a:gd name="connsiteX3" fmla="*/ 1792671 w 2039169"/>
              <a:gd name="connsiteY3" fmla="*/ 442916 h 1892430"/>
              <a:gd name="connsiteX4" fmla="*/ 1868869 w 2039169"/>
              <a:gd name="connsiteY4" fmla="*/ 561978 h 1892430"/>
              <a:gd name="connsiteX5" fmla="*/ 1909351 w 2039169"/>
              <a:gd name="connsiteY5" fmla="*/ 890590 h 1892430"/>
              <a:gd name="connsiteX6" fmla="*/ 1816482 w 2039169"/>
              <a:gd name="connsiteY6" fmla="*/ 1466853 h 1892430"/>
              <a:gd name="connsiteX7" fmla="*/ 1835532 w 2039169"/>
              <a:gd name="connsiteY7" fmla="*/ 1564484 h 1892430"/>
              <a:gd name="connsiteX8" fmla="*/ 1661701 w 2039169"/>
              <a:gd name="connsiteY8" fmla="*/ 1890715 h 1892430"/>
              <a:gd name="connsiteX9" fmla="*/ 1878395 w 2039169"/>
              <a:gd name="connsiteY9" fmla="*/ 1664497 h 1892430"/>
              <a:gd name="connsiteX10" fmla="*/ 2035556 w 2039169"/>
              <a:gd name="connsiteY10" fmla="*/ 1097758 h 1892430"/>
              <a:gd name="connsiteX11" fmla="*/ 2002222 w 2039169"/>
              <a:gd name="connsiteY11" fmla="*/ 538167 h 1892430"/>
              <a:gd name="connsiteX12" fmla="*/ 1780765 w 2039169"/>
              <a:gd name="connsiteY12" fmla="*/ 290516 h 1892430"/>
              <a:gd name="connsiteX13" fmla="*/ 1568833 w 2039169"/>
              <a:gd name="connsiteY13" fmla="*/ 202409 h 1892430"/>
              <a:gd name="connsiteX14" fmla="*/ 1435484 w 2039169"/>
              <a:gd name="connsiteY14" fmla="*/ 180978 h 1892430"/>
              <a:gd name="connsiteX15" fmla="*/ 1314450 w 2039169"/>
              <a:gd name="connsiteY15" fmla="*/ 184150 h 1892430"/>
              <a:gd name="connsiteX16" fmla="*/ 1262062 w 2039169"/>
              <a:gd name="connsiteY16" fmla="*/ 138113 h 1892430"/>
              <a:gd name="connsiteX17" fmla="*/ 1223962 w 2039169"/>
              <a:gd name="connsiteY17" fmla="*/ 109538 h 1892430"/>
              <a:gd name="connsiteX18" fmla="*/ 1181100 w 2039169"/>
              <a:gd name="connsiteY18" fmla="*/ 76200 h 1892430"/>
              <a:gd name="connsiteX19" fmla="*/ 1095375 w 2039169"/>
              <a:gd name="connsiteY19" fmla="*/ 47625 h 1892430"/>
              <a:gd name="connsiteX20" fmla="*/ 995362 w 2039169"/>
              <a:gd name="connsiteY20" fmla="*/ 47625 h 1892430"/>
              <a:gd name="connsiteX21" fmla="*/ 885825 w 2039169"/>
              <a:gd name="connsiteY21" fmla="*/ 61913 h 1892430"/>
              <a:gd name="connsiteX22" fmla="*/ 809625 w 2039169"/>
              <a:gd name="connsiteY22" fmla="*/ 66675 h 1892430"/>
              <a:gd name="connsiteX23" fmla="*/ 723900 w 2039169"/>
              <a:gd name="connsiteY23" fmla="*/ 52388 h 1892430"/>
              <a:gd name="connsiteX24" fmla="*/ 576262 w 2039169"/>
              <a:gd name="connsiteY24" fmla="*/ 28575 h 1892430"/>
              <a:gd name="connsiteX25" fmla="*/ 447675 w 2039169"/>
              <a:gd name="connsiteY25" fmla="*/ 4763 h 1892430"/>
              <a:gd name="connsiteX26" fmla="*/ 333375 w 2039169"/>
              <a:gd name="connsiteY26" fmla="*/ 0 h 1892430"/>
              <a:gd name="connsiteX27" fmla="*/ 200025 w 2039169"/>
              <a:gd name="connsiteY27" fmla="*/ 19050 h 1892430"/>
              <a:gd name="connsiteX28" fmla="*/ 123825 w 2039169"/>
              <a:gd name="connsiteY28" fmla="*/ 57150 h 1892430"/>
              <a:gd name="connsiteX29" fmla="*/ 66675 w 2039169"/>
              <a:gd name="connsiteY29" fmla="*/ 104775 h 1892430"/>
              <a:gd name="connsiteX30" fmla="*/ 14287 w 2039169"/>
              <a:gd name="connsiteY30" fmla="*/ 185738 h 1892430"/>
              <a:gd name="connsiteX31" fmla="*/ 0 w 2039169"/>
              <a:gd name="connsiteY31" fmla="*/ 276225 h 1892430"/>
              <a:gd name="connsiteX32" fmla="*/ 4762 w 2039169"/>
              <a:gd name="connsiteY32" fmla="*/ 366713 h 1892430"/>
              <a:gd name="connsiteX33" fmla="*/ 23812 w 2039169"/>
              <a:gd name="connsiteY33" fmla="*/ 428625 h 1892430"/>
              <a:gd name="connsiteX34" fmla="*/ 61912 w 2039169"/>
              <a:gd name="connsiteY34" fmla="*/ 495300 h 1892430"/>
              <a:gd name="connsiteX35" fmla="*/ 128587 w 2039169"/>
              <a:gd name="connsiteY35" fmla="*/ 538163 h 1892430"/>
              <a:gd name="connsiteX36" fmla="*/ 223837 w 2039169"/>
              <a:gd name="connsiteY36" fmla="*/ 571500 h 1892430"/>
              <a:gd name="connsiteX37" fmla="*/ 338137 w 2039169"/>
              <a:gd name="connsiteY37" fmla="*/ 590550 h 1892430"/>
              <a:gd name="connsiteX38" fmla="*/ 471487 w 2039169"/>
              <a:gd name="connsiteY38" fmla="*/ 581025 h 1892430"/>
              <a:gd name="connsiteX39" fmla="*/ 619125 w 2039169"/>
              <a:gd name="connsiteY39" fmla="*/ 547688 h 1892430"/>
              <a:gd name="connsiteX40" fmla="*/ 766762 w 2039169"/>
              <a:gd name="connsiteY40" fmla="*/ 500063 h 1892430"/>
              <a:gd name="connsiteX41" fmla="*/ 833437 w 2039169"/>
              <a:gd name="connsiteY41" fmla="*/ 476250 h 1892430"/>
              <a:gd name="connsiteX42" fmla="*/ 928687 w 2039169"/>
              <a:gd name="connsiteY42" fmla="*/ 466725 h 1892430"/>
              <a:gd name="connsiteX43" fmla="*/ 1076325 w 2039169"/>
              <a:gd name="connsiteY43" fmla="*/ 485775 h 1892430"/>
              <a:gd name="connsiteX44" fmla="*/ 1200150 w 2039169"/>
              <a:gd name="connsiteY44" fmla="*/ 466725 h 1892430"/>
              <a:gd name="connsiteX45" fmla="*/ 1285875 w 2039169"/>
              <a:gd name="connsiteY45" fmla="*/ 409575 h 1892430"/>
              <a:gd name="connsiteX46" fmla="*/ 1333500 w 2039169"/>
              <a:gd name="connsiteY46" fmla="*/ 347663 h 1892430"/>
              <a:gd name="connsiteX0" fmla="*/ 1333500 w 2039169"/>
              <a:gd name="connsiteY0" fmla="*/ 347663 h 2006950"/>
              <a:gd name="connsiteX1" fmla="*/ 1535495 w 2039169"/>
              <a:gd name="connsiteY1" fmla="*/ 323853 h 2006950"/>
              <a:gd name="connsiteX2" fmla="*/ 1709327 w 2039169"/>
              <a:gd name="connsiteY2" fmla="*/ 378622 h 2006950"/>
              <a:gd name="connsiteX3" fmla="*/ 1792671 w 2039169"/>
              <a:gd name="connsiteY3" fmla="*/ 442916 h 2006950"/>
              <a:gd name="connsiteX4" fmla="*/ 1868869 w 2039169"/>
              <a:gd name="connsiteY4" fmla="*/ 561978 h 2006950"/>
              <a:gd name="connsiteX5" fmla="*/ 1909351 w 2039169"/>
              <a:gd name="connsiteY5" fmla="*/ 890590 h 2006950"/>
              <a:gd name="connsiteX6" fmla="*/ 1816482 w 2039169"/>
              <a:gd name="connsiteY6" fmla="*/ 1466853 h 2006950"/>
              <a:gd name="connsiteX7" fmla="*/ 1518826 w 2039169"/>
              <a:gd name="connsiteY7" fmla="*/ 2000253 h 2006950"/>
              <a:gd name="connsiteX8" fmla="*/ 1661701 w 2039169"/>
              <a:gd name="connsiteY8" fmla="*/ 1890715 h 2006950"/>
              <a:gd name="connsiteX9" fmla="*/ 1878395 w 2039169"/>
              <a:gd name="connsiteY9" fmla="*/ 1664497 h 2006950"/>
              <a:gd name="connsiteX10" fmla="*/ 2035556 w 2039169"/>
              <a:gd name="connsiteY10" fmla="*/ 1097758 h 2006950"/>
              <a:gd name="connsiteX11" fmla="*/ 2002222 w 2039169"/>
              <a:gd name="connsiteY11" fmla="*/ 538167 h 2006950"/>
              <a:gd name="connsiteX12" fmla="*/ 1780765 w 2039169"/>
              <a:gd name="connsiteY12" fmla="*/ 290516 h 2006950"/>
              <a:gd name="connsiteX13" fmla="*/ 1568833 w 2039169"/>
              <a:gd name="connsiteY13" fmla="*/ 202409 h 2006950"/>
              <a:gd name="connsiteX14" fmla="*/ 1435484 w 2039169"/>
              <a:gd name="connsiteY14" fmla="*/ 180978 h 2006950"/>
              <a:gd name="connsiteX15" fmla="*/ 1314450 w 2039169"/>
              <a:gd name="connsiteY15" fmla="*/ 184150 h 2006950"/>
              <a:gd name="connsiteX16" fmla="*/ 1262062 w 2039169"/>
              <a:gd name="connsiteY16" fmla="*/ 138113 h 2006950"/>
              <a:gd name="connsiteX17" fmla="*/ 1223962 w 2039169"/>
              <a:gd name="connsiteY17" fmla="*/ 109538 h 2006950"/>
              <a:gd name="connsiteX18" fmla="*/ 1181100 w 2039169"/>
              <a:gd name="connsiteY18" fmla="*/ 76200 h 2006950"/>
              <a:gd name="connsiteX19" fmla="*/ 1095375 w 2039169"/>
              <a:gd name="connsiteY19" fmla="*/ 47625 h 2006950"/>
              <a:gd name="connsiteX20" fmla="*/ 995362 w 2039169"/>
              <a:gd name="connsiteY20" fmla="*/ 47625 h 2006950"/>
              <a:gd name="connsiteX21" fmla="*/ 885825 w 2039169"/>
              <a:gd name="connsiteY21" fmla="*/ 61913 h 2006950"/>
              <a:gd name="connsiteX22" fmla="*/ 809625 w 2039169"/>
              <a:gd name="connsiteY22" fmla="*/ 66675 h 2006950"/>
              <a:gd name="connsiteX23" fmla="*/ 723900 w 2039169"/>
              <a:gd name="connsiteY23" fmla="*/ 52388 h 2006950"/>
              <a:gd name="connsiteX24" fmla="*/ 576262 w 2039169"/>
              <a:gd name="connsiteY24" fmla="*/ 28575 h 2006950"/>
              <a:gd name="connsiteX25" fmla="*/ 447675 w 2039169"/>
              <a:gd name="connsiteY25" fmla="*/ 4763 h 2006950"/>
              <a:gd name="connsiteX26" fmla="*/ 333375 w 2039169"/>
              <a:gd name="connsiteY26" fmla="*/ 0 h 2006950"/>
              <a:gd name="connsiteX27" fmla="*/ 200025 w 2039169"/>
              <a:gd name="connsiteY27" fmla="*/ 19050 h 2006950"/>
              <a:gd name="connsiteX28" fmla="*/ 123825 w 2039169"/>
              <a:gd name="connsiteY28" fmla="*/ 57150 h 2006950"/>
              <a:gd name="connsiteX29" fmla="*/ 66675 w 2039169"/>
              <a:gd name="connsiteY29" fmla="*/ 104775 h 2006950"/>
              <a:gd name="connsiteX30" fmla="*/ 14287 w 2039169"/>
              <a:gd name="connsiteY30" fmla="*/ 185738 h 2006950"/>
              <a:gd name="connsiteX31" fmla="*/ 0 w 2039169"/>
              <a:gd name="connsiteY31" fmla="*/ 276225 h 2006950"/>
              <a:gd name="connsiteX32" fmla="*/ 4762 w 2039169"/>
              <a:gd name="connsiteY32" fmla="*/ 366713 h 2006950"/>
              <a:gd name="connsiteX33" fmla="*/ 23812 w 2039169"/>
              <a:gd name="connsiteY33" fmla="*/ 428625 h 2006950"/>
              <a:gd name="connsiteX34" fmla="*/ 61912 w 2039169"/>
              <a:gd name="connsiteY34" fmla="*/ 495300 h 2006950"/>
              <a:gd name="connsiteX35" fmla="*/ 128587 w 2039169"/>
              <a:gd name="connsiteY35" fmla="*/ 538163 h 2006950"/>
              <a:gd name="connsiteX36" fmla="*/ 223837 w 2039169"/>
              <a:gd name="connsiteY36" fmla="*/ 571500 h 2006950"/>
              <a:gd name="connsiteX37" fmla="*/ 338137 w 2039169"/>
              <a:gd name="connsiteY37" fmla="*/ 590550 h 2006950"/>
              <a:gd name="connsiteX38" fmla="*/ 471487 w 2039169"/>
              <a:gd name="connsiteY38" fmla="*/ 581025 h 2006950"/>
              <a:gd name="connsiteX39" fmla="*/ 619125 w 2039169"/>
              <a:gd name="connsiteY39" fmla="*/ 547688 h 2006950"/>
              <a:gd name="connsiteX40" fmla="*/ 766762 w 2039169"/>
              <a:gd name="connsiteY40" fmla="*/ 500063 h 2006950"/>
              <a:gd name="connsiteX41" fmla="*/ 833437 w 2039169"/>
              <a:gd name="connsiteY41" fmla="*/ 476250 h 2006950"/>
              <a:gd name="connsiteX42" fmla="*/ 928687 w 2039169"/>
              <a:gd name="connsiteY42" fmla="*/ 466725 h 2006950"/>
              <a:gd name="connsiteX43" fmla="*/ 1076325 w 2039169"/>
              <a:gd name="connsiteY43" fmla="*/ 485775 h 2006950"/>
              <a:gd name="connsiteX44" fmla="*/ 1200150 w 2039169"/>
              <a:gd name="connsiteY44" fmla="*/ 466725 h 2006950"/>
              <a:gd name="connsiteX45" fmla="*/ 1285875 w 2039169"/>
              <a:gd name="connsiteY45" fmla="*/ 409575 h 2006950"/>
              <a:gd name="connsiteX46" fmla="*/ 1333500 w 2039169"/>
              <a:gd name="connsiteY46" fmla="*/ 347663 h 2006950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345084"/>
              <a:gd name="connsiteX1" fmla="*/ 1535495 w 2039169"/>
              <a:gd name="connsiteY1" fmla="*/ 323853 h 2345084"/>
              <a:gd name="connsiteX2" fmla="*/ 1709327 w 2039169"/>
              <a:gd name="connsiteY2" fmla="*/ 378622 h 2345084"/>
              <a:gd name="connsiteX3" fmla="*/ 1792671 w 2039169"/>
              <a:gd name="connsiteY3" fmla="*/ 442916 h 2345084"/>
              <a:gd name="connsiteX4" fmla="*/ 1868869 w 2039169"/>
              <a:gd name="connsiteY4" fmla="*/ 561978 h 2345084"/>
              <a:gd name="connsiteX5" fmla="*/ 1909351 w 2039169"/>
              <a:gd name="connsiteY5" fmla="*/ 890590 h 2345084"/>
              <a:gd name="connsiteX6" fmla="*/ 1816482 w 2039169"/>
              <a:gd name="connsiteY6" fmla="*/ 1466853 h 2345084"/>
              <a:gd name="connsiteX7" fmla="*/ 783020 w 2039169"/>
              <a:gd name="connsiteY7" fmla="*/ 2333627 h 2345084"/>
              <a:gd name="connsiteX8" fmla="*/ 1518826 w 2039169"/>
              <a:gd name="connsiteY8" fmla="*/ 2000253 h 2345084"/>
              <a:gd name="connsiteX9" fmla="*/ 1306894 w 2039169"/>
              <a:gd name="connsiteY9" fmla="*/ 2207421 h 2345084"/>
              <a:gd name="connsiteX10" fmla="*/ 1878395 w 2039169"/>
              <a:gd name="connsiteY10" fmla="*/ 1664497 h 2345084"/>
              <a:gd name="connsiteX11" fmla="*/ 2035556 w 2039169"/>
              <a:gd name="connsiteY11" fmla="*/ 1097758 h 2345084"/>
              <a:gd name="connsiteX12" fmla="*/ 2002222 w 2039169"/>
              <a:gd name="connsiteY12" fmla="*/ 538167 h 2345084"/>
              <a:gd name="connsiteX13" fmla="*/ 1780765 w 2039169"/>
              <a:gd name="connsiteY13" fmla="*/ 290516 h 2345084"/>
              <a:gd name="connsiteX14" fmla="*/ 1568833 w 2039169"/>
              <a:gd name="connsiteY14" fmla="*/ 202409 h 2345084"/>
              <a:gd name="connsiteX15" fmla="*/ 1435484 w 2039169"/>
              <a:gd name="connsiteY15" fmla="*/ 180978 h 2345084"/>
              <a:gd name="connsiteX16" fmla="*/ 1314450 w 2039169"/>
              <a:gd name="connsiteY16" fmla="*/ 184150 h 2345084"/>
              <a:gd name="connsiteX17" fmla="*/ 1262062 w 2039169"/>
              <a:gd name="connsiteY17" fmla="*/ 138113 h 2345084"/>
              <a:gd name="connsiteX18" fmla="*/ 1223962 w 2039169"/>
              <a:gd name="connsiteY18" fmla="*/ 109538 h 2345084"/>
              <a:gd name="connsiteX19" fmla="*/ 1181100 w 2039169"/>
              <a:gd name="connsiteY19" fmla="*/ 76200 h 2345084"/>
              <a:gd name="connsiteX20" fmla="*/ 1095375 w 2039169"/>
              <a:gd name="connsiteY20" fmla="*/ 47625 h 2345084"/>
              <a:gd name="connsiteX21" fmla="*/ 995362 w 2039169"/>
              <a:gd name="connsiteY21" fmla="*/ 47625 h 2345084"/>
              <a:gd name="connsiteX22" fmla="*/ 885825 w 2039169"/>
              <a:gd name="connsiteY22" fmla="*/ 61913 h 2345084"/>
              <a:gd name="connsiteX23" fmla="*/ 809625 w 2039169"/>
              <a:gd name="connsiteY23" fmla="*/ 66675 h 2345084"/>
              <a:gd name="connsiteX24" fmla="*/ 723900 w 2039169"/>
              <a:gd name="connsiteY24" fmla="*/ 52388 h 2345084"/>
              <a:gd name="connsiteX25" fmla="*/ 576262 w 2039169"/>
              <a:gd name="connsiteY25" fmla="*/ 28575 h 2345084"/>
              <a:gd name="connsiteX26" fmla="*/ 447675 w 2039169"/>
              <a:gd name="connsiteY26" fmla="*/ 4763 h 2345084"/>
              <a:gd name="connsiteX27" fmla="*/ 333375 w 2039169"/>
              <a:gd name="connsiteY27" fmla="*/ 0 h 2345084"/>
              <a:gd name="connsiteX28" fmla="*/ 200025 w 2039169"/>
              <a:gd name="connsiteY28" fmla="*/ 19050 h 2345084"/>
              <a:gd name="connsiteX29" fmla="*/ 123825 w 2039169"/>
              <a:gd name="connsiteY29" fmla="*/ 57150 h 2345084"/>
              <a:gd name="connsiteX30" fmla="*/ 66675 w 2039169"/>
              <a:gd name="connsiteY30" fmla="*/ 104775 h 2345084"/>
              <a:gd name="connsiteX31" fmla="*/ 14287 w 2039169"/>
              <a:gd name="connsiteY31" fmla="*/ 185738 h 2345084"/>
              <a:gd name="connsiteX32" fmla="*/ 0 w 2039169"/>
              <a:gd name="connsiteY32" fmla="*/ 276225 h 2345084"/>
              <a:gd name="connsiteX33" fmla="*/ 4762 w 2039169"/>
              <a:gd name="connsiteY33" fmla="*/ 366713 h 2345084"/>
              <a:gd name="connsiteX34" fmla="*/ 23812 w 2039169"/>
              <a:gd name="connsiteY34" fmla="*/ 428625 h 2345084"/>
              <a:gd name="connsiteX35" fmla="*/ 61912 w 2039169"/>
              <a:gd name="connsiteY35" fmla="*/ 495300 h 2345084"/>
              <a:gd name="connsiteX36" fmla="*/ 128587 w 2039169"/>
              <a:gd name="connsiteY36" fmla="*/ 538163 h 2345084"/>
              <a:gd name="connsiteX37" fmla="*/ 223837 w 2039169"/>
              <a:gd name="connsiteY37" fmla="*/ 571500 h 2345084"/>
              <a:gd name="connsiteX38" fmla="*/ 338137 w 2039169"/>
              <a:gd name="connsiteY38" fmla="*/ 590550 h 2345084"/>
              <a:gd name="connsiteX39" fmla="*/ 471487 w 2039169"/>
              <a:gd name="connsiteY39" fmla="*/ 581025 h 2345084"/>
              <a:gd name="connsiteX40" fmla="*/ 619125 w 2039169"/>
              <a:gd name="connsiteY40" fmla="*/ 547688 h 2345084"/>
              <a:gd name="connsiteX41" fmla="*/ 766762 w 2039169"/>
              <a:gd name="connsiteY41" fmla="*/ 500063 h 2345084"/>
              <a:gd name="connsiteX42" fmla="*/ 833437 w 2039169"/>
              <a:gd name="connsiteY42" fmla="*/ 476250 h 2345084"/>
              <a:gd name="connsiteX43" fmla="*/ 928687 w 2039169"/>
              <a:gd name="connsiteY43" fmla="*/ 466725 h 2345084"/>
              <a:gd name="connsiteX44" fmla="*/ 1076325 w 2039169"/>
              <a:gd name="connsiteY44" fmla="*/ 485775 h 2345084"/>
              <a:gd name="connsiteX45" fmla="*/ 1200150 w 2039169"/>
              <a:gd name="connsiteY45" fmla="*/ 466725 h 2345084"/>
              <a:gd name="connsiteX46" fmla="*/ 1285875 w 2039169"/>
              <a:gd name="connsiteY46" fmla="*/ 409575 h 2345084"/>
              <a:gd name="connsiteX47" fmla="*/ 1333500 w 2039169"/>
              <a:gd name="connsiteY47" fmla="*/ 347663 h 2345084"/>
              <a:gd name="connsiteX0" fmla="*/ 1333500 w 2039169"/>
              <a:gd name="connsiteY0" fmla="*/ 347663 h 2338966"/>
              <a:gd name="connsiteX1" fmla="*/ 1535495 w 2039169"/>
              <a:gd name="connsiteY1" fmla="*/ 323853 h 2338966"/>
              <a:gd name="connsiteX2" fmla="*/ 1709327 w 2039169"/>
              <a:gd name="connsiteY2" fmla="*/ 378622 h 2338966"/>
              <a:gd name="connsiteX3" fmla="*/ 1792671 w 2039169"/>
              <a:gd name="connsiteY3" fmla="*/ 442916 h 2338966"/>
              <a:gd name="connsiteX4" fmla="*/ 1868869 w 2039169"/>
              <a:gd name="connsiteY4" fmla="*/ 561978 h 2338966"/>
              <a:gd name="connsiteX5" fmla="*/ 1909351 w 2039169"/>
              <a:gd name="connsiteY5" fmla="*/ 890590 h 2338966"/>
              <a:gd name="connsiteX6" fmla="*/ 1816482 w 2039169"/>
              <a:gd name="connsiteY6" fmla="*/ 1466853 h 2338966"/>
              <a:gd name="connsiteX7" fmla="*/ 1566451 w 2039169"/>
              <a:gd name="connsiteY7" fmla="*/ 1897858 h 2338966"/>
              <a:gd name="connsiteX8" fmla="*/ 783020 w 2039169"/>
              <a:gd name="connsiteY8" fmla="*/ 2333627 h 2338966"/>
              <a:gd name="connsiteX9" fmla="*/ 1518826 w 2039169"/>
              <a:gd name="connsiteY9" fmla="*/ 2000253 h 2338966"/>
              <a:gd name="connsiteX10" fmla="*/ 1306894 w 2039169"/>
              <a:gd name="connsiteY10" fmla="*/ 2207421 h 2338966"/>
              <a:gd name="connsiteX11" fmla="*/ 1878395 w 2039169"/>
              <a:gd name="connsiteY11" fmla="*/ 1664497 h 2338966"/>
              <a:gd name="connsiteX12" fmla="*/ 2035556 w 2039169"/>
              <a:gd name="connsiteY12" fmla="*/ 1097758 h 2338966"/>
              <a:gd name="connsiteX13" fmla="*/ 2002222 w 2039169"/>
              <a:gd name="connsiteY13" fmla="*/ 538167 h 2338966"/>
              <a:gd name="connsiteX14" fmla="*/ 1780765 w 2039169"/>
              <a:gd name="connsiteY14" fmla="*/ 290516 h 2338966"/>
              <a:gd name="connsiteX15" fmla="*/ 1568833 w 2039169"/>
              <a:gd name="connsiteY15" fmla="*/ 202409 h 2338966"/>
              <a:gd name="connsiteX16" fmla="*/ 1435484 w 2039169"/>
              <a:gd name="connsiteY16" fmla="*/ 180978 h 2338966"/>
              <a:gd name="connsiteX17" fmla="*/ 1314450 w 2039169"/>
              <a:gd name="connsiteY17" fmla="*/ 184150 h 2338966"/>
              <a:gd name="connsiteX18" fmla="*/ 1262062 w 2039169"/>
              <a:gd name="connsiteY18" fmla="*/ 138113 h 2338966"/>
              <a:gd name="connsiteX19" fmla="*/ 1223962 w 2039169"/>
              <a:gd name="connsiteY19" fmla="*/ 109538 h 2338966"/>
              <a:gd name="connsiteX20" fmla="*/ 1181100 w 2039169"/>
              <a:gd name="connsiteY20" fmla="*/ 76200 h 2338966"/>
              <a:gd name="connsiteX21" fmla="*/ 1095375 w 2039169"/>
              <a:gd name="connsiteY21" fmla="*/ 47625 h 2338966"/>
              <a:gd name="connsiteX22" fmla="*/ 995362 w 2039169"/>
              <a:gd name="connsiteY22" fmla="*/ 47625 h 2338966"/>
              <a:gd name="connsiteX23" fmla="*/ 885825 w 2039169"/>
              <a:gd name="connsiteY23" fmla="*/ 61913 h 2338966"/>
              <a:gd name="connsiteX24" fmla="*/ 809625 w 2039169"/>
              <a:gd name="connsiteY24" fmla="*/ 66675 h 2338966"/>
              <a:gd name="connsiteX25" fmla="*/ 723900 w 2039169"/>
              <a:gd name="connsiteY25" fmla="*/ 52388 h 2338966"/>
              <a:gd name="connsiteX26" fmla="*/ 576262 w 2039169"/>
              <a:gd name="connsiteY26" fmla="*/ 28575 h 2338966"/>
              <a:gd name="connsiteX27" fmla="*/ 447675 w 2039169"/>
              <a:gd name="connsiteY27" fmla="*/ 4763 h 2338966"/>
              <a:gd name="connsiteX28" fmla="*/ 333375 w 2039169"/>
              <a:gd name="connsiteY28" fmla="*/ 0 h 2338966"/>
              <a:gd name="connsiteX29" fmla="*/ 200025 w 2039169"/>
              <a:gd name="connsiteY29" fmla="*/ 19050 h 2338966"/>
              <a:gd name="connsiteX30" fmla="*/ 123825 w 2039169"/>
              <a:gd name="connsiteY30" fmla="*/ 57150 h 2338966"/>
              <a:gd name="connsiteX31" fmla="*/ 66675 w 2039169"/>
              <a:gd name="connsiteY31" fmla="*/ 104775 h 2338966"/>
              <a:gd name="connsiteX32" fmla="*/ 14287 w 2039169"/>
              <a:gd name="connsiteY32" fmla="*/ 185738 h 2338966"/>
              <a:gd name="connsiteX33" fmla="*/ 0 w 2039169"/>
              <a:gd name="connsiteY33" fmla="*/ 276225 h 2338966"/>
              <a:gd name="connsiteX34" fmla="*/ 4762 w 2039169"/>
              <a:gd name="connsiteY34" fmla="*/ 366713 h 2338966"/>
              <a:gd name="connsiteX35" fmla="*/ 23812 w 2039169"/>
              <a:gd name="connsiteY35" fmla="*/ 428625 h 2338966"/>
              <a:gd name="connsiteX36" fmla="*/ 61912 w 2039169"/>
              <a:gd name="connsiteY36" fmla="*/ 495300 h 2338966"/>
              <a:gd name="connsiteX37" fmla="*/ 128587 w 2039169"/>
              <a:gd name="connsiteY37" fmla="*/ 538163 h 2338966"/>
              <a:gd name="connsiteX38" fmla="*/ 223837 w 2039169"/>
              <a:gd name="connsiteY38" fmla="*/ 571500 h 2338966"/>
              <a:gd name="connsiteX39" fmla="*/ 338137 w 2039169"/>
              <a:gd name="connsiteY39" fmla="*/ 590550 h 2338966"/>
              <a:gd name="connsiteX40" fmla="*/ 471487 w 2039169"/>
              <a:gd name="connsiteY40" fmla="*/ 581025 h 2338966"/>
              <a:gd name="connsiteX41" fmla="*/ 619125 w 2039169"/>
              <a:gd name="connsiteY41" fmla="*/ 547688 h 2338966"/>
              <a:gd name="connsiteX42" fmla="*/ 766762 w 2039169"/>
              <a:gd name="connsiteY42" fmla="*/ 500063 h 2338966"/>
              <a:gd name="connsiteX43" fmla="*/ 833437 w 2039169"/>
              <a:gd name="connsiteY43" fmla="*/ 476250 h 2338966"/>
              <a:gd name="connsiteX44" fmla="*/ 928687 w 2039169"/>
              <a:gd name="connsiteY44" fmla="*/ 466725 h 2338966"/>
              <a:gd name="connsiteX45" fmla="*/ 1076325 w 2039169"/>
              <a:gd name="connsiteY45" fmla="*/ 485775 h 2338966"/>
              <a:gd name="connsiteX46" fmla="*/ 1200150 w 2039169"/>
              <a:gd name="connsiteY46" fmla="*/ 466725 h 2338966"/>
              <a:gd name="connsiteX47" fmla="*/ 1285875 w 2039169"/>
              <a:gd name="connsiteY47" fmla="*/ 409575 h 2338966"/>
              <a:gd name="connsiteX48" fmla="*/ 1333500 w 2039169"/>
              <a:gd name="connsiteY48" fmla="*/ 347663 h 2338966"/>
              <a:gd name="connsiteX0" fmla="*/ 1333500 w 2039169"/>
              <a:gd name="connsiteY0" fmla="*/ 347663 h 2338966"/>
              <a:gd name="connsiteX1" fmla="*/ 1535495 w 2039169"/>
              <a:gd name="connsiteY1" fmla="*/ 323853 h 2338966"/>
              <a:gd name="connsiteX2" fmla="*/ 1709327 w 2039169"/>
              <a:gd name="connsiteY2" fmla="*/ 378622 h 2338966"/>
              <a:gd name="connsiteX3" fmla="*/ 1792671 w 2039169"/>
              <a:gd name="connsiteY3" fmla="*/ 442916 h 2338966"/>
              <a:gd name="connsiteX4" fmla="*/ 1868869 w 2039169"/>
              <a:gd name="connsiteY4" fmla="*/ 561978 h 2338966"/>
              <a:gd name="connsiteX5" fmla="*/ 1909351 w 2039169"/>
              <a:gd name="connsiteY5" fmla="*/ 890590 h 2338966"/>
              <a:gd name="connsiteX6" fmla="*/ 1816482 w 2039169"/>
              <a:gd name="connsiteY6" fmla="*/ 1466853 h 2338966"/>
              <a:gd name="connsiteX7" fmla="*/ 1566451 w 2039169"/>
              <a:gd name="connsiteY7" fmla="*/ 1897858 h 2338966"/>
              <a:gd name="connsiteX8" fmla="*/ 783020 w 2039169"/>
              <a:gd name="connsiteY8" fmla="*/ 2333627 h 2338966"/>
              <a:gd name="connsiteX9" fmla="*/ 1518826 w 2039169"/>
              <a:gd name="connsiteY9" fmla="*/ 2000253 h 2338966"/>
              <a:gd name="connsiteX10" fmla="*/ 1306894 w 2039169"/>
              <a:gd name="connsiteY10" fmla="*/ 2207421 h 2338966"/>
              <a:gd name="connsiteX11" fmla="*/ 1878395 w 2039169"/>
              <a:gd name="connsiteY11" fmla="*/ 1664497 h 2338966"/>
              <a:gd name="connsiteX12" fmla="*/ 2035556 w 2039169"/>
              <a:gd name="connsiteY12" fmla="*/ 1097758 h 2338966"/>
              <a:gd name="connsiteX13" fmla="*/ 2002222 w 2039169"/>
              <a:gd name="connsiteY13" fmla="*/ 538167 h 2338966"/>
              <a:gd name="connsiteX14" fmla="*/ 1780765 w 2039169"/>
              <a:gd name="connsiteY14" fmla="*/ 290516 h 2338966"/>
              <a:gd name="connsiteX15" fmla="*/ 1568833 w 2039169"/>
              <a:gd name="connsiteY15" fmla="*/ 202409 h 2338966"/>
              <a:gd name="connsiteX16" fmla="*/ 1435484 w 2039169"/>
              <a:gd name="connsiteY16" fmla="*/ 180978 h 2338966"/>
              <a:gd name="connsiteX17" fmla="*/ 1314450 w 2039169"/>
              <a:gd name="connsiteY17" fmla="*/ 184150 h 2338966"/>
              <a:gd name="connsiteX18" fmla="*/ 1262062 w 2039169"/>
              <a:gd name="connsiteY18" fmla="*/ 138113 h 2338966"/>
              <a:gd name="connsiteX19" fmla="*/ 1223962 w 2039169"/>
              <a:gd name="connsiteY19" fmla="*/ 109538 h 2338966"/>
              <a:gd name="connsiteX20" fmla="*/ 1181100 w 2039169"/>
              <a:gd name="connsiteY20" fmla="*/ 76200 h 2338966"/>
              <a:gd name="connsiteX21" fmla="*/ 1095375 w 2039169"/>
              <a:gd name="connsiteY21" fmla="*/ 47625 h 2338966"/>
              <a:gd name="connsiteX22" fmla="*/ 995362 w 2039169"/>
              <a:gd name="connsiteY22" fmla="*/ 47625 h 2338966"/>
              <a:gd name="connsiteX23" fmla="*/ 885825 w 2039169"/>
              <a:gd name="connsiteY23" fmla="*/ 61913 h 2338966"/>
              <a:gd name="connsiteX24" fmla="*/ 809625 w 2039169"/>
              <a:gd name="connsiteY24" fmla="*/ 66675 h 2338966"/>
              <a:gd name="connsiteX25" fmla="*/ 723900 w 2039169"/>
              <a:gd name="connsiteY25" fmla="*/ 52388 h 2338966"/>
              <a:gd name="connsiteX26" fmla="*/ 576262 w 2039169"/>
              <a:gd name="connsiteY26" fmla="*/ 28575 h 2338966"/>
              <a:gd name="connsiteX27" fmla="*/ 447675 w 2039169"/>
              <a:gd name="connsiteY27" fmla="*/ 4763 h 2338966"/>
              <a:gd name="connsiteX28" fmla="*/ 333375 w 2039169"/>
              <a:gd name="connsiteY28" fmla="*/ 0 h 2338966"/>
              <a:gd name="connsiteX29" fmla="*/ 200025 w 2039169"/>
              <a:gd name="connsiteY29" fmla="*/ 19050 h 2338966"/>
              <a:gd name="connsiteX30" fmla="*/ 123825 w 2039169"/>
              <a:gd name="connsiteY30" fmla="*/ 57150 h 2338966"/>
              <a:gd name="connsiteX31" fmla="*/ 66675 w 2039169"/>
              <a:gd name="connsiteY31" fmla="*/ 104775 h 2338966"/>
              <a:gd name="connsiteX32" fmla="*/ 14287 w 2039169"/>
              <a:gd name="connsiteY32" fmla="*/ 185738 h 2338966"/>
              <a:gd name="connsiteX33" fmla="*/ 0 w 2039169"/>
              <a:gd name="connsiteY33" fmla="*/ 276225 h 2338966"/>
              <a:gd name="connsiteX34" fmla="*/ 4762 w 2039169"/>
              <a:gd name="connsiteY34" fmla="*/ 366713 h 2338966"/>
              <a:gd name="connsiteX35" fmla="*/ 23812 w 2039169"/>
              <a:gd name="connsiteY35" fmla="*/ 428625 h 2338966"/>
              <a:gd name="connsiteX36" fmla="*/ 61912 w 2039169"/>
              <a:gd name="connsiteY36" fmla="*/ 495300 h 2338966"/>
              <a:gd name="connsiteX37" fmla="*/ 128587 w 2039169"/>
              <a:gd name="connsiteY37" fmla="*/ 538163 h 2338966"/>
              <a:gd name="connsiteX38" fmla="*/ 223837 w 2039169"/>
              <a:gd name="connsiteY38" fmla="*/ 571500 h 2338966"/>
              <a:gd name="connsiteX39" fmla="*/ 338137 w 2039169"/>
              <a:gd name="connsiteY39" fmla="*/ 590550 h 2338966"/>
              <a:gd name="connsiteX40" fmla="*/ 471487 w 2039169"/>
              <a:gd name="connsiteY40" fmla="*/ 581025 h 2338966"/>
              <a:gd name="connsiteX41" fmla="*/ 619125 w 2039169"/>
              <a:gd name="connsiteY41" fmla="*/ 547688 h 2338966"/>
              <a:gd name="connsiteX42" fmla="*/ 766762 w 2039169"/>
              <a:gd name="connsiteY42" fmla="*/ 500063 h 2338966"/>
              <a:gd name="connsiteX43" fmla="*/ 833437 w 2039169"/>
              <a:gd name="connsiteY43" fmla="*/ 476250 h 2338966"/>
              <a:gd name="connsiteX44" fmla="*/ 928687 w 2039169"/>
              <a:gd name="connsiteY44" fmla="*/ 466725 h 2338966"/>
              <a:gd name="connsiteX45" fmla="*/ 1076325 w 2039169"/>
              <a:gd name="connsiteY45" fmla="*/ 485775 h 2338966"/>
              <a:gd name="connsiteX46" fmla="*/ 1200150 w 2039169"/>
              <a:gd name="connsiteY46" fmla="*/ 466725 h 2338966"/>
              <a:gd name="connsiteX47" fmla="*/ 1285875 w 2039169"/>
              <a:gd name="connsiteY47" fmla="*/ 409575 h 2338966"/>
              <a:gd name="connsiteX48" fmla="*/ 1333500 w 2039169"/>
              <a:gd name="connsiteY48" fmla="*/ 347663 h 2338966"/>
              <a:gd name="connsiteX0" fmla="*/ 1333500 w 2039169"/>
              <a:gd name="connsiteY0" fmla="*/ 347663 h 2351415"/>
              <a:gd name="connsiteX1" fmla="*/ 1535495 w 2039169"/>
              <a:gd name="connsiteY1" fmla="*/ 323853 h 2351415"/>
              <a:gd name="connsiteX2" fmla="*/ 1709327 w 2039169"/>
              <a:gd name="connsiteY2" fmla="*/ 378622 h 2351415"/>
              <a:gd name="connsiteX3" fmla="*/ 1792671 w 2039169"/>
              <a:gd name="connsiteY3" fmla="*/ 442916 h 2351415"/>
              <a:gd name="connsiteX4" fmla="*/ 1868869 w 2039169"/>
              <a:gd name="connsiteY4" fmla="*/ 561978 h 2351415"/>
              <a:gd name="connsiteX5" fmla="*/ 1909351 w 2039169"/>
              <a:gd name="connsiteY5" fmla="*/ 890590 h 2351415"/>
              <a:gd name="connsiteX6" fmla="*/ 1816482 w 2039169"/>
              <a:gd name="connsiteY6" fmla="*/ 1466853 h 2351415"/>
              <a:gd name="connsiteX7" fmla="*/ 1566451 w 2039169"/>
              <a:gd name="connsiteY7" fmla="*/ 1897858 h 2351415"/>
              <a:gd name="connsiteX8" fmla="*/ 783020 w 2039169"/>
              <a:gd name="connsiteY8" fmla="*/ 2333627 h 2351415"/>
              <a:gd name="connsiteX9" fmla="*/ 1306894 w 2039169"/>
              <a:gd name="connsiteY9" fmla="*/ 2207421 h 2351415"/>
              <a:gd name="connsiteX10" fmla="*/ 1878395 w 2039169"/>
              <a:gd name="connsiteY10" fmla="*/ 1664497 h 2351415"/>
              <a:gd name="connsiteX11" fmla="*/ 2035556 w 2039169"/>
              <a:gd name="connsiteY11" fmla="*/ 1097758 h 2351415"/>
              <a:gd name="connsiteX12" fmla="*/ 2002222 w 2039169"/>
              <a:gd name="connsiteY12" fmla="*/ 538167 h 2351415"/>
              <a:gd name="connsiteX13" fmla="*/ 1780765 w 2039169"/>
              <a:gd name="connsiteY13" fmla="*/ 290516 h 2351415"/>
              <a:gd name="connsiteX14" fmla="*/ 1568833 w 2039169"/>
              <a:gd name="connsiteY14" fmla="*/ 202409 h 2351415"/>
              <a:gd name="connsiteX15" fmla="*/ 1435484 w 2039169"/>
              <a:gd name="connsiteY15" fmla="*/ 180978 h 2351415"/>
              <a:gd name="connsiteX16" fmla="*/ 1314450 w 2039169"/>
              <a:gd name="connsiteY16" fmla="*/ 184150 h 2351415"/>
              <a:gd name="connsiteX17" fmla="*/ 1262062 w 2039169"/>
              <a:gd name="connsiteY17" fmla="*/ 138113 h 2351415"/>
              <a:gd name="connsiteX18" fmla="*/ 1223962 w 2039169"/>
              <a:gd name="connsiteY18" fmla="*/ 109538 h 2351415"/>
              <a:gd name="connsiteX19" fmla="*/ 1181100 w 2039169"/>
              <a:gd name="connsiteY19" fmla="*/ 76200 h 2351415"/>
              <a:gd name="connsiteX20" fmla="*/ 1095375 w 2039169"/>
              <a:gd name="connsiteY20" fmla="*/ 47625 h 2351415"/>
              <a:gd name="connsiteX21" fmla="*/ 995362 w 2039169"/>
              <a:gd name="connsiteY21" fmla="*/ 47625 h 2351415"/>
              <a:gd name="connsiteX22" fmla="*/ 885825 w 2039169"/>
              <a:gd name="connsiteY22" fmla="*/ 61913 h 2351415"/>
              <a:gd name="connsiteX23" fmla="*/ 809625 w 2039169"/>
              <a:gd name="connsiteY23" fmla="*/ 66675 h 2351415"/>
              <a:gd name="connsiteX24" fmla="*/ 723900 w 2039169"/>
              <a:gd name="connsiteY24" fmla="*/ 52388 h 2351415"/>
              <a:gd name="connsiteX25" fmla="*/ 576262 w 2039169"/>
              <a:gd name="connsiteY25" fmla="*/ 28575 h 2351415"/>
              <a:gd name="connsiteX26" fmla="*/ 447675 w 2039169"/>
              <a:gd name="connsiteY26" fmla="*/ 4763 h 2351415"/>
              <a:gd name="connsiteX27" fmla="*/ 333375 w 2039169"/>
              <a:gd name="connsiteY27" fmla="*/ 0 h 2351415"/>
              <a:gd name="connsiteX28" fmla="*/ 200025 w 2039169"/>
              <a:gd name="connsiteY28" fmla="*/ 19050 h 2351415"/>
              <a:gd name="connsiteX29" fmla="*/ 123825 w 2039169"/>
              <a:gd name="connsiteY29" fmla="*/ 57150 h 2351415"/>
              <a:gd name="connsiteX30" fmla="*/ 66675 w 2039169"/>
              <a:gd name="connsiteY30" fmla="*/ 104775 h 2351415"/>
              <a:gd name="connsiteX31" fmla="*/ 14287 w 2039169"/>
              <a:gd name="connsiteY31" fmla="*/ 185738 h 2351415"/>
              <a:gd name="connsiteX32" fmla="*/ 0 w 2039169"/>
              <a:gd name="connsiteY32" fmla="*/ 276225 h 2351415"/>
              <a:gd name="connsiteX33" fmla="*/ 4762 w 2039169"/>
              <a:gd name="connsiteY33" fmla="*/ 366713 h 2351415"/>
              <a:gd name="connsiteX34" fmla="*/ 23812 w 2039169"/>
              <a:gd name="connsiteY34" fmla="*/ 428625 h 2351415"/>
              <a:gd name="connsiteX35" fmla="*/ 61912 w 2039169"/>
              <a:gd name="connsiteY35" fmla="*/ 495300 h 2351415"/>
              <a:gd name="connsiteX36" fmla="*/ 128587 w 2039169"/>
              <a:gd name="connsiteY36" fmla="*/ 538163 h 2351415"/>
              <a:gd name="connsiteX37" fmla="*/ 223837 w 2039169"/>
              <a:gd name="connsiteY37" fmla="*/ 571500 h 2351415"/>
              <a:gd name="connsiteX38" fmla="*/ 338137 w 2039169"/>
              <a:gd name="connsiteY38" fmla="*/ 590550 h 2351415"/>
              <a:gd name="connsiteX39" fmla="*/ 471487 w 2039169"/>
              <a:gd name="connsiteY39" fmla="*/ 581025 h 2351415"/>
              <a:gd name="connsiteX40" fmla="*/ 619125 w 2039169"/>
              <a:gd name="connsiteY40" fmla="*/ 547688 h 2351415"/>
              <a:gd name="connsiteX41" fmla="*/ 766762 w 2039169"/>
              <a:gd name="connsiteY41" fmla="*/ 500063 h 2351415"/>
              <a:gd name="connsiteX42" fmla="*/ 833437 w 2039169"/>
              <a:gd name="connsiteY42" fmla="*/ 476250 h 2351415"/>
              <a:gd name="connsiteX43" fmla="*/ 928687 w 2039169"/>
              <a:gd name="connsiteY43" fmla="*/ 466725 h 2351415"/>
              <a:gd name="connsiteX44" fmla="*/ 1076325 w 2039169"/>
              <a:gd name="connsiteY44" fmla="*/ 485775 h 2351415"/>
              <a:gd name="connsiteX45" fmla="*/ 1200150 w 2039169"/>
              <a:gd name="connsiteY45" fmla="*/ 466725 h 2351415"/>
              <a:gd name="connsiteX46" fmla="*/ 1285875 w 2039169"/>
              <a:gd name="connsiteY46" fmla="*/ 409575 h 2351415"/>
              <a:gd name="connsiteX47" fmla="*/ 1333500 w 2039169"/>
              <a:gd name="connsiteY47" fmla="*/ 347663 h 2351415"/>
              <a:gd name="connsiteX0" fmla="*/ 1333500 w 2039169"/>
              <a:gd name="connsiteY0" fmla="*/ 347663 h 2374812"/>
              <a:gd name="connsiteX1" fmla="*/ 1535495 w 2039169"/>
              <a:gd name="connsiteY1" fmla="*/ 323853 h 2374812"/>
              <a:gd name="connsiteX2" fmla="*/ 1709327 w 2039169"/>
              <a:gd name="connsiteY2" fmla="*/ 378622 h 2374812"/>
              <a:gd name="connsiteX3" fmla="*/ 1792671 w 2039169"/>
              <a:gd name="connsiteY3" fmla="*/ 442916 h 2374812"/>
              <a:gd name="connsiteX4" fmla="*/ 1868869 w 2039169"/>
              <a:gd name="connsiteY4" fmla="*/ 561978 h 2374812"/>
              <a:gd name="connsiteX5" fmla="*/ 1909351 w 2039169"/>
              <a:gd name="connsiteY5" fmla="*/ 890590 h 2374812"/>
              <a:gd name="connsiteX6" fmla="*/ 1816482 w 2039169"/>
              <a:gd name="connsiteY6" fmla="*/ 1466853 h 2374812"/>
              <a:gd name="connsiteX7" fmla="*/ 1566451 w 2039169"/>
              <a:gd name="connsiteY7" fmla="*/ 1897858 h 2374812"/>
              <a:gd name="connsiteX8" fmla="*/ 783020 w 2039169"/>
              <a:gd name="connsiteY8" fmla="*/ 2333627 h 2374812"/>
              <a:gd name="connsiteX9" fmla="*/ 1199738 w 2039169"/>
              <a:gd name="connsiteY9" fmla="*/ 2293146 h 2374812"/>
              <a:gd name="connsiteX10" fmla="*/ 1878395 w 2039169"/>
              <a:gd name="connsiteY10" fmla="*/ 1664497 h 2374812"/>
              <a:gd name="connsiteX11" fmla="*/ 2035556 w 2039169"/>
              <a:gd name="connsiteY11" fmla="*/ 1097758 h 2374812"/>
              <a:gd name="connsiteX12" fmla="*/ 2002222 w 2039169"/>
              <a:gd name="connsiteY12" fmla="*/ 538167 h 2374812"/>
              <a:gd name="connsiteX13" fmla="*/ 1780765 w 2039169"/>
              <a:gd name="connsiteY13" fmla="*/ 290516 h 2374812"/>
              <a:gd name="connsiteX14" fmla="*/ 1568833 w 2039169"/>
              <a:gd name="connsiteY14" fmla="*/ 202409 h 2374812"/>
              <a:gd name="connsiteX15" fmla="*/ 1435484 w 2039169"/>
              <a:gd name="connsiteY15" fmla="*/ 180978 h 2374812"/>
              <a:gd name="connsiteX16" fmla="*/ 1314450 w 2039169"/>
              <a:gd name="connsiteY16" fmla="*/ 184150 h 2374812"/>
              <a:gd name="connsiteX17" fmla="*/ 1262062 w 2039169"/>
              <a:gd name="connsiteY17" fmla="*/ 138113 h 2374812"/>
              <a:gd name="connsiteX18" fmla="*/ 1223962 w 2039169"/>
              <a:gd name="connsiteY18" fmla="*/ 109538 h 2374812"/>
              <a:gd name="connsiteX19" fmla="*/ 1181100 w 2039169"/>
              <a:gd name="connsiteY19" fmla="*/ 76200 h 2374812"/>
              <a:gd name="connsiteX20" fmla="*/ 1095375 w 2039169"/>
              <a:gd name="connsiteY20" fmla="*/ 47625 h 2374812"/>
              <a:gd name="connsiteX21" fmla="*/ 995362 w 2039169"/>
              <a:gd name="connsiteY21" fmla="*/ 47625 h 2374812"/>
              <a:gd name="connsiteX22" fmla="*/ 885825 w 2039169"/>
              <a:gd name="connsiteY22" fmla="*/ 61913 h 2374812"/>
              <a:gd name="connsiteX23" fmla="*/ 809625 w 2039169"/>
              <a:gd name="connsiteY23" fmla="*/ 66675 h 2374812"/>
              <a:gd name="connsiteX24" fmla="*/ 723900 w 2039169"/>
              <a:gd name="connsiteY24" fmla="*/ 52388 h 2374812"/>
              <a:gd name="connsiteX25" fmla="*/ 576262 w 2039169"/>
              <a:gd name="connsiteY25" fmla="*/ 28575 h 2374812"/>
              <a:gd name="connsiteX26" fmla="*/ 447675 w 2039169"/>
              <a:gd name="connsiteY26" fmla="*/ 4763 h 2374812"/>
              <a:gd name="connsiteX27" fmla="*/ 333375 w 2039169"/>
              <a:gd name="connsiteY27" fmla="*/ 0 h 2374812"/>
              <a:gd name="connsiteX28" fmla="*/ 200025 w 2039169"/>
              <a:gd name="connsiteY28" fmla="*/ 19050 h 2374812"/>
              <a:gd name="connsiteX29" fmla="*/ 123825 w 2039169"/>
              <a:gd name="connsiteY29" fmla="*/ 57150 h 2374812"/>
              <a:gd name="connsiteX30" fmla="*/ 66675 w 2039169"/>
              <a:gd name="connsiteY30" fmla="*/ 104775 h 2374812"/>
              <a:gd name="connsiteX31" fmla="*/ 14287 w 2039169"/>
              <a:gd name="connsiteY31" fmla="*/ 185738 h 2374812"/>
              <a:gd name="connsiteX32" fmla="*/ 0 w 2039169"/>
              <a:gd name="connsiteY32" fmla="*/ 276225 h 2374812"/>
              <a:gd name="connsiteX33" fmla="*/ 4762 w 2039169"/>
              <a:gd name="connsiteY33" fmla="*/ 366713 h 2374812"/>
              <a:gd name="connsiteX34" fmla="*/ 23812 w 2039169"/>
              <a:gd name="connsiteY34" fmla="*/ 428625 h 2374812"/>
              <a:gd name="connsiteX35" fmla="*/ 61912 w 2039169"/>
              <a:gd name="connsiteY35" fmla="*/ 495300 h 2374812"/>
              <a:gd name="connsiteX36" fmla="*/ 128587 w 2039169"/>
              <a:gd name="connsiteY36" fmla="*/ 538163 h 2374812"/>
              <a:gd name="connsiteX37" fmla="*/ 223837 w 2039169"/>
              <a:gd name="connsiteY37" fmla="*/ 571500 h 2374812"/>
              <a:gd name="connsiteX38" fmla="*/ 338137 w 2039169"/>
              <a:gd name="connsiteY38" fmla="*/ 590550 h 2374812"/>
              <a:gd name="connsiteX39" fmla="*/ 471487 w 2039169"/>
              <a:gd name="connsiteY39" fmla="*/ 581025 h 2374812"/>
              <a:gd name="connsiteX40" fmla="*/ 619125 w 2039169"/>
              <a:gd name="connsiteY40" fmla="*/ 547688 h 2374812"/>
              <a:gd name="connsiteX41" fmla="*/ 766762 w 2039169"/>
              <a:gd name="connsiteY41" fmla="*/ 500063 h 2374812"/>
              <a:gd name="connsiteX42" fmla="*/ 833437 w 2039169"/>
              <a:gd name="connsiteY42" fmla="*/ 476250 h 2374812"/>
              <a:gd name="connsiteX43" fmla="*/ 928687 w 2039169"/>
              <a:gd name="connsiteY43" fmla="*/ 466725 h 2374812"/>
              <a:gd name="connsiteX44" fmla="*/ 1076325 w 2039169"/>
              <a:gd name="connsiteY44" fmla="*/ 485775 h 2374812"/>
              <a:gd name="connsiteX45" fmla="*/ 1200150 w 2039169"/>
              <a:gd name="connsiteY45" fmla="*/ 466725 h 2374812"/>
              <a:gd name="connsiteX46" fmla="*/ 1285875 w 2039169"/>
              <a:gd name="connsiteY46" fmla="*/ 409575 h 2374812"/>
              <a:gd name="connsiteX47" fmla="*/ 1333500 w 2039169"/>
              <a:gd name="connsiteY47" fmla="*/ 347663 h 2374812"/>
              <a:gd name="connsiteX0" fmla="*/ 1333500 w 2039169"/>
              <a:gd name="connsiteY0" fmla="*/ 347663 h 2374812"/>
              <a:gd name="connsiteX1" fmla="*/ 1535495 w 2039169"/>
              <a:gd name="connsiteY1" fmla="*/ 323853 h 2374812"/>
              <a:gd name="connsiteX2" fmla="*/ 1709327 w 2039169"/>
              <a:gd name="connsiteY2" fmla="*/ 378622 h 2374812"/>
              <a:gd name="connsiteX3" fmla="*/ 1792671 w 2039169"/>
              <a:gd name="connsiteY3" fmla="*/ 442916 h 2374812"/>
              <a:gd name="connsiteX4" fmla="*/ 1868869 w 2039169"/>
              <a:gd name="connsiteY4" fmla="*/ 561978 h 2374812"/>
              <a:gd name="connsiteX5" fmla="*/ 1909351 w 2039169"/>
              <a:gd name="connsiteY5" fmla="*/ 890590 h 2374812"/>
              <a:gd name="connsiteX6" fmla="*/ 1816482 w 2039169"/>
              <a:gd name="connsiteY6" fmla="*/ 1466853 h 2374812"/>
              <a:gd name="connsiteX7" fmla="*/ 1566451 w 2039169"/>
              <a:gd name="connsiteY7" fmla="*/ 1897858 h 2374812"/>
              <a:gd name="connsiteX8" fmla="*/ 783020 w 2039169"/>
              <a:gd name="connsiteY8" fmla="*/ 2333627 h 2374812"/>
              <a:gd name="connsiteX9" fmla="*/ 1199738 w 2039169"/>
              <a:gd name="connsiteY9" fmla="*/ 2293146 h 2374812"/>
              <a:gd name="connsiteX10" fmla="*/ 1878395 w 2039169"/>
              <a:gd name="connsiteY10" fmla="*/ 1664497 h 2374812"/>
              <a:gd name="connsiteX11" fmla="*/ 2035556 w 2039169"/>
              <a:gd name="connsiteY11" fmla="*/ 1097758 h 2374812"/>
              <a:gd name="connsiteX12" fmla="*/ 2002222 w 2039169"/>
              <a:gd name="connsiteY12" fmla="*/ 538167 h 2374812"/>
              <a:gd name="connsiteX13" fmla="*/ 1780765 w 2039169"/>
              <a:gd name="connsiteY13" fmla="*/ 290516 h 2374812"/>
              <a:gd name="connsiteX14" fmla="*/ 1568833 w 2039169"/>
              <a:gd name="connsiteY14" fmla="*/ 202409 h 2374812"/>
              <a:gd name="connsiteX15" fmla="*/ 1435484 w 2039169"/>
              <a:gd name="connsiteY15" fmla="*/ 180978 h 2374812"/>
              <a:gd name="connsiteX16" fmla="*/ 1314450 w 2039169"/>
              <a:gd name="connsiteY16" fmla="*/ 184150 h 2374812"/>
              <a:gd name="connsiteX17" fmla="*/ 1262062 w 2039169"/>
              <a:gd name="connsiteY17" fmla="*/ 138113 h 2374812"/>
              <a:gd name="connsiteX18" fmla="*/ 1223962 w 2039169"/>
              <a:gd name="connsiteY18" fmla="*/ 109538 h 2374812"/>
              <a:gd name="connsiteX19" fmla="*/ 1181100 w 2039169"/>
              <a:gd name="connsiteY19" fmla="*/ 76200 h 2374812"/>
              <a:gd name="connsiteX20" fmla="*/ 1095375 w 2039169"/>
              <a:gd name="connsiteY20" fmla="*/ 47625 h 2374812"/>
              <a:gd name="connsiteX21" fmla="*/ 995362 w 2039169"/>
              <a:gd name="connsiteY21" fmla="*/ 47625 h 2374812"/>
              <a:gd name="connsiteX22" fmla="*/ 885825 w 2039169"/>
              <a:gd name="connsiteY22" fmla="*/ 61913 h 2374812"/>
              <a:gd name="connsiteX23" fmla="*/ 809625 w 2039169"/>
              <a:gd name="connsiteY23" fmla="*/ 66675 h 2374812"/>
              <a:gd name="connsiteX24" fmla="*/ 723900 w 2039169"/>
              <a:gd name="connsiteY24" fmla="*/ 52388 h 2374812"/>
              <a:gd name="connsiteX25" fmla="*/ 576262 w 2039169"/>
              <a:gd name="connsiteY25" fmla="*/ 28575 h 2374812"/>
              <a:gd name="connsiteX26" fmla="*/ 447675 w 2039169"/>
              <a:gd name="connsiteY26" fmla="*/ 4763 h 2374812"/>
              <a:gd name="connsiteX27" fmla="*/ 333375 w 2039169"/>
              <a:gd name="connsiteY27" fmla="*/ 0 h 2374812"/>
              <a:gd name="connsiteX28" fmla="*/ 200025 w 2039169"/>
              <a:gd name="connsiteY28" fmla="*/ 19050 h 2374812"/>
              <a:gd name="connsiteX29" fmla="*/ 123825 w 2039169"/>
              <a:gd name="connsiteY29" fmla="*/ 57150 h 2374812"/>
              <a:gd name="connsiteX30" fmla="*/ 66675 w 2039169"/>
              <a:gd name="connsiteY30" fmla="*/ 104775 h 2374812"/>
              <a:gd name="connsiteX31" fmla="*/ 14287 w 2039169"/>
              <a:gd name="connsiteY31" fmla="*/ 185738 h 2374812"/>
              <a:gd name="connsiteX32" fmla="*/ 0 w 2039169"/>
              <a:gd name="connsiteY32" fmla="*/ 276225 h 2374812"/>
              <a:gd name="connsiteX33" fmla="*/ 4762 w 2039169"/>
              <a:gd name="connsiteY33" fmla="*/ 366713 h 2374812"/>
              <a:gd name="connsiteX34" fmla="*/ 23812 w 2039169"/>
              <a:gd name="connsiteY34" fmla="*/ 428625 h 2374812"/>
              <a:gd name="connsiteX35" fmla="*/ 61912 w 2039169"/>
              <a:gd name="connsiteY35" fmla="*/ 495300 h 2374812"/>
              <a:gd name="connsiteX36" fmla="*/ 128587 w 2039169"/>
              <a:gd name="connsiteY36" fmla="*/ 538163 h 2374812"/>
              <a:gd name="connsiteX37" fmla="*/ 223837 w 2039169"/>
              <a:gd name="connsiteY37" fmla="*/ 571500 h 2374812"/>
              <a:gd name="connsiteX38" fmla="*/ 338137 w 2039169"/>
              <a:gd name="connsiteY38" fmla="*/ 590550 h 2374812"/>
              <a:gd name="connsiteX39" fmla="*/ 471487 w 2039169"/>
              <a:gd name="connsiteY39" fmla="*/ 581025 h 2374812"/>
              <a:gd name="connsiteX40" fmla="*/ 619125 w 2039169"/>
              <a:gd name="connsiteY40" fmla="*/ 547688 h 2374812"/>
              <a:gd name="connsiteX41" fmla="*/ 766762 w 2039169"/>
              <a:gd name="connsiteY41" fmla="*/ 500063 h 2374812"/>
              <a:gd name="connsiteX42" fmla="*/ 833437 w 2039169"/>
              <a:gd name="connsiteY42" fmla="*/ 476250 h 2374812"/>
              <a:gd name="connsiteX43" fmla="*/ 928687 w 2039169"/>
              <a:gd name="connsiteY43" fmla="*/ 466725 h 2374812"/>
              <a:gd name="connsiteX44" fmla="*/ 1076325 w 2039169"/>
              <a:gd name="connsiteY44" fmla="*/ 485775 h 2374812"/>
              <a:gd name="connsiteX45" fmla="*/ 1200150 w 2039169"/>
              <a:gd name="connsiteY45" fmla="*/ 466725 h 2374812"/>
              <a:gd name="connsiteX46" fmla="*/ 1285875 w 2039169"/>
              <a:gd name="connsiteY46" fmla="*/ 409575 h 2374812"/>
              <a:gd name="connsiteX47" fmla="*/ 1333500 w 2039169"/>
              <a:gd name="connsiteY47" fmla="*/ 347663 h 2374812"/>
              <a:gd name="connsiteX0" fmla="*/ 1333500 w 2041226"/>
              <a:gd name="connsiteY0" fmla="*/ 347663 h 2374812"/>
              <a:gd name="connsiteX1" fmla="*/ 1535495 w 2041226"/>
              <a:gd name="connsiteY1" fmla="*/ 323853 h 2374812"/>
              <a:gd name="connsiteX2" fmla="*/ 1709327 w 2041226"/>
              <a:gd name="connsiteY2" fmla="*/ 378622 h 2374812"/>
              <a:gd name="connsiteX3" fmla="*/ 1792671 w 2041226"/>
              <a:gd name="connsiteY3" fmla="*/ 442916 h 2374812"/>
              <a:gd name="connsiteX4" fmla="*/ 1868869 w 2041226"/>
              <a:gd name="connsiteY4" fmla="*/ 561978 h 2374812"/>
              <a:gd name="connsiteX5" fmla="*/ 1909351 w 2041226"/>
              <a:gd name="connsiteY5" fmla="*/ 890590 h 2374812"/>
              <a:gd name="connsiteX6" fmla="*/ 1816482 w 2041226"/>
              <a:gd name="connsiteY6" fmla="*/ 1466853 h 2374812"/>
              <a:gd name="connsiteX7" fmla="*/ 1566451 w 2041226"/>
              <a:gd name="connsiteY7" fmla="*/ 1897858 h 2374812"/>
              <a:gd name="connsiteX8" fmla="*/ 783020 w 2041226"/>
              <a:gd name="connsiteY8" fmla="*/ 2333627 h 2374812"/>
              <a:gd name="connsiteX9" fmla="*/ 1199738 w 2041226"/>
              <a:gd name="connsiteY9" fmla="*/ 2293146 h 2374812"/>
              <a:gd name="connsiteX10" fmla="*/ 1878395 w 2041226"/>
              <a:gd name="connsiteY10" fmla="*/ 1664497 h 2374812"/>
              <a:gd name="connsiteX11" fmla="*/ 2037937 w 2041226"/>
              <a:gd name="connsiteY11" fmla="*/ 1081089 h 2374812"/>
              <a:gd name="connsiteX12" fmla="*/ 2002222 w 2041226"/>
              <a:gd name="connsiteY12" fmla="*/ 538167 h 2374812"/>
              <a:gd name="connsiteX13" fmla="*/ 1780765 w 2041226"/>
              <a:gd name="connsiteY13" fmla="*/ 290516 h 2374812"/>
              <a:gd name="connsiteX14" fmla="*/ 1568833 w 2041226"/>
              <a:gd name="connsiteY14" fmla="*/ 202409 h 2374812"/>
              <a:gd name="connsiteX15" fmla="*/ 1435484 w 2041226"/>
              <a:gd name="connsiteY15" fmla="*/ 180978 h 2374812"/>
              <a:gd name="connsiteX16" fmla="*/ 1314450 w 2041226"/>
              <a:gd name="connsiteY16" fmla="*/ 184150 h 2374812"/>
              <a:gd name="connsiteX17" fmla="*/ 1262062 w 2041226"/>
              <a:gd name="connsiteY17" fmla="*/ 138113 h 2374812"/>
              <a:gd name="connsiteX18" fmla="*/ 1223962 w 2041226"/>
              <a:gd name="connsiteY18" fmla="*/ 109538 h 2374812"/>
              <a:gd name="connsiteX19" fmla="*/ 1181100 w 2041226"/>
              <a:gd name="connsiteY19" fmla="*/ 76200 h 2374812"/>
              <a:gd name="connsiteX20" fmla="*/ 1095375 w 2041226"/>
              <a:gd name="connsiteY20" fmla="*/ 47625 h 2374812"/>
              <a:gd name="connsiteX21" fmla="*/ 995362 w 2041226"/>
              <a:gd name="connsiteY21" fmla="*/ 47625 h 2374812"/>
              <a:gd name="connsiteX22" fmla="*/ 885825 w 2041226"/>
              <a:gd name="connsiteY22" fmla="*/ 61913 h 2374812"/>
              <a:gd name="connsiteX23" fmla="*/ 809625 w 2041226"/>
              <a:gd name="connsiteY23" fmla="*/ 66675 h 2374812"/>
              <a:gd name="connsiteX24" fmla="*/ 723900 w 2041226"/>
              <a:gd name="connsiteY24" fmla="*/ 52388 h 2374812"/>
              <a:gd name="connsiteX25" fmla="*/ 576262 w 2041226"/>
              <a:gd name="connsiteY25" fmla="*/ 28575 h 2374812"/>
              <a:gd name="connsiteX26" fmla="*/ 447675 w 2041226"/>
              <a:gd name="connsiteY26" fmla="*/ 4763 h 2374812"/>
              <a:gd name="connsiteX27" fmla="*/ 333375 w 2041226"/>
              <a:gd name="connsiteY27" fmla="*/ 0 h 2374812"/>
              <a:gd name="connsiteX28" fmla="*/ 200025 w 2041226"/>
              <a:gd name="connsiteY28" fmla="*/ 19050 h 2374812"/>
              <a:gd name="connsiteX29" fmla="*/ 123825 w 2041226"/>
              <a:gd name="connsiteY29" fmla="*/ 57150 h 2374812"/>
              <a:gd name="connsiteX30" fmla="*/ 66675 w 2041226"/>
              <a:gd name="connsiteY30" fmla="*/ 104775 h 2374812"/>
              <a:gd name="connsiteX31" fmla="*/ 14287 w 2041226"/>
              <a:gd name="connsiteY31" fmla="*/ 185738 h 2374812"/>
              <a:gd name="connsiteX32" fmla="*/ 0 w 2041226"/>
              <a:gd name="connsiteY32" fmla="*/ 276225 h 2374812"/>
              <a:gd name="connsiteX33" fmla="*/ 4762 w 2041226"/>
              <a:gd name="connsiteY33" fmla="*/ 366713 h 2374812"/>
              <a:gd name="connsiteX34" fmla="*/ 23812 w 2041226"/>
              <a:gd name="connsiteY34" fmla="*/ 428625 h 2374812"/>
              <a:gd name="connsiteX35" fmla="*/ 61912 w 2041226"/>
              <a:gd name="connsiteY35" fmla="*/ 495300 h 2374812"/>
              <a:gd name="connsiteX36" fmla="*/ 128587 w 2041226"/>
              <a:gd name="connsiteY36" fmla="*/ 538163 h 2374812"/>
              <a:gd name="connsiteX37" fmla="*/ 223837 w 2041226"/>
              <a:gd name="connsiteY37" fmla="*/ 571500 h 2374812"/>
              <a:gd name="connsiteX38" fmla="*/ 338137 w 2041226"/>
              <a:gd name="connsiteY38" fmla="*/ 590550 h 2374812"/>
              <a:gd name="connsiteX39" fmla="*/ 471487 w 2041226"/>
              <a:gd name="connsiteY39" fmla="*/ 581025 h 2374812"/>
              <a:gd name="connsiteX40" fmla="*/ 619125 w 2041226"/>
              <a:gd name="connsiteY40" fmla="*/ 547688 h 2374812"/>
              <a:gd name="connsiteX41" fmla="*/ 766762 w 2041226"/>
              <a:gd name="connsiteY41" fmla="*/ 500063 h 2374812"/>
              <a:gd name="connsiteX42" fmla="*/ 833437 w 2041226"/>
              <a:gd name="connsiteY42" fmla="*/ 476250 h 2374812"/>
              <a:gd name="connsiteX43" fmla="*/ 928687 w 2041226"/>
              <a:gd name="connsiteY43" fmla="*/ 466725 h 2374812"/>
              <a:gd name="connsiteX44" fmla="*/ 1076325 w 2041226"/>
              <a:gd name="connsiteY44" fmla="*/ 485775 h 2374812"/>
              <a:gd name="connsiteX45" fmla="*/ 1200150 w 2041226"/>
              <a:gd name="connsiteY45" fmla="*/ 466725 h 2374812"/>
              <a:gd name="connsiteX46" fmla="*/ 1285875 w 2041226"/>
              <a:gd name="connsiteY46" fmla="*/ 409575 h 2374812"/>
              <a:gd name="connsiteX47" fmla="*/ 1333500 w 2041226"/>
              <a:gd name="connsiteY47" fmla="*/ 347663 h 2374812"/>
              <a:gd name="connsiteX0" fmla="*/ 1333500 w 2041226"/>
              <a:gd name="connsiteY0" fmla="*/ 347663 h 2374812"/>
              <a:gd name="connsiteX1" fmla="*/ 1535495 w 2041226"/>
              <a:gd name="connsiteY1" fmla="*/ 323853 h 2374812"/>
              <a:gd name="connsiteX2" fmla="*/ 1709327 w 2041226"/>
              <a:gd name="connsiteY2" fmla="*/ 378622 h 2374812"/>
              <a:gd name="connsiteX3" fmla="*/ 1792671 w 2041226"/>
              <a:gd name="connsiteY3" fmla="*/ 442916 h 2374812"/>
              <a:gd name="connsiteX4" fmla="*/ 1868869 w 2041226"/>
              <a:gd name="connsiteY4" fmla="*/ 561978 h 2374812"/>
              <a:gd name="connsiteX5" fmla="*/ 1909351 w 2041226"/>
              <a:gd name="connsiteY5" fmla="*/ 890590 h 2374812"/>
              <a:gd name="connsiteX6" fmla="*/ 1816482 w 2041226"/>
              <a:gd name="connsiteY6" fmla="*/ 1466853 h 2374812"/>
              <a:gd name="connsiteX7" fmla="*/ 1566451 w 2041226"/>
              <a:gd name="connsiteY7" fmla="*/ 1897858 h 2374812"/>
              <a:gd name="connsiteX8" fmla="*/ 783020 w 2041226"/>
              <a:gd name="connsiteY8" fmla="*/ 2333627 h 2374812"/>
              <a:gd name="connsiteX9" fmla="*/ 1199738 w 2041226"/>
              <a:gd name="connsiteY9" fmla="*/ 2293146 h 2374812"/>
              <a:gd name="connsiteX10" fmla="*/ 1878395 w 2041226"/>
              <a:gd name="connsiteY10" fmla="*/ 1664497 h 2374812"/>
              <a:gd name="connsiteX11" fmla="*/ 2037937 w 2041226"/>
              <a:gd name="connsiteY11" fmla="*/ 1081089 h 2374812"/>
              <a:gd name="connsiteX12" fmla="*/ 2002222 w 2041226"/>
              <a:gd name="connsiteY12" fmla="*/ 538167 h 2374812"/>
              <a:gd name="connsiteX13" fmla="*/ 1780765 w 2041226"/>
              <a:gd name="connsiteY13" fmla="*/ 290516 h 2374812"/>
              <a:gd name="connsiteX14" fmla="*/ 1568833 w 2041226"/>
              <a:gd name="connsiteY14" fmla="*/ 202409 h 2374812"/>
              <a:gd name="connsiteX15" fmla="*/ 1435484 w 2041226"/>
              <a:gd name="connsiteY15" fmla="*/ 180978 h 2374812"/>
              <a:gd name="connsiteX16" fmla="*/ 1314450 w 2041226"/>
              <a:gd name="connsiteY16" fmla="*/ 184150 h 2374812"/>
              <a:gd name="connsiteX17" fmla="*/ 1262062 w 2041226"/>
              <a:gd name="connsiteY17" fmla="*/ 138113 h 2374812"/>
              <a:gd name="connsiteX18" fmla="*/ 1223962 w 2041226"/>
              <a:gd name="connsiteY18" fmla="*/ 109538 h 2374812"/>
              <a:gd name="connsiteX19" fmla="*/ 1181100 w 2041226"/>
              <a:gd name="connsiteY19" fmla="*/ 76200 h 2374812"/>
              <a:gd name="connsiteX20" fmla="*/ 1095375 w 2041226"/>
              <a:gd name="connsiteY20" fmla="*/ 47625 h 2374812"/>
              <a:gd name="connsiteX21" fmla="*/ 995362 w 2041226"/>
              <a:gd name="connsiteY21" fmla="*/ 47625 h 2374812"/>
              <a:gd name="connsiteX22" fmla="*/ 885825 w 2041226"/>
              <a:gd name="connsiteY22" fmla="*/ 61913 h 2374812"/>
              <a:gd name="connsiteX23" fmla="*/ 809625 w 2041226"/>
              <a:gd name="connsiteY23" fmla="*/ 66675 h 2374812"/>
              <a:gd name="connsiteX24" fmla="*/ 723900 w 2041226"/>
              <a:gd name="connsiteY24" fmla="*/ 52388 h 2374812"/>
              <a:gd name="connsiteX25" fmla="*/ 576262 w 2041226"/>
              <a:gd name="connsiteY25" fmla="*/ 28575 h 2374812"/>
              <a:gd name="connsiteX26" fmla="*/ 447675 w 2041226"/>
              <a:gd name="connsiteY26" fmla="*/ 4763 h 2374812"/>
              <a:gd name="connsiteX27" fmla="*/ 333375 w 2041226"/>
              <a:gd name="connsiteY27" fmla="*/ 0 h 2374812"/>
              <a:gd name="connsiteX28" fmla="*/ 200025 w 2041226"/>
              <a:gd name="connsiteY28" fmla="*/ 19050 h 2374812"/>
              <a:gd name="connsiteX29" fmla="*/ 123825 w 2041226"/>
              <a:gd name="connsiteY29" fmla="*/ 57150 h 2374812"/>
              <a:gd name="connsiteX30" fmla="*/ 66675 w 2041226"/>
              <a:gd name="connsiteY30" fmla="*/ 104775 h 2374812"/>
              <a:gd name="connsiteX31" fmla="*/ 14287 w 2041226"/>
              <a:gd name="connsiteY31" fmla="*/ 185738 h 2374812"/>
              <a:gd name="connsiteX32" fmla="*/ 0 w 2041226"/>
              <a:gd name="connsiteY32" fmla="*/ 276225 h 2374812"/>
              <a:gd name="connsiteX33" fmla="*/ 4762 w 2041226"/>
              <a:gd name="connsiteY33" fmla="*/ 366713 h 2374812"/>
              <a:gd name="connsiteX34" fmla="*/ 23812 w 2041226"/>
              <a:gd name="connsiteY34" fmla="*/ 428625 h 2374812"/>
              <a:gd name="connsiteX35" fmla="*/ 61912 w 2041226"/>
              <a:gd name="connsiteY35" fmla="*/ 495300 h 2374812"/>
              <a:gd name="connsiteX36" fmla="*/ 128587 w 2041226"/>
              <a:gd name="connsiteY36" fmla="*/ 538163 h 2374812"/>
              <a:gd name="connsiteX37" fmla="*/ 223837 w 2041226"/>
              <a:gd name="connsiteY37" fmla="*/ 571500 h 2374812"/>
              <a:gd name="connsiteX38" fmla="*/ 338137 w 2041226"/>
              <a:gd name="connsiteY38" fmla="*/ 590550 h 2374812"/>
              <a:gd name="connsiteX39" fmla="*/ 471487 w 2041226"/>
              <a:gd name="connsiteY39" fmla="*/ 581025 h 2374812"/>
              <a:gd name="connsiteX40" fmla="*/ 619125 w 2041226"/>
              <a:gd name="connsiteY40" fmla="*/ 547688 h 2374812"/>
              <a:gd name="connsiteX41" fmla="*/ 766762 w 2041226"/>
              <a:gd name="connsiteY41" fmla="*/ 500063 h 2374812"/>
              <a:gd name="connsiteX42" fmla="*/ 833437 w 2041226"/>
              <a:gd name="connsiteY42" fmla="*/ 476250 h 2374812"/>
              <a:gd name="connsiteX43" fmla="*/ 928687 w 2041226"/>
              <a:gd name="connsiteY43" fmla="*/ 466725 h 2374812"/>
              <a:gd name="connsiteX44" fmla="*/ 1076325 w 2041226"/>
              <a:gd name="connsiteY44" fmla="*/ 485775 h 2374812"/>
              <a:gd name="connsiteX45" fmla="*/ 1200150 w 2041226"/>
              <a:gd name="connsiteY45" fmla="*/ 466725 h 2374812"/>
              <a:gd name="connsiteX46" fmla="*/ 1285875 w 2041226"/>
              <a:gd name="connsiteY46" fmla="*/ 409575 h 2374812"/>
              <a:gd name="connsiteX47" fmla="*/ 1333500 w 2041226"/>
              <a:gd name="connsiteY47" fmla="*/ 347663 h 2374812"/>
              <a:gd name="connsiteX0" fmla="*/ 1333500 w 2041226"/>
              <a:gd name="connsiteY0" fmla="*/ 347663 h 2374812"/>
              <a:gd name="connsiteX1" fmla="*/ 1535495 w 2041226"/>
              <a:gd name="connsiteY1" fmla="*/ 323853 h 2374812"/>
              <a:gd name="connsiteX2" fmla="*/ 1709327 w 2041226"/>
              <a:gd name="connsiteY2" fmla="*/ 378622 h 2374812"/>
              <a:gd name="connsiteX3" fmla="*/ 1792671 w 2041226"/>
              <a:gd name="connsiteY3" fmla="*/ 442916 h 2374812"/>
              <a:gd name="connsiteX4" fmla="*/ 1868869 w 2041226"/>
              <a:gd name="connsiteY4" fmla="*/ 561978 h 2374812"/>
              <a:gd name="connsiteX5" fmla="*/ 1909351 w 2041226"/>
              <a:gd name="connsiteY5" fmla="*/ 890590 h 2374812"/>
              <a:gd name="connsiteX6" fmla="*/ 1816482 w 2041226"/>
              <a:gd name="connsiteY6" fmla="*/ 1466853 h 2374812"/>
              <a:gd name="connsiteX7" fmla="*/ 1566451 w 2041226"/>
              <a:gd name="connsiteY7" fmla="*/ 1897858 h 2374812"/>
              <a:gd name="connsiteX8" fmla="*/ 783020 w 2041226"/>
              <a:gd name="connsiteY8" fmla="*/ 2333627 h 2374812"/>
              <a:gd name="connsiteX9" fmla="*/ 1199738 w 2041226"/>
              <a:gd name="connsiteY9" fmla="*/ 2293146 h 2374812"/>
              <a:gd name="connsiteX10" fmla="*/ 1878395 w 2041226"/>
              <a:gd name="connsiteY10" fmla="*/ 1664497 h 2374812"/>
              <a:gd name="connsiteX11" fmla="*/ 2037937 w 2041226"/>
              <a:gd name="connsiteY11" fmla="*/ 1081089 h 2374812"/>
              <a:gd name="connsiteX12" fmla="*/ 2002222 w 2041226"/>
              <a:gd name="connsiteY12" fmla="*/ 538167 h 2374812"/>
              <a:gd name="connsiteX13" fmla="*/ 1780765 w 2041226"/>
              <a:gd name="connsiteY13" fmla="*/ 290516 h 2374812"/>
              <a:gd name="connsiteX14" fmla="*/ 1568833 w 2041226"/>
              <a:gd name="connsiteY14" fmla="*/ 202409 h 2374812"/>
              <a:gd name="connsiteX15" fmla="*/ 1435484 w 2041226"/>
              <a:gd name="connsiteY15" fmla="*/ 180978 h 2374812"/>
              <a:gd name="connsiteX16" fmla="*/ 1314450 w 2041226"/>
              <a:gd name="connsiteY16" fmla="*/ 184150 h 2374812"/>
              <a:gd name="connsiteX17" fmla="*/ 1262062 w 2041226"/>
              <a:gd name="connsiteY17" fmla="*/ 138113 h 2374812"/>
              <a:gd name="connsiteX18" fmla="*/ 1223962 w 2041226"/>
              <a:gd name="connsiteY18" fmla="*/ 109538 h 2374812"/>
              <a:gd name="connsiteX19" fmla="*/ 1181100 w 2041226"/>
              <a:gd name="connsiteY19" fmla="*/ 76200 h 2374812"/>
              <a:gd name="connsiteX20" fmla="*/ 1095375 w 2041226"/>
              <a:gd name="connsiteY20" fmla="*/ 47625 h 2374812"/>
              <a:gd name="connsiteX21" fmla="*/ 995362 w 2041226"/>
              <a:gd name="connsiteY21" fmla="*/ 47625 h 2374812"/>
              <a:gd name="connsiteX22" fmla="*/ 885825 w 2041226"/>
              <a:gd name="connsiteY22" fmla="*/ 61913 h 2374812"/>
              <a:gd name="connsiteX23" fmla="*/ 809625 w 2041226"/>
              <a:gd name="connsiteY23" fmla="*/ 66675 h 2374812"/>
              <a:gd name="connsiteX24" fmla="*/ 723900 w 2041226"/>
              <a:gd name="connsiteY24" fmla="*/ 52388 h 2374812"/>
              <a:gd name="connsiteX25" fmla="*/ 576262 w 2041226"/>
              <a:gd name="connsiteY25" fmla="*/ 28575 h 2374812"/>
              <a:gd name="connsiteX26" fmla="*/ 447675 w 2041226"/>
              <a:gd name="connsiteY26" fmla="*/ 4763 h 2374812"/>
              <a:gd name="connsiteX27" fmla="*/ 333375 w 2041226"/>
              <a:gd name="connsiteY27" fmla="*/ 0 h 2374812"/>
              <a:gd name="connsiteX28" fmla="*/ 200025 w 2041226"/>
              <a:gd name="connsiteY28" fmla="*/ 19050 h 2374812"/>
              <a:gd name="connsiteX29" fmla="*/ 123825 w 2041226"/>
              <a:gd name="connsiteY29" fmla="*/ 57150 h 2374812"/>
              <a:gd name="connsiteX30" fmla="*/ 66675 w 2041226"/>
              <a:gd name="connsiteY30" fmla="*/ 104775 h 2374812"/>
              <a:gd name="connsiteX31" fmla="*/ 14287 w 2041226"/>
              <a:gd name="connsiteY31" fmla="*/ 185738 h 2374812"/>
              <a:gd name="connsiteX32" fmla="*/ 0 w 2041226"/>
              <a:gd name="connsiteY32" fmla="*/ 276225 h 2374812"/>
              <a:gd name="connsiteX33" fmla="*/ 4762 w 2041226"/>
              <a:gd name="connsiteY33" fmla="*/ 366713 h 2374812"/>
              <a:gd name="connsiteX34" fmla="*/ 23812 w 2041226"/>
              <a:gd name="connsiteY34" fmla="*/ 428625 h 2374812"/>
              <a:gd name="connsiteX35" fmla="*/ 61912 w 2041226"/>
              <a:gd name="connsiteY35" fmla="*/ 495300 h 2374812"/>
              <a:gd name="connsiteX36" fmla="*/ 128587 w 2041226"/>
              <a:gd name="connsiteY36" fmla="*/ 538163 h 2374812"/>
              <a:gd name="connsiteX37" fmla="*/ 223837 w 2041226"/>
              <a:gd name="connsiteY37" fmla="*/ 571500 h 2374812"/>
              <a:gd name="connsiteX38" fmla="*/ 338137 w 2041226"/>
              <a:gd name="connsiteY38" fmla="*/ 590550 h 2374812"/>
              <a:gd name="connsiteX39" fmla="*/ 471487 w 2041226"/>
              <a:gd name="connsiteY39" fmla="*/ 581025 h 2374812"/>
              <a:gd name="connsiteX40" fmla="*/ 619125 w 2041226"/>
              <a:gd name="connsiteY40" fmla="*/ 547688 h 2374812"/>
              <a:gd name="connsiteX41" fmla="*/ 766762 w 2041226"/>
              <a:gd name="connsiteY41" fmla="*/ 500063 h 2374812"/>
              <a:gd name="connsiteX42" fmla="*/ 833437 w 2041226"/>
              <a:gd name="connsiteY42" fmla="*/ 476250 h 2374812"/>
              <a:gd name="connsiteX43" fmla="*/ 928687 w 2041226"/>
              <a:gd name="connsiteY43" fmla="*/ 466725 h 2374812"/>
              <a:gd name="connsiteX44" fmla="*/ 1076325 w 2041226"/>
              <a:gd name="connsiteY44" fmla="*/ 485775 h 2374812"/>
              <a:gd name="connsiteX45" fmla="*/ 1200150 w 2041226"/>
              <a:gd name="connsiteY45" fmla="*/ 466725 h 2374812"/>
              <a:gd name="connsiteX46" fmla="*/ 1285875 w 2041226"/>
              <a:gd name="connsiteY46" fmla="*/ 409575 h 2374812"/>
              <a:gd name="connsiteX47" fmla="*/ 1333500 w 2041226"/>
              <a:gd name="connsiteY47" fmla="*/ 347663 h 2374812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783020 w 2041226"/>
              <a:gd name="connsiteY8" fmla="*/ 2333627 h 2412037"/>
              <a:gd name="connsiteX9" fmla="*/ 818738 w 2041226"/>
              <a:gd name="connsiteY9" fmla="*/ 2409826 h 2412037"/>
              <a:gd name="connsiteX10" fmla="*/ 1199738 w 2041226"/>
              <a:gd name="connsiteY10" fmla="*/ 2293146 h 2412037"/>
              <a:gd name="connsiteX11" fmla="*/ 1878395 w 2041226"/>
              <a:gd name="connsiteY11" fmla="*/ 1664497 h 2412037"/>
              <a:gd name="connsiteX12" fmla="*/ 2037937 w 2041226"/>
              <a:gd name="connsiteY12" fmla="*/ 1081089 h 2412037"/>
              <a:gd name="connsiteX13" fmla="*/ 2002222 w 2041226"/>
              <a:gd name="connsiteY13" fmla="*/ 538167 h 2412037"/>
              <a:gd name="connsiteX14" fmla="*/ 1780765 w 2041226"/>
              <a:gd name="connsiteY14" fmla="*/ 290516 h 2412037"/>
              <a:gd name="connsiteX15" fmla="*/ 1568833 w 2041226"/>
              <a:gd name="connsiteY15" fmla="*/ 202409 h 2412037"/>
              <a:gd name="connsiteX16" fmla="*/ 1435484 w 2041226"/>
              <a:gd name="connsiteY16" fmla="*/ 180978 h 2412037"/>
              <a:gd name="connsiteX17" fmla="*/ 1314450 w 2041226"/>
              <a:gd name="connsiteY17" fmla="*/ 184150 h 2412037"/>
              <a:gd name="connsiteX18" fmla="*/ 1262062 w 2041226"/>
              <a:gd name="connsiteY18" fmla="*/ 138113 h 2412037"/>
              <a:gd name="connsiteX19" fmla="*/ 1223962 w 2041226"/>
              <a:gd name="connsiteY19" fmla="*/ 109538 h 2412037"/>
              <a:gd name="connsiteX20" fmla="*/ 1181100 w 2041226"/>
              <a:gd name="connsiteY20" fmla="*/ 76200 h 2412037"/>
              <a:gd name="connsiteX21" fmla="*/ 1095375 w 2041226"/>
              <a:gd name="connsiteY21" fmla="*/ 47625 h 2412037"/>
              <a:gd name="connsiteX22" fmla="*/ 995362 w 2041226"/>
              <a:gd name="connsiteY22" fmla="*/ 47625 h 2412037"/>
              <a:gd name="connsiteX23" fmla="*/ 885825 w 2041226"/>
              <a:gd name="connsiteY23" fmla="*/ 61913 h 2412037"/>
              <a:gd name="connsiteX24" fmla="*/ 809625 w 2041226"/>
              <a:gd name="connsiteY24" fmla="*/ 66675 h 2412037"/>
              <a:gd name="connsiteX25" fmla="*/ 723900 w 2041226"/>
              <a:gd name="connsiteY25" fmla="*/ 52388 h 2412037"/>
              <a:gd name="connsiteX26" fmla="*/ 576262 w 2041226"/>
              <a:gd name="connsiteY26" fmla="*/ 28575 h 2412037"/>
              <a:gd name="connsiteX27" fmla="*/ 447675 w 2041226"/>
              <a:gd name="connsiteY27" fmla="*/ 4763 h 2412037"/>
              <a:gd name="connsiteX28" fmla="*/ 333375 w 2041226"/>
              <a:gd name="connsiteY28" fmla="*/ 0 h 2412037"/>
              <a:gd name="connsiteX29" fmla="*/ 200025 w 2041226"/>
              <a:gd name="connsiteY29" fmla="*/ 19050 h 2412037"/>
              <a:gd name="connsiteX30" fmla="*/ 123825 w 2041226"/>
              <a:gd name="connsiteY30" fmla="*/ 57150 h 2412037"/>
              <a:gd name="connsiteX31" fmla="*/ 66675 w 2041226"/>
              <a:gd name="connsiteY31" fmla="*/ 104775 h 2412037"/>
              <a:gd name="connsiteX32" fmla="*/ 14287 w 2041226"/>
              <a:gd name="connsiteY32" fmla="*/ 185738 h 2412037"/>
              <a:gd name="connsiteX33" fmla="*/ 0 w 2041226"/>
              <a:gd name="connsiteY33" fmla="*/ 276225 h 2412037"/>
              <a:gd name="connsiteX34" fmla="*/ 4762 w 2041226"/>
              <a:gd name="connsiteY34" fmla="*/ 366713 h 2412037"/>
              <a:gd name="connsiteX35" fmla="*/ 23812 w 2041226"/>
              <a:gd name="connsiteY35" fmla="*/ 428625 h 2412037"/>
              <a:gd name="connsiteX36" fmla="*/ 61912 w 2041226"/>
              <a:gd name="connsiteY36" fmla="*/ 495300 h 2412037"/>
              <a:gd name="connsiteX37" fmla="*/ 128587 w 2041226"/>
              <a:gd name="connsiteY37" fmla="*/ 538163 h 2412037"/>
              <a:gd name="connsiteX38" fmla="*/ 223837 w 2041226"/>
              <a:gd name="connsiteY38" fmla="*/ 571500 h 2412037"/>
              <a:gd name="connsiteX39" fmla="*/ 338137 w 2041226"/>
              <a:gd name="connsiteY39" fmla="*/ 590550 h 2412037"/>
              <a:gd name="connsiteX40" fmla="*/ 471487 w 2041226"/>
              <a:gd name="connsiteY40" fmla="*/ 581025 h 2412037"/>
              <a:gd name="connsiteX41" fmla="*/ 619125 w 2041226"/>
              <a:gd name="connsiteY41" fmla="*/ 547688 h 2412037"/>
              <a:gd name="connsiteX42" fmla="*/ 766762 w 2041226"/>
              <a:gd name="connsiteY42" fmla="*/ 500063 h 2412037"/>
              <a:gd name="connsiteX43" fmla="*/ 833437 w 2041226"/>
              <a:gd name="connsiteY43" fmla="*/ 476250 h 2412037"/>
              <a:gd name="connsiteX44" fmla="*/ 928687 w 2041226"/>
              <a:gd name="connsiteY44" fmla="*/ 466725 h 2412037"/>
              <a:gd name="connsiteX45" fmla="*/ 1076325 w 2041226"/>
              <a:gd name="connsiteY45" fmla="*/ 485775 h 2412037"/>
              <a:gd name="connsiteX46" fmla="*/ 1200150 w 2041226"/>
              <a:gd name="connsiteY46" fmla="*/ 466725 h 2412037"/>
              <a:gd name="connsiteX47" fmla="*/ 1285875 w 2041226"/>
              <a:gd name="connsiteY47" fmla="*/ 409575 h 2412037"/>
              <a:gd name="connsiteX48" fmla="*/ 1333500 w 2041226"/>
              <a:gd name="connsiteY48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16394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16394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16394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16394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06869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06869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0572"/>
              <a:gd name="connsiteX1" fmla="*/ 1535495 w 2041226"/>
              <a:gd name="connsiteY1" fmla="*/ 323853 h 2410572"/>
              <a:gd name="connsiteX2" fmla="*/ 1709327 w 2041226"/>
              <a:gd name="connsiteY2" fmla="*/ 378622 h 2410572"/>
              <a:gd name="connsiteX3" fmla="*/ 1792671 w 2041226"/>
              <a:gd name="connsiteY3" fmla="*/ 442916 h 2410572"/>
              <a:gd name="connsiteX4" fmla="*/ 1868869 w 2041226"/>
              <a:gd name="connsiteY4" fmla="*/ 561978 h 2410572"/>
              <a:gd name="connsiteX5" fmla="*/ 1909351 w 2041226"/>
              <a:gd name="connsiteY5" fmla="*/ 890590 h 2410572"/>
              <a:gd name="connsiteX6" fmla="*/ 1816482 w 2041226"/>
              <a:gd name="connsiteY6" fmla="*/ 1466853 h 2410572"/>
              <a:gd name="connsiteX7" fmla="*/ 1566451 w 2041226"/>
              <a:gd name="connsiteY7" fmla="*/ 1897858 h 2410572"/>
              <a:gd name="connsiteX8" fmla="*/ 1106869 w 2041226"/>
              <a:gd name="connsiteY8" fmla="*/ 2221707 h 2410572"/>
              <a:gd name="connsiteX9" fmla="*/ 783020 w 2041226"/>
              <a:gd name="connsiteY9" fmla="*/ 2333627 h 2410572"/>
              <a:gd name="connsiteX10" fmla="*/ 818738 w 2041226"/>
              <a:gd name="connsiteY10" fmla="*/ 2409826 h 2410572"/>
              <a:gd name="connsiteX11" fmla="*/ 1199738 w 2041226"/>
              <a:gd name="connsiteY11" fmla="*/ 2293146 h 2410572"/>
              <a:gd name="connsiteX12" fmla="*/ 1878395 w 2041226"/>
              <a:gd name="connsiteY12" fmla="*/ 1664497 h 2410572"/>
              <a:gd name="connsiteX13" fmla="*/ 2037937 w 2041226"/>
              <a:gd name="connsiteY13" fmla="*/ 1081089 h 2410572"/>
              <a:gd name="connsiteX14" fmla="*/ 2002222 w 2041226"/>
              <a:gd name="connsiteY14" fmla="*/ 538167 h 2410572"/>
              <a:gd name="connsiteX15" fmla="*/ 1780765 w 2041226"/>
              <a:gd name="connsiteY15" fmla="*/ 290516 h 2410572"/>
              <a:gd name="connsiteX16" fmla="*/ 1568833 w 2041226"/>
              <a:gd name="connsiteY16" fmla="*/ 202409 h 2410572"/>
              <a:gd name="connsiteX17" fmla="*/ 1435484 w 2041226"/>
              <a:gd name="connsiteY17" fmla="*/ 180978 h 2410572"/>
              <a:gd name="connsiteX18" fmla="*/ 1314450 w 2041226"/>
              <a:gd name="connsiteY18" fmla="*/ 184150 h 2410572"/>
              <a:gd name="connsiteX19" fmla="*/ 1262062 w 2041226"/>
              <a:gd name="connsiteY19" fmla="*/ 138113 h 2410572"/>
              <a:gd name="connsiteX20" fmla="*/ 1223962 w 2041226"/>
              <a:gd name="connsiteY20" fmla="*/ 109538 h 2410572"/>
              <a:gd name="connsiteX21" fmla="*/ 1181100 w 2041226"/>
              <a:gd name="connsiteY21" fmla="*/ 76200 h 2410572"/>
              <a:gd name="connsiteX22" fmla="*/ 1095375 w 2041226"/>
              <a:gd name="connsiteY22" fmla="*/ 47625 h 2410572"/>
              <a:gd name="connsiteX23" fmla="*/ 995362 w 2041226"/>
              <a:gd name="connsiteY23" fmla="*/ 47625 h 2410572"/>
              <a:gd name="connsiteX24" fmla="*/ 885825 w 2041226"/>
              <a:gd name="connsiteY24" fmla="*/ 61913 h 2410572"/>
              <a:gd name="connsiteX25" fmla="*/ 809625 w 2041226"/>
              <a:gd name="connsiteY25" fmla="*/ 66675 h 2410572"/>
              <a:gd name="connsiteX26" fmla="*/ 723900 w 2041226"/>
              <a:gd name="connsiteY26" fmla="*/ 52388 h 2410572"/>
              <a:gd name="connsiteX27" fmla="*/ 576262 w 2041226"/>
              <a:gd name="connsiteY27" fmla="*/ 28575 h 2410572"/>
              <a:gd name="connsiteX28" fmla="*/ 447675 w 2041226"/>
              <a:gd name="connsiteY28" fmla="*/ 4763 h 2410572"/>
              <a:gd name="connsiteX29" fmla="*/ 333375 w 2041226"/>
              <a:gd name="connsiteY29" fmla="*/ 0 h 2410572"/>
              <a:gd name="connsiteX30" fmla="*/ 200025 w 2041226"/>
              <a:gd name="connsiteY30" fmla="*/ 19050 h 2410572"/>
              <a:gd name="connsiteX31" fmla="*/ 123825 w 2041226"/>
              <a:gd name="connsiteY31" fmla="*/ 57150 h 2410572"/>
              <a:gd name="connsiteX32" fmla="*/ 66675 w 2041226"/>
              <a:gd name="connsiteY32" fmla="*/ 104775 h 2410572"/>
              <a:gd name="connsiteX33" fmla="*/ 14287 w 2041226"/>
              <a:gd name="connsiteY33" fmla="*/ 185738 h 2410572"/>
              <a:gd name="connsiteX34" fmla="*/ 0 w 2041226"/>
              <a:gd name="connsiteY34" fmla="*/ 276225 h 2410572"/>
              <a:gd name="connsiteX35" fmla="*/ 4762 w 2041226"/>
              <a:gd name="connsiteY35" fmla="*/ 366713 h 2410572"/>
              <a:gd name="connsiteX36" fmla="*/ 23812 w 2041226"/>
              <a:gd name="connsiteY36" fmla="*/ 428625 h 2410572"/>
              <a:gd name="connsiteX37" fmla="*/ 61912 w 2041226"/>
              <a:gd name="connsiteY37" fmla="*/ 495300 h 2410572"/>
              <a:gd name="connsiteX38" fmla="*/ 128587 w 2041226"/>
              <a:gd name="connsiteY38" fmla="*/ 538163 h 2410572"/>
              <a:gd name="connsiteX39" fmla="*/ 223837 w 2041226"/>
              <a:gd name="connsiteY39" fmla="*/ 571500 h 2410572"/>
              <a:gd name="connsiteX40" fmla="*/ 338137 w 2041226"/>
              <a:gd name="connsiteY40" fmla="*/ 590550 h 2410572"/>
              <a:gd name="connsiteX41" fmla="*/ 471487 w 2041226"/>
              <a:gd name="connsiteY41" fmla="*/ 581025 h 2410572"/>
              <a:gd name="connsiteX42" fmla="*/ 619125 w 2041226"/>
              <a:gd name="connsiteY42" fmla="*/ 547688 h 2410572"/>
              <a:gd name="connsiteX43" fmla="*/ 766762 w 2041226"/>
              <a:gd name="connsiteY43" fmla="*/ 500063 h 2410572"/>
              <a:gd name="connsiteX44" fmla="*/ 833437 w 2041226"/>
              <a:gd name="connsiteY44" fmla="*/ 476250 h 2410572"/>
              <a:gd name="connsiteX45" fmla="*/ 928687 w 2041226"/>
              <a:gd name="connsiteY45" fmla="*/ 466725 h 2410572"/>
              <a:gd name="connsiteX46" fmla="*/ 1076325 w 2041226"/>
              <a:gd name="connsiteY46" fmla="*/ 485775 h 2410572"/>
              <a:gd name="connsiteX47" fmla="*/ 1200150 w 2041226"/>
              <a:gd name="connsiteY47" fmla="*/ 466725 h 2410572"/>
              <a:gd name="connsiteX48" fmla="*/ 1285875 w 2041226"/>
              <a:gd name="connsiteY48" fmla="*/ 409575 h 2410572"/>
              <a:gd name="connsiteX49" fmla="*/ 1333500 w 2041226"/>
              <a:gd name="connsiteY49" fmla="*/ 347663 h 2410572"/>
              <a:gd name="connsiteX0" fmla="*/ 1333500 w 2041226"/>
              <a:gd name="connsiteY0" fmla="*/ 347663 h 2417547"/>
              <a:gd name="connsiteX1" fmla="*/ 1535495 w 2041226"/>
              <a:gd name="connsiteY1" fmla="*/ 323853 h 2417547"/>
              <a:gd name="connsiteX2" fmla="*/ 1709327 w 2041226"/>
              <a:gd name="connsiteY2" fmla="*/ 378622 h 2417547"/>
              <a:gd name="connsiteX3" fmla="*/ 1792671 w 2041226"/>
              <a:gd name="connsiteY3" fmla="*/ 442916 h 2417547"/>
              <a:gd name="connsiteX4" fmla="*/ 1868869 w 2041226"/>
              <a:gd name="connsiteY4" fmla="*/ 561978 h 2417547"/>
              <a:gd name="connsiteX5" fmla="*/ 1909351 w 2041226"/>
              <a:gd name="connsiteY5" fmla="*/ 890590 h 2417547"/>
              <a:gd name="connsiteX6" fmla="*/ 1816482 w 2041226"/>
              <a:gd name="connsiteY6" fmla="*/ 1466853 h 2417547"/>
              <a:gd name="connsiteX7" fmla="*/ 1566451 w 2041226"/>
              <a:gd name="connsiteY7" fmla="*/ 1897858 h 2417547"/>
              <a:gd name="connsiteX8" fmla="*/ 1106869 w 2041226"/>
              <a:gd name="connsiteY8" fmla="*/ 2221707 h 2417547"/>
              <a:gd name="connsiteX9" fmla="*/ 783020 w 2041226"/>
              <a:gd name="connsiteY9" fmla="*/ 2333627 h 2417547"/>
              <a:gd name="connsiteX10" fmla="*/ 466313 w 2041226"/>
              <a:gd name="connsiteY10" fmla="*/ 2402682 h 2417547"/>
              <a:gd name="connsiteX11" fmla="*/ 818738 w 2041226"/>
              <a:gd name="connsiteY11" fmla="*/ 2409826 h 2417547"/>
              <a:gd name="connsiteX12" fmla="*/ 1199738 w 2041226"/>
              <a:gd name="connsiteY12" fmla="*/ 2293146 h 2417547"/>
              <a:gd name="connsiteX13" fmla="*/ 1878395 w 2041226"/>
              <a:gd name="connsiteY13" fmla="*/ 1664497 h 2417547"/>
              <a:gd name="connsiteX14" fmla="*/ 2037937 w 2041226"/>
              <a:gd name="connsiteY14" fmla="*/ 1081089 h 2417547"/>
              <a:gd name="connsiteX15" fmla="*/ 2002222 w 2041226"/>
              <a:gd name="connsiteY15" fmla="*/ 538167 h 2417547"/>
              <a:gd name="connsiteX16" fmla="*/ 1780765 w 2041226"/>
              <a:gd name="connsiteY16" fmla="*/ 290516 h 2417547"/>
              <a:gd name="connsiteX17" fmla="*/ 1568833 w 2041226"/>
              <a:gd name="connsiteY17" fmla="*/ 202409 h 2417547"/>
              <a:gd name="connsiteX18" fmla="*/ 1435484 w 2041226"/>
              <a:gd name="connsiteY18" fmla="*/ 180978 h 2417547"/>
              <a:gd name="connsiteX19" fmla="*/ 1314450 w 2041226"/>
              <a:gd name="connsiteY19" fmla="*/ 184150 h 2417547"/>
              <a:gd name="connsiteX20" fmla="*/ 1262062 w 2041226"/>
              <a:gd name="connsiteY20" fmla="*/ 138113 h 2417547"/>
              <a:gd name="connsiteX21" fmla="*/ 1223962 w 2041226"/>
              <a:gd name="connsiteY21" fmla="*/ 109538 h 2417547"/>
              <a:gd name="connsiteX22" fmla="*/ 1181100 w 2041226"/>
              <a:gd name="connsiteY22" fmla="*/ 76200 h 2417547"/>
              <a:gd name="connsiteX23" fmla="*/ 1095375 w 2041226"/>
              <a:gd name="connsiteY23" fmla="*/ 47625 h 2417547"/>
              <a:gd name="connsiteX24" fmla="*/ 995362 w 2041226"/>
              <a:gd name="connsiteY24" fmla="*/ 47625 h 2417547"/>
              <a:gd name="connsiteX25" fmla="*/ 885825 w 2041226"/>
              <a:gd name="connsiteY25" fmla="*/ 61913 h 2417547"/>
              <a:gd name="connsiteX26" fmla="*/ 809625 w 2041226"/>
              <a:gd name="connsiteY26" fmla="*/ 66675 h 2417547"/>
              <a:gd name="connsiteX27" fmla="*/ 723900 w 2041226"/>
              <a:gd name="connsiteY27" fmla="*/ 52388 h 2417547"/>
              <a:gd name="connsiteX28" fmla="*/ 576262 w 2041226"/>
              <a:gd name="connsiteY28" fmla="*/ 28575 h 2417547"/>
              <a:gd name="connsiteX29" fmla="*/ 447675 w 2041226"/>
              <a:gd name="connsiteY29" fmla="*/ 4763 h 2417547"/>
              <a:gd name="connsiteX30" fmla="*/ 333375 w 2041226"/>
              <a:gd name="connsiteY30" fmla="*/ 0 h 2417547"/>
              <a:gd name="connsiteX31" fmla="*/ 200025 w 2041226"/>
              <a:gd name="connsiteY31" fmla="*/ 19050 h 2417547"/>
              <a:gd name="connsiteX32" fmla="*/ 123825 w 2041226"/>
              <a:gd name="connsiteY32" fmla="*/ 57150 h 2417547"/>
              <a:gd name="connsiteX33" fmla="*/ 66675 w 2041226"/>
              <a:gd name="connsiteY33" fmla="*/ 104775 h 2417547"/>
              <a:gd name="connsiteX34" fmla="*/ 14287 w 2041226"/>
              <a:gd name="connsiteY34" fmla="*/ 185738 h 2417547"/>
              <a:gd name="connsiteX35" fmla="*/ 0 w 2041226"/>
              <a:gd name="connsiteY35" fmla="*/ 276225 h 2417547"/>
              <a:gd name="connsiteX36" fmla="*/ 4762 w 2041226"/>
              <a:gd name="connsiteY36" fmla="*/ 366713 h 2417547"/>
              <a:gd name="connsiteX37" fmla="*/ 23812 w 2041226"/>
              <a:gd name="connsiteY37" fmla="*/ 428625 h 2417547"/>
              <a:gd name="connsiteX38" fmla="*/ 61912 w 2041226"/>
              <a:gd name="connsiteY38" fmla="*/ 495300 h 2417547"/>
              <a:gd name="connsiteX39" fmla="*/ 128587 w 2041226"/>
              <a:gd name="connsiteY39" fmla="*/ 538163 h 2417547"/>
              <a:gd name="connsiteX40" fmla="*/ 223837 w 2041226"/>
              <a:gd name="connsiteY40" fmla="*/ 571500 h 2417547"/>
              <a:gd name="connsiteX41" fmla="*/ 338137 w 2041226"/>
              <a:gd name="connsiteY41" fmla="*/ 590550 h 2417547"/>
              <a:gd name="connsiteX42" fmla="*/ 471487 w 2041226"/>
              <a:gd name="connsiteY42" fmla="*/ 581025 h 2417547"/>
              <a:gd name="connsiteX43" fmla="*/ 619125 w 2041226"/>
              <a:gd name="connsiteY43" fmla="*/ 547688 h 2417547"/>
              <a:gd name="connsiteX44" fmla="*/ 766762 w 2041226"/>
              <a:gd name="connsiteY44" fmla="*/ 500063 h 2417547"/>
              <a:gd name="connsiteX45" fmla="*/ 833437 w 2041226"/>
              <a:gd name="connsiteY45" fmla="*/ 476250 h 2417547"/>
              <a:gd name="connsiteX46" fmla="*/ 928687 w 2041226"/>
              <a:gd name="connsiteY46" fmla="*/ 466725 h 2417547"/>
              <a:gd name="connsiteX47" fmla="*/ 1076325 w 2041226"/>
              <a:gd name="connsiteY47" fmla="*/ 485775 h 2417547"/>
              <a:gd name="connsiteX48" fmla="*/ 1200150 w 2041226"/>
              <a:gd name="connsiteY48" fmla="*/ 466725 h 2417547"/>
              <a:gd name="connsiteX49" fmla="*/ 1285875 w 2041226"/>
              <a:gd name="connsiteY49" fmla="*/ 409575 h 2417547"/>
              <a:gd name="connsiteX50" fmla="*/ 1333500 w 2041226"/>
              <a:gd name="connsiteY50" fmla="*/ 347663 h 2417547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106869 w 2041226"/>
              <a:gd name="connsiteY8" fmla="*/ 2221707 h 2415810"/>
              <a:gd name="connsiteX9" fmla="*/ 783020 w 2041226"/>
              <a:gd name="connsiteY9" fmla="*/ 2333627 h 2415810"/>
              <a:gd name="connsiteX10" fmla="*/ 542513 w 2041226"/>
              <a:gd name="connsiteY10" fmla="*/ 2395538 h 2415810"/>
              <a:gd name="connsiteX11" fmla="*/ 818738 w 2041226"/>
              <a:gd name="connsiteY11" fmla="*/ 2409826 h 2415810"/>
              <a:gd name="connsiteX12" fmla="*/ 1199738 w 2041226"/>
              <a:gd name="connsiteY12" fmla="*/ 2293146 h 2415810"/>
              <a:gd name="connsiteX13" fmla="*/ 1878395 w 2041226"/>
              <a:gd name="connsiteY13" fmla="*/ 1664497 h 2415810"/>
              <a:gd name="connsiteX14" fmla="*/ 2037937 w 2041226"/>
              <a:gd name="connsiteY14" fmla="*/ 1081089 h 2415810"/>
              <a:gd name="connsiteX15" fmla="*/ 2002222 w 2041226"/>
              <a:gd name="connsiteY15" fmla="*/ 538167 h 2415810"/>
              <a:gd name="connsiteX16" fmla="*/ 1780765 w 2041226"/>
              <a:gd name="connsiteY16" fmla="*/ 290516 h 2415810"/>
              <a:gd name="connsiteX17" fmla="*/ 1568833 w 2041226"/>
              <a:gd name="connsiteY17" fmla="*/ 202409 h 2415810"/>
              <a:gd name="connsiteX18" fmla="*/ 1435484 w 2041226"/>
              <a:gd name="connsiteY18" fmla="*/ 180978 h 2415810"/>
              <a:gd name="connsiteX19" fmla="*/ 1314450 w 2041226"/>
              <a:gd name="connsiteY19" fmla="*/ 184150 h 2415810"/>
              <a:gd name="connsiteX20" fmla="*/ 1262062 w 2041226"/>
              <a:gd name="connsiteY20" fmla="*/ 138113 h 2415810"/>
              <a:gd name="connsiteX21" fmla="*/ 1223962 w 2041226"/>
              <a:gd name="connsiteY21" fmla="*/ 109538 h 2415810"/>
              <a:gd name="connsiteX22" fmla="*/ 1181100 w 2041226"/>
              <a:gd name="connsiteY22" fmla="*/ 76200 h 2415810"/>
              <a:gd name="connsiteX23" fmla="*/ 1095375 w 2041226"/>
              <a:gd name="connsiteY23" fmla="*/ 47625 h 2415810"/>
              <a:gd name="connsiteX24" fmla="*/ 995362 w 2041226"/>
              <a:gd name="connsiteY24" fmla="*/ 47625 h 2415810"/>
              <a:gd name="connsiteX25" fmla="*/ 885825 w 2041226"/>
              <a:gd name="connsiteY25" fmla="*/ 61913 h 2415810"/>
              <a:gd name="connsiteX26" fmla="*/ 809625 w 2041226"/>
              <a:gd name="connsiteY26" fmla="*/ 66675 h 2415810"/>
              <a:gd name="connsiteX27" fmla="*/ 723900 w 2041226"/>
              <a:gd name="connsiteY27" fmla="*/ 52388 h 2415810"/>
              <a:gd name="connsiteX28" fmla="*/ 576262 w 2041226"/>
              <a:gd name="connsiteY28" fmla="*/ 28575 h 2415810"/>
              <a:gd name="connsiteX29" fmla="*/ 447675 w 2041226"/>
              <a:gd name="connsiteY29" fmla="*/ 4763 h 2415810"/>
              <a:gd name="connsiteX30" fmla="*/ 333375 w 2041226"/>
              <a:gd name="connsiteY30" fmla="*/ 0 h 2415810"/>
              <a:gd name="connsiteX31" fmla="*/ 200025 w 2041226"/>
              <a:gd name="connsiteY31" fmla="*/ 19050 h 2415810"/>
              <a:gd name="connsiteX32" fmla="*/ 123825 w 2041226"/>
              <a:gd name="connsiteY32" fmla="*/ 57150 h 2415810"/>
              <a:gd name="connsiteX33" fmla="*/ 66675 w 2041226"/>
              <a:gd name="connsiteY33" fmla="*/ 104775 h 2415810"/>
              <a:gd name="connsiteX34" fmla="*/ 14287 w 2041226"/>
              <a:gd name="connsiteY34" fmla="*/ 185738 h 2415810"/>
              <a:gd name="connsiteX35" fmla="*/ 0 w 2041226"/>
              <a:gd name="connsiteY35" fmla="*/ 276225 h 2415810"/>
              <a:gd name="connsiteX36" fmla="*/ 4762 w 2041226"/>
              <a:gd name="connsiteY36" fmla="*/ 366713 h 2415810"/>
              <a:gd name="connsiteX37" fmla="*/ 23812 w 2041226"/>
              <a:gd name="connsiteY37" fmla="*/ 428625 h 2415810"/>
              <a:gd name="connsiteX38" fmla="*/ 61912 w 2041226"/>
              <a:gd name="connsiteY38" fmla="*/ 495300 h 2415810"/>
              <a:gd name="connsiteX39" fmla="*/ 128587 w 2041226"/>
              <a:gd name="connsiteY39" fmla="*/ 538163 h 2415810"/>
              <a:gd name="connsiteX40" fmla="*/ 223837 w 2041226"/>
              <a:gd name="connsiteY40" fmla="*/ 571500 h 2415810"/>
              <a:gd name="connsiteX41" fmla="*/ 338137 w 2041226"/>
              <a:gd name="connsiteY41" fmla="*/ 590550 h 2415810"/>
              <a:gd name="connsiteX42" fmla="*/ 471487 w 2041226"/>
              <a:gd name="connsiteY42" fmla="*/ 581025 h 2415810"/>
              <a:gd name="connsiteX43" fmla="*/ 619125 w 2041226"/>
              <a:gd name="connsiteY43" fmla="*/ 547688 h 2415810"/>
              <a:gd name="connsiteX44" fmla="*/ 766762 w 2041226"/>
              <a:gd name="connsiteY44" fmla="*/ 500063 h 2415810"/>
              <a:gd name="connsiteX45" fmla="*/ 833437 w 2041226"/>
              <a:gd name="connsiteY45" fmla="*/ 476250 h 2415810"/>
              <a:gd name="connsiteX46" fmla="*/ 928687 w 2041226"/>
              <a:gd name="connsiteY46" fmla="*/ 466725 h 2415810"/>
              <a:gd name="connsiteX47" fmla="*/ 1076325 w 2041226"/>
              <a:gd name="connsiteY47" fmla="*/ 485775 h 2415810"/>
              <a:gd name="connsiteX48" fmla="*/ 1200150 w 2041226"/>
              <a:gd name="connsiteY48" fmla="*/ 466725 h 2415810"/>
              <a:gd name="connsiteX49" fmla="*/ 1285875 w 2041226"/>
              <a:gd name="connsiteY49" fmla="*/ 409575 h 2415810"/>
              <a:gd name="connsiteX50" fmla="*/ 1333500 w 2041226"/>
              <a:gd name="connsiteY50" fmla="*/ 347663 h 2415810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106869 w 2041226"/>
              <a:gd name="connsiteY8" fmla="*/ 2221707 h 2415810"/>
              <a:gd name="connsiteX9" fmla="*/ 516320 w 2041226"/>
              <a:gd name="connsiteY9" fmla="*/ 2340771 h 2415810"/>
              <a:gd name="connsiteX10" fmla="*/ 542513 w 2041226"/>
              <a:gd name="connsiteY10" fmla="*/ 2395538 h 2415810"/>
              <a:gd name="connsiteX11" fmla="*/ 818738 w 2041226"/>
              <a:gd name="connsiteY11" fmla="*/ 2409826 h 2415810"/>
              <a:gd name="connsiteX12" fmla="*/ 1199738 w 2041226"/>
              <a:gd name="connsiteY12" fmla="*/ 2293146 h 2415810"/>
              <a:gd name="connsiteX13" fmla="*/ 1878395 w 2041226"/>
              <a:gd name="connsiteY13" fmla="*/ 1664497 h 2415810"/>
              <a:gd name="connsiteX14" fmla="*/ 2037937 w 2041226"/>
              <a:gd name="connsiteY14" fmla="*/ 1081089 h 2415810"/>
              <a:gd name="connsiteX15" fmla="*/ 2002222 w 2041226"/>
              <a:gd name="connsiteY15" fmla="*/ 538167 h 2415810"/>
              <a:gd name="connsiteX16" fmla="*/ 1780765 w 2041226"/>
              <a:gd name="connsiteY16" fmla="*/ 290516 h 2415810"/>
              <a:gd name="connsiteX17" fmla="*/ 1568833 w 2041226"/>
              <a:gd name="connsiteY17" fmla="*/ 202409 h 2415810"/>
              <a:gd name="connsiteX18" fmla="*/ 1435484 w 2041226"/>
              <a:gd name="connsiteY18" fmla="*/ 180978 h 2415810"/>
              <a:gd name="connsiteX19" fmla="*/ 1314450 w 2041226"/>
              <a:gd name="connsiteY19" fmla="*/ 184150 h 2415810"/>
              <a:gd name="connsiteX20" fmla="*/ 1262062 w 2041226"/>
              <a:gd name="connsiteY20" fmla="*/ 138113 h 2415810"/>
              <a:gd name="connsiteX21" fmla="*/ 1223962 w 2041226"/>
              <a:gd name="connsiteY21" fmla="*/ 109538 h 2415810"/>
              <a:gd name="connsiteX22" fmla="*/ 1181100 w 2041226"/>
              <a:gd name="connsiteY22" fmla="*/ 76200 h 2415810"/>
              <a:gd name="connsiteX23" fmla="*/ 1095375 w 2041226"/>
              <a:gd name="connsiteY23" fmla="*/ 47625 h 2415810"/>
              <a:gd name="connsiteX24" fmla="*/ 995362 w 2041226"/>
              <a:gd name="connsiteY24" fmla="*/ 47625 h 2415810"/>
              <a:gd name="connsiteX25" fmla="*/ 885825 w 2041226"/>
              <a:gd name="connsiteY25" fmla="*/ 61913 h 2415810"/>
              <a:gd name="connsiteX26" fmla="*/ 809625 w 2041226"/>
              <a:gd name="connsiteY26" fmla="*/ 66675 h 2415810"/>
              <a:gd name="connsiteX27" fmla="*/ 723900 w 2041226"/>
              <a:gd name="connsiteY27" fmla="*/ 52388 h 2415810"/>
              <a:gd name="connsiteX28" fmla="*/ 576262 w 2041226"/>
              <a:gd name="connsiteY28" fmla="*/ 28575 h 2415810"/>
              <a:gd name="connsiteX29" fmla="*/ 447675 w 2041226"/>
              <a:gd name="connsiteY29" fmla="*/ 4763 h 2415810"/>
              <a:gd name="connsiteX30" fmla="*/ 333375 w 2041226"/>
              <a:gd name="connsiteY30" fmla="*/ 0 h 2415810"/>
              <a:gd name="connsiteX31" fmla="*/ 200025 w 2041226"/>
              <a:gd name="connsiteY31" fmla="*/ 19050 h 2415810"/>
              <a:gd name="connsiteX32" fmla="*/ 123825 w 2041226"/>
              <a:gd name="connsiteY32" fmla="*/ 57150 h 2415810"/>
              <a:gd name="connsiteX33" fmla="*/ 66675 w 2041226"/>
              <a:gd name="connsiteY33" fmla="*/ 104775 h 2415810"/>
              <a:gd name="connsiteX34" fmla="*/ 14287 w 2041226"/>
              <a:gd name="connsiteY34" fmla="*/ 185738 h 2415810"/>
              <a:gd name="connsiteX35" fmla="*/ 0 w 2041226"/>
              <a:gd name="connsiteY35" fmla="*/ 276225 h 2415810"/>
              <a:gd name="connsiteX36" fmla="*/ 4762 w 2041226"/>
              <a:gd name="connsiteY36" fmla="*/ 366713 h 2415810"/>
              <a:gd name="connsiteX37" fmla="*/ 23812 w 2041226"/>
              <a:gd name="connsiteY37" fmla="*/ 428625 h 2415810"/>
              <a:gd name="connsiteX38" fmla="*/ 61912 w 2041226"/>
              <a:gd name="connsiteY38" fmla="*/ 495300 h 2415810"/>
              <a:gd name="connsiteX39" fmla="*/ 128587 w 2041226"/>
              <a:gd name="connsiteY39" fmla="*/ 538163 h 2415810"/>
              <a:gd name="connsiteX40" fmla="*/ 223837 w 2041226"/>
              <a:gd name="connsiteY40" fmla="*/ 571500 h 2415810"/>
              <a:gd name="connsiteX41" fmla="*/ 338137 w 2041226"/>
              <a:gd name="connsiteY41" fmla="*/ 590550 h 2415810"/>
              <a:gd name="connsiteX42" fmla="*/ 471487 w 2041226"/>
              <a:gd name="connsiteY42" fmla="*/ 581025 h 2415810"/>
              <a:gd name="connsiteX43" fmla="*/ 619125 w 2041226"/>
              <a:gd name="connsiteY43" fmla="*/ 547688 h 2415810"/>
              <a:gd name="connsiteX44" fmla="*/ 766762 w 2041226"/>
              <a:gd name="connsiteY44" fmla="*/ 500063 h 2415810"/>
              <a:gd name="connsiteX45" fmla="*/ 833437 w 2041226"/>
              <a:gd name="connsiteY45" fmla="*/ 476250 h 2415810"/>
              <a:gd name="connsiteX46" fmla="*/ 928687 w 2041226"/>
              <a:gd name="connsiteY46" fmla="*/ 466725 h 2415810"/>
              <a:gd name="connsiteX47" fmla="*/ 1076325 w 2041226"/>
              <a:gd name="connsiteY47" fmla="*/ 485775 h 2415810"/>
              <a:gd name="connsiteX48" fmla="*/ 1200150 w 2041226"/>
              <a:gd name="connsiteY48" fmla="*/ 466725 h 2415810"/>
              <a:gd name="connsiteX49" fmla="*/ 1285875 w 2041226"/>
              <a:gd name="connsiteY49" fmla="*/ 409575 h 2415810"/>
              <a:gd name="connsiteX50" fmla="*/ 1333500 w 2041226"/>
              <a:gd name="connsiteY50" fmla="*/ 347663 h 2415810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106869 w 2041226"/>
              <a:gd name="connsiteY8" fmla="*/ 2221707 h 2415810"/>
              <a:gd name="connsiteX9" fmla="*/ 516320 w 2041226"/>
              <a:gd name="connsiteY9" fmla="*/ 2340771 h 2415810"/>
              <a:gd name="connsiteX10" fmla="*/ 542513 w 2041226"/>
              <a:gd name="connsiteY10" fmla="*/ 2395538 h 2415810"/>
              <a:gd name="connsiteX11" fmla="*/ 818738 w 2041226"/>
              <a:gd name="connsiteY11" fmla="*/ 2409826 h 2415810"/>
              <a:gd name="connsiteX12" fmla="*/ 1199738 w 2041226"/>
              <a:gd name="connsiteY12" fmla="*/ 2293146 h 2415810"/>
              <a:gd name="connsiteX13" fmla="*/ 1878395 w 2041226"/>
              <a:gd name="connsiteY13" fmla="*/ 1664497 h 2415810"/>
              <a:gd name="connsiteX14" fmla="*/ 2037937 w 2041226"/>
              <a:gd name="connsiteY14" fmla="*/ 1081089 h 2415810"/>
              <a:gd name="connsiteX15" fmla="*/ 2002222 w 2041226"/>
              <a:gd name="connsiteY15" fmla="*/ 538167 h 2415810"/>
              <a:gd name="connsiteX16" fmla="*/ 1780765 w 2041226"/>
              <a:gd name="connsiteY16" fmla="*/ 290516 h 2415810"/>
              <a:gd name="connsiteX17" fmla="*/ 1568833 w 2041226"/>
              <a:gd name="connsiteY17" fmla="*/ 202409 h 2415810"/>
              <a:gd name="connsiteX18" fmla="*/ 1435484 w 2041226"/>
              <a:gd name="connsiteY18" fmla="*/ 180978 h 2415810"/>
              <a:gd name="connsiteX19" fmla="*/ 1314450 w 2041226"/>
              <a:gd name="connsiteY19" fmla="*/ 184150 h 2415810"/>
              <a:gd name="connsiteX20" fmla="*/ 1262062 w 2041226"/>
              <a:gd name="connsiteY20" fmla="*/ 138113 h 2415810"/>
              <a:gd name="connsiteX21" fmla="*/ 1223962 w 2041226"/>
              <a:gd name="connsiteY21" fmla="*/ 109538 h 2415810"/>
              <a:gd name="connsiteX22" fmla="*/ 1181100 w 2041226"/>
              <a:gd name="connsiteY22" fmla="*/ 76200 h 2415810"/>
              <a:gd name="connsiteX23" fmla="*/ 1095375 w 2041226"/>
              <a:gd name="connsiteY23" fmla="*/ 47625 h 2415810"/>
              <a:gd name="connsiteX24" fmla="*/ 995362 w 2041226"/>
              <a:gd name="connsiteY24" fmla="*/ 47625 h 2415810"/>
              <a:gd name="connsiteX25" fmla="*/ 885825 w 2041226"/>
              <a:gd name="connsiteY25" fmla="*/ 61913 h 2415810"/>
              <a:gd name="connsiteX26" fmla="*/ 809625 w 2041226"/>
              <a:gd name="connsiteY26" fmla="*/ 66675 h 2415810"/>
              <a:gd name="connsiteX27" fmla="*/ 723900 w 2041226"/>
              <a:gd name="connsiteY27" fmla="*/ 52388 h 2415810"/>
              <a:gd name="connsiteX28" fmla="*/ 576262 w 2041226"/>
              <a:gd name="connsiteY28" fmla="*/ 28575 h 2415810"/>
              <a:gd name="connsiteX29" fmla="*/ 447675 w 2041226"/>
              <a:gd name="connsiteY29" fmla="*/ 4763 h 2415810"/>
              <a:gd name="connsiteX30" fmla="*/ 333375 w 2041226"/>
              <a:gd name="connsiteY30" fmla="*/ 0 h 2415810"/>
              <a:gd name="connsiteX31" fmla="*/ 200025 w 2041226"/>
              <a:gd name="connsiteY31" fmla="*/ 19050 h 2415810"/>
              <a:gd name="connsiteX32" fmla="*/ 123825 w 2041226"/>
              <a:gd name="connsiteY32" fmla="*/ 57150 h 2415810"/>
              <a:gd name="connsiteX33" fmla="*/ 66675 w 2041226"/>
              <a:gd name="connsiteY33" fmla="*/ 104775 h 2415810"/>
              <a:gd name="connsiteX34" fmla="*/ 14287 w 2041226"/>
              <a:gd name="connsiteY34" fmla="*/ 185738 h 2415810"/>
              <a:gd name="connsiteX35" fmla="*/ 0 w 2041226"/>
              <a:gd name="connsiteY35" fmla="*/ 276225 h 2415810"/>
              <a:gd name="connsiteX36" fmla="*/ 4762 w 2041226"/>
              <a:gd name="connsiteY36" fmla="*/ 366713 h 2415810"/>
              <a:gd name="connsiteX37" fmla="*/ 23812 w 2041226"/>
              <a:gd name="connsiteY37" fmla="*/ 428625 h 2415810"/>
              <a:gd name="connsiteX38" fmla="*/ 61912 w 2041226"/>
              <a:gd name="connsiteY38" fmla="*/ 495300 h 2415810"/>
              <a:gd name="connsiteX39" fmla="*/ 128587 w 2041226"/>
              <a:gd name="connsiteY39" fmla="*/ 538163 h 2415810"/>
              <a:gd name="connsiteX40" fmla="*/ 223837 w 2041226"/>
              <a:gd name="connsiteY40" fmla="*/ 571500 h 2415810"/>
              <a:gd name="connsiteX41" fmla="*/ 338137 w 2041226"/>
              <a:gd name="connsiteY41" fmla="*/ 590550 h 2415810"/>
              <a:gd name="connsiteX42" fmla="*/ 471487 w 2041226"/>
              <a:gd name="connsiteY42" fmla="*/ 581025 h 2415810"/>
              <a:gd name="connsiteX43" fmla="*/ 619125 w 2041226"/>
              <a:gd name="connsiteY43" fmla="*/ 547688 h 2415810"/>
              <a:gd name="connsiteX44" fmla="*/ 766762 w 2041226"/>
              <a:gd name="connsiteY44" fmla="*/ 500063 h 2415810"/>
              <a:gd name="connsiteX45" fmla="*/ 833437 w 2041226"/>
              <a:gd name="connsiteY45" fmla="*/ 476250 h 2415810"/>
              <a:gd name="connsiteX46" fmla="*/ 928687 w 2041226"/>
              <a:gd name="connsiteY46" fmla="*/ 466725 h 2415810"/>
              <a:gd name="connsiteX47" fmla="*/ 1076325 w 2041226"/>
              <a:gd name="connsiteY47" fmla="*/ 485775 h 2415810"/>
              <a:gd name="connsiteX48" fmla="*/ 1200150 w 2041226"/>
              <a:gd name="connsiteY48" fmla="*/ 466725 h 2415810"/>
              <a:gd name="connsiteX49" fmla="*/ 1285875 w 2041226"/>
              <a:gd name="connsiteY49" fmla="*/ 409575 h 2415810"/>
              <a:gd name="connsiteX50" fmla="*/ 1333500 w 2041226"/>
              <a:gd name="connsiteY50" fmla="*/ 347663 h 2415810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106869 w 2041226"/>
              <a:gd name="connsiteY8" fmla="*/ 2221707 h 2415810"/>
              <a:gd name="connsiteX9" fmla="*/ 752063 w 2041226"/>
              <a:gd name="connsiteY9" fmla="*/ 2331245 h 2415810"/>
              <a:gd name="connsiteX10" fmla="*/ 516320 w 2041226"/>
              <a:gd name="connsiteY10" fmla="*/ 2340771 h 2415810"/>
              <a:gd name="connsiteX11" fmla="*/ 542513 w 2041226"/>
              <a:gd name="connsiteY11" fmla="*/ 2395538 h 2415810"/>
              <a:gd name="connsiteX12" fmla="*/ 818738 w 2041226"/>
              <a:gd name="connsiteY12" fmla="*/ 2409826 h 2415810"/>
              <a:gd name="connsiteX13" fmla="*/ 1199738 w 2041226"/>
              <a:gd name="connsiteY13" fmla="*/ 2293146 h 2415810"/>
              <a:gd name="connsiteX14" fmla="*/ 1878395 w 2041226"/>
              <a:gd name="connsiteY14" fmla="*/ 1664497 h 2415810"/>
              <a:gd name="connsiteX15" fmla="*/ 2037937 w 2041226"/>
              <a:gd name="connsiteY15" fmla="*/ 1081089 h 2415810"/>
              <a:gd name="connsiteX16" fmla="*/ 2002222 w 2041226"/>
              <a:gd name="connsiteY16" fmla="*/ 538167 h 2415810"/>
              <a:gd name="connsiteX17" fmla="*/ 1780765 w 2041226"/>
              <a:gd name="connsiteY17" fmla="*/ 290516 h 2415810"/>
              <a:gd name="connsiteX18" fmla="*/ 1568833 w 2041226"/>
              <a:gd name="connsiteY18" fmla="*/ 202409 h 2415810"/>
              <a:gd name="connsiteX19" fmla="*/ 1435484 w 2041226"/>
              <a:gd name="connsiteY19" fmla="*/ 180978 h 2415810"/>
              <a:gd name="connsiteX20" fmla="*/ 1314450 w 2041226"/>
              <a:gd name="connsiteY20" fmla="*/ 184150 h 2415810"/>
              <a:gd name="connsiteX21" fmla="*/ 1262062 w 2041226"/>
              <a:gd name="connsiteY21" fmla="*/ 138113 h 2415810"/>
              <a:gd name="connsiteX22" fmla="*/ 1223962 w 2041226"/>
              <a:gd name="connsiteY22" fmla="*/ 109538 h 2415810"/>
              <a:gd name="connsiteX23" fmla="*/ 1181100 w 2041226"/>
              <a:gd name="connsiteY23" fmla="*/ 76200 h 2415810"/>
              <a:gd name="connsiteX24" fmla="*/ 1095375 w 2041226"/>
              <a:gd name="connsiteY24" fmla="*/ 47625 h 2415810"/>
              <a:gd name="connsiteX25" fmla="*/ 995362 w 2041226"/>
              <a:gd name="connsiteY25" fmla="*/ 47625 h 2415810"/>
              <a:gd name="connsiteX26" fmla="*/ 885825 w 2041226"/>
              <a:gd name="connsiteY26" fmla="*/ 61913 h 2415810"/>
              <a:gd name="connsiteX27" fmla="*/ 809625 w 2041226"/>
              <a:gd name="connsiteY27" fmla="*/ 66675 h 2415810"/>
              <a:gd name="connsiteX28" fmla="*/ 723900 w 2041226"/>
              <a:gd name="connsiteY28" fmla="*/ 52388 h 2415810"/>
              <a:gd name="connsiteX29" fmla="*/ 576262 w 2041226"/>
              <a:gd name="connsiteY29" fmla="*/ 28575 h 2415810"/>
              <a:gd name="connsiteX30" fmla="*/ 447675 w 2041226"/>
              <a:gd name="connsiteY30" fmla="*/ 4763 h 2415810"/>
              <a:gd name="connsiteX31" fmla="*/ 333375 w 2041226"/>
              <a:gd name="connsiteY31" fmla="*/ 0 h 2415810"/>
              <a:gd name="connsiteX32" fmla="*/ 200025 w 2041226"/>
              <a:gd name="connsiteY32" fmla="*/ 19050 h 2415810"/>
              <a:gd name="connsiteX33" fmla="*/ 123825 w 2041226"/>
              <a:gd name="connsiteY33" fmla="*/ 57150 h 2415810"/>
              <a:gd name="connsiteX34" fmla="*/ 66675 w 2041226"/>
              <a:gd name="connsiteY34" fmla="*/ 104775 h 2415810"/>
              <a:gd name="connsiteX35" fmla="*/ 14287 w 2041226"/>
              <a:gd name="connsiteY35" fmla="*/ 185738 h 2415810"/>
              <a:gd name="connsiteX36" fmla="*/ 0 w 2041226"/>
              <a:gd name="connsiteY36" fmla="*/ 276225 h 2415810"/>
              <a:gd name="connsiteX37" fmla="*/ 4762 w 2041226"/>
              <a:gd name="connsiteY37" fmla="*/ 366713 h 2415810"/>
              <a:gd name="connsiteX38" fmla="*/ 23812 w 2041226"/>
              <a:gd name="connsiteY38" fmla="*/ 428625 h 2415810"/>
              <a:gd name="connsiteX39" fmla="*/ 61912 w 2041226"/>
              <a:gd name="connsiteY39" fmla="*/ 495300 h 2415810"/>
              <a:gd name="connsiteX40" fmla="*/ 128587 w 2041226"/>
              <a:gd name="connsiteY40" fmla="*/ 538163 h 2415810"/>
              <a:gd name="connsiteX41" fmla="*/ 223837 w 2041226"/>
              <a:gd name="connsiteY41" fmla="*/ 571500 h 2415810"/>
              <a:gd name="connsiteX42" fmla="*/ 338137 w 2041226"/>
              <a:gd name="connsiteY42" fmla="*/ 590550 h 2415810"/>
              <a:gd name="connsiteX43" fmla="*/ 471487 w 2041226"/>
              <a:gd name="connsiteY43" fmla="*/ 581025 h 2415810"/>
              <a:gd name="connsiteX44" fmla="*/ 619125 w 2041226"/>
              <a:gd name="connsiteY44" fmla="*/ 547688 h 2415810"/>
              <a:gd name="connsiteX45" fmla="*/ 766762 w 2041226"/>
              <a:gd name="connsiteY45" fmla="*/ 500063 h 2415810"/>
              <a:gd name="connsiteX46" fmla="*/ 833437 w 2041226"/>
              <a:gd name="connsiteY46" fmla="*/ 476250 h 2415810"/>
              <a:gd name="connsiteX47" fmla="*/ 928687 w 2041226"/>
              <a:gd name="connsiteY47" fmla="*/ 466725 h 2415810"/>
              <a:gd name="connsiteX48" fmla="*/ 1076325 w 2041226"/>
              <a:gd name="connsiteY48" fmla="*/ 485775 h 2415810"/>
              <a:gd name="connsiteX49" fmla="*/ 1200150 w 2041226"/>
              <a:gd name="connsiteY49" fmla="*/ 466725 h 2415810"/>
              <a:gd name="connsiteX50" fmla="*/ 1285875 w 2041226"/>
              <a:gd name="connsiteY50" fmla="*/ 409575 h 2415810"/>
              <a:gd name="connsiteX51" fmla="*/ 1333500 w 2041226"/>
              <a:gd name="connsiteY51" fmla="*/ 347663 h 2415810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361663 w 2041226"/>
              <a:gd name="connsiteY8" fmla="*/ 2083595 h 2415810"/>
              <a:gd name="connsiteX9" fmla="*/ 1106869 w 2041226"/>
              <a:gd name="connsiteY9" fmla="*/ 2221707 h 2415810"/>
              <a:gd name="connsiteX10" fmla="*/ 752063 w 2041226"/>
              <a:gd name="connsiteY10" fmla="*/ 2331245 h 2415810"/>
              <a:gd name="connsiteX11" fmla="*/ 516320 w 2041226"/>
              <a:gd name="connsiteY11" fmla="*/ 2340771 h 2415810"/>
              <a:gd name="connsiteX12" fmla="*/ 542513 w 2041226"/>
              <a:gd name="connsiteY12" fmla="*/ 2395538 h 2415810"/>
              <a:gd name="connsiteX13" fmla="*/ 818738 w 2041226"/>
              <a:gd name="connsiteY13" fmla="*/ 2409826 h 2415810"/>
              <a:gd name="connsiteX14" fmla="*/ 1199738 w 2041226"/>
              <a:gd name="connsiteY14" fmla="*/ 2293146 h 2415810"/>
              <a:gd name="connsiteX15" fmla="*/ 1878395 w 2041226"/>
              <a:gd name="connsiteY15" fmla="*/ 1664497 h 2415810"/>
              <a:gd name="connsiteX16" fmla="*/ 2037937 w 2041226"/>
              <a:gd name="connsiteY16" fmla="*/ 1081089 h 2415810"/>
              <a:gd name="connsiteX17" fmla="*/ 2002222 w 2041226"/>
              <a:gd name="connsiteY17" fmla="*/ 538167 h 2415810"/>
              <a:gd name="connsiteX18" fmla="*/ 1780765 w 2041226"/>
              <a:gd name="connsiteY18" fmla="*/ 290516 h 2415810"/>
              <a:gd name="connsiteX19" fmla="*/ 1568833 w 2041226"/>
              <a:gd name="connsiteY19" fmla="*/ 202409 h 2415810"/>
              <a:gd name="connsiteX20" fmla="*/ 1435484 w 2041226"/>
              <a:gd name="connsiteY20" fmla="*/ 180978 h 2415810"/>
              <a:gd name="connsiteX21" fmla="*/ 1314450 w 2041226"/>
              <a:gd name="connsiteY21" fmla="*/ 184150 h 2415810"/>
              <a:gd name="connsiteX22" fmla="*/ 1262062 w 2041226"/>
              <a:gd name="connsiteY22" fmla="*/ 138113 h 2415810"/>
              <a:gd name="connsiteX23" fmla="*/ 1223962 w 2041226"/>
              <a:gd name="connsiteY23" fmla="*/ 109538 h 2415810"/>
              <a:gd name="connsiteX24" fmla="*/ 1181100 w 2041226"/>
              <a:gd name="connsiteY24" fmla="*/ 76200 h 2415810"/>
              <a:gd name="connsiteX25" fmla="*/ 1095375 w 2041226"/>
              <a:gd name="connsiteY25" fmla="*/ 47625 h 2415810"/>
              <a:gd name="connsiteX26" fmla="*/ 995362 w 2041226"/>
              <a:gd name="connsiteY26" fmla="*/ 47625 h 2415810"/>
              <a:gd name="connsiteX27" fmla="*/ 885825 w 2041226"/>
              <a:gd name="connsiteY27" fmla="*/ 61913 h 2415810"/>
              <a:gd name="connsiteX28" fmla="*/ 809625 w 2041226"/>
              <a:gd name="connsiteY28" fmla="*/ 66675 h 2415810"/>
              <a:gd name="connsiteX29" fmla="*/ 723900 w 2041226"/>
              <a:gd name="connsiteY29" fmla="*/ 52388 h 2415810"/>
              <a:gd name="connsiteX30" fmla="*/ 576262 w 2041226"/>
              <a:gd name="connsiteY30" fmla="*/ 28575 h 2415810"/>
              <a:gd name="connsiteX31" fmla="*/ 447675 w 2041226"/>
              <a:gd name="connsiteY31" fmla="*/ 4763 h 2415810"/>
              <a:gd name="connsiteX32" fmla="*/ 333375 w 2041226"/>
              <a:gd name="connsiteY32" fmla="*/ 0 h 2415810"/>
              <a:gd name="connsiteX33" fmla="*/ 200025 w 2041226"/>
              <a:gd name="connsiteY33" fmla="*/ 19050 h 2415810"/>
              <a:gd name="connsiteX34" fmla="*/ 123825 w 2041226"/>
              <a:gd name="connsiteY34" fmla="*/ 57150 h 2415810"/>
              <a:gd name="connsiteX35" fmla="*/ 66675 w 2041226"/>
              <a:gd name="connsiteY35" fmla="*/ 104775 h 2415810"/>
              <a:gd name="connsiteX36" fmla="*/ 14287 w 2041226"/>
              <a:gd name="connsiteY36" fmla="*/ 185738 h 2415810"/>
              <a:gd name="connsiteX37" fmla="*/ 0 w 2041226"/>
              <a:gd name="connsiteY37" fmla="*/ 276225 h 2415810"/>
              <a:gd name="connsiteX38" fmla="*/ 4762 w 2041226"/>
              <a:gd name="connsiteY38" fmla="*/ 366713 h 2415810"/>
              <a:gd name="connsiteX39" fmla="*/ 23812 w 2041226"/>
              <a:gd name="connsiteY39" fmla="*/ 428625 h 2415810"/>
              <a:gd name="connsiteX40" fmla="*/ 61912 w 2041226"/>
              <a:gd name="connsiteY40" fmla="*/ 495300 h 2415810"/>
              <a:gd name="connsiteX41" fmla="*/ 128587 w 2041226"/>
              <a:gd name="connsiteY41" fmla="*/ 538163 h 2415810"/>
              <a:gd name="connsiteX42" fmla="*/ 223837 w 2041226"/>
              <a:gd name="connsiteY42" fmla="*/ 571500 h 2415810"/>
              <a:gd name="connsiteX43" fmla="*/ 338137 w 2041226"/>
              <a:gd name="connsiteY43" fmla="*/ 590550 h 2415810"/>
              <a:gd name="connsiteX44" fmla="*/ 471487 w 2041226"/>
              <a:gd name="connsiteY44" fmla="*/ 581025 h 2415810"/>
              <a:gd name="connsiteX45" fmla="*/ 619125 w 2041226"/>
              <a:gd name="connsiteY45" fmla="*/ 547688 h 2415810"/>
              <a:gd name="connsiteX46" fmla="*/ 766762 w 2041226"/>
              <a:gd name="connsiteY46" fmla="*/ 500063 h 2415810"/>
              <a:gd name="connsiteX47" fmla="*/ 833437 w 2041226"/>
              <a:gd name="connsiteY47" fmla="*/ 476250 h 2415810"/>
              <a:gd name="connsiteX48" fmla="*/ 928687 w 2041226"/>
              <a:gd name="connsiteY48" fmla="*/ 466725 h 2415810"/>
              <a:gd name="connsiteX49" fmla="*/ 1076325 w 2041226"/>
              <a:gd name="connsiteY49" fmla="*/ 485775 h 2415810"/>
              <a:gd name="connsiteX50" fmla="*/ 1200150 w 2041226"/>
              <a:gd name="connsiteY50" fmla="*/ 466725 h 2415810"/>
              <a:gd name="connsiteX51" fmla="*/ 1285875 w 2041226"/>
              <a:gd name="connsiteY51" fmla="*/ 409575 h 2415810"/>
              <a:gd name="connsiteX52" fmla="*/ 1333500 w 2041226"/>
              <a:gd name="connsiteY52" fmla="*/ 347663 h 2415810"/>
              <a:gd name="connsiteX0" fmla="*/ 1333500 w 2041226"/>
              <a:gd name="connsiteY0" fmla="*/ 347663 h 2411088"/>
              <a:gd name="connsiteX1" fmla="*/ 1535495 w 2041226"/>
              <a:gd name="connsiteY1" fmla="*/ 323853 h 2411088"/>
              <a:gd name="connsiteX2" fmla="*/ 1709327 w 2041226"/>
              <a:gd name="connsiteY2" fmla="*/ 378622 h 2411088"/>
              <a:gd name="connsiteX3" fmla="*/ 1792671 w 2041226"/>
              <a:gd name="connsiteY3" fmla="*/ 442916 h 2411088"/>
              <a:gd name="connsiteX4" fmla="*/ 1868869 w 2041226"/>
              <a:gd name="connsiteY4" fmla="*/ 561978 h 2411088"/>
              <a:gd name="connsiteX5" fmla="*/ 1909351 w 2041226"/>
              <a:gd name="connsiteY5" fmla="*/ 890590 h 2411088"/>
              <a:gd name="connsiteX6" fmla="*/ 1816482 w 2041226"/>
              <a:gd name="connsiteY6" fmla="*/ 1466853 h 2411088"/>
              <a:gd name="connsiteX7" fmla="*/ 1566451 w 2041226"/>
              <a:gd name="connsiteY7" fmla="*/ 1897858 h 2411088"/>
              <a:gd name="connsiteX8" fmla="*/ 1361663 w 2041226"/>
              <a:gd name="connsiteY8" fmla="*/ 2083595 h 2411088"/>
              <a:gd name="connsiteX9" fmla="*/ 1106869 w 2041226"/>
              <a:gd name="connsiteY9" fmla="*/ 2221707 h 2411088"/>
              <a:gd name="connsiteX10" fmla="*/ 752063 w 2041226"/>
              <a:gd name="connsiteY10" fmla="*/ 2331245 h 2411088"/>
              <a:gd name="connsiteX11" fmla="*/ 516320 w 2041226"/>
              <a:gd name="connsiteY11" fmla="*/ 2340771 h 2411088"/>
              <a:gd name="connsiteX12" fmla="*/ 542513 w 2041226"/>
              <a:gd name="connsiteY12" fmla="*/ 2395538 h 2411088"/>
              <a:gd name="connsiteX13" fmla="*/ 818738 w 2041226"/>
              <a:gd name="connsiteY13" fmla="*/ 2409826 h 2411088"/>
              <a:gd name="connsiteX14" fmla="*/ 1021144 w 2041226"/>
              <a:gd name="connsiteY14" fmla="*/ 2371726 h 2411088"/>
              <a:gd name="connsiteX15" fmla="*/ 1199738 w 2041226"/>
              <a:gd name="connsiteY15" fmla="*/ 2293146 h 2411088"/>
              <a:gd name="connsiteX16" fmla="*/ 1878395 w 2041226"/>
              <a:gd name="connsiteY16" fmla="*/ 1664497 h 2411088"/>
              <a:gd name="connsiteX17" fmla="*/ 2037937 w 2041226"/>
              <a:gd name="connsiteY17" fmla="*/ 1081089 h 2411088"/>
              <a:gd name="connsiteX18" fmla="*/ 2002222 w 2041226"/>
              <a:gd name="connsiteY18" fmla="*/ 538167 h 2411088"/>
              <a:gd name="connsiteX19" fmla="*/ 1780765 w 2041226"/>
              <a:gd name="connsiteY19" fmla="*/ 290516 h 2411088"/>
              <a:gd name="connsiteX20" fmla="*/ 1568833 w 2041226"/>
              <a:gd name="connsiteY20" fmla="*/ 202409 h 2411088"/>
              <a:gd name="connsiteX21" fmla="*/ 1435484 w 2041226"/>
              <a:gd name="connsiteY21" fmla="*/ 180978 h 2411088"/>
              <a:gd name="connsiteX22" fmla="*/ 1314450 w 2041226"/>
              <a:gd name="connsiteY22" fmla="*/ 184150 h 2411088"/>
              <a:gd name="connsiteX23" fmla="*/ 1262062 w 2041226"/>
              <a:gd name="connsiteY23" fmla="*/ 138113 h 2411088"/>
              <a:gd name="connsiteX24" fmla="*/ 1223962 w 2041226"/>
              <a:gd name="connsiteY24" fmla="*/ 109538 h 2411088"/>
              <a:gd name="connsiteX25" fmla="*/ 1181100 w 2041226"/>
              <a:gd name="connsiteY25" fmla="*/ 76200 h 2411088"/>
              <a:gd name="connsiteX26" fmla="*/ 1095375 w 2041226"/>
              <a:gd name="connsiteY26" fmla="*/ 47625 h 2411088"/>
              <a:gd name="connsiteX27" fmla="*/ 995362 w 2041226"/>
              <a:gd name="connsiteY27" fmla="*/ 47625 h 2411088"/>
              <a:gd name="connsiteX28" fmla="*/ 885825 w 2041226"/>
              <a:gd name="connsiteY28" fmla="*/ 61913 h 2411088"/>
              <a:gd name="connsiteX29" fmla="*/ 809625 w 2041226"/>
              <a:gd name="connsiteY29" fmla="*/ 66675 h 2411088"/>
              <a:gd name="connsiteX30" fmla="*/ 723900 w 2041226"/>
              <a:gd name="connsiteY30" fmla="*/ 52388 h 2411088"/>
              <a:gd name="connsiteX31" fmla="*/ 576262 w 2041226"/>
              <a:gd name="connsiteY31" fmla="*/ 28575 h 2411088"/>
              <a:gd name="connsiteX32" fmla="*/ 447675 w 2041226"/>
              <a:gd name="connsiteY32" fmla="*/ 4763 h 2411088"/>
              <a:gd name="connsiteX33" fmla="*/ 333375 w 2041226"/>
              <a:gd name="connsiteY33" fmla="*/ 0 h 2411088"/>
              <a:gd name="connsiteX34" fmla="*/ 200025 w 2041226"/>
              <a:gd name="connsiteY34" fmla="*/ 19050 h 2411088"/>
              <a:gd name="connsiteX35" fmla="*/ 123825 w 2041226"/>
              <a:gd name="connsiteY35" fmla="*/ 57150 h 2411088"/>
              <a:gd name="connsiteX36" fmla="*/ 66675 w 2041226"/>
              <a:gd name="connsiteY36" fmla="*/ 104775 h 2411088"/>
              <a:gd name="connsiteX37" fmla="*/ 14287 w 2041226"/>
              <a:gd name="connsiteY37" fmla="*/ 185738 h 2411088"/>
              <a:gd name="connsiteX38" fmla="*/ 0 w 2041226"/>
              <a:gd name="connsiteY38" fmla="*/ 276225 h 2411088"/>
              <a:gd name="connsiteX39" fmla="*/ 4762 w 2041226"/>
              <a:gd name="connsiteY39" fmla="*/ 366713 h 2411088"/>
              <a:gd name="connsiteX40" fmla="*/ 23812 w 2041226"/>
              <a:gd name="connsiteY40" fmla="*/ 428625 h 2411088"/>
              <a:gd name="connsiteX41" fmla="*/ 61912 w 2041226"/>
              <a:gd name="connsiteY41" fmla="*/ 495300 h 2411088"/>
              <a:gd name="connsiteX42" fmla="*/ 128587 w 2041226"/>
              <a:gd name="connsiteY42" fmla="*/ 538163 h 2411088"/>
              <a:gd name="connsiteX43" fmla="*/ 223837 w 2041226"/>
              <a:gd name="connsiteY43" fmla="*/ 571500 h 2411088"/>
              <a:gd name="connsiteX44" fmla="*/ 338137 w 2041226"/>
              <a:gd name="connsiteY44" fmla="*/ 590550 h 2411088"/>
              <a:gd name="connsiteX45" fmla="*/ 471487 w 2041226"/>
              <a:gd name="connsiteY45" fmla="*/ 581025 h 2411088"/>
              <a:gd name="connsiteX46" fmla="*/ 619125 w 2041226"/>
              <a:gd name="connsiteY46" fmla="*/ 547688 h 2411088"/>
              <a:gd name="connsiteX47" fmla="*/ 766762 w 2041226"/>
              <a:gd name="connsiteY47" fmla="*/ 500063 h 2411088"/>
              <a:gd name="connsiteX48" fmla="*/ 833437 w 2041226"/>
              <a:gd name="connsiteY48" fmla="*/ 476250 h 2411088"/>
              <a:gd name="connsiteX49" fmla="*/ 928687 w 2041226"/>
              <a:gd name="connsiteY49" fmla="*/ 466725 h 2411088"/>
              <a:gd name="connsiteX50" fmla="*/ 1076325 w 2041226"/>
              <a:gd name="connsiteY50" fmla="*/ 485775 h 2411088"/>
              <a:gd name="connsiteX51" fmla="*/ 1200150 w 2041226"/>
              <a:gd name="connsiteY51" fmla="*/ 466725 h 2411088"/>
              <a:gd name="connsiteX52" fmla="*/ 1285875 w 2041226"/>
              <a:gd name="connsiteY52" fmla="*/ 409575 h 2411088"/>
              <a:gd name="connsiteX53" fmla="*/ 1333500 w 2041226"/>
              <a:gd name="connsiteY53" fmla="*/ 347663 h 2411088"/>
              <a:gd name="connsiteX0" fmla="*/ 1333500 w 2041226"/>
              <a:gd name="connsiteY0" fmla="*/ 347663 h 2411088"/>
              <a:gd name="connsiteX1" fmla="*/ 1535495 w 2041226"/>
              <a:gd name="connsiteY1" fmla="*/ 323853 h 2411088"/>
              <a:gd name="connsiteX2" fmla="*/ 1709327 w 2041226"/>
              <a:gd name="connsiteY2" fmla="*/ 378622 h 2411088"/>
              <a:gd name="connsiteX3" fmla="*/ 1792671 w 2041226"/>
              <a:gd name="connsiteY3" fmla="*/ 442916 h 2411088"/>
              <a:gd name="connsiteX4" fmla="*/ 1868869 w 2041226"/>
              <a:gd name="connsiteY4" fmla="*/ 561978 h 2411088"/>
              <a:gd name="connsiteX5" fmla="*/ 1909351 w 2041226"/>
              <a:gd name="connsiteY5" fmla="*/ 890590 h 2411088"/>
              <a:gd name="connsiteX6" fmla="*/ 1816482 w 2041226"/>
              <a:gd name="connsiteY6" fmla="*/ 1466853 h 2411088"/>
              <a:gd name="connsiteX7" fmla="*/ 1566451 w 2041226"/>
              <a:gd name="connsiteY7" fmla="*/ 1897858 h 2411088"/>
              <a:gd name="connsiteX8" fmla="*/ 1361663 w 2041226"/>
              <a:gd name="connsiteY8" fmla="*/ 2083595 h 2411088"/>
              <a:gd name="connsiteX9" fmla="*/ 1106869 w 2041226"/>
              <a:gd name="connsiteY9" fmla="*/ 2221707 h 2411088"/>
              <a:gd name="connsiteX10" fmla="*/ 752063 w 2041226"/>
              <a:gd name="connsiteY10" fmla="*/ 2331245 h 2411088"/>
              <a:gd name="connsiteX11" fmla="*/ 516320 w 2041226"/>
              <a:gd name="connsiteY11" fmla="*/ 2340771 h 2411088"/>
              <a:gd name="connsiteX12" fmla="*/ 542513 w 2041226"/>
              <a:gd name="connsiteY12" fmla="*/ 2395538 h 2411088"/>
              <a:gd name="connsiteX13" fmla="*/ 818738 w 2041226"/>
              <a:gd name="connsiteY13" fmla="*/ 2409826 h 2411088"/>
              <a:gd name="connsiteX14" fmla="*/ 1021144 w 2041226"/>
              <a:gd name="connsiteY14" fmla="*/ 2371726 h 2411088"/>
              <a:gd name="connsiteX15" fmla="*/ 1199738 w 2041226"/>
              <a:gd name="connsiteY15" fmla="*/ 2293146 h 2411088"/>
              <a:gd name="connsiteX16" fmla="*/ 1878395 w 2041226"/>
              <a:gd name="connsiteY16" fmla="*/ 1664497 h 2411088"/>
              <a:gd name="connsiteX17" fmla="*/ 2037937 w 2041226"/>
              <a:gd name="connsiteY17" fmla="*/ 1081089 h 2411088"/>
              <a:gd name="connsiteX18" fmla="*/ 2002222 w 2041226"/>
              <a:gd name="connsiteY18" fmla="*/ 538167 h 2411088"/>
              <a:gd name="connsiteX19" fmla="*/ 1780765 w 2041226"/>
              <a:gd name="connsiteY19" fmla="*/ 290516 h 2411088"/>
              <a:gd name="connsiteX20" fmla="*/ 1568833 w 2041226"/>
              <a:gd name="connsiteY20" fmla="*/ 202409 h 2411088"/>
              <a:gd name="connsiteX21" fmla="*/ 1435484 w 2041226"/>
              <a:gd name="connsiteY21" fmla="*/ 180978 h 2411088"/>
              <a:gd name="connsiteX22" fmla="*/ 1314450 w 2041226"/>
              <a:gd name="connsiteY22" fmla="*/ 184150 h 2411088"/>
              <a:gd name="connsiteX23" fmla="*/ 1262062 w 2041226"/>
              <a:gd name="connsiteY23" fmla="*/ 138113 h 2411088"/>
              <a:gd name="connsiteX24" fmla="*/ 1223962 w 2041226"/>
              <a:gd name="connsiteY24" fmla="*/ 109538 h 2411088"/>
              <a:gd name="connsiteX25" fmla="*/ 1181100 w 2041226"/>
              <a:gd name="connsiteY25" fmla="*/ 76200 h 2411088"/>
              <a:gd name="connsiteX26" fmla="*/ 1095375 w 2041226"/>
              <a:gd name="connsiteY26" fmla="*/ 47625 h 2411088"/>
              <a:gd name="connsiteX27" fmla="*/ 995362 w 2041226"/>
              <a:gd name="connsiteY27" fmla="*/ 47625 h 2411088"/>
              <a:gd name="connsiteX28" fmla="*/ 885825 w 2041226"/>
              <a:gd name="connsiteY28" fmla="*/ 61913 h 2411088"/>
              <a:gd name="connsiteX29" fmla="*/ 809625 w 2041226"/>
              <a:gd name="connsiteY29" fmla="*/ 66675 h 2411088"/>
              <a:gd name="connsiteX30" fmla="*/ 723900 w 2041226"/>
              <a:gd name="connsiteY30" fmla="*/ 52388 h 2411088"/>
              <a:gd name="connsiteX31" fmla="*/ 576262 w 2041226"/>
              <a:gd name="connsiteY31" fmla="*/ 28575 h 2411088"/>
              <a:gd name="connsiteX32" fmla="*/ 447675 w 2041226"/>
              <a:gd name="connsiteY32" fmla="*/ 4763 h 2411088"/>
              <a:gd name="connsiteX33" fmla="*/ 333375 w 2041226"/>
              <a:gd name="connsiteY33" fmla="*/ 0 h 2411088"/>
              <a:gd name="connsiteX34" fmla="*/ 200025 w 2041226"/>
              <a:gd name="connsiteY34" fmla="*/ 19050 h 2411088"/>
              <a:gd name="connsiteX35" fmla="*/ 123825 w 2041226"/>
              <a:gd name="connsiteY35" fmla="*/ 57150 h 2411088"/>
              <a:gd name="connsiteX36" fmla="*/ 66675 w 2041226"/>
              <a:gd name="connsiteY36" fmla="*/ 104775 h 2411088"/>
              <a:gd name="connsiteX37" fmla="*/ 14287 w 2041226"/>
              <a:gd name="connsiteY37" fmla="*/ 185738 h 2411088"/>
              <a:gd name="connsiteX38" fmla="*/ 0 w 2041226"/>
              <a:gd name="connsiteY38" fmla="*/ 276225 h 2411088"/>
              <a:gd name="connsiteX39" fmla="*/ 4762 w 2041226"/>
              <a:gd name="connsiteY39" fmla="*/ 366713 h 2411088"/>
              <a:gd name="connsiteX40" fmla="*/ 23812 w 2041226"/>
              <a:gd name="connsiteY40" fmla="*/ 428625 h 2411088"/>
              <a:gd name="connsiteX41" fmla="*/ 61912 w 2041226"/>
              <a:gd name="connsiteY41" fmla="*/ 495300 h 2411088"/>
              <a:gd name="connsiteX42" fmla="*/ 128587 w 2041226"/>
              <a:gd name="connsiteY42" fmla="*/ 538163 h 2411088"/>
              <a:gd name="connsiteX43" fmla="*/ 223837 w 2041226"/>
              <a:gd name="connsiteY43" fmla="*/ 571500 h 2411088"/>
              <a:gd name="connsiteX44" fmla="*/ 338137 w 2041226"/>
              <a:gd name="connsiteY44" fmla="*/ 590550 h 2411088"/>
              <a:gd name="connsiteX45" fmla="*/ 471487 w 2041226"/>
              <a:gd name="connsiteY45" fmla="*/ 581025 h 2411088"/>
              <a:gd name="connsiteX46" fmla="*/ 619125 w 2041226"/>
              <a:gd name="connsiteY46" fmla="*/ 547688 h 2411088"/>
              <a:gd name="connsiteX47" fmla="*/ 766762 w 2041226"/>
              <a:gd name="connsiteY47" fmla="*/ 500063 h 2411088"/>
              <a:gd name="connsiteX48" fmla="*/ 833437 w 2041226"/>
              <a:gd name="connsiteY48" fmla="*/ 476250 h 2411088"/>
              <a:gd name="connsiteX49" fmla="*/ 928687 w 2041226"/>
              <a:gd name="connsiteY49" fmla="*/ 466725 h 2411088"/>
              <a:gd name="connsiteX50" fmla="*/ 1076325 w 2041226"/>
              <a:gd name="connsiteY50" fmla="*/ 485775 h 2411088"/>
              <a:gd name="connsiteX51" fmla="*/ 1200150 w 2041226"/>
              <a:gd name="connsiteY51" fmla="*/ 466725 h 2411088"/>
              <a:gd name="connsiteX52" fmla="*/ 1285875 w 2041226"/>
              <a:gd name="connsiteY52" fmla="*/ 409575 h 2411088"/>
              <a:gd name="connsiteX53" fmla="*/ 1333500 w 2041226"/>
              <a:gd name="connsiteY53" fmla="*/ 347663 h 2411088"/>
              <a:gd name="connsiteX0" fmla="*/ 1333500 w 2041226"/>
              <a:gd name="connsiteY0" fmla="*/ 347663 h 2411088"/>
              <a:gd name="connsiteX1" fmla="*/ 1535495 w 2041226"/>
              <a:gd name="connsiteY1" fmla="*/ 323853 h 2411088"/>
              <a:gd name="connsiteX2" fmla="*/ 1709327 w 2041226"/>
              <a:gd name="connsiteY2" fmla="*/ 378622 h 2411088"/>
              <a:gd name="connsiteX3" fmla="*/ 1792671 w 2041226"/>
              <a:gd name="connsiteY3" fmla="*/ 442916 h 2411088"/>
              <a:gd name="connsiteX4" fmla="*/ 1868869 w 2041226"/>
              <a:gd name="connsiteY4" fmla="*/ 561978 h 2411088"/>
              <a:gd name="connsiteX5" fmla="*/ 1909351 w 2041226"/>
              <a:gd name="connsiteY5" fmla="*/ 890590 h 2411088"/>
              <a:gd name="connsiteX6" fmla="*/ 1816482 w 2041226"/>
              <a:gd name="connsiteY6" fmla="*/ 1466853 h 2411088"/>
              <a:gd name="connsiteX7" fmla="*/ 1566451 w 2041226"/>
              <a:gd name="connsiteY7" fmla="*/ 1897858 h 2411088"/>
              <a:gd name="connsiteX8" fmla="*/ 1361663 w 2041226"/>
              <a:gd name="connsiteY8" fmla="*/ 2083595 h 2411088"/>
              <a:gd name="connsiteX9" fmla="*/ 1106869 w 2041226"/>
              <a:gd name="connsiteY9" fmla="*/ 2221707 h 2411088"/>
              <a:gd name="connsiteX10" fmla="*/ 752063 w 2041226"/>
              <a:gd name="connsiteY10" fmla="*/ 2331245 h 2411088"/>
              <a:gd name="connsiteX11" fmla="*/ 516320 w 2041226"/>
              <a:gd name="connsiteY11" fmla="*/ 2340771 h 2411088"/>
              <a:gd name="connsiteX12" fmla="*/ 542513 w 2041226"/>
              <a:gd name="connsiteY12" fmla="*/ 2395538 h 2411088"/>
              <a:gd name="connsiteX13" fmla="*/ 818738 w 2041226"/>
              <a:gd name="connsiteY13" fmla="*/ 2409826 h 2411088"/>
              <a:gd name="connsiteX14" fmla="*/ 1021144 w 2041226"/>
              <a:gd name="connsiteY14" fmla="*/ 2371726 h 2411088"/>
              <a:gd name="connsiteX15" fmla="*/ 1199738 w 2041226"/>
              <a:gd name="connsiteY15" fmla="*/ 2293146 h 2411088"/>
              <a:gd name="connsiteX16" fmla="*/ 1878395 w 2041226"/>
              <a:gd name="connsiteY16" fmla="*/ 1664497 h 2411088"/>
              <a:gd name="connsiteX17" fmla="*/ 2037937 w 2041226"/>
              <a:gd name="connsiteY17" fmla="*/ 1081089 h 2411088"/>
              <a:gd name="connsiteX18" fmla="*/ 2002222 w 2041226"/>
              <a:gd name="connsiteY18" fmla="*/ 538167 h 2411088"/>
              <a:gd name="connsiteX19" fmla="*/ 1780765 w 2041226"/>
              <a:gd name="connsiteY19" fmla="*/ 290516 h 2411088"/>
              <a:gd name="connsiteX20" fmla="*/ 1568833 w 2041226"/>
              <a:gd name="connsiteY20" fmla="*/ 202409 h 2411088"/>
              <a:gd name="connsiteX21" fmla="*/ 1435484 w 2041226"/>
              <a:gd name="connsiteY21" fmla="*/ 180978 h 2411088"/>
              <a:gd name="connsiteX22" fmla="*/ 1314450 w 2041226"/>
              <a:gd name="connsiteY22" fmla="*/ 184150 h 2411088"/>
              <a:gd name="connsiteX23" fmla="*/ 1262062 w 2041226"/>
              <a:gd name="connsiteY23" fmla="*/ 138113 h 2411088"/>
              <a:gd name="connsiteX24" fmla="*/ 1223962 w 2041226"/>
              <a:gd name="connsiteY24" fmla="*/ 109538 h 2411088"/>
              <a:gd name="connsiteX25" fmla="*/ 1181100 w 2041226"/>
              <a:gd name="connsiteY25" fmla="*/ 76200 h 2411088"/>
              <a:gd name="connsiteX26" fmla="*/ 1095375 w 2041226"/>
              <a:gd name="connsiteY26" fmla="*/ 47625 h 2411088"/>
              <a:gd name="connsiteX27" fmla="*/ 995362 w 2041226"/>
              <a:gd name="connsiteY27" fmla="*/ 47625 h 2411088"/>
              <a:gd name="connsiteX28" fmla="*/ 885825 w 2041226"/>
              <a:gd name="connsiteY28" fmla="*/ 61913 h 2411088"/>
              <a:gd name="connsiteX29" fmla="*/ 809625 w 2041226"/>
              <a:gd name="connsiteY29" fmla="*/ 66675 h 2411088"/>
              <a:gd name="connsiteX30" fmla="*/ 723900 w 2041226"/>
              <a:gd name="connsiteY30" fmla="*/ 52388 h 2411088"/>
              <a:gd name="connsiteX31" fmla="*/ 576262 w 2041226"/>
              <a:gd name="connsiteY31" fmla="*/ 28575 h 2411088"/>
              <a:gd name="connsiteX32" fmla="*/ 447675 w 2041226"/>
              <a:gd name="connsiteY32" fmla="*/ 4763 h 2411088"/>
              <a:gd name="connsiteX33" fmla="*/ 333375 w 2041226"/>
              <a:gd name="connsiteY33" fmla="*/ 0 h 2411088"/>
              <a:gd name="connsiteX34" fmla="*/ 200025 w 2041226"/>
              <a:gd name="connsiteY34" fmla="*/ 19050 h 2411088"/>
              <a:gd name="connsiteX35" fmla="*/ 123825 w 2041226"/>
              <a:gd name="connsiteY35" fmla="*/ 57150 h 2411088"/>
              <a:gd name="connsiteX36" fmla="*/ 66675 w 2041226"/>
              <a:gd name="connsiteY36" fmla="*/ 104775 h 2411088"/>
              <a:gd name="connsiteX37" fmla="*/ 14287 w 2041226"/>
              <a:gd name="connsiteY37" fmla="*/ 185738 h 2411088"/>
              <a:gd name="connsiteX38" fmla="*/ 0 w 2041226"/>
              <a:gd name="connsiteY38" fmla="*/ 276225 h 2411088"/>
              <a:gd name="connsiteX39" fmla="*/ 4762 w 2041226"/>
              <a:gd name="connsiteY39" fmla="*/ 366713 h 2411088"/>
              <a:gd name="connsiteX40" fmla="*/ 23812 w 2041226"/>
              <a:gd name="connsiteY40" fmla="*/ 428625 h 2411088"/>
              <a:gd name="connsiteX41" fmla="*/ 61912 w 2041226"/>
              <a:gd name="connsiteY41" fmla="*/ 495300 h 2411088"/>
              <a:gd name="connsiteX42" fmla="*/ 128587 w 2041226"/>
              <a:gd name="connsiteY42" fmla="*/ 538163 h 2411088"/>
              <a:gd name="connsiteX43" fmla="*/ 223837 w 2041226"/>
              <a:gd name="connsiteY43" fmla="*/ 571500 h 2411088"/>
              <a:gd name="connsiteX44" fmla="*/ 338137 w 2041226"/>
              <a:gd name="connsiteY44" fmla="*/ 590550 h 2411088"/>
              <a:gd name="connsiteX45" fmla="*/ 471487 w 2041226"/>
              <a:gd name="connsiteY45" fmla="*/ 581025 h 2411088"/>
              <a:gd name="connsiteX46" fmla="*/ 619125 w 2041226"/>
              <a:gd name="connsiteY46" fmla="*/ 547688 h 2411088"/>
              <a:gd name="connsiteX47" fmla="*/ 766762 w 2041226"/>
              <a:gd name="connsiteY47" fmla="*/ 500063 h 2411088"/>
              <a:gd name="connsiteX48" fmla="*/ 833437 w 2041226"/>
              <a:gd name="connsiteY48" fmla="*/ 476250 h 2411088"/>
              <a:gd name="connsiteX49" fmla="*/ 928687 w 2041226"/>
              <a:gd name="connsiteY49" fmla="*/ 466725 h 2411088"/>
              <a:gd name="connsiteX50" fmla="*/ 1076325 w 2041226"/>
              <a:gd name="connsiteY50" fmla="*/ 485775 h 2411088"/>
              <a:gd name="connsiteX51" fmla="*/ 1200150 w 2041226"/>
              <a:gd name="connsiteY51" fmla="*/ 466725 h 2411088"/>
              <a:gd name="connsiteX52" fmla="*/ 1285875 w 2041226"/>
              <a:gd name="connsiteY52" fmla="*/ 409575 h 2411088"/>
              <a:gd name="connsiteX53" fmla="*/ 1333500 w 2041226"/>
              <a:gd name="connsiteY53" fmla="*/ 347663 h 2411088"/>
              <a:gd name="connsiteX0" fmla="*/ 1333500 w 2041226"/>
              <a:gd name="connsiteY0" fmla="*/ 347663 h 2422306"/>
              <a:gd name="connsiteX1" fmla="*/ 1535495 w 2041226"/>
              <a:gd name="connsiteY1" fmla="*/ 323853 h 2422306"/>
              <a:gd name="connsiteX2" fmla="*/ 1709327 w 2041226"/>
              <a:gd name="connsiteY2" fmla="*/ 378622 h 2422306"/>
              <a:gd name="connsiteX3" fmla="*/ 1792671 w 2041226"/>
              <a:gd name="connsiteY3" fmla="*/ 442916 h 2422306"/>
              <a:gd name="connsiteX4" fmla="*/ 1868869 w 2041226"/>
              <a:gd name="connsiteY4" fmla="*/ 561978 h 2422306"/>
              <a:gd name="connsiteX5" fmla="*/ 1909351 w 2041226"/>
              <a:gd name="connsiteY5" fmla="*/ 890590 h 2422306"/>
              <a:gd name="connsiteX6" fmla="*/ 1816482 w 2041226"/>
              <a:gd name="connsiteY6" fmla="*/ 1466853 h 2422306"/>
              <a:gd name="connsiteX7" fmla="*/ 1566451 w 2041226"/>
              <a:gd name="connsiteY7" fmla="*/ 1897858 h 2422306"/>
              <a:gd name="connsiteX8" fmla="*/ 1361663 w 2041226"/>
              <a:gd name="connsiteY8" fmla="*/ 2083595 h 2422306"/>
              <a:gd name="connsiteX9" fmla="*/ 1106869 w 2041226"/>
              <a:gd name="connsiteY9" fmla="*/ 2221707 h 2422306"/>
              <a:gd name="connsiteX10" fmla="*/ 752063 w 2041226"/>
              <a:gd name="connsiteY10" fmla="*/ 2331245 h 2422306"/>
              <a:gd name="connsiteX11" fmla="*/ 516320 w 2041226"/>
              <a:gd name="connsiteY11" fmla="*/ 2340771 h 2422306"/>
              <a:gd name="connsiteX12" fmla="*/ 542513 w 2041226"/>
              <a:gd name="connsiteY12" fmla="*/ 2395538 h 2422306"/>
              <a:gd name="connsiteX13" fmla="*/ 825881 w 2041226"/>
              <a:gd name="connsiteY13" fmla="*/ 2421732 h 2422306"/>
              <a:gd name="connsiteX14" fmla="*/ 1021144 w 2041226"/>
              <a:gd name="connsiteY14" fmla="*/ 2371726 h 2422306"/>
              <a:gd name="connsiteX15" fmla="*/ 1199738 w 2041226"/>
              <a:gd name="connsiteY15" fmla="*/ 2293146 h 2422306"/>
              <a:gd name="connsiteX16" fmla="*/ 1878395 w 2041226"/>
              <a:gd name="connsiteY16" fmla="*/ 1664497 h 2422306"/>
              <a:gd name="connsiteX17" fmla="*/ 2037937 w 2041226"/>
              <a:gd name="connsiteY17" fmla="*/ 1081089 h 2422306"/>
              <a:gd name="connsiteX18" fmla="*/ 2002222 w 2041226"/>
              <a:gd name="connsiteY18" fmla="*/ 538167 h 2422306"/>
              <a:gd name="connsiteX19" fmla="*/ 1780765 w 2041226"/>
              <a:gd name="connsiteY19" fmla="*/ 290516 h 2422306"/>
              <a:gd name="connsiteX20" fmla="*/ 1568833 w 2041226"/>
              <a:gd name="connsiteY20" fmla="*/ 202409 h 2422306"/>
              <a:gd name="connsiteX21" fmla="*/ 1435484 w 2041226"/>
              <a:gd name="connsiteY21" fmla="*/ 180978 h 2422306"/>
              <a:gd name="connsiteX22" fmla="*/ 1314450 w 2041226"/>
              <a:gd name="connsiteY22" fmla="*/ 184150 h 2422306"/>
              <a:gd name="connsiteX23" fmla="*/ 1262062 w 2041226"/>
              <a:gd name="connsiteY23" fmla="*/ 138113 h 2422306"/>
              <a:gd name="connsiteX24" fmla="*/ 1223962 w 2041226"/>
              <a:gd name="connsiteY24" fmla="*/ 109538 h 2422306"/>
              <a:gd name="connsiteX25" fmla="*/ 1181100 w 2041226"/>
              <a:gd name="connsiteY25" fmla="*/ 76200 h 2422306"/>
              <a:gd name="connsiteX26" fmla="*/ 1095375 w 2041226"/>
              <a:gd name="connsiteY26" fmla="*/ 47625 h 2422306"/>
              <a:gd name="connsiteX27" fmla="*/ 995362 w 2041226"/>
              <a:gd name="connsiteY27" fmla="*/ 47625 h 2422306"/>
              <a:gd name="connsiteX28" fmla="*/ 885825 w 2041226"/>
              <a:gd name="connsiteY28" fmla="*/ 61913 h 2422306"/>
              <a:gd name="connsiteX29" fmla="*/ 809625 w 2041226"/>
              <a:gd name="connsiteY29" fmla="*/ 66675 h 2422306"/>
              <a:gd name="connsiteX30" fmla="*/ 723900 w 2041226"/>
              <a:gd name="connsiteY30" fmla="*/ 52388 h 2422306"/>
              <a:gd name="connsiteX31" fmla="*/ 576262 w 2041226"/>
              <a:gd name="connsiteY31" fmla="*/ 28575 h 2422306"/>
              <a:gd name="connsiteX32" fmla="*/ 447675 w 2041226"/>
              <a:gd name="connsiteY32" fmla="*/ 4763 h 2422306"/>
              <a:gd name="connsiteX33" fmla="*/ 333375 w 2041226"/>
              <a:gd name="connsiteY33" fmla="*/ 0 h 2422306"/>
              <a:gd name="connsiteX34" fmla="*/ 200025 w 2041226"/>
              <a:gd name="connsiteY34" fmla="*/ 19050 h 2422306"/>
              <a:gd name="connsiteX35" fmla="*/ 123825 w 2041226"/>
              <a:gd name="connsiteY35" fmla="*/ 57150 h 2422306"/>
              <a:gd name="connsiteX36" fmla="*/ 66675 w 2041226"/>
              <a:gd name="connsiteY36" fmla="*/ 104775 h 2422306"/>
              <a:gd name="connsiteX37" fmla="*/ 14287 w 2041226"/>
              <a:gd name="connsiteY37" fmla="*/ 185738 h 2422306"/>
              <a:gd name="connsiteX38" fmla="*/ 0 w 2041226"/>
              <a:gd name="connsiteY38" fmla="*/ 276225 h 2422306"/>
              <a:gd name="connsiteX39" fmla="*/ 4762 w 2041226"/>
              <a:gd name="connsiteY39" fmla="*/ 366713 h 2422306"/>
              <a:gd name="connsiteX40" fmla="*/ 23812 w 2041226"/>
              <a:gd name="connsiteY40" fmla="*/ 428625 h 2422306"/>
              <a:gd name="connsiteX41" fmla="*/ 61912 w 2041226"/>
              <a:gd name="connsiteY41" fmla="*/ 495300 h 2422306"/>
              <a:gd name="connsiteX42" fmla="*/ 128587 w 2041226"/>
              <a:gd name="connsiteY42" fmla="*/ 538163 h 2422306"/>
              <a:gd name="connsiteX43" fmla="*/ 223837 w 2041226"/>
              <a:gd name="connsiteY43" fmla="*/ 571500 h 2422306"/>
              <a:gd name="connsiteX44" fmla="*/ 338137 w 2041226"/>
              <a:gd name="connsiteY44" fmla="*/ 590550 h 2422306"/>
              <a:gd name="connsiteX45" fmla="*/ 471487 w 2041226"/>
              <a:gd name="connsiteY45" fmla="*/ 581025 h 2422306"/>
              <a:gd name="connsiteX46" fmla="*/ 619125 w 2041226"/>
              <a:gd name="connsiteY46" fmla="*/ 547688 h 2422306"/>
              <a:gd name="connsiteX47" fmla="*/ 766762 w 2041226"/>
              <a:gd name="connsiteY47" fmla="*/ 500063 h 2422306"/>
              <a:gd name="connsiteX48" fmla="*/ 833437 w 2041226"/>
              <a:gd name="connsiteY48" fmla="*/ 476250 h 2422306"/>
              <a:gd name="connsiteX49" fmla="*/ 928687 w 2041226"/>
              <a:gd name="connsiteY49" fmla="*/ 466725 h 2422306"/>
              <a:gd name="connsiteX50" fmla="*/ 1076325 w 2041226"/>
              <a:gd name="connsiteY50" fmla="*/ 485775 h 2422306"/>
              <a:gd name="connsiteX51" fmla="*/ 1200150 w 2041226"/>
              <a:gd name="connsiteY51" fmla="*/ 466725 h 2422306"/>
              <a:gd name="connsiteX52" fmla="*/ 1285875 w 2041226"/>
              <a:gd name="connsiteY52" fmla="*/ 409575 h 2422306"/>
              <a:gd name="connsiteX53" fmla="*/ 1333500 w 2041226"/>
              <a:gd name="connsiteY53" fmla="*/ 347663 h 2422306"/>
              <a:gd name="connsiteX0" fmla="*/ 1333500 w 2041226"/>
              <a:gd name="connsiteY0" fmla="*/ 347663 h 2425604"/>
              <a:gd name="connsiteX1" fmla="*/ 1535495 w 2041226"/>
              <a:gd name="connsiteY1" fmla="*/ 323853 h 2425604"/>
              <a:gd name="connsiteX2" fmla="*/ 1709327 w 2041226"/>
              <a:gd name="connsiteY2" fmla="*/ 378622 h 2425604"/>
              <a:gd name="connsiteX3" fmla="*/ 1792671 w 2041226"/>
              <a:gd name="connsiteY3" fmla="*/ 442916 h 2425604"/>
              <a:gd name="connsiteX4" fmla="*/ 1868869 w 2041226"/>
              <a:gd name="connsiteY4" fmla="*/ 561978 h 2425604"/>
              <a:gd name="connsiteX5" fmla="*/ 1909351 w 2041226"/>
              <a:gd name="connsiteY5" fmla="*/ 890590 h 2425604"/>
              <a:gd name="connsiteX6" fmla="*/ 1816482 w 2041226"/>
              <a:gd name="connsiteY6" fmla="*/ 1466853 h 2425604"/>
              <a:gd name="connsiteX7" fmla="*/ 1566451 w 2041226"/>
              <a:gd name="connsiteY7" fmla="*/ 1897858 h 2425604"/>
              <a:gd name="connsiteX8" fmla="*/ 1361663 w 2041226"/>
              <a:gd name="connsiteY8" fmla="*/ 2083595 h 2425604"/>
              <a:gd name="connsiteX9" fmla="*/ 1106869 w 2041226"/>
              <a:gd name="connsiteY9" fmla="*/ 2221707 h 2425604"/>
              <a:gd name="connsiteX10" fmla="*/ 752063 w 2041226"/>
              <a:gd name="connsiteY10" fmla="*/ 2331245 h 2425604"/>
              <a:gd name="connsiteX11" fmla="*/ 516320 w 2041226"/>
              <a:gd name="connsiteY11" fmla="*/ 2340771 h 2425604"/>
              <a:gd name="connsiteX12" fmla="*/ 568706 w 2041226"/>
              <a:gd name="connsiteY12" fmla="*/ 2416969 h 2425604"/>
              <a:gd name="connsiteX13" fmla="*/ 825881 w 2041226"/>
              <a:gd name="connsiteY13" fmla="*/ 2421732 h 2425604"/>
              <a:gd name="connsiteX14" fmla="*/ 1021144 w 2041226"/>
              <a:gd name="connsiteY14" fmla="*/ 2371726 h 2425604"/>
              <a:gd name="connsiteX15" fmla="*/ 1199738 w 2041226"/>
              <a:gd name="connsiteY15" fmla="*/ 2293146 h 2425604"/>
              <a:gd name="connsiteX16" fmla="*/ 1878395 w 2041226"/>
              <a:gd name="connsiteY16" fmla="*/ 1664497 h 2425604"/>
              <a:gd name="connsiteX17" fmla="*/ 2037937 w 2041226"/>
              <a:gd name="connsiteY17" fmla="*/ 1081089 h 2425604"/>
              <a:gd name="connsiteX18" fmla="*/ 2002222 w 2041226"/>
              <a:gd name="connsiteY18" fmla="*/ 538167 h 2425604"/>
              <a:gd name="connsiteX19" fmla="*/ 1780765 w 2041226"/>
              <a:gd name="connsiteY19" fmla="*/ 290516 h 2425604"/>
              <a:gd name="connsiteX20" fmla="*/ 1568833 w 2041226"/>
              <a:gd name="connsiteY20" fmla="*/ 202409 h 2425604"/>
              <a:gd name="connsiteX21" fmla="*/ 1435484 w 2041226"/>
              <a:gd name="connsiteY21" fmla="*/ 180978 h 2425604"/>
              <a:gd name="connsiteX22" fmla="*/ 1314450 w 2041226"/>
              <a:gd name="connsiteY22" fmla="*/ 184150 h 2425604"/>
              <a:gd name="connsiteX23" fmla="*/ 1262062 w 2041226"/>
              <a:gd name="connsiteY23" fmla="*/ 138113 h 2425604"/>
              <a:gd name="connsiteX24" fmla="*/ 1223962 w 2041226"/>
              <a:gd name="connsiteY24" fmla="*/ 109538 h 2425604"/>
              <a:gd name="connsiteX25" fmla="*/ 1181100 w 2041226"/>
              <a:gd name="connsiteY25" fmla="*/ 76200 h 2425604"/>
              <a:gd name="connsiteX26" fmla="*/ 1095375 w 2041226"/>
              <a:gd name="connsiteY26" fmla="*/ 47625 h 2425604"/>
              <a:gd name="connsiteX27" fmla="*/ 995362 w 2041226"/>
              <a:gd name="connsiteY27" fmla="*/ 47625 h 2425604"/>
              <a:gd name="connsiteX28" fmla="*/ 885825 w 2041226"/>
              <a:gd name="connsiteY28" fmla="*/ 61913 h 2425604"/>
              <a:gd name="connsiteX29" fmla="*/ 809625 w 2041226"/>
              <a:gd name="connsiteY29" fmla="*/ 66675 h 2425604"/>
              <a:gd name="connsiteX30" fmla="*/ 723900 w 2041226"/>
              <a:gd name="connsiteY30" fmla="*/ 52388 h 2425604"/>
              <a:gd name="connsiteX31" fmla="*/ 576262 w 2041226"/>
              <a:gd name="connsiteY31" fmla="*/ 28575 h 2425604"/>
              <a:gd name="connsiteX32" fmla="*/ 447675 w 2041226"/>
              <a:gd name="connsiteY32" fmla="*/ 4763 h 2425604"/>
              <a:gd name="connsiteX33" fmla="*/ 333375 w 2041226"/>
              <a:gd name="connsiteY33" fmla="*/ 0 h 2425604"/>
              <a:gd name="connsiteX34" fmla="*/ 200025 w 2041226"/>
              <a:gd name="connsiteY34" fmla="*/ 19050 h 2425604"/>
              <a:gd name="connsiteX35" fmla="*/ 123825 w 2041226"/>
              <a:gd name="connsiteY35" fmla="*/ 57150 h 2425604"/>
              <a:gd name="connsiteX36" fmla="*/ 66675 w 2041226"/>
              <a:gd name="connsiteY36" fmla="*/ 104775 h 2425604"/>
              <a:gd name="connsiteX37" fmla="*/ 14287 w 2041226"/>
              <a:gd name="connsiteY37" fmla="*/ 185738 h 2425604"/>
              <a:gd name="connsiteX38" fmla="*/ 0 w 2041226"/>
              <a:gd name="connsiteY38" fmla="*/ 276225 h 2425604"/>
              <a:gd name="connsiteX39" fmla="*/ 4762 w 2041226"/>
              <a:gd name="connsiteY39" fmla="*/ 366713 h 2425604"/>
              <a:gd name="connsiteX40" fmla="*/ 23812 w 2041226"/>
              <a:gd name="connsiteY40" fmla="*/ 428625 h 2425604"/>
              <a:gd name="connsiteX41" fmla="*/ 61912 w 2041226"/>
              <a:gd name="connsiteY41" fmla="*/ 495300 h 2425604"/>
              <a:gd name="connsiteX42" fmla="*/ 128587 w 2041226"/>
              <a:gd name="connsiteY42" fmla="*/ 538163 h 2425604"/>
              <a:gd name="connsiteX43" fmla="*/ 223837 w 2041226"/>
              <a:gd name="connsiteY43" fmla="*/ 571500 h 2425604"/>
              <a:gd name="connsiteX44" fmla="*/ 338137 w 2041226"/>
              <a:gd name="connsiteY44" fmla="*/ 590550 h 2425604"/>
              <a:gd name="connsiteX45" fmla="*/ 471487 w 2041226"/>
              <a:gd name="connsiteY45" fmla="*/ 581025 h 2425604"/>
              <a:gd name="connsiteX46" fmla="*/ 619125 w 2041226"/>
              <a:gd name="connsiteY46" fmla="*/ 547688 h 2425604"/>
              <a:gd name="connsiteX47" fmla="*/ 766762 w 2041226"/>
              <a:gd name="connsiteY47" fmla="*/ 500063 h 2425604"/>
              <a:gd name="connsiteX48" fmla="*/ 833437 w 2041226"/>
              <a:gd name="connsiteY48" fmla="*/ 476250 h 2425604"/>
              <a:gd name="connsiteX49" fmla="*/ 928687 w 2041226"/>
              <a:gd name="connsiteY49" fmla="*/ 466725 h 2425604"/>
              <a:gd name="connsiteX50" fmla="*/ 1076325 w 2041226"/>
              <a:gd name="connsiteY50" fmla="*/ 485775 h 2425604"/>
              <a:gd name="connsiteX51" fmla="*/ 1200150 w 2041226"/>
              <a:gd name="connsiteY51" fmla="*/ 466725 h 2425604"/>
              <a:gd name="connsiteX52" fmla="*/ 1285875 w 2041226"/>
              <a:gd name="connsiteY52" fmla="*/ 409575 h 2425604"/>
              <a:gd name="connsiteX53" fmla="*/ 1333500 w 2041226"/>
              <a:gd name="connsiteY53" fmla="*/ 347663 h 2425604"/>
              <a:gd name="connsiteX0" fmla="*/ 1333500 w 2041226"/>
              <a:gd name="connsiteY0" fmla="*/ 347663 h 2425604"/>
              <a:gd name="connsiteX1" fmla="*/ 1535495 w 2041226"/>
              <a:gd name="connsiteY1" fmla="*/ 323853 h 2425604"/>
              <a:gd name="connsiteX2" fmla="*/ 1709327 w 2041226"/>
              <a:gd name="connsiteY2" fmla="*/ 378622 h 2425604"/>
              <a:gd name="connsiteX3" fmla="*/ 1792671 w 2041226"/>
              <a:gd name="connsiteY3" fmla="*/ 442916 h 2425604"/>
              <a:gd name="connsiteX4" fmla="*/ 1868869 w 2041226"/>
              <a:gd name="connsiteY4" fmla="*/ 561978 h 2425604"/>
              <a:gd name="connsiteX5" fmla="*/ 1909351 w 2041226"/>
              <a:gd name="connsiteY5" fmla="*/ 890590 h 2425604"/>
              <a:gd name="connsiteX6" fmla="*/ 1816482 w 2041226"/>
              <a:gd name="connsiteY6" fmla="*/ 1466853 h 2425604"/>
              <a:gd name="connsiteX7" fmla="*/ 1566451 w 2041226"/>
              <a:gd name="connsiteY7" fmla="*/ 1897858 h 2425604"/>
              <a:gd name="connsiteX8" fmla="*/ 1361663 w 2041226"/>
              <a:gd name="connsiteY8" fmla="*/ 2083595 h 2425604"/>
              <a:gd name="connsiteX9" fmla="*/ 1106869 w 2041226"/>
              <a:gd name="connsiteY9" fmla="*/ 2221707 h 2425604"/>
              <a:gd name="connsiteX10" fmla="*/ 752063 w 2041226"/>
              <a:gd name="connsiteY10" fmla="*/ 2331245 h 2425604"/>
              <a:gd name="connsiteX11" fmla="*/ 516320 w 2041226"/>
              <a:gd name="connsiteY11" fmla="*/ 2340771 h 2425604"/>
              <a:gd name="connsiteX12" fmla="*/ 568706 w 2041226"/>
              <a:gd name="connsiteY12" fmla="*/ 2416969 h 2425604"/>
              <a:gd name="connsiteX13" fmla="*/ 825881 w 2041226"/>
              <a:gd name="connsiteY13" fmla="*/ 2421732 h 2425604"/>
              <a:gd name="connsiteX14" fmla="*/ 1021144 w 2041226"/>
              <a:gd name="connsiteY14" fmla="*/ 2371726 h 2425604"/>
              <a:gd name="connsiteX15" fmla="*/ 1199738 w 2041226"/>
              <a:gd name="connsiteY15" fmla="*/ 2293146 h 2425604"/>
              <a:gd name="connsiteX16" fmla="*/ 1878395 w 2041226"/>
              <a:gd name="connsiteY16" fmla="*/ 1664497 h 2425604"/>
              <a:gd name="connsiteX17" fmla="*/ 2037937 w 2041226"/>
              <a:gd name="connsiteY17" fmla="*/ 1081089 h 2425604"/>
              <a:gd name="connsiteX18" fmla="*/ 2002222 w 2041226"/>
              <a:gd name="connsiteY18" fmla="*/ 538167 h 2425604"/>
              <a:gd name="connsiteX19" fmla="*/ 1780765 w 2041226"/>
              <a:gd name="connsiteY19" fmla="*/ 290516 h 2425604"/>
              <a:gd name="connsiteX20" fmla="*/ 1568833 w 2041226"/>
              <a:gd name="connsiteY20" fmla="*/ 202409 h 2425604"/>
              <a:gd name="connsiteX21" fmla="*/ 1435484 w 2041226"/>
              <a:gd name="connsiteY21" fmla="*/ 180978 h 2425604"/>
              <a:gd name="connsiteX22" fmla="*/ 1314450 w 2041226"/>
              <a:gd name="connsiteY22" fmla="*/ 184150 h 2425604"/>
              <a:gd name="connsiteX23" fmla="*/ 1262062 w 2041226"/>
              <a:gd name="connsiteY23" fmla="*/ 138113 h 2425604"/>
              <a:gd name="connsiteX24" fmla="*/ 1223962 w 2041226"/>
              <a:gd name="connsiteY24" fmla="*/ 109538 h 2425604"/>
              <a:gd name="connsiteX25" fmla="*/ 1181100 w 2041226"/>
              <a:gd name="connsiteY25" fmla="*/ 76200 h 2425604"/>
              <a:gd name="connsiteX26" fmla="*/ 1095375 w 2041226"/>
              <a:gd name="connsiteY26" fmla="*/ 47625 h 2425604"/>
              <a:gd name="connsiteX27" fmla="*/ 995362 w 2041226"/>
              <a:gd name="connsiteY27" fmla="*/ 47625 h 2425604"/>
              <a:gd name="connsiteX28" fmla="*/ 885825 w 2041226"/>
              <a:gd name="connsiteY28" fmla="*/ 61913 h 2425604"/>
              <a:gd name="connsiteX29" fmla="*/ 809625 w 2041226"/>
              <a:gd name="connsiteY29" fmla="*/ 66675 h 2425604"/>
              <a:gd name="connsiteX30" fmla="*/ 723900 w 2041226"/>
              <a:gd name="connsiteY30" fmla="*/ 52388 h 2425604"/>
              <a:gd name="connsiteX31" fmla="*/ 576262 w 2041226"/>
              <a:gd name="connsiteY31" fmla="*/ 28575 h 2425604"/>
              <a:gd name="connsiteX32" fmla="*/ 447675 w 2041226"/>
              <a:gd name="connsiteY32" fmla="*/ 4763 h 2425604"/>
              <a:gd name="connsiteX33" fmla="*/ 333375 w 2041226"/>
              <a:gd name="connsiteY33" fmla="*/ 0 h 2425604"/>
              <a:gd name="connsiteX34" fmla="*/ 200025 w 2041226"/>
              <a:gd name="connsiteY34" fmla="*/ 19050 h 2425604"/>
              <a:gd name="connsiteX35" fmla="*/ 123825 w 2041226"/>
              <a:gd name="connsiteY35" fmla="*/ 57150 h 2425604"/>
              <a:gd name="connsiteX36" fmla="*/ 66675 w 2041226"/>
              <a:gd name="connsiteY36" fmla="*/ 104775 h 2425604"/>
              <a:gd name="connsiteX37" fmla="*/ 14287 w 2041226"/>
              <a:gd name="connsiteY37" fmla="*/ 185738 h 2425604"/>
              <a:gd name="connsiteX38" fmla="*/ 0 w 2041226"/>
              <a:gd name="connsiteY38" fmla="*/ 276225 h 2425604"/>
              <a:gd name="connsiteX39" fmla="*/ 4762 w 2041226"/>
              <a:gd name="connsiteY39" fmla="*/ 366713 h 2425604"/>
              <a:gd name="connsiteX40" fmla="*/ 23812 w 2041226"/>
              <a:gd name="connsiteY40" fmla="*/ 428625 h 2425604"/>
              <a:gd name="connsiteX41" fmla="*/ 61912 w 2041226"/>
              <a:gd name="connsiteY41" fmla="*/ 495300 h 2425604"/>
              <a:gd name="connsiteX42" fmla="*/ 128587 w 2041226"/>
              <a:gd name="connsiteY42" fmla="*/ 538163 h 2425604"/>
              <a:gd name="connsiteX43" fmla="*/ 223837 w 2041226"/>
              <a:gd name="connsiteY43" fmla="*/ 571500 h 2425604"/>
              <a:gd name="connsiteX44" fmla="*/ 338137 w 2041226"/>
              <a:gd name="connsiteY44" fmla="*/ 590550 h 2425604"/>
              <a:gd name="connsiteX45" fmla="*/ 471487 w 2041226"/>
              <a:gd name="connsiteY45" fmla="*/ 581025 h 2425604"/>
              <a:gd name="connsiteX46" fmla="*/ 619125 w 2041226"/>
              <a:gd name="connsiteY46" fmla="*/ 547688 h 2425604"/>
              <a:gd name="connsiteX47" fmla="*/ 766762 w 2041226"/>
              <a:gd name="connsiteY47" fmla="*/ 500063 h 2425604"/>
              <a:gd name="connsiteX48" fmla="*/ 833437 w 2041226"/>
              <a:gd name="connsiteY48" fmla="*/ 476250 h 2425604"/>
              <a:gd name="connsiteX49" fmla="*/ 928687 w 2041226"/>
              <a:gd name="connsiteY49" fmla="*/ 466725 h 2425604"/>
              <a:gd name="connsiteX50" fmla="*/ 1076325 w 2041226"/>
              <a:gd name="connsiteY50" fmla="*/ 485775 h 2425604"/>
              <a:gd name="connsiteX51" fmla="*/ 1200150 w 2041226"/>
              <a:gd name="connsiteY51" fmla="*/ 466725 h 2425604"/>
              <a:gd name="connsiteX52" fmla="*/ 1285875 w 2041226"/>
              <a:gd name="connsiteY52" fmla="*/ 409575 h 2425604"/>
              <a:gd name="connsiteX53" fmla="*/ 1333500 w 2041226"/>
              <a:gd name="connsiteY53" fmla="*/ 347663 h 2425604"/>
              <a:gd name="connsiteX0" fmla="*/ 1333500 w 2041226"/>
              <a:gd name="connsiteY0" fmla="*/ 347663 h 2425604"/>
              <a:gd name="connsiteX1" fmla="*/ 1535495 w 2041226"/>
              <a:gd name="connsiteY1" fmla="*/ 323853 h 2425604"/>
              <a:gd name="connsiteX2" fmla="*/ 1709327 w 2041226"/>
              <a:gd name="connsiteY2" fmla="*/ 378622 h 2425604"/>
              <a:gd name="connsiteX3" fmla="*/ 1792671 w 2041226"/>
              <a:gd name="connsiteY3" fmla="*/ 442916 h 2425604"/>
              <a:gd name="connsiteX4" fmla="*/ 1868869 w 2041226"/>
              <a:gd name="connsiteY4" fmla="*/ 561978 h 2425604"/>
              <a:gd name="connsiteX5" fmla="*/ 1909351 w 2041226"/>
              <a:gd name="connsiteY5" fmla="*/ 890590 h 2425604"/>
              <a:gd name="connsiteX6" fmla="*/ 1816482 w 2041226"/>
              <a:gd name="connsiteY6" fmla="*/ 1466853 h 2425604"/>
              <a:gd name="connsiteX7" fmla="*/ 1566451 w 2041226"/>
              <a:gd name="connsiteY7" fmla="*/ 1897858 h 2425604"/>
              <a:gd name="connsiteX8" fmla="*/ 1361663 w 2041226"/>
              <a:gd name="connsiteY8" fmla="*/ 2083595 h 2425604"/>
              <a:gd name="connsiteX9" fmla="*/ 1106869 w 2041226"/>
              <a:gd name="connsiteY9" fmla="*/ 2221707 h 2425604"/>
              <a:gd name="connsiteX10" fmla="*/ 752063 w 2041226"/>
              <a:gd name="connsiteY10" fmla="*/ 2331245 h 2425604"/>
              <a:gd name="connsiteX11" fmla="*/ 516320 w 2041226"/>
              <a:gd name="connsiteY11" fmla="*/ 2340771 h 2425604"/>
              <a:gd name="connsiteX12" fmla="*/ 568706 w 2041226"/>
              <a:gd name="connsiteY12" fmla="*/ 2416969 h 2425604"/>
              <a:gd name="connsiteX13" fmla="*/ 825881 w 2041226"/>
              <a:gd name="connsiteY13" fmla="*/ 2421732 h 2425604"/>
              <a:gd name="connsiteX14" fmla="*/ 1021144 w 2041226"/>
              <a:gd name="connsiteY14" fmla="*/ 2371726 h 2425604"/>
              <a:gd name="connsiteX15" fmla="*/ 1199738 w 2041226"/>
              <a:gd name="connsiteY15" fmla="*/ 2293146 h 2425604"/>
              <a:gd name="connsiteX16" fmla="*/ 1878395 w 2041226"/>
              <a:gd name="connsiteY16" fmla="*/ 1664497 h 2425604"/>
              <a:gd name="connsiteX17" fmla="*/ 2037937 w 2041226"/>
              <a:gd name="connsiteY17" fmla="*/ 1081089 h 2425604"/>
              <a:gd name="connsiteX18" fmla="*/ 2002222 w 2041226"/>
              <a:gd name="connsiteY18" fmla="*/ 538167 h 2425604"/>
              <a:gd name="connsiteX19" fmla="*/ 1780765 w 2041226"/>
              <a:gd name="connsiteY19" fmla="*/ 290516 h 2425604"/>
              <a:gd name="connsiteX20" fmla="*/ 1568833 w 2041226"/>
              <a:gd name="connsiteY20" fmla="*/ 202409 h 2425604"/>
              <a:gd name="connsiteX21" fmla="*/ 1435484 w 2041226"/>
              <a:gd name="connsiteY21" fmla="*/ 180978 h 2425604"/>
              <a:gd name="connsiteX22" fmla="*/ 1314450 w 2041226"/>
              <a:gd name="connsiteY22" fmla="*/ 184150 h 2425604"/>
              <a:gd name="connsiteX23" fmla="*/ 1262062 w 2041226"/>
              <a:gd name="connsiteY23" fmla="*/ 138113 h 2425604"/>
              <a:gd name="connsiteX24" fmla="*/ 1223962 w 2041226"/>
              <a:gd name="connsiteY24" fmla="*/ 109538 h 2425604"/>
              <a:gd name="connsiteX25" fmla="*/ 1181100 w 2041226"/>
              <a:gd name="connsiteY25" fmla="*/ 76200 h 2425604"/>
              <a:gd name="connsiteX26" fmla="*/ 1095375 w 2041226"/>
              <a:gd name="connsiteY26" fmla="*/ 47625 h 2425604"/>
              <a:gd name="connsiteX27" fmla="*/ 995362 w 2041226"/>
              <a:gd name="connsiteY27" fmla="*/ 47625 h 2425604"/>
              <a:gd name="connsiteX28" fmla="*/ 885825 w 2041226"/>
              <a:gd name="connsiteY28" fmla="*/ 61913 h 2425604"/>
              <a:gd name="connsiteX29" fmla="*/ 809625 w 2041226"/>
              <a:gd name="connsiteY29" fmla="*/ 66675 h 2425604"/>
              <a:gd name="connsiteX30" fmla="*/ 723900 w 2041226"/>
              <a:gd name="connsiteY30" fmla="*/ 52388 h 2425604"/>
              <a:gd name="connsiteX31" fmla="*/ 576262 w 2041226"/>
              <a:gd name="connsiteY31" fmla="*/ 28575 h 2425604"/>
              <a:gd name="connsiteX32" fmla="*/ 447675 w 2041226"/>
              <a:gd name="connsiteY32" fmla="*/ 4763 h 2425604"/>
              <a:gd name="connsiteX33" fmla="*/ 333375 w 2041226"/>
              <a:gd name="connsiteY33" fmla="*/ 0 h 2425604"/>
              <a:gd name="connsiteX34" fmla="*/ 200025 w 2041226"/>
              <a:gd name="connsiteY34" fmla="*/ 19050 h 2425604"/>
              <a:gd name="connsiteX35" fmla="*/ 123825 w 2041226"/>
              <a:gd name="connsiteY35" fmla="*/ 57150 h 2425604"/>
              <a:gd name="connsiteX36" fmla="*/ 66675 w 2041226"/>
              <a:gd name="connsiteY36" fmla="*/ 104775 h 2425604"/>
              <a:gd name="connsiteX37" fmla="*/ 14287 w 2041226"/>
              <a:gd name="connsiteY37" fmla="*/ 185738 h 2425604"/>
              <a:gd name="connsiteX38" fmla="*/ 0 w 2041226"/>
              <a:gd name="connsiteY38" fmla="*/ 276225 h 2425604"/>
              <a:gd name="connsiteX39" fmla="*/ 4762 w 2041226"/>
              <a:gd name="connsiteY39" fmla="*/ 366713 h 2425604"/>
              <a:gd name="connsiteX40" fmla="*/ 23812 w 2041226"/>
              <a:gd name="connsiteY40" fmla="*/ 428625 h 2425604"/>
              <a:gd name="connsiteX41" fmla="*/ 61912 w 2041226"/>
              <a:gd name="connsiteY41" fmla="*/ 495300 h 2425604"/>
              <a:gd name="connsiteX42" fmla="*/ 128587 w 2041226"/>
              <a:gd name="connsiteY42" fmla="*/ 538163 h 2425604"/>
              <a:gd name="connsiteX43" fmla="*/ 223837 w 2041226"/>
              <a:gd name="connsiteY43" fmla="*/ 571500 h 2425604"/>
              <a:gd name="connsiteX44" fmla="*/ 338137 w 2041226"/>
              <a:gd name="connsiteY44" fmla="*/ 590550 h 2425604"/>
              <a:gd name="connsiteX45" fmla="*/ 471487 w 2041226"/>
              <a:gd name="connsiteY45" fmla="*/ 581025 h 2425604"/>
              <a:gd name="connsiteX46" fmla="*/ 619125 w 2041226"/>
              <a:gd name="connsiteY46" fmla="*/ 547688 h 2425604"/>
              <a:gd name="connsiteX47" fmla="*/ 766762 w 2041226"/>
              <a:gd name="connsiteY47" fmla="*/ 500063 h 2425604"/>
              <a:gd name="connsiteX48" fmla="*/ 833437 w 2041226"/>
              <a:gd name="connsiteY48" fmla="*/ 476250 h 2425604"/>
              <a:gd name="connsiteX49" fmla="*/ 928687 w 2041226"/>
              <a:gd name="connsiteY49" fmla="*/ 466725 h 2425604"/>
              <a:gd name="connsiteX50" fmla="*/ 1076325 w 2041226"/>
              <a:gd name="connsiteY50" fmla="*/ 485775 h 2425604"/>
              <a:gd name="connsiteX51" fmla="*/ 1200150 w 2041226"/>
              <a:gd name="connsiteY51" fmla="*/ 466725 h 2425604"/>
              <a:gd name="connsiteX52" fmla="*/ 1285875 w 2041226"/>
              <a:gd name="connsiteY52" fmla="*/ 409575 h 2425604"/>
              <a:gd name="connsiteX53" fmla="*/ 1333500 w 2041226"/>
              <a:gd name="connsiteY53" fmla="*/ 347663 h 2425604"/>
              <a:gd name="connsiteX0" fmla="*/ 1333500 w 2041226"/>
              <a:gd name="connsiteY0" fmla="*/ 347663 h 2425604"/>
              <a:gd name="connsiteX1" fmla="*/ 1535495 w 2041226"/>
              <a:gd name="connsiteY1" fmla="*/ 323853 h 2425604"/>
              <a:gd name="connsiteX2" fmla="*/ 1709327 w 2041226"/>
              <a:gd name="connsiteY2" fmla="*/ 378622 h 2425604"/>
              <a:gd name="connsiteX3" fmla="*/ 1792671 w 2041226"/>
              <a:gd name="connsiteY3" fmla="*/ 442916 h 2425604"/>
              <a:gd name="connsiteX4" fmla="*/ 1868869 w 2041226"/>
              <a:gd name="connsiteY4" fmla="*/ 561978 h 2425604"/>
              <a:gd name="connsiteX5" fmla="*/ 1909351 w 2041226"/>
              <a:gd name="connsiteY5" fmla="*/ 890590 h 2425604"/>
              <a:gd name="connsiteX6" fmla="*/ 1816482 w 2041226"/>
              <a:gd name="connsiteY6" fmla="*/ 1466853 h 2425604"/>
              <a:gd name="connsiteX7" fmla="*/ 1566451 w 2041226"/>
              <a:gd name="connsiteY7" fmla="*/ 1897858 h 2425604"/>
              <a:gd name="connsiteX8" fmla="*/ 1361663 w 2041226"/>
              <a:gd name="connsiteY8" fmla="*/ 2083595 h 2425604"/>
              <a:gd name="connsiteX9" fmla="*/ 1106869 w 2041226"/>
              <a:gd name="connsiteY9" fmla="*/ 2221707 h 2425604"/>
              <a:gd name="connsiteX10" fmla="*/ 752063 w 2041226"/>
              <a:gd name="connsiteY10" fmla="*/ 2331245 h 2425604"/>
              <a:gd name="connsiteX11" fmla="*/ 516320 w 2041226"/>
              <a:gd name="connsiteY11" fmla="*/ 2340771 h 2425604"/>
              <a:gd name="connsiteX12" fmla="*/ 556799 w 2041226"/>
              <a:gd name="connsiteY12" fmla="*/ 2416969 h 2425604"/>
              <a:gd name="connsiteX13" fmla="*/ 825881 w 2041226"/>
              <a:gd name="connsiteY13" fmla="*/ 2421732 h 2425604"/>
              <a:gd name="connsiteX14" fmla="*/ 1021144 w 2041226"/>
              <a:gd name="connsiteY14" fmla="*/ 2371726 h 2425604"/>
              <a:gd name="connsiteX15" fmla="*/ 1199738 w 2041226"/>
              <a:gd name="connsiteY15" fmla="*/ 2293146 h 2425604"/>
              <a:gd name="connsiteX16" fmla="*/ 1878395 w 2041226"/>
              <a:gd name="connsiteY16" fmla="*/ 1664497 h 2425604"/>
              <a:gd name="connsiteX17" fmla="*/ 2037937 w 2041226"/>
              <a:gd name="connsiteY17" fmla="*/ 1081089 h 2425604"/>
              <a:gd name="connsiteX18" fmla="*/ 2002222 w 2041226"/>
              <a:gd name="connsiteY18" fmla="*/ 538167 h 2425604"/>
              <a:gd name="connsiteX19" fmla="*/ 1780765 w 2041226"/>
              <a:gd name="connsiteY19" fmla="*/ 290516 h 2425604"/>
              <a:gd name="connsiteX20" fmla="*/ 1568833 w 2041226"/>
              <a:gd name="connsiteY20" fmla="*/ 202409 h 2425604"/>
              <a:gd name="connsiteX21" fmla="*/ 1435484 w 2041226"/>
              <a:gd name="connsiteY21" fmla="*/ 180978 h 2425604"/>
              <a:gd name="connsiteX22" fmla="*/ 1314450 w 2041226"/>
              <a:gd name="connsiteY22" fmla="*/ 184150 h 2425604"/>
              <a:gd name="connsiteX23" fmla="*/ 1262062 w 2041226"/>
              <a:gd name="connsiteY23" fmla="*/ 138113 h 2425604"/>
              <a:gd name="connsiteX24" fmla="*/ 1223962 w 2041226"/>
              <a:gd name="connsiteY24" fmla="*/ 109538 h 2425604"/>
              <a:gd name="connsiteX25" fmla="*/ 1181100 w 2041226"/>
              <a:gd name="connsiteY25" fmla="*/ 76200 h 2425604"/>
              <a:gd name="connsiteX26" fmla="*/ 1095375 w 2041226"/>
              <a:gd name="connsiteY26" fmla="*/ 47625 h 2425604"/>
              <a:gd name="connsiteX27" fmla="*/ 995362 w 2041226"/>
              <a:gd name="connsiteY27" fmla="*/ 47625 h 2425604"/>
              <a:gd name="connsiteX28" fmla="*/ 885825 w 2041226"/>
              <a:gd name="connsiteY28" fmla="*/ 61913 h 2425604"/>
              <a:gd name="connsiteX29" fmla="*/ 809625 w 2041226"/>
              <a:gd name="connsiteY29" fmla="*/ 66675 h 2425604"/>
              <a:gd name="connsiteX30" fmla="*/ 723900 w 2041226"/>
              <a:gd name="connsiteY30" fmla="*/ 52388 h 2425604"/>
              <a:gd name="connsiteX31" fmla="*/ 576262 w 2041226"/>
              <a:gd name="connsiteY31" fmla="*/ 28575 h 2425604"/>
              <a:gd name="connsiteX32" fmla="*/ 447675 w 2041226"/>
              <a:gd name="connsiteY32" fmla="*/ 4763 h 2425604"/>
              <a:gd name="connsiteX33" fmla="*/ 333375 w 2041226"/>
              <a:gd name="connsiteY33" fmla="*/ 0 h 2425604"/>
              <a:gd name="connsiteX34" fmla="*/ 200025 w 2041226"/>
              <a:gd name="connsiteY34" fmla="*/ 19050 h 2425604"/>
              <a:gd name="connsiteX35" fmla="*/ 123825 w 2041226"/>
              <a:gd name="connsiteY35" fmla="*/ 57150 h 2425604"/>
              <a:gd name="connsiteX36" fmla="*/ 66675 w 2041226"/>
              <a:gd name="connsiteY36" fmla="*/ 104775 h 2425604"/>
              <a:gd name="connsiteX37" fmla="*/ 14287 w 2041226"/>
              <a:gd name="connsiteY37" fmla="*/ 185738 h 2425604"/>
              <a:gd name="connsiteX38" fmla="*/ 0 w 2041226"/>
              <a:gd name="connsiteY38" fmla="*/ 276225 h 2425604"/>
              <a:gd name="connsiteX39" fmla="*/ 4762 w 2041226"/>
              <a:gd name="connsiteY39" fmla="*/ 366713 h 2425604"/>
              <a:gd name="connsiteX40" fmla="*/ 23812 w 2041226"/>
              <a:gd name="connsiteY40" fmla="*/ 428625 h 2425604"/>
              <a:gd name="connsiteX41" fmla="*/ 61912 w 2041226"/>
              <a:gd name="connsiteY41" fmla="*/ 495300 h 2425604"/>
              <a:gd name="connsiteX42" fmla="*/ 128587 w 2041226"/>
              <a:gd name="connsiteY42" fmla="*/ 538163 h 2425604"/>
              <a:gd name="connsiteX43" fmla="*/ 223837 w 2041226"/>
              <a:gd name="connsiteY43" fmla="*/ 571500 h 2425604"/>
              <a:gd name="connsiteX44" fmla="*/ 338137 w 2041226"/>
              <a:gd name="connsiteY44" fmla="*/ 590550 h 2425604"/>
              <a:gd name="connsiteX45" fmla="*/ 471487 w 2041226"/>
              <a:gd name="connsiteY45" fmla="*/ 581025 h 2425604"/>
              <a:gd name="connsiteX46" fmla="*/ 619125 w 2041226"/>
              <a:gd name="connsiteY46" fmla="*/ 547688 h 2425604"/>
              <a:gd name="connsiteX47" fmla="*/ 766762 w 2041226"/>
              <a:gd name="connsiteY47" fmla="*/ 500063 h 2425604"/>
              <a:gd name="connsiteX48" fmla="*/ 833437 w 2041226"/>
              <a:gd name="connsiteY48" fmla="*/ 476250 h 2425604"/>
              <a:gd name="connsiteX49" fmla="*/ 928687 w 2041226"/>
              <a:gd name="connsiteY49" fmla="*/ 466725 h 2425604"/>
              <a:gd name="connsiteX50" fmla="*/ 1076325 w 2041226"/>
              <a:gd name="connsiteY50" fmla="*/ 485775 h 2425604"/>
              <a:gd name="connsiteX51" fmla="*/ 1200150 w 2041226"/>
              <a:gd name="connsiteY51" fmla="*/ 466725 h 2425604"/>
              <a:gd name="connsiteX52" fmla="*/ 1285875 w 2041226"/>
              <a:gd name="connsiteY52" fmla="*/ 409575 h 2425604"/>
              <a:gd name="connsiteX53" fmla="*/ 1333500 w 2041226"/>
              <a:gd name="connsiteY53" fmla="*/ 347663 h 24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41226" h="2425604">
                <a:moveTo>
                  <a:pt x="1333500" y="347663"/>
                </a:moveTo>
                <a:cubicBezTo>
                  <a:pt x="1361609" y="343298"/>
                  <a:pt x="1448648" y="297262"/>
                  <a:pt x="1535495" y="323853"/>
                </a:cubicBezTo>
                <a:cubicBezTo>
                  <a:pt x="1588211" y="330203"/>
                  <a:pt x="1656146" y="348063"/>
                  <a:pt x="1709327" y="378622"/>
                </a:cubicBezTo>
                <a:cubicBezTo>
                  <a:pt x="1750999" y="399656"/>
                  <a:pt x="1768462" y="421485"/>
                  <a:pt x="1792671" y="442916"/>
                </a:cubicBezTo>
                <a:cubicBezTo>
                  <a:pt x="1816880" y="464347"/>
                  <a:pt x="1854184" y="520704"/>
                  <a:pt x="1868869" y="561978"/>
                </a:cubicBezTo>
                <a:cubicBezTo>
                  <a:pt x="1883554" y="603252"/>
                  <a:pt x="1909748" y="773512"/>
                  <a:pt x="1909351" y="890590"/>
                </a:cubicBezTo>
                <a:cubicBezTo>
                  <a:pt x="1908954" y="1007668"/>
                  <a:pt x="1873632" y="1298975"/>
                  <a:pt x="1816482" y="1466853"/>
                </a:cubicBezTo>
                <a:cubicBezTo>
                  <a:pt x="1759332" y="1634731"/>
                  <a:pt x="1644635" y="1797449"/>
                  <a:pt x="1566451" y="1897858"/>
                </a:cubicBezTo>
                <a:cubicBezTo>
                  <a:pt x="1488267" y="1998267"/>
                  <a:pt x="1438260" y="2029620"/>
                  <a:pt x="1361663" y="2083595"/>
                </a:cubicBezTo>
                <a:cubicBezTo>
                  <a:pt x="1285066" y="2137570"/>
                  <a:pt x="1208469" y="2180432"/>
                  <a:pt x="1106869" y="2221707"/>
                </a:cubicBezTo>
                <a:cubicBezTo>
                  <a:pt x="1005269" y="2262982"/>
                  <a:pt x="850488" y="2311401"/>
                  <a:pt x="752063" y="2331245"/>
                </a:cubicBezTo>
                <a:cubicBezTo>
                  <a:pt x="653638" y="2351089"/>
                  <a:pt x="546879" y="2326484"/>
                  <a:pt x="516320" y="2340771"/>
                </a:cubicBezTo>
                <a:cubicBezTo>
                  <a:pt x="542911" y="2400302"/>
                  <a:pt x="550846" y="2404269"/>
                  <a:pt x="556799" y="2416969"/>
                </a:cubicBezTo>
                <a:cubicBezTo>
                  <a:pt x="562752" y="2429669"/>
                  <a:pt x="742141" y="2425701"/>
                  <a:pt x="825881" y="2421732"/>
                </a:cubicBezTo>
                <a:cubicBezTo>
                  <a:pt x="909621" y="2417763"/>
                  <a:pt x="957644" y="2391173"/>
                  <a:pt x="1021144" y="2371726"/>
                </a:cubicBezTo>
                <a:cubicBezTo>
                  <a:pt x="1084644" y="2352279"/>
                  <a:pt x="1088613" y="2340374"/>
                  <a:pt x="1199738" y="2293146"/>
                </a:cubicBezTo>
                <a:cubicBezTo>
                  <a:pt x="1310863" y="2245918"/>
                  <a:pt x="1731552" y="1992714"/>
                  <a:pt x="1878395" y="1664497"/>
                </a:cubicBezTo>
                <a:cubicBezTo>
                  <a:pt x="2025238" y="1336280"/>
                  <a:pt x="2028015" y="1224361"/>
                  <a:pt x="2037937" y="1081089"/>
                </a:cubicBezTo>
                <a:cubicBezTo>
                  <a:pt x="2047859" y="937817"/>
                  <a:pt x="2035162" y="635401"/>
                  <a:pt x="2002222" y="538167"/>
                </a:cubicBezTo>
                <a:cubicBezTo>
                  <a:pt x="1969282" y="440933"/>
                  <a:pt x="1852997" y="346476"/>
                  <a:pt x="1780765" y="290516"/>
                </a:cubicBezTo>
                <a:cubicBezTo>
                  <a:pt x="1708534" y="234556"/>
                  <a:pt x="1626380" y="220665"/>
                  <a:pt x="1568833" y="202409"/>
                </a:cubicBezTo>
                <a:cubicBezTo>
                  <a:pt x="1511286" y="184153"/>
                  <a:pt x="1473515" y="180846"/>
                  <a:pt x="1435484" y="180978"/>
                </a:cubicBezTo>
                <a:lnTo>
                  <a:pt x="1314450" y="184150"/>
                </a:lnTo>
                <a:lnTo>
                  <a:pt x="1262062" y="138113"/>
                </a:lnTo>
                <a:lnTo>
                  <a:pt x="1223962" y="109538"/>
                </a:lnTo>
                <a:lnTo>
                  <a:pt x="1181100" y="76200"/>
                </a:lnTo>
                <a:lnTo>
                  <a:pt x="1095375" y="47625"/>
                </a:lnTo>
                <a:lnTo>
                  <a:pt x="995362" y="47625"/>
                </a:lnTo>
                <a:lnTo>
                  <a:pt x="885825" y="61913"/>
                </a:lnTo>
                <a:lnTo>
                  <a:pt x="809625" y="66675"/>
                </a:lnTo>
                <a:lnTo>
                  <a:pt x="723900" y="52388"/>
                </a:lnTo>
                <a:lnTo>
                  <a:pt x="576262" y="28575"/>
                </a:lnTo>
                <a:lnTo>
                  <a:pt x="447675" y="4763"/>
                </a:lnTo>
                <a:lnTo>
                  <a:pt x="333375" y="0"/>
                </a:lnTo>
                <a:lnTo>
                  <a:pt x="200025" y="19050"/>
                </a:lnTo>
                <a:lnTo>
                  <a:pt x="123825" y="57150"/>
                </a:lnTo>
                <a:lnTo>
                  <a:pt x="66675" y="104775"/>
                </a:lnTo>
                <a:lnTo>
                  <a:pt x="14287" y="185738"/>
                </a:lnTo>
                <a:lnTo>
                  <a:pt x="0" y="276225"/>
                </a:lnTo>
                <a:lnTo>
                  <a:pt x="4762" y="366713"/>
                </a:lnTo>
                <a:lnTo>
                  <a:pt x="23812" y="428625"/>
                </a:lnTo>
                <a:lnTo>
                  <a:pt x="61912" y="495300"/>
                </a:lnTo>
                <a:lnTo>
                  <a:pt x="128587" y="538163"/>
                </a:lnTo>
                <a:lnTo>
                  <a:pt x="223837" y="571500"/>
                </a:lnTo>
                <a:lnTo>
                  <a:pt x="338137" y="590550"/>
                </a:lnTo>
                <a:lnTo>
                  <a:pt x="471487" y="581025"/>
                </a:lnTo>
                <a:lnTo>
                  <a:pt x="619125" y="547688"/>
                </a:lnTo>
                <a:lnTo>
                  <a:pt x="766762" y="500063"/>
                </a:lnTo>
                <a:lnTo>
                  <a:pt x="833437" y="476250"/>
                </a:lnTo>
                <a:lnTo>
                  <a:pt x="928687" y="466725"/>
                </a:lnTo>
                <a:lnTo>
                  <a:pt x="1076325" y="485775"/>
                </a:lnTo>
                <a:lnTo>
                  <a:pt x="1200150" y="466725"/>
                </a:lnTo>
                <a:lnTo>
                  <a:pt x="1285875" y="409575"/>
                </a:lnTo>
                <a:lnTo>
                  <a:pt x="1333500" y="347663"/>
                </a:lnTo>
                <a:close/>
              </a:path>
            </a:pathLst>
          </a:cu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1790700" y="2833688"/>
            <a:ext cx="2633663" cy="1952625"/>
          </a:xfrm>
          <a:custGeom>
            <a:avLst/>
            <a:gdLst>
              <a:gd name="connsiteX0" fmla="*/ 790575 w 2633663"/>
              <a:gd name="connsiteY0" fmla="*/ 0 h 1952625"/>
              <a:gd name="connsiteX1" fmla="*/ 862013 w 2633663"/>
              <a:gd name="connsiteY1" fmla="*/ 28575 h 1952625"/>
              <a:gd name="connsiteX2" fmla="*/ 923925 w 2633663"/>
              <a:gd name="connsiteY2" fmla="*/ 71437 h 1952625"/>
              <a:gd name="connsiteX3" fmla="*/ 966788 w 2633663"/>
              <a:gd name="connsiteY3" fmla="*/ 133350 h 1952625"/>
              <a:gd name="connsiteX4" fmla="*/ 1000125 w 2633663"/>
              <a:gd name="connsiteY4" fmla="*/ 233362 h 1952625"/>
              <a:gd name="connsiteX5" fmla="*/ 1019175 w 2633663"/>
              <a:gd name="connsiteY5" fmla="*/ 314325 h 1952625"/>
              <a:gd name="connsiteX6" fmla="*/ 804863 w 2633663"/>
              <a:gd name="connsiteY6" fmla="*/ 433387 h 1952625"/>
              <a:gd name="connsiteX7" fmla="*/ 676275 w 2633663"/>
              <a:gd name="connsiteY7" fmla="*/ 557212 h 1952625"/>
              <a:gd name="connsiteX8" fmla="*/ 590550 w 2633663"/>
              <a:gd name="connsiteY8" fmla="*/ 657225 h 1952625"/>
              <a:gd name="connsiteX9" fmla="*/ 533400 w 2633663"/>
              <a:gd name="connsiteY9" fmla="*/ 828675 h 1952625"/>
              <a:gd name="connsiteX10" fmla="*/ 528638 w 2633663"/>
              <a:gd name="connsiteY10" fmla="*/ 962025 h 1952625"/>
              <a:gd name="connsiteX11" fmla="*/ 561975 w 2633663"/>
              <a:gd name="connsiteY11" fmla="*/ 1123950 h 1952625"/>
              <a:gd name="connsiteX12" fmla="*/ 623888 w 2633663"/>
              <a:gd name="connsiteY12" fmla="*/ 1295400 h 1952625"/>
              <a:gd name="connsiteX13" fmla="*/ 700088 w 2633663"/>
              <a:gd name="connsiteY13" fmla="*/ 1390650 h 1952625"/>
              <a:gd name="connsiteX14" fmla="*/ 800100 w 2633663"/>
              <a:gd name="connsiteY14" fmla="*/ 1490662 h 1952625"/>
              <a:gd name="connsiteX15" fmla="*/ 938213 w 2633663"/>
              <a:gd name="connsiteY15" fmla="*/ 1604962 h 1952625"/>
              <a:gd name="connsiteX16" fmla="*/ 1176338 w 2633663"/>
              <a:gd name="connsiteY16" fmla="*/ 1709737 h 1952625"/>
              <a:gd name="connsiteX17" fmla="*/ 1385888 w 2633663"/>
              <a:gd name="connsiteY17" fmla="*/ 1747837 h 1952625"/>
              <a:gd name="connsiteX18" fmla="*/ 1604963 w 2633663"/>
              <a:gd name="connsiteY18" fmla="*/ 1747837 h 1952625"/>
              <a:gd name="connsiteX19" fmla="*/ 1809750 w 2633663"/>
              <a:gd name="connsiteY19" fmla="*/ 1719262 h 1952625"/>
              <a:gd name="connsiteX20" fmla="*/ 2033588 w 2633663"/>
              <a:gd name="connsiteY20" fmla="*/ 1647825 h 1952625"/>
              <a:gd name="connsiteX21" fmla="*/ 2243138 w 2633663"/>
              <a:gd name="connsiteY21" fmla="*/ 1566862 h 1952625"/>
              <a:gd name="connsiteX22" fmla="*/ 2443163 w 2633663"/>
              <a:gd name="connsiteY22" fmla="*/ 1452562 h 1952625"/>
              <a:gd name="connsiteX23" fmla="*/ 2514600 w 2633663"/>
              <a:gd name="connsiteY23" fmla="*/ 1500187 h 1952625"/>
              <a:gd name="connsiteX24" fmla="*/ 2595563 w 2633663"/>
              <a:gd name="connsiteY24" fmla="*/ 1604962 h 1952625"/>
              <a:gd name="connsiteX25" fmla="*/ 2619375 w 2633663"/>
              <a:gd name="connsiteY25" fmla="*/ 1704975 h 1952625"/>
              <a:gd name="connsiteX26" fmla="*/ 2633663 w 2633663"/>
              <a:gd name="connsiteY26" fmla="*/ 1771650 h 1952625"/>
              <a:gd name="connsiteX27" fmla="*/ 2309813 w 2633663"/>
              <a:gd name="connsiteY27" fmla="*/ 1909762 h 1952625"/>
              <a:gd name="connsiteX28" fmla="*/ 2190750 w 2633663"/>
              <a:gd name="connsiteY28" fmla="*/ 1952625 h 1952625"/>
              <a:gd name="connsiteX29" fmla="*/ 781050 w 2633663"/>
              <a:gd name="connsiteY29" fmla="*/ 1952625 h 1952625"/>
              <a:gd name="connsiteX30" fmla="*/ 600075 w 2633663"/>
              <a:gd name="connsiteY30" fmla="*/ 1871662 h 1952625"/>
              <a:gd name="connsiteX31" fmla="*/ 447675 w 2633663"/>
              <a:gd name="connsiteY31" fmla="*/ 1781175 h 1952625"/>
              <a:gd name="connsiteX32" fmla="*/ 261938 w 2633663"/>
              <a:gd name="connsiteY32" fmla="*/ 1581150 h 1952625"/>
              <a:gd name="connsiteX33" fmla="*/ 85725 w 2633663"/>
              <a:gd name="connsiteY33" fmla="*/ 1338262 h 1952625"/>
              <a:gd name="connsiteX34" fmla="*/ 19050 w 2633663"/>
              <a:gd name="connsiteY34" fmla="*/ 1157287 h 1952625"/>
              <a:gd name="connsiteX35" fmla="*/ 0 w 2633663"/>
              <a:gd name="connsiteY35" fmla="*/ 962025 h 1952625"/>
              <a:gd name="connsiteX36" fmla="*/ 28575 w 2633663"/>
              <a:gd name="connsiteY36" fmla="*/ 781050 h 1952625"/>
              <a:gd name="connsiteX37" fmla="*/ 109538 w 2633663"/>
              <a:gd name="connsiteY37" fmla="*/ 571500 h 1952625"/>
              <a:gd name="connsiteX38" fmla="*/ 195263 w 2633663"/>
              <a:gd name="connsiteY38" fmla="*/ 423862 h 1952625"/>
              <a:gd name="connsiteX39" fmla="*/ 319088 w 2633663"/>
              <a:gd name="connsiteY39" fmla="*/ 276225 h 1952625"/>
              <a:gd name="connsiteX40" fmla="*/ 485775 w 2633663"/>
              <a:gd name="connsiteY40" fmla="*/ 147637 h 1952625"/>
              <a:gd name="connsiteX41" fmla="*/ 661988 w 2633663"/>
              <a:gd name="connsiteY41" fmla="*/ 47625 h 1952625"/>
              <a:gd name="connsiteX42" fmla="*/ 790575 w 2633663"/>
              <a:gd name="connsiteY42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633663" h="1952625">
                <a:moveTo>
                  <a:pt x="790575" y="0"/>
                </a:moveTo>
                <a:lnTo>
                  <a:pt x="862013" y="28575"/>
                </a:lnTo>
                <a:lnTo>
                  <a:pt x="923925" y="71437"/>
                </a:lnTo>
                <a:lnTo>
                  <a:pt x="966788" y="133350"/>
                </a:lnTo>
                <a:lnTo>
                  <a:pt x="1000125" y="233362"/>
                </a:lnTo>
                <a:lnTo>
                  <a:pt x="1019175" y="314325"/>
                </a:lnTo>
                <a:lnTo>
                  <a:pt x="804863" y="433387"/>
                </a:lnTo>
                <a:lnTo>
                  <a:pt x="676275" y="557212"/>
                </a:lnTo>
                <a:lnTo>
                  <a:pt x="590550" y="657225"/>
                </a:lnTo>
                <a:lnTo>
                  <a:pt x="533400" y="828675"/>
                </a:lnTo>
                <a:lnTo>
                  <a:pt x="528638" y="962025"/>
                </a:lnTo>
                <a:lnTo>
                  <a:pt x="561975" y="1123950"/>
                </a:lnTo>
                <a:lnTo>
                  <a:pt x="623888" y="1295400"/>
                </a:lnTo>
                <a:lnTo>
                  <a:pt x="700088" y="1390650"/>
                </a:lnTo>
                <a:lnTo>
                  <a:pt x="800100" y="1490662"/>
                </a:lnTo>
                <a:lnTo>
                  <a:pt x="938213" y="1604962"/>
                </a:lnTo>
                <a:lnTo>
                  <a:pt x="1176338" y="1709737"/>
                </a:lnTo>
                <a:lnTo>
                  <a:pt x="1385888" y="1747837"/>
                </a:lnTo>
                <a:lnTo>
                  <a:pt x="1604963" y="1747837"/>
                </a:lnTo>
                <a:lnTo>
                  <a:pt x="1809750" y="1719262"/>
                </a:lnTo>
                <a:lnTo>
                  <a:pt x="2033588" y="1647825"/>
                </a:lnTo>
                <a:lnTo>
                  <a:pt x="2243138" y="1566862"/>
                </a:lnTo>
                <a:lnTo>
                  <a:pt x="2443163" y="1452562"/>
                </a:lnTo>
                <a:lnTo>
                  <a:pt x="2514600" y="1500187"/>
                </a:lnTo>
                <a:lnTo>
                  <a:pt x="2595563" y="1604962"/>
                </a:lnTo>
                <a:lnTo>
                  <a:pt x="2619375" y="1704975"/>
                </a:lnTo>
                <a:lnTo>
                  <a:pt x="2633663" y="1771650"/>
                </a:lnTo>
                <a:lnTo>
                  <a:pt x="2309813" y="1909762"/>
                </a:lnTo>
                <a:lnTo>
                  <a:pt x="2190750" y="1952625"/>
                </a:lnTo>
                <a:lnTo>
                  <a:pt x="781050" y="1952625"/>
                </a:lnTo>
                <a:lnTo>
                  <a:pt x="600075" y="1871662"/>
                </a:lnTo>
                <a:lnTo>
                  <a:pt x="447675" y="1781175"/>
                </a:lnTo>
                <a:lnTo>
                  <a:pt x="261938" y="1581150"/>
                </a:lnTo>
                <a:lnTo>
                  <a:pt x="85725" y="1338262"/>
                </a:lnTo>
                <a:lnTo>
                  <a:pt x="19050" y="1157287"/>
                </a:lnTo>
                <a:lnTo>
                  <a:pt x="0" y="962025"/>
                </a:lnTo>
                <a:lnTo>
                  <a:pt x="28575" y="781050"/>
                </a:lnTo>
                <a:lnTo>
                  <a:pt x="109538" y="571500"/>
                </a:lnTo>
                <a:lnTo>
                  <a:pt x="195263" y="423862"/>
                </a:lnTo>
                <a:lnTo>
                  <a:pt x="319088" y="276225"/>
                </a:lnTo>
                <a:lnTo>
                  <a:pt x="485775" y="147637"/>
                </a:lnTo>
                <a:lnTo>
                  <a:pt x="661988" y="47625"/>
                </a:lnTo>
                <a:lnTo>
                  <a:pt x="790575" y="0"/>
                </a:lnTo>
                <a:close/>
              </a:path>
            </a:pathLst>
          </a:custGeom>
          <a:solidFill>
            <a:srgbClr val="7ABC32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253577" y="419040"/>
            <a:ext cx="689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Liver, the largest gland in the body secretes bile juice.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" y="451306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This bile juice is stored in the gall bladder.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0" y="33555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Whenever, food enters the small intestine, the gall bladder releases bile juice into it through a duct. 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xit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6" presetClass="entr" presetSubtype="37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5" grpId="0" animBg="1"/>
      <p:bldP spid="25" grpId="1" animBg="1"/>
      <p:bldP spid="25" grpId="2" animBg="1"/>
      <p:bldP spid="25" grpId="3" animBg="1"/>
      <p:bldP spid="27" grpId="0" animBg="1"/>
      <p:bldP spid="24" grpId="0" animBg="1"/>
      <p:bldP spid="21" grpId="0"/>
      <p:bldP spid="21" grpId="1"/>
      <p:bldP spid="22" grpId="0"/>
      <p:bldP spid="22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5156" y="290286"/>
            <a:ext cx="8057297" cy="453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>
          <a:xfrm>
            <a:off x="2165350" y="1835150"/>
            <a:ext cx="3611880" cy="2860675"/>
          </a:xfrm>
          <a:custGeom>
            <a:avLst/>
            <a:gdLst>
              <a:gd name="connsiteX0" fmla="*/ 790575 w 2633663"/>
              <a:gd name="connsiteY0" fmla="*/ 0 h 1952625"/>
              <a:gd name="connsiteX1" fmla="*/ 862013 w 2633663"/>
              <a:gd name="connsiteY1" fmla="*/ 28575 h 1952625"/>
              <a:gd name="connsiteX2" fmla="*/ 923925 w 2633663"/>
              <a:gd name="connsiteY2" fmla="*/ 71437 h 1952625"/>
              <a:gd name="connsiteX3" fmla="*/ 966788 w 2633663"/>
              <a:gd name="connsiteY3" fmla="*/ 133350 h 1952625"/>
              <a:gd name="connsiteX4" fmla="*/ 1000125 w 2633663"/>
              <a:gd name="connsiteY4" fmla="*/ 233362 h 1952625"/>
              <a:gd name="connsiteX5" fmla="*/ 1019175 w 2633663"/>
              <a:gd name="connsiteY5" fmla="*/ 314325 h 1952625"/>
              <a:gd name="connsiteX6" fmla="*/ 804863 w 2633663"/>
              <a:gd name="connsiteY6" fmla="*/ 433387 h 1952625"/>
              <a:gd name="connsiteX7" fmla="*/ 676275 w 2633663"/>
              <a:gd name="connsiteY7" fmla="*/ 557212 h 1952625"/>
              <a:gd name="connsiteX8" fmla="*/ 590550 w 2633663"/>
              <a:gd name="connsiteY8" fmla="*/ 657225 h 1952625"/>
              <a:gd name="connsiteX9" fmla="*/ 533400 w 2633663"/>
              <a:gd name="connsiteY9" fmla="*/ 828675 h 1952625"/>
              <a:gd name="connsiteX10" fmla="*/ 528638 w 2633663"/>
              <a:gd name="connsiteY10" fmla="*/ 962025 h 1952625"/>
              <a:gd name="connsiteX11" fmla="*/ 561975 w 2633663"/>
              <a:gd name="connsiteY11" fmla="*/ 1123950 h 1952625"/>
              <a:gd name="connsiteX12" fmla="*/ 623888 w 2633663"/>
              <a:gd name="connsiteY12" fmla="*/ 1295400 h 1952625"/>
              <a:gd name="connsiteX13" fmla="*/ 700088 w 2633663"/>
              <a:gd name="connsiteY13" fmla="*/ 1390650 h 1952625"/>
              <a:gd name="connsiteX14" fmla="*/ 800100 w 2633663"/>
              <a:gd name="connsiteY14" fmla="*/ 1490662 h 1952625"/>
              <a:gd name="connsiteX15" fmla="*/ 938213 w 2633663"/>
              <a:gd name="connsiteY15" fmla="*/ 1604962 h 1952625"/>
              <a:gd name="connsiteX16" fmla="*/ 1176338 w 2633663"/>
              <a:gd name="connsiteY16" fmla="*/ 1709737 h 1952625"/>
              <a:gd name="connsiteX17" fmla="*/ 1385888 w 2633663"/>
              <a:gd name="connsiteY17" fmla="*/ 1747837 h 1952625"/>
              <a:gd name="connsiteX18" fmla="*/ 1604963 w 2633663"/>
              <a:gd name="connsiteY18" fmla="*/ 1747837 h 1952625"/>
              <a:gd name="connsiteX19" fmla="*/ 1809750 w 2633663"/>
              <a:gd name="connsiteY19" fmla="*/ 1719262 h 1952625"/>
              <a:gd name="connsiteX20" fmla="*/ 2033588 w 2633663"/>
              <a:gd name="connsiteY20" fmla="*/ 1647825 h 1952625"/>
              <a:gd name="connsiteX21" fmla="*/ 2243138 w 2633663"/>
              <a:gd name="connsiteY21" fmla="*/ 1566862 h 1952625"/>
              <a:gd name="connsiteX22" fmla="*/ 2443163 w 2633663"/>
              <a:gd name="connsiteY22" fmla="*/ 1452562 h 1952625"/>
              <a:gd name="connsiteX23" fmla="*/ 2514600 w 2633663"/>
              <a:gd name="connsiteY23" fmla="*/ 1500187 h 1952625"/>
              <a:gd name="connsiteX24" fmla="*/ 2595563 w 2633663"/>
              <a:gd name="connsiteY24" fmla="*/ 1604962 h 1952625"/>
              <a:gd name="connsiteX25" fmla="*/ 2619375 w 2633663"/>
              <a:gd name="connsiteY25" fmla="*/ 1704975 h 1952625"/>
              <a:gd name="connsiteX26" fmla="*/ 2633663 w 2633663"/>
              <a:gd name="connsiteY26" fmla="*/ 1771650 h 1952625"/>
              <a:gd name="connsiteX27" fmla="*/ 2309813 w 2633663"/>
              <a:gd name="connsiteY27" fmla="*/ 1909762 h 1952625"/>
              <a:gd name="connsiteX28" fmla="*/ 2190750 w 2633663"/>
              <a:gd name="connsiteY28" fmla="*/ 1952625 h 1952625"/>
              <a:gd name="connsiteX29" fmla="*/ 781050 w 2633663"/>
              <a:gd name="connsiteY29" fmla="*/ 1952625 h 1952625"/>
              <a:gd name="connsiteX30" fmla="*/ 600075 w 2633663"/>
              <a:gd name="connsiteY30" fmla="*/ 1871662 h 1952625"/>
              <a:gd name="connsiteX31" fmla="*/ 447675 w 2633663"/>
              <a:gd name="connsiteY31" fmla="*/ 1781175 h 1952625"/>
              <a:gd name="connsiteX32" fmla="*/ 261938 w 2633663"/>
              <a:gd name="connsiteY32" fmla="*/ 1581150 h 1952625"/>
              <a:gd name="connsiteX33" fmla="*/ 85725 w 2633663"/>
              <a:gd name="connsiteY33" fmla="*/ 1338262 h 1952625"/>
              <a:gd name="connsiteX34" fmla="*/ 19050 w 2633663"/>
              <a:gd name="connsiteY34" fmla="*/ 1157287 h 1952625"/>
              <a:gd name="connsiteX35" fmla="*/ 0 w 2633663"/>
              <a:gd name="connsiteY35" fmla="*/ 962025 h 1952625"/>
              <a:gd name="connsiteX36" fmla="*/ 28575 w 2633663"/>
              <a:gd name="connsiteY36" fmla="*/ 781050 h 1952625"/>
              <a:gd name="connsiteX37" fmla="*/ 109538 w 2633663"/>
              <a:gd name="connsiteY37" fmla="*/ 571500 h 1952625"/>
              <a:gd name="connsiteX38" fmla="*/ 195263 w 2633663"/>
              <a:gd name="connsiteY38" fmla="*/ 423862 h 1952625"/>
              <a:gd name="connsiteX39" fmla="*/ 319088 w 2633663"/>
              <a:gd name="connsiteY39" fmla="*/ 276225 h 1952625"/>
              <a:gd name="connsiteX40" fmla="*/ 485775 w 2633663"/>
              <a:gd name="connsiteY40" fmla="*/ 147637 h 1952625"/>
              <a:gd name="connsiteX41" fmla="*/ 661988 w 2633663"/>
              <a:gd name="connsiteY41" fmla="*/ 47625 h 1952625"/>
              <a:gd name="connsiteX42" fmla="*/ 790575 w 2633663"/>
              <a:gd name="connsiteY42" fmla="*/ 0 h 1952625"/>
              <a:gd name="connsiteX0" fmla="*/ 790575 w 2633663"/>
              <a:gd name="connsiteY0" fmla="*/ 0 h 2091444"/>
              <a:gd name="connsiteX1" fmla="*/ 862013 w 2633663"/>
              <a:gd name="connsiteY1" fmla="*/ 28575 h 2091444"/>
              <a:gd name="connsiteX2" fmla="*/ 923925 w 2633663"/>
              <a:gd name="connsiteY2" fmla="*/ 71437 h 2091444"/>
              <a:gd name="connsiteX3" fmla="*/ 966788 w 2633663"/>
              <a:gd name="connsiteY3" fmla="*/ 133350 h 2091444"/>
              <a:gd name="connsiteX4" fmla="*/ 1000125 w 2633663"/>
              <a:gd name="connsiteY4" fmla="*/ 233362 h 2091444"/>
              <a:gd name="connsiteX5" fmla="*/ 1019175 w 2633663"/>
              <a:gd name="connsiteY5" fmla="*/ 314325 h 2091444"/>
              <a:gd name="connsiteX6" fmla="*/ 804863 w 2633663"/>
              <a:gd name="connsiteY6" fmla="*/ 433387 h 2091444"/>
              <a:gd name="connsiteX7" fmla="*/ 676275 w 2633663"/>
              <a:gd name="connsiteY7" fmla="*/ 557212 h 2091444"/>
              <a:gd name="connsiteX8" fmla="*/ 590550 w 2633663"/>
              <a:gd name="connsiteY8" fmla="*/ 657225 h 2091444"/>
              <a:gd name="connsiteX9" fmla="*/ 533400 w 2633663"/>
              <a:gd name="connsiteY9" fmla="*/ 828675 h 2091444"/>
              <a:gd name="connsiteX10" fmla="*/ 528638 w 2633663"/>
              <a:gd name="connsiteY10" fmla="*/ 962025 h 2091444"/>
              <a:gd name="connsiteX11" fmla="*/ 561975 w 2633663"/>
              <a:gd name="connsiteY11" fmla="*/ 1123950 h 2091444"/>
              <a:gd name="connsiteX12" fmla="*/ 623888 w 2633663"/>
              <a:gd name="connsiteY12" fmla="*/ 1295400 h 2091444"/>
              <a:gd name="connsiteX13" fmla="*/ 700088 w 2633663"/>
              <a:gd name="connsiteY13" fmla="*/ 1390650 h 2091444"/>
              <a:gd name="connsiteX14" fmla="*/ 800100 w 2633663"/>
              <a:gd name="connsiteY14" fmla="*/ 1490662 h 2091444"/>
              <a:gd name="connsiteX15" fmla="*/ 938213 w 2633663"/>
              <a:gd name="connsiteY15" fmla="*/ 1604962 h 2091444"/>
              <a:gd name="connsiteX16" fmla="*/ 1176338 w 2633663"/>
              <a:gd name="connsiteY16" fmla="*/ 1709737 h 2091444"/>
              <a:gd name="connsiteX17" fmla="*/ 1385888 w 2633663"/>
              <a:gd name="connsiteY17" fmla="*/ 1747837 h 2091444"/>
              <a:gd name="connsiteX18" fmla="*/ 1604963 w 2633663"/>
              <a:gd name="connsiteY18" fmla="*/ 1747837 h 2091444"/>
              <a:gd name="connsiteX19" fmla="*/ 1809750 w 2633663"/>
              <a:gd name="connsiteY19" fmla="*/ 1719262 h 2091444"/>
              <a:gd name="connsiteX20" fmla="*/ 2033588 w 2633663"/>
              <a:gd name="connsiteY20" fmla="*/ 1647825 h 2091444"/>
              <a:gd name="connsiteX21" fmla="*/ 2243138 w 2633663"/>
              <a:gd name="connsiteY21" fmla="*/ 1566862 h 2091444"/>
              <a:gd name="connsiteX22" fmla="*/ 2443163 w 2633663"/>
              <a:gd name="connsiteY22" fmla="*/ 1452562 h 2091444"/>
              <a:gd name="connsiteX23" fmla="*/ 2514600 w 2633663"/>
              <a:gd name="connsiteY23" fmla="*/ 1500187 h 2091444"/>
              <a:gd name="connsiteX24" fmla="*/ 2595563 w 2633663"/>
              <a:gd name="connsiteY24" fmla="*/ 1604962 h 2091444"/>
              <a:gd name="connsiteX25" fmla="*/ 2619375 w 2633663"/>
              <a:gd name="connsiteY25" fmla="*/ 1704975 h 2091444"/>
              <a:gd name="connsiteX26" fmla="*/ 2633663 w 2633663"/>
              <a:gd name="connsiteY26" fmla="*/ 1771650 h 2091444"/>
              <a:gd name="connsiteX27" fmla="*/ 2309813 w 2633663"/>
              <a:gd name="connsiteY27" fmla="*/ 1909762 h 2091444"/>
              <a:gd name="connsiteX28" fmla="*/ 2190750 w 2633663"/>
              <a:gd name="connsiteY28" fmla="*/ 1952625 h 2091444"/>
              <a:gd name="connsiteX29" fmla="*/ 1397166 w 2633663"/>
              <a:gd name="connsiteY29" fmla="*/ 2091435 h 2091444"/>
              <a:gd name="connsiteX30" fmla="*/ 781050 w 2633663"/>
              <a:gd name="connsiteY30" fmla="*/ 1952625 h 2091444"/>
              <a:gd name="connsiteX31" fmla="*/ 600075 w 2633663"/>
              <a:gd name="connsiteY31" fmla="*/ 1871662 h 2091444"/>
              <a:gd name="connsiteX32" fmla="*/ 447675 w 2633663"/>
              <a:gd name="connsiteY32" fmla="*/ 1781175 h 2091444"/>
              <a:gd name="connsiteX33" fmla="*/ 261938 w 2633663"/>
              <a:gd name="connsiteY33" fmla="*/ 1581150 h 2091444"/>
              <a:gd name="connsiteX34" fmla="*/ 85725 w 2633663"/>
              <a:gd name="connsiteY34" fmla="*/ 1338262 h 2091444"/>
              <a:gd name="connsiteX35" fmla="*/ 19050 w 2633663"/>
              <a:gd name="connsiteY35" fmla="*/ 1157287 h 2091444"/>
              <a:gd name="connsiteX36" fmla="*/ 0 w 2633663"/>
              <a:gd name="connsiteY36" fmla="*/ 962025 h 2091444"/>
              <a:gd name="connsiteX37" fmla="*/ 28575 w 2633663"/>
              <a:gd name="connsiteY37" fmla="*/ 781050 h 2091444"/>
              <a:gd name="connsiteX38" fmla="*/ 109538 w 2633663"/>
              <a:gd name="connsiteY38" fmla="*/ 571500 h 2091444"/>
              <a:gd name="connsiteX39" fmla="*/ 195263 w 2633663"/>
              <a:gd name="connsiteY39" fmla="*/ 423862 h 2091444"/>
              <a:gd name="connsiteX40" fmla="*/ 319088 w 2633663"/>
              <a:gd name="connsiteY40" fmla="*/ 276225 h 2091444"/>
              <a:gd name="connsiteX41" fmla="*/ 485775 w 2633663"/>
              <a:gd name="connsiteY41" fmla="*/ 147637 h 2091444"/>
              <a:gd name="connsiteX42" fmla="*/ 661988 w 2633663"/>
              <a:gd name="connsiteY42" fmla="*/ 47625 h 2091444"/>
              <a:gd name="connsiteX43" fmla="*/ 790575 w 2633663"/>
              <a:gd name="connsiteY43" fmla="*/ 0 h 2091444"/>
              <a:gd name="connsiteX0" fmla="*/ 790575 w 2633663"/>
              <a:gd name="connsiteY0" fmla="*/ 0 h 2091444"/>
              <a:gd name="connsiteX1" fmla="*/ 862013 w 2633663"/>
              <a:gd name="connsiteY1" fmla="*/ 28575 h 2091444"/>
              <a:gd name="connsiteX2" fmla="*/ 923925 w 2633663"/>
              <a:gd name="connsiteY2" fmla="*/ 71437 h 2091444"/>
              <a:gd name="connsiteX3" fmla="*/ 966788 w 2633663"/>
              <a:gd name="connsiteY3" fmla="*/ 133350 h 2091444"/>
              <a:gd name="connsiteX4" fmla="*/ 1000125 w 2633663"/>
              <a:gd name="connsiteY4" fmla="*/ 233362 h 2091444"/>
              <a:gd name="connsiteX5" fmla="*/ 1019175 w 2633663"/>
              <a:gd name="connsiteY5" fmla="*/ 314325 h 2091444"/>
              <a:gd name="connsiteX6" fmla="*/ 804863 w 2633663"/>
              <a:gd name="connsiteY6" fmla="*/ 433387 h 2091444"/>
              <a:gd name="connsiteX7" fmla="*/ 676275 w 2633663"/>
              <a:gd name="connsiteY7" fmla="*/ 557212 h 2091444"/>
              <a:gd name="connsiteX8" fmla="*/ 590550 w 2633663"/>
              <a:gd name="connsiteY8" fmla="*/ 657225 h 2091444"/>
              <a:gd name="connsiteX9" fmla="*/ 533400 w 2633663"/>
              <a:gd name="connsiteY9" fmla="*/ 828675 h 2091444"/>
              <a:gd name="connsiteX10" fmla="*/ 528638 w 2633663"/>
              <a:gd name="connsiteY10" fmla="*/ 962025 h 2091444"/>
              <a:gd name="connsiteX11" fmla="*/ 561975 w 2633663"/>
              <a:gd name="connsiteY11" fmla="*/ 1123950 h 2091444"/>
              <a:gd name="connsiteX12" fmla="*/ 623888 w 2633663"/>
              <a:gd name="connsiteY12" fmla="*/ 1295400 h 2091444"/>
              <a:gd name="connsiteX13" fmla="*/ 700088 w 2633663"/>
              <a:gd name="connsiteY13" fmla="*/ 1390650 h 2091444"/>
              <a:gd name="connsiteX14" fmla="*/ 800100 w 2633663"/>
              <a:gd name="connsiteY14" fmla="*/ 1490662 h 2091444"/>
              <a:gd name="connsiteX15" fmla="*/ 938213 w 2633663"/>
              <a:gd name="connsiteY15" fmla="*/ 1604962 h 2091444"/>
              <a:gd name="connsiteX16" fmla="*/ 1176338 w 2633663"/>
              <a:gd name="connsiteY16" fmla="*/ 1709737 h 2091444"/>
              <a:gd name="connsiteX17" fmla="*/ 1385888 w 2633663"/>
              <a:gd name="connsiteY17" fmla="*/ 1747837 h 2091444"/>
              <a:gd name="connsiteX18" fmla="*/ 1604963 w 2633663"/>
              <a:gd name="connsiteY18" fmla="*/ 1747837 h 2091444"/>
              <a:gd name="connsiteX19" fmla="*/ 1809750 w 2633663"/>
              <a:gd name="connsiteY19" fmla="*/ 1719262 h 2091444"/>
              <a:gd name="connsiteX20" fmla="*/ 2033588 w 2633663"/>
              <a:gd name="connsiteY20" fmla="*/ 1647825 h 2091444"/>
              <a:gd name="connsiteX21" fmla="*/ 2243138 w 2633663"/>
              <a:gd name="connsiteY21" fmla="*/ 1566862 h 2091444"/>
              <a:gd name="connsiteX22" fmla="*/ 2443163 w 2633663"/>
              <a:gd name="connsiteY22" fmla="*/ 1452562 h 2091444"/>
              <a:gd name="connsiteX23" fmla="*/ 2514600 w 2633663"/>
              <a:gd name="connsiteY23" fmla="*/ 1500187 h 2091444"/>
              <a:gd name="connsiteX24" fmla="*/ 2595563 w 2633663"/>
              <a:gd name="connsiteY24" fmla="*/ 1604962 h 2091444"/>
              <a:gd name="connsiteX25" fmla="*/ 2619375 w 2633663"/>
              <a:gd name="connsiteY25" fmla="*/ 1704975 h 2091444"/>
              <a:gd name="connsiteX26" fmla="*/ 2633663 w 2633663"/>
              <a:gd name="connsiteY26" fmla="*/ 1771650 h 2091444"/>
              <a:gd name="connsiteX27" fmla="*/ 2309813 w 2633663"/>
              <a:gd name="connsiteY27" fmla="*/ 1909762 h 2091444"/>
              <a:gd name="connsiteX28" fmla="*/ 2190750 w 2633663"/>
              <a:gd name="connsiteY28" fmla="*/ 1952625 h 2091444"/>
              <a:gd name="connsiteX29" fmla="*/ 1397166 w 2633663"/>
              <a:gd name="connsiteY29" fmla="*/ 2091435 h 2091444"/>
              <a:gd name="connsiteX30" fmla="*/ 781050 w 2633663"/>
              <a:gd name="connsiteY30" fmla="*/ 1952625 h 2091444"/>
              <a:gd name="connsiteX31" fmla="*/ 600075 w 2633663"/>
              <a:gd name="connsiteY31" fmla="*/ 1871662 h 2091444"/>
              <a:gd name="connsiteX32" fmla="*/ 447675 w 2633663"/>
              <a:gd name="connsiteY32" fmla="*/ 1781175 h 2091444"/>
              <a:gd name="connsiteX33" fmla="*/ 261938 w 2633663"/>
              <a:gd name="connsiteY33" fmla="*/ 1581150 h 2091444"/>
              <a:gd name="connsiteX34" fmla="*/ 85725 w 2633663"/>
              <a:gd name="connsiteY34" fmla="*/ 1338262 h 2091444"/>
              <a:gd name="connsiteX35" fmla="*/ 19050 w 2633663"/>
              <a:gd name="connsiteY35" fmla="*/ 1157287 h 2091444"/>
              <a:gd name="connsiteX36" fmla="*/ 0 w 2633663"/>
              <a:gd name="connsiteY36" fmla="*/ 962025 h 2091444"/>
              <a:gd name="connsiteX37" fmla="*/ 28575 w 2633663"/>
              <a:gd name="connsiteY37" fmla="*/ 781050 h 2091444"/>
              <a:gd name="connsiteX38" fmla="*/ 109538 w 2633663"/>
              <a:gd name="connsiteY38" fmla="*/ 571500 h 2091444"/>
              <a:gd name="connsiteX39" fmla="*/ 195263 w 2633663"/>
              <a:gd name="connsiteY39" fmla="*/ 423862 h 2091444"/>
              <a:gd name="connsiteX40" fmla="*/ 319088 w 2633663"/>
              <a:gd name="connsiteY40" fmla="*/ 276225 h 2091444"/>
              <a:gd name="connsiteX41" fmla="*/ 485775 w 2633663"/>
              <a:gd name="connsiteY41" fmla="*/ 147637 h 2091444"/>
              <a:gd name="connsiteX42" fmla="*/ 661988 w 2633663"/>
              <a:gd name="connsiteY42" fmla="*/ 47625 h 2091444"/>
              <a:gd name="connsiteX43" fmla="*/ 790575 w 2633663"/>
              <a:gd name="connsiteY43" fmla="*/ 0 h 2091444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57212 h 2091435"/>
              <a:gd name="connsiteX8" fmla="*/ 590550 w 2633663"/>
              <a:gd name="connsiteY8" fmla="*/ 657225 h 2091435"/>
              <a:gd name="connsiteX9" fmla="*/ 533400 w 2633663"/>
              <a:gd name="connsiteY9" fmla="*/ 828675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95563 w 2633663"/>
              <a:gd name="connsiteY24" fmla="*/ 1604962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57212 h 2091435"/>
              <a:gd name="connsiteX8" fmla="*/ 590550 w 2633663"/>
              <a:gd name="connsiteY8" fmla="*/ 657225 h 2091435"/>
              <a:gd name="connsiteX9" fmla="*/ 533400 w 2633663"/>
              <a:gd name="connsiteY9" fmla="*/ 828675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95563 w 2633663"/>
              <a:gd name="connsiteY24" fmla="*/ 1604962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57212 h 2091435"/>
              <a:gd name="connsiteX8" fmla="*/ 590550 w 2633663"/>
              <a:gd name="connsiteY8" fmla="*/ 657225 h 2091435"/>
              <a:gd name="connsiteX9" fmla="*/ 533400 w 2633663"/>
              <a:gd name="connsiteY9" fmla="*/ 828675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33400 w 2633663"/>
              <a:gd name="connsiteY9" fmla="*/ 828675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29927 w 2633663"/>
              <a:gd name="connsiteY9" fmla="*/ 731183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29927 w 2633663"/>
              <a:gd name="connsiteY9" fmla="*/ 731183 h 2091435"/>
              <a:gd name="connsiteX10" fmla="*/ 518220 w 2633663"/>
              <a:gd name="connsiteY10" fmla="*/ 1010771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29927 w 2633663"/>
              <a:gd name="connsiteY9" fmla="*/ 731183 h 2091435"/>
              <a:gd name="connsiteX10" fmla="*/ 518220 w 2633663"/>
              <a:gd name="connsiteY10" fmla="*/ 1010771 h 2091435"/>
              <a:gd name="connsiteX11" fmla="*/ 548084 w 2633663"/>
              <a:gd name="connsiteY11" fmla="*/ 1186623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29927 w 2633663"/>
              <a:gd name="connsiteY9" fmla="*/ 731183 h 2091435"/>
              <a:gd name="connsiteX10" fmla="*/ 518220 w 2633663"/>
              <a:gd name="connsiteY10" fmla="*/ 1010771 h 2091435"/>
              <a:gd name="connsiteX11" fmla="*/ 548084 w 2633663"/>
              <a:gd name="connsiteY11" fmla="*/ 1186623 h 2091435"/>
              <a:gd name="connsiteX12" fmla="*/ 623888 w 2633663"/>
              <a:gd name="connsiteY12" fmla="*/ 1295400 h 2091435"/>
              <a:gd name="connsiteX13" fmla="*/ 682725 w 2633663"/>
              <a:gd name="connsiteY13" fmla="*/ 140806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633663" h="2091435">
                <a:moveTo>
                  <a:pt x="790575" y="0"/>
                </a:moveTo>
                <a:lnTo>
                  <a:pt x="862013" y="28575"/>
                </a:lnTo>
                <a:lnTo>
                  <a:pt x="923925" y="71437"/>
                </a:lnTo>
                <a:lnTo>
                  <a:pt x="966788" y="133350"/>
                </a:lnTo>
                <a:lnTo>
                  <a:pt x="1000125" y="233362"/>
                </a:lnTo>
                <a:lnTo>
                  <a:pt x="1019175" y="314325"/>
                </a:lnTo>
                <a:lnTo>
                  <a:pt x="804863" y="433387"/>
                </a:lnTo>
                <a:lnTo>
                  <a:pt x="676275" y="546766"/>
                </a:lnTo>
                <a:lnTo>
                  <a:pt x="590550" y="657225"/>
                </a:lnTo>
                <a:lnTo>
                  <a:pt x="529927" y="731183"/>
                </a:lnTo>
                <a:cubicBezTo>
                  <a:pt x="529497" y="808130"/>
                  <a:pt x="518650" y="933824"/>
                  <a:pt x="518220" y="1010771"/>
                </a:cubicBezTo>
                <a:cubicBezTo>
                  <a:pt x="532805" y="1048497"/>
                  <a:pt x="530473" y="1139185"/>
                  <a:pt x="548084" y="1186623"/>
                </a:cubicBezTo>
                <a:cubicBezTo>
                  <a:pt x="565695" y="1234061"/>
                  <a:pt x="603250" y="1238250"/>
                  <a:pt x="623888" y="1295400"/>
                </a:cubicBezTo>
                <a:lnTo>
                  <a:pt x="682725" y="1408060"/>
                </a:lnTo>
                <a:lnTo>
                  <a:pt x="800100" y="1490662"/>
                </a:lnTo>
                <a:lnTo>
                  <a:pt x="938213" y="1604962"/>
                </a:lnTo>
                <a:lnTo>
                  <a:pt x="1176338" y="1709737"/>
                </a:lnTo>
                <a:lnTo>
                  <a:pt x="1385888" y="1747837"/>
                </a:lnTo>
                <a:lnTo>
                  <a:pt x="1604963" y="1747837"/>
                </a:lnTo>
                <a:lnTo>
                  <a:pt x="1809750" y="1719262"/>
                </a:lnTo>
                <a:lnTo>
                  <a:pt x="2033588" y="1647825"/>
                </a:lnTo>
                <a:lnTo>
                  <a:pt x="2243138" y="1566862"/>
                </a:lnTo>
                <a:lnTo>
                  <a:pt x="2443163" y="1452562"/>
                </a:lnTo>
                <a:lnTo>
                  <a:pt x="2514600" y="1500187"/>
                </a:lnTo>
                <a:lnTo>
                  <a:pt x="2578200" y="1611926"/>
                </a:lnTo>
                <a:lnTo>
                  <a:pt x="2619375" y="1704975"/>
                </a:lnTo>
                <a:lnTo>
                  <a:pt x="2633663" y="1771650"/>
                </a:lnTo>
                <a:lnTo>
                  <a:pt x="2309813" y="1909762"/>
                </a:lnTo>
                <a:lnTo>
                  <a:pt x="2190750" y="1952625"/>
                </a:lnTo>
                <a:cubicBezTo>
                  <a:pt x="1930852" y="2031392"/>
                  <a:pt x="1771662" y="2082305"/>
                  <a:pt x="1397166" y="2091435"/>
                </a:cubicBezTo>
                <a:cubicBezTo>
                  <a:pt x="962599" y="2066057"/>
                  <a:pt x="986422" y="1998895"/>
                  <a:pt x="781050" y="1952625"/>
                </a:cubicBezTo>
                <a:lnTo>
                  <a:pt x="600075" y="1871662"/>
                </a:lnTo>
                <a:lnTo>
                  <a:pt x="447675" y="1781175"/>
                </a:lnTo>
                <a:lnTo>
                  <a:pt x="261938" y="1581150"/>
                </a:lnTo>
                <a:lnTo>
                  <a:pt x="85725" y="1338262"/>
                </a:lnTo>
                <a:lnTo>
                  <a:pt x="19050" y="1157287"/>
                </a:lnTo>
                <a:lnTo>
                  <a:pt x="0" y="962025"/>
                </a:lnTo>
                <a:lnTo>
                  <a:pt x="28575" y="781050"/>
                </a:lnTo>
                <a:lnTo>
                  <a:pt x="109538" y="571500"/>
                </a:lnTo>
                <a:lnTo>
                  <a:pt x="195263" y="423862"/>
                </a:lnTo>
                <a:lnTo>
                  <a:pt x="319088" y="276225"/>
                </a:lnTo>
                <a:lnTo>
                  <a:pt x="485775" y="147637"/>
                </a:lnTo>
                <a:lnTo>
                  <a:pt x="661988" y="47625"/>
                </a:lnTo>
                <a:lnTo>
                  <a:pt x="790575" y="0"/>
                </a:lnTo>
                <a:close/>
              </a:path>
            </a:pathLst>
          </a:custGeom>
          <a:solidFill>
            <a:srgbClr val="7ABC32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2368615" y="2337316"/>
            <a:ext cx="551030" cy="1477446"/>
            <a:chOff x="2368615" y="2337316"/>
            <a:chExt cx="551030" cy="1477446"/>
          </a:xfrm>
        </p:grpSpPr>
        <p:sp>
          <p:nvSpPr>
            <p:cNvPr id="7" name="Freeform 6"/>
            <p:cNvSpPr/>
            <p:nvPr/>
          </p:nvSpPr>
          <p:spPr>
            <a:xfrm>
              <a:off x="2574364" y="2337316"/>
              <a:ext cx="345281" cy="328612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45281" h="328612">
                  <a:moveTo>
                    <a:pt x="247650" y="28575"/>
                  </a:moveTo>
                  <a:lnTo>
                    <a:pt x="300037" y="0"/>
                  </a:lnTo>
                  <a:lnTo>
                    <a:pt x="321468" y="16669"/>
                  </a:lnTo>
                  <a:lnTo>
                    <a:pt x="326231" y="33337"/>
                  </a:lnTo>
                  <a:lnTo>
                    <a:pt x="307181" y="57150"/>
                  </a:lnTo>
                  <a:lnTo>
                    <a:pt x="319087" y="73819"/>
                  </a:lnTo>
                  <a:lnTo>
                    <a:pt x="333375" y="97631"/>
                  </a:lnTo>
                  <a:lnTo>
                    <a:pt x="345281" y="114300"/>
                  </a:lnTo>
                  <a:lnTo>
                    <a:pt x="330993" y="133350"/>
                  </a:lnTo>
                  <a:lnTo>
                    <a:pt x="297656" y="152400"/>
                  </a:lnTo>
                  <a:lnTo>
                    <a:pt x="292893" y="178594"/>
                  </a:lnTo>
                  <a:lnTo>
                    <a:pt x="288131" y="190500"/>
                  </a:lnTo>
                  <a:lnTo>
                    <a:pt x="292893" y="216694"/>
                  </a:lnTo>
                  <a:lnTo>
                    <a:pt x="302418" y="238125"/>
                  </a:lnTo>
                  <a:lnTo>
                    <a:pt x="300037" y="264319"/>
                  </a:lnTo>
                  <a:lnTo>
                    <a:pt x="276225" y="271462"/>
                  </a:lnTo>
                  <a:lnTo>
                    <a:pt x="242887" y="276225"/>
                  </a:lnTo>
                  <a:lnTo>
                    <a:pt x="214312" y="276225"/>
                  </a:lnTo>
                  <a:lnTo>
                    <a:pt x="173831" y="278606"/>
                  </a:lnTo>
                  <a:lnTo>
                    <a:pt x="150018" y="311944"/>
                  </a:lnTo>
                  <a:lnTo>
                    <a:pt x="126206" y="328612"/>
                  </a:lnTo>
                  <a:lnTo>
                    <a:pt x="92868" y="323850"/>
                  </a:lnTo>
                  <a:lnTo>
                    <a:pt x="76200" y="292894"/>
                  </a:lnTo>
                  <a:lnTo>
                    <a:pt x="73818" y="247650"/>
                  </a:lnTo>
                  <a:lnTo>
                    <a:pt x="73818" y="247650"/>
                  </a:lnTo>
                  <a:lnTo>
                    <a:pt x="23812" y="226219"/>
                  </a:lnTo>
                  <a:lnTo>
                    <a:pt x="7143" y="207169"/>
                  </a:lnTo>
                  <a:lnTo>
                    <a:pt x="0" y="173831"/>
                  </a:lnTo>
                  <a:lnTo>
                    <a:pt x="42862" y="140494"/>
                  </a:lnTo>
                  <a:lnTo>
                    <a:pt x="78581" y="126206"/>
                  </a:lnTo>
                  <a:lnTo>
                    <a:pt x="97631" y="83344"/>
                  </a:lnTo>
                  <a:lnTo>
                    <a:pt x="126206" y="38100"/>
                  </a:lnTo>
                  <a:lnTo>
                    <a:pt x="183356" y="16669"/>
                  </a:lnTo>
                  <a:lnTo>
                    <a:pt x="247650" y="28575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tint val="50000"/>
                    <a:satMod val="300000"/>
                    <a:alpha val="75000"/>
                  </a:schemeClr>
                </a:gs>
                <a:gs pos="35000">
                  <a:schemeClr val="accent2">
                    <a:tint val="37000"/>
                    <a:satMod val="300000"/>
                    <a:alpha val="75000"/>
                  </a:schemeClr>
                </a:gs>
                <a:gs pos="100000">
                  <a:schemeClr val="accent2">
                    <a:tint val="15000"/>
                    <a:satMod val="350000"/>
                    <a:alpha val="7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68615" y="2911991"/>
              <a:ext cx="345281" cy="328612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45281" h="328612">
                  <a:moveTo>
                    <a:pt x="247650" y="28575"/>
                  </a:moveTo>
                  <a:lnTo>
                    <a:pt x="300037" y="0"/>
                  </a:lnTo>
                  <a:lnTo>
                    <a:pt x="321468" y="16669"/>
                  </a:lnTo>
                  <a:lnTo>
                    <a:pt x="326231" y="33337"/>
                  </a:lnTo>
                  <a:lnTo>
                    <a:pt x="307181" y="57150"/>
                  </a:lnTo>
                  <a:lnTo>
                    <a:pt x="319087" y="73819"/>
                  </a:lnTo>
                  <a:lnTo>
                    <a:pt x="333375" y="97631"/>
                  </a:lnTo>
                  <a:lnTo>
                    <a:pt x="345281" y="114300"/>
                  </a:lnTo>
                  <a:lnTo>
                    <a:pt x="330993" y="133350"/>
                  </a:lnTo>
                  <a:lnTo>
                    <a:pt x="297656" y="152400"/>
                  </a:lnTo>
                  <a:lnTo>
                    <a:pt x="292893" y="178594"/>
                  </a:lnTo>
                  <a:lnTo>
                    <a:pt x="288131" y="190500"/>
                  </a:lnTo>
                  <a:lnTo>
                    <a:pt x="292893" y="216694"/>
                  </a:lnTo>
                  <a:lnTo>
                    <a:pt x="302418" y="238125"/>
                  </a:lnTo>
                  <a:lnTo>
                    <a:pt x="300037" y="264319"/>
                  </a:lnTo>
                  <a:lnTo>
                    <a:pt x="276225" y="271462"/>
                  </a:lnTo>
                  <a:lnTo>
                    <a:pt x="242887" y="276225"/>
                  </a:lnTo>
                  <a:lnTo>
                    <a:pt x="214312" y="276225"/>
                  </a:lnTo>
                  <a:lnTo>
                    <a:pt x="173831" y="278606"/>
                  </a:lnTo>
                  <a:lnTo>
                    <a:pt x="150018" y="311944"/>
                  </a:lnTo>
                  <a:lnTo>
                    <a:pt x="126206" y="328612"/>
                  </a:lnTo>
                  <a:lnTo>
                    <a:pt x="92868" y="323850"/>
                  </a:lnTo>
                  <a:lnTo>
                    <a:pt x="76200" y="292894"/>
                  </a:lnTo>
                  <a:lnTo>
                    <a:pt x="73818" y="247650"/>
                  </a:lnTo>
                  <a:lnTo>
                    <a:pt x="73818" y="247650"/>
                  </a:lnTo>
                  <a:lnTo>
                    <a:pt x="23812" y="226219"/>
                  </a:lnTo>
                  <a:lnTo>
                    <a:pt x="7143" y="207169"/>
                  </a:lnTo>
                  <a:lnTo>
                    <a:pt x="0" y="173831"/>
                  </a:lnTo>
                  <a:lnTo>
                    <a:pt x="42862" y="140494"/>
                  </a:lnTo>
                  <a:lnTo>
                    <a:pt x="78581" y="126206"/>
                  </a:lnTo>
                  <a:lnTo>
                    <a:pt x="97631" y="83344"/>
                  </a:lnTo>
                  <a:lnTo>
                    <a:pt x="126206" y="38100"/>
                  </a:lnTo>
                  <a:lnTo>
                    <a:pt x="183356" y="16669"/>
                  </a:lnTo>
                  <a:lnTo>
                    <a:pt x="247650" y="28575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tint val="50000"/>
                    <a:satMod val="300000"/>
                    <a:alpha val="75000"/>
                  </a:schemeClr>
                </a:gs>
                <a:gs pos="35000">
                  <a:schemeClr val="accent2">
                    <a:tint val="37000"/>
                    <a:satMod val="300000"/>
                    <a:alpha val="75000"/>
                  </a:schemeClr>
                </a:gs>
                <a:gs pos="100000">
                  <a:schemeClr val="accent2">
                    <a:tint val="15000"/>
                    <a:satMod val="350000"/>
                    <a:alpha val="7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2541255" y="3486150"/>
              <a:ext cx="345281" cy="328612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45281" h="328612">
                  <a:moveTo>
                    <a:pt x="247650" y="28575"/>
                  </a:moveTo>
                  <a:lnTo>
                    <a:pt x="300037" y="0"/>
                  </a:lnTo>
                  <a:lnTo>
                    <a:pt x="321468" y="16669"/>
                  </a:lnTo>
                  <a:lnTo>
                    <a:pt x="326231" y="33337"/>
                  </a:lnTo>
                  <a:lnTo>
                    <a:pt x="307181" y="57150"/>
                  </a:lnTo>
                  <a:lnTo>
                    <a:pt x="319087" y="73819"/>
                  </a:lnTo>
                  <a:lnTo>
                    <a:pt x="333375" y="97631"/>
                  </a:lnTo>
                  <a:lnTo>
                    <a:pt x="345281" y="114300"/>
                  </a:lnTo>
                  <a:lnTo>
                    <a:pt x="330993" y="133350"/>
                  </a:lnTo>
                  <a:lnTo>
                    <a:pt x="297656" y="152400"/>
                  </a:lnTo>
                  <a:lnTo>
                    <a:pt x="292893" y="178594"/>
                  </a:lnTo>
                  <a:lnTo>
                    <a:pt x="288131" y="190500"/>
                  </a:lnTo>
                  <a:lnTo>
                    <a:pt x="292893" y="216694"/>
                  </a:lnTo>
                  <a:lnTo>
                    <a:pt x="302418" y="238125"/>
                  </a:lnTo>
                  <a:lnTo>
                    <a:pt x="300037" y="264319"/>
                  </a:lnTo>
                  <a:lnTo>
                    <a:pt x="276225" y="271462"/>
                  </a:lnTo>
                  <a:lnTo>
                    <a:pt x="242887" y="276225"/>
                  </a:lnTo>
                  <a:lnTo>
                    <a:pt x="214312" y="276225"/>
                  </a:lnTo>
                  <a:lnTo>
                    <a:pt x="173831" y="278606"/>
                  </a:lnTo>
                  <a:lnTo>
                    <a:pt x="150018" y="311944"/>
                  </a:lnTo>
                  <a:lnTo>
                    <a:pt x="126206" y="328612"/>
                  </a:lnTo>
                  <a:lnTo>
                    <a:pt x="92868" y="323850"/>
                  </a:lnTo>
                  <a:lnTo>
                    <a:pt x="76200" y="292894"/>
                  </a:lnTo>
                  <a:lnTo>
                    <a:pt x="73818" y="247650"/>
                  </a:lnTo>
                  <a:lnTo>
                    <a:pt x="73818" y="247650"/>
                  </a:lnTo>
                  <a:lnTo>
                    <a:pt x="23812" y="226219"/>
                  </a:lnTo>
                  <a:lnTo>
                    <a:pt x="7143" y="207169"/>
                  </a:lnTo>
                  <a:lnTo>
                    <a:pt x="0" y="173831"/>
                  </a:lnTo>
                  <a:lnTo>
                    <a:pt x="42862" y="140494"/>
                  </a:lnTo>
                  <a:lnTo>
                    <a:pt x="78581" y="126206"/>
                  </a:lnTo>
                  <a:lnTo>
                    <a:pt x="97631" y="83344"/>
                  </a:lnTo>
                  <a:lnTo>
                    <a:pt x="126206" y="38100"/>
                  </a:lnTo>
                  <a:lnTo>
                    <a:pt x="183356" y="16669"/>
                  </a:lnTo>
                  <a:lnTo>
                    <a:pt x="247650" y="28575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tint val="50000"/>
                    <a:satMod val="300000"/>
                    <a:alpha val="75000"/>
                  </a:schemeClr>
                </a:gs>
                <a:gs pos="35000">
                  <a:schemeClr val="accent2">
                    <a:tint val="37000"/>
                    <a:satMod val="300000"/>
                    <a:alpha val="75000"/>
                  </a:schemeClr>
                </a:gs>
                <a:gs pos="100000">
                  <a:schemeClr val="accent2">
                    <a:tint val="15000"/>
                    <a:satMod val="350000"/>
                    <a:alpha val="7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Freeform 9"/>
          <p:cNvSpPr/>
          <p:nvPr/>
        </p:nvSpPr>
        <p:spPr>
          <a:xfrm>
            <a:off x="2379524" y="3489419"/>
            <a:ext cx="144226" cy="209362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818" h="107156">
                <a:moveTo>
                  <a:pt x="42862" y="0"/>
                </a:moveTo>
                <a:lnTo>
                  <a:pt x="73818" y="107156"/>
                </a:lnTo>
                <a:lnTo>
                  <a:pt x="23812" y="85725"/>
                </a:lnTo>
                <a:lnTo>
                  <a:pt x="7143" y="66675"/>
                </a:lnTo>
                <a:lnTo>
                  <a:pt x="0" y="33337"/>
                </a:lnTo>
                <a:lnTo>
                  <a:pt x="4286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 rot="4941526">
            <a:off x="2645928" y="3233687"/>
            <a:ext cx="144226" cy="209362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818" h="107156">
                <a:moveTo>
                  <a:pt x="42862" y="0"/>
                </a:moveTo>
                <a:lnTo>
                  <a:pt x="73818" y="107156"/>
                </a:lnTo>
                <a:lnTo>
                  <a:pt x="23812" y="85725"/>
                </a:lnTo>
                <a:lnTo>
                  <a:pt x="7143" y="66675"/>
                </a:lnTo>
                <a:lnTo>
                  <a:pt x="0" y="33337"/>
                </a:lnTo>
                <a:lnTo>
                  <a:pt x="4286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 rot="10562937">
            <a:off x="2421057" y="2593404"/>
            <a:ext cx="144226" cy="209362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818" h="107156">
                <a:moveTo>
                  <a:pt x="42862" y="0"/>
                </a:moveTo>
                <a:lnTo>
                  <a:pt x="73818" y="107156"/>
                </a:lnTo>
                <a:lnTo>
                  <a:pt x="23812" y="85725"/>
                </a:lnTo>
                <a:lnTo>
                  <a:pt x="7143" y="66675"/>
                </a:lnTo>
                <a:lnTo>
                  <a:pt x="0" y="33337"/>
                </a:lnTo>
                <a:lnTo>
                  <a:pt x="4286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 rot="10562937">
            <a:off x="2877053" y="2146382"/>
            <a:ext cx="140392" cy="167488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  <a:gd name="connsiteX0" fmla="*/ 42862 w 71857"/>
              <a:gd name="connsiteY0" fmla="*/ 0 h 85725"/>
              <a:gd name="connsiteX1" fmla="*/ 71857 w 71857"/>
              <a:gd name="connsiteY1" fmla="*/ 66443 h 85725"/>
              <a:gd name="connsiteX2" fmla="*/ 23812 w 71857"/>
              <a:gd name="connsiteY2" fmla="*/ 85725 h 85725"/>
              <a:gd name="connsiteX3" fmla="*/ 7143 w 71857"/>
              <a:gd name="connsiteY3" fmla="*/ 66675 h 85725"/>
              <a:gd name="connsiteX4" fmla="*/ 0 w 71857"/>
              <a:gd name="connsiteY4" fmla="*/ 33337 h 85725"/>
              <a:gd name="connsiteX5" fmla="*/ 42862 w 71857"/>
              <a:gd name="connsiteY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57" h="85725">
                <a:moveTo>
                  <a:pt x="42862" y="0"/>
                </a:moveTo>
                <a:lnTo>
                  <a:pt x="71857" y="66443"/>
                </a:lnTo>
                <a:lnTo>
                  <a:pt x="23812" y="85725"/>
                </a:lnTo>
                <a:lnTo>
                  <a:pt x="7143" y="66675"/>
                </a:lnTo>
                <a:lnTo>
                  <a:pt x="0" y="33337"/>
                </a:lnTo>
                <a:lnTo>
                  <a:pt x="4286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 rot="1752371">
            <a:off x="2241740" y="3232941"/>
            <a:ext cx="140394" cy="167490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  <a:gd name="connsiteX0" fmla="*/ 42862 w 71857"/>
              <a:gd name="connsiteY0" fmla="*/ 0 h 85725"/>
              <a:gd name="connsiteX1" fmla="*/ 71857 w 71857"/>
              <a:gd name="connsiteY1" fmla="*/ 66443 h 85725"/>
              <a:gd name="connsiteX2" fmla="*/ 23812 w 71857"/>
              <a:gd name="connsiteY2" fmla="*/ 85725 h 85725"/>
              <a:gd name="connsiteX3" fmla="*/ 7143 w 71857"/>
              <a:gd name="connsiteY3" fmla="*/ 66675 h 85725"/>
              <a:gd name="connsiteX4" fmla="*/ 0 w 71857"/>
              <a:gd name="connsiteY4" fmla="*/ 33337 h 85725"/>
              <a:gd name="connsiteX5" fmla="*/ 42862 w 71857"/>
              <a:gd name="connsiteY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57" h="85725">
                <a:moveTo>
                  <a:pt x="42862" y="0"/>
                </a:moveTo>
                <a:lnTo>
                  <a:pt x="71857" y="66443"/>
                </a:lnTo>
                <a:lnTo>
                  <a:pt x="23812" y="85725"/>
                </a:lnTo>
                <a:lnTo>
                  <a:pt x="7143" y="66675"/>
                </a:lnTo>
                <a:lnTo>
                  <a:pt x="0" y="33337"/>
                </a:lnTo>
                <a:lnTo>
                  <a:pt x="4286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 rot="1752371">
            <a:off x="2683768" y="3596109"/>
            <a:ext cx="140498" cy="102356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  <a:gd name="connsiteX0" fmla="*/ 42862 w 71857"/>
              <a:gd name="connsiteY0" fmla="*/ 0 h 85725"/>
              <a:gd name="connsiteX1" fmla="*/ 71857 w 71857"/>
              <a:gd name="connsiteY1" fmla="*/ 66443 h 85725"/>
              <a:gd name="connsiteX2" fmla="*/ 23812 w 71857"/>
              <a:gd name="connsiteY2" fmla="*/ 85725 h 85725"/>
              <a:gd name="connsiteX3" fmla="*/ 7143 w 71857"/>
              <a:gd name="connsiteY3" fmla="*/ 66675 h 85725"/>
              <a:gd name="connsiteX4" fmla="*/ 0 w 71857"/>
              <a:gd name="connsiteY4" fmla="*/ 33337 h 85725"/>
              <a:gd name="connsiteX5" fmla="*/ 42862 w 71857"/>
              <a:gd name="connsiteY5" fmla="*/ 0 h 85725"/>
              <a:gd name="connsiteX0" fmla="*/ 32354 w 71909"/>
              <a:gd name="connsiteY0" fmla="*/ 16186 h 52388"/>
              <a:gd name="connsiteX1" fmla="*/ 71857 w 71909"/>
              <a:gd name="connsiteY1" fmla="*/ 33106 h 52388"/>
              <a:gd name="connsiteX2" fmla="*/ 23812 w 71909"/>
              <a:gd name="connsiteY2" fmla="*/ 52388 h 52388"/>
              <a:gd name="connsiteX3" fmla="*/ 7143 w 71909"/>
              <a:gd name="connsiteY3" fmla="*/ 33338 h 52388"/>
              <a:gd name="connsiteX4" fmla="*/ 0 w 71909"/>
              <a:gd name="connsiteY4" fmla="*/ 0 h 52388"/>
              <a:gd name="connsiteX5" fmla="*/ 32354 w 71909"/>
              <a:gd name="connsiteY5" fmla="*/ 16186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09" h="52388">
                <a:moveTo>
                  <a:pt x="32354" y="16186"/>
                </a:moveTo>
                <a:cubicBezTo>
                  <a:pt x="45522" y="21826"/>
                  <a:pt x="73281" y="27072"/>
                  <a:pt x="71857" y="33106"/>
                </a:cubicBezTo>
                <a:cubicBezTo>
                  <a:pt x="70433" y="39140"/>
                  <a:pt x="39827" y="45961"/>
                  <a:pt x="23812" y="52388"/>
                </a:cubicBezTo>
                <a:lnTo>
                  <a:pt x="7143" y="33338"/>
                </a:lnTo>
                <a:lnTo>
                  <a:pt x="0" y="0"/>
                </a:lnTo>
                <a:lnTo>
                  <a:pt x="32354" y="16186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 rot="6289980">
            <a:off x="2378061" y="2883470"/>
            <a:ext cx="140498" cy="102356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  <a:gd name="connsiteX0" fmla="*/ 42862 w 71857"/>
              <a:gd name="connsiteY0" fmla="*/ 0 h 85725"/>
              <a:gd name="connsiteX1" fmla="*/ 71857 w 71857"/>
              <a:gd name="connsiteY1" fmla="*/ 66443 h 85725"/>
              <a:gd name="connsiteX2" fmla="*/ 23812 w 71857"/>
              <a:gd name="connsiteY2" fmla="*/ 85725 h 85725"/>
              <a:gd name="connsiteX3" fmla="*/ 7143 w 71857"/>
              <a:gd name="connsiteY3" fmla="*/ 66675 h 85725"/>
              <a:gd name="connsiteX4" fmla="*/ 0 w 71857"/>
              <a:gd name="connsiteY4" fmla="*/ 33337 h 85725"/>
              <a:gd name="connsiteX5" fmla="*/ 42862 w 71857"/>
              <a:gd name="connsiteY5" fmla="*/ 0 h 85725"/>
              <a:gd name="connsiteX0" fmla="*/ 32354 w 71909"/>
              <a:gd name="connsiteY0" fmla="*/ 16186 h 52388"/>
              <a:gd name="connsiteX1" fmla="*/ 71857 w 71909"/>
              <a:gd name="connsiteY1" fmla="*/ 33106 h 52388"/>
              <a:gd name="connsiteX2" fmla="*/ 23812 w 71909"/>
              <a:gd name="connsiteY2" fmla="*/ 52388 h 52388"/>
              <a:gd name="connsiteX3" fmla="*/ 7143 w 71909"/>
              <a:gd name="connsiteY3" fmla="*/ 33338 h 52388"/>
              <a:gd name="connsiteX4" fmla="*/ 0 w 71909"/>
              <a:gd name="connsiteY4" fmla="*/ 0 h 52388"/>
              <a:gd name="connsiteX5" fmla="*/ 32354 w 71909"/>
              <a:gd name="connsiteY5" fmla="*/ 16186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09" h="52388">
                <a:moveTo>
                  <a:pt x="32354" y="16186"/>
                </a:moveTo>
                <a:cubicBezTo>
                  <a:pt x="45522" y="21826"/>
                  <a:pt x="73281" y="27072"/>
                  <a:pt x="71857" y="33106"/>
                </a:cubicBezTo>
                <a:cubicBezTo>
                  <a:pt x="70433" y="39140"/>
                  <a:pt x="39827" y="45961"/>
                  <a:pt x="23812" y="52388"/>
                </a:cubicBezTo>
                <a:lnTo>
                  <a:pt x="7143" y="33338"/>
                </a:lnTo>
                <a:lnTo>
                  <a:pt x="0" y="0"/>
                </a:lnTo>
                <a:lnTo>
                  <a:pt x="32354" y="16186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 rot="10562937">
            <a:off x="2730344" y="2347493"/>
            <a:ext cx="83744" cy="167488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  <a:gd name="connsiteX0" fmla="*/ 42862 w 42862"/>
              <a:gd name="connsiteY0" fmla="*/ 0 h 85725"/>
              <a:gd name="connsiteX1" fmla="*/ 23812 w 42862"/>
              <a:gd name="connsiteY1" fmla="*/ 85725 h 85725"/>
              <a:gd name="connsiteX2" fmla="*/ 7143 w 42862"/>
              <a:gd name="connsiteY2" fmla="*/ 66675 h 85725"/>
              <a:gd name="connsiteX3" fmla="*/ 0 w 42862"/>
              <a:gd name="connsiteY3" fmla="*/ 33337 h 85725"/>
              <a:gd name="connsiteX4" fmla="*/ 42862 w 42862"/>
              <a:gd name="connsiteY4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" h="85725">
                <a:moveTo>
                  <a:pt x="42862" y="0"/>
                </a:moveTo>
                <a:lnTo>
                  <a:pt x="23812" y="85725"/>
                </a:lnTo>
                <a:lnTo>
                  <a:pt x="7143" y="66675"/>
                </a:lnTo>
                <a:lnTo>
                  <a:pt x="0" y="33337"/>
                </a:lnTo>
                <a:lnTo>
                  <a:pt x="4286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17"/>
          <p:cNvSpPr/>
          <p:nvPr/>
        </p:nvSpPr>
        <p:spPr>
          <a:xfrm rot="10562937">
            <a:off x="2702698" y="2723742"/>
            <a:ext cx="83744" cy="167488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  <a:gd name="connsiteX0" fmla="*/ 42862 w 42862"/>
              <a:gd name="connsiteY0" fmla="*/ 0 h 85725"/>
              <a:gd name="connsiteX1" fmla="*/ 23812 w 42862"/>
              <a:gd name="connsiteY1" fmla="*/ 85725 h 85725"/>
              <a:gd name="connsiteX2" fmla="*/ 7143 w 42862"/>
              <a:gd name="connsiteY2" fmla="*/ 66675 h 85725"/>
              <a:gd name="connsiteX3" fmla="*/ 0 w 42862"/>
              <a:gd name="connsiteY3" fmla="*/ 33337 h 85725"/>
              <a:gd name="connsiteX4" fmla="*/ 42862 w 42862"/>
              <a:gd name="connsiteY4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" h="85725">
                <a:moveTo>
                  <a:pt x="42862" y="0"/>
                </a:moveTo>
                <a:lnTo>
                  <a:pt x="23812" y="85725"/>
                </a:lnTo>
                <a:lnTo>
                  <a:pt x="7143" y="66675"/>
                </a:lnTo>
                <a:lnTo>
                  <a:pt x="0" y="33337"/>
                </a:lnTo>
                <a:lnTo>
                  <a:pt x="4286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 rot="1752371">
            <a:off x="2422743" y="3074391"/>
            <a:ext cx="140394" cy="167490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  <a:gd name="connsiteX0" fmla="*/ 42862 w 71857"/>
              <a:gd name="connsiteY0" fmla="*/ 0 h 85725"/>
              <a:gd name="connsiteX1" fmla="*/ 71857 w 71857"/>
              <a:gd name="connsiteY1" fmla="*/ 66443 h 85725"/>
              <a:gd name="connsiteX2" fmla="*/ 23812 w 71857"/>
              <a:gd name="connsiteY2" fmla="*/ 85725 h 85725"/>
              <a:gd name="connsiteX3" fmla="*/ 7143 w 71857"/>
              <a:gd name="connsiteY3" fmla="*/ 66675 h 85725"/>
              <a:gd name="connsiteX4" fmla="*/ 0 w 71857"/>
              <a:gd name="connsiteY4" fmla="*/ 33337 h 85725"/>
              <a:gd name="connsiteX5" fmla="*/ 42862 w 71857"/>
              <a:gd name="connsiteY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57" h="85725">
                <a:moveTo>
                  <a:pt x="42862" y="0"/>
                </a:moveTo>
                <a:lnTo>
                  <a:pt x="71857" y="66443"/>
                </a:lnTo>
                <a:lnTo>
                  <a:pt x="23812" y="85725"/>
                </a:lnTo>
                <a:lnTo>
                  <a:pt x="7143" y="66675"/>
                </a:lnTo>
                <a:lnTo>
                  <a:pt x="0" y="33337"/>
                </a:lnTo>
                <a:lnTo>
                  <a:pt x="4286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 20"/>
          <p:cNvSpPr/>
          <p:nvPr/>
        </p:nvSpPr>
        <p:spPr>
          <a:xfrm rot="1752371">
            <a:off x="2919359" y="2466490"/>
            <a:ext cx="140498" cy="102356"/>
          </a:xfrm>
          <a:custGeom>
            <a:avLst/>
            <a:gdLst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183356 w 345281"/>
              <a:gd name="connsiteY32" fmla="*/ 16669 h 328612"/>
              <a:gd name="connsiteX33" fmla="*/ 247650 w 345281"/>
              <a:gd name="connsiteY33" fmla="*/ 28575 h 328612"/>
              <a:gd name="connsiteX0" fmla="*/ 247650 w 345281"/>
              <a:gd name="connsiteY0" fmla="*/ 28575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32" fmla="*/ 247650 w 345281"/>
              <a:gd name="connsiteY32" fmla="*/ 28575 h 328612"/>
              <a:gd name="connsiteX0" fmla="*/ 126206 w 345281"/>
              <a:gd name="connsiteY0" fmla="*/ 38100 h 328612"/>
              <a:gd name="connsiteX1" fmla="*/ 300037 w 345281"/>
              <a:gd name="connsiteY1" fmla="*/ 0 h 328612"/>
              <a:gd name="connsiteX2" fmla="*/ 321468 w 345281"/>
              <a:gd name="connsiteY2" fmla="*/ 16669 h 328612"/>
              <a:gd name="connsiteX3" fmla="*/ 326231 w 345281"/>
              <a:gd name="connsiteY3" fmla="*/ 33337 h 328612"/>
              <a:gd name="connsiteX4" fmla="*/ 307181 w 345281"/>
              <a:gd name="connsiteY4" fmla="*/ 57150 h 328612"/>
              <a:gd name="connsiteX5" fmla="*/ 319087 w 345281"/>
              <a:gd name="connsiteY5" fmla="*/ 73819 h 328612"/>
              <a:gd name="connsiteX6" fmla="*/ 333375 w 345281"/>
              <a:gd name="connsiteY6" fmla="*/ 97631 h 328612"/>
              <a:gd name="connsiteX7" fmla="*/ 345281 w 345281"/>
              <a:gd name="connsiteY7" fmla="*/ 114300 h 328612"/>
              <a:gd name="connsiteX8" fmla="*/ 330993 w 345281"/>
              <a:gd name="connsiteY8" fmla="*/ 133350 h 328612"/>
              <a:gd name="connsiteX9" fmla="*/ 297656 w 345281"/>
              <a:gd name="connsiteY9" fmla="*/ 152400 h 328612"/>
              <a:gd name="connsiteX10" fmla="*/ 292893 w 345281"/>
              <a:gd name="connsiteY10" fmla="*/ 178594 h 328612"/>
              <a:gd name="connsiteX11" fmla="*/ 288131 w 345281"/>
              <a:gd name="connsiteY11" fmla="*/ 190500 h 328612"/>
              <a:gd name="connsiteX12" fmla="*/ 292893 w 345281"/>
              <a:gd name="connsiteY12" fmla="*/ 216694 h 328612"/>
              <a:gd name="connsiteX13" fmla="*/ 302418 w 345281"/>
              <a:gd name="connsiteY13" fmla="*/ 238125 h 328612"/>
              <a:gd name="connsiteX14" fmla="*/ 300037 w 345281"/>
              <a:gd name="connsiteY14" fmla="*/ 264319 h 328612"/>
              <a:gd name="connsiteX15" fmla="*/ 276225 w 345281"/>
              <a:gd name="connsiteY15" fmla="*/ 271462 h 328612"/>
              <a:gd name="connsiteX16" fmla="*/ 242887 w 345281"/>
              <a:gd name="connsiteY16" fmla="*/ 276225 h 328612"/>
              <a:gd name="connsiteX17" fmla="*/ 214312 w 345281"/>
              <a:gd name="connsiteY17" fmla="*/ 276225 h 328612"/>
              <a:gd name="connsiteX18" fmla="*/ 173831 w 345281"/>
              <a:gd name="connsiteY18" fmla="*/ 278606 h 328612"/>
              <a:gd name="connsiteX19" fmla="*/ 150018 w 345281"/>
              <a:gd name="connsiteY19" fmla="*/ 311944 h 328612"/>
              <a:gd name="connsiteX20" fmla="*/ 126206 w 345281"/>
              <a:gd name="connsiteY20" fmla="*/ 328612 h 328612"/>
              <a:gd name="connsiteX21" fmla="*/ 92868 w 345281"/>
              <a:gd name="connsiteY21" fmla="*/ 323850 h 328612"/>
              <a:gd name="connsiteX22" fmla="*/ 76200 w 345281"/>
              <a:gd name="connsiteY22" fmla="*/ 292894 h 328612"/>
              <a:gd name="connsiteX23" fmla="*/ 73818 w 345281"/>
              <a:gd name="connsiteY23" fmla="*/ 247650 h 328612"/>
              <a:gd name="connsiteX24" fmla="*/ 73818 w 345281"/>
              <a:gd name="connsiteY24" fmla="*/ 247650 h 328612"/>
              <a:gd name="connsiteX25" fmla="*/ 23812 w 345281"/>
              <a:gd name="connsiteY25" fmla="*/ 226219 h 328612"/>
              <a:gd name="connsiteX26" fmla="*/ 7143 w 345281"/>
              <a:gd name="connsiteY26" fmla="*/ 207169 h 328612"/>
              <a:gd name="connsiteX27" fmla="*/ 0 w 345281"/>
              <a:gd name="connsiteY27" fmla="*/ 173831 h 328612"/>
              <a:gd name="connsiteX28" fmla="*/ 42862 w 345281"/>
              <a:gd name="connsiteY28" fmla="*/ 140494 h 328612"/>
              <a:gd name="connsiteX29" fmla="*/ 78581 w 345281"/>
              <a:gd name="connsiteY29" fmla="*/ 126206 h 328612"/>
              <a:gd name="connsiteX30" fmla="*/ 97631 w 345281"/>
              <a:gd name="connsiteY30" fmla="*/ 83344 h 328612"/>
              <a:gd name="connsiteX31" fmla="*/ 126206 w 345281"/>
              <a:gd name="connsiteY31" fmla="*/ 38100 h 328612"/>
              <a:gd name="connsiteX0" fmla="*/ 126206 w 345281"/>
              <a:gd name="connsiteY0" fmla="*/ 21431 h 311943"/>
              <a:gd name="connsiteX1" fmla="*/ 321468 w 345281"/>
              <a:gd name="connsiteY1" fmla="*/ 0 h 311943"/>
              <a:gd name="connsiteX2" fmla="*/ 326231 w 345281"/>
              <a:gd name="connsiteY2" fmla="*/ 16668 h 311943"/>
              <a:gd name="connsiteX3" fmla="*/ 307181 w 345281"/>
              <a:gd name="connsiteY3" fmla="*/ 40481 h 311943"/>
              <a:gd name="connsiteX4" fmla="*/ 319087 w 345281"/>
              <a:gd name="connsiteY4" fmla="*/ 57150 h 311943"/>
              <a:gd name="connsiteX5" fmla="*/ 333375 w 345281"/>
              <a:gd name="connsiteY5" fmla="*/ 80962 h 311943"/>
              <a:gd name="connsiteX6" fmla="*/ 345281 w 345281"/>
              <a:gd name="connsiteY6" fmla="*/ 97631 h 311943"/>
              <a:gd name="connsiteX7" fmla="*/ 330993 w 345281"/>
              <a:gd name="connsiteY7" fmla="*/ 116681 h 311943"/>
              <a:gd name="connsiteX8" fmla="*/ 297656 w 345281"/>
              <a:gd name="connsiteY8" fmla="*/ 135731 h 311943"/>
              <a:gd name="connsiteX9" fmla="*/ 292893 w 345281"/>
              <a:gd name="connsiteY9" fmla="*/ 161925 h 311943"/>
              <a:gd name="connsiteX10" fmla="*/ 288131 w 345281"/>
              <a:gd name="connsiteY10" fmla="*/ 173831 h 311943"/>
              <a:gd name="connsiteX11" fmla="*/ 292893 w 345281"/>
              <a:gd name="connsiteY11" fmla="*/ 200025 h 311943"/>
              <a:gd name="connsiteX12" fmla="*/ 302418 w 345281"/>
              <a:gd name="connsiteY12" fmla="*/ 221456 h 311943"/>
              <a:gd name="connsiteX13" fmla="*/ 300037 w 345281"/>
              <a:gd name="connsiteY13" fmla="*/ 247650 h 311943"/>
              <a:gd name="connsiteX14" fmla="*/ 276225 w 345281"/>
              <a:gd name="connsiteY14" fmla="*/ 254793 h 311943"/>
              <a:gd name="connsiteX15" fmla="*/ 242887 w 345281"/>
              <a:gd name="connsiteY15" fmla="*/ 259556 h 311943"/>
              <a:gd name="connsiteX16" fmla="*/ 214312 w 345281"/>
              <a:gd name="connsiteY16" fmla="*/ 259556 h 311943"/>
              <a:gd name="connsiteX17" fmla="*/ 173831 w 345281"/>
              <a:gd name="connsiteY17" fmla="*/ 261937 h 311943"/>
              <a:gd name="connsiteX18" fmla="*/ 150018 w 345281"/>
              <a:gd name="connsiteY18" fmla="*/ 295275 h 311943"/>
              <a:gd name="connsiteX19" fmla="*/ 126206 w 345281"/>
              <a:gd name="connsiteY19" fmla="*/ 311943 h 311943"/>
              <a:gd name="connsiteX20" fmla="*/ 92868 w 345281"/>
              <a:gd name="connsiteY20" fmla="*/ 307181 h 311943"/>
              <a:gd name="connsiteX21" fmla="*/ 76200 w 345281"/>
              <a:gd name="connsiteY21" fmla="*/ 276225 h 311943"/>
              <a:gd name="connsiteX22" fmla="*/ 73818 w 345281"/>
              <a:gd name="connsiteY22" fmla="*/ 230981 h 311943"/>
              <a:gd name="connsiteX23" fmla="*/ 73818 w 345281"/>
              <a:gd name="connsiteY23" fmla="*/ 230981 h 311943"/>
              <a:gd name="connsiteX24" fmla="*/ 23812 w 345281"/>
              <a:gd name="connsiteY24" fmla="*/ 209550 h 311943"/>
              <a:gd name="connsiteX25" fmla="*/ 7143 w 345281"/>
              <a:gd name="connsiteY25" fmla="*/ 190500 h 311943"/>
              <a:gd name="connsiteX26" fmla="*/ 0 w 345281"/>
              <a:gd name="connsiteY26" fmla="*/ 157162 h 311943"/>
              <a:gd name="connsiteX27" fmla="*/ 42862 w 345281"/>
              <a:gd name="connsiteY27" fmla="*/ 123825 h 311943"/>
              <a:gd name="connsiteX28" fmla="*/ 78581 w 345281"/>
              <a:gd name="connsiteY28" fmla="*/ 109537 h 311943"/>
              <a:gd name="connsiteX29" fmla="*/ 97631 w 345281"/>
              <a:gd name="connsiteY29" fmla="*/ 66675 h 311943"/>
              <a:gd name="connsiteX30" fmla="*/ 126206 w 345281"/>
              <a:gd name="connsiteY30" fmla="*/ 21431 h 311943"/>
              <a:gd name="connsiteX0" fmla="*/ 126206 w 345281"/>
              <a:gd name="connsiteY0" fmla="*/ 4763 h 295275"/>
              <a:gd name="connsiteX1" fmla="*/ 326231 w 345281"/>
              <a:gd name="connsiteY1" fmla="*/ 0 h 295275"/>
              <a:gd name="connsiteX2" fmla="*/ 307181 w 345281"/>
              <a:gd name="connsiteY2" fmla="*/ 23813 h 295275"/>
              <a:gd name="connsiteX3" fmla="*/ 319087 w 345281"/>
              <a:gd name="connsiteY3" fmla="*/ 40482 h 295275"/>
              <a:gd name="connsiteX4" fmla="*/ 333375 w 345281"/>
              <a:gd name="connsiteY4" fmla="*/ 64294 h 295275"/>
              <a:gd name="connsiteX5" fmla="*/ 345281 w 345281"/>
              <a:gd name="connsiteY5" fmla="*/ 80963 h 295275"/>
              <a:gd name="connsiteX6" fmla="*/ 330993 w 345281"/>
              <a:gd name="connsiteY6" fmla="*/ 100013 h 295275"/>
              <a:gd name="connsiteX7" fmla="*/ 297656 w 345281"/>
              <a:gd name="connsiteY7" fmla="*/ 119063 h 295275"/>
              <a:gd name="connsiteX8" fmla="*/ 292893 w 345281"/>
              <a:gd name="connsiteY8" fmla="*/ 145257 h 295275"/>
              <a:gd name="connsiteX9" fmla="*/ 288131 w 345281"/>
              <a:gd name="connsiteY9" fmla="*/ 157163 h 295275"/>
              <a:gd name="connsiteX10" fmla="*/ 292893 w 345281"/>
              <a:gd name="connsiteY10" fmla="*/ 183357 h 295275"/>
              <a:gd name="connsiteX11" fmla="*/ 302418 w 345281"/>
              <a:gd name="connsiteY11" fmla="*/ 204788 h 295275"/>
              <a:gd name="connsiteX12" fmla="*/ 300037 w 345281"/>
              <a:gd name="connsiteY12" fmla="*/ 230982 h 295275"/>
              <a:gd name="connsiteX13" fmla="*/ 276225 w 345281"/>
              <a:gd name="connsiteY13" fmla="*/ 238125 h 295275"/>
              <a:gd name="connsiteX14" fmla="*/ 242887 w 345281"/>
              <a:gd name="connsiteY14" fmla="*/ 242888 h 295275"/>
              <a:gd name="connsiteX15" fmla="*/ 214312 w 345281"/>
              <a:gd name="connsiteY15" fmla="*/ 242888 h 295275"/>
              <a:gd name="connsiteX16" fmla="*/ 173831 w 345281"/>
              <a:gd name="connsiteY16" fmla="*/ 245269 h 295275"/>
              <a:gd name="connsiteX17" fmla="*/ 150018 w 345281"/>
              <a:gd name="connsiteY17" fmla="*/ 278607 h 295275"/>
              <a:gd name="connsiteX18" fmla="*/ 126206 w 345281"/>
              <a:gd name="connsiteY18" fmla="*/ 295275 h 295275"/>
              <a:gd name="connsiteX19" fmla="*/ 92868 w 345281"/>
              <a:gd name="connsiteY19" fmla="*/ 290513 h 295275"/>
              <a:gd name="connsiteX20" fmla="*/ 76200 w 345281"/>
              <a:gd name="connsiteY20" fmla="*/ 259557 h 295275"/>
              <a:gd name="connsiteX21" fmla="*/ 73818 w 345281"/>
              <a:gd name="connsiteY21" fmla="*/ 214313 h 295275"/>
              <a:gd name="connsiteX22" fmla="*/ 73818 w 345281"/>
              <a:gd name="connsiteY22" fmla="*/ 214313 h 295275"/>
              <a:gd name="connsiteX23" fmla="*/ 23812 w 345281"/>
              <a:gd name="connsiteY23" fmla="*/ 192882 h 295275"/>
              <a:gd name="connsiteX24" fmla="*/ 7143 w 345281"/>
              <a:gd name="connsiteY24" fmla="*/ 173832 h 295275"/>
              <a:gd name="connsiteX25" fmla="*/ 0 w 345281"/>
              <a:gd name="connsiteY25" fmla="*/ 140494 h 295275"/>
              <a:gd name="connsiteX26" fmla="*/ 42862 w 345281"/>
              <a:gd name="connsiteY26" fmla="*/ 107157 h 295275"/>
              <a:gd name="connsiteX27" fmla="*/ 78581 w 345281"/>
              <a:gd name="connsiteY27" fmla="*/ 92869 h 295275"/>
              <a:gd name="connsiteX28" fmla="*/ 97631 w 345281"/>
              <a:gd name="connsiteY28" fmla="*/ 50007 h 295275"/>
              <a:gd name="connsiteX29" fmla="*/ 126206 w 345281"/>
              <a:gd name="connsiteY29" fmla="*/ 4763 h 295275"/>
              <a:gd name="connsiteX0" fmla="*/ 126206 w 345281"/>
              <a:gd name="connsiteY0" fmla="*/ 0 h 290512"/>
              <a:gd name="connsiteX1" fmla="*/ 307181 w 345281"/>
              <a:gd name="connsiteY1" fmla="*/ 19050 h 290512"/>
              <a:gd name="connsiteX2" fmla="*/ 319087 w 345281"/>
              <a:gd name="connsiteY2" fmla="*/ 35719 h 290512"/>
              <a:gd name="connsiteX3" fmla="*/ 333375 w 345281"/>
              <a:gd name="connsiteY3" fmla="*/ 59531 h 290512"/>
              <a:gd name="connsiteX4" fmla="*/ 345281 w 345281"/>
              <a:gd name="connsiteY4" fmla="*/ 76200 h 290512"/>
              <a:gd name="connsiteX5" fmla="*/ 330993 w 345281"/>
              <a:gd name="connsiteY5" fmla="*/ 95250 h 290512"/>
              <a:gd name="connsiteX6" fmla="*/ 297656 w 345281"/>
              <a:gd name="connsiteY6" fmla="*/ 114300 h 290512"/>
              <a:gd name="connsiteX7" fmla="*/ 292893 w 345281"/>
              <a:gd name="connsiteY7" fmla="*/ 140494 h 290512"/>
              <a:gd name="connsiteX8" fmla="*/ 288131 w 345281"/>
              <a:gd name="connsiteY8" fmla="*/ 152400 h 290512"/>
              <a:gd name="connsiteX9" fmla="*/ 292893 w 345281"/>
              <a:gd name="connsiteY9" fmla="*/ 178594 h 290512"/>
              <a:gd name="connsiteX10" fmla="*/ 302418 w 345281"/>
              <a:gd name="connsiteY10" fmla="*/ 200025 h 290512"/>
              <a:gd name="connsiteX11" fmla="*/ 300037 w 345281"/>
              <a:gd name="connsiteY11" fmla="*/ 226219 h 290512"/>
              <a:gd name="connsiteX12" fmla="*/ 276225 w 345281"/>
              <a:gd name="connsiteY12" fmla="*/ 233362 h 290512"/>
              <a:gd name="connsiteX13" fmla="*/ 242887 w 345281"/>
              <a:gd name="connsiteY13" fmla="*/ 238125 h 290512"/>
              <a:gd name="connsiteX14" fmla="*/ 214312 w 345281"/>
              <a:gd name="connsiteY14" fmla="*/ 238125 h 290512"/>
              <a:gd name="connsiteX15" fmla="*/ 173831 w 345281"/>
              <a:gd name="connsiteY15" fmla="*/ 240506 h 290512"/>
              <a:gd name="connsiteX16" fmla="*/ 150018 w 345281"/>
              <a:gd name="connsiteY16" fmla="*/ 273844 h 290512"/>
              <a:gd name="connsiteX17" fmla="*/ 126206 w 345281"/>
              <a:gd name="connsiteY17" fmla="*/ 290512 h 290512"/>
              <a:gd name="connsiteX18" fmla="*/ 92868 w 345281"/>
              <a:gd name="connsiteY18" fmla="*/ 285750 h 290512"/>
              <a:gd name="connsiteX19" fmla="*/ 76200 w 345281"/>
              <a:gd name="connsiteY19" fmla="*/ 254794 h 290512"/>
              <a:gd name="connsiteX20" fmla="*/ 73818 w 345281"/>
              <a:gd name="connsiteY20" fmla="*/ 209550 h 290512"/>
              <a:gd name="connsiteX21" fmla="*/ 73818 w 345281"/>
              <a:gd name="connsiteY21" fmla="*/ 209550 h 290512"/>
              <a:gd name="connsiteX22" fmla="*/ 23812 w 345281"/>
              <a:gd name="connsiteY22" fmla="*/ 188119 h 290512"/>
              <a:gd name="connsiteX23" fmla="*/ 7143 w 345281"/>
              <a:gd name="connsiteY23" fmla="*/ 169069 h 290512"/>
              <a:gd name="connsiteX24" fmla="*/ 0 w 345281"/>
              <a:gd name="connsiteY24" fmla="*/ 135731 h 290512"/>
              <a:gd name="connsiteX25" fmla="*/ 42862 w 345281"/>
              <a:gd name="connsiteY25" fmla="*/ 102394 h 290512"/>
              <a:gd name="connsiteX26" fmla="*/ 78581 w 345281"/>
              <a:gd name="connsiteY26" fmla="*/ 88106 h 290512"/>
              <a:gd name="connsiteX27" fmla="*/ 97631 w 345281"/>
              <a:gd name="connsiteY27" fmla="*/ 45244 h 290512"/>
              <a:gd name="connsiteX28" fmla="*/ 126206 w 345281"/>
              <a:gd name="connsiteY28" fmla="*/ 0 h 290512"/>
              <a:gd name="connsiteX0" fmla="*/ 126206 w 345281"/>
              <a:gd name="connsiteY0" fmla="*/ 0 h 290512"/>
              <a:gd name="connsiteX1" fmla="*/ 319087 w 345281"/>
              <a:gd name="connsiteY1" fmla="*/ 35719 h 290512"/>
              <a:gd name="connsiteX2" fmla="*/ 333375 w 345281"/>
              <a:gd name="connsiteY2" fmla="*/ 59531 h 290512"/>
              <a:gd name="connsiteX3" fmla="*/ 345281 w 345281"/>
              <a:gd name="connsiteY3" fmla="*/ 76200 h 290512"/>
              <a:gd name="connsiteX4" fmla="*/ 330993 w 345281"/>
              <a:gd name="connsiteY4" fmla="*/ 95250 h 290512"/>
              <a:gd name="connsiteX5" fmla="*/ 297656 w 345281"/>
              <a:gd name="connsiteY5" fmla="*/ 114300 h 290512"/>
              <a:gd name="connsiteX6" fmla="*/ 292893 w 345281"/>
              <a:gd name="connsiteY6" fmla="*/ 140494 h 290512"/>
              <a:gd name="connsiteX7" fmla="*/ 288131 w 345281"/>
              <a:gd name="connsiteY7" fmla="*/ 152400 h 290512"/>
              <a:gd name="connsiteX8" fmla="*/ 292893 w 345281"/>
              <a:gd name="connsiteY8" fmla="*/ 178594 h 290512"/>
              <a:gd name="connsiteX9" fmla="*/ 302418 w 345281"/>
              <a:gd name="connsiteY9" fmla="*/ 200025 h 290512"/>
              <a:gd name="connsiteX10" fmla="*/ 300037 w 345281"/>
              <a:gd name="connsiteY10" fmla="*/ 226219 h 290512"/>
              <a:gd name="connsiteX11" fmla="*/ 276225 w 345281"/>
              <a:gd name="connsiteY11" fmla="*/ 233362 h 290512"/>
              <a:gd name="connsiteX12" fmla="*/ 242887 w 345281"/>
              <a:gd name="connsiteY12" fmla="*/ 238125 h 290512"/>
              <a:gd name="connsiteX13" fmla="*/ 214312 w 345281"/>
              <a:gd name="connsiteY13" fmla="*/ 238125 h 290512"/>
              <a:gd name="connsiteX14" fmla="*/ 173831 w 345281"/>
              <a:gd name="connsiteY14" fmla="*/ 240506 h 290512"/>
              <a:gd name="connsiteX15" fmla="*/ 150018 w 345281"/>
              <a:gd name="connsiteY15" fmla="*/ 273844 h 290512"/>
              <a:gd name="connsiteX16" fmla="*/ 126206 w 345281"/>
              <a:gd name="connsiteY16" fmla="*/ 290512 h 290512"/>
              <a:gd name="connsiteX17" fmla="*/ 92868 w 345281"/>
              <a:gd name="connsiteY17" fmla="*/ 285750 h 290512"/>
              <a:gd name="connsiteX18" fmla="*/ 76200 w 345281"/>
              <a:gd name="connsiteY18" fmla="*/ 254794 h 290512"/>
              <a:gd name="connsiteX19" fmla="*/ 73818 w 345281"/>
              <a:gd name="connsiteY19" fmla="*/ 209550 h 290512"/>
              <a:gd name="connsiteX20" fmla="*/ 73818 w 345281"/>
              <a:gd name="connsiteY20" fmla="*/ 209550 h 290512"/>
              <a:gd name="connsiteX21" fmla="*/ 23812 w 345281"/>
              <a:gd name="connsiteY21" fmla="*/ 188119 h 290512"/>
              <a:gd name="connsiteX22" fmla="*/ 7143 w 345281"/>
              <a:gd name="connsiteY22" fmla="*/ 169069 h 290512"/>
              <a:gd name="connsiteX23" fmla="*/ 0 w 345281"/>
              <a:gd name="connsiteY23" fmla="*/ 135731 h 290512"/>
              <a:gd name="connsiteX24" fmla="*/ 42862 w 345281"/>
              <a:gd name="connsiteY24" fmla="*/ 102394 h 290512"/>
              <a:gd name="connsiteX25" fmla="*/ 78581 w 345281"/>
              <a:gd name="connsiteY25" fmla="*/ 88106 h 290512"/>
              <a:gd name="connsiteX26" fmla="*/ 97631 w 345281"/>
              <a:gd name="connsiteY26" fmla="*/ 45244 h 290512"/>
              <a:gd name="connsiteX27" fmla="*/ 126206 w 345281"/>
              <a:gd name="connsiteY27" fmla="*/ 0 h 290512"/>
              <a:gd name="connsiteX0" fmla="*/ 126206 w 345281"/>
              <a:gd name="connsiteY0" fmla="*/ 0 h 290512"/>
              <a:gd name="connsiteX1" fmla="*/ 333375 w 345281"/>
              <a:gd name="connsiteY1" fmla="*/ 59531 h 290512"/>
              <a:gd name="connsiteX2" fmla="*/ 345281 w 345281"/>
              <a:gd name="connsiteY2" fmla="*/ 76200 h 290512"/>
              <a:gd name="connsiteX3" fmla="*/ 330993 w 345281"/>
              <a:gd name="connsiteY3" fmla="*/ 95250 h 290512"/>
              <a:gd name="connsiteX4" fmla="*/ 297656 w 345281"/>
              <a:gd name="connsiteY4" fmla="*/ 114300 h 290512"/>
              <a:gd name="connsiteX5" fmla="*/ 292893 w 345281"/>
              <a:gd name="connsiteY5" fmla="*/ 140494 h 290512"/>
              <a:gd name="connsiteX6" fmla="*/ 288131 w 345281"/>
              <a:gd name="connsiteY6" fmla="*/ 152400 h 290512"/>
              <a:gd name="connsiteX7" fmla="*/ 292893 w 345281"/>
              <a:gd name="connsiteY7" fmla="*/ 178594 h 290512"/>
              <a:gd name="connsiteX8" fmla="*/ 302418 w 345281"/>
              <a:gd name="connsiteY8" fmla="*/ 200025 h 290512"/>
              <a:gd name="connsiteX9" fmla="*/ 300037 w 345281"/>
              <a:gd name="connsiteY9" fmla="*/ 226219 h 290512"/>
              <a:gd name="connsiteX10" fmla="*/ 276225 w 345281"/>
              <a:gd name="connsiteY10" fmla="*/ 233362 h 290512"/>
              <a:gd name="connsiteX11" fmla="*/ 242887 w 345281"/>
              <a:gd name="connsiteY11" fmla="*/ 238125 h 290512"/>
              <a:gd name="connsiteX12" fmla="*/ 214312 w 345281"/>
              <a:gd name="connsiteY12" fmla="*/ 238125 h 290512"/>
              <a:gd name="connsiteX13" fmla="*/ 173831 w 345281"/>
              <a:gd name="connsiteY13" fmla="*/ 240506 h 290512"/>
              <a:gd name="connsiteX14" fmla="*/ 150018 w 345281"/>
              <a:gd name="connsiteY14" fmla="*/ 273844 h 290512"/>
              <a:gd name="connsiteX15" fmla="*/ 126206 w 345281"/>
              <a:gd name="connsiteY15" fmla="*/ 290512 h 290512"/>
              <a:gd name="connsiteX16" fmla="*/ 92868 w 345281"/>
              <a:gd name="connsiteY16" fmla="*/ 285750 h 290512"/>
              <a:gd name="connsiteX17" fmla="*/ 76200 w 345281"/>
              <a:gd name="connsiteY17" fmla="*/ 254794 h 290512"/>
              <a:gd name="connsiteX18" fmla="*/ 73818 w 345281"/>
              <a:gd name="connsiteY18" fmla="*/ 209550 h 290512"/>
              <a:gd name="connsiteX19" fmla="*/ 73818 w 345281"/>
              <a:gd name="connsiteY19" fmla="*/ 209550 h 290512"/>
              <a:gd name="connsiteX20" fmla="*/ 23812 w 345281"/>
              <a:gd name="connsiteY20" fmla="*/ 188119 h 290512"/>
              <a:gd name="connsiteX21" fmla="*/ 7143 w 345281"/>
              <a:gd name="connsiteY21" fmla="*/ 169069 h 290512"/>
              <a:gd name="connsiteX22" fmla="*/ 0 w 345281"/>
              <a:gd name="connsiteY22" fmla="*/ 135731 h 290512"/>
              <a:gd name="connsiteX23" fmla="*/ 42862 w 345281"/>
              <a:gd name="connsiteY23" fmla="*/ 102394 h 290512"/>
              <a:gd name="connsiteX24" fmla="*/ 78581 w 345281"/>
              <a:gd name="connsiteY24" fmla="*/ 88106 h 290512"/>
              <a:gd name="connsiteX25" fmla="*/ 97631 w 345281"/>
              <a:gd name="connsiteY25" fmla="*/ 45244 h 290512"/>
              <a:gd name="connsiteX26" fmla="*/ 126206 w 345281"/>
              <a:gd name="connsiteY26" fmla="*/ 0 h 290512"/>
              <a:gd name="connsiteX0" fmla="*/ 126206 w 345281"/>
              <a:gd name="connsiteY0" fmla="*/ 0 h 290512"/>
              <a:gd name="connsiteX1" fmla="*/ 345281 w 345281"/>
              <a:gd name="connsiteY1" fmla="*/ 76200 h 290512"/>
              <a:gd name="connsiteX2" fmla="*/ 330993 w 345281"/>
              <a:gd name="connsiteY2" fmla="*/ 95250 h 290512"/>
              <a:gd name="connsiteX3" fmla="*/ 297656 w 345281"/>
              <a:gd name="connsiteY3" fmla="*/ 114300 h 290512"/>
              <a:gd name="connsiteX4" fmla="*/ 292893 w 345281"/>
              <a:gd name="connsiteY4" fmla="*/ 140494 h 290512"/>
              <a:gd name="connsiteX5" fmla="*/ 288131 w 345281"/>
              <a:gd name="connsiteY5" fmla="*/ 152400 h 290512"/>
              <a:gd name="connsiteX6" fmla="*/ 292893 w 345281"/>
              <a:gd name="connsiteY6" fmla="*/ 178594 h 290512"/>
              <a:gd name="connsiteX7" fmla="*/ 302418 w 345281"/>
              <a:gd name="connsiteY7" fmla="*/ 200025 h 290512"/>
              <a:gd name="connsiteX8" fmla="*/ 300037 w 345281"/>
              <a:gd name="connsiteY8" fmla="*/ 226219 h 290512"/>
              <a:gd name="connsiteX9" fmla="*/ 276225 w 345281"/>
              <a:gd name="connsiteY9" fmla="*/ 233362 h 290512"/>
              <a:gd name="connsiteX10" fmla="*/ 242887 w 345281"/>
              <a:gd name="connsiteY10" fmla="*/ 238125 h 290512"/>
              <a:gd name="connsiteX11" fmla="*/ 214312 w 345281"/>
              <a:gd name="connsiteY11" fmla="*/ 238125 h 290512"/>
              <a:gd name="connsiteX12" fmla="*/ 173831 w 345281"/>
              <a:gd name="connsiteY12" fmla="*/ 240506 h 290512"/>
              <a:gd name="connsiteX13" fmla="*/ 150018 w 345281"/>
              <a:gd name="connsiteY13" fmla="*/ 273844 h 290512"/>
              <a:gd name="connsiteX14" fmla="*/ 126206 w 345281"/>
              <a:gd name="connsiteY14" fmla="*/ 290512 h 290512"/>
              <a:gd name="connsiteX15" fmla="*/ 92868 w 345281"/>
              <a:gd name="connsiteY15" fmla="*/ 285750 h 290512"/>
              <a:gd name="connsiteX16" fmla="*/ 76200 w 345281"/>
              <a:gd name="connsiteY16" fmla="*/ 254794 h 290512"/>
              <a:gd name="connsiteX17" fmla="*/ 73818 w 345281"/>
              <a:gd name="connsiteY17" fmla="*/ 209550 h 290512"/>
              <a:gd name="connsiteX18" fmla="*/ 73818 w 345281"/>
              <a:gd name="connsiteY18" fmla="*/ 209550 h 290512"/>
              <a:gd name="connsiteX19" fmla="*/ 23812 w 345281"/>
              <a:gd name="connsiteY19" fmla="*/ 188119 h 290512"/>
              <a:gd name="connsiteX20" fmla="*/ 7143 w 345281"/>
              <a:gd name="connsiteY20" fmla="*/ 169069 h 290512"/>
              <a:gd name="connsiteX21" fmla="*/ 0 w 345281"/>
              <a:gd name="connsiteY21" fmla="*/ 135731 h 290512"/>
              <a:gd name="connsiteX22" fmla="*/ 42862 w 345281"/>
              <a:gd name="connsiteY22" fmla="*/ 102394 h 290512"/>
              <a:gd name="connsiteX23" fmla="*/ 78581 w 345281"/>
              <a:gd name="connsiteY23" fmla="*/ 88106 h 290512"/>
              <a:gd name="connsiteX24" fmla="*/ 97631 w 345281"/>
              <a:gd name="connsiteY24" fmla="*/ 45244 h 290512"/>
              <a:gd name="connsiteX25" fmla="*/ 126206 w 345281"/>
              <a:gd name="connsiteY25" fmla="*/ 0 h 290512"/>
              <a:gd name="connsiteX0" fmla="*/ 126206 w 330993"/>
              <a:gd name="connsiteY0" fmla="*/ 0 h 290512"/>
              <a:gd name="connsiteX1" fmla="*/ 330993 w 330993"/>
              <a:gd name="connsiteY1" fmla="*/ 95250 h 290512"/>
              <a:gd name="connsiteX2" fmla="*/ 297656 w 330993"/>
              <a:gd name="connsiteY2" fmla="*/ 114300 h 290512"/>
              <a:gd name="connsiteX3" fmla="*/ 292893 w 330993"/>
              <a:gd name="connsiteY3" fmla="*/ 140494 h 290512"/>
              <a:gd name="connsiteX4" fmla="*/ 288131 w 330993"/>
              <a:gd name="connsiteY4" fmla="*/ 152400 h 290512"/>
              <a:gd name="connsiteX5" fmla="*/ 292893 w 330993"/>
              <a:gd name="connsiteY5" fmla="*/ 178594 h 290512"/>
              <a:gd name="connsiteX6" fmla="*/ 302418 w 330993"/>
              <a:gd name="connsiteY6" fmla="*/ 200025 h 290512"/>
              <a:gd name="connsiteX7" fmla="*/ 300037 w 330993"/>
              <a:gd name="connsiteY7" fmla="*/ 226219 h 290512"/>
              <a:gd name="connsiteX8" fmla="*/ 276225 w 330993"/>
              <a:gd name="connsiteY8" fmla="*/ 233362 h 290512"/>
              <a:gd name="connsiteX9" fmla="*/ 242887 w 330993"/>
              <a:gd name="connsiteY9" fmla="*/ 238125 h 290512"/>
              <a:gd name="connsiteX10" fmla="*/ 214312 w 330993"/>
              <a:gd name="connsiteY10" fmla="*/ 238125 h 290512"/>
              <a:gd name="connsiteX11" fmla="*/ 173831 w 330993"/>
              <a:gd name="connsiteY11" fmla="*/ 240506 h 290512"/>
              <a:gd name="connsiteX12" fmla="*/ 150018 w 330993"/>
              <a:gd name="connsiteY12" fmla="*/ 273844 h 290512"/>
              <a:gd name="connsiteX13" fmla="*/ 126206 w 330993"/>
              <a:gd name="connsiteY13" fmla="*/ 290512 h 290512"/>
              <a:gd name="connsiteX14" fmla="*/ 92868 w 330993"/>
              <a:gd name="connsiteY14" fmla="*/ 285750 h 290512"/>
              <a:gd name="connsiteX15" fmla="*/ 76200 w 330993"/>
              <a:gd name="connsiteY15" fmla="*/ 254794 h 290512"/>
              <a:gd name="connsiteX16" fmla="*/ 73818 w 330993"/>
              <a:gd name="connsiteY16" fmla="*/ 209550 h 290512"/>
              <a:gd name="connsiteX17" fmla="*/ 73818 w 330993"/>
              <a:gd name="connsiteY17" fmla="*/ 209550 h 290512"/>
              <a:gd name="connsiteX18" fmla="*/ 23812 w 330993"/>
              <a:gd name="connsiteY18" fmla="*/ 188119 h 290512"/>
              <a:gd name="connsiteX19" fmla="*/ 7143 w 330993"/>
              <a:gd name="connsiteY19" fmla="*/ 169069 h 290512"/>
              <a:gd name="connsiteX20" fmla="*/ 0 w 330993"/>
              <a:gd name="connsiteY20" fmla="*/ 135731 h 290512"/>
              <a:gd name="connsiteX21" fmla="*/ 42862 w 330993"/>
              <a:gd name="connsiteY21" fmla="*/ 102394 h 290512"/>
              <a:gd name="connsiteX22" fmla="*/ 78581 w 330993"/>
              <a:gd name="connsiteY22" fmla="*/ 88106 h 290512"/>
              <a:gd name="connsiteX23" fmla="*/ 97631 w 330993"/>
              <a:gd name="connsiteY23" fmla="*/ 45244 h 290512"/>
              <a:gd name="connsiteX24" fmla="*/ 126206 w 330993"/>
              <a:gd name="connsiteY24" fmla="*/ 0 h 290512"/>
              <a:gd name="connsiteX0" fmla="*/ 126206 w 302418"/>
              <a:gd name="connsiteY0" fmla="*/ 0 h 290512"/>
              <a:gd name="connsiteX1" fmla="*/ 297656 w 302418"/>
              <a:gd name="connsiteY1" fmla="*/ 114300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126206 w 302418"/>
              <a:gd name="connsiteY0" fmla="*/ 0 h 290512"/>
              <a:gd name="connsiteX1" fmla="*/ 292893 w 302418"/>
              <a:gd name="connsiteY1" fmla="*/ 140494 h 290512"/>
              <a:gd name="connsiteX2" fmla="*/ 288131 w 302418"/>
              <a:gd name="connsiteY2" fmla="*/ 152400 h 290512"/>
              <a:gd name="connsiteX3" fmla="*/ 292893 w 302418"/>
              <a:gd name="connsiteY3" fmla="*/ 178594 h 290512"/>
              <a:gd name="connsiteX4" fmla="*/ 302418 w 302418"/>
              <a:gd name="connsiteY4" fmla="*/ 200025 h 290512"/>
              <a:gd name="connsiteX5" fmla="*/ 300037 w 302418"/>
              <a:gd name="connsiteY5" fmla="*/ 226219 h 290512"/>
              <a:gd name="connsiteX6" fmla="*/ 276225 w 302418"/>
              <a:gd name="connsiteY6" fmla="*/ 233362 h 290512"/>
              <a:gd name="connsiteX7" fmla="*/ 242887 w 302418"/>
              <a:gd name="connsiteY7" fmla="*/ 238125 h 290512"/>
              <a:gd name="connsiteX8" fmla="*/ 214312 w 302418"/>
              <a:gd name="connsiteY8" fmla="*/ 238125 h 290512"/>
              <a:gd name="connsiteX9" fmla="*/ 173831 w 302418"/>
              <a:gd name="connsiteY9" fmla="*/ 240506 h 290512"/>
              <a:gd name="connsiteX10" fmla="*/ 150018 w 302418"/>
              <a:gd name="connsiteY10" fmla="*/ 273844 h 290512"/>
              <a:gd name="connsiteX11" fmla="*/ 126206 w 302418"/>
              <a:gd name="connsiteY11" fmla="*/ 290512 h 290512"/>
              <a:gd name="connsiteX12" fmla="*/ 92868 w 302418"/>
              <a:gd name="connsiteY12" fmla="*/ 285750 h 290512"/>
              <a:gd name="connsiteX13" fmla="*/ 76200 w 302418"/>
              <a:gd name="connsiteY13" fmla="*/ 254794 h 290512"/>
              <a:gd name="connsiteX14" fmla="*/ 73818 w 302418"/>
              <a:gd name="connsiteY14" fmla="*/ 209550 h 290512"/>
              <a:gd name="connsiteX15" fmla="*/ 73818 w 302418"/>
              <a:gd name="connsiteY15" fmla="*/ 209550 h 290512"/>
              <a:gd name="connsiteX16" fmla="*/ 23812 w 302418"/>
              <a:gd name="connsiteY16" fmla="*/ 188119 h 290512"/>
              <a:gd name="connsiteX17" fmla="*/ 7143 w 302418"/>
              <a:gd name="connsiteY17" fmla="*/ 169069 h 290512"/>
              <a:gd name="connsiteX18" fmla="*/ 0 w 302418"/>
              <a:gd name="connsiteY18" fmla="*/ 135731 h 290512"/>
              <a:gd name="connsiteX19" fmla="*/ 42862 w 302418"/>
              <a:gd name="connsiteY19" fmla="*/ 102394 h 290512"/>
              <a:gd name="connsiteX20" fmla="*/ 78581 w 302418"/>
              <a:gd name="connsiteY20" fmla="*/ 88106 h 290512"/>
              <a:gd name="connsiteX21" fmla="*/ 97631 w 302418"/>
              <a:gd name="connsiteY21" fmla="*/ 45244 h 290512"/>
              <a:gd name="connsiteX22" fmla="*/ 126206 w 302418"/>
              <a:gd name="connsiteY22" fmla="*/ 0 h 290512"/>
              <a:gd name="connsiteX0" fmla="*/ 126206 w 302418"/>
              <a:gd name="connsiteY0" fmla="*/ 0 h 290512"/>
              <a:gd name="connsiteX1" fmla="*/ 128126 w 302418"/>
              <a:gd name="connsiteY1" fmla="*/ 7143 h 290512"/>
              <a:gd name="connsiteX2" fmla="*/ 292893 w 302418"/>
              <a:gd name="connsiteY2" fmla="*/ 140494 h 290512"/>
              <a:gd name="connsiteX3" fmla="*/ 288131 w 302418"/>
              <a:gd name="connsiteY3" fmla="*/ 152400 h 290512"/>
              <a:gd name="connsiteX4" fmla="*/ 292893 w 302418"/>
              <a:gd name="connsiteY4" fmla="*/ 178594 h 290512"/>
              <a:gd name="connsiteX5" fmla="*/ 302418 w 302418"/>
              <a:gd name="connsiteY5" fmla="*/ 200025 h 290512"/>
              <a:gd name="connsiteX6" fmla="*/ 300037 w 302418"/>
              <a:gd name="connsiteY6" fmla="*/ 226219 h 290512"/>
              <a:gd name="connsiteX7" fmla="*/ 276225 w 302418"/>
              <a:gd name="connsiteY7" fmla="*/ 233362 h 290512"/>
              <a:gd name="connsiteX8" fmla="*/ 242887 w 302418"/>
              <a:gd name="connsiteY8" fmla="*/ 238125 h 290512"/>
              <a:gd name="connsiteX9" fmla="*/ 214312 w 302418"/>
              <a:gd name="connsiteY9" fmla="*/ 238125 h 290512"/>
              <a:gd name="connsiteX10" fmla="*/ 173831 w 302418"/>
              <a:gd name="connsiteY10" fmla="*/ 240506 h 290512"/>
              <a:gd name="connsiteX11" fmla="*/ 150018 w 302418"/>
              <a:gd name="connsiteY11" fmla="*/ 273844 h 290512"/>
              <a:gd name="connsiteX12" fmla="*/ 126206 w 302418"/>
              <a:gd name="connsiteY12" fmla="*/ 290512 h 290512"/>
              <a:gd name="connsiteX13" fmla="*/ 92868 w 302418"/>
              <a:gd name="connsiteY13" fmla="*/ 285750 h 290512"/>
              <a:gd name="connsiteX14" fmla="*/ 76200 w 302418"/>
              <a:gd name="connsiteY14" fmla="*/ 254794 h 290512"/>
              <a:gd name="connsiteX15" fmla="*/ 73818 w 302418"/>
              <a:gd name="connsiteY15" fmla="*/ 209550 h 290512"/>
              <a:gd name="connsiteX16" fmla="*/ 73818 w 302418"/>
              <a:gd name="connsiteY16" fmla="*/ 209550 h 290512"/>
              <a:gd name="connsiteX17" fmla="*/ 23812 w 302418"/>
              <a:gd name="connsiteY17" fmla="*/ 188119 h 290512"/>
              <a:gd name="connsiteX18" fmla="*/ 7143 w 302418"/>
              <a:gd name="connsiteY18" fmla="*/ 169069 h 290512"/>
              <a:gd name="connsiteX19" fmla="*/ 0 w 302418"/>
              <a:gd name="connsiteY19" fmla="*/ 135731 h 290512"/>
              <a:gd name="connsiteX20" fmla="*/ 42862 w 302418"/>
              <a:gd name="connsiteY20" fmla="*/ 102394 h 290512"/>
              <a:gd name="connsiteX21" fmla="*/ 78581 w 302418"/>
              <a:gd name="connsiteY21" fmla="*/ 88106 h 290512"/>
              <a:gd name="connsiteX22" fmla="*/ 97631 w 302418"/>
              <a:gd name="connsiteY22" fmla="*/ 45244 h 290512"/>
              <a:gd name="connsiteX23" fmla="*/ 126206 w 302418"/>
              <a:gd name="connsiteY23" fmla="*/ 0 h 290512"/>
              <a:gd name="connsiteX0" fmla="*/ 97631 w 302418"/>
              <a:gd name="connsiteY0" fmla="*/ 38101 h 283369"/>
              <a:gd name="connsiteX1" fmla="*/ 128126 w 302418"/>
              <a:gd name="connsiteY1" fmla="*/ 0 h 283369"/>
              <a:gd name="connsiteX2" fmla="*/ 292893 w 302418"/>
              <a:gd name="connsiteY2" fmla="*/ 133351 h 283369"/>
              <a:gd name="connsiteX3" fmla="*/ 288131 w 302418"/>
              <a:gd name="connsiteY3" fmla="*/ 145257 h 283369"/>
              <a:gd name="connsiteX4" fmla="*/ 292893 w 302418"/>
              <a:gd name="connsiteY4" fmla="*/ 171451 h 283369"/>
              <a:gd name="connsiteX5" fmla="*/ 302418 w 302418"/>
              <a:gd name="connsiteY5" fmla="*/ 192882 h 283369"/>
              <a:gd name="connsiteX6" fmla="*/ 300037 w 302418"/>
              <a:gd name="connsiteY6" fmla="*/ 219076 h 283369"/>
              <a:gd name="connsiteX7" fmla="*/ 276225 w 302418"/>
              <a:gd name="connsiteY7" fmla="*/ 226219 h 283369"/>
              <a:gd name="connsiteX8" fmla="*/ 242887 w 302418"/>
              <a:gd name="connsiteY8" fmla="*/ 230982 h 283369"/>
              <a:gd name="connsiteX9" fmla="*/ 214312 w 302418"/>
              <a:gd name="connsiteY9" fmla="*/ 230982 h 283369"/>
              <a:gd name="connsiteX10" fmla="*/ 173831 w 302418"/>
              <a:gd name="connsiteY10" fmla="*/ 233363 h 283369"/>
              <a:gd name="connsiteX11" fmla="*/ 150018 w 302418"/>
              <a:gd name="connsiteY11" fmla="*/ 266701 h 283369"/>
              <a:gd name="connsiteX12" fmla="*/ 126206 w 302418"/>
              <a:gd name="connsiteY12" fmla="*/ 283369 h 283369"/>
              <a:gd name="connsiteX13" fmla="*/ 92868 w 302418"/>
              <a:gd name="connsiteY13" fmla="*/ 278607 h 283369"/>
              <a:gd name="connsiteX14" fmla="*/ 76200 w 302418"/>
              <a:gd name="connsiteY14" fmla="*/ 247651 h 283369"/>
              <a:gd name="connsiteX15" fmla="*/ 73818 w 302418"/>
              <a:gd name="connsiteY15" fmla="*/ 202407 h 283369"/>
              <a:gd name="connsiteX16" fmla="*/ 73818 w 302418"/>
              <a:gd name="connsiteY16" fmla="*/ 202407 h 283369"/>
              <a:gd name="connsiteX17" fmla="*/ 23812 w 302418"/>
              <a:gd name="connsiteY17" fmla="*/ 180976 h 283369"/>
              <a:gd name="connsiteX18" fmla="*/ 7143 w 302418"/>
              <a:gd name="connsiteY18" fmla="*/ 161926 h 283369"/>
              <a:gd name="connsiteX19" fmla="*/ 0 w 302418"/>
              <a:gd name="connsiteY19" fmla="*/ 128588 h 283369"/>
              <a:gd name="connsiteX20" fmla="*/ 42862 w 302418"/>
              <a:gd name="connsiteY20" fmla="*/ 95251 h 283369"/>
              <a:gd name="connsiteX21" fmla="*/ 78581 w 302418"/>
              <a:gd name="connsiteY21" fmla="*/ 80963 h 283369"/>
              <a:gd name="connsiteX22" fmla="*/ 97631 w 302418"/>
              <a:gd name="connsiteY22" fmla="*/ 38101 h 283369"/>
              <a:gd name="connsiteX0" fmla="*/ 97631 w 302418"/>
              <a:gd name="connsiteY0" fmla="*/ 0 h 245268"/>
              <a:gd name="connsiteX1" fmla="*/ 292893 w 302418"/>
              <a:gd name="connsiteY1" fmla="*/ 95250 h 245268"/>
              <a:gd name="connsiteX2" fmla="*/ 288131 w 302418"/>
              <a:gd name="connsiteY2" fmla="*/ 107156 h 245268"/>
              <a:gd name="connsiteX3" fmla="*/ 292893 w 302418"/>
              <a:gd name="connsiteY3" fmla="*/ 133350 h 245268"/>
              <a:gd name="connsiteX4" fmla="*/ 302418 w 302418"/>
              <a:gd name="connsiteY4" fmla="*/ 154781 h 245268"/>
              <a:gd name="connsiteX5" fmla="*/ 300037 w 302418"/>
              <a:gd name="connsiteY5" fmla="*/ 180975 h 245268"/>
              <a:gd name="connsiteX6" fmla="*/ 276225 w 302418"/>
              <a:gd name="connsiteY6" fmla="*/ 188118 h 245268"/>
              <a:gd name="connsiteX7" fmla="*/ 242887 w 302418"/>
              <a:gd name="connsiteY7" fmla="*/ 192881 h 245268"/>
              <a:gd name="connsiteX8" fmla="*/ 214312 w 302418"/>
              <a:gd name="connsiteY8" fmla="*/ 192881 h 245268"/>
              <a:gd name="connsiteX9" fmla="*/ 173831 w 302418"/>
              <a:gd name="connsiteY9" fmla="*/ 195262 h 245268"/>
              <a:gd name="connsiteX10" fmla="*/ 150018 w 302418"/>
              <a:gd name="connsiteY10" fmla="*/ 228600 h 245268"/>
              <a:gd name="connsiteX11" fmla="*/ 126206 w 302418"/>
              <a:gd name="connsiteY11" fmla="*/ 245268 h 245268"/>
              <a:gd name="connsiteX12" fmla="*/ 92868 w 302418"/>
              <a:gd name="connsiteY12" fmla="*/ 240506 h 245268"/>
              <a:gd name="connsiteX13" fmla="*/ 76200 w 302418"/>
              <a:gd name="connsiteY13" fmla="*/ 209550 h 245268"/>
              <a:gd name="connsiteX14" fmla="*/ 73818 w 302418"/>
              <a:gd name="connsiteY14" fmla="*/ 164306 h 245268"/>
              <a:gd name="connsiteX15" fmla="*/ 73818 w 302418"/>
              <a:gd name="connsiteY15" fmla="*/ 164306 h 245268"/>
              <a:gd name="connsiteX16" fmla="*/ 23812 w 302418"/>
              <a:gd name="connsiteY16" fmla="*/ 142875 h 245268"/>
              <a:gd name="connsiteX17" fmla="*/ 7143 w 302418"/>
              <a:gd name="connsiteY17" fmla="*/ 123825 h 245268"/>
              <a:gd name="connsiteX18" fmla="*/ 0 w 302418"/>
              <a:gd name="connsiteY18" fmla="*/ 90487 h 245268"/>
              <a:gd name="connsiteX19" fmla="*/ 42862 w 302418"/>
              <a:gd name="connsiteY19" fmla="*/ 57150 h 245268"/>
              <a:gd name="connsiteX20" fmla="*/ 78581 w 302418"/>
              <a:gd name="connsiteY20" fmla="*/ 42862 h 245268"/>
              <a:gd name="connsiteX21" fmla="*/ 97631 w 302418"/>
              <a:gd name="connsiteY21" fmla="*/ 0 h 245268"/>
              <a:gd name="connsiteX0" fmla="*/ 78581 w 302418"/>
              <a:gd name="connsiteY0" fmla="*/ 0 h 202406"/>
              <a:gd name="connsiteX1" fmla="*/ 292893 w 302418"/>
              <a:gd name="connsiteY1" fmla="*/ 52388 h 202406"/>
              <a:gd name="connsiteX2" fmla="*/ 288131 w 302418"/>
              <a:gd name="connsiteY2" fmla="*/ 64294 h 202406"/>
              <a:gd name="connsiteX3" fmla="*/ 292893 w 302418"/>
              <a:gd name="connsiteY3" fmla="*/ 90488 h 202406"/>
              <a:gd name="connsiteX4" fmla="*/ 302418 w 302418"/>
              <a:gd name="connsiteY4" fmla="*/ 111919 h 202406"/>
              <a:gd name="connsiteX5" fmla="*/ 300037 w 302418"/>
              <a:gd name="connsiteY5" fmla="*/ 138113 h 202406"/>
              <a:gd name="connsiteX6" fmla="*/ 276225 w 302418"/>
              <a:gd name="connsiteY6" fmla="*/ 145256 h 202406"/>
              <a:gd name="connsiteX7" fmla="*/ 242887 w 302418"/>
              <a:gd name="connsiteY7" fmla="*/ 150019 h 202406"/>
              <a:gd name="connsiteX8" fmla="*/ 214312 w 302418"/>
              <a:gd name="connsiteY8" fmla="*/ 150019 h 202406"/>
              <a:gd name="connsiteX9" fmla="*/ 173831 w 302418"/>
              <a:gd name="connsiteY9" fmla="*/ 152400 h 202406"/>
              <a:gd name="connsiteX10" fmla="*/ 150018 w 302418"/>
              <a:gd name="connsiteY10" fmla="*/ 185738 h 202406"/>
              <a:gd name="connsiteX11" fmla="*/ 126206 w 302418"/>
              <a:gd name="connsiteY11" fmla="*/ 202406 h 202406"/>
              <a:gd name="connsiteX12" fmla="*/ 92868 w 302418"/>
              <a:gd name="connsiteY12" fmla="*/ 197644 h 202406"/>
              <a:gd name="connsiteX13" fmla="*/ 76200 w 302418"/>
              <a:gd name="connsiteY13" fmla="*/ 166688 h 202406"/>
              <a:gd name="connsiteX14" fmla="*/ 73818 w 302418"/>
              <a:gd name="connsiteY14" fmla="*/ 121444 h 202406"/>
              <a:gd name="connsiteX15" fmla="*/ 73818 w 302418"/>
              <a:gd name="connsiteY15" fmla="*/ 121444 h 202406"/>
              <a:gd name="connsiteX16" fmla="*/ 23812 w 302418"/>
              <a:gd name="connsiteY16" fmla="*/ 100013 h 202406"/>
              <a:gd name="connsiteX17" fmla="*/ 7143 w 302418"/>
              <a:gd name="connsiteY17" fmla="*/ 80963 h 202406"/>
              <a:gd name="connsiteX18" fmla="*/ 0 w 302418"/>
              <a:gd name="connsiteY18" fmla="*/ 47625 h 202406"/>
              <a:gd name="connsiteX19" fmla="*/ 42862 w 302418"/>
              <a:gd name="connsiteY19" fmla="*/ 14288 h 202406"/>
              <a:gd name="connsiteX20" fmla="*/ 78581 w 302418"/>
              <a:gd name="connsiteY20" fmla="*/ 0 h 202406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73831 w 302418"/>
              <a:gd name="connsiteY9" fmla="*/ 138112 h 188118"/>
              <a:gd name="connsiteX10" fmla="*/ 150018 w 302418"/>
              <a:gd name="connsiteY10" fmla="*/ 171450 h 188118"/>
              <a:gd name="connsiteX11" fmla="*/ 126206 w 302418"/>
              <a:gd name="connsiteY11" fmla="*/ 188118 h 188118"/>
              <a:gd name="connsiteX12" fmla="*/ 92868 w 302418"/>
              <a:gd name="connsiteY12" fmla="*/ 183356 h 188118"/>
              <a:gd name="connsiteX13" fmla="*/ 76200 w 302418"/>
              <a:gd name="connsiteY13" fmla="*/ 152400 h 188118"/>
              <a:gd name="connsiteX14" fmla="*/ 73818 w 302418"/>
              <a:gd name="connsiteY14" fmla="*/ 107156 h 188118"/>
              <a:gd name="connsiteX15" fmla="*/ 73818 w 302418"/>
              <a:gd name="connsiteY15" fmla="*/ 107156 h 188118"/>
              <a:gd name="connsiteX16" fmla="*/ 23812 w 302418"/>
              <a:gd name="connsiteY16" fmla="*/ 85725 h 188118"/>
              <a:gd name="connsiteX17" fmla="*/ 7143 w 302418"/>
              <a:gd name="connsiteY17" fmla="*/ 66675 h 188118"/>
              <a:gd name="connsiteX18" fmla="*/ 0 w 302418"/>
              <a:gd name="connsiteY18" fmla="*/ 33337 h 188118"/>
              <a:gd name="connsiteX19" fmla="*/ 42862 w 302418"/>
              <a:gd name="connsiteY19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214312 w 302418"/>
              <a:gd name="connsiteY8" fmla="*/ 135731 h 188118"/>
              <a:gd name="connsiteX9" fmla="*/ 150018 w 302418"/>
              <a:gd name="connsiteY9" fmla="*/ 171450 h 188118"/>
              <a:gd name="connsiteX10" fmla="*/ 126206 w 302418"/>
              <a:gd name="connsiteY10" fmla="*/ 188118 h 188118"/>
              <a:gd name="connsiteX11" fmla="*/ 92868 w 302418"/>
              <a:gd name="connsiteY11" fmla="*/ 183356 h 188118"/>
              <a:gd name="connsiteX12" fmla="*/ 76200 w 302418"/>
              <a:gd name="connsiteY12" fmla="*/ 152400 h 188118"/>
              <a:gd name="connsiteX13" fmla="*/ 73818 w 302418"/>
              <a:gd name="connsiteY13" fmla="*/ 107156 h 188118"/>
              <a:gd name="connsiteX14" fmla="*/ 73818 w 302418"/>
              <a:gd name="connsiteY14" fmla="*/ 107156 h 188118"/>
              <a:gd name="connsiteX15" fmla="*/ 23812 w 302418"/>
              <a:gd name="connsiteY15" fmla="*/ 85725 h 188118"/>
              <a:gd name="connsiteX16" fmla="*/ 7143 w 302418"/>
              <a:gd name="connsiteY16" fmla="*/ 66675 h 188118"/>
              <a:gd name="connsiteX17" fmla="*/ 0 w 302418"/>
              <a:gd name="connsiteY17" fmla="*/ 33337 h 188118"/>
              <a:gd name="connsiteX18" fmla="*/ 42862 w 302418"/>
              <a:gd name="connsiteY18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242887 w 302418"/>
              <a:gd name="connsiteY7" fmla="*/ 135731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76225 w 302418"/>
              <a:gd name="connsiteY6" fmla="*/ 130968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276225 w 302418"/>
              <a:gd name="connsiteY7" fmla="*/ 130968 h 188118"/>
              <a:gd name="connsiteX8" fmla="*/ 150018 w 302418"/>
              <a:gd name="connsiteY8" fmla="*/ 171450 h 188118"/>
              <a:gd name="connsiteX9" fmla="*/ 126206 w 302418"/>
              <a:gd name="connsiteY9" fmla="*/ 188118 h 188118"/>
              <a:gd name="connsiteX10" fmla="*/ 92868 w 302418"/>
              <a:gd name="connsiteY10" fmla="*/ 183356 h 188118"/>
              <a:gd name="connsiteX11" fmla="*/ 76200 w 302418"/>
              <a:gd name="connsiteY11" fmla="*/ 152400 h 188118"/>
              <a:gd name="connsiteX12" fmla="*/ 73818 w 302418"/>
              <a:gd name="connsiteY12" fmla="*/ 107156 h 188118"/>
              <a:gd name="connsiteX13" fmla="*/ 73818 w 302418"/>
              <a:gd name="connsiteY13" fmla="*/ 107156 h 188118"/>
              <a:gd name="connsiteX14" fmla="*/ 23812 w 302418"/>
              <a:gd name="connsiteY14" fmla="*/ 85725 h 188118"/>
              <a:gd name="connsiteX15" fmla="*/ 7143 w 302418"/>
              <a:gd name="connsiteY15" fmla="*/ 66675 h 188118"/>
              <a:gd name="connsiteX16" fmla="*/ 0 w 302418"/>
              <a:gd name="connsiteY16" fmla="*/ 33337 h 188118"/>
              <a:gd name="connsiteX17" fmla="*/ 42862 w 302418"/>
              <a:gd name="connsiteY17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300037 w 302418"/>
              <a:gd name="connsiteY5" fmla="*/ 123825 h 188118"/>
              <a:gd name="connsiteX6" fmla="*/ 285289 w 302418"/>
              <a:gd name="connsiteY6" fmla="*/ 130967 h 188118"/>
              <a:gd name="connsiteX7" fmla="*/ 150018 w 302418"/>
              <a:gd name="connsiteY7" fmla="*/ 171450 h 188118"/>
              <a:gd name="connsiteX8" fmla="*/ 126206 w 302418"/>
              <a:gd name="connsiteY8" fmla="*/ 188118 h 188118"/>
              <a:gd name="connsiteX9" fmla="*/ 92868 w 302418"/>
              <a:gd name="connsiteY9" fmla="*/ 183356 h 188118"/>
              <a:gd name="connsiteX10" fmla="*/ 76200 w 302418"/>
              <a:gd name="connsiteY10" fmla="*/ 152400 h 188118"/>
              <a:gd name="connsiteX11" fmla="*/ 73818 w 302418"/>
              <a:gd name="connsiteY11" fmla="*/ 107156 h 188118"/>
              <a:gd name="connsiteX12" fmla="*/ 73818 w 302418"/>
              <a:gd name="connsiteY12" fmla="*/ 107156 h 188118"/>
              <a:gd name="connsiteX13" fmla="*/ 23812 w 302418"/>
              <a:gd name="connsiteY13" fmla="*/ 85725 h 188118"/>
              <a:gd name="connsiteX14" fmla="*/ 7143 w 302418"/>
              <a:gd name="connsiteY14" fmla="*/ 66675 h 188118"/>
              <a:gd name="connsiteX15" fmla="*/ 0 w 302418"/>
              <a:gd name="connsiteY15" fmla="*/ 33337 h 188118"/>
              <a:gd name="connsiteX16" fmla="*/ 42862 w 302418"/>
              <a:gd name="connsiteY16" fmla="*/ 0 h 188118"/>
              <a:gd name="connsiteX0" fmla="*/ 42862 w 302418"/>
              <a:gd name="connsiteY0" fmla="*/ 0 h 188118"/>
              <a:gd name="connsiteX1" fmla="*/ 292893 w 302418"/>
              <a:gd name="connsiteY1" fmla="*/ 38100 h 188118"/>
              <a:gd name="connsiteX2" fmla="*/ 288131 w 302418"/>
              <a:gd name="connsiteY2" fmla="*/ 50006 h 188118"/>
              <a:gd name="connsiteX3" fmla="*/ 292893 w 302418"/>
              <a:gd name="connsiteY3" fmla="*/ 76200 h 188118"/>
              <a:gd name="connsiteX4" fmla="*/ 302418 w 302418"/>
              <a:gd name="connsiteY4" fmla="*/ 97631 h 188118"/>
              <a:gd name="connsiteX5" fmla="*/ 285289 w 302418"/>
              <a:gd name="connsiteY5" fmla="*/ 130967 h 188118"/>
              <a:gd name="connsiteX6" fmla="*/ 150018 w 302418"/>
              <a:gd name="connsiteY6" fmla="*/ 171450 h 188118"/>
              <a:gd name="connsiteX7" fmla="*/ 126206 w 302418"/>
              <a:gd name="connsiteY7" fmla="*/ 188118 h 188118"/>
              <a:gd name="connsiteX8" fmla="*/ 92868 w 302418"/>
              <a:gd name="connsiteY8" fmla="*/ 183356 h 188118"/>
              <a:gd name="connsiteX9" fmla="*/ 76200 w 302418"/>
              <a:gd name="connsiteY9" fmla="*/ 152400 h 188118"/>
              <a:gd name="connsiteX10" fmla="*/ 73818 w 302418"/>
              <a:gd name="connsiteY10" fmla="*/ 107156 h 188118"/>
              <a:gd name="connsiteX11" fmla="*/ 73818 w 302418"/>
              <a:gd name="connsiteY11" fmla="*/ 107156 h 188118"/>
              <a:gd name="connsiteX12" fmla="*/ 23812 w 302418"/>
              <a:gd name="connsiteY12" fmla="*/ 85725 h 188118"/>
              <a:gd name="connsiteX13" fmla="*/ 7143 w 302418"/>
              <a:gd name="connsiteY13" fmla="*/ 66675 h 188118"/>
              <a:gd name="connsiteX14" fmla="*/ 0 w 302418"/>
              <a:gd name="connsiteY14" fmla="*/ 33337 h 188118"/>
              <a:gd name="connsiteX15" fmla="*/ 42862 w 302418"/>
              <a:gd name="connsiteY15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285289 w 292893"/>
              <a:gd name="connsiteY4" fmla="*/ 130967 h 188118"/>
              <a:gd name="connsiteX5" fmla="*/ 150018 w 292893"/>
              <a:gd name="connsiteY5" fmla="*/ 171450 h 188118"/>
              <a:gd name="connsiteX6" fmla="*/ 126206 w 292893"/>
              <a:gd name="connsiteY6" fmla="*/ 188118 h 188118"/>
              <a:gd name="connsiteX7" fmla="*/ 92868 w 292893"/>
              <a:gd name="connsiteY7" fmla="*/ 183356 h 188118"/>
              <a:gd name="connsiteX8" fmla="*/ 76200 w 292893"/>
              <a:gd name="connsiteY8" fmla="*/ 152400 h 188118"/>
              <a:gd name="connsiteX9" fmla="*/ 73818 w 292893"/>
              <a:gd name="connsiteY9" fmla="*/ 107156 h 188118"/>
              <a:gd name="connsiteX10" fmla="*/ 73818 w 292893"/>
              <a:gd name="connsiteY10" fmla="*/ 107156 h 188118"/>
              <a:gd name="connsiteX11" fmla="*/ 23812 w 292893"/>
              <a:gd name="connsiteY11" fmla="*/ 85725 h 188118"/>
              <a:gd name="connsiteX12" fmla="*/ 7143 w 292893"/>
              <a:gd name="connsiteY12" fmla="*/ 66675 h 188118"/>
              <a:gd name="connsiteX13" fmla="*/ 0 w 292893"/>
              <a:gd name="connsiteY13" fmla="*/ 33337 h 188118"/>
              <a:gd name="connsiteX14" fmla="*/ 42862 w 292893"/>
              <a:gd name="connsiteY14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292893 w 292893"/>
              <a:gd name="connsiteY3" fmla="*/ 76200 h 188118"/>
              <a:gd name="connsiteX4" fmla="*/ 150018 w 292893"/>
              <a:gd name="connsiteY4" fmla="*/ 171450 h 188118"/>
              <a:gd name="connsiteX5" fmla="*/ 126206 w 292893"/>
              <a:gd name="connsiteY5" fmla="*/ 188118 h 188118"/>
              <a:gd name="connsiteX6" fmla="*/ 92868 w 292893"/>
              <a:gd name="connsiteY6" fmla="*/ 183356 h 188118"/>
              <a:gd name="connsiteX7" fmla="*/ 76200 w 292893"/>
              <a:gd name="connsiteY7" fmla="*/ 152400 h 188118"/>
              <a:gd name="connsiteX8" fmla="*/ 73818 w 292893"/>
              <a:gd name="connsiteY8" fmla="*/ 107156 h 188118"/>
              <a:gd name="connsiteX9" fmla="*/ 73818 w 292893"/>
              <a:gd name="connsiteY9" fmla="*/ 107156 h 188118"/>
              <a:gd name="connsiteX10" fmla="*/ 23812 w 292893"/>
              <a:gd name="connsiteY10" fmla="*/ 85725 h 188118"/>
              <a:gd name="connsiteX11" fmla="*/ 7143 w 292893"/>
              <a:gd name="connsiteY11" fmla="*/ 66675 h 188118"/>
              <a:gd name="connsiteX12" fmla="*/ 0 w 292893"/>
              <a:gd name="connsiteY12" fmla="*/ 33337 h 188118"/>
              <a:gd name="connsiteX13" fmla="*/ 42862 w 292893"/>
              <a:gd name="connsiteY13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288131 w 292893"/>
              <a:gd name="connsiteY2" fmla="*/ 50006 h 188118"/>
              <a:gd name="connsiteX3" fmla="*/ 150018 w 292893"/>
              <a:gd name="connsiteY3" fmla="*/ 171450 h 188118"/>
              <a:gd name="connsiteX4" fmla="*/ 126206 w 292893"/>
              <a:gd name="connsiteY4" fmla="*/ 188118 h 188118"/>
              <a:gd name="connsiteX5" fmla="*/ 92868 w 292893"/>
              <a:gd name="connsiteY5" fmla="*/ 183356 h 188118"/>
              <a:gd name="connsiteX6" fmla="*/ 76200 w 292893"/>
              <a:gd name="connsiteY6" fmla="*/ 152400 h 188118"/>
              <a:gd name="connsiteX7" fmla="*/ 73818 w 292893"/>
              <a:gd name="connsiteY7" fmla="*/ 107156 h 188118"/>
              <a:gd name="connsiteX8" fmla="*/ 73818 w 292893"/>
              <a:gd name="connsiteY8" fmla="*/ 107156 h 188118"/>
              <a:gd name="connsiteX9" fmla="*/ 23812 w 292893"/>
              <a:gd name="connsiteY9" fmla="*/ 85725 h 188118"/>
              <a:gd name="connsiteX10" fmla="*/ 7143 w 292893"/>
              <a:gd name="connsiteY10" fmla="*/ 66675 h 188118"/>
              <a:gd name="connsiteX11" fmla="*/ 0 w 292893"/>
              <a:gd name="connsiteY11" fmla="*/ 33337 h 188118"/>
              <a:gd name="connsiteX12" fmla="*/ 42862 w 292893"/>
              <a:gd name="connsiteY12" fmla="*/ 0 h 188118"/>
              <a:gd name="connsiteX0" fmla="*/ 42862 w 292893"/>
              <a:gd name="connsiteY0" fmla="*/ 0 h 188118"/>
              <a:gd name="connsiteX1" fmla="*/ 292893 w 292893"/>
              <a:gd name="connsiteY1" fmla="*/ 38100 h 188118"/>
              <a:gd name="connsiteX2" fmla="*/ 150018 w 292893"/>
              <a:gd name="connsiteY2" fmla="*/ 171450 h 188118"/>
              <a:gd name="connsiteX3" fmla="*/ 126206 w 292893"/>
              <a:gd name="connsiteY3" fmla="*/ 188118 h 188118"/>
              <a:gd name="connsiteX4" fmla="*/ 92868 w 292893"/>
              <a:gd name="connsiteY4" fmla="*/ 183356 h 188118"/>
              <a:gd name="connsiteX5" fmla="*/ 76200 w 292893"/>
              <a:gd name="connsiteY5" fmla="*/ 152400 h 188118"/>
              <a:gd name="connsiteX6" fmla="*/ 73818 w 292893"/>
              <a:gd name="connsiteY6" fmla="*/ 107156 h 188118"/>
              <a:gd name="connsiteX7" fmla="*/ 73818 w 292893"/>
              <a:gd name="connsiteY7" fmla="*/ 107156 h 188118"/>
              <a:gd name="connsiteX8" fmla="*/ 23812 w 292893"/>
              <a:gd name="connsiteY8" fmla="*/ 85725 h 188118"/>
              <a:gd name="connsiteX9" fmla="*/ 7143 w 292893"/>
              <a:gd name="connsiteY9" fmla="*/ 66675 h 188118"/>
              <a:gd name="connsiteX10" fmla="*/ 0 w 292893"/>
              <a:gd name="connsiteY10" fmla="*/ 33337 h 188118"/>
              <a:gd name="connsiteX11" fmla="*/ 42862 w 292893"/>
              <a:gd name="connsiteY11" fmla="*/ 0 h 188118"/>
              <a:gd name="connsiteX0" fmla="*/ 42862 w 150018"/>
              <a:gd name="connsiteY0" fmla="*/ 0 h 188118"/>
              <a:gd name="connsiteX1" fmla="*/ 150018 w 150018"/>
              <a:gd name="connsiteY1" fmla="*/ 171450 h 188118"/>
              <a:gd name="connsiteX2" fmla="*/ 126206 w 150018"/>
              <a:gd name="connsiteY2" fmla="*/ 188118 h 188118"/>
              <a:gd name="connsiteX3" fmla="*/ 92868 w 150018"/>
              <a:gd name="connsiteY3" fmla="*/ 183356 h 188118"/>
              <a:gd name="connsiteX4" fmla="*/ 76200 w 150018"/>
              <a:gd name="connsiteY4" fmla="*/ 152400 h 188118"/>
              <a:gd name="connsiteX5" fmla="*/ 73818 w 150018"/>
              <a:gd name="connsiteY5" fmla="*/ 107156 h 188118"/>
              <a:gd name="connsiteX6" fmla="*/ 73818 w 150018"/>
              <a:gd name="connsiteY6" fmla="*/ 107156 h 188118"/>
              <a:gd name="connsiteX7" fmla="*/ 23812 w 150018"/>
              <a:gd name="connsiteY7" fmla="*/ 85725 h 188118"/>
              <a:gd name="connsiteX8" fmla="*/ 7143 w 150018"/>
              <a:gd name="connsiteY8" fmla="*/ 66675 h 188118"/>
              <a:gd name="connsiteX9" fmla="*/ 0 w 150018"/>
              <a:gd name="connsiteY9" fmla="*/ 33337 h 188118"/>
              <a:gd name="connsiteX10" fmla="*/ 42862 w 150018"/>
              <a:gd name="connsiteY10" fmla="*/ 0 h 188118"/>
              <a:gd name="connsiteX0" fmla="*/ 42862 w 150018"/>
              <a:gd name="connsiteY0" fmla="*/ 0 h 188118"/>
              <a:gd name="connsiteX1" fmla="*/ 140034 w 150018"/>
              <a:gd name="connsiteY1" fmla="*/ 164304 h 188118"/>
              <a:gd name="connsiteX2" fmla="*/ 150018 w 150018"/>
              <a:gd name="connsiteY2" fmla="*/ 171450 h 188118"/>
              <a:gd name="connsiteX3" fmla="*/ 126206 w 150018"/>
              <a:gd name="connsiteY3" fmla="*/ 188118 h 188118"/>
              <a:gd name="connsiteX4" fmla="*/ 92868 w 150018"/>
              <a:gd name="connsiteY4" fmla="*/ 183356 h 188118"/>
              <a:gd name="connsiteX5" fmla="*/ 76200 w 150018"/>
              <a:gd name="connsiteY5" fmla="*/ 152400 h 188118"/>
              <a:gd name="connsiteX6" fmla="*/ 73818 w 150018"/>
              <a:gd name="connsiteY6" fmla="*/ 107156 h 188118"/>
              <a:gd name="connsiteX7" fmla="*/ 73818 w 150018"/>
              <a:gd name="connsiteY7" fmla="*/ 107156 h 188118"/>
              <a:gd name="connsiteX8" fmla="*/ 23812 w 150018"/>
              <a:gd name="connsiteY8" fmla="*/ 85725 h 188118"/>
              <a:gd name="connsiteX9" fmla="*/ 7143 w 150018"/>
              <a:gd name="connsiteY9" fmla="*/ 66675 h 188118"/>
              <a:gd name="connsiteX10" fmla="*/ 0 w 150018"/>
              <a:gd name="connsiteY10" fmla="*/ 33337 h 188118"/>
              <a:gd name="connsiteX11" fmla="*/ 42862 w 150018"/>
              <a:gd name="connsiteY11" fmla="*/ 0 h 188118"/>
              <a:gd name="connsiteX0" fmla="*/ 42862 w 140034"/>
              <a:gd name="connsiteY0" fmla="*/ 0 h 188118"/>
              <a:gd name="connsiteX1" fmla="*/ 140034 w 140034"/>
              <a:gd name="connsiteY1" fmla="*/ 164304 h 188118"/>
              <a:gd name="connsiteX2" fmla="*/ 126206 w 140034"/>
              <a:gd name="connsiteY2" fmla="*/ 188118 h 188118"/>
              <a:gd name="connsiteX3" fmla="*/ 92868 w 140034"/>
              <a:gd name="connsiteY3" fmla="*/ 183356 h 188118"/>
              <a:gd name="connsiteX4" fmla="*/ 76200 w 140034"/>
              <a:gd name="connsiteY4" fmla="*/ 152400 h 188118"/>
              <a:gd name="connsiteX5" fmla="*/ 73818 w 140034"/>
              <a:gd name="connsiteY5" fmla="*/ 107156 h 188118"/>
              <a:gd name="connsiteX6" fmla="*/ 73818 w 140034"/>
              <a:gd name="connsiteY6" fmla="*/ 107156 h 188118"/>
              <a:gd name="connsiteX7" fmla="*/ 23812 w 140034"/>
              <a:gd name="connsiteY7" fmla="*/ 85725 h 188118"/>
              <a:gd name="connsiteX8" fmla="*/ 7143 w 140034"/>
              <a:gd name="connsiteY8" fmla="*/ 66675 h 188118"/>
              <a:gd name="connsiteX9" fmla="*/ 0 w 140034"/>
              <a:gd name="connsiteY9" fmla="*/ 33337 h 188118"/>
              <a:gd name="connsiteX10" fmla="*/ 42862 w 140034"/>
              <a:gd name="connsiteY10" fmla="*/ 0 h 188118"/>
              <a:gd name="connsiteX0" fmla="*/ 42862 w 126206"/>
              <a:gd name="connsiteY0" fmla="*/ 0 h 188118"/>
              <a:gd name="connsiteX1" fmla="*/ 126206 w 126206"/>
              <a:gd name="connsiteY1" fmla="*/ 188118 h 188118"/>
              <a:gd name="connsiteX2" fmla="*/ 92868 w 126206"/>
              <a:gd name="connsiteY2" fmla="*/ 183356 h 188118"/>
              <a:gd name="connsiteX3" fmla="*/ 76200 w 126206"/>
              <a:gd name="connsiteY3" fmla="*/ 152400 h 188118"/>
              <a:gd name="connsiteX4" fmla="*/ 73818 w 126206"/>
              <a:gd name="connsiteY4" fmla="*/ 107156 h 188118"/>
              <a:gd name="connsiteX5" fmla="*/ 73818 w 126206"/>
              <a:gd name="connsiteY5" fmla="*/ 107156 h 188118"/>
              <a:gd name="connsiteX6" fmla="*/ 23812 w 126206"/>
              <a:gd name="connsiteY6" fmla="*/ 85725 h 188118"/>
              <a:gd name="connsiteX7" fmla="*/ 7143 w 126206"/>
              <a:gd name="connsiteY7" fmla="*/ 66675 h 188118"/>
              <a:gd name="connsiteX8" fmla="*/ 0 w 126206"/>
              <a:gd name="connsiteY8" fmla="*/ 33337 h 188118"/>
              <a:gd name="connsiteX9" fmla="*/ 42862 w 126206"/>
              <a:gd name="connsiteY9" fmla="*/ 0 h 188118"/>
              <a:gd name="connsiteX0" fmla="*/ 42862 w 92868"/>
              <a:gd name="connsiteY0" fmla="*/ 0 h 183356"/>
              <a:gd name="connsiteX1" fmla="*/ 92868 w 92868"/>
              <a:gd name="connsiteY1" fmla="*/ 183356 h 183356"/>
              <a:gd name="connsiteX2" fmla="*/ 76200 w 92868"/>
              <a:gd name="connsiteY2" fmla="*/ 152400 h 183356"/>
              <a:gd name="connsiteX3" fmla="*/ 73818 w 92868"/>
              <a:gd name="connsiteY3" fmla="*/ 107156 h 183356"/>
              <a:gd name="connsiteX4" fmla="*/ 73818 w 92868"/>
              <a:gd name="connsiteY4" fmla="*/ 107156 h 183356"/>
              <a:gd name="connsiteX5" fmla="*/ 23812 w 92868"/>
              <a:gd name="connsiteY5" fmla="*/ 85725 h 183356"/>
              <a:gd name="connsiteX6" fmla="*/ 7143 w 92868"/>
              <a:gd name="connsiteY6" fmla="*/ 66675 h 183356"/>
              <a:gd name="connsiteX7" fmla="*/ 0 w 92868"/>
              <a:gd name="connsiteY7" fmla="*/ 33337 h 183356"/>
              <a:gd name="connsiteX8" fmla="*/ 42862 w 92868"/>
              <a:gd name="connsiteY8" fmla="*/ 0 h 183356"/>
              <a:gd name="connsiteX0" fmla="*/ 42862 w 76200"/>
              <a:gd name="connsiteY0" fmla="*/ 0 h 152400"/>
              <a:gd name="connsiteX1" fmla="*/ 76200 w 76200"/>
              <a:gd name="connsiteY1" fmla="*/ 152400 h 152400"/>
              <a:gd name="connsiteX2" fmla="*/ 73818 w 76200"/>
              <a:gd name="connsiteY2" fmla="*/ 107156 h 152400"/>
              <a:gd name="connsiteX3" fmla="*/ 73818 w 76200"/>
              <a:gd name="connsiteY3" fmla="*/ 107156 h 152400"/>
              <a:gd name="connsiteX4" fmla="*/ 23812 w 76200"/>
              <a:gd name="connsiteY4" fmla="*/ 85725 h 152400"/>
              <a:gd name="connsiteX5" fmla="*/ 7143 w 76200"/>
              <a:gd name="connsiteY5" fmla="*/ 66675 h 152400"/>
              <a:gd name="connsiteX6" fmla="*/ 0 w 76200"/>
              <a:gd name="connsiteY6" fmla="*/ 33337 h 152400"/>
              <a:gd name="connsiteX7" fmla="*/ 42862 w 76200"/>
              <a:gd name="connsiteY7" fmla="*/ 0 h 152400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73818 w 73818"/>
              <a:gd name="connsiteY2" fmla="*/ 107156 h 107156"/>
              <a:gd name="connsiteX3" fmla="*/ 23812 w 73818"/>
              <a:gd name="connsiteY3" fmla="*/ 85725 h 107156"/>
              <a:gd name="connsiteX4" fmla="*/ 7143 w 73818"/>
              <a:gd name="connsiteY4" fmla="*/ 66675 h 107156"/>
              <a:gd name="connsiteX5" fmla="*/ 0 w 73818"/>
              <a:gd name="connsiteY5" fmla="*/ 33337 h 107156"/>
              <a:gd name="connsiteX6" fmla="*/ 42862 w 73818"/>
              <a:gd name="connsiteY6" fmla="*/ 0 h 107156"/>
              <a:gd name="connsiteX0" fmla="*/ 42862 w 73818"/>
              <a:gd name="connsiteY0" fmla="*/ 0 h 107156"/>
              <a:gd name="connsiteX1" fmla="*/ 73818 w 73818"/>
              <a:gd name="connsiteY1" fmla="*/ 107156 h 107156"/>
              <a:gd name="connsiteX2" fmla="*/ 23812 w 73818"/>
              <a:gd name="connsiteY2" fmla="*/ 85725 h 107156"/>
              <a:gd name="connsiteX3" fmla="*/ 7143 w 73818"/>
              <a:gd name="connsiteY3" fmla="*/ 66675 h 107156"/>
              <a:gd name="connsiteX4" fmla="*/ 0 w 73818"/>
              <a:gd name="connsiteY4" fmla="*/ 33337 h 107156"/>
              <a:gd name="connsiteX5" fmla="*/ 42862 w 73818"/>
              <a:gd name="connsiteY5" fmla="*/ 0 h 107156"/>
              <a:gd name="connsiteX0" fmla="*/ 42862 w 71857"/>
              <a:gd name="connsiteY0" fmla="*/ 0 h 85725"/>
              <a:gd name="connsiteX1" fmla="*/ 71857 w 71857"/>
              <a:gd name="connsiteY1" fmla="*/ 66443 h 85725"/>
              <a:gd name="connsiteX2" fmla="*/ 23812 w 71857"/>
              <a:gd name="connsiteY2" fmla="*/ 85725 h 85725"/>
              <a:gd name="connsiteX3" fmla="*/ 7143 w 71857"/>
              <a:gd name="connsiteY3" fmla="*/ 66675 h 85725"/>
              <a:gd name="connsiteX4" fmla="*/ 0 w 71857"/>
              <a:gd name="connsiteY4" fmla="*/ 33337 h 85725"/>
              <a:gd name="connsiteX5" fmla="*/ 42862 w 71857"/>
              <a:gd name="connsiteY5" fmla="*/ 0 h 85725"/>
              <a:gd name="connsiteX0" fmla="*/ 32354 w 71909"/>
              <a:gd name="connsiteY0" fmla="*/ 16186 h 52388"/>
              <a:gd name="connsiteX1" fmla="*/ 71857 w 71909"/>
              <a:gd name="connsiteY1" fmla="*/ 33106 h 52388"/>
              <a:gd name="connsiteX2" fmla="*/ 23812 w 71909"/>
              <a:gd name="connsiteY2" fmla="*/ 52388 h 52388"/>
              <a:gd name="connsiteX3" fmla="*/ 7143 w 71909"/>
              <a:gd name="connsiteY3" fmla="*/ 33338 h 52388"/>
              <a:gd name="connsiteX4" fmla="*/ 0 w 71909"/>
              <a:gd name="connsiteY4" fmla="*/ 0 h 52388"/>
              <a:gd name="connsiteX5" fmla="*/ 32354 w 71909"/>
              <a:gd name="connsiteY5" fmla="*/ 16186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09" h="52388">
                <a:moveTo>
                  <a:pt x="32354" y="16186"/>
                </a:moveTo>
                <a:cubicBezTo>
                  <a:pt x="45522" y="21826"/>
                  <a:pt x="73281" y="27072"/>
                  <a:pt x="71857" y="33106"/>
                </a:cubicBezTo>
                <a:cubicBezTo>
                  <a:pt x="70433" y="39140"/>
                  <a:pt x="39827" y="45961"/>
                  <a:pt x="23812" y="52388"/>
                </a:cubicBezTo>
                <a:lnTo>
                  <a:pt x="7143" y="33338"/>
                </a:lnTo>
                <a:lnTo>
                  <a:pt x="0" y="0"/>
                </a:lnTo>
                <a:lnTo>
                  <a:pt x="32354" y="16186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114800" y="1962150"/>
            <a:ext cx="1243482" cy="369332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Alkaline pH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124559" y="2146816"/>
            <a:ext cx="983891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078480" y="3169920"/>
            <a:ext cx="5501640" cy="556260"/>
          </a:xfrm>
          <a:custGeom>
            <a:avLst/>
            <a:gdLst>
              <a:gd name="connsiteX0" fmla="*/ 5501640 w 5501640"/>
              <a:gd name="connsiteY0" fmla="*/ 152400 h 556260"/>
              <a:gd name="connsiteX1" fmla="*/ 5341620 w 5501640"/>
              <a:gd name="connsiteY1" fmla="*/ 198120 h 556260"/>
              <a:gd name="connsiteX2" fmla="*/ 5082540 w 5501640"/>
              <a:gd name="connsiteY2" fmla="*/ 243840 h 556260"/>
              <a:gd name="connsiteX3" fmla="*/ 4671060 w 5501640"/>
              <a:gd name="connsiteY3" fmla="*/ 266700 h 556260"/>
              <a:gd name="connsiteX4" fmla="*/ 4351020 w 5501640"/>
              <a:gd name="connsiteY4" fmla="*/ 251460 h 556260"/>
              <a:gd name="connsiteX5" fmla="*/ 3931920 w 5501640"/>
              <a:gd name="connsiteY5" fmla="*/ 198120 h 556260"/>
              <a:gd name="connsiteX6" fmla="*/ 3444240 w 5501640"/>
              <a:gd name="connsiteY6" fmla="*/ 114300 h 556260"/>
              <a:gd name="connsiteX7" fmla="*/ 3192780 w 5501640"/>
              <a:gd name="connsiteY7" fmla="*/ 68580 h 556260"/>
              <a:gd name="connsiteX8" fmla="*/ 2948940 w 5501640"/>
              <a:gd name="connsiteY8" fmla="*/ 22860 h 556260"/>
              <a:gd name="connsiteX9" fmla="*/ 2583180 w 5501640"/>
              <a:gd name="connsiteY9" fmla="*/ 0 h 556260"/>
              <a:gd name="connsiteX10" fmla="*/ 2247900 w 5501640"/>
              <a:gd name="connsiteY10" fmla="*/ 15240 h 556260"/>
              <a:gd name="connsiteX11" fmla="*/ 2095500 w 5501640"/>
              <a:gd name="connsiteY11" fmla="*/ 45720 h 556260"/>
              <a:gd name="connsiteX12" fmla="*/ 1828800 w 5501640"/>
              <a:gd name="connsiteY12" fmla="*/ 121920 h 556260"/>
              <a:gd name="connsiteX13" fmla="*/ 1600200 w 5501640"/>
              <a:gd name="connsiteY13" fmla="*/ 228600 h 556260"/>
              <a:gd name="connsiteX14" fmla="*/ 1356360 w 5501640"/>
              <a:gd name="connsiteY14" fmla="*/ 342900 h 556260"/>
              <a:gd name="connsiteX15" fmla="*/ 1120140 w 5501640"/>
              <a:gd name="connsiteY15" fmla="*/ 419100 h 556260"/>
              <a:gd name="connsiteX16" fmla="*/ 868680 w 5501640"/>
              <a:gd name="connsiteY16" fmla="*/ 449580 h 556260"/>
              <a:gd name="connsiteX17" fmla="*/ 609600 w 5501640"/>
              <a:gd name="connsiteY17" fmla="*/ 434340 h 556260"/>
              <a:gd name="connsiteX18" fmla="*/ 419100 w 5501640"/>
              <a:gd name="connsiteY18" fmla="*/ 411480 h 556260"/>
              <a:gd name="connsiteX19" fmla="*/ 0 w 5501640"/>
              <a:gd name="connsiteY19" fmla="*/ 304800 h 556260"/>
              <a:gd name="connsiteX20" fmla="*/ 53340 w 5501640"/>
              <a:gd name="connsiteY20" fmla="*/ 381000 h 556260"/>
              <a:gd name="connsiteX21" fmla="*/ 144780 w 5501640"/>
              <a:gd name="connsiteY21" fmla="*/ 472440 h 556260"/>
              <a:gd name="connsiteX22" fmla="*/ 198120 w 5501640"/>
              <a:gd name="connsiteY22" fmla="*/ 502920 h 556260"/>
              <a:gd name="connsiteX23" fmla="*/ 464820 w 5501640"/>
              <a:gd name="connsiteY23" fmla="*/ 541020 h 556260"/>
              <a:gd name="connsiteX24" fmla="*/ 701040 w 5501640"/>
              <a:gd name="connsiteY24" fmla="*/ 556260 h 556260"/>
              <a:gd name="connsiteX25" fmla="*/ 1089660 w 5501640"/>
              <a:gd name="connsiteY25" fmla="*/ 518160 h 556260"/>
              <a:gd name="connsiteX26" fmla="*/ 1310640 w 5501640"/>
              <a:gd name="connsiteY26" fmla="*/ 441960 h 556260"/>
              <a:gd name="connsiteX27" fmla="*/ 1524000 w 5501640"/>
              <a:gd name="connsiteY27" fmla="*/ 350520 h 556260"/>
              <a:gd name="connsiteX28" fmla="*/ 1767840 w 5501640"/>
              <a:gd name="connsiteY28" fmla="*/ 213360 h 556260"/>
              <a:gd name="connsiteX29" fmla="*/ 1973580 w 5501640"/>
              <a:gd name="connsiteY29" fmla="*/ 137160 h 556260"/>
              <a:gd name="connsiteX30" fmla="*/ 2141220 w 5501640"/>
              <a:gd name="connsiteY30" fmla="*/ 99060 h 556260"/>
              <a:gd name="connsiteX31" fmla="*/ 2354580 w 5501640"/>
              <a:gd name="connsiteY31" fmla="*/ 76200 h 556260"/>
              <a:gd name="connsiteX32" fmla="*/ 2567940 w 5501640"/>
              <a:gd name="connsiteY32" fmla="*/ 60960 h 556260"/>
              <a:gd name="connsiteX33" fmla="*/ 2903220 w 5501640"/>
              <a:gd name="connsiteY33" fmla="*/ 68580 h 556260"/>
              <a:gd name="connsiteX34" fmla="*/ 3253740 w 5501640"/>
              <a:gd name="connsiteY34" fmla="*/ 99060 h 556260"/>
              <a:gd name="connsiteX35" fmla="*/ 3642360 w 5501640"/>
              <a:gd name="connsiteY35" fmla="*/ 198120 h 556260"/>
              <a:gd name="connsiteX36" fmla="*/ 3947160 w 5501640"/>
              <a:gd name="connsiteY36" fmla="*/ 259080 h 556260"/>
              <a:gd name="connsiteX37" fmla="*/ 4297680 w 5501640"/>
              <a:gd name="connsiteY37" fmla="*/ 297180 h 556260"/>
              <a:gd name="connsiteX38" fmla="*/ 4625340 w 5501640"/>
              <a:gd name="connsiteY38" fmla="*/ 327660 h 556260"/>
              <a:gd name="connsiteX39" fmla="*/ 5021580 w 5501640"/>
              <a:gd name="connsiteY39" fmla="*/ 312420 h 556260"/>
              <a:gd name="connsiteX40" fmla="*/ 5257800 w 5501640"/>
              <a:gd name="connsiteY40" fmla="*/ 274320 h 556260"/>
              <a:gd name="connsiteX41" fmla="*/ 5455920 w 5501640"/>
              <a:gd name="connsiteY41" fmla="*/ 220980 h 556260"/>
              <a:gd name="connsiteX42" fmla="*/ 5494020 w 5501640"/>
              <a:gd name="connsiteY42" fmla="*/ 220980 h 556260"/>
              <a:gd name="connsiteX43" fmla="*/ 5501640 w 5501640"/>
              <a:gd name="connsiteY43" fmla="*/ 15240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01640" h="556260">
                <a:moveTo>
                  <a:pt x="5501640" y="152400"/>
                </a:moveTo>
                <a:lnTo>
                  <a:pt x="5341620" y="198120"/>
                </a:lnTo>
                <a:lnTo>
                  <a:pt x="5082540" y="243840"/>
                </a:lnTo>
                <a:lnTo>
                  <a:pt x="4671060" y="266700"/>
                </a:lnTo>
                <a:lnTo>
                  <a:pt x="4351020" y="251460"/>
                </a:lnTo>
                <a:lnTo>
                  <a:pt x="3931920" y="198120"/>
                </a:lnTo>
                <a:lnTo>
                  <a:pt x="3444240" y="114300"/>
                </a:lnTo>
                <a:lnTo>
                  <a:pt x="3192780" y="68580"/>
                </a:lnTo>
                <a:lnTo>
                  <a:pt x="2948940" y="22860"/>
                </a:lnTo>
                <a:lnTo>
                  <a:pt x="2583180" y="0"/>
                </a:lnTo>
                <a:lnTo>
                  <a:pt x="2247900" y="15240"/>
                </a:lnTo>
                <a:lnTo>
                  <a:pt x="2095500" y="45720"/>
                </a:lnTo>
                <a:lnTo>
                  <a:pt x="1828800" y="121920"/>
                </a:lnTo>
                <a:lnTo>
                  <a:pt x="1600200" y="228600"/>
                </a:lnTo>
                <a:lnTo>
                  <a:pt x="1356360" y="342900"/>
                </a:lnTo>
                <a:lnTo>
                  <a:pt x="1120140" y="419100"/>
                </a:lnTo>
                <a:lnTo>
                  <a:pt x="868680" y="449580"/>
                </a:lnTo>
                <a:lnTo>
                  <a:pt x="609600" y="434340"/>
                </a:lnTo>
                <a:lnTo>
                  <a:pt x="419100" y="411480"/>
                </a:lnTo>
                <a:lnTo>
                  <a:pt x="0" y="304800"/>
                </a:lnTo>
                <a:lnTo>
                  <a:pt x="53340" y="381000"/>
                </a:lnTo>
                <a:lnTo>
                  <a:pt x="144780" y="472440"/>
                </a:lnTo>
                <a:lnTo>
                  <a:pt x="198120" y="502920"/>
                </a:lnTo>
                <a:lnTo>
                  <a:pt x="464820" y="541020"/>
                </a:lnTo>
                <a:lnTo>
                  <a:pt x="701040" y="556260"/>
                </a:lnTo>
                <a:lnTo>
                  <a:pt x="1089660" y="518160"/>
                </a:lnTo>
                <a:lnTo>
                  <a:pt x="1310640" y="441960"/>
                </a:lnTo>
                <a:lnTo>
                  <a:pt x="1524000" y="350520"/>
                </a:lnTo>
                <a:lnTo>
                  <a:pt x="1767840" y="213360"/>
                </a:lnTo>
                <a:lnTo>
                  <a:pt x="1973580" y="137160"/>
                </a:lnTo>
                <a:lnTo>
                  <a:pt x="2141220" y="99060"/>
                </a:lnTo>
                <a:lnTo>
                  <a:pt x="2354580" y="76200"/>
                </a:lnTo>
                <a:lnTo>
                  <a:pt x="2567940" y="60960"/>
                </a:lnTo>
                <a:lnTo>
                  <a:pt x="2903220" y="68580"/>
                </a:lnTo>
                <a:lnTo>
                  <a:pt x="3253740" y="99060"/>
                </a:lnTo>
                <a:lnTo>
                  <a:pt x="3642360" y="198120"/>
                </a:lnTo>
                <a:lnTo>
                  <a:pt x="3947160" y="259080"/>
                </a:lnTo>
                <a:lnTo>
                  <a:pt x="4297680" y="297180"/>
                </a:lnTo>
                <a:lnTo>
                  <a:pt x="4625340" y="327660"/>
                </a:lnTo>
                <a:lnTo>
                  <a:pt x="5021580" y="312420"/>
                </a:lnTo>
                <a:lnTo>
                  <a:pt x="5257800" y="274320"/>
                </a:lnTo>
                <a:lnTo>
                  <a:pt x="5455920" y="220980"/>
                </a:lnTo>
                <a:lnTo>
                  <a:pt x="5494020" y="220980"/>
                </a:lnTo>
                <a:lnTo>
                  <a:pt x="5501640" y="152400"/>
                </a:lnTo>
                <a:close/>
              </a:path>
            </a:pathLst>
          </a:custGeom>
          <a:solidFill>
            <a:srgbClr val="FF89FF">
              <a:alpha val="46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2169795" y="1829587"/>
            <a:ext cx="3611880" cy="2860675"/>
          </a:xfrm>
          <a:custGeom>
            <a:avLst/>
            <a:gdLst>
              <a:gd name="connsiteX0" fmla="*/ 790575 w 2633663"/>
              <a:gd name="connsiteY0" fmla="*/ 0 h 1952625"/>
              <a:gd name="connsiteX1" fmla="*/ 862013 w 2633663"/>
              <a:gd name="connsiteY1" fmla="*/ 28575 h 1952625"/>
              <a:gd name="connsiteX2" fmla="*/ 923925 w 2633663"/>
              <a:gd name="connsiteY2" fmla="*/ 71437 h 1952625"/>
              <a:gd name="connsiteX3" fmla="*/ 966788 w 2633663"/>
              <a:gd name="connsiteY3" fmla="*/ 133350 h 1952625"/>
              <a:gd name="connsiteX4" fmla="*/ 1000125 w 2633663"/>
              <a:gd name="connsiteY4" fmla="*/ 233362 h 1952625"/>
              <a:gd name="connsiteX5" fmla="*/ 1019175 w 2633663"/>
              <a:gd name="connsiteY5" fmla="*/ 314325 h 1952625"/>
              <a:gd name="connsiteX6" fmla="*/ 804863 w 2633663"/>
              <a:gd name="connsiteY6" fmla="*/ 433387 h 1952625"/>
              <a:gd name="connsiteX7" fmla="*/ 676275 w 2633663"/>
              <a:gd name="connsiteY7" fmla="*/ 557212 h 1952625"/>
              <a:gd name="connsiteX8" fmla="*/ 590550 w 2633663"/>
              <a:gd name="connsiteY8" fmla="*/ 657225 h 1952625"/>
              <a:gd name="connsiteX9" fmla="*/ 533400 w 2633663"/>
              <a:gd name="connsiteY9" fmla="*/ 828675 h 1952625"/>
              <a:gd name="connsiteX10" fmla="*/ 528638 w 2633663"/>
              <a:gd name="connsiteY10" fmla="*/ 962025 h 1952625"/>
              <a:gd name="connsiteX11" fmla="*/ 561975 w 2633663"/>
              <a:gd name="connsiteY11" fmla="*/ 1123950 h 1952625"/>
              <a:gd name="connsiteX12" fmla="*/ 623888 w 2633663"/>
              <a:gd name="connsiteY12" fmla="*/ 1295400 h 1952625"/>
              <a:gd name="connsiteX13" fmla="*/ 700088 w 2633663"/>
              <a:gd name="connsiteY13" fmla="*/ 1390650 h 1952625"/>
              <a:gd name="connsiteX14" fmla="*/ 800100 w 2633663"/>
              <a:gd name="connsiteY14" fmla="*/ 1490662 h 1952625"/>
              <a:gd name="connsiteX15" fmla="*/ 938213 w 2633663"/>
              <a:gd name="connsiteY15" fmla="*/ 1604962 h 1952625"/>
              <a:gd name="connsiteX16" fmla="*/ 1176338 w 2633663"/>
              <a:gd name="connsiteY16" fmla="*/ 1709737 h 1952625"/>
              <a:gd name="connsiteX17" fmla="*/ 1385888 w 2633663"/>
              <a:gd name="connsiteY17" fmla="*/ 1747837 h 1952625"/>
              <a:gd name="connsiteX18" fmla="*/ 1604963 w 2633663"/>
              <a:gd name="connsiteY18" fmla="*/ 1747837 h 1952625"/>
              <a:gd name="connsiteX19" fmla="*/ 1809750 w 2633663"/>
              <a:gd name="connsiteY19" fmla="*/ 1719262 h 1952625"/>
              <a:gd name="connsiteX20" fmla="*/ 2033588 w 2633663"/>
              <a:gd name="connsiteY20" fmla="*/ 1647825 h 1952625"/>
              <a:gd name="connsiteX21" fmla="*/ 2243138 w 2633663"/>
              <a:gd name="connsiteY21" fmla="*/ 1566862 h 1952625"/>
              <a:gd name="connsiteX22" fmla="*/ 2443163 w 2633663"/>
              <a:gd name="connsiteY22" fmla="*/ 1452562 h 1952625"/>
              <a:gd name="connsiteX23" fmla="*/ 2514600 w 2633663"/>
              <a:gd name="connsiteY23" fmla="*/ 1500187 h 1952625"/>
              <a:gd name="connsiteX24" fmla="*/ 2595563 w 2633663"/>
              <a:gd name="connsiteY24" fmla="*/ 1604962 h 1952625"/>
              <a:gd name="connsiteX25" fmla="*/ 2619375 w 2633663"/>
              <a:gd name="connsiteY25" fmla="*/ 1704975 h 1952625"/>
              <a:gd name="connsiteX26" fmla="*/ 2633663 w 2633663"/>
              <a:gd name="connsiteY26" fmla="*/ 1771650 h 1952625"/>
              <a:gd name="connsiteX27" fmla="*/ 2309813 w 2633663"/>
              <a:gd name="connsiteY27" fmla="*/ 1909762 h 1952625"/>
              <a:gd name="connsiteX28" fmla="*/ 2190750 w 2633663"/>
              <a:gd name="connsiteY28" fmla="*/ 1952625 h 1952625"/>
              <a:gd name="connsiteX29" fmla="*/ 781050 w 2633663"/>
              <a:gd name="connsiteY29" fmla="*/ 1952625 h 1952625"/>
              <a:gd name="connsiteX30" fmla="*/ 600075 w 2633663"/>
              <a:gd name="connsiteY30" fmla="*/ 1871662 h 1952625"/>
              <a:gd name="connsiteX31" fmla="*/ 447675 w 2633663"/>
              <a:gd name="connsiteY31" fmla="*/ 1781175 h 1952625"/>
              <a:gd name="connsiteX32" fmla="*/ 261938 w 2633663"/>
              <a:gd name="connsiteY32" fmla="*/ 1581150 h 1952625"/>
              <a:gd name="connsiteX33" fmla="*/ 85725 w 2633663"/>
              <a:gd name="connsiteY33" fmla="*/ 1338262 h 1952625"/>
              <a:gd name="connsiteX34" fmla="*/ 19050 w 2633663"/>
              <a:gd name="connsiteY34" fmla="*/ 1157287 h 1952625"/>
              <a:gd name="connsiteX35" fmla="*/ 0 w 2633663"/>
              <a:gd name="connsiteY35" fmla="*/ 962025 h 1952625"/>
              <a:gd name="connsiteX36" fmla="*/ 28575 w 2633663"/>
              <a:gd name="connsiteY36" fmla="*/ 781050 h 1952625"/>
              <a:gd name="connsiteX37" fmla="*/ 109538 w 2633663"/>
              <a:gd name="connsiteY37" fmla="*/ 571500 h 1952625"/>
              <a:gd name="connsiteX38" fmla="*/ 195263 w 2633663"/>
              <a:gd name="connsiteY38" fmla="*/ 423862 h 1952625"/>
              <a:gd name="connsiteX39" fmla="*/ 319088 w 2633663"/>
              <a:gd name="connsiteY39" fmla="*/ 276225 h 1952625"/>
              <a:gd name="connsiteX40" fmla="*/ 485775 w 2633663"/>
              <a:gd name="connsiteY40" fmla="*/ 147637 h 1952625"/>
              <a:gd name="connsiteX41" fmla="*/ 661988 w 2633663"/>
              <a:gd name="connsiteY41" fmla="*/ 47625 h 1952625"/>
              <a:gd name="connsiteX42" fmla="*/ 790575 w 2633663"/>
              <a:gd name="connsiteY42" fmla="*/ 0 h 1952625"/>
              <a:gd name="connsiteX0" fmla="*/ 790575 w 2633663"/>
              <a:gd name="connsiteY0" fmla="*/ 0 h 2091444"/>
              <a:gd name="connsiteX1" fmla="*/ 862013 w 2633663"/>
              <a:gd name="connsiteY1" fmla="*/ 28575 h 2091444"/>
              <a:gd name="connsiteX2" fmla="*/ 923925 w 2633663"/>
              <a:gd name="connsiteY2" fmla="*/ 71437 h 2091444"/>
              <a:gd name="connsiteX3" fmla="*/ 966788 w 2633663"/>
              <a:gd name="connsiteY3" fmla="*/ 133350 h 2091444"/>
              <a:gd name="connsiteX4" fmla="*/ 1000125 w 2633663"/>
              <a:gd name="connsiteY4" fmla="*/ 233362 h 2091444"/>
              <a:gd name="connsiteX5" fmla="*/ 1019175 w 2633663"/>
              <a:gd name="connsiteY5" fmla="*/ 314325 h 2091444"/>
              <a:gd name="connsiteX6" fmla="*/ 804863 w 2633663"/>
              <a:gd name="connsiteY6" fmla="*/ 433387 h 2091444"/>
              <a:gd name="connsiteX7" fmla="*/ 676275 w 2633663"/>
              <a:gd name="connsiteY7" fmla="*/ 557212 h 2091444"/>
              <a:gd name="connsiteX8" fmla="*/ 590550 w 2633663"/>
              <a:gd name="connsiteY8" fmla="*/ 657225 h 2091444"/>
              <a:gd name="connsiteX9" fmla="*/ 533400 w 2633663"/>
              <a:gd name="connsiteY9" fmla="*/ 828675 h 2091444"/>
              <a:gd name="connsiteX10" fmla="*/ 528638 w 2633663"/>
              <a:gd name="connsiteY10" fmla="*/ 962025 h 2091444"/>
              <a:gd name="connsiteX11" fmla="*/ 561975 w 2633663"/>
              <a:gd name="connsiteY11" fmla="*/ 1123950 h 2091444"/>
              <a:gd name="connsiteX12" fmla="*/ 623888 w 2633663"/>
              <a:gd name="connsiteY12" fmla="*/ 1295400 h 2091444"/>
              <a:gd name="connsiteX13" fmla="*/ 700088 w 2633663"/>
              <a:gd name="connsiteY13" fmla="*/ 1390650 h 2091444"/>
              <a:gd name="connsiteX14" fmla="*/ 800100 w 2633663"/>
              <a:gd name="connsiteY14" fmla="*/ 1490662 h 2091444"/>
              <a:gd name="connsiteX15" fmla="*/ 938213 w 2633663"/>
              <a:gd name="connsiteY15" fmla="*/ 1604962 h 2091444"/>
              <a:gd name="connsiteX16" fmla="*/ 1176338 w 2633663"/>
              <a:gd name="connsiteY16" fmla="*/ 1709737 h 2091444"/>
              <a:gd name="connsiteX17" fmla="*/ 1385888 w 2633663"/>
              <a:gd name="connsiteY17" fmla="*/ 1747837 h 2091444"/>
              <a:gd name="connsiteX18" fmla="*/ 1604963 w 2633663"/>
              <a:gd name="connsiteY18" fmla="*/ 1747837 h 2091444"/>
              <a:gd name="connsiteX19" fmla="*/ 1809750 w 2633663"/>
              <a:gd name="connsiteY19" fmla="*/ 1719262 h 2091444"/>
              <a:gd name="connsiteX20" fmla="*/ 2033588 w 2633663"/>
              <a:gd name="connsiteY20" fmla="*/ 1647825 h 2091444"/>
              <a:gd name="connsiteX21" fmla="*/ 2243138 w 2633663"/>
              <a:gd name="connsiteY21" fmla="*/ 1566862 h 2091444"/>
              <a:gd name="connsiteX22" fmla="*/ 2443163 w 2633663"/>
              <a:gd name="connsiteY22" fmla="*/ 1452562 h 2091444"/>
              <a:gd name="connsiteX23" fmla="*/ 2514600 w 2633663"/>
              <a:gd name="connsiteY23" fmla="*/ 1500187 h 2091444"/>
              <a:gd name="connsiteX24" fmla="*/ 2595563 w 2633663"/>
              <a:gd name="connsiteY24" fmla="*/ 1604962 h 2091444"/>
              <a:gd name="connsiteX25" fmla="*/ 2619375 w 2633663"/>
              <a:gd name="connsiteY25" fmla="*/ 1704975 h 2091444"/>
              <a:gd name="connsiteX26" fmla="*/ 2633663 w 2633663"/>
              <a:gd name="connsiteY26" fmla="*/ 1771650 h 2091444"/>
              <a:gd name="connsiteX27" fmla="*/ 2309813 w 2633663"/>
              <a:gd name="connsiteY27" fmla="*/ 1909762 h 2091444"/>
              <a:gd name="connsiteX28" fmla="*/ 2190750 w 2633663"/>
              <a:gd name="connsiteY28" fmla="*/ 1952625 h 2091444"/>
              <a:gd name="connsiteX29" fmla="*/ 1397166 w 2633663"/>
              <a:gd name="connsiteY29" fmla="*/ 2091435 h 2091444"/>
              <a:gd name="connsiteX30" fmla="*/ 781050 w 2633663"/>
              <a:gd name="connsiteY30" fmla="*/ 1952625 h 2091444"/>
              <a:gd name="connsiteX31" fmla="*/ 600075 w 2633663"/>
              <a:gd name="connsiteY31" fmla="*/ 1871662 h 2091444"/>
              <a:gd name="connsiteX32" fmla="*/ 447675 w 2633663"/>
              <a:gd name="connsiteY32" fmla="*/ 1781175 h 2091444"/>
              <a:gd name="connsiteX33" fmla="*/ 261938 w 2633663"/>
              <a:gd name="connsiteY33" fmla="*/ 1581150 h 2091444"/>
              <a:gd name="connsiteX34" fmla="*/ 85725 w 2633663"/>
              <a:gd name="connsiteY34" fmla="*/ 1338262 h 2091444"/>
              <a:gd name="connsiteX35" fmla="*/ 19050 w 2633663"/>
              <a:gd name="connsiteY35" fmla="*/ 1157287 h 2091444"/>
              <a:gd name="connsiteX36" fmla="*/ 0 w 2633663"/>
              <a:gd name="connsiteY36" fmla="*/ 962025 h 2091444"/>
              <a:gd name="connsiteX37" fmla="*/ 28575 w 2633663"/>
              <a:gd name="connsiteY37" fmla="*/ 781050 h 2091444"/>
              <a:gd name="connsiteX38" fmla="*/ 109538 w 2633663"/>
              <a:gd name="connsiteY38" fmla="*/ 571500 h 2091444"/>
              <a:gd name="connsiteX39" fmla="*/ 195263 w 2633663"/>
              <a:gd name="connsiteY39" fmla="*/ 423862 h 2091444"/>
              <a:gd name="connsiteX40" fmla="*/ 319088 w 2633663"/>
              <a:gd name="connsiteY40" fmla="*/ 276225 h 2091444"/>
              <a:gd name="connsiteX41" fmla="*/ 485775 w 2633663"/>
              <a:gd name="connsiteY41" fmla="*/ 147637 h 2091444"/>
              <a:gd name="connsiteX42" fmla="*/ 661988 w 2633663"/>
              <a:gd name="connsiteY42" fmla="*/ 47625 h 2091444"/>
              <a:gd name="connsiteX43" fmla="*/ 790575 w 2633663"/>
              <a:gd name="connsiteY43" fmla="*/ 0 h 2091444"/>
              <a:gd name="connsiteX0" fmla="*/ 790575 w 2633663"/>
              <a:gd name="connsiteY0" fmla="*/ 0 h 2091444"/>
              <a:gd name="connsiteX1" fmla="*/ 862013 w 2633663"/>
              <a:gd name="connsiteY1" fmla="*/ 28575 h 2091444"/>
              <a:gd name="connsiteX2" fmla="*/ 923925 w 2633663"/>
              <a:gd name="connsiteY2" fmla="*/ 71437 h 2091444"/>
              <a:gd name="connsiteX3" fmla="*/ 966788 w 2633663"/>
              <a:gd name="connsiteY3" fmla="*/ 133350 h 2091444"/>
              <a:gd name="connsiteX4" fmla="*/ 1000125 w 2633663"/>
              <a:gd name="connsiteY4" fmla="*/ 233362 h 2091444"/>
              <a:gd name="connsiteX5" fmla="*/ 1019175 w 2633663"/>
              <a:gd name="connsiteY5" fmla="*/ 314325 h 2091444"/>
              <a:gd name="connsiteX6" fmla="*/ 804863 w 2633663"/>
              <a:gd name="connsiteY6" fmla="*/ 433387 h 2091444"/>
              <a:gd name="connsiteX7" fmla="*/ 676275 w 2633663"/>
              <a:gd name="connsiteY7" fmla="*/ 557212 h 2091444"/>
              <a:gd name="connsiteX8" fmla="*/ 590550 w 2633663"/>
              <a:gd name="connsiteY8" fmla="*/ 657225 h 2091444"/>
              <a:gd name="connsiteX9" fmla="*/ 533400 w 2633663"/>
              <a:gd name="connsiteY9" fmla="*/ 828675 h 2091444"/>
              <a:gd name="connsiteX10" fmla="*/ 528638 w 2633663"/>
              <a:gd name="connsiteY10" fmla="*/ 962025 h 2091444"/>
              <a:gd name="connsiteX11" fmla="*/ 561975 w 2633663"/>
              <a:gd name="connsiteY11" fmla="*/ 1123950 h 2091444"/>
              <a:gd name="connsiteX12" fmla="*/ 623888 w 2633663"/>
              <a:gd name="connsiteY12" fmla="*/ 1295400 h 2091444"/>
              <a:gd name="connsiteX13" fmla="*/ 700088 w 2633663"/>
              <a:gd name="connsiteY13" fmla="*/ 1390650 h 2091444"/>
              <a:gd name="connsiteX14" fmla="*/ 800100 w 2633663"/>
              <a:gd name="connsiteY14" fmla="*/ 1490662 h 2091444"/>
              <a:gd name="connsiteX15" fmla="*/ 938213 w 2633663"/>
              <a:gd name="connsiteY15" fmla="*/ 1604962 h 2091444"/>
              <a:gd name="connsiteX16" fmla="*/ 1176338 w 2633663"/>
              <a:gd name="connsiteY16" fmla="*/ 1709737 h 2091444"/>
              <a:gd name="connsiteX17" fmla="*/ 1385888 w 2633663"/>
              <a:gd name="connsiteY17" fmla="*/ 1747837 h 2091444"/>
              <a:gd name="connsiteX18" fmla="*/ 1604963 w 2633663"/>
              <a:gd name="connsiteY18" fmla="*/ 1747837 h 2091444"/>
              <a:gd name="connsiteX19" fmla="*/ 1809750 w 2633663"/>
              <a:gd name="connsiteY19" fmla="*/ 1719262 h 2091444"/>
              <a:gd name="connsiteX20" fmla="*/ 2033588 w 2633663"/>
              <a:gd name="connsiteY20" fmla="*/ 1647825 h 2091444"/>
              <a:gd name="connsiteX21" fmla="*/ 2243138 w 2633663"/>
              <a:gd name="connsiteY21" fmla="*/ 1566862 h 2091444"/>
              <a:gd name="connsiteX22" fmla="*/ 2443163 w 2633663"/>
              <a:gd name="connsiteY22" fmla="*/ 1452562 h 2091444"/>
              <a:gd name="connsiteX23" fmla="*/ 2514600 w 2633663"/>
              <a:gd name="connsiteY23" fmla="*/ 1500187 h 2091444"/>
              <a:gd name="connsiteX24" fmla="*/ 2595563 w 2633663"/>
              <a:gd name="connsiteY24" fmla="*/ 1604962 h 2091444"/>
              <a:gd name="connsiteX25" fmla="*/ 2619375 w 2633663"/>
              <a:gd name="connsiteY25" fmla="*/ 1704975 h 2091444"/>
              <a:gd name="connsiteX26" fmla="*/ 2633663 w 2633663"/>
              <a:gd name="connsiteY26" fmla="*/ 1771650 h 2091444"/>
              <a:gd name="connsiteX27" fmla="*/ 2309813 w 2633663"/>
              <a:gd name="connsiteY27" fmla="*/ 1909762 h 2091444"/>
              <a:gd name="connsiteX28" fmla="*/ 2190750 w 2633663"/>
              <a:gd name="connsiteY28" fmla="*/ 1952625 h 2091444"/>
              <a:gd name="connsiteX29" fmla="*/ 1397166 w 2633663"/>
              <a:gd name="connsiteY29" fmla="*/ 2091435 h 2091444"/>
              <a:gd name="connsiteX30" fmla="*/ 781050 w 2633663"/>
              <a:gd name="connsiteY30" fmla="*/ 1952625 h 2091444"/>
              <a:gd name="connsiteX31" fmla="*/ 600075 w 2633663"/>
              <a:gd name="connsiteY31" fmla="*/ 1871662 h 2091444"/>
              <a:gd name="connsiteX32" fmla="*/ 447675 w 2633663"/>
              <a:gd name="connsiteY32" fmla="*/ 1781175 h 2091444"/>
              <a:gd name="connsiteX33" fmla="*/ 261938 w 2633663"/>
              <a:gd name="connsiteY33" fmla="*/ 1581150 h 2091444"/>
              <a:gd name="connsiteX34" fmla="*/ 85725 w 2633663"/>
              <a:gd name="connsiteY34" fmla="*/ 1338262 h 2091444"/>
              <a:gd name="connsiteX35" fmla="*/ 19050 w 2633663"/>
              <a:gd name="connsiteY35" fmla="*/ 1157287 h 2091444"/>
              <a:gd name="connsiteX36" fmla="*/ 0 w 2633663"/>
              <a:gd name="connsiteY36" fmla="*/ 962025 h 2091444"/>
              <a:gd name="connsiteX37" fmla="*/ 28575 w 2633663"/>
              <a:gd name="connsiteY37" fmla="*/ 781050 h 2091444"/>
              <a:gd name="connsiteX38" fmla="*/ 109538 w 2633663"/>
              <a:gd name="connsiteY38" fmla="*/ 571500 h 2091444"/>
              <a:gd name="connsiteX39" fmla="*/ 195263 w 2633663"/>
              <a:gd name="connsiteY39" fmla="*/ 423862 h 2091444"/>
              <a:gd name="connsiteX40" fmla="*/ 319088 w 2633663"/>
              <a:gd name="connsiteY40" fmla="*/ 276225 h 2091444"/>
              <a:gd name="connsiteX41" fmla="*/ 485775 w 2633663"/>
              <a:gd name="connsiteY41" fmla="*/ 147637 h 2091444"/>
              <a:gd name="connsiteX42" fmla="*/ 661988 w 2633663"/>
              <a:gd name="connsiteY42" fmla="*/ 47625 h 2091444"/>
              <a:gd name="connsiteX43" fmla="*/ 790575 w 2633663"/>
              <a:gd name="connsiteY43" fmla="*/ 0 h 2091444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57212 h 2091435"/>
              <a:gd name="connsiteX8" fmla="*/ 590550 w 2633663"/>
              <a:gd name="connsiteY8" fmla="*/ 657225 h 2091435"/>
              <a:gd name="connsiteX9" fmla="*/ 533400 w 2633663"/>
              <a:gd name="connsiteY9" fmla="*/ 828675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95563 w 2633663"/>
              <a:gd name="connsiteY24" fmla="*/ 1604962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57212 h 2091435"/>
              <a:gd name="connsiteX8" fmla="*/ 590550 w 2633663"/>
              <a:gd name="connsiteY8" fmla="*/ 657225 h 2091435"/>
              <a:gd name="connsiteX9" fmla="*/ 533400 w 2633663"/>
              <a:gd name="connsiteY9" fmla="*/ 828675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95563 w 2633663"/>
              <a:gd name="connsiteY24" fmla="*/ 1604962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57212 h 2091435"/>
              <a:gd name="connsiteX8" fmla="*/ 590550 w 2633663"/>
              <a:gd name="connsiteY8" fmla="*/ 657225 h 2091435"/>
              <a:gd name="connsiteX9" fmla="*/ 533400 w 2633663"/>
              <a:gd name="connsiteY9" fmla="*/ 828675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33400 w 2633663"/>
              <a:gd name="connsiteY9" fmla="*/ 828675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29927 w 2633663"/>
              <a:gd name="connsiteY9" fmla="*/ 731183 h 2091435"/>
              <a:gd name="connsiteX10" fmla="*/ 528638 w 2633663"/>
              <a:gd name="connsiteY10" fmla="*/ 962025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29927 w 2633663"/>
              <a:gd name="connsiteY9" fmla="*/ 731183 h 2091435"/>
              <a:gd name="connsiteX10" fmla="*/ 518220 w 2633663"/>
              <a:gd name="connsiteY10" fmla="*/ 1010771 h 2091435"/>
              <a:gd name="connsiteX11" fmla="*/ 561975 w 2633663"/>
              <a:gd name="connsiteY11" fmla="*/ 1123950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29927 w 2633663"/>
              <a:gd name="connsiteY9" fmla="*/ 731183 h 2091435"/>
              <a:gd name="connsiteX10" fmla="*/ 518220 w 2633663"/>
              <a:gd name="connsiteY10" fmla="*/ 1010771 h 2091435"/>
              <a:gd name="connsiteX11" fmla="*/ 548084 w 2633663"/>
              <a:gd name="connsiteY11" fmla="*/ 1186623 h 2091435"/>
              <a:gd name="connsiteX12" fmla="*/ 623888 w 2633663"/>
              <a:gd name="connsiteY12" fmla="*/ 1295400 h 2091435"/>
              <a:gd name="connsiteX13" fmla="*/ 700088 w 2633663"/>
              <a:gd name="connsiteY13" fmla="*/ 139065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  <a:gd name="connsiteX0" fmla="*/ 790575 w 2633663"/>
              <a:gd name="connsiteY0" fmla="*/ 0 h 2091435"/>
              <a:gd name="connsiteX1" fmla="*/ 862013 w 2633663"/>
              <a:gd name="connsiteY1" fmla="*/ 28575 h 2091435"/>
              <a:gd name="connsiteX2" fmla="*/ 923925 w 2633663"/>
              <a:gd name="connsiteY2" fmla="*/ 71437 h 2091435"/>
              <a:gd name="connsiteX3" fmla="*/ 966788 w 2633663"/>
              <a:gd name="connsiteY3" fmla="*/ 133350 h 2091435"/>
              <a:gd name="connsiteX4" fmla="*/ 1000125 w 2633663"/>
              <a:gd name="connsiteY4" fmla="*/ 233362 h 2091435"/>
              <a:gd name="connsiteX5" fmla="*/ 1019175 w 2633663"/>
              <a:gd name="connsiteY5" fmla="*/ 314325 h 2091435"/>
              <a:gd name="connsiteX6" fmla="*/ 804863 w 2633663"/>
              <a:gd name="connsiteY6" fmla="*/ 433387 h 2091435"/>
              <a:gd name="connsiteX7" fmla="*/ 676275 w 2633663"/>
              <a:gd name="connsiteY7" fmla="*/ 546766 h 2091435"/>
              <a:gd name="connsiteX8" fmla="*/ 590550 w 2633663"/>
              <a:gd name="connsiteY8" fmla="*/ 657225 h 2091435"/>
              <a:gd name="connsiteX9" fmla="*/ 529927 w 2633663"/>
              <a:gd name="connsiteY9" fmla="*/ 731183 h 2091435"/>
              <a:gd name="connsiteX10" fmla="*/ 518220 w 2633663"/>
              <a:gd name="connsiteY10" fmla="*/ 1010771 h 2091435"/>
              <a:gd name="connsiteX11" fmla="*/ 548084 w 2633663"/>
              <a:gd name="connsiteY11" fmla="*/ 1186623 h 2091435"/>
              <a:gd name="connsiteX12" fmla="*/ 623888 w 2633663"/>
              <a:gd name="connsiteY12" fmla="*/ 1295400 h 2091435"/>
              <a:gd name="connsiteX13" fmla="*/ 682725 w 2633663"/>
              <a:gd name="connsiteY13" fmla="*/ 1408060 h 2091435"/>
              <a:gd name="connsiteX14" fmla="*/ 800100 w 2633663"/>
              <a:gd name="connsiteY14" fmla="*/ 1490662 h 2091435"/>
              <a:gd name="connsiteX15" fmla="*/ 938213 w 2633663"/>
              <a:gd name="connsiteY15" fmla="*/ 1604962 h 2091435"/>
              <a:gd name="connsiteX16" fmla="*/ 1176338 w 2633663"/>
              <a:gd name="connsiteY16" fmla="*/ 1709737 h 2091435"/>
              <a:gd name="connsiteX17" fmla="*/ 1385888 w 2633663"/>
              <a:gd name="connsiteY17" fmla="*/ 1747837 h 2091435"/>
              <a:gd name="connsiteX18" fmla="*/ 1604963 w 2633663"/>
              <a:gd name="connsiteY18" fmla="*/ 1747837 h 2091435"/>
              <a:gd name="connsiteX19" fmla="*/ 1809750 w 2633663"/>
              <a:gd name="connsiteY19" fmla="*/ 1719262 h 2091435"/>
              <a:gd name="connsiteX20" fmla="*/ 2033588 w 2633663"/>
              <a:gd name="connsiteY20" fmla="*/ 1647825 h 2091435"/>
              <a:gd name="connsiteX21" fmla="*/ 2243138 w 2633663"/>
              <a:gd name="connsiteY21" fmla="*/ 1566862 h 2091435"/>
              <a:gd name="connsiteX22" fmla="*/ 2443163 w 2633663"/>
              <a:gd name="connsiteY22" fmla="*/ 1452562 h 2091435"/>
              <a:gd name="connsiteX23" fmla="*/ 2514600 w 2633663"/>
              <a:gd name="connsiteY23" fmla="*/ 1500187 h 2091435"/>
              <a:gd name="connsiteX24" fmla="*/ 2578200 w 2633663"/>
              <a:gd name="connsiteY24" fmla="*/ 1611926 h 2091435"/>
              <a:gd name="connsiteX25" fmla="*/ 2619375 w 2633663"/>
              <a:gd name="connsiteY25" fmla="*/ 1704975 h 2091435"/>
              <a:gd name="connsiteX26" fmla="*/ 2633663 w 2633663"/>
              <a:gd name="connsiteY26" fmla="*/ 1771650 h 2091435"/>
              <a:gd name="connsiteX27" fmla="*/ 2309813 w 2633663"/>
              <a:gd name="connsiteY27" fmla="*/ 1909762 h 2091435"/>
              <a:gd name="connsiteX28" fmla="*/ 2190750 w 2633663"/>
              <a:gd name="connsiteY28" fmla="*/ 1952625 h 2091435"/>
              <a:gd name="connsiteX29" fmla="*/ 1397166 w 2633663"/>
              <a:gd name="connsiteY29" fmla="*/ 2091435 h 2091435"/>
              <a:gd name="connsiteX30" fmla="*/ 781050 w 2633663"/>
              <a:gd name="connsiteY30" fmla="*/ 1952625 h 2091435"/>
              <a:gd name="connsiteX31" fmla="*/ 600075 w 2633663"/>
              <a:gd name="connsiteY31" fmla="*/ 1871662 h 2091435"/>
              <a:gd name="connsiteX32" fmla="*/ 447675 w 2633663"/>
              <a:gd name="connsiteY32" fmla="*/ 1781175 h 2091435"/>
              <a:gd name="connsiteX33" fmla="*/ 261938 w 2633663"/>
              <a:gd name="connsiteY33" fmla="*/ 1581150 h 2091435"/>
              <a:gd name="connsiteX34" fmla="*/ 85725 w 2633663"/>
              <a:gd name="connsiteY34" fmla="*/ 1338262 h 2091435"/>
              <a:gd name="connsiteX35" fmla="*/ 19050 w 2633663"/>
              <a:gd name="connsiteY35" fmla="*/ 1157287 h 2091435"/>
              <a:gd name="connsiteX36" fmla="*/ 0 w 2633663"/>
              <a:gd name="connsiteY36" fmla="*/ 962025 h 2091435"/>
              <a:gd name="connsiteX37" fmla="*/ 28575 w 2633663"/>
              <a:gd name="connsiteY37" fmla="*/ 781050 h 2091435"/>
              <a:gd name="connsiteX38" fmla="*/ 109538 w 2633663"/>
              <a:gd name="connsiteY38" fmla="*/ 571500 h 2091435"/>
              <a:gd name="connsiteX39" fmla="*/ 195263 w 2633663"/>
              <a:gd name="connsiteY39" fmla="*/ 423862 h 2091435"/>
              <a:gd name="connsiteX40" fmla="*/ 319088 w 2633663"/>
              <a:gd name="connsiteY40" fmla="*/ 276225 h 2091435"/>
              <a:gd name="connsiteX41" fmla="*/ 485775 w 2633663"/>
              <a:gd name="connsiteY41" fmla="*/ 147637 h 2091435"/>
              <a:gd name="connsiteX42" fmla="*/ 661988 w 2633663"/>
              <a:gd name="connsiteY42" fmla="*/ 47625 h 2091435"/>
              <a:gd name="connsiteX43" fmla="*/ 790575 w 2633663"/>
              <a:gd name="connsiteY43" fmla="*/ 0 h 20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633663" h="2091435">
                <a:moveTo>
                  <a:pt x="790575" y="0"/>
                </a:moveTo>
                <a:lnTo>
                  <a:pt x="862013" y="28575"/>
                </a:lnTo>
                <a:lnTo>
                  <a:pt x="923925" y="71437"/>
                </a:lnTo>
                <a:lnTo>
                  <a:pt x="966788" y="133350"/>
                </a:lnTo>
                <a:lnTo>
                  <a:pt x="1000125" y="233362"/>
                </a:lnTo>
                <a:lnTo>
                  <a:pt x="1019175" y="314325"/>
                </a:lnTo>
                <a:lnTo>
                  <a:pt x="804863" y="433387"/>
                </a:lnTo>
                <a:lnTo>
                  <a:pt x="676275" y="546766"/>
                </a:lnTo>
                <a:lnTo>
                  <a:pt x="590550" y="657225"/>
                </a:lnTo>
                <a:lnTo>
                  <a:pt x="529927" y="731183"/>
                </a:lnTo>
                <a:cubicBezTo>
                  <a:pt x="529497" y="808130"/>
                  <a:pt x="518650" y="933824"/>
                  <a:pt x="518220" y="1010771"/>
                </a:cubicBezTo>
                <a:cubicBezTo>
                  <a:pt x="532805" y="1048497"/>
                  <a:pt x="530473" y="1139185"/>
                  <a:pt x="548084" y="1186623"/>
                </a:cubicBezTo>
                <a:cubicBezTo>
                  <a:pt x="565695" y="1234061"/>
                  <a:pt x="603250" y="1238250"/>
                  <a:pt x="623888" y="1295400"/>
                </a:cubicBezTo>
                <a:lnTo>
                  <a:pt x="682725" y="1408060"/>
                </a:lnTo>
                <a:lnTo>
                  <a:pt x="800100" y="1490662"/>
                </a:lnTo>
                <a:lnTo>
                  <a:pt x="938213" y="1604962"/>
                </a:lnTo>
                <a:lnTo>
                  <a:pt x="1176338" y="1709737"/>
                </a:lnTo>
                <a:lnTo>
                  <a:pt x="1385888" y="1747837"/>
                </a:lnTo>
                <a:lnTo>
                  <a:pt x="1604963" y="1747837"/>
                </a:lnTo>
                <a:lnTo>
                  <a:pt x="1809750" y="1719262"/>
                </a:lnTo>
                <a:lnTo>
                  <a:pt x="2033588" y="1647825"/>
                </a:lnTo>
                <a:lnTo>
                  <a:pt x="2243138" y="1566862"/>
                </a:lnTo>
                <a:lnTo>
                  <a:pt x="2443163" y="1452562"/>
                </a:lnTo>
                <a:lnTo>
                  <a:pt x="2514600" y="1500187"/>
                </a:lnTo>
                <a:lnTo>
                  <a:pt x="2578200" y="1611926"/>
                </a:lnTo>
                <a:lnTo>
                  <a:pt x="2619375" y="1704975"/>
                </a:lnTo>
                <a:lnTo>
                  <a:pt x="2633663" y="1771650"/>
                </a:lnTo>
                <a:lnTo>
                  <a:pt x="2309813" y="1909762"/>
                </a:lnTo>
                <a:lnTo>
                  <a:pt x="2190750" y="1952625"/>
                </a:lnTo>
                <a:cubicBezTo>
                  <a:pt x="1930852" y="2031392"/>
                  <a:pt x="1771662" y="2082305"/>
                  <a:pt x="1397166" y="2091435"/>
                </a:cubicBezTo>
                <a:cubicBezTo>
                  <a:pt x="962599" y="2066057"/>
                  <a:pt x="986422" y="1998895"/>
                  <a:pt x="781050" y="1952625"/>
                </a:cubicBezTo>
                <a:lnTo>
                  <a:pt x="600075" y="1871662"/>
                </a:lnTo>
                <a:lnTo>
                  <a:pt x="447675" y="1781175"/>
                </a:lnTo>
                <a:lnTo>
                  <a:pt x="261938" y="1581150"/>
                </a:lnTo>
                <a:lnTo>
                  <a:pt x="85725" y="1338262"/>
                </a:lnTo>
                <a:lnTo>
                  <a:pt x="19050" y="1157287"/>
                </a:lnTo>
                <a:lnTo>
                  <a:pt x="0" y="962025"/>
                </a:lnTo>
                <a:lnTo>
                  <a:pt x="28575" y="781050"/>
                </a:lnTo>
                <a:lnTo>
                  <a:pt x="109538" y="571500"/>
                </a:lnTo>
                <a:lnTo>
                  <a:pt x="195263" y="423862"/>
                </a:lnTo>
                <a:lnTo>
                  <a:pt x="319088" y="276225"/>
                </a:lnTo>
                <a:lnTo>
                  <a:pt x="485775" y="147637"/>
                </a:lnTo>
                <a:lnTo>
                  <a:pt x="661988" y="47625"/>
                </a:lnTo>
                <a:lnTo>
                  <a:pt x="790575" y="0"/>
                </a:lnTo>
                <a:close/>
              </a:path>
            </a:pathLst>
          </a:custGeom>
          <a:solidFill>
            <a:srgbClr val="FF89FF">
              <a:alpha val="46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774141" y="463271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Bile makes the food alkaline.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4141" y="89535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It also breaks the large fat globules into smaller ones, this increases the action of enzymes. 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7140" y="2926766"/>
            <a:ext cx="1308050" cy="369332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Fat globules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761340" y="2517668"/>
            <a:ext cx="679450" cy="59376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47938" y="3043238"/>
            <a:ext cx="892852" cy="6819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1"/>
          </p:cNvCxnSpPr>
          <p:nvPr/>
        </p:nvCxnSpPr>
        <p:spPr>
          <a:xfrm flipH="1">
            <a:off x="2738438" y="3111432"/>
            <a:ext cx="708702" cy="50806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7400" y="45714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Now the pancreas secrete pancreatic juice. 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200" y="91246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bile and pancreatic juice enter the small intestine through a common duct.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349704" y="266806"/>
            <a:ext cx="2816655" cy="3314594"/>
          </a:xfrm>
          <a:custGeom>
            <a:avLst/>
            <a:gdLst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295400 w 2243137"/>
              <a:gd name="connsiteY10" fmla="*/ 276225 h 685800"/>
              <a:gd name="connsiteX11" fmla="*/ 1262062 w 2243137"/>
              <a:gd name="connsiteY11" fmla="*/ 233363 h 685800"/>
              <a:gd name="connsiteX12" fmla="*/ 1223962 w 2243137"/>
              <a:gd name="connsiteY12" fmla="*/ 204788 h 685800"/>
              <a:gd name="connsiteX13" fmla="*/ 1181100 w 2243137"/>
              <a:gd name="connsiteY13" fmla="*/ 171450 h 685800"/>
              <a:gd name="connsiteX14" fmla="*/ 1095375 w 2243137"/>
              <a:gd name="connsiteY14" fmla="*/ 142875 h 685800"/>
              <a:gd name="connsiteX15" fmla="*/ 995362 w 2243137"/>
              <a:gd name="connsiteY15" fmla="*/ 142875 h 685800"/>
              <a:gd name="connsiteX16" fmla="*/ 885825 w 2243137"/>
              <a:gd name="connsiteY16" fmla="*/ 157163 h 685800"/>
              <a:gd name="connsiteX17" fmla="*/ 809625 w 2243137"/>
              <a:gd name="connsiteY17" fmla="*/ 161925 h 685800"/>
              <a:gd name="connsiteX18" fmla="*/ 723900 w 2243137"/>
              <a:gd name="connsiteY18" fmla="*/ 147638 h 685800"/>
              <a:gd name="connsiteX19" fmla="*/ 576262 w 2243137"/>
              <a:gd name="connsiteY19" fmla="*/ 123825 h 685800"/>
              <a:gd name="connsiteX20" fmla="*/ 447675 w 2243137"/>
              <a:gd name="connsiteY20" fmla="*/ 100013 h 685800"/>
              <a:gd name="connsiteX21" fmla="*/ 333375 w 2243137"/>
              <a:gd name="connsiteY21" fmla="*/ 95250 h 685800"/>
              <a:gd name="connsiteX22" fmla="*/ 200025 w 2243137"/>
              <a:gd name="connsiteY22" fmla="*/ 114300 h 685800"/>
              <a:gd name="connsiteX23" fmla="*/ 123825 w 2243137"/>
              <a:gd name="connsiteY23" fmla="*/ 152400 h 685800"/>
              <a:gd name="connsiteX24" fmla="*/ 66675 w 2243137"/>
              <a:gd name="connsiteY24" fmla="*/ 200025 h 685800"/>
              <a:gd name="connsiteX25" fmla="*/ 14287 w 2243137"/>
              <a:gd name="connsiteY25" fmla="*/ 280988 h 685800"/>
              <a:gd name="connsiteX26" fmla="*/ 0 w 2243137"/>
              <a:gd name="connsiteY26" fmla="*/ 371475 h 685800"/>
              <a:gd name="connsiteX27" fmla="*/ 4762 w 2243137"/>
              <a:gd name="connsiteY27" fmla="*/ 461963 h 685800"/>
              <a:gd name="connsiteX28" fmla="*/ 23812 w 2243137"/>
              <a:gd name="connsiteY28" fmla="*/ 523875 h 685800"/>
              <a:gd name="connsiteX29" fmla="*/ 61912 w 2243137"/>
              <a:gd name="connsiteY29" fmla="*/ 590550 h 685800"/>
              <a:gd name="connsiteX30" fmla="*/ 128587 w 2243137"/>
              <a:gd name="connsiteY30" fmla="*/ 633413 h 685800"/>
              <a:gd name="connsiteX31" fmla="*/ 223837 w 2243137"/>
              <a:gd name="connsiteY31" fmla="*/ 666750 h 685800"/>
              <a:gd name="connsiteX32" fmla="*/ 338137 w 2243137"/>
              <a:gd name="connsiteY32" fmla="*/ 685800 h 685800"/>
              <a:gd name="connsiteX33" fmla="*/ 471487 w 2243137"/>
              <a:gd name="connsiteY33" fmla="*/ 676275 h 685800"/>
              <a:gd name="connsiteX34" fmla="*/ 619125 w 2243137"/>
              <a:gd name="connsiteY34" fmla="*/ 642938 h 685800"/>
              <a:gd name="connsiteX35" fmla="*/ 766762 w 2243137"/>
              <a:gd name="connsiteY35" fmla="*/ 595313 h 685800"/>
              <a:gd name="connsiteX36" fmla="*/ 833437 w 2243137"/>
              <a:gd name="connsiteY36" fmla="*/ 571500 h 685800"/>
              <a:gd name="connsiteX37" fmla="*/ 928687 w 2243137"/>
              <a:gd name="connsiteY37" fmla="*/ 561975 h 685800"/>
              <a:gd name="connsiteX38" fmla="*/ 1076325 w 2243137"/>
              <a:gd name="connsiteY38" fmla="*/ 581025 h 685800"/>
              <a:gd name="connsiteX39" fmla="*/ 1200150 w 2243137"/>
              <a:gd name="connsiteY39" fmla="*/ 561975 h 685800"/>
              <a:gd name="connsiteX40" fmla="*/ 1285875 w 2243137"/>
              <a:gd name="connsiteY40" fmla="*/ 504825 h 685800"/>
              <a:gd name="connsiteX41" fmla="*/ 1333500 w 2243137"/>
              <a:gd name="connsiteY41" fmla="*/ 442913 h 685800"/>
              <a:gd name="connsiteX42" fmla="*/ 1371600 w 2243137"/>
              <a:gd name="connsiteY42" fmla="*/ 423863 h 685800"/>
              <a:gd name="connsiteX43" fmla="*/ 1452562 w 2243137"/>
              <a:gd name="connsiteY43" fmla="*/ 409575 h 685800"/>
              <a:gd name="connsiteX44" fmla="*/ 1543050 w 2243137"/>
              <a:gd name="connsiteY44" fmla="*/ 414338 h 685800"/>
              <a:gd name="connsiteX45" fmla="*/ 1695450 w 2243137"/>
              <a:gd name="connsiteY45" fmla="*/ 461963 h 685800"/>
              <a:gd name="connsiteX46" fmla="*/ 1804987 w 2243137"/>
              <a:gd name="connsiteY46" fmla="*/ 538163 h 685800"/>
              <a:gd name="connsiteX47" fmla="*/ 1852612 w 2243137"/>
              <a:gd name="connsiteY47" fmla="*/ 604838 h 685800"/>
              <a:gd name="connsiteX48" fmla="*/ 2009775 w 2243137"/>
              <a:gd name="connsiteY48" fmla="*/ 595313 h 685800"/>
              <a:gd name="connsiteX49" fmla="*/ 2014537 w 2243137"/>
              <a:gd name="connsiteY49" fmla="*/ 490538 h 685800"/>
              <a:gd name="connsiteX50" fmla="*/ 2057400 w 2243137"/>
              <a:gd name="connsiteY50" fmla="*/ 347663 h 685800"/>
              <a:gd name="connsiteX51" fmla="*/ 2119312 w 2243137"/>
              <a:gd name="connsiteY51" fmla="*/ 200025 h 685800"/>
              <a:gd name="connsiteX52" fmla="*/ 2185987 w 2243137"/>
              <a:gd name="connsiteY52" fmla="*/ 95250 h 685800"/>
              <a:gd name="connsiteX53" fmla="*/ 2243137 w 2243137"/>
              <a:gd name="connsiteY53" fmla="*/ 19050 h 685800"/>
              <a:gd name="connsiteX54" fmla="*/ 2166937 w 2243137"/>
              <a:gd name="connsiteY5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376362 w 2243137"/>
              <a:gd name="connsiteY9" fmla="*/ 276225 h 685800"/>
              <a:gd name="connsiteX10" fmla="*/ 1295400 w 2243137"/>
              <a:gd name="connsiteY10" fmla="*/ 276225 h 685800"/>
              <a:gd name="connsiteX11" fmla="*/ 1262062 w 2243137"/>
              <a:gd name="connsiteY11" fmla="*/ 233363 h 685800"/>
              <a:gd name="connsiteX12" fmla="*/ 1223962 w 2243137"/>
              <a:gd name="connsiteY12" fmla="*/ 204788 h 685800"/>
              <a:gd name="connsiteX13" fmla="*/ 1181100 w 2243137"/>
              <a:gd name="connsiteY13" fmla="*/ 171450 h 685800"/>
              <a:gd name="connsiteX14" fmla="*/ 1095375 w 2243137"/>
              <a:gd name="connsiteY14" fmla="*/ 142875 h 685800"/>
              <a:gd name="connsiteX15" fmla="*/ 995362 w 2243137"/>
              <a:gd name="connsiteY15" fmla="*/ 142875 h 685800"/>
              <a:gd name="connsiteX16" fmla="*/ 885825 w 2243137"/>
              <a:gd name="connsiteY16" fmla="*/ 157163 h 685800"/>
              <a:gd name="connsiteX17" fmla="*/ 809625 w 2243137"/>
              <a:gd name="connsiteY17" fmla="*/ 161925 h 685800"/>
              <a:gd name="connsiteX18" fmla="*/ 723900 w 2243137"/>
              <a:gd name="connsiteY18" fmla="*/ 147638 h 685800"/>
              <a:gd name="connsiteX19" fmla="*/ 576262 w 2243137"/>
              <a:gd name="connsiteY19" fmla="*/ 123825 h 685800"/>
              <a:gd name="connsiteX20" fmla="*/ 447675 w 2243137"/>
              <a:gd name="connsiteY20" fmla="*/ 100013 h 685800"/>
              <a:gd name="connsiteX21" fmla="*/ 333375 w 2243137"/>
              <a:gd name="connsiteY21" fmla="*/ 95250 h 685800"/>
              <a:gd name="connsiteX22" fmla="*/ 200025 w 2243137"/>
              <a:gd name="connsiteY22" fmla="*/ 114300 h 685800"/>
              <a:gd name="connsiteX23" fmla="*/ 123825 w 2243137"/>
              <a:gd name="connsiteY23" fmla="*/ 152400 h 685800"/>
              <a:gd name="connsiteX24" fmla="*/ 66675 w 2243137"/>
              <a:gd name="connsiteY24" fmla="*/ 200025 h 685800"/>
              <a:gd name="connsiteX25" fmla="*/ 14287 w 2243137"/>
              <a:gd name="connsiteY25" fmla="*/ 280988 h 685800"/>
              <a:gd name="connsiteX26" fmla="*/ 0 w 2243137"/>
              <a:gd name="connsiteY26" fmla="*/ 371475 h 685800"/>
              <a:gd name="connsiteX27" fmla="*/ 4762 w 2243137"/>
              <a:gd name="connsiteY27" fmla="*/ 461963 h 685800"/>
              <a:gd name="connsiteX28" fmla="*/ 23812 w 2243137"/>
              <a:gd name="connsiteY28" fmla="*/ 523875 h 685800"/>
              <a:gd name="connsiteX29" fmla="*/ 61912 w 2243137"/>
              <a:gd name="connsiteY29" fmla="*/ 590550 h 685800"/>
              <a:gd name="connsiteX30" fmla="*/ 128587 w 2243137"/>
              <a:gd name="connsiteY30" fmla="*/ 633413 h 685800"/>
              <a:gd name="connsiteX31" fmla="*/ 223837 w 2243137"/>
              <a:gd name="connsiteY31" fmla="*/ 666750 h 685800"/>
              <a:gd name="connsiteX32" fmla="*/ 338137 w 2243137"/>
              <a:gd name="connsiteY32" fmla="*/ 685800 h 685800"/>
              <a:gd name="connsiteX33" fmla="*/ 471487 w 2243137"/>
              <a:gd name="connsiteY33" fmla="*/ 676275 h 685800"/>
              <a:gd name="connsiteX34" fmla="*/ 619125 w 2243137"/>
              <a:gd name="connsiteY34" fmla="*/ 642938 h 685800"/>
              <a:gd name="connsiteX35" fmla="*/ 766762 w 2243137"/>
              <a:gd name="connsiteY35" fmla="*/ 595313 h 685800"/>
              <a:gd name="connsiteX36" fmla="*/ 833437 w 2243137"/>
              <a:gd name="connsiteY36" fmla="*/ 571500 h 685800"/>
              <a:gd name="connsiteX37" fmla="*/ 928687 w 2243137"/>
              <a:gd name="connsiteY37" fmla="*/ 561975 h 685800"/>
              <a:gd name="connsiteX38" fmla="*/ 1076325 w 2243137"/>
              <a:gd name="connsiteY38" fmla="*/ 581025 h 685800"/>
              <a:gd name="connsiteX39" fmla="*/ 1200150 w 2243137"/>
              <a:gd name="connsiteY39" fmla="*/ 561975 h 685800"/>
              <a:gd name="connsiteX40" fmla="*/ 1285875 w 2243137"/>
              <a:gd name="connsiteY40" fmla="*/ 504825 h 685800"/>
              <a:gd name="connsiteX41" fmla="*/ 1333500 w 2243137"/>
              <a:gd name="connsiteY41" fmla="*/ 442913 h 685800"/>
              <a:gd name="connsiteX42" fmla="*/ 1371600 w 2243137"/>
              <a:gd name="connsiteY42" fmla="*/ 423863 h 685800"/>
              <a:gd name="connsiteX43" fmla="*/ 1452562 w 2243137"/>
              <a:gd name="connsiteY43" fmla="*/ 409575 h 685800"/>
              <a:gd name="connsiteX44" fmla="*/ 1543050 w 2243137"/>
              <a:gd name="connsiteY44" fmla="*/ 414338 h 685800"/>
              <a:gd name="connsiteX45" fmla="*/ 1695450 w 2243137"/>
              <a:gd name="connsiteY45" fmla="*/ 461963 h 685800"/>
              <a:gd name="connsiteX46" fmla="*/ 1804987 w 2243137"/>
              <a:gd name="connsiteY46" fmla="*/ 538163 h 685800"/>
              <a:gd name="connsiteX47" fmla="*/ 1852612 w 2243137"/>
              <a:gd name="connsiteY47" fmla="*/ 604838 h 685800"/>
              <a:gd name="connsiteX48" fmla="*/ 1995487 w 2243137"/>
              <a:gd name="connsiteY48" fmla="*/ 595313 h 685800"/>
              <a:gd name="connsiteX49" fmla="*/ 2014537 w 2243137"/>
              <a:gd name="connsiteY49" fmla="*/ 490538 h 685800"/>
              <a:gd name="connsiteX50" fmla="*/ 2057400 w 2243137"/>
              <a:gd name="connsiteY50" fmla="*/ 347663 h 685800"/>
              <a:gd name="connsiteX51" fmla="*/ 2119312 w 2243137"/>
              <a:gd name="connsiteY51" fmla="*/ 200025 h 685800"/>
              <a:gd name="connsiteX52" fmla="*/ 2185987 w 2243137"/>
              <a:gd name="connsiteY52" fmla="*/ 95250 h 685800"/>
              <a:gd name="connsiteX53" fmla="*/ 2243137 w 2243137"/>
              <a:gd name="connsiteY53" fmla="*/ 19050 h 685800"/>
              <a:gd name="connsiteX54" fmla="*/ 2166937 w 2243137"/>
              <a:gd name="connsiteY5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295400 w 2243137"/>
              <a:gd name="connsiteY9" fmla="*/ 276225 h 685800"/>
              <a:gd name="connsiteX10" fmla="*/ 1262062 w 2243137"/>
              <a:gd name="connsiteY10" fmla="*/ 233363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371600 w 2243137"/>
              <a:gd name="connsiteY41" fmla="*/ 423863 h 685800"/>
              <a:gd name="connsiteX42" fmla="*/ 1452562 w 2243137"/>
              <a:gd name="connsiteY42" fmla="*/ 409575 h 685800"/>
              <a:gd name="connsiteX43" fmla="*/ 1543050 w 2243137"/>
              <a:gd name="connsiteY43" fmla="*/ 414338 h 685800"/>
              <a:gd name="connsiteX44" fmla="*/ 1695450 w 2243137"/>
              <a:gd name="connsiteY44" fmla="*/ 461963 h 685800"/>
              <a:gd name="connsiteX45" fmla="*/ 1804987 w 2243137"/>
              <a:gd name="connsiteY45" fmla="*/ 538163 h 685800"/>
              <a:gd name="connsiteX46" fmla="*/ 1852612 w 2243137"/>
              <a:gd name="connsiteY46" fmla="*/ 604838 h 685800"/>
              <a:gd name="connsiteX47" fmla="*/ 1995487 w 2243137"/>
              <a:gd name="connsiteY47" fmla="*/ 595313 h 685800"/>
              <a:gd name="connsiteX48" fmla="*/ 2014537 w 2243137"/>
              <a:gd name="connsiteY48" fmla="*/ 490538 h 685800"/>
              <a:gd name="connsiteX49" fmla="*/ 2057400 w 2243137"/>
              <a:gd name="connsiteY49" fmla="*/ 347663 h 685800"/>
              <a:gd name="connsiteX50" fmla="*/ 2119312 w 2243137"/>
              <a:gd name="connsiteY50" fmla="*/ 200025 h 685800"/>
              <a:gd name="connsiteX51" fmla="*/ 2185987 w 2243137"/>
              <a:gd name="connsiteY51" fmla="*/ 95250 h 685800"/>
              <a:gd name="connsiteX52" fmla="*/ 2243137 w 2243137"/>
              <a:gd name="connsiteY52" fmla="*/ 19050 h 685800"/>
              <a:gd name="connsiteX53" fmla="*/ 2166937 w 2243137"/>
              <a:gd name="connsiteY53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295400 w 2243137"/>
              <a:gd name="connsiteY9" fmla="*/ 276225 h 685800"/>
              <a:gd name="connsiteX10" fmla="*/ 1262062 w 2243137"/>
              <a:gd name="connsiteY10" fmla="*/ 233363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452562 w 2243137"/>
              <a:gd name="connsiteY41" fmla="*/ 409575 h 685800"/>
              <a:gd name="connsiteX42" fmla="*/ 1543050 w 2243137"/>
              <a:gd name="connsiteY42" fmla="*/ 414338 h 685800"/>
              <a:gd name="connsiteX43" fmla="*/ 1695450 w 2243137"/>
              <a:gd name="connsiteY43" fmla="*/ 461963 h 685800"/>
              <a:gd name="connsiteX44" fmla="*/ 1804987 w 2243137"/>
              <a:gd name="connsiteY44" fmla="*/ 538163 h 685800"/>
              <a:gd name="connsiteX45" fmla="*/ 1852612 w 2243137"/>
              <a:gd name="connsiteY45" fmla="*/ 604838 h 685800"/>
              <a:gd name="connsiteX46" fmla="*/ 1995487 w 2243137"/>
              <a:gd name="connsiteY46" fmla="*/ 595313 h 685800"/>
              <a:gd name="connsiteX47" fmla="*/ 2014537 w 2243137"/>
              <a:gd name="connsiteY47" fmla="*/ 490538 h 685800"/>
              <a:gd name="connsiteX48" fmla="*/ 2057400 w 2243137"/>
              <a:gd name="connsiteY48" fmla="*/ 347663 h 685800"/>
              <a:gd name="connsiteX49" fmla="*/ 2119312 w 2243137"/>
              <a:gd name="connsiteY49" fmla="*/ 200025 h 685800"/>
              <a:gd name="connsiteX50" fmla="*/ 2185987 w 2243137"/>
              <a:gd name="connsiteY50" fmla="*/ 95250 h 685800"/>
              <a:gd name="connsiteX51" fmla="*/ 2243137 w 2243137"/>
              <a:gd name="connsiteY51" fmla="*/ 19050 h 685800"/>
              <a:gd name="connsiteX52" fmla="*/ 2166937 w 2243137"/>
              <a:gd name="connsiteY52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514475 w 2243137"/>
              <a:gd name="connsiteY8" fmla="*/ 276225 h 685800"/>
              <a:gd name="connsiteX9" fmla="*/ 1295400 w 2243137"/>
              <a:gd name="connsiteY9" fmla="*/ 276225 h 685800"/>
              <a:gd name="connsiteX10" fmla="*/ 1262062 w 2243137"/>
              <a:gd name="connsiteY10" fmla="*/ 233363 h 685800"/>
              <a:gd name="connsiteX11" fmla="*/ 1223962 w 2243137"/>
              <a:gd name="connsiteY11" fmla="*/ 204788 h 685800"/>
              <a:gd name="connsiteX12" fmla="*/ 1181100 w 2243137"/>
              <a:gd name="connsiteY12" fmla="*/ 171450 h 685800"/>
              <a:gd name="connsiteX13" fmla="*/ 1095375 w 2243137"/>
              <a:gd name="connsiteY13" fmla="*/ 142875 h 685800"/>
              <a:gd name="connsiteX14" fmla="*/ 995362 w 2243137"/>
              <a:gd name="connsiteY14" fmla="*/ 142875 h 685800"/>
              <a:gd name="connsiteX15" fmla="*/ 885825 w 2243137"/>
              <a:gd name="connsiteY15" fmla="*/ 157163 h 685800"/>
              <a:gd name="connsiteX16" fmla="*/ 809625 w 2243137"/>
              <a:gd name="connsiteY16" fmla="*/ 161925 h 685800"/>
              <a:gd name="connsiteX17" fmla="*/ 723900 w 2243137"/>
              <a:gd name="connsiteY17" fmla="*/ 147638 h 685800"/>
              <a:gd name="connsiteX18" fmla="*/ 576262 w 2243137"/>
              <a:gd name="connsiteY18" fmla="*/ 123825 h 685800"/>
              <a:gd name="connsiteX19" fmla="*/ 447675 w 2243137"/>
              <a:gd name="connsiteY19" fmla="*/ 100013 h 685800"/>
              <a:gd name="connsiteX20" fmla="*/ 333375 w 2243137"/>
              <a:gd name="connsiteY20" fmla="*/ 95250 h 685800"/>
              <a:gd name="connsiteX21" fmla="*/ 200025 w 2243137"/>
              <a:gd name="connsiteY21" fmla="*/ 114300 h 685800"/>
              <a:gd name="connsiteX22" fmla="*/ 123825 w 2243137"/>
              <a:gd name="connsiteY22" fmla="*/ 152400 h 685800"/>
              <a:gd name="connsiteX23" fmla="*/ 66675 w 2243137"/>
              <a:gd name="connsiteY23" fmla="*/ 200025 h 685800"/>
              <a:gd name="connsiteX24" fmla="*/ 14287 w 2243137"/>
              <a:gd name="connsiteY24" fmla="*/ 280988 h 685800"/>
              <a:gd name="connsiteX25" fmla="*/ 0 w 2243137"/>
              <a:gd name="connsiteY25" fmla="*/ 371475 h 685800"/>
              <a:gd name="connsiteX26" fmla="*/ 4762 w 2243137"/>
              <a:gd name="connsiteY26" fmla="*/ 461963 h 685800"/>
              <a:gd name="connsiteX27" fmla="*/ 23812 w 2243137"/>
              <a:gd name="connsiteY27" fmla="*/ 523875 h 685800"/>
              <a:gd name="connsiteX28" fmla="*/ 61912 w 2243137"/>
              <a:gd name="connsiteY28" fmla="*/ 590550 h 685800"/>
              <a:gd name="connsiteX29" fmla="*/ 128587 w 2243137"/>
              <a:gd name="connsiteY29" fmla="*/ 633413 h 685800"/>
              <a:gd name="connsiteX30" fmla="*/ 223837 w 2243137"/>
              <a:gd name="connsiteY30" fmla="*/ 666750 h 685800"/>
              <a:gd name="connsiteX31" fmla="*/ 338137 w 2243137"/>
              <a:gd name="connsiteY31" fmla="*/ 685800 h 685800"/>
              <a:gd name="connsiteX32" fmla="*/ 471487 w 2243137"/>
              <a:gd name="connsiteY32" fmla="*/ 676275 h 685800"/>
              <a:gd name="connsiteX33" fmla="*/ 619125 w 2243137"/>
              <a:gd name="connsiteY33" fmla="*/ 642938 h 685800"/>
              <a:gd name="connsiteX34" fmla="*/ 766762 w 2243137"/>
              <a:gd name="connsiteY34" fmla="*/ 595313 h 685800"/>
              <a:gd name="connsiteX35" fmla="*/ 833437 w 2243137"/>
              <a:gd name="connsiteY35" fmla="*/ 571500 h 685800"/>
              <a:gd name="connsiteX36" fmla="*/ 928687 w 2243137"/>
              <a:gd name="connsiteY36" fmla="*/ 561975 h 685800"/>
              <a:gd name="connsiteX37" fmla="*/ 1076325 w 2243137"/>
              <a:gd name="connsiteY37" fmla="*/ 581025 h 685800"/>
              <a:gd name="connsiteX38" fmla="*/ 1200150 w 2243137"/>
              <a:gd name="connsiteY38" fmla="*/ 561975 h 685800"/>
              <a:gd name="connsiteX39" fmla="*/ 1285875 w 2243137"/>
              <a:gd name="connsiteY39" fmla="*/ 504825 h 685800"/>
              <a:gd name="connsiteX40" fmla="*/ 1333500 w 2243137"/>
              <a:gd name="connsiteY40" fmla="*/ 442913 h 685800"/>
              <a:gd name="connsiteX41" fmla="*/ 1543050 w 2243137"/>
              <a:gd name="connsiteY41" fmla="*/ 414338 h 685800"/>
              <a:gd name="connsiteX42" fmla="*/ 1695450 w 2243137"/>
              <a:gd name="connsiteY42" fmla="*/ 461963 h 685800"/>
              <a:gd name="connsiteX43" fmla="*/ 1804987 w 2243137"/>
              <a:gd name="connsiteY43" fmla="*/ 538163 h 685800"/>
              <a:gd name="connsiteX44" fmla="*/ 1852612 w 2243137"/>
              <a:gd name="connsiteY44" fmla="*/ 604838 h 685800"/>
              <a:gd name="connsiteX45" fmla="*/ 1995487 w 2243137"/>
              <a:gd name="connsiteY45" fmla="*/ 595313 h 685800"/>
              <a:gd name="connsiteX46" fmla="*/ 2014537 w 2243137"/>
              <a:gd name="connsiteY46" fmla="*/ 490538 h 685800"/>
              <a:gd name="connsiteX47" fmla="*/ 2057400 w 2243137"/>
              <a:gd name="connsiteY47" fmla="*/ 347663 h 685800"/>
              <a:gd name="connsiteX48" fmla="*/ 2119312 w 2243137"/>
              <a:gd name="connsiteY48" fmla="*/ 200025 h 685800"/>
              <a:gd name="connsiteX49" fmla="*/ 2185987 w 2243137"/>
              <a:gd name="connsiteY49" fmla="*/ 95250 h 685800"/>
              <a:gd name="connsiteX50" fmla="*/ 2243137 w 2243137"/>
              <a:gd name="connsiteY50" fmla="*/ 19050 h 685800"/>
              <a:gd name="connsiteX51" fmla="*/ 2166937 w 2243137"/>
              <a:gd name="connsiteY51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295400 w 2243137"/>
              <a:gd name="connsiteY8" fmla="*/ 276225 h 685800"/>
              <a:gd name="connsiteX9" fmla="*/ 1262062 w 2243137"/>
              <a:gd name="connsiteY9" fmla="*/ 233363 h 685800"/>
              <a:gd name="connsiteX10" fmla="*/ 1223962 w 2243137"/>
              <a:gd name="connsiteY10" fmla="*/ 204788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543050 w 2243137"/>
              <a:gd name="connsiteY40" fmla="*/ 414338 h 685800"/>
              <a:gd name="connsiteX41" fmla="*/ 1695450 w 2243137"/>
              <a:gd name="connsiteY41" fmla="*/ 461963 h 685800"/>
              <a:gd name="connsiteX42" fmla="*/ 1804987 w 2243137"/>
              <a:gd name="connsiteY42" fmla="*/ 538163 h 685800"/>
              <a:gd name="connsiteX43" fmla="*/ 1852612 w 2243137"/>
              <a:gd name="connsiteY43" fmla="*/ 604838 h 685800"/>
              <a:gd name="connsiteX44" fmla="*/ 1995487 w 2243137"/>
              <a:gd name="connsiteY44" fmla="*/ 595313 h 685800"/>
              <a:gd name="connsiteX45" fmla="*/ 2014537 w 2243137"/>
              <a:gd name="connsiteY45" fmla="*/ 490538 h 685800"/>
              <a:gd name="connsiteX46" fmla="*/ 2057400 w 2243137"/>
              <a:gd name="connsiteY46" fmla="*/ 347663 h 685800"/>
              <a:gd name="connsiteX47" fmla="*/ 2119312 w 2243137"/>
              <a:gd name="connsiteY47" fmla="*/ 200025 h 685800"/>
              <a:gd name="connsiteX48" fmla="*/ 2185987 w 2243137"/>
              <a:gd name="connsiteY48" fmla="*/ 95250 h 685800"/>
              <a:gd name="connsiteX49" fmla="*/ 2243137 w 2243137"/>
              <a:gd name="connsiteY49" fmla="*/ 19050 h 685800"/>
              <a:gd name="connsiteX50" fmla="*/ 2166937 w 2243137"/>
              <a:gd name="connsiteY50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295400 w 2243137"/>
              <a:gd name="connsiteY8" fmla="*/ 276225 h 685800"/>
              <a:gd name="connsiteX9" fmla="*/ 1262062 w 2243137"/>
              <a:gd name="connsiteY9" fmla="*/ 233363 h 685800"/>
              <a:gd name="connsiteX10" fmla="*/ 1223962 w 2243137"/>
              <a:gd name="connsiteY10" fmla="*/ 204788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695450 w 2243137"/>
              <a:gd name="connsiteY40" fmla="*/ 461963 h 685800"/>
              <a:gd name="connsiteX41" fmla="*/ 1804987 w 2243137"/>
              <a:gd name="connsiteY41" fmla="*/ 538163 h 685800"/>
              <a:gd name="connsiteX42" fmla="*/ 1852612 w 2243137"/>
              <a:gd name="connsiteY42" fmla="*/ 604838 h 685800"/>
              <a:gd name="connsiteX43" fmla="*/ 1995487 w 2243137"/>
              <a:gd name="connsiteY43" fmla="*/ 595313 h 685800"/>
              <a:gd name="connsiteX44" fmla="*/ 2014537 w 2243137"/>
              <a:gd name="connsiteY44" fmla="*/ 490538 h 685800"/>
              <a:gd name="connsiteX45" fmla="*/ 2057400 w 2243137"/>
              <a:gd name="connsiteY45" fmla="*/ 347663 h 685800"/>
              <a:gd name="connsiteX46" fmla="*/ 2119312 w 2243137"/>
              <a:gd name="connsiteY46" fmla="*/ 200025 h 685800"/>
              <a:gd name="connsiteX47" fmla="*/ 2185987 w 2243137"/>
              <a:gd name="connsiteY47" fmla="*/ 95250 h 685800"/>
              <a:gd name="connsiteX48" fmla="*/ 2243137 w 2243137"/>
              <a:gd name="connsiteY48" fmla="*/ 19050 h 685800"/>
              <a:gd name="connsiteX49" fmla="*/ 2166937 w 2243137"/>
              <a:gd name="connsiteY49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676400 w 2243137"/>
              <a:gd name="connsiteY7" fmla="*/ 328613 h 685800"/>
              <a:gd name="connsiteX8" fmla="*/ 1295400 w 2243137"/>
              <a:gd name="connsiteY8" fmla="*/ 276225 h 685800"/>
              <a:gd name="connsiteX9" fmla="*/ 1262062 w 2243137"/>
              <a:gd name="connsiteY9" fmla="*/ 233363 h 685800"/>
              <a:gd name="connsiteX10" fmla="*/ 1223962 w 2243137"/>
              <a:gd name="connsiteY10" fmla="*/ 204788 h 685800"/>
              <a:gd name="connsiteX11" fmla="*/ 1181100 w 2243137"/>
              <a:gd name="connsiteY11" fmla="*/ 171450 h 685800"/>
              <a:gd name="connsiteX12" fmla="*/ 1095375 w 2243137"/>
              <a:gd name="connsiteY12" fmla="*/ 142875 h 685800"/>
              <a:gd name="connsiteX13" fmla="*/ 995362 w 2243137"/>
              <a:gd name="connsiteY13" fmla="*/ 142875 h 685800"/>
              <a:gd name="connsiteX14" fmla="*/ 885825 w 2243137"/>
              <a:gd name="connsiteY14" fmla="*/ 157163 h 685800"/>
              <a:gd name="connsiteX15" fmla="*/ 809625 w 2243137"/>
              <a:gd name="connsiteY15" fmla="*/ 161925 h 685800"/>
              <a:gd name="connsiteX16" fmla="*/ 723900 w 2243137"/>
              <a:gd name="connsiteY16" fmla="*/ 147638 h 685800"/>
              <a:gd name="connsiteX17" fmla="*/ 576262 w 2243137"/>
              <a:gd name="connsiteY17" fmla="*/ 123825 h 685800"/>
              <a:gd name="connsiteX18" fmla="*/ 447675 w 2243137"/>
              <a:gd name="connsiteY18" fmla="*/ 100013 h 685800"/>
              <a:gd name="connsiteX19" fmla="*/ 333375 w 2243137"/>
              <a:gd name="connsiteY19" fmla="*/ 95250 h 685800"/>
              <a:gd name="connsiteX20" fmla="*/ 200025 w 2243137"/>
              <a:gd name="connsiteY20" fmla="*/ 114300 h 685800"/>
              <a:gd name="connsiteX21" fmla="*/ 123825 w 2243137"/>
              <a:gd name="connsiteY21" fmla="*/ 152400 h 685800"/>
              <a:gd name="connsiteX22" fmla="*/ 66675 w 2243137"/>
              <a:gd name="connsiteY22" fmla="*/ 200025 h 685800"/>
              <a:gd name="connsiteX23" fmla="*/ 14287 w 2243137"/>
              <a:gd name="connsiteY23" fmla="*/ 280988 h 685800"/>
              <a:gd name="connsiteX24" fmla="*/ 0 w 2243137"/>
              <a:gd name="connsiteY24" fmla="*/ 371475 h 685800"/>
              <a:gd name="connsiteX25" fmla="*/ 4762 w 2243137"/>
              <a:gd name="connsiteY25" fmla="*/ 461963 h 685800"/>
              <a:gd name="connsiteX26" fmla="*/ 23812 w 2243137"/>
              <a:gd name="connsiteY26" fmla="*/ 523875 h 685800"/>
              <a:gd name="connsiteX27" fmla="*/ 61912 w 2243137"/>
              <a:gd name="connsiteY27" fmla="*/ 590550 h 685800"/>
              <a:gd name="connsiteX28" fmla="*/ 128587 w 2243137"/>
              <a:gd name="connsiteY28" fmla="*/ 633413 h 685800"/>
              <a:gd name="connsiteX29" fmla="*/ 223837 w 2243137"/>
              <a:gd name="connsiteY29" fmla="*/ 666750 h 685800"/>
              <a:gd name="connsiteX30" fmla="*/ 338137 w 2243137"/>
              <a:gd name="connsiteY30" fmla="*/ 685800 h 685800"/>
              <a:gd name="connsiteX31" fmla="*/ 471487 w 2243137"/>
              <a:gd name="connsiteY31" fmla="*/ 676275 h 685800"/>
              <a:gd name="connsiteX32" fmla="*/ 619125 w 2243137"/>
              <a:gd name="connsiteY32" fmla="*/ 642938 h 685800"/>
              <a:gd name="connsiteX33" fmla="*/ 766762 w 2243137"/>
              <a:gd name="connsiteY33" fmla="*/ 595313 h 685800"/>
              <a:gd name="connsiteX34" fmla="*/ 833437 w 2243137"/>
              <a:gd name="connsiteY34" fmla="*/ 571500 h 685800"/>
              <a:gd name="connsiteX35" fmla="*/ 928687 w 2243137"/>
              <a:gd name="connsiteY35" fmla="*/ 561975 h 685800"/>
              <a:gd name="connsiteX36" fmla="*/ 1076325 w 2243137"/>
              <a:gd name="connsiteY36" fmla="*/ 581025 h 685800"/>
              <a:gd name="connsiteX37" fmla="*/ 1200150 w 2243137"/>
              <a:gd name="connsiteY37" fmla="*/ 561975 h 685800"/>
              <a:gd name="connsiteX38" fmla="*/ 1285875 w 2243137"/>
              <a:gd name="connsiteY38" fmla="*/ 504825 h 685800"/>
              <a:gd name="connsiteX39" fmla="*/ 1333500 w 2243137"/>
              <a:gd name="connsiteY39" fmla="*/ 442913 h 685800"/>
              <a:gd name="connsiteX40" fmla="*/ 1804987 w 2243137"/>
              <a:gd name="connsiteY40" fmla="*/ 538163 h 685800"/>
              <a:gd name="connsiteX41" fmla="*/ 1852612 w 2243137"/>
              <a:gd name="connsiteY41" fmla="*/ 604838 h 685800"/>
              <a:gd name="connsiteX42" fmla="*/ 1995487 w 2243137"/>
              <a:gd name="connsiteY42" fmla="*/ 595313 h 685800"/>
              <a:gd name="connsiteX43" fmla="*/ 2014537 w 2243137"/>
              <a:gd name="connsiteY43" fmla="*/ 490538 h 685800"/>
              <a:gd name="connsiteX44" fmla="*/ 2057400 w 2243137"/>
              <a:gd name="connsiteY44" fmla="*/ 347663 h 685800"/>
              <a:gd name="connsiteX45" fmla="*/ 2119312 w 2243137"/>
              <a:gd name="connsiteY45" fmla="*/ 200025 h 685800"/>
              <a:gd name="connsiteX46" fmla="*/ 2185987 w 2243137"/>
              <a:gd name="connsiteY46" fmla="*/ 95250 h 685800"/>
              <a:gd name="connsiteX47" fmla="*/ 2243137 w 2243137"/>
              <a:gd name="connsiteY47" fmla="*/ 19050 h 685800"/>
              <a:gd name="connsiteX48" fmla="*/ 2166937 w 2243137"/>
              <a:gd name="connsiteY48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795462 w 2243137"/>
              <a:gd name="connsiteY6" fmla="*/ 395288 h 685800"/>
              <a:gd name="connsiteX7" fmla="*/ 1295400 w 2243137"/>
              <a:gd name="connsiteY7" fmla="*/ 276225 h 685800"/>
              <a:gd name="connsiteX8" fmla="*/ 1262062 w 2243137"/>
              <a:gd name="connsiteY8" fmla="*/ 233363 h 685800"/>
              <a:gd name="connsiteX9" fmla="*/ 1223962 w 2243137"/>
              <a:gd name="connsiteY9" fmla="*/ 204788 h 685800"/>
              <a:gd name="connsiteX10" fmla="*/ 1181100 w 2243137"/>
              <a:gd name="connsiteY10" fmla="*/ 171450 h 685800"/>
              <a:gd name="connsiteX11" fmla="*/ 1095375 w 2243137"/>
              <a:gd name="connsiteY11" fmla="*/ 142875 h 685800"/>
              <a:gd name="connsiteX12" fmla="*/ 995362 w 2243137"/>
              <a:gd name="connsiteY12" fmla="*/ 142875 h 685800"/>
              <a:gd name="connsiteX13" fmla="*/ 885825 w 2243137"/>
              <a:gd name="connsiteY13" fmla="*/ 157163 h 685800"/>
              <a:gd name="connsiteX14" fmla="*/ 809625 w 2243137"/>
              <a:gd name="connsiteY14" fmla="*/ 161925 h 685800"/>
              <a:gd name="connsiteX15" fmla="*/ 723900 w 2243137"/>
              <a:gd name="connsiteY15" fmla="*/ 147638 h 685800"/>
              <a:gd name="connsiteX16" fmla="*/ 576262 w 2243137"/>
              <a:gd name="connsiteY16" fmla="*/ 123825 h 685800"/>
              <a:gd name="connsiteX17" fmla="*/ 447675 w 2243137"/>
              <a:gd name="connsiteY17" fmla="*/ 100013 h 685800"/>
              <a:gd name="connsiteX18" fmla="*/ 333375 w 2243137"/>
              <a:gd name="connsiteY18" fmla="*/ 95250 h 685800"/>
              <a:gd name="connsiteX19" fmla="*/ 200025 w 2243137"/>
              <a:gd name="connsiteY19" fmla="*/ 114300 h 685800"/>
              <a:gd name="connsiteX20" fmla="*/ 123825 w 2243137"/>
              <a:gd name="connsiteY20" fmla="*/ 152400 h 685800"/>
              <a:gd name="connsiteX21" fmla="*/ 66675 w 2243137"/>
              <a:gd name="connsiteY21" fmla="*/ 200025 h 685800"/>
              <a:gd name="connsiteX22" fmla="*/ 14287 w 2243137"/>
              <a:gd name="connsiteY22" fmla="*/ 280988 h 685800"/>
              <a:gd name="connsiteX23" fmla="*/ 0 w 2243137"/>
              <a:gd name="connsiteY23" fmla="*/ 371475 h 685800"/>
              <a:gd name="connsiteX24" fmla="*/ 4762 w 2243137"/>
              <a:gd name="connsiteY24" fmla="*/ 461963 h 685800"/>
              <a:gd name="connsiteX25" fmla="*/ 23812 w 2243137"/>
              <a:gd name="connsiteY25" fmla="*/ 523875 h 685800"/>
              <a:gd name="connsiteX26" fmla="*/ 61912 w 2243137"/>
              <a:gd name="connsiteY26" fmla="*/ 590550 h 685800"/>
              <a:gd name="connsiteX27" fmla="*/ 128587 w 2243137"/>
              <a:gd name="connsiteY27" fmla="*/ 633413 h 685800"/>
              <a:gd name="connsiteX28" fmla="*/ 223837 w 2243137"/>
              <a:gd name="connsiteY28" fmla="*/ 666750 h 685800"/>
              <a:gd name="connsiteX29" fmla="*/ 338137 w 2243137"/>
              <a:gd name="connsiteY29" fmla="*/ 685800 h 685800"/>
              <a:gd name="connsiteX30" fmla="*/ 471487 w 2243137"/>
              <a:gd name="connsiteY30" fmla="*/ 676275 h 685800"/>
              <a:gd name="connsiteX31" fmla="*/ 619125 w 2243137"/>
              <a:gd name="connsiteY31" fmla="*/ 642938 h 685800"/>
              <a:gd name="connsiteX32" fmla="*/ 766762 w 2243137"/>
              <a:gd name="connsiteY32" fmla="*/ 595313 h 685800"/>
              <a:gd name="connsiteX33" fmla="*/ 833437 w 2243137"/>
              <a:gd name="connsiteY33" fmla="*/ 571500 h 685800"/>
              <a:gd name="connsiteX34" fmla="*/ 928687 w 2243137"/>
              <a:gd name="connsiteY34" fmla="*/ 561975 h 685800"/>
              <a:gd name="connsiteX35" fmla="*/ 1076325 w 2243137"/>
              <a:gd name="connsiteY35" fmla="*/ 581025 h 685800"/>
              <a:gd name="connsiteX36" fmla="*/ 1200150 w 2243137"/>
              <a:gd name="connsiteY36" fmla="*/ 561975 h 685800"/>
              <a:gd name="connsiteX37" fmla="*/ 1285875 w 2243137"/>
              <a:gd name="connsiteY37" fmla="*/ 504825 h 685800"/>
              <a:gd name="connsiteX38" fmla="*/ 1333500 w 2243137"/>
              <a:gd name="connsiteY38" fmla="*/ 442913 h 685800"/>
              <a:gd name="connsiteX39" fmla="*/ 1804987 w 2243137"/>
              <a:gd name="connsiteY39" fmla="*/ 538163 h 685800"/>
              <a:gd name="connsiteX40" fmla="*/ 1852612 w 2243137"/>
              <a:gd name="connsiteY40" fmla="*/ 604838 h 685800"/>
              <a:gd name="connsiteX41" fmla="*/ 1995487 w 2243137"/>
              <a:gd name="connsiteY41" fmla="*/ 595313 h 685800"/>
              <a:gd name="connsiteX42" fmla="*/ 2014537 w 2243137"/>
              <a:gd name="connsiteY42" fmla="*/ 490538 h 685800"/>
              <a:gd name="connsiteX43" fmla="*/ 2057400 w 2243137"/>
              <a:gd name="connsiteY43" fmla="*/ 347663 h 685800"/>
              <a:gd name="connsiteX44" fmla="*/ 2119312 w 2243137"/>
              <a:gd name="connsiteY44" fmla="*/ 200025 h 685800"/>
              <a:gd name="connsiteX45" fmla="*/ 2185987 w 2243137"/>
              <a:gd name="connsiteY45" fmla="*/ 95250 h 685800"/>
              <a:gd name="connsiteX46" fmla="*/ 2243137 w 2243137"/>
              <a:gd name="connsiteY46" fmla="*/ 19050 h 685800"/>
              <a:gd name="connsiteX47" fmla="*/ 2166937 w 2243137"/>
              <a:gd name="connsiteY47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804987 w 2243137"/>
              <a:gd name="connsiteY38" fmla="*/ 538163 h 685800"/>
              <a:gd name="connsiteX39" fmla="*/ 1852612 w 2243137"/>
              <a:gd name="connsiteY39" fmla="*/ 604838 h 685800"/>
              <a:gd name="connsiteX40" fmla="*/ 1995487 w 2243137"/>
              <a:gd name="connsiteY40" fmla="*/ 595313 h 685800"/>
              <a:gd name="connsiteX41" fmla="*/ 2014537 w 2243137"/>
              <a:gd name="connsiteY41" fmla="*/ 490538 h 685800"/>
              <a:gd name="connsiteX42" fmla="*/ 2057400 w 2243137"/>
              <a:gd name="connsiteY42" fmla="*/ 347663 h 685800"/>
              <a:gd name="connsiteX43" fmla="*/ 2119312 w 2243137"/>
              <a:gd name="connsiteY43" fmla="*/ 200025 h 685800"/>
              <a:gd name="connsiteX44" fmla="*/ 2185987 w 2243137"/>
              <a:gd name="connsiteY44" fmla="*/ 95250 h 685800"/>
              <a:gd name="connsiteX45" fmla="*/ 2243137 w 2243137"/>
              <a:gd name="connsiteY45" fmla="*/ 19050 h 685800"/>
              <a:gd name="connsiteX46" fmla="*/ 2166937 w 2243137"/>
              <a:gd name="connsiteY46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852612 w 2243137"/>
              <a:gd name="connsiteY38" fmla="*/ 604838 h 685800"/>
              <a:gd name="connsiteX39" fmla="*/ 1995487 w 2243137"/>
              <a:gd name="connsiteY39" fmla="*/ 595313 h 685800"/>
              <a:gd name="connsiteX40" fmla="*/ 2014537 w 2243137"/>
              <a:gd name="connsiteY40" fmla="*/ 490538 h 685800"/>
              <a:gd name="connsiteX41" fmla="*/ 2057400 w 2243137"/>
              <a:gd name="connsiteY41" fmla="*/ 347663 h 685800"/>
              <a:gd name="connsiteX42" fmla="*/ 2119312 w 2243137"/>
              <a:gd name="connsiteY42" fmla="*/ 200025 h 685800"/>
              <a:gd name="connsiteX43" fmla="*/ 2185987 w 2243137"/>
              <a:gd name="connsiteY43" fmla="*/ 95250 h 685800"/>
              <a:gd name="connsiteX44" fmla="*/ 2243137 w 2243137"/>
              <a:gd name="connsiteY44" fmla="*/ 19050 h 685800"/>
              <a:gd name="connsiteX45" fmla="*/ 2166937 w 2243137"/>
              <a:gd name="connsiteY45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1995487 w 2243137"/>
              <a:gd name="connsiteY38" fmla="*/ 595313 h 685800"/>
              <a:gd name="connsiteX39" fmla="*/ 2014537 w 2243137"/>
              <a:gd name="connsiteY39" fmla="*/ 490538 h 685800"/>
              <a:gd name="connsiteX40" fmla="*/ 2057400 w 2243137"/>
              <a:gd name="connsiteY40" fmla="*/ 347663 h 685800"/>
              <a:gd name="connsiteX41" fmla="*/ 2119312 w 2243137"/>
              <a:gd name="connsiteY41" fmla="*/ 200025 h 685800"/>
              <a:gd name="connsiteX42" fmla="*/ 2185987 w 2243137"/>
              <a:gd name="connsiteY42" fmla="*/ 95250 h 685800"/>
              <a:gd name="connsiteX43" fmla="*/ 2243137 w 2243137"/>
              <a:gd name="connsiteY43" fmla="*/ 19050 h 685800"/>
              <a:gd name="connsiteX44" fmla="*/ 2166937 w 2243137"/>
              <a:gd name="connsiteY44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933575 w 2243137"/>
              <a:gd name="connsiteY5" fmla="*/ 519113 h 685800"/>
              <a:gd name="connsiteX6" fmla="*/ 1295400 w 2243137"/>
              <a:gd name="connsiteY6" fmla="*/ 276225 h 685800"/>
              <a:gd name="connsiteX7" fmla="*/ 1262062 w 2243137"/>
              <a:gd name="connsiteY7" fmla="*/ 233363 h 685800"/>
              <a:gd name="connsiteX8" fmla="*/ 1223962 w 2243137"/>
              <a:gd name="connsiteY8" fmla="*/ 204788 h 685800"/>
              <a:gd name="connsiteX9" fmla="*/ 1181100 w 2243137"/>
              <a:gd name="connsiteY9" fmla="*/ 171450 h 685800"/>
              <a:gd name="connsiteX10" fmla="*/ 1095375 w 2243137"/>
              <a:gd name="connsiteY10" fmla="*/ 142875 h 685800"/>
              <a:gd name="connsiteX11" fmla="*/ 995362 w 2243137"/>
              <a:gd name="connsiteY11" fmla="*/ 142875 h 685800"/>
              <a:gd name="connsiteX12" fmla="*/ 885825 w 2243137"/>
              <a:gd name="connsiteY12" fmla="*/ 157163 h 685800"/>
              <a:gd name="connsiteX13" fmla="*/ 809625 w 2243137"/>
              <a:gd name="connsiteY13" fmla="*/ 161925 h 685800"/>
              <a:gd name="connsiteX14" fmla="*/ 723900 w 2243137"/>
              <a:gd name="connsiteY14" fmla="*/ 147638 h 685800"/>
              <a:gd name="connsiteX15" fmla="*/ 576262 w 2243137"/>
              <a:gd name="connsiteY15" fmla="*/ 123825 h 685800"/>
              <a:gd name="connsiteX16" fmla="*/ 447675 w 2243137"/>
              <a:gd name="connsiteY16" fmla="*/ 100013 h 685800"/>
              <a:gd name="connsiteX17" fmla="*/ 333375 w 2243137"/>
              <a:gd name="connsiteY17" fmla="*/ 95250 h 685800"/>
              <a:gd name="connsiteX18" fmla="*/ 200025 w 2243137"/>
              <a:gd name="connsiteY18" fmla="*/ 114300 h 685800"/>
              <a:gd name="connsiteX19" fmla="*/ 123825 w 2243137"/>
              <a:gd name="connsiteY19" fmla="*/ 152400 h 685800"/>
              <a:gd name="connsiteX20" fmla="*/ 66675 w 2243137"/>
              <a:gd name="connsiteY20" fmla="*/ 200025 h 685800"/>
              <a:gd name="connsiteX21" fmla="*/ 14287 w 2243137"/>
              <a:gd name="connsiteY21" fmla="*/ 280988 h 685800"/>
              <a:gd name="connsiteX22" fmla="*/ 0 w 2243137"/>
              <a:gd name="connsiteY22" fmla="*/ 371475 h 685800"/>
              <a:gd name="connsiteX23" fmla="*/ 4762 w 2243137"/>
              <a:gd name="connsiteY23" fmla="*/ 461963 h 685800"/>
              <a:gd name="connsiteX24" fmla="*/ 23812 w 2243137"/>
              <a:gd name="connsiteY24" fmla="*/ 523875 h 685800"/>
              <a:gd name="connsiteX25" fmla="*/ 61912 w 2243137"/>
              <a:gd name="connsiteY25" fmla="*/ 590550 h 685800"/>
              <a:gd name="connsiteX26" fmla="*/ 128587 w 2243137"/>
              <a:gd name="connsiteY26" fmla="*/ 633413 h 685800"/>
              <a:gd name="connsiteX27" fmla="*/ 223837 w 2243137"/>
              <a:gd name="connsiteY27" fmla="*/ 666750 h 685800"/>
              <a:gd name="connsiteX28" fmla="*/ 338137 w 2243137"/>
              <a:gd name="connsiteY28" fmla="*/ 685800 h 685800"/>
              <a:gd name="connsiteX29" fmla="*/ 471487 w 2243137"/>
              <a:gd name="connsiteY29" fmla="*/ 676275 h 685800"/>
              <a:gd name="connsiteX30" fmla="*/ 619125 w 2243137"/>
              <a:gd name="connsiteY30" fmla="*/ 642938 h 685800"/>
              <a:gd name="connsiteX31" fmla="*/ 766762 w 2243137"/>
              <a:gd name="connsiteY31" fmla="*/ 595313 h 685800"/>
              <a:gd name="connsiteX32" fmla="*/ 833437 w 2243137"/>
              <a:gd name="connsiteY32" fmla="*/ 571500 h 685800"/>
              <a:gd name="connsiteX33" fmla="*/ 928687 w 2243137"/>
              <a:gd name="connsiteY33" fmla="*/ 561975 h 685800"/>
              <a:gd name="connsiteX34" fmla="*/ 1076325 w 2243137"/>
              <a:gd name="connsiteY34" fmla="*/ 581025 h 685800"/>
              <a:gd name="connsiteX35" fmla="*/ 1200150 w 2243137"/>
              <a:gd name="connsiteY35" fmla="*/ 561975 h 685800"/>
              <a:gd name="connsiteX36" fmla="*/ 1285875 w 2243137"/>
              <a:gd name="connsiteY36" fmla="*/ 504825 h 685800"/>
              <a:gd name="connsiteX37" fmla="*/ 1333500 w 2243137"/>
              <a:gd name="connsiteY37" fmla="*/ 442913 h 685800"/>
              <a:gd name="connsiteX38" fmla="*/ 2014537 w 2243137"/>
              <a:gd name="connsiteY38" fmla="*/ 490538 h 685800"/>
              <a:gd name="connsiteX39" fmla="*/ 2057400 w 2243137"/>
              <a:gd name="connsiteY39" fmla="*/ 347663 h 685800"/>
              <a:gd name="connsiteX40" fmla="*/ 2119312 w 2243137"/>
              <a:gd name="connsiteY40" fmla="*/ 200025 h 685800"/>
              <a:gd name="connsiteX41" fmla="*/ 2185987 w 2243137"/>
              <a:gd name="connsiteY41" fmla="*/ 95250 h 685800"/>
              <a:gd name="connsiteX42" fmla="*/ 2243137 w 2243137"/>
              <a:gd name="connsiteY42" fmla="*/ 19050 h 685800"/>
              <a:gd name="connsiteX43" fmla="*/ 2166937 w 2243137"/>
              <a:gd name="connsiteY43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943100 w 2243137"/>
              <a:gd name="connsiteY4" fmla="*/ 481013 h 685800"/>
              <a:gd name="connsiteX5" fmla="*/ 1295400 w 2243137"/>
              <a:gd name="connsiteY5" fmla="*/ 276225 h 685800"/>
              <a:gd name="connsiteX6" fmla="*/ 1262062 w 2243137"/>
              <a:gd name="connsiteY6" fmla="*/ 233363 h 685800"/>
              <a:gd name="connsiteX7" fmla="*/ 1223962 w 2243137"/>
              <a:gd name="connsiteY7" fmla="*/ 204788 h 685800"/>
              <a:gd name="connsiteX8" fmla="*/ 1181100 w 2243137"/>
              <a:gd name="connsiteY8" fmla="*/ 171450 h 685800"/>
              <a:gd name="connsiteX9" fmla="*/ 1095375 w 2243137"/>
              <a:gd name="connsiteY9" fmla="*/ 142875 h 685800"/>
              <a:gd name="connsiteX10" fmla="*/ 995362 w 2243137"/>
              <a:gd name="connsiteY10" fmla="*/ 142875 h 685800"/>
              <a:gd name="connsiteX11" fmla="*/ 885825 w 2243137"/>
              <a:gd name="connsiteY11" fmla="*/ 157163 h 685800"/>
              <a:gd name="connsiteX12" fmla="*/ 809625 w 2243137"/>
              <a:gd name="connsiteY12" fmla="*/ 161925 h 685800"/>
              <a:gd name="connsiteX13" fmla="*/ 723900 w 2243137"/>
              <a:gd name="connsiteY13" fmla="*/ 147638 h 685800"/>
              <a:gd name="connsiteX14" fmla="*/ 576262 w 2243137"/>
              <a:gd name="connsiteY14" fmla="*/ 123825 h 685800"/>
              <a:gd name="connsiteX15" fmla="*/ 447675 w 2243137"/>
              <a:gd name="connsiteY15" fmla="*/ 100013 h 685800"/>
              <a:gd name="connsiteX16" fmla="*/ 333375 w 2243137"/>
              <a:gd name="connsiteY16" fmla="*/ 95250 h 685800"/>
              <a:gd name="connsiteX17" fmla="*/ 200025 w 2243137"/>
              <a:gd name="connsiteY17" fmla="*/ 114300 h 685800"/>
              <a:gd name="connsiteX18" fmla="*/ 123825 w 2243137"/>
              <a:gd name="connsiteY18" fmla="*/ 152400 h 685800"/>
              <a:gd name="connsiteX19" fmla="*/ 66675 w 2243137"/>
              <a:gd name="connsiteY19" fmla="*/ 200025 h 685800"/>
              <a:gd name="connsiteX20" fmla="*/ 14287 w 2243137"/>
              <a:gd name="connsiteY20" fmla="*/ 280988 h 685800"/>
              <a:gd name="connsiteX21" fmla="*/ 0 w 2243137"/>
              <a:gd name="connsiteY21" fmla="*/ 371475 h 685800"/>
              <a:gd name="connsiteX22" fmla="*/ 4762 w 2243137"/>
              <a:gd name="connsiteY22" fmla="*/ 461963 h 685800"/>
              <a:gd name="connsiteX23" fmla="*/ 23812 w 2243137"/>
              <a:gd name="connsiteY23" fmla="*/ 523875 h 685800"/>
              <a:gd name="connsiteX24" fmla="*/ 61912 w 2243137"/>
              <a:gd name="connsiteY24" fmla="*/ 590550 h 685800"/>
              <a:gd name="connsiteX25" fmla="*/ 128587 w 2243137"/>
              <a:gd name="connsiteY25" fmla="*/ 633413 h 685800"/>
              <a:gd name="connsiteX26" fmla="*/ 223837 w 2243137"/>
              <a:gd name="connsiteY26" fmla="*/ 666750 h 685800"/>
              <a:gd name="connsiteX27" fmla="*/ 338137 w 2243137"/>
              <a:gd name="connsiteY27" fmla="*/ 685800 h 685800"/>
              <a:gd name="connsiteX28" fmla="*/ 471487 w 2243137"/>
              <a:gd name="connsiteY28" fmla="*/ 676275 h 685800"/>
              <a:gd name="connsiteX29" fmla="*/ 619125 w 2243137"/>
              <a:gd name="connsiteY29" fmla="*/ 642938 h 685800"/>
              <a:gd name="connsiteX30" fmla="*/ 766762 w 2243137"/>
              <a:gd name="connsiteY30" fmla="*/ 595313 h 685800"/>
              <a:gd name="connsiteX31" fmla="*/ 833437 w 2243137"/>
              <a:gd name="connsiteY31" fmla="*/ 571500 h 685800"/>
              <a:gd name="connsiteX32" fmla="*/ 928687 w 2243137"/>
              <a:gd name="connsiteY32" fmla="*/ 561975 h 685800"/>
              <a:gd name="connsiteX33" fmla="*/ 1076325 w 2243137"/>
              <a:gd name="connsiteY33" fmla="*/ 581025 h 685800"/>
              <a:gd name="connsiteX34" fmla="*/ 1200150 w 2243137"/>
              <a:gd name="connsiteY34" fmla="*/ 561975 h 685800"/>
              <a:gd name="connsiteX35" fmla="*/ 1285875 w 2243137"/>
              <a:gd name="connsiteY35" fmla="*/ 504825 h 685800"/>
              <a:gd name="connsiteX36" fmla="*/ 1333500 w 2243137"/>
              <a:gd name="connsiteY36" fmla="*/ 442913 h 685800"/>
              <a:gd name="connsiteX37" fmla="*/ 2014537 w 2243137"/>
              <a:gd name="connsiteY37" fmla="*/ 490538 h 685800"/>
              <a:gd name="connsiteX38" fmla="*/ 2057400 w 2243137"/>
              <a:gd name="connsiteY38" fmla="*/ 347663 h 685800"/>
              <a:gd name="connsiteX39" fmla="*/ 2119312 w 2243137"/>
              <a:gd name="connsiteY39" fmla="*/ 200025 h 685800"/>
              <a:gd name="connsiteX40" fmla="*/ 2185987 w 2243137"/>
              <a:gd name="connsiteY40" fmla="*/ 95250 h 685800"/>
              <a:gd name="connsiteX41" fmla="*/ 2243137 w 2243137"/>
              <a:gd name="connsiteY41" fmla="*/ 19050 h 685800"/>
              <a:gd name="connsiteX42" fmla="*/ 2166937 w 2243137"/>
              <a:gd name="connsiteY42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295400 w 2243137"/>
              <a:gd name="connsiteY4" fmla="*/ 276225 h 685800"/>
              <a:gd name="connsiteX5" fmla="*/ 1262062 w 2243137"/>
              <a:gd name="connsiteY5" fmla="*/ 233363 h 685800"/>
              <a:gd name="connsiteX6" fmla="*/ 1223962 w 2243137"/>
              <a:gd name="connsiteY6" fmla="*/ 204788 h 685800"/>
              <a:gd name="connsiteX7" fmla="*/ 1181100 w 2243137"/>
              <a:gd name="connsiteY7" fmla="*/ 171450 h 685800"/>
              <a:gd name="connsiteX8" fmla="*/ 1095375 w 2243137"/>
              <a:gd name="connsiteY8" fmla="*/ 142875 h 685800"/>
              <a:gd name="connsiteX9" fmla="*/ 995362 w 2243137"/>
              <a:gd name="connsiteY9" fmla="*/ 142875 h 685800"/>
              <a:gd name="connsiteX10" fmla="*/ 885825 w 2243137"/>
              <a:gd name="connsiteY10" fmla="*/ 157163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2014537 w 2243137"/>
              <a:gd name="connsiteY36" fmla="*/ 490538 h 685800"/>
              <a:gd name="connsiteX37" fmla="*/ 2057400 w 2243137"/>
              <a:gd name="connsiteY37" fmla="*/ 347663 h 685800"/>
              <a:gd name="connsiteX38" fmla="*/ 2119312 w 2243137"/>
              <a:gd name="connsiteY38" fmla="*/ 200025 h 685800"/>
              <a:gd name="connsiteX39" fmla="*/ 2185987 w 2243137"/>
              <a:gd name="connsiteY39" fmla="*/ 95250 h 685800"/>
              <a:gd name="connsiteX40" fmla="*/ 2243137 w 2243137"/>
              <a:gd name="connsiteY40" fmla="*/ 19050 h 685800"/>
              <a:gd name="connsiteX41" fmla="*/ 2166937 w 2243137"/>
              <a:gd name="connsiteY41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295400 w 2243137"/>
              <a:gd name="connsiteY4" fmla="*/ 276225 h 685800"/>
              <a:gd name="connsiteX5" fmla="*/ 1262062 w 2243137"/>
              <a:gd name="connsiteY5" fmla="*/ 233363 h 685800"/>
              <a:gd name="connsiteX6" fmla="*/ 1223962 w 2243137"/>
              <a:gd name="connsiteY6" fmla="*/ 204788 h 685800"/>
              <a:gd name="connsiteX7" fmla="*/ 1181100 w 2243137"/>
              <a:gd name="connsiteY7" fmla="*/ 171450 h 685800"/>
              <a:gd name="connsiteX8" fmla="*/ 1095375 w 2243137"/>
              <a:gd name="connsiteY8" fmla="*/ 142875 h 685800"/>
              <a:gd name="connsiteX9" fmla="*/ 995362 w 2243137"/>
              <a:gd name="connsiteY9" fmla="*/ 142875 h 685800"/>
              <a:gd name="connsiteX10" fmla="*/ 885825 w 2243137"/>
              <a:gd name="connsiteY10" fmla="*/ 157163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2057400 w 2243137"/>
              <a:gd name="connsiteY36" fmla="*/ 347663 h 685800"/>
              <a:gd name="connsiteX37" fmla="*/ 2119312 w 2243137"/>
              <a:gd name="connsiteY37" fmla="*/ 200025 h 685800"/>
              <a:gd name="connsiteX38" fmla="*/ 2185987 w 2243137"/>
              <a:gd name="connsiteY38" fmla="*/ 95250 h 685800"/>
              <a:gd name="connsiteX39" fmla="*/ 2243137 w 2243137"/>
              <a:gd name="connsiteY39" fmla="*/ 19050 h 685800"/>
              <a:gd name="connsiteX40" fmla="*/ 2166937 w 2243137"/>
              <a:gd name="connsiteY40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981200 w 2243137"/>
              <a:gd name="connsiteY3" fmla="*/ 314325 h 685800"/>
              <a:gd name="connsiteX4" fmla="*/ 1295400 w 2243137"/>
              <a:gd name="connsiteY4" fmla="*/ 276225 h 685800"/>
              <a:gd name="connsiteX5" fmla="*/ 1262062 w 2243137"/>
              <a:gd name="connsiteY5" fmla="*/ 233363 h 685800"/>
              <a:gd name="connsiteX6" fmla="*/ 1223962 w 2243137"/>
              <a:gd name="connsiteY6" fmla="*/ 204788 h 685800"/>
              <a:gd name="connsiteX7" fmla="*/ 1181100 w 2243137"/>
              <a:gd name="connsiteY7" fmla="*/ 171450 h 685800"/>
              <a:gd name="connsiteX8" fmla="*/ 1095375 w 2243137"/>
              <a:gd name="connsiteY8" fmla="*/ 142875 h 685800"/>
              <a:gd name="connsiteX9" fmla="*/ 995362 w 2243137"/>
              <a:gd name="connsiteY9" fmla="*/ 142875 h 685800"/>
              <a:gd name="connsiteX10" fmla="*/ 885825 w 2243137"/>
              <a:gd name="connsiteY10" fmla="*/ 157163 h 685800"/>
              <a:gd name="connsiteX11" fmla="*/ 809625 w 2243137"/>
              <a:gd name="connsiteY11" fmla="*/ 161925 h 685800"/>
              <a:gd name="connsiteX12" fmla="*/ 723900 w 2243137"/>
              <a:gd name="connsiteY12" fmla="*/ 147638 h 685800"/>
              <a:gd name="connsiteX13" fmla="*/ 576262 w 2243137"/>
              <a:gd name="connsiteY13" fmla="*/ 123825 h 685800"/>
              <a:gd name="connsiteX14" fmla="*/ 447675 w 2243137"/>
              <a:gd name="connsiteY14" fmla="*/ 100013 h 685800"/>
              <a:gd name="connsiteX15" fmla="*/ 333375 w 2243137"/>
              <a:gd name="connsiteY15" fmla="*/ 95250 h 685800"/>
              <a:gd name="connsiteX16" fmla="*/ 200025 w 2243137"/>
              <a:gd name="connsiteY16" fmla="*/ 114300 h 685800"/>
              <a:gd name="connsiteX17" fmla="*/ 123825 w 2243137"/>
              <a:gd name="connsiteY17" fmla="*/ 152400 h 685800"/>
              <a:gd name="connsiteX18" fmla="*/ 66675 w 2243137"/>
              <a:gd name="connsiteY18" fmla="*/ 200025 h 685800"/>
              <a:gd name="connsiteX19" fmla="*/ 14287 w 2243137"/>
              <a:gd name="connsiteY19" fmla="*/ 280988 h 685800"/>
              <a:gd name="connsiteX20" fmla="*/ 0 w 2243137"/>
              <a:gd name="connsiteY20" fmla="*/ 371475 h 685800"/>
              <a:gd name="connsiteX21" fmla="*/ 4762 w 2243137"/>
              <a:gd name="connsiteY21" fmla="*/ 461963 h 685800"/>
              <a:gd name="connsiteX22" fmla="*/ 23812 w 2243137"/>
              <a:gd name="connsiteY22" fmla="*/ 523875 h 685800"/>
              <a:gd name="connsiteX23" fmla="*/ 61912 w 2243137"/>
              <a:gd name="connsiteY23" fmla="*/ 590550 h 685800"/>
              <a:gd name="connsiteX24" fmla="*/ 128587 w 2243137"/>
              <a:gd name="connsiteY24" fmla="*/ 633413 h 685800"/>
              <a:gd name="connsiteX25" fmla="*/ 223837 w 2243137"/>
              <a:gd name="connsiteY25" fmla="*/ 666750 h 685800"/>
              <a:gd name="connsiteX26" fmla="*/ 338137 w 2243137"/>
              <a:gd name="connsiteY26" fmla="*/ 685800 h 685800"/>
              <a:gd name="connsiteX27" fmla="*/ 471487 w 2243137"/>
              <a:gd name="connsiteY27" fmla="*/ 676275 h 685800"/>
              <a:gd name="connsiteX28" fmla="*/ 619125 w 2243137"/>
              <a:gd name="connsiteY28" fmla="*/ 642938 h 685800"/>
              <a:gd name="connsiteX29" fmla="*/ 766762 w 2243137"/>
              <a:gd name="connsiteY29" fmla="*/ 595313 h 685800"/>
              <a:gd name="connsiteX30" fmla="*/ 833437 w 2243137"/>
              <a:gd name="connsiteY30" fmla="*/ 571500 h 685800"/>
              <a:gd name="connsiteX31" fmla="*/ 928687 w 2243137"/>
              <a:gd name="connsiteY31" fmla="*/ 561975 h 685800"/>
              <a:gd name="connsiteX32" fmla="*/ 1076325 w 2243137"/>
              <a:gd name="connsiteY32" fmla="*/ 581025 h 685800"/>
              <a:gd name="connsiteX33" fmla="*/ 1200150 w 2243137"/>
              <a:gd name="connsiteY33" fmla="*/ 561975 h 685800"/>
              <a:gd name="connsiteX34" fmla="*/ 1285875 w 2243137"/>
              <a:gd name="connsiteY34" fmla="*/ 504825 h 685800"/>
              <a:gd name="connsiteX35" fmla="*/ 1333500 w 2243137"/>
              <a:gd name="connsiteY35" fmla="*/ 442913 h 685800"/>
              <a:gd name="connsiteX36" fmla="*/ 2119312 w 2243137"/>
              <a:gd name="connsiteY36" fmla="*/ 200025 h 685800"/>
              <a:gd name="connsiteX37" fmla="*/ 2185987 w 2243137"/>
              <a:gd name="connsiteY37" fmla="*/ 95250 h 685800"/>
              <a:gd name="connsiteX38" fmla="*/ 2243137 w 2243137"/>
              <a:gd name="connsiteY38" fmla="*/ 19050 h 685800"/>
              <a:gd name="connsiteX39" fmla="*/ 2166937 w 2243137"/>
              <a:gd name="connsiteY39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2028825 w 2243137"/>
              <a:gd name="connsiteY2" fmla="*/ 200025 h 685800"/>
              <a:gd name="connsiteX3" fmla="*/ 1295400 w 2243137"/>
              <a:gd name="connsiteY3" fmla="*/ 276225 h 685800"/>
              <a:gd name="connsiteX4" fmla="*/ 1262062 w 2243137"/>
              <a:gd name="connsiteY4" fmla="*/ 233363 h 685800"/>
              <a:gd name="connsiteX5" fmla="*/ 1223962 w 2243137"/>
              <a:gd name="connsiteY5" fmla="*/ 204788 h 685800"/>
              <a:gd name="connsiteX6" fmla="*/ 1181100 w 2243137"/>
              <a:gd name="connsiteY6" fmla="*/ 171450 h 685800"/>
              <a:gd name="connsiteX7" fmla="*/ 1095375 w 2243137"/>
              <a:gd name="connsiteY7" fmla="*/ 142875 h 685800"/>
              <a:gd name="connsiteX8" fmla="*/ 995362 w 2243137"/>
              <a:gd name="connsiteY8" fmla="*/ 142875 h 685800"/>
              <a:gd name="connsiteX9" fmla="*/ 885825 w 2243137"/>
              <a:gd name="connsiteY9" fmla="*/ 157163 h 685800"/>
              <a:gd name="connsiteX10" fmla="*/ 809625 w 2243137"/>
              <a:gd name="connsiteY10" fmla="*/ 161925 h 685800"/>
              <a:gd name="connsiteX11" fmla="*/ 723900 w 2243137"/>
              <a:gd name="connsiteY11" fmla="*/ 147638 h 685800"/>
              <a:gd name="connsiteX12" fmla="*/ 576262 w 2243137"/>
              <a:gd name="connsiteY12" fmla="*/ 123825 h 685800"/>
              <a:gd name="connsiteX13" fmla="*/ 447675 w 2243137"/>
              <a:gd name="connsiteY13" fmla="*/ 100013 h 685800"/>
              <a:gd name="connsiteX14" fmla="*/ 333375 w 2243137"/>
              <a:gd name="connsiteY14" fmla="*/ 95250 h 685800"/>
              <a:gd name="connsiteX15" fmla="*/ 200025 w 2243137"/>
              <a:gd name="connsiteY15" fmla="*/ 114300 h 685800"/>
              <a:gd name="connsiteX16" fmla="*/ 123825 w 2243137"/>
              <a:gd name="connsiteY16" fmla="*/ 152400 h 685800"/>
              <a:gd name="connsiteX17" fmla="*/ 66675 w 2243137"/>
              <a:gd name="connsiteY17" fmla="*/ 200025 h 685800"/>
              <a:gd name="connsiteX18" fmla="*/ 14287 w 2243137"/>
              <a:gd name="connsiteY18" fmla="*/ 280988 h 685800"/>
              <a:gd name="connsiteX19" fmla="*/ 0 w 2243137"/>
              <a:gd name="connsiteY19" fmla="*/ 371475 h 685800"/>
              <a:gd name="connsiteX20" fmla="*/ 4762 w 2243137"/>
              <a:gd name="connsiteY20" fmla="*/ 461963 h 685800"/>
              <a:gd name="connsiteX21" fmla="*/ 23812 w 2243137"/>
              <a:gd name="connsiteY21" fmla="*/ 523875 h 685800"/>
              <a:gd name="connsiteX22" fmla="*/ 61912 w 2243137"/>
              <a:gd name="connsiteY22" fmla="*/ 590550 h 685800"/>
              <a:gd name="connsiteX23" fmla="*/ 128587 w 2243137"/>
              <a:gd name="connsiteY23" fmla="*/ 633413 h 685800"/>
              <a:gd name="connsiteX24" fmla="*/ 223837 w 2243137"/>
              <a:gd name="connsiteY24" fmla="*/ 666750 h 685800"/>
              <a:gd name="connsiteX25" fmla="*/ 338137 w 2243137"/>
              <a:gd name="connsiteY25" fmla="*/ 685800 h 685800"/>
              <a:gd name="connsiteX26" fmla="*/ 471487 w 2243137"/>
              <a:gd name="connsiteY26" fmla="*/ 676275 h 685800"/>
              <a:gd name="connsiteX27" fmla="*/ 619125 w 2243137"/>
              <a:gd name="connsiteY27" fmla="*/ 642938 h 685800"/>
              <a:gd name="connsiteX28" fmla="*/ 766762 w 2243137"/>
              <a:gd name="connsiteY28" fmla="*/ 595313 h 685800"/>
              <a:gd name="connsiteX29" fmla="*/ 833437 w 2243137"/>
              <a:gd name="connsiteY29" fmla="*/ 571500 h 685800"/>
              <a:gd name="connsiteX30" fmla="*/ 928687 w 2243137"/>
              <a:gd name="connsiteY30" fmla="*/ 561975 h 685800"/>
              <a:gd name="connsiteX31" fmla="*/ 1076325 w 2243137"/>
              <a:gd name="connsiteY31" fmla="*/ 581025 h 685800"/>
              <a:gd name="connsiteX32" fmla="*/ 1200150 w 2243137"/>
              <a:gd name="connsiteY32" fmla="*/ 561975 h 685800"/>
              <a:gd name="connsiteX33" fmla="*/ 1285875 w 2243137"/>
              <a:gd name="connsiteY33" fmla="*/ 504825 h 685800"/>
              <a:gd name="connsiteX34" fmla="*/ 1333500 w 2243137"/>
              <a:gd name="connsiteY34" fmla="*/ 442913 h 685800"/>
              <a:gd name="connsiteX35" fmla="*/ 2119312 w 2243137"/>
              <a:gd name="connsiteY35" fmla="*/ 200025 h 685800"/>
              <a:gd name="connsiteX36" fmla="*/ 2185987 w 2243137"/>
              <a:gd name="connsiteY36" fmla="*/ 95250 h 685800"/>
              <a:gd name="connsiteX37" fmla="*/ 2243137 w 2243137"/>
              <a:gd name="connsiteY37" fmla="*/ 19050 h 685800"/>
              <a:gd name="connsiteX38" fmla="*/ 2166937 w 2243137"/>
              <a:gd name="connsiteY38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1295400 w 2243137"/>
              <a:gd name="connsiteY2" fmla="*/ 276225 h 685800"/>
              <a:gd name="connsiteX3" fmla="*/ 1262062 w 2243137"/>
              <a:gd name="connsiteY3" fmla="*/ 233363 h 685800"/>
              <a:gd name="connsiteX4" fmla="*/ 1223962 w 2243137"/>
              <a:gd name="connsiteY4" fmla="*/ 204788 h 685800"/>
              <a:gd name="connsiteX5" fmla="*/ 1181100 w 2243137"/>
              <a:gd name="connsiteY5" fmla="*/ 171450 h 685800"/>
              <a:gd name="connsiteX6" fmla="*/ 1095375 w 2243137"/>
              <a:gd name="connsiteY6" fmla="*/ 142875 h 685800"/>
              <a:gd name="connsiteX7" fmla="*/ 995362 w 2243137"/>
              <a:gd name="connsiteY7" fmla="*/ 142875 h 685800"/>
              <a:gd name="connsiteX8" fmla="*/ 885825 w 2243137"/>
              <a:gd name="connsiteY8" fmla="*/ 157163 h 685800"/>
              <a:gd name="connsiteX9" fmla="*/ 809625 w 2243137"/>
              <a:gd name="connsiteY9" fmla="*/ 161925 h 685800"/>
              <a:gd name="connsiteX10" fmla="*/ 723900 w 2243137"/>
              <a:gd name="connsiteY10" fmla="*/ 147638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2119312 w 2243137"/>
              <a:gd name="connsiteY34" fmla="*/ 200025 h 685800"/>
              <a:gd name="connsiteX35" fmla="*/ 2185987 w 2243137"/>
              <a:gd name="connsiteY35" fmla="*/ 95250 h 685800"/>
              <a:gd name="connsiteX36" fmla="*/ 2243137 w 2243137"/>
              <a:gd name="connsiteY36" fmla="*/ 19050 h 685800"/>
              <a:gd name="connsiteX37" fmla="*/ 2166937 w 2243137"/>
              <a:gd name="connsiteY37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1295400 w 2243137"/>
              <a:gd name="connsiteY2" fmla="*/ 276225 h 685800"/>
              <a:gd name="connsiteX3" fmla="*/ 1262062 w 2243137"/>
              <a:gd name="connsiteY3" fmla="*/ 233363 h 685800"/>
              <a:gd name="connsiteX4" fmla="*/ 1223962 w 2243137"/>
              <a:gd name="connsiteY4" fmla="*/ 204788 h 685800"/>
              <a:gd name="connsiteX5" fmla="*/ 1181100 w 2243137"/>
              <a:gd name="connsiteY5" fmla="*/ 171450 h 685800"/>
              <a:gd name="connsiteX6" fmla="*/ 1095375 w 2243137"/>
              <a:gd name="connsiteY6" fmla="*/ 142875 h 685800"/>
              <a:gd name="connsiteX7" fmla="*/ 995362 w 2243137"/>
              <a:gd name="connsiteY7" fmla="*/ 142875 h 685800"/>
              <a:gd name="connsiteX8" fmla="*/ 885825 w 2243137"/>
              <a:gd name="connsiteY8" fmla="*/ 157163 h 685800"/>
              <a:gd name="connsiteX9" fmla="*/ 809625 w 2243137"/>
              <a:gd name="connsiteY9" fmla="*/ 161925 h 685800"/>
              <a:gd name="connsiteX10" fmla="*/ 723900 w 2243137"/>
              <a:gd name="connsiteY10" fmla="*/ 147638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2185987 w 2243137"/>
              <a:gd name="connsiteY34" fmla="*/ 95250 h 685800"/>
              <a:gd name="connsiteX35" fmla="*/ 2243137 w 2243137"/>
              <a:gd name="connsiteY35" fmla="*/ 19050 h 685800"/>
              <a:gd name="connsiteX36" fmla="*/ 2166937 w 2243137"/>
              <a:gd name="connsiteY36" fmla="*/ 0 h 685800"/>
              <a:gd name="connsiteX0" fmla="*/ 2166937 w 2243137"/>
              <a:gd name="connsiteY0" fmla="*/ 0 h 685800"/>
              <a:gd name="connsiteX1" fmla="*/ 2100262 w 2243137"/>
              <a:gd name="connsiteY1" fmla="*/ 76200 h 685800"/>
              <a:gd name="connsiteX2" fmla="*/ 1295400 w 2243137"/>
              <a:gd name="connsiteY2" fmla="*/ 276225 h 685800"/>
              <a:gd name="connsiteX3" fmla="*/ 1262062 w 2243137"/>
              <a:gd name="connsiteY3" fmla="*/ 233363 h 685800"/>
              <a:gd name="connsiteX4" fmla="*/ 1223962 w 2243137"/>
              <a:gd name="connsiteY4" fmla="*/ 204788 h 685800"/>
              <a:gd name="connsiteX5" fmla="*/ 1181100 w 2243137"/>
              <a:gd name="connsiteY5" fmla="*/ 171450 h 685800"/>
              <a:gd name="connsiteX6" fmla="*/ 1095375 w 2243137"/>
              <a:gd name="connsiteY6" fmla="*/ 142875 h 685800"/>
              <a:gd name="connsiteX7" fmla="*/ 995362 w 2243137"/>
              <a:gd name="connsiteY7" fmla="*/ 142875 h 685800"/>
              <a:gd name="connsiteX8" fmla="*/ 885825 w 2243137"/>
              <a:gd name="connsiteY8" fmla="*/ 157163 h 685800"/>
              <a:gd name="connsiteX9" fmla="*/ 809625 w 2243137"/>
              <a:gd name="connsiteY9" fmla="*/ 161925 h 685800"/>
              <a:gd name="connsiteX10" fmla="*/ 723900 w 2243137"/>
              <a:gd name="connsiteY10" fmla="*/ 147638 h 685800"/>
              <a:gd name="connsiteX11" fmla="*/ 576262 w 2243137"/>
              <a:gd name="connsiteY11" fmla="*/ 123825 h 685800"/>
              <a:gd name="connsiteX12" fmla="*/ 447675 w 2243137"/>
              <a:gd name="connsiteY12" fmla="*/ 100013 h 685800"/>
              <a:gd name="connsiteX13" fmla="*/ 333375 w 2243137"/>
              <a:gd name="connsiteY13" fmla="*/ 95250 h 685800"/>
              <a:gd name="connsiteX14" fmla="*/ 200025 w 2243137"/>
              <a:gd name="connsiteY14" fmla="*/ 114300 h 685800"/>
              <a:gd name="connsiteX15" fmla="*/ 123825 w 2243137"/>
              <a:gd name="connsiteY15" fmla="*/ 152400 h 685800"/>
              <a:gd name="connsiteX16" fmla="*/ 66675 w 2243137"/>
              <a:gd name="connsiteY16" fmla="*/ 200025 h 685800"/>
              <a:gd name="connsiteX17" fmla="*/ 14287 w 2243137"/>
              <a:gd name="connsiteY17" fmla="*/ 280988 h 685800"/>
              <a:gd name="connsiteX18" fmla="*/ 0 w 2243137"/>
              <a:gd name="connsiteY18" fmla="*/ 371475 h 685800"/>
              <a:gd name="connsiteX19" fmla="*/ 4762 w 2243137"/>
              <a:gd name="connsiteY19" fmla="*/ 461963 h 685800"/>
              <a:gd name="connsiteX20" fmla="*/ 23812 w 2243137"/>
              <a:gd name="connsiteY20" fmla="*/ 523875 h 685800"/>
              <a:gd name="connsiteX21" fmla="*/ 61912 w 2243137"/>
              <a:gd name="connsiteY21" fmla="*/ 590550 h 685800"/>
              <a:gd name="connsiteX22" fmla="*/ 128587 w 2243137"/>
              <a:gd name="connsiteY22" fmla="*/ 633413 h 685800"/>
              <a:gd name="connsiteX23" fmla="*/ 223837 w 2243137"/>
              <a:gd name="connsiteY23" fmla="*/ 666750 h 685800"/>
              <a:gd name="connsiteX24" fmla="*/ 338137 w 2243137"/>
              <a:gd name="connsiteY24" fmla="*/ 685800 h 685800"/>
              <a:gd name="connsiteX25" fmla="*/ 471487 w 2243137"/>
              <a:gd name="connsiteY25" fmla="*/ 676275 h 685800"/>
              <a:gd name="connsiteX26" fmla="*/ 619125 w 2243137"/>
              <a:gd name="connsiteY26" fmla="*/ 642938 h 685800"/>
              <a:gd name="connsiteX27" fmla="*/ 766762 w 2243137"/>
              <a:gd name="connsiteY27" fmla="*/ 595313 h 685800"/>
              <a:gd name="connsiteX28" fmla="*/ 833437 w 2243137"/>
              <a:gd name="connsiteY28" fmla="*/ 571500 h 685800"/>
              <a:gd name="connsiteX29" fmla="*/ 928687 w 2243137"/>
              <a:gd name="connsiteY29" fmla="*/ 561975 h 685800"/>
              <a:gd name="connsiteX30" fmla="*/ 1076325 w 2243137"/>
              <a:gd name="connsiteY30" fmla="*/ 581025 h 685800"/>
              <a:gd name="connsiteX31" fmla="*/ 1200150 w 2243137"/>
              <a:gd name="connsiteY31" fmla="*/ 561975 h 685800"/>
              <a:gd name="connsiteX32" fmla="*/ 1285875 w 2243137"/>
              <a:gd name="connsiteY32" fmla="*/ 504825 h 685800"/>
              <a:gd name="connsiteX33" fmla="*/ 1333500 w 2243137"/>
              <a:gd name="connsiteY33" fmla="*/ 442913 h 685800"/>
              <a:gd name="connsiteX34" fmla="*/ 2243137 w 2243137"/>
              <a:gd name="connsiteY34" fmla="*/ 19050 h 685800"/>
              <a:gd name="connsiteX35" fmla="*/ 2166937 w 2243137"/>
              <a:gd name="connsiteY35" fmla="*/ 0 h 685800"/>
              <a:gd name="connsiteX0" fmla="*/ 2166937 w 2243137"/>
              <a:gd name="connsiteY0" fmla="*/ 0 h 685800"/>
              <a:gd name="connsiteX1" fmla="*/ 1295400 w 2243137"/>
              <a:gd name="connsiteY1" fmla="*/ 276225 h 685800"/>
              <a:gd name="connsiteX2" fmla="*/ 1262062 w 2243137"/>
              <a:gd name="connsiteY2" fmla="*/ 233363 h 685800"/>
              <a:gd name="connsiteX3" fmla="*/ 1223962 w 2243137"/>
              <a:gd name="connsiteY3" fmla="*/ 204788 h 685800"/>
              <a:gd name="connsiteX4" fmla="*/ 1181100 w 2243137"/>
              <a:gd name="connsiteY4" fmla="*/ 171450 h 685800"/>
              <a:gd name="connsiteX5" fmla="*/ 1095375 w 2243137"/>
              <a:gd name="connsiteY5" fmla="*/ 142875 h 685800"/>
              <a:gd name="connsiteX6" fmla="*/ 995362 w 2243137"/>
              <a:gd name="connsiteY6" fmla="*/ 142875 h 685800"/>
              <a:gd name="connsiteX7" fmla="*/ 885825 w 2243137"/>
              <a:gd name="connsiteY7" fmla="*/ 157163 h 685800"/>
              <a:gd name="connsiteX8" fmla="*/ 809625 w 2243137"/>
              <a:gd name="connsiteY8" fmla="*/ 161925 h 685800"/>
              <a:gd name="connsiteX9" fmla="*/ 723900 w 2243137"/>
              <a:gd name="connsiteY9" fmla="*/ 147638 h 685800"/>
              <a:gd name="connsiteX10" fmla="*/ 576262 w 2243137"/>
              <a:gd name="connsiteY10" fmla="*/ 123825 h 685800"/>
              <a:gd name="connsiteX11" fmla="*/ 447675 w 2243137"/>
              <a:gd name="connsiteY11" fmla="*/ 100013 h 685800"/>
              <a:gd name="connsiteX12" fmla="*/ 333375 w 2243137"/>
              <a:gd name="connsiteY12" fmla="*/ 95250 h 685800"/>
              <a:gd name="connsiteX13" fmla="*/ 200025 w 2243137"/>
              <a:gd name="connsiteY13" fmla="*/ 114300 h 685800"/>
              <a:gd name="connsiteX14" fmla="*/ 123825 w 2243137"/>
              <a:gd name="connsiteY14" fmla="*/ 152400 h 685800"/>
              <a:gd name="connsiteX15" fmla="*/ 66675 w 2243137"/>
              <a:gd name="connsiteY15" fmla="*/ 200025 h 685800"/>
              <a:gd name="connsiteX16" fmla="*/ 14287 w 2243137"/>
              <a:gd name="connsiteY16" fmla="*/ 280988 h 685800"/>
              <a:gd name="connsiteX17" fmla="*/ 0 w 2243137"/>
              <a:gd name="connsiteY17" fmla="*/ 371475 h 685800"/>
              <a:gd name="connsiteX18" fmla="*/ 4762 w 2243137"/>
              <a:gd name="connsiteY18" fmla="*/ 461963 h 685800"/>
              <a:gd name="connsiteX19" fmla="*/ 23812 w 2243137"/>
              <a:gd name="connsiteY19" fmla="*/ 523875 h 685800"/>
              <a:gd name="connsiteX20" fmla="*/ 61912 w 2243137"/>
              <a:gd name="connsiteY20" fmla="*/ 590550 h 685800"/>
              <a:gd name="connsiteX21" fmla="*/ 128587 w 2243137"/>
              <a:gd name="connsiteY21" fmla="*/ 633413 h 685800"/>
              <a:gd name="connsiteX22" fmla="*/ 223837 w 2243137"/>
              <a:gd name="connsiteY22" fmla="*/ 666750 h 685800"/>
              <a:gd name="connsiteX23" fmla="*/ 338137 w 2243137"/>
              <a:gd name="connsiteY23" fmla="*/ 685800 h 685800"/>
              <a:gd name="connsiteX24" fmla="*/ 471487 w 2243137"/>
              <a:gd name="connsiteY24" fmla="*/ 676275 h 685800"/>
              <a:gd name="connsiteX25" fmla="*/ 619125 w 2243137"/>
              <a:gd name="connsiteY25" fmla="*/ 642938 h 685800"/>
              <a:gd name="connsiteX26" fmla="*/ 766762 w 2243137"/>
              <a:gd name="connsiteY26" fmla="*/ 595313 h 685800"/>
              <a:gd name="connsiteX27" fmla="*/ 833437 w 2243137"/>
              <a:gd name="connsiteY27" fmla="*/ 571500 h 685800"/>
              <a:gd name="connsiteX28" fmla="*/ 928687 w 2243137"/>
              <a:gd name="connsiteY28" fmla="*/ 561975 h 685800"/>
              <a:gd name="connsiteX29" fmla="*/ 1076325 w 2243137"/>
              <a:gd name="connsiteY29" fmla="*/ 581025 h 685800"/>
              <a:gd name="connsiteX30" fmla="*/ 1200150 w 2243137"/>
              <a:gd name="connsiteY30" fmla="*/ 561975 h 685800"/>
              <a:gd name="connsiteX31" fmla="*/ 1285875 w 2243137"/>
              <a:gd name="connsiteY31" fmla="*/ 504825 h 685800"/>
              <a:gd name="connsiteX32" fmla="*/ 1333500 w 2243137"/>
              <a:gd name="connsiteY32" fmla="*/ 442913 h 685800"/>
              <a:gd name="connsiteX33" fmla="*/ 2243137 w 2243137"/>
              <a:gd name="connsiteY33" fmla="*/ 19050 h 685800"/>
              <a:gd name="connsiteX34" fmla="*/ 2166937 w 2243137"/>
              <a:gd name="connsiteY34" fmla="*/ 0 h 685800"/>
              <a:gd name="connsiteX0" fmla="*/ 2243137 w 2243137"/>
              <a:gd name="connsiteY0" fmla="*/ 0 h 666750"/>
              <a:gd name="connsiteX1" fmla="*/ 1295400 w 2243137"/>
              <a:gd name="connsiteY1" fmla="*/ 257175 h 666750"/>
              <a:gd name="connsiteX2" fmla="*/ 1262062 w 2243137"/>
              <a:gd name="connsiteY2" fmla="*/ 214313 h 666750"/>
              <a:gd name="connsiteX3" fmla="*/ 1223962 w 2243137"/>
              <a:gd name="connsiteY3" fmla="*/ 185738 h 666750"/>
              <a:gd name="connsiteX4" fmla="*/ 1181100 w 2243137"/>
              <a:gd name="connsiteY4" fmla="*/ 152400 h 666750"/>
              <a:gd name="connsiteX5" fmla="*/ 1095375 w 2243137"/>
              <a:gd name="connsiteY5" fmla="*/ 123825 h 666750"/>
              <a:gd name="connsiteX6" fmla="*/ 995362 w 2243137"/>
              <a:gd name="connsiteY6" fmla="*/ 123825 h 666750"/>
              <a:gd name="connsiteX7" fmla="*/ 885825 w 2243137"/>
              <a:gd name="connsiteY7" fmla="*/ 138113 h 666750"/>
              <a:gd name="connsiteX8" fmla="*/ 809625 w 2243137"/>
              <a:gd name="connsiteY8" fmla="*/ 142875 h 666750"/>
              <a:gd name="connsiteX9" fmla="*/ 723900 w 2243137"/>
              <a:gd name="connsiteY9" fmla="*/ 128588 h 666750"/>
              <a:gd name="connsiteX10" fmla="*/ 576262 w 2243137"/>
              <a:gd name="connsiteY10" fmla="*/ 104775 h 666750"/>
              <a:gd name="connsiteX11" fmla="*/ 447675 w 2243137"/>
              <a:gd name="connsiteY11" fmla="*/ 80963 h 666750"/>
              <a:gd name="connsiteX12" fmla="*/ 333375 w 2243137"/>
              <a:gd name="connsiteY12" fmla="*/ 76200 h 666750"/>
              <a:gd name="connsiteX13" fmla="*/ 200025 w 2243137"/>
              <a:gd name="connsiteY13" fmla="*/ 95250 h 666750"/>
              <a:gd name="connsiteX14" fmla="*/ 123825 w 2243137"/>
              <a:gd name="connsiteY14" fmla="*/ 133350 h 666750"/>
              <a:gd name="connsiteX15" fmla="*/ 66675 w 2243137"/>
              <a:gd name="connsiteY15" fmla="*/ 180975 h 666750"/>
              <a:gd name="connsiteX16" fmla="*/ 14287 w 2243137"/>
              <a:gd name="connsiteY16" fmla="*/ 261938 h 666750"/>
              <a:gd name="connsiteX17" fmla="*/ 0 w 2243137"/>
              <a:gd name="connsiteY17" fmla="*/ 352425 h 666750"/>
              <a:gd name="connsiteX18" fmla="*/ 4762 w 2243137"/>
              <a:gd name="connsiteY18" fmla="*/ 442913 h 666750"/>
              <a:gd name="connsiteX19" fmla="*/ 23812 w 2243137"/>
              <a:gd name="connsiteY19" fmla="*/ 504825 h 666750"/>
              <a:gd name="connsiteX20" fmla="*/ 61912 w 2243137"/>
              <a:gd name="connsiteY20" fmla="*/ 571500 h 666750"/>
              <a:gd name="connsiteX21" fmla="*/ 128587 w 2243137"/>
              <a:gd name="connsiteY21" fmla="*/ 614363 h 666750"/>
              <a:gd name="connsiteX22" fmla="*/ 223837 w 2243137"/>
              <a:gd name="connsiteY22" fmla="*/ 647700 h 666750"/>
              <a:gd name="connsiteX23" fmla="*/ 338137 w 2243137"/>
              <a:gd name="connsiteY23" fmla="*/ 666750 h 666750"/>
              <a:gd name="connsiteX24" fmla="*/ 471487 w 2243137"/>
              <a:gd name="connsiteY24" fmla="*/ 657225 h 666750"/>
              <a:gd name="connsiteX25" fmla="*/ 619125 w 2243137"/>
              <a:gd name="connsiteY25" fmla="*/ 623888 h 666750"/>
              <a:gd name="connsiteX26" fmla="*/ 766762 w 2243137"/>
              <a:gd name="connsiteY26" fmla="*/ 576263 h 666750"/>
              <a:gd name="connsiteX27" fmla="*/ 833437 w 2243137"/>
              <a:gd name="connsiteY27" fmla="*/ 552450 h 666750"/>
              <a:gd name="connsiteX28" fmla="*/ 928687 w 2243137"/>
              <a:gd name="connsiteY28" fmla="*/ 542925 h 666750"/>
              <a:gd name="connsiteX29" fmla="*/ 1076325 w 2243137"/>
              <a:gd name="connsiteY29" fmla="*/ 561975 h 666750"/>
              <a:gd name="connsiteX30" fmla="*/ 1200150 w 2243137"/>
              <a:gd name="connsiteY30" fmla="*/ 542925 h 666750"/>
              <a:gd name="connsiteX31" fmla="*/ 1285875 w 2243137"/>
              <a:gd name="connsiteY31" fmla="*/ 485775 h 666750"/>
              <a:gd name="connsiteX32" fmla="*/ 1333500 w 2243137"/>
              <a:gd name="connsiteY32" fmla="*/ 423863 h 666750"/>
              <a:gd name="connsiteX33" fmla="*/ 2243137 w 2243137"/>
              <a:gd name="connsiteY33" fmla="*/ 0 h 666750"/>
              <a:gd name="connsiteX0" fmla="*/ 1333500 w 1333500"/>
              <a:gd name="connsiteY0" fmla="*/ 347663 h 590550"/>
              <a:gd name="connsiteX1" fmla="*/ 1295400 w 1333500"/>
              <a:gd name="connsiteY1" fmla="*/ 180975 h 590550"/>
              <a:gd name="connsiteX2" fmla="*/ 1262062 w 1333500"/>
              <a:gd name="connsiteY2" fmla="*/ 138113 h 590550"/>
              <a:gd name="connsiteX3" fmla="*/ 1223962 w 1333500"/>
              <a:gd name="connsiteY3" fmla="*/ 109538 h 590550"/>
              <a:gd name="connsiteX4" fmla="*/ 1181100 w 1333500"/>
              <a:gd name="connsiteY4" fmla="*/ 76200 h 590550"/>
              <a:gd name="connsiteX5" fmla="*/ 1095375 w 1333500"/>
              <a:gd name="connsiteY5" fmla="*/ 47625 h 590550"/>
              <a:gd name="connsiteX6" fmla="*/ 995362 w 1333500"/>
              <a:gd name="connsiteY6" fmla="*/ 47625 h 590550"/>
              <a:gd name="connsiteX7" fmla="*/ 885825 w 1333500"/>
              <a:gd name="connsiteY7" fmla="*/ 61913 h 590550"/>
              <a:gd name="connsiteX8" fmla="*/ 809625 w 1333500"/>
              <a:gd name="connsiteY8" fmla="*/ 66675 h 590550"/>
              <a:gd name="connsiteX9" fmla="*/ 723900 w 1333500"/>
              <a:gd name="connsiteY9" fmla="*/ 52388 h 590550"/>
              <a:gd name="connsiteX10" fmla="*/ 576262 w 1333500"/>
              <a:gd name="connsiteY10" fmla="*/ 28575 h 590550"/>
              <a:gd name="connsiteX11" fmla="*/ 447675 w 1333500"/>
              <a:gd name="connsiteY11" fmla="*/ 4763 h 590550"/>
              <a:gd name="connsiteX12" fmla="*/ 333375 w 1333500"/>
              <a:gd name="connsiteY12" fmla="*/ 0 h 590550"/>
              <a:gd name="connsiteX13" fmla="*/ 200025 w 1333500"/>
              <a:gd name="connsiteY13" fmla="*/ 19050 h 590550"/>
              <a:gd name="connsiteX14" fmla="*/ 123825 w 1333500"/>
              <a:gd name="connsiteY14" fmla="*/ 57150 h 590550"/>
              <a:gd name="connsiteX15" fmla="*/ 66675 w 1333500"/>
              <a:gd name="connsiteY15" fmla="*/ 104775 h 590550"/>
              <a:gd name="connsiteX16" fmla="*/ 14287 w 1333500"/>
              <a:gd name="connsiteY16" fmla="*/ 185738 h 590550"/>
              <a:gd name="connsiteX17" fmla="*/ 0 w 1333500"/>
              <a:gd name="connsiteY17" fmla="*/ 276225 h 590550"/>
              <a:gd name="connsiteX18" fmla="*/ 4762 w 1333500"/>
              <a:gd name="connsiteY18" fmla="*/ 366713 h 590550"/>
              <a:gd name="connsiteX19" fmla="*/ 23812 w 1333500"/>
              <a:gd name="connsiteY19" fmla="*/ 428625 h 590550"/>
              <a:gd name="connsiteX20" fmla="*/ 61912 w 1333500"/>
              <a:gd name="connsiteY20" fmla="*/ 495300 h 590550"/>
              <a:gd name="connsiteX21" fmla="*/ 128587 w 1333500"/>
              <a:gd name="connsiteY21" fmla="*/ 538163 h 590550"/>
              <a:gd name="connsiteX22" fmla="*/ 223837 w 1333500"/>
              <a:gd name="connsiteY22" fmla="*/ 571500 h 590550"/>
              <a:gd name="connsiteX23" fmla="*/ 338137 w 1333500"/>
              <a:gd name="connsiteY23" fmla="*/ 590550 h 590550"/>
              <a:gd name="connsiteX24" fmla="*/ 471487 w 1333500"/>
              <a:gd name="connsiteY24" fmla="*/ 581025 h 590550"/>
              <a:gd name="connsiteX25" fmla="*/ 619125 w 1333500"/>
              <a:gd name="connsiteY25" fmla="*/ 547688 h 590550"/>
              <a:gd name="connsiteX26" fmla="*/ 766762 w 1333500"/>
              <a:gd name="connsiteY26" fmla="*/ 500063 h 590550"/>
              <a:gd name="connsiteX27" fmla="*/ 833437 w 1333500"/>
              <a:gd name="connsiteY27" fmla="*/ 476250 h 590550"/>
              <a:gd name="connsiteX28" fmla="*/ 928687 w 1333500"/>
              <a:gd name="connsiteY28" fmla="*/ 466725 h 590550"/>
              <a:gd name="connsiteX29" fmla="*/ 1076325 w 1333500"/>
              <a:gd name="connsiteY29" fmla="*/ 485775 h 590550"/>
              <a:gd name="connsiteX30" fmla="*/ 1200150 w 1333500"/>
              <a:gd name="connsiteY30" fmla="*/ 466725 h 590550"/>
              <a:gd name="connsiteX31" fmla="*/ 1285875 w 1333500"/>
              <a:gd name="connsiteY31" fmla="*/ 409575 h 590550"/>
              <a:gd name="connsiteX32" fmla="*/ 1333500 w 1333500"/>
              <a:gd name="connsiteY32" fmla="*/ 347663 h 590550"/>
              <a:gd name="connsiteX0" fmla="*/ 1333500 w 1333500"/>
              <a:gd name="connsiteY0" fmla="*/ 347663 h 590550"/>
              <a:gd name="connsiteX1" fmla="*/ 1314450 w 1333500"/>
              <a:gd name="connsiteY1" fmla="*/ 184150 h 590550"/>
              <a:gd name="connsiteX2" fmla="*/ 1262062 w 1333500"/>
              <a:gd name="connsiteY2" fmla="*/ 138113 h 590550"/>
              <a:gd name="connsiteX3" fmla="*/ 1223962 w 1333500"/>
              <a:gd name="connsiteY3" fmla="*/ 109538 h 590550"/>
              <a:gd name="connsiteX4" fmla="*/ 1181100 w 1333500"/>
              <a:gd name="connsiteY4" fmla="*/ 76200 h 590550"/>
              <a:gd name="connsiteX5" fmla="*/ 1095375 w 1333500"/>
              <a:gd name="connsiteY5" fmla="*/ 47625 h 590550"/>
              <a:gd name="connsiteX6" fmla="*/ 995362 w 1333500"/>
              <a:gd name="connsiteY6" fmla="*/ 47625 h 590550"/>
              <a:gd name="connsiteX7" fmla="*/ 885825 w 1333500"/>
              <a:gd name="connsiteY7" fmla="*/ 61913 h 590550"/>
              <a:gd name="connsiteX8" fmla="*/ 809625 w 1333500"/>
              <a:gd name="connsiteY8" fmla="*/ 66675 h 590550"/>
              <a:gd name="connsiteX9" fmla="*/ 723900 w 1333500"/>
              <a:gd name="connsiteY9" fmla="*/ 52388 h 590550"/>
              <a:gd name="connsiteX10" fmla="*/ 576262 w 1333500"/>
              <a:gd name="connsiteY10" fmla="*/ 28575 h 590550"/>
              <a:gd name="connsiteX11" fmla="*/ 447675 w 1333500"/>
              <a:gd name="connsiteY11" fmla="*/ 4763 h 590550"/>
              <a:gd name="connsiteX12" fmla="*/ 333375 w 1333500"/>
              <a:gd name="connsiteY12" fmla="*/ 0 h 590550"/>
              <a:gd name="connsiteX13" fmla="*/ 200025 w 1333500"/>
              <a:gd name="connsiteY13" fmla="*/ 19050 h 590550"/>
              <a:gd name="connsiteX14" fmla="*/ 123825 w 1333500"/>
              <a:gd name="connsiteY14" fmla="*/ 57150 h 590550"/>
              <a:gd name="connsiteX15" fmla="*/ 66675 w 1333500"/>
              <a:gd name="connsiteY15" fmla="*/ 104775 h 590550"/>
              <a:gd name="connsiteX16" fmla="*/ 14287 w 1333500"/>
              <a:gd name="connsiteY16" fmla="*/ 185738 h 590550"/>
              <a:gd name="connsiteX17" fmla="*/ 0 w 1333500"/>
              <a:gd name="connsiteY17" fmla="*/ 276225 h 590550"/>
              <a:gd name="connsiteX18" fmla="*/ 4762 w 1333500"/>
              <a:gd name="connsiteY18" fmla="*/ 366713 h 590550"/>
              <a:gd name="connsiteX19" fmla="*/ 23812 w 1333500"/>
              <a:gd name="connsiteY19" fmla="*/ 428625 h 590550"/>
              <a:gd name="connsiteX20" fmla="*/ 61912 w 1333500"/>
              <a:gd name="connsiteY20" fmla="*/ 495300 h 590550"/>
              <a:gd name="connsiteX21" fmla="*/ 128587 w 1333500"/>
              <a:gd name="connsiteY21" fmla="*/ 538163 h 590550"/>
              <a:gd name="connsiteX22" fmla="*/ 223837 w 1333500"/>
              <a:gd name="connsiteY22" fmla="*/ 571500 h 590550"/>
              <a:gd name="connsiteX23" fmla="*/ 338137 w 1333500"/>
              <a:gd name="connsiteY23" fmla="*/ 590550 h 590550"/>
              <a:gd name="connsiteX24" fmla="*/ 471487 w 1333500"/>
              <a:gd name="connsiteY24" fmla="*/ 581025 h 590550"/>
              <a:gd name="connsiteX25" fmla="*/ 619125 w 1333500"/>
              <a:gd name="connsiteY25" fmla="*/ 547688 h 590550"/>
              <a:gd name="connsiteX26" fmla="*/ 766762 w 1333500"/>
              <a:gd name="connsiteY26" fmla="*/ 500063 h 590550"/>
              <a:gd name="connsiteX27" fmla="*/ 833437 w 1333500"/>
              <a:gd name="connsiteY27" fmla="*/ 476250 h 590550"/>
              <a:gd name="connsiteX28" fmla="*/ 928687 w 1333500"/>
              <a:gd name="connsiteY28" fmla="*/ 466725 h 590550"/>
              <a:gd name="connsiteX29" fmla="*/ 1076325 w 1333500"/>
              <a:gd name="connsiteY29" fmla="*/ 485775 h 590550"/>
              <a:gd name="connsiteX30" fmla="*/ 1200150 w 1333500"/>
              <a:gd name="connsiteY30" fmla="*/ 466725 h 590550"/>
              <a:gd name="connsiteX31" fmla="*/ 1285875 w 1333500"/>
              <a:gd name="connsiteY31" fmla="*/ 409575 h 590550"/>
              <a:gd name="connsiteX32" fmla="*/ 1333500 w 1333500"/>
              <a:gd name="connsiteY32" fmla="*/ 347663 h 590550"/>
              <a:gd name="connsiteX0" fmla="*/ 1333500 w 1428561"/>
              <a:gd name="connsiteY0" fmla="*/ 347663 h 590550"/>
              <a:gd name="connsiteX1" fmla="*/ 1428340 w 1428561"/>
              <a:gd name="connsiteY1" fmla="*/ 183359 h 590550"/>
              <a:gd name="connsiteX2" fmla="*/ 1314450 w 1428561"/>
              <a:gd name="connsiteY2" fmla="*/ 184150 h 590550"/>
              <a:gd name="connsiteX3" fmla="*/ 1262062 w 1428561"/>
              <a:gd name="connsiteY3" fmla="*/ 138113 h 590550"/>
              <a:gd name="connsiteX4" fmla="*/ 1223962 w 1428561"/>
              <a:gd name="connsiteY4" fmla="*/ 109538 h 590550"/>
              <a:gd name="connsiteX5" fmla="*/ 1181100 w 1428561"/>
              <a:gd name="connsiteY5" fmla="*/ 76200 h 590550"/>
              <a:gd name="connsiteX6" fmla="*/ 1095375 w 1428561"/>
              <a:gd name="connsiteY6" fmla="*/ 47625 h 590550"/>
              <a:gd name="connsiteX7" fmla="*/ 995362 w 1428561"/>
              <a:gd name="connsiteY7" fmla="*/ 47625 h 590550"/>
              <a:gd name="connsiteX8" fmla="*/ 885825 w 1428561"/>
              <a:gd name="connsiteY8" fmla="*/ 61913 h 590550"/>
              <a:gd name="connsiteX9" fmla="*/ 809625 w 1428561"/>
              <a:gd name="connsiteY9" fmla="*/ 66675 h 590550"/>
              <a:gd name="connsiteX10" fmla="*/ 723900 w 1428561"/>
              <a:gd name="connsiteY10" fmla="*/ 52388 h 590550"/>
              <a:gd name="connsiteX11" fmla="*/ 576262 w 1428561"/>
              <a:gd name="connsiteY11" fmla="*/ 28575 h 590550"/>
              <a:gd name="connsiteX12" fmla="*/ 447675 w 1428561"/>
              <a:gd name="connsiteY12" fmla="*/ 4763 h 590550"/>
              <a:gd name="connsiteX13" fmla="*/ 333375 w 1428561"/>
              <a:gd name="connsiteY13" fmla="*/ 0 h 590550"/>
              <a:gd name="connsiteX14" fmla="*/ 200025 w 1428561"/>
              <a:gd name="connsiteY14" fmla="*/ 19050 h 590550"/>
              <a:gd name="connsiteX15" fmla="*/ 123825 w 1428561"/>
              <a:gd name="connsiteY15" fmla="*/ 57150 h 590550"/>
              <a:gd name="connsiteX16" fmla="*/ 66675 w 1428561"/>
              <a:gd name="connsiteY16" fmla="*/ 104775 h 590550"/>
              <a:gd name="connsiteX17" fmla="*/ 14287 w 1428561"/>
              <a:gd name="connsiteY17" fmla="*/ 185738 h 590550"/>
              <a:gd name="connsiteX18" fmla="*/ 0 w 1428561"/>
              <a:gd name="connsiteY18" fmla="*/ 276225 h 590550"/>
              <a:gd name="connsiteX19" fmla="*/ 4762 w 1428561"/>
              <a:gd name="connsiteY19" fmla="*/ 366713 h 590550"/>
              <a:gd name="connsiteX20" fmla="*/ 23812 w 1428561"/>
              <a:gd name="connsiteY20" fmla="*/ 428625 h 590550"/>
              <a:gd name="connsiteX21" fmla="*/ 61912 w 1428561"/>
              <a:gd name="connsiteY21" fmla="*/ 495300 h 590550"/>
              <a:gd name="connsiteX22" fmla="*/ 128587 w 1428561"/>
              <a:gd name="connsiteY22" fmla="*/ 538163 h 590550"/>
              <a:gd name="connsiteX23" fmla="*/ 223837 w 1428561"/>
              <a:gd name="connsiteY23" fmla="*/ 571500 h 590550"/>
              <a:gd name="connsiteX24" fmla="*/ 338137 w 1428561"/>
              <a:gd name="connsiteY24" fmla="*/ 590550 h 590550"/>
              <a:gd name="connsiteX25" fmla="*/ 471487 w 1428561"/>
              <a:gd name="connsiteY25" fmla="*/ 581025 h 590550"/>
              <a:gd name="connsiteX26" fmla="*/ 619125 w 1428561"/>
              <a:gd name="connsiteY26" fmla="*/ 547688 h 590550"/>
              <a:gd name="connsiteX27" fmla="*/ 766762 w 1428561"/>
              <a:gd name="connsiteY27" fmla="*/ 500063 h 590550"/>
              <a:gd name="connsiteX28" fmla="*/ 833437 w 1428561"/>
              <a:gd name="connsiteY28" fmla="*/ 476250 h 590550"/>
              <a:gd name="connsiteX29" fmla="*/ 928687 w 1428561"/>
              <a:gd name="connsiteY29" fmla="*/ 466725 h 590550"/>
              <a:gd name="connsiteX30" fmla="*/ 1076325 w 1428561"/>
              <a:gd name="connsiteY30" fmla="*/ 485775 h 590550"/>
              <a:gd name="connsiteX31" fmla="*/ 1200150 w 1428561"/>
              <a:gd name="connsiteY31" fmla="*/ 466725 h 590550"/>
              <a:gd name="connsiteX32" fmla="*/ 1285875 w 1428561"/>
              <a:gd name="connsiteY32" fmla="*/ 409575 h 590550"/>
              <a:gd name="connsiteX33" fmla="*/ 1333500 w 1428561"/>
              <a:gd name="connsiteY33" fmla="*/ 347663 h 590550"/>
              <a:gd name="connsiteX0" fmla="*/ 1333500 w 1558255"/>
              <a:gd name="connsiteY0" fmla="*/ 347663 h 590550"/>
              <a:gd name="connsiteX1" fmla="*/ 1556927 w 1558255"/>
              <a:gd name="connsiteY1" fmla="*/ 207172 h 590550"/>
              <a:gd name="connsiteX2" fmla="*/ 1428340 w 1558255"/>
              <a:gd name="connsiteY2" fmla="*/ 183359 h 590550"/>
              <a:gd name="connsiteX3" fmla="*/ 1314450 w 1558255"/>
              <a:gd name="connsiteY3" fmla="*/ 184150 h 590550"/>
              <a:gd name="connsiteX4" fmla="*/ 1262062 w 1558255"/>
              <a:gd name="connsiteY4" fmla="*/ 138113 h 590550"/>
              <a:gd name="connsiteX5" fmla="*/ 1223962 w 1558255"/>
              <a:gd name="connsiteY5" fmla="*/ 109538 h 590550"/>
              <a:gd name="connsiteX6" fmla="*/ 1181100 w 1558255"/>
              <a:gd name="connsiteY6" fmla="*/ 76200 h 590550"/>
              <a:gd name="connsiteX7" fmla="*/ 1095375 w 1558255"/>
              <a:gd name="connsiteY7" fmla="*/ 47625 h 590550"/>
              <a:gd name="connsiteX8" fmla="*/ 995362 w 1558255"/>
              <a:gd name="connsiteY8" fmla="*/ 47625 h 590550"/>
              <a:gd name="connsiteX9" fmla="*/ 885825 w 1558255"/>
              <a:gd name="connsiteY9" fmla="*/ 61913 h 590550"/>
              <a:gd name="connsiteX10" fmla="*/ 809625 w 1558255"/>
              <a:gd name="connsiteY10" fmla="*/ 66675 h 590550"/>
              <a:gd name="connsiteX11" fmla="*/ 723900 w 1558255"/>
              <a:gd name="connsiteY11" fmla="*/ 52388 h 590550"/>
              <a:gd name="connsiteX12" fmla="*/ 576262 w 1558255"/>
              <a:gd name="connsiteY12" fmla="*/ 28575 h 590550"/>
              <a:gd name="connsiteX13" fmla="*/ 447675 w 1558255"/>
              <a:gd name="connsiteY13" fmla="*/ 4763 h 590550"/>
              <a:gd name="connsiteX14" fmla="*/ 333375 w 1558255"/>
              <a:gd name="connsiteY14" fmla="*/ 0 h 590550"/>
              <a:gd name="connsiteX15" fmla="*/ 200025 w 1558255"/>
              <a:gd name="connsiteY15" fmla="*/ 19050 h 590550"/>
              <a:gd name="connsiteX16" fmla="*/ 123825 w 1558255"/>
              <a:gd name="connsiteY16" fmla="*/ 57150 h 590550"/>
              <a:gd name="connsiteX17" fmla="*/ 66675 w 1558255"/>
              <a:gd name="connsiteY17" fmla="*/ 104775 h 590550"/>
              <a:gd name="connsiteX18" fmla="*/ 14287 w 1558255"/>
              <a:gd name="connsiteY18" fmla="*/ 185738 h 590550"/>
              <a:gd name="connsiteX19" fmla="*/ 0 w 1558255"/>
              <a:gd name="connsiteY19" fmla="*/ 276225 h 590550"/>
              <a:gd name="connsiteX20" fmla="*/ 4762 w 1558255"/>
              <a:gd name="connsiteY20" fmla="*/ 366713 h 590550"/>
              <a:gd name="connsiteX21" fmla="*/ 23812 w 1558255"/>
              <a:gd name="connsiteY21" fmla="*/ 428625 h 590550"/>
              <a:gd name="connsiteX22" fmla="*/ 61912 w 1558255"/>
              <a:gd name="connsiteY22" fmla="*/ 495300 h 590550"/>
              <a:gd name="connsiteX23" fmla="*/ 128587 w 1558255"/>
              <a:gd name="connsiteY23" fmla="*/ 538163 h 590550"/>
              <a:gd name="connsiteX24" fmla="*/ 223837 w 1558255"/>
              <a:gd name="connsiteY24" fmla="*/ 571500 h 590550"/>
              <a:gd name="connsiteX25" fmla="*/ 338137 w 1558255"/>
              <a:gd name="connsiteY25" fmla="*/ 590550 h 590550"/>
              <a:gd name="connsiteX26" fmla="*/ 471487 w 1558255"/>
              <a:gd name="connsiteY26" fmla="*/ 581025 h 590550"/>
              <a:gd name="connsiteX27" fmla="*/ 619125 w 1558255"/>
              <a:gd name="connsiteY27" fmla="*/ 547688 h 590550"/>
              <a:gd name="connsiteX28" fmla="*/ 766762 w 1558255"/>
              <a:gd name="connsiteY28" fmla="*/ 500063 h 590550"/>
              <a:gd name="connsiteX29" fmla="*/ 833437 w 1558255"/>
              <a:gd name="connsiteY29" fmla="*/ 476250 h 590550"/>
              <a:gd name="connsiteX30" fmla="*/ 928687 w 1558255"/>
              <a:gd name="connsiteY30" fmla="*/ 466725 h 590550"/>
              <a:gd name="connsiteX31" fmla="*/ 1076325 w 1558255"/>
              <a:gd name="connsiteY31" fmla="*/ 485775 h 590550"/>
              <a:gd name="connsiteX32" fmla="*/ 1200150 w 1558255"/>
              <a:gd name="connsiteY32" fmla="*/ 466725 h 590550"/>
              <a:gd name="connsiteX33" fmla="*/ 1285875 w 1558255"/>
              <a:gd name="connsiteY33" fmla="*/ 409575 h 590550"/>
              <a:gd name="connsiteX34" fmla="*/ 1333500 w 1558255"/>
              <a:gd name="connsiteY34" fmla="*/ 347663 h 590550"/>
              <a:gd name="connsiteX0" fmla="*/ 1333500 w 1691214"/>
              <a:gd name="connsiteY0" fmla="*/ 347663 h 590550"/>
              <a:gd name="connsiteX1" fmla="*/ 1685515 w 1691214"/>
              <a:gd name="connsiteY1" fmla="*/ 252416 h 590550"/>
              <a:gd name="connsiteX2" fmla="*/ 1556927 w 1691214"/>
              <a:gd name="connsiteY2" fmla="*/ 207172 h 590550"/>
              <a:gd name="connsiteX3" fmla="*/ 1428340 w 1691214"/>
              <a:gd name="connsiteY3" fmla="*/ 183359 h 590550"/>
              <a:gd name="connsiteX4" fmla="*/ 1314450 w 1691214"/>
              <a:gd name="connsiteY4" fmla="*/ 184150 h 590550"/>
              <a:gd name="connsiteX5" fmla="*/ 1262062 w 1691214"/>
              <a:gd name="connsiteY5" fmla="*/ 138113 h 590550"/>
              <a:gd name="connsiteX6" fmla="*/ 1223962 w 1691214"/>
              <a:gd name="connsiteY6" fmla="*/ 109538 h 590550"/>
              <a:gd name="connsiteX7" fmla="*/ 1181100 w 1691214"/>
              <a:gd name="connsiteY7" fmla="*/ 76200 h 590550"/>
              <a:gd name="connsiteX8" fmla="*/ 1095375 w 1691214"/>
              <a:gd name="connsiteY8" fmla="*/ 47625 h 590550"/>
              <a:gd name="connsiteX9" fmla="*/ 995362 w 1691214"/>
              <a:gd name="connsiteY9" fmla="*/ 47625 h 590550"/>
              <a:gd name="connsiteX10" fmla="*/ 885825 w 1691214"/>
              <a:gd name="connsiteY10" fmla="*/ 61913 h 590550"/>
              <a:gd name="connsiteX11" fmla="*/ 809625 w 1691214"/>
              <a:gd name="connsiteY11" fmla="*/ 66675 h 590550"/>
              <a:gd name="connsiteX12" fmla="*/ 723900 w 1691214"/>
              <a:gd name="connsiteY12" fmla="*/ 52388 h 590550"/>
              <a:gd name="connsiteX13" fmla="*/ 576262 w 1691214"/>
              <a:gd name="connsiteY13" fmla="*/ 28575 h 590550"/>
              <a:gd name="connsiteX14" fmla="*/ 447675 w 1691214"/>
              <a:gd name="connsiteY14" fmla="*/ 4763 h 590550"/>
              <a:gd name="connsiteX15" fmla="*/ 333375 w 1691214"/>
              <a:gd name="connsiteY15" fmla="*/ 0 h 590550"/>
              <a:gd name="connsiteX16" fmla="*/ 200025 w 1691214"/>
              <a:gd name="connsiteY16" fmla="*/ 19050 h 590550"/>
              <a:gd name="connsiteX17" fmla="*/ 123825 w 1691214"/>
              <a:gd name="connsiteY17" fmla="*/ 57150 h 590550"/>
              <a:gd name="connsiteX18" fmla="*/ 66675 w 1691214"/>
              <a:gd name="connsiteY18" fmla="*/ 104775 h 590550"/>
              <a:gd name="connsiteX19" fmla="*/ 14287 w 1691214"/>
              <a:gd name="connsiteY19" fmla="*/ 185738 h 590550"/>
              <a:gd name="connsiteX20" fmla="*/ 0 w 1691214"/>
              <a:gd name="connsiteY20" fmla="*/ 276225 h 590550"/>
              <a:gd name="connsiteX21" fmla="*/ 4762 w 1691214"/>
              <a:gd name="connsiteY21" fmla="*/ 366713 h 590550"/>
              <a:gd name="connsiteX22" fmla="*/ 23812 w 1691214"/>
              <a:gd name="connsiteY22" fmla="*/ 428625 h 590550"/>
              <a:gd name="connsiteX23" fmla="*/ 61912 w 1691214"/>
              <a:gd name="connsiteY23" fmla="*/ 495300 h 590550"/>
              <a:gd name="connsiteX24" fmla="*/ 128587 w 1691214"/>
              <a:gd name="connsiteY24" fmla="*/ 538163 h 590550"/>
              <a:gd name="connsiteX25" fmla="*/ 223837 w 1691214"/>
              <a:gd name="connsiteY25" fmla="*/ 571500 h 590550"/>
              <a:gd name="connsiteX26" fmla="*/ 338137 w 1691214"/>
              <a:gd name="connsiteY26" fmla="*/ 590550 h 590550"/>
              <a:gd name="connsiteX27" fmla="*/ 471487 w 1691214"/>
              <a:gd name="connsiteY27" fmla="*/ 581025 h 590550"/>
              <a:gd name="connsiteX28" fmla="*/ 619125 w 1691214"/>
              <a:gd name="connsiteY28" fmla="*/ 547688 h 590550"/>
              <a:gd name="connsiteX29" fmla="*/ 766762 w 1691214"/>
              <a:gd name="connsiteY29" fmla="*/ 500063 h 590550"/>
              <a:gd name="connsiteX30" fmla="*/ 833437 w 1691214"/>
              <a:gd name="connsiteY30" fmla="*/ 476250 h 590550"/>
              <a:gd name="connsiteX31" fmla="*/ 928687 w 1691214"/>
              <a:gd name="connsiteY31" fmla="*/ 466725 h 590550"/>
              <a:gd name="connsiteX32" fmla="*/ 1076325 w 1691214"/>
              <a:gd name="connsiteY32" fmla="*/ 485775 h 590550"/>
              <a:gd name="connsiteX33" fmla="*/ 1200150 w 1691214"/>
              <a:gd name="connsiteY33" fmla="*/ 466725 h 590550"/>
              <a:gd name="connsiteX34" fmla="*/ 1285875 w 1691214"/>
              <a:gd name="connsiteY34" fmla="*/ 409575 h 590550"/>
              <a:gd name="connsiteX35" fmla="*/ 1333500 w 1691214"/>
              <a:gd name="connsiteY35" fmla="*/ 347663 h 590550"/>
              <a:gd name="connsiteX0" fmla="*/ 1333500 w 1863808"/>
              <a:gd name="connsiteY0" fmla="*/ 347663 h 590550"/>
              <a:gd name="connsiteX1" fmla="*/ 1854582 w 1863808"/>
              <a:gd name="connsiteY1" fmla="*/ 507209 h 590550"/>
              <a:gd name="connsiteX2" fmla="*/ 1685515 w 1863808"/>
              <a:gd name="connsiteY2" fmla="*/ 252416 h 590550"/>
              <a:gd name="connsiteX3" fmla="*/ 1556927 w 1863808"/>
              <a:gd name="connsiteY3" fmla="*/ 207172 h 590550"/>
              <a:gd name="connsiteX4" fmla="*/ 1428340 w 1863808"/>
              <a:gd name="connsiteY4" fmla="*/ 183359 h 590550"/>
              <a:gd name="connsiteX5" fmla="*/ 1314450 w 1863808"/>
              <a:gd name="connsiteY5" fmla="*/ 184150 h 590550"/>
              <a:gd name="connsiteX6" fmla="*/ 1262062 w 1863808"/>
              <a:gd name="connsiteY6" fmla="*/ 138113 h 590550"/>
              <a:gd name="connsiteX7" fmla="*/ 1223962 w 1863808"/>
              <a:gd name="connsiteY7" fmla="*/ 109538 h 590550"/>
              <a:gd name="connsiteX8" fmla="*/ 1181100 w 1863808"/>
              <a:gd name="connsiteY8" fmla="*/ 76200 h 590550"/>
              <a:gd name="connsiteX9" fmla="*/ 1095375 w 1863808"/>
              <a:gd name="connsiteY9" fmla="*/ 47625 h 590550"/>
              <a:gd name="connsiteX10" fmla="*/ 995362 w 1863808"/>
              <a:gd name="connsiteY10" fmla="*/ 47625 h 590550"/>
              <a:gd name="connsiteX11" fmla="*/ 885825 w 1863808"/>
              <a:gd name="connsiteY11" fmla="*/ 61913 h 590550"/>
              <a:gd name="connsiteX12" fmla="*/ 809625 w 1863808"/>
              <a:gd name="connsiteY12" fmla="*/ 66675 h 590550"/>
              <a:gd name="connsiteX13" fmla="*/ 723900 w 1863808"/>
              <a:gd name="connsiteY13" fmla="*/ 52388 h 590550"/>
              <a:gd name="connsiteX14" fmla="*/ 576262 w 1863808"/>
              <a:gd name="connsiteY14" fmla="*/ 28575 h 590550"/>
              <a:gd name="connsiteX15" fmla="*/ 447675 w 1863808"/>
              <a:gd name="connsiteY15" fmla="*/ 4763 h 590550"/>
              <a:gd name="connsiteX16" fmla="*/ 333375 w 1863808"/>
              <a:gd name="connsiteY16" fmla="*/ 0 h 590550"/>
              <a:gd name="connsiteX17" fmla="*/ 200025 w 1863808"/>
              <a:gd name="connsiteY17" fmla="*/ 19050 h 590550"/>
              <a:gd name="connsiteX18" fmla="*/ 123825 w 1863808"/>
              <a:gd name="connsiteY18" fmla="*/ 57150 h 590550"/>
              <a:gd name="connsiteX19" fmla="*/ 66675 w 1863808"/>
              <a:gd name="connsiteY19" fmla="*/ 104775 h 590550"/>
              <a:gd name="connsiteX20" fmla="*/ 14287 w 1863808"/>
              <a:gd name="connsiteY20" fmla="*/ 185738 h 590550"/>
              <a:gd name="connsiteX21" fmla="*/ 0 w 1863808"/>
              <a:gd name="connsiteY21" fmla="*/ 276225 h 590550"/>
              <a:gd name="connsiteX22" fmla="*/ 4762 w 1863808"/>
              <a:gd name="connsiteY22" fmla="*/ 366713 h 590550"/>
              <a:gd name="connsiteX23" fmla="*/ 23812 w 1863808"/>
              <a:gd name="connsiteY23" fmla="*/ 428625 h 590550"/>
              <a:gd name="connsiteX24" fmla="*/ 61912 w 1863808"/>
              <a:gd name="connsiteY24" fmla="*/ 495300 h 590550"/>
              <a:gd name="connsiteX25" fmla="*/ 128587 w 1863808"/>
              <a:gd name="connsiteY25" fmla="*/ 538163 h 590550"/>
              <a:gd name="connsiteX26" fmla="*/ 223837 w 1863808"/>
              <a:gd name="connsiteY26" fmla="*/ 571500 h 590550"/>
              <a:gd name="connsiteX27" fmla="*/ 338137 w 1863808"/>
              <a:gd name="connsiteY27" fmla="*/ 590550 h 590550"/>
              <a:gd name="connsiteX28" fmla="*/ 471487 w 1863808"/>
              <a:gd name="connsiteY28" fmla="*/ 581025 h 590550"/>
              <a:gd name="connsiteX29" fmla="*/ 619125 w 1863808"/>
              <a:gd name="connsiteY29" fmla="*/ 547688 h 590550"/>
              <a:gd name="connsiteX30" fmla="*/ 766762 w 1863808"/>
              <a:gd name="connsiteY30" fmla="*/ 500063 h 590550"/>
              <a:gd name="connsiteX31" fmla="*/ 833437 w 1863808"/>
              <a:gd name="connsiteY31" fmla="*/ 476250 h 590550"/>
              <a:gd name="connsiteX32" fmla="*/ 928687 w 1863808"/>
              <a:gd name="connsiteY32" fmla="*/ 466725 h 590550"/>
              <a:gd name="connsiteX33" fmla="*/ 1076325 w 1863808"/>
              <a:gd name="connsiteY33" fmla="*/ 485775 h 590550"/>
              <a:gd name="connsiteX34" fmla="*/ 1200150 w 1863808"/>
              <a:gd name="connsiteY34" fmla="*/ 466725 h 590550"/>
              <a:gd name="connsiteX35" fmla="*/ 1285875 w 1863808"/>
              <a:gd name="connsiteY35" fmla="*/ 409575 h 590550"/>
              <a:gd name="connsiteX36" fmla="*/ 1333500 w 1863808"/>
              <a:gd name="connsiteY36" fmla="*/ 347663 h 590550"/>
              <a:gd name="connsiteX0" fmla="*/ 1333500 w 1859097"/>
              <a:gd name="connsiteY0" fmla="*/ 347663 h 590550"/>
              <a:gd name="connsiteX1" fmla="*/ 1535495 w 1859097"/>
              <a:gd name="connsiteY1" fmla="*/ 323853 h 590550"/>
              <a:gd name="connsiteX2" fmla="*/ 1854582 w 1859097"/>
              <a:gd name="connsiteY2" fmla="*/ 507209 h 590550"/>
              <a:gd name="connsiteX3" fmla="*/ 1685515 w 1859097"/>
              <a:gd name="connsiteY3" fmla="*/ 252416 h 590550"/>
              <a:gd name="connsiteX4" fmla="*/ 1556927 w 1859097"/>
              <a:gd name="connsiteY4" fmla="*/ 207172 h 590550"/>
              <a:gd name="connsiteX5" fmla="*/ 1428340 w 1859097"/>
              <a:gd name="connsiteY5" fmla="*/ 183359 h 590550"/>
              <a:gd name="connsiteX6" fmla="*/ 1314450 w 1859097"/>
              <a:gd name="connsiteY6" fmla="*/ 184150 h 590550"/>
              <a:gd name="connsiteX7" fmla="*/ 1262062 w 1859097"/>
              <a:gd name="connsiteY7" fmla="*/ 138113 h 590550"/>
              <a:gd name="connsiteX8" fmla="*/ 1223962 w 1859097"/>
              <a:gd name="connsiteY8" fmla="*/ 109538 h 590550"/>
              <a:gd name="connsiteX9" fmla="*/ 1181100 w 1859097"/>
              <a:gd name="connsiteY9" fmla="*/ 76200 h 590550"/>
              <a:gd name="connsiteX10" fmla="*/ 1095375 w 1859097"/>
              <a:gd name="connsiteY10" fmla="*/ 47625 h 590550"/>
              <a:gd name="connsiteX11" fmla="*/ 995362 w 1859097"/>
              <a:gd name="connsiteY11" fmla="*/ 47625 h 590550"/>
              <a:gd name="connsiteX12" fmla="*/ 885825 w 1859097"/>
              <a:gd name="connsiteY12" fmla="*/ 61913 h 590550"/>
              <a:gd name="connsiteX13" fmla="*/ 809625 w 1859097"/>
              <a:gd name="connsiteY13" fmla="*/ 66675 h 590550"/>
              <a:gd name="connsiteX14" fmla="*/ 723900 w 1859097"/>
              <a:gd name="connsiteY14" fmla="*/ 52388 h 590550"/>
              <a:gd name="connsiteX15" fmla="*/ 576262 w 1859097"/>
              <a:gd name="connsiteY15" fmla="*/ 28575 h 590550"/>
              <a:gd name="connsiteX16" fmla="*/ 447675 w 1859097"/>
              <a:gd name="connsiteY16" fmla="*/ 4763 h 590550"/>
              <a:gd name="connsiteX17" fmla="*/ 333375 w 1859097"/>
              <a:gd name="connsiteY17" fmla="*/ 0 h 590550"/>
              <a:gd name="connsiteX18" fmla="*/ 200025 w 1859097"/>
              <a:gd name="connsiteY18" fmla="*/ 19050 h 590550"/>
              <a:gd name="connsiteX19" fmla="*/ 123825 w 1859097"/>
              <a:gd name="connsiteY19" fmla="*/ 57150 h 590550"/>
              <a:gd name="connsiteX20" fmla="*/ 66675 w 1859097"/>
              <a:gd name="connsiteY20" fmla="*/ 104775 h 590550"/>
              <a:gd name="connsiteX21" fmla="*/ 14287 w 1859097"/>
              <a:gd name="connsiteY21" fmla="*/ 185738 h 590550"/>
              <a:gd name="connsiteX22" fmla="*/ 0 w 1859097"/>
              <a:gd name="connsiteY22" fmla="*/ 276225 h 590550"/>
              <a:gd name="connsiteX23" fmla="*/ 4762 w 1859097"/>
              <a:gd name="connsiteY23" fmla="*/ 366713 h 590550"/>
              <a:gd name="connsiteX24" fmla="*/ 23812 w 1859097"/>
              <a:gd name="connsiteY24" fmla="*/ 428625 h 590550"/>
              <a:gd name="connsiteX25" fmla="*/ 61912 w 1859097"/>
              <a:gd name="connsiteY25" fmla="*/ 495300 h 590550"/>
              <a:gd name="connsiteX26" fmla="*/ 128587 w 1859097"/>
              <a:gd name="connsiteY26" fmla="*/ 538163 h 590550"/>
              <a:gd name="connsiteX27" fmla="*/ 223837 w 1859097"/>
              <a:gd name="connsiteY27" fmla="*/ 571500 h 590550"/>
              <a:gd name="connsiteX28" fmla="*/ 338137 w 1859097"/>
              <a:gd name="connsiteY28" fmla="*/ 590550 h 590550"/>
              <a:gd name="connsiteX29" fmla="*/ 471487 w 1859097"/>
              <a:gd name="connsiteY29" fmla="*/ 581025 h 590550"/>
              <a:gd name="connsiteX30" fmla="*/ 619125 w 1859097"/>
              <a:gd name="connsiteY30" fmla="*/ 547688 h 590550"/>
              <a:gd name="connsiteX31" fmla="*/ 766762 w 1859097"/>
              <a:gd name="connsiteY31" fmla="*/ 500063 h 590550"/>
              <a:gd name="connsiteX32" fmla="*/ 833437 w 1859097"/>
              <a:gd name="connsiteY32" fmla="*/ 476250 h 590550"/>
              <a:gd name="connsiteX33" fmla="*/ 928687 w 1859097"/>
              <a:gd name="connsiteY33" fmla="*/ 466725 h 590550"/>
              <a:gd name="connsiteX34" fmla="*/ 1076325 w 1859097"/>
              <a:gd name="connsiteY34" fmla="*/ 485775 h 590550"/>
              <a:gd name="connsiteX35" fmla="*/ 1200150 w 1859097"/>
              <a:gd name="connsiteY35" fmla="*/ 466725 h 590550"/>
              <a:gd name="connsiteX36" fmla="*/ 1285875 w 1859097"/>
              <a:gd name="connsiteY36" fmla="*/ 409575 h 590550"/>
              <a:gd name="connsiteX37" fmla="*/ 1333500 w 1859097"/>
              <a:gd name="connsiteY37" fmla="*/ 347663 h 590550"/>
              <a:gd name="connsiteX0" fmla="*/ 1333500 w 1854720"/>
              <a:gd name="connsiteY0" fmla="*/ 347663 h 590550"/>
              <a:gd name="connsiteX1" fmla="*/ 1535495 w 1854720"/>
              <a:gd name="connsiteY1" fmla="*/ 323853 h 590550"/>
              <a:gd name="connsiteX2" fmla="*/ 1709327 w 1854720"/>
              <a:gd name="connsiteY2" fmla="*/ 378622 h 590550"/>
              <a:gd name="connsiteX3" fmla="*/ 1854582 w 1854720"/>
              <a:gd name="connsiteY3" fmla="*/ 507209 h 590550"/>
              <a:gd name="connsiteX4" fmla="*/ 1685515 w 1854720"/>
              <a:gd name="connsiteY4" fmla="*/ 252416 h 590550"/>
              <a:gd name="connsiteX5" fmla="*/ 1556927 w 1854720"/>
              <a:gd name="connsiteY5" fmla="*/ 207172 h 590550"/>
              <a:gd name="connsiteX6" fmla="*/ 1428340 w 1854720"/>
              <a:gd name="connsiteY6" fmla="*/ 183359 h 590550"/>
              <a:gd name="connsiteX7" fmla="*/ 1314450 w 1854720"/>
              <a:gd name="connsiteY7" fmla="*/ 184150 h 590550"/>
              <a:gd name="connsiteX8" fmla="*/ 1262062 w 1854720"/>
              <a:gd name="connsiteY8" fmla="*/ 138113 h 590550"/>
              <a:gd name="connsiteX9" fmla="*/ 1223962 w 1854720"/>
              <a:gd name="connsiteY9" fmla="*/ 109538 h 590550"/>
              <a:gd name="connsiteX10" fmla="*/ 1181100 w 1854720"/>
              <a:gd name="connsiteY10" fmla="*/ 76200 h 590550"/>
              <a:gd name="connsiteX11" fmla="*/ 1095375 w 1854720"/>
              <a:gd name="connsiteY11" fmla="*/ 47625 h 590550"/>
              <a:gd name="connsiteX12" fmla="*/ 995362 w 1854720"/>
              <a:gd name="connsiteY12" fmla="*/ 47625 h 590550"/>
              <a:gd name="connsiteX13" fmla="*/ 885825 w 1854720"/>
              <a:gd name="connsiteY13" fmla="*/ 61913 h 590550"/>
              <a:gd name="connsiteX14" fmla="*/ 809625 w 1854720"/>
              <a:gd name="connsiteY14" fmla="*/ 66675 h 590550"/>
              <a:gd name="connsiteX15" fmla="*/ 723900 w 1854720"/>
              <a:gd name="connsiteY15" fmla="*/ 52388 h 590550"/>
              <a:gd name="connsiteX16" fmla="*/ 576262 w 1854720"/>
              <a:gd name="connsiteY16" fmla="*/ 28575 h 590550"/>
              <a:gd name="connsiteX17" fmla="*/ 447675 w 1854720"/>
              <a:gd name="connsiteY17" fmla="*/ 4763 h 590550"/>
              <a:gd name="connsiteX18" fmla="*/ 333375 w 1854720"/>
              <a:gd name="connsiteY18" fmla="*/ 0 h 590550"/>
              <a:gd name="connsiteX19" fmla="*/ 200025 w 1854720"/>
              <a:gd name="connsiteY19" fmla="*/ 19050 h 590550"/>
              <a:gd name="connsiteX20" fmla="*/ 123825 w 1854720"/>
              <a:gd name="connsiteY20" fmla="*/ 57150 h 590550"/>
              <a:gd name="connsiteX21" fmla="*/ 66675 w 1854720"/>
              <a:gd name="connsiteY21" fmla="*/ 104775 h 590550"/>
              <a:gd name="connsiteX22" fmla="*/ 14287 w 1854720"/>
              <a:gd name="connsiteY22" fmla="*/ 185738 h 590550"/>
              <a:gd name="connsiteX23" fmla="*/ 0 w 1854720"/>
              <a:gd name="connsiteY23" fmla="*/ 276225 h 590550"/>
              <a:gd name="connsiteX24" fmla="*/ 4762 w 1854720"/>
              <a:gd name="connsiteY24" fmla="*/ 366713 h 590550"/>
              <a:gd name="connsiteX25" fmla="*/ 23812 w 1854720"/>
              <a:gd name="connsiteY25" fmla="*/ 428625 h 590550"/>
              <a:gd name="connsiteX26" fmla="*/ 61912 w 1854720"/>
              <a:gd name="connsiteY26" fmla="*/ 495300 h 590550"/>
              <a:gd name="connsiteX27" fmla="*/ 128587 w 1854720"/>
              <a:gd name="connsiteY27" fmla="*/ 538163 h 590550"/>
              <a:gd name="connsiteX28" fmla="*/ 223837 w 1854720"/>
              <a:gd name="connsiteY28" fmla="*/ 571500 h 590550"/>
              <a:gd name="connsiteX29" fmla="*/ 338137 w 1854720"/>
              <a:gd name="connsiteY29" fmla="*/ 590550 h 590550"/>
              <a:gd name="connsiteX30" fmla="*/ 471487 w 1854720"/>
              <a:gd name="connsiteY30" fmla="*/ 581025 h 590550"/>
              <a:gd name="connsiteX31" fmla="*/ 619125 w 1854720"/>
              <a:gd name="connsiteY31" fmla="*/ 547688 h 590550"/>
              <a:gd name="connsiteX32" fmla="*/ 766762 w 1854720"/>
              <a:gd name="connsiteY32" fmla="*/ 500063 h 590550"/>
              <a:gd name="connsiteX33" fmla="*/ 833437 w 1854720"/>
              <a:gd name="connsiteY33" fmla="*/ 476250 h 590550"/>
              <a:gd name="connsiteX34" fmla="*/ 928687 w 1854720"/>
              <a:gd name="connsiteY34" fmla="*/ 466725 h 590550"/>
              <a:gd name="connsiteX35" fmla="*/ 1076325 w 1854720"/>
              <a:gd name="connsiteY35" fmla="*/ 485775 h 590550"/>
              <a:gd name="connsiteX36" fmla="*/ 1200150 w 1854720"/>
              <a:gd name="connsiteY36" fmla="*/ 466725 h 590550"/>
              <a:gd name="connsiteX37" fmla="*/ 1285875 w 1854720"/>
              <a:gd name="connsiteY37" fmla="*/ 409575 h 590550"/>
              <a:gd name="connsiteX38" fmla="*/ 1333500 w 1854720"/>
              <a:gd name="connsiteY38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28340 w 1857703"/>
              <a:gd name="connsiteY7" fmla="*/ 183359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28340 w 1857703"/>
              <a:gd name="connsiteY7" fmla="*/ 183359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56927 w 1857703"/>
              <a:gd name="connsiteY6" fmla="*/ 207172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685515 w 1857703"/>
              <a:gd name="connsiteY5" fmla="*/ 2524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1857703"/>
              <a:gd name="connsiteY0" fmla="*/ 347663 h 590550"/>
              <a:gd name="connsiteX1" fmla="*/ 1535495 w 1857703"/>
              <a:gd name="connsiteY1" fmla="*/ 323853 h 590550"/>
              <a:gd name="connsiteX2" fmla="*/ 1709327 w 1857703"/>
              <a:gd name="connsiteY2" fmla="*/ 378622 h 590550"/>
              <a:gd name="connsiteX3" fmla="*/ 1792671 w 1857703"/>
              <a:gd name="connsiteY3" fmla="*/ 442916 h 590550"/>
              <a:gd name="connsiteX4" fmla="*/ 1854582 w 1857703"/>
              <a:gd name="connsiteY4" fmla="*/ 507209 h 590550"/>
              <a:gd name="connsiteX5" fmla="*/ 1780765 w 1857703"/>
              <a:gd name="connsiteY5" fmla="*/ 290516 h 590550"/>
              <a:gd name="connsiteX6" fmla="*/ 1568833 w 1857703"/>
              <a:gd name="connsiteY6" fmla="*/ 202409 h 590550"/>
              <a:gd name="connsiteX7" fmla="*/ 1435484 w 1857703"/>
              <a:gd name="connsiteY7" fmla="*/ 180978 h 590550"/>
              <a:gd name="connsiteX8" fmla="*/ 1314450 w 1857703"/>
              <a:gd name="connsiteY8" fmla="*/ 184150 h 590550"/>
              <a:gd name="connsiteX9" fmla="*/ 1262062 w 1857703"/>
              <a:gd name="connsiteY9" fmla="*/ 138113 h 590550"/>
              <a:gd name="connsiteX10" fmla="*/ 1223962 w 1857703"/>
              <a:gd name="connsiteY10" fmla="*/ 109538 h 590550"/>
              <a:gd name="connsiteX11" fmla="*/ 1181100 w 1857703"/>
              <a:gd name="connsiteY11" fmla="*/ 76200 h 590550"/>
              <a:gd name="connsiteX12" fmla="*/ 1095375 w 1857703"/>
              <a:gd name="connsiteY12" fmla="*/ 47625 h 590550"/>
              <a:gd name="connsiteX13" fmla="*/ 995362 w 1857703"/>
              <a:gd name="connsiteY13" fmla="*/ 47625 h 590550"/>
              <a:gd name="connsiteX14" fmla="*/ 885825 w 1857703"/>
              <a:gd name="connsiteY14" fmla="*/ 61913 h 590550"/>
              <a:gd name="connsiteX15" fmla="*/ 809625 w 1857703"/>
              <a:gd name="connsiteY15" fmla="*/ 66675 h 590550"/>
              <a:gd name="connsiteX16" fmla="*/ 723900 w 1857703"/>
              <a:gd name="connsiteY16" fmla="*/ 52388 h 590550"/>
              <a:gd name="connsiteX17" fmla="*/ 576262 w 1857703"/>
              <a:gd name="connsiteY17" fmla="*/ 28575 h 590550"/>
              <a:gd name="connsiteX18" fmla="*/ 447675 w 1857703"/>
              <a:gd name="connsiteY18" fmla="*/ 4763 h 590550"/>
              <a:gd name="connsiteX19" fmla="*/ 333375 w 1857703"/>
              <a:gd name="connsiteY19" fmla="*/ 0 h 590550"/>
              <a:gd name="connsiteX20" fmla="*/ 200025 w 1857703"/>
              <a:gd name="connsiteY20" fmla="*/ 19050 h 590550"/>
              <a:gd name="connsiteX21" fmla="*/ 123825 w 1857703"/>
              <a:gd name="connsiteY21" fmla="*/ 57150 h 590550"/>
              <a:gd name="connsiteX22" fmla="*/ 66675 w 1857703"/>
              <a:gd name="connsiteY22" fmla="*/ 104775 h 590550"/>
              <a:gd name="connsiteX23" fmla="*/ 14287 w 1857703"/>
              <a:gd name="connsiteY23" fmla="*/ 185738 h 590550"/>
              <a:gd name="connsiteX24" fmla="*/ 0 w 1857703"/>
              <a:gd name="connsiteY24" fmla="*/ 276225 h 590550"/>
              <a:gd name="connsiteX25" fmla="*/ 4762 w 1857703"/>
              <a:gd name="connsiteY25" fmla="*/ 366713 h 590550"/>
              <a:gd name="connsiteX26" fmla="*/ 23812 w 1857703"/>
              <a:gd name="connsiteY26" fmla="*/ 428625 h 590550"/>
              <a:gd name="connsiteX27" fmla="*/ 61912 w 1857703"/>
              <a:gd name="connsiteY27" fmla="*/ 495300 h 590550"/>
              <a:gd name="connsiteX28" fmla="*/ 128587 w 1857703"/>
              <a:gd name="connsiteY28" fmla="*/ 538163 h 590550"/>
              <a:gd name="connsiteX29" fmla="*/ 223837 w 1857703"/>
              <a:gd name="connsiteY29" fmla="*/ 571500 h 590550"/>
              <a:gd name="connsiteX30" fmla="*/ 338137 w 1857703"/>
              <a:gd name="connsiteY30" fmla="*/ 590550 h 590550"/>
              <a:gd name="connsiteX31" fmla="*/ 471487 w 1857703"/>
              <a:gd name="connsiteY31" fmla="*/ 581025 h 590550"/>
              <a:gd name="connsiteX32" fmla="*/ 619125 w 1857703"/>
              <a:gd name="connsiteY32" fmla="*/ 547688 h 590550"/>
              <a:gd name="connsiteX33" fmla="*/ 766762 w 1857703"/>
              <a:gd name="connsiteY33" fmla="*/ 500063 h 590550"/>
              <a:gd name="connsiteX34" fmla="*/ 833437 w 1857703"/>
              <a:gd name="connsiteY34" fmla="*/ 476250 h 590550"/>
              <a:gd name="connsiteX35" fmla="*/ 928687 w 1857703"/>
              <a:gd name="connsiteY35" fmla="*/ 466725 h 590550"/>
              <a:gd name="connsiteX36" fmla="*/ 1076325 w 1857703"/>
              <a:gd name="connsiteY36" fmla="*/ 485775 h 590550"/>
              <a:gd name="connsiteX37" fmla="*/ 1200150 w 1857703"/>
              <a:gd name="connsiteY37" fmla="*/ 466725 h 590550"/>
              <a:gd name="connsiteX38" fmla="*/ 1285875 w 1857703"/>
              <a:gd name="connsiteY38" fmla="*/ 409575 h 590550"/>
              <a:gd name="connsiteX39" fmla="*/ 1333500 w 1857703"/>
              <a:gd name="connsiteY39" fmla="*/ 347663 h 590550"/>
              <a:gd name="connsiteX0" fmla="*/ 1333500 w 2000544"/>
              <a:gd name="connsiteY0" fmla="*/ 347663 h 590550"/>
              <a:gd name="connsiteX1" fmla="*/ 1535495 w 2000544"/>
              <a:gd name="connsiteY1" fmla="*/ 323853 h 590550"/>
              <a:gd name="connsiteX2" fmla="*/ 1709327 w 2000544"/>
              <a:gd name="connsiteY2" fmla="*/ 378622 h 590550"/>
              <a:gd name="connsiteX3" fmla="*/ 1792671 w 2000544"/>
              <a:gd name="connsiteY3" fmla="*/ 442916 h 590550"/>
              <a:gd name="connsiteX4" fmla="*/ 1854582 w 2000544"/>
              <a:gd name="connsiteY4" fmla="*/ 507209 h 590550"/>
              <a:gd name="connsiteX5" fmla="*/ 1999840 w 2000544"/>
              <a:gd name="connsiteY5" fmla="*/ 509591 h 590550"/>
              <a:gd name="connsiteX6" fmla="*/ 1780765 w 2000544"/>
              <a:gd name="connsiteY6" fmla="*/ 290516 h 590550"/>
              <a:gd name="connsiteX7" fmla="*/ 1568833 w 2000544"/>
              <a:gd name="connsiteY7" fmla="*/ 202409 h 590550"/>
              <a:gd name="connsiteX8" fmla="*/ 1435484 w 2000544"/>
              <a:gd name="connsiteY8" fmla="*/ 180978 h 590550"/>
              <a:gd name="connsiteX9" fmla="*/ 1314450 w 2000544"/>
              <a:gd name="connsiteY9" fmla="*/ 184150 h 590550"/>
              <a:gd name="connsiteX10" fmla="*/ 1262062 w 2000544"/>
              <a:gd name="connsiteY10" fmla="*/ 138113 h 590550"/>
              <a:gd name="connsiteX11" fmla="*/ 1223962 w 2000544"/>
              <a:gd name="connsiteY11" fmla="*/ 109538 h 590550"/>
              <a:gd name="connsiteX12" fmla="*/ 1181100 w 2000544"/>
              <a:gd name="connsiteY12" fmla="*/ 76200 h 590550"/>
              <a:gd name="connsiteX13" fmla="*/ 1095375 w 2000544"/>
              <a:gd name="connsiteY13" fmla="*/ 47625 h 590550"/>
              <a:gd name="connsiteX14" fmla="*/ 995362 w 2000544"/>
              <a:gd name="connsiteY14" fmla="*/ 47625 h 590550"/>
              <a:gd name="connsiteX15" fmla="*/ 885825 w 2000544"/>
              <a:gd name="connsiteY15" fmla="*/ 61913 h 590550"/>
              <a:gd name="connsiteX16" fmla="*/ 809625 w 2000544"/>
              <a:gd name="connsiteY16" fmla="*/ 66675 h 590550"/>
              <a:gd name="connsiteX17" fmla="*/ 723900 w 2000544"/>
              <a:gd name="connsiteY17" fmla="*/ 52388 h 590550"/>
              <a:gd name="connsiteX18" fmla="*/ 576262 w 2000544"/>
              <a:gd name="connsiteY18" fmla="*/ 28575 h 590550"/>
              <a:gd name="connsiteX19" fmla="*/ 447675 w 2000544"/>
              <a:gd name="connsiteY19" fmla="*/ 4763 h 590550"/>
              <a:gd name="connsiteX20" fmla="*/ 333375 w 2000544"/>
              <a:gd name="connsiteY20" fmla="*/ 0 h 590550"/>
              <a:gd name="connsiteX21" fmla="*/ 200025 w 2000544"/>
              <a:gd name="connsiteY21" fmla="*/ 19050 h 590550"/>
              <a:gd name="connsiteX22" fmla="*/ 123825 w 2000544"/>
              <a:gd name="connsiteY22" fmla="*/ 57150 h 590550"/>
              <a:gd name="connsiteX23" fmla="*/ 66675 w 2000544"/>
              <a:gd name="connsiteY23" fmla="*/ 104775 h 590550"/>
              <a:gd name="connsiteX24" fmla="*/ 14287 w 2000544"/>
              <a:gd name="connsiteY24" fmla="*/ 185738 h 590550"/>
              <a:gd name="connsiteX25" fmla="*/ 0 w 2000544"/>
              <a:gd name="connsiteY25" fmla="*/ 276225 h 590550"/>
              <a:gd name="connsiteX26" fmla="*/ 4762 w 2000544"/>
              <a:gd name="connsiteY26" fmla="*/ 366713 h 590550"/>
              <a:gd name="connsiteX27" fmla="*/ 23812 w 2000544"/>
              <a:gd name="connsiteY27" fmla="*/ 428625 h 590550"/>
              <a:gd name="connsiteX28" fmla="*/ 61912 w 2000544"/>
              <a:gd name="connsiteY28" fmla="*/ 495300 h 590550"/>
              <a:gd name="connsiteX29" fmla="*/ 128587 w 2000544"/>
              <a:gd name="connsiteY29" fmla="*/ 538163 h 590550"/>
              <a:gd name="connsiteX30" fmla="*/ 223837 w 2000544"/>
              <a:gd name="connsiteY30" fmla="*/ 571500 h 590550"/>
              <a:gd name="connsiteX31" fmla="*/ 338137 w 2000544"/>
              <a:gd name="connsiteY31" fmla="*/ 590550 h 590550"/>
              <a:gd name="connsiteX32" fmla="*/ 471487 w 2000544"/>
              <a:gd name="connsiteY32" fmla="*/ 581025 h 590550"/>
              <a:gd name="connsiteX33" fmla="*/ 619125 w 2000544"/>
              <a:gd name="connsiteY33" fmla="*/ 547688 h 590550"/>
              <a:gd name="connsiteX34" fmla="*/ 766762 w 2000544"/>
              <a:gd name="connsiteY34" fmla="*/ 500063 h 590550"/>
              <a:gd name="connsiteX35" fmla="*/ 833437 w 2000544"/>
              <a:gd name="connsiteY35" fmla="*/ 476250 h 590550"/>
              <a:gd name="connsiteX36" fmla="*/ 928687 w 2000544"/>
              <a:gd name="connsiteY36" fmla="*/ 466725 h 590550"/>
              <a:gd name="connsiteX37" fmla="*/ 1076325 w 2000544"/>
              <a:gd name="connsiteY37" fmla="*/ 485775 h 590550"/>
              <a:gd name="connsiteX38" fmla="*/ 1200150 w 2000544"/>
              <a:gd name="connsiteY38" fmla="*/ 466725 h 590550"/>
              <a:gd name="connsiteX39" fmla="*/ 1285875 w 2000544"/>
              <a:gd name="connsiteY39" fmla="*/ 409575 h 590550"/>
              <a:gd name="connsiteX40" fmla="*/ 1333500 w 2000544"/>
              <a:gd name="connsiteY40" fmla="*/ 347663 h 590550"/>
              <a:gd name="connsiteX0" fmla="*/ 1333500 w 2000625"/>
              <a:gd name="connsiteY0" fmla="*/ 347663 h 590550"/>
              <a:gd name="connsiteX1" fmla="*/ 1535495 w 2000625"/>
              <a:gd name="connsiteY1" fmla="*/ 323853 h 590550"/>
              <a:gd name="connsiteX2" fmla="*/ 1709327 w 2000625"/>
              <a:gd name="connsiteY2" fmla="*/ 378622 h 590550"/>
              <a:gd name="connsiteX3" fmla="*/ 1792671 w 2000625"/>
              <a:gd name="connsiteY3" fmla="*/ 442916 h 590550"/>
              <a:gd name="connsiteX4" fmla="*/ 1871251 w 2000625"/>
              <a:gd name="connsiteY4" fmla="*/ 554834 h 590550"/>
              <a:gd name="connsiteX5" fmla="*/ 1999840 w 2000625"/>
              <a:gd name="connsiteY5" fmla="*/ 509591 h 590550"/>
              <a:gd name="connsiteX6" fmla="*/ 1780765 w 2000625"/>
              <a:gd name="connsiteY6" fmla="*/ 290516 h 590550"/>
              <a:gd name="connsiteX7" fmla="*/ 1568833 w 2000625"/>
              <a:gd name="connsiteY7" fmla="*/ 202409 h 590550"/>
              <a:gd name="connsiteX8" fmla="*/ 1435484 w 2000625"/>
              <a:gd name="connsiteY8" fmla="*/ 180978 h 590550"/>
              <a:gd name="connsiteX9" fmla="*/ 1314450 w 2000625"/>
              <a:gd name="connsiteY9" fmla="*/ 184150 h 590550"/>
              <a:gd name="connsiteX10" fmla="*/ 1262062 w 2000625"/>
              <a:gd name="connsiteY10" fmla="*/ 138113 h 590550"/>
              <a:gd name="connsiteX11" fmla="*/ 1223962 w 2000625"/>
              <a:gd name="connsiteY11" fmla="*/ 109538 h 590550"/>
              <a:gd name="connsiteX12" fmla="*/ 1181100 w 2000625"/>
              <a:gd name="connsiteY12" fmla="*/ 76200 h 590550"/>
              <a:gd name="connsiteX13" fmla="*/ 1095375 w 2000625"/>
              <a:gd name="connsiteY13" fmla="*/ 47625 h 590550"/>
              <a:gd name="connsiteX14" fmla="*/ 995362 w 2000625"/>
              <a:gd name="connsiteY14" fmla="*/ 47625 h 590550"/>
              <a:gd name="connsiteX15" fmla="*/ 885825 w 2000625"/>
              <a:gd name="connsiteY15" fmla="*/ 61913 h 590550"/>
              <a:gd name="connsiteX16" fmla="*/ 809625 w 2000625"/>
              <a:gd name="connsiteY16" fmla="*/ 66675 h 590550"/>
              <a:gd name="connsiteX17" fmla="*/ 723900 w 2000625"/>
              <a:gd name="connsiteY17" fmla="*/ 52388 h 590550"/>
              <a:gd name="connsiteX18" fmla="*/ 576262 w 2000625"/>
              <a:gd name="connsiteY18" fmla="*/ 28575 h 590550"/>
              <a:gd name="connsiteX19" fmla="*/ 447675 w 2000625"/>
              <a:gd name="connsiteY19" fmla="*/ 4763 h 590550"/>
              <a:gd name="connsiteX20" fmla="*/ 333375 w 2000625"/>
              <a:gd name="connsiteY20" fmla="*/ 0 h 590550"/>
              <a:gd name="connsiteX21" fmla="*/ 200025 w 2000625"/>
              <a:gd name="connsiteY21" fmla="*/ 19050 h 590550"/>
              <a:gd name="connsiteX22" fmla="*/ 123825 w 2000625"/>
              <a:gd name="connsiteY22" fmla="*/ 57150 h 590550"/>
              <a:gd name="connsiteX23" fmla="*/ 66675 w 2000625"/>
              <a:gd name="connsiteY23" fmla="*/ 104775 h 590550"/>
              <a:gd name="connsiteX24" fmla="*/ 14287 w 2000625"/>
              <a:gd name="connsiteY24" fmla="*/ 185738 h 590550"/>
              <a:gd name="connsiteX25" fmla="*/ 0 w 2000625"/>
              <a:gd name="connsiteY25" fmla="*/ 276225 h 590550"/>
              <a:gd name="connsiteX26" fmla="*/ 4762 w 2000625"/>
              <a:gd name="connsiteY26" fmla="*/ 366713 h 590550"/>
              <a:gd name="connsiteX27" fmla="*/ 23812 w 2000625"/>
              <a:gd name="connsiteY27" fmla="*/ 428625 h 590550"/>
              <a:gd name="connsiteX28" fmla="*/ 61912 w 2000625"/>
              <a:gd name="connsiteY28" fmla="*/ 495300 h 590550"/>
              <a:gd name="connsiteX29" fmla="*/ 128587 w 2000625"/>
              <a:gd name="connsiteY29" fmla="*/ 538163 h 590550"/>
              <a:gd name="connsiteX30" fmla="*/ 223837 w 2000625"/>
              <a:gd name="connsiteY30" fmla="*/ 571500 h 590550"/>
              <a:gd name="connsiteX31" fmla="*/ 338137 w 2000625"/>
              <a:gd name="connsiteY31" fmla="*/ 590550 h 590550"/>
              <a:gd name="connsiteX32" fmla="*/ 471487 w 2000625"/>
              <a:gd name="connsiteY32" fmla="*/ 581025 h 590550"/>
              <a:gd name="connsiteX33" fmla="*/ 619125 w 2000625"/>
              <a:gd name="connsiteY33" fmla="*/ 547688 h 590550"/>
              <a:gd name="connsiteX34" fmla="*/ 766762 w 2000625"/>
              <a:gd name="connsiteY34" fmla="*/ 500063 h 590550"/>
              <a:gd name="connsiteX35" fmla="*/ 833437 w 2000625"/>
              <a:gd name="connsiteY35" fmla="*/ 476250 h 590550"/>
              <a:gd name="connsiteX36" fmla="*/ 928687 w 2000625"/>
              <a:gd name="connsiteY36" fmla="*/ 466725 h 590550"/>
              <a:gd name="connsiteX37" fmla="*/ 1076325 w 2000625"/>
              <a:gd name="connsiteY37" fmla="*/ 485775 h 590550"/>
              <a:gd name="connsiteX38" fmla="*/ 1200150 w 2000625"/>
              <a:gd name="connsiteY38" fmla="*/ 466725 h 590550"/>
              <a:gd name="connsiteX39" fmla="*/ 1285875 w 2000625"/>
              <a:gd name="connsiteY39" fmla="*/ 409575 h 590550"/>
              <a:gd name="connsiteX40" fmla="*/ 1333500 w 2000625"/>
              <a:gd name="connsiteY40" fmla="*/ 347663 h 590550"/>
              <a:gd name="connsiteX0" fmla="*/ 1333500 w 2002803"/>
              <a:gd name="connsiteY0" fmla="*/ 347663 h 705145"/>
              <a:gd name="connsiteX1" fmla="*/ 1535495 w 2002803"/>
              <a:gd name="connsiteY1" fmla="*/ 323853 h 705145"/>
              <a:gd name="connsiteX2" fmla="*/ 1709327 w 2002803"/>
              <a:gd name="connsiteY2" fmla="*/ 378622 h 705145"/>
              <a:gd name="connsiteX3" fmla="*/ 1792671 w 2002803"/>
              <a:gd name="connsiteY3" fmla="*/ 442916 h 705145"/>
              <a:gd name="connsiteX4" fmla="*/ 1871251 w 2002803"/>
              <a:gd name="connsiteY4" fmla="*/ 554834 h 705145"/>
              <a:gd name="connsiteX5" fmla="*/ 1909351 w 2002803"/>
              <a:gd name="connsiteY5" fmla="*/ 704853 h 705145"/>
              <a:gd name="connsiteX6" fmla="*/ 1999840 w 2002803"/>
              <a:gd name="connsiteY6" fmla="*/ 509591 h 705145"/>
              <a:gd name="connsiteX7" fmla="*/ 1780765 w 2002803"/>
              <a:gd name="connsiteY7" fmla="*/ 290516 h 705145"/>
              <a:gd name="connsiteX8" fmla="*/ 1568833 w 2002803"/>
              <a:gd name="connsiteY8" fmla="*/ 202409 h 705145"/>
              <a:gd name="connsiteX9" fmla="*/ 1435484 w 2002803"/>
              <a:gd name="connsiteY9" fmla="*/ 180978 h 705145"/>
              <a:gd name="connsiteX10" fmla="*/ 1314450 w 2002803"/>
              <a:gd name="connsiteY10" fmla="*/ 184150 h 705145"/>
              <a:gd name="connsiteX11" fmla="*/ 1262062 w 2002803"/>
              <a:gd name="connsiteY11" fmla="*/ 138113 h 705145"/>
              <a:gd name="connsiteX12" fmla="*/ 1223962 w 2002803"/>
              <a:gd name="connsiteY12" fmla="*/ 109538 h 705145"/>
              <a:gd name="connsiteX13" fmla="*/ 1181100 w 2002803"/>
              <a:gd name="connsiteY13" fmla="*/ 76200 h 705145"/>
              <a:gd name="connsiteX14" fmla="*/ 1095375 w 2002803"/>
              <a:gd name="connsiteY14" fmla="*/ 47625 h 705145"/>
              <a:gd name="connsiteX15" fmla="*/ 995362 w 2002803"/>
              <a:gd name="connsiteY15" fmla="*/ 47625 h 705145"/>
              <a:gd name="connsiteX16" fmla="*/ 885825 w 2002803"/>
              <a:gd name="connsiteY16" fmla="*/ 61913 h 705145"/>
              <a:gd name="connsiteX17" fmla="*/ 809625 w 2002803"/>
              <a:gd name="connsiteY17" fmla="*/ 66675 h 705145"/>
              <a:gd name="connsiteX18" fmla="*/ 723900 w 2002803"/>
              <a:gd name="connsiteY18" fmla="*/ 52388 h 705145"/>
              <a:gd name="connsiteX19" fmla="*/ 576262 w 2002803"/>
              <a:gd name="connsiteY19" fmla="*/ 28575 h 705145"/>
              <a:gd name="connsiteX20" fmla="*/ 447675 w 2002803"/>
              <a:gd name="connsiteY20" fmla="*/ 4763 h 705145"/>
              <a:gd name="connsiteX21" fmla="*/ 333375 w 2002803"/>
              <a:gd name="connsiteY21" fmla="*/ 0 h 705145"/>
              <a:gd name="connsiteX22" fmla="*/ 200025 w 2002803"/>
              <a:gd name="connsiteY22" fmla="*/ 19050 h 705145"/>
              <a:gd name="connsiteX23" fmla="*/ 123825 w 2002803"/>
              <a:gd name="connsiteY23" fmla="*/ 57150 h 705145"/>
              <a:gd name="connsiteX24" fmla="*/ 66675 w 2002803"/>
              <a:gd name="connsiteY24" fmla="*/ 104775 h 705145"/>
              <a:gd name="connsiteX25" fmla="*/ 14287 w 2002803"/>
              <a:gd name="connsiteY25" fmla="*/ 185738 h 705145"/>
              <a:gd name="connsiteX26" fmla="*/ 0 w 2002803"/>
              <a:gd name="connsiteY26" fmla="*/ 276225 h 705145"/>
              <a:gd name="connsiteX27" fmla="*/ 4762 w 2002803"/>
              <a:gd name="connsiteY27" fmla="*/ 366713 h 705145"/>
              <a:gd name="connsiteX28" fmla="*/ 23812 w 2002803"/>
              <a:gd name="connsiteY28" fmla="*/ 428625 h 705145"/>
              <a:gd name="connsiteX29" fmla="*/ 61912 w 2002803"/>
              <a:gd name="connsiteY29" fmla="*/ 495300 h 705145"/>
              <a:gd name="connsiteX30" fmla="*/ 128587 w 2002803"/>
              <a:gd name="connsiteY30" fmla="*/ 538163 h 705145"/>
              <a:gd name="connsiteX31" fmla="*/ 223837 w 2002803"/>
              <a:gd name="connsiteY31" fmla="*/ 571500 h 705145"/>
              <a:gd name="connsiteX32" fmla="*/ 338137 w 2002803"/>
              <a:gd name="connsiteY32" fmla="*/ 590550 h 705145"/>
              <a:gd name="connsiteX33" fmla="*/ 471487 w 2002803"/>
              <a:gd name="connsiteY33" fmla="*/ 581025 h 705145"/>
              <a:gd name="connsiteX34" fmla="*/ 619125 w 2002803"/>
              <a:gd name="connsiteY34" fmla="*/ 547688 h 705145"/>
              <a:gd name="connsiteX35" fmla="*/ 766762 w 2002803"/>
              <a:gd name="connsiteY35" fmla="*/ 500063 h 705145"/>
              <a:gd name="connsiteX36" fmla="*/ 833437 w 2002803"/>
              <a:gd name="connsiteY36" fmla="*/ 476250 h 705145"/>
              <a:gd name="connsiteX37" fmla="*/ 928687 w 2002803"/>
              <a:gd name="connsiteY37" fmla="*/ 466725 h 705145"/>
              <a:gd name="connsiteX38" fmla="*/ 1076325 w 2002803"/>
              <a:gd name="connsiteY38" fmla="*/ 485775 h 705145"/>
              <a:gd name="connsiteX39" fmla="*/ 1200150 w 2002803"/>
              <a:gd name="connsiteY39" fmla="*/ 466725 h 705145"/>
              <a:gd name="connsiteX40" fmla="*/ 1285875 w 2002803"/>
              <a:gd name="connsiteY40" fmla="*/ 409575 h 705145"/>
              <a:gd name="connsiteX41" fmla="*/ 1333500 w 2002803"/>
              <a:gd name="connsiteY41" fmla="*/ 347663 h 705145"/>
              <a:gd name="connsiteX0" fmla="*/ 1333500 w 2002803"/>
              <a:gd name="connsiteY0" fmla="*/ 347663 h 705145"/>
              <a:gd name="connsiteX1" fmla="*/ 1535495 w 2002803"/>
              <a:gd name="connsiteY1" fmla="*/ 323853 h 705145"/>
              <a:gd name="connsiteX2" fmla="*/ 1709327 w 2002803"/>
              <a:gd name="connsiteY2" fmla="*/ 378622 h 705145"/>
              <a:gd name="connsiteX3" fmla="*/ 1792671 w 2002803"/>
              <a:gd name="connsiteY3" fmla="*/ 442916 h 705145"/>
              <a:gd name="connsiteX4" fmla="*/ 1871251 w 2002803"/>
              <a:gd name="connsiteY4" fmla="*/ 554834 h 705145"/>
              <a:gd name="connsiteX5" fmla="*/ 1909351 w 2002803"/>
              <a:gd name="connsiteY5" fmla="*/ 704853 h 705145"/>
              <a:gd name="connsiteX6" fmla="*/ 1999840 w 2002803"/>
              <a:gd name="connsiteY6" fmla="*/ 509591 h 705145"/>
              <a:gd name="connsiteX7" fmla="*/ 1780765 w 2002803"/>
              <a:gd name="connsiteY7" fmla="*/ 290516 h 705145"/>
              <a:gd name="connsiteX8" fmla="*/ 1568833 w 2002803"/>
              <a:gd name="connsiteY8" fmla="*/ 202409 h 705145"/>
              <a:gd name="connsiteX9" fmla="*/ 1435484 w 2002803"/>
              <a:gd name="connsiteY9" fmla="*/ 180978 h 705145"/>
              <a:gd name="connsiteX10" fmla="*/ 1314450 w 2002803"/>
              <a:gd name="connsiteY10" fmla="*/ 184150 h 705145"/>
              <a:gd name="connsiteX11" fmla="*/ 1262062 w 2002803"/>
              <a:gd name="connsiteY11" fmla="*/ 138113 h 705145"/>
              <a:gd name="connsiteX12" fmla="*/ 1223962 w 2002803"/>
              <a:gd name="connsiteY12" fmla="*/ 109538 h 705145"/>
              <a:gd name="connsiteX13" fmla="*/ 1181100 w 2002803"/>
              <a:gd name="connsiteY13" fmla="*/ 76200 h 705145"/>
              <a:gd name="connsiteX14" fmla="*/ 1095375 w 2002803"/>
              <a:gd name="connsiteY14" fmla="*/ 47625 h 705145"/>
              <a:gd name="connsiteX15" fmla="*/ 995362 w 2002803"/>
              <a:gd name="connsiteY15" fmla="*/ 47625 h 705145"/>
              <a:gd name="connsiteX16" fmla="*/ 885825 w 2002803"/>
              <a:gd name="connsiteY16" fmla="*/ 61913 h 705145"/>
              <a:gd name="connsiteX17" fmla="*/ 809625 w 2002803"/>
              <a:gd name="connsiteY17" fmla="*/ 66675 h 705145"/>
              <a:gd name="connsiteX18" fmla="*/ 723900 w 2002803"/>
              <a:gd name="connsiteY18" fmla="*/ 52388 h 705145"/>
              <a:gd name="connsiteX19" fmla="*/ 576262 w 2002803"/>
              <a:gd name="connsiteY19" fmla="*/ 28575 h 705145"/>
              <a:gd name="connsiteX20" fmla="*/ 447675 w 2002803"/>
              <a:gd name="connsiteY20" fmla="*/ 4763 h 705145"/>
              <a:gd name="connsiteX21" fmla="*/ 333375 w 2002803"/>
              <a:gd name="connsiteY21" fmla="*/ 0 h 705145"/>
              <a:gd name="connsiteX22" fmla="*/ 200025 w 2002803"/>
              <a:gd name="connsiteY22" fmla="*/ 19050 h 705145"/>
              <a:gd name="connsiteX23" fmla="*/ 123825 w 2002803"/>
              <a:gd name="connsiteY23" fmla="*/ 57150 h 705145"/>
              <a:gd name="connsiteX24" fmla="*/ 66675 w 2002803"/>
              <a:gd name="connsiteY24" fmla="*/ 104775 h 705145"/>
              <a:gd name="connsiteX25" fmla="*/ 14287 w 2002803"/>
              <a:gd name="connsiteY25" fmla="*/ 185738 h 705145"/>
              <a:gd name="connsiteX26" fmla="*/ 0 w 2002803"/>
              <a:gd name="connsiteY26" fmla="*/ 276225 h 705145"/>
              <a:gd name="connsiteX27" fmla="*/ 4762 w 2002803"/>
              <a:gd name="connsiteY27" fmla="*/ 366713 h 705145"/>
              <a:gd name="connsiteX28" fmla="*/ 23812 w 2002803"/>
              <a:gd name="connsiteY28" fmla="*/ 428625 h 705145"/>
              <a:gd name="connsiteX29" fmla="*/ 61912 w 2002803"/>
              <a:gd name="connsiteY29" fmla="*/ 495300 h 705145"/>
              <a:gd name="connsiteX30" fmla="*/ 128587 w 2002803"/>
              <a:gd name="connsiteY30" fmla="*/ 538163 h 705145"/>
              <a:gd name="connsiteX31" fmla="*/ 223837 w 2002803"/>
              <a:gd name="connsiteY31" fmla="*/ 571500 h 705145"/>
              <a:gd name="connsiteX32" fmla="*/ 338137 w 2002803"/>
              <a:gd name="connsiteY32" fmla="*/ 590550 h 705145"/>
              <a:gd name="connsiteX33" fmla="*/ 471487 w 2002803"/>
              <a:gd name="connsiteY33" fmla="*/ 581025 h 705145"/>
              <a:gd name="connsiteX34" fmla="*/ 619125 w 2002803"/>
              <a:gd name="connsiteY34" fmla="*/ 547688 h 705145"/>
              <a:gd name="connsiteX35" fmla="*/ 766762 w 2002803"/>
              <a:gd name="connsiteY35" fmla="*/ 500063 h 705145"/>
              <a:gd name="connsiteX36" fmla="*/ 833437 w 2002803"/>
              <a:gd name="connsiteY36" fmla="*/ 476250 h 705145"/>
              <a:gd name="connsiteX37" fmla="*/ 928687 w 2002803"/>
              <a:gd name="connsiteY37" fmla="*/ 466725 h 705145"/>
              <a:gd name="connsiteX38" fmla="*/ 1076325 w 2002803"/>
              <a:gd name="connsiteY38" fmla="*/ 485775 h 705145"/>
              <a:gd name="connsiteX39" fmla="*/ 1200150 w 2002803"/>
              <a:gd name="connsiteY39" fmla="*/ 466725 h 705145"/>
              <a:gd name="connsiteX40" fmla="*/ 1285875 w 2002803"/>
              <a:gd name="connsiteY40" fmla="*/ 409575 h 705145"/>
              <a:gd name="connsiteX41" fmla="*/ 1333500 w 2002803"/>
              <a:gd name="connsiteY41" fmla="*/ 347663 h 705145"/>
              <a:gd name="connsiteX0" fmla="*/ 1333500 w 2002803"/>
              <a:gd name="connsiteY0" fmla="*/ 347663 h 705189"/>
              <a:gd name="connsiteX1" fmla="*/ 1535495 w 2002803"/>
              <a:gd name="connsiteY1" fmla="*/ 323853 h 705189"/>
              <a:gd name="connsiteX2" fmla="*/ 1709327 w 2002803"/>
              <a:gd name="connsiteY2" fmla="*/ 378622 h 705189"/>
              <a:gd name="connsiteX3" fmla="*/ 1792671 w 2002803"/>
              <a:gd name="connsiteY3" fmla="*/ 442916 h 705189"/>
              <a:gd name="connsiteX4" fmla="*/ 1871251 w 2002803"/>
              <a:gd name="connsiteY4" fmla="*/ 554834 h 705189"/>
              <a:gd name="connsiteX5" fmla="*/ 1909351 w 2002803"/>
              <a:gd name="connsiteY5" fmla="*/ 704853 h 705189"/>
              <a:gd name="connsiteX6" fmla="*/ 1999840 w 2002803"/>
              <a:gd name="connsiteY6" fmla="*/ 509591 h 705189"/>
              <a:gd name="connsiteX7" fmla="*/ 1780765 w 2002803"/>
              <a:gd name="connsiteY7" fmla="*/ 290516 h 705189"/>
              <a:gd name="connsiteX8" fmla="*/ 1568833 w 2002803"/>
              <a:gd name="connsiteY8" fmla="*/ 202409 h 705189"/>
              <a:gd name="connsiteX9" fmla="*/ 1435484 w 2002803"/>
              <a:gd name="connsiteY9" fmla="*/ 180978 h 705189"/>
              <a:gd name="connsiteX10" fmla="*/ 1314450 w 2002803"/>
              <a:gd name="connsiteY10" fmla="*/ 184150 h 705189"/>
              <a:gd name="connsiteX11" fmla="*/ 1262062 w 2002803"/>
              <a:gd name="connsiteY11" fmla="*/ 138113 h 705189"/>
              <a:gd name="connsiteX12" fmla="*/ 1223962 w 2002803"/>
              <a:gd name="connsiteY12" fmla="*/ 109538 h 705189"/>
              <a:gd name="connsiteX13" fmla="*/ 1181100 w 2002803"/>
              <a:gd name="connsiteY13" fmla="*/ 76200 h 705189"/>
              <a:gd name="connsiteX14" fmla="*/ 1095375 w 2002803"/>
              <a:gd name="connsiteY14" fmla="*/ 47625 h 705189"/>
              <a:gd name="connsiteX15" fmla="*/ 995362 w 2002803"/>
              <a:gd name="connsiteY15" fmla="*/ 47625 h 705189"/>
              <a:gd name="connsiteX16" fmla="*/ 885825 w 2002803"/>
              <a:gd name="connsiteY16" fmla="*/ 61913 h 705189"/>
              <a:gd name="connsiteX17" fmla="*/ 809625 w 2002803"/>
              <a:gd name="connsiteY17" fmla="*/ 66675 h 705189"/>
              <a:gd name="connsiteX18" fmla="*/ 723900 w 2002803"/>
              <a:gd name="connsiteY18" fmla="*/ 52388 h 705189"/>
              <a:gd name="connsiteX19" fmla="*/ 576262 w 2002803"/>
              <a:gd name="connsiteY19" fmla="*/ 28575 h 705189"/>
              <a:gd name="connsiteX20" fmla="*/ 447675 w 2002803"/>
              <a:gd name="connsiteY20" fmla="*/ 4763 h 705189"/>
              <a:gd name="connsiteX21" fmla="*/ 333375 w 2002803"/>
              <a:gd name="connsiteY21" fmla="*/ 0 h 705189"/>
              <a:gd name="connsiteX22" fmla="*/ 200025 w 2002803"/>
              <a:gd name="connsiteY22" fmla="*/ 19050 h 705189"/>
              <a:gd name="connsiteX23" fmla="*/ 123825 w 2002803"/>
              <a:gd name="connsiteY23" fmla="*/ 57150 h 705189"/>
              <a:gd name="connsiteX24" fmla="*/ 66675 w 2002803"/>
              <a:gd name="connsiteY24" fmla="*/ 104775 h 705189"/>
              <a:gd name="connsiteX25" fmla="*/ 14287 w 2002803"/>
              <a:gd name="connsiteY25" fmla="*/ 185738 h 705189"/>
              <a:gd name="connsiteX26" fmla="*/ 0 w 2002803"/>
              <a:gd name="connsiteY26" fmla="*/ 276225 h 705189"/>
              <a:gd name="connsiteX27" fmla="*/ 4762 w 2002803"/>
              <a:gd name="connsiteY27" fmla="*/ 366713 h 705189"/>
              <a:gd name="connsiteX28" fmla="*/ 23812 w 2002803"/>
              <a:gd name="connsiteY28" fmla="*/ 428625 h 705189"/>
              <a:gd name="connsiteX29" fmla="*/ 61912 w 2002803"/>
              <a:gd name="connsiteY29" fmla="*/ 495300 h 705189"/>
              <a:gd name="connsiteX30" fmla="*/ 128587 w 2002803"/>
              <a:gd name="connsiteY30" fmla="*/ 538163 h 705189"/>
              <a:gd name="connsiteX31" fmla="*/ 223837 w 2002803"/>
              <a:gd name="connsiteY31" fmla="*/ 571500 h 705189"/>
              <a:gd name="connsiteX32" fmla="*/ 338137 w 2002803"/>
              <a:gd name="connsiteY32" fmla="*/ 590550 h 705189"/>
              <a:gd name="connsiteX33" fmla="*/ 471487 w 2002803"/>
              <a:gd name="connsiteY33" fmla="*/ 581025 h 705189"/>
              <a:gd name="connsiteX34" fmla="*/ 619125 w 2002803"/>
              <a:gd name="connsiteY34" fmla="*/ 547688 h 705189"/>
              <a:gd name="connsiteX35" fmla="*/ 766762 w 2002803"/>
              <a:gd name="connsiteY35" fmla="*/ 500063 h 705189"/>
              <a:gd name="connsiteX36" fmla="*/ 833437 w 2002803"/>
              <a:gd name="connsiteY36" fmla="*/ 476250 h 705189"/>
              <a:gd name="connsiteX37" fmla="*/ 928687 w 2002803"/>
              <a:gd name="connsiteY37" fmla="*/ 466725 h 705189"/>
              <a:gd name="connsiteX38" fmla="*/ 1076325 w 2002803"/>
              <a:gd name="connsiteY38" fmla="*/ 485775 h 705189"/>
              <a:gd name="connsiteX39" fmla="*/ 1200150 w 2002803"/>
              <a:gd name="connsiteY39" fmla="*/ 466725 h 705189"/>
              <a:gd name="connsiteX40" fmla="*/ 1285875 w 2002803"/>
              <a:gd name="connsiteY40" fmla="*/ 409575 h 705189"/>
              <a:gd name="connsiteX41" fmla="*/ 1333500 w 2002803"/>
              <a:gd name="connsiteY41" fmla="*/ 347663 h 705189"/>
              <a:gd name="connsiteX0" fmla="*/ 1333500 w 2002803"/>
              <a:gd name="connsiteY0" fmla="*/ 347663 h 705209"/>
              <a:gd name="connsiteX1" fmla="*/ 1535495 w 2002803"/>
              <a:gd name="connsiteY1" fmla="*/ 323853 h 705209"/>
              <a:gd name="connsiteX2" fmla="*/ 1709327 w 2002803"/>
              <a:gd name="connsiteY2" fmla="*/ 378622 h 705209"/>
              <a:gd name="connsiteX3" fmla="*/ 1792671 w 2002803"/>
              <a:gd name="connsiteY3" fmla="*/ 442916 h 705209"/>
              <a:gd name="connsiteX4" fmla="*/ 1868869 w 2002803"/>
              <a:gd name="connsiteY4" fmla="*/ 561978 h 705209"/>
              <a:gd name="connsiteX5" fmla="*/ 1909351 w 2002803"/>
              <a:gd name="connsiteY5" fmla="*/ 704853 h 705209"/>
              <a:gd name="connsiteX6" fmla="*/ 1999840 w 2002803"/>
              <a:gd name="connsiteY6" fmla="*/ 509591 h 705209"/>
              <a:gd name="connsiteX7" fmla="*/ 1780765 w 2002803"/>
              <a:gd name="connsiteY7" fmla="*/ 290516 h 705209"/>
              <a:gd name="connsiteX8" fmla="*/ 1568833 w 2002803"/>
              <a:gd name="connsiteY8" fmla="*/ 202409 h 705209"/>
              <a:gd name="connsiteX9" fmla="*/ 1435484 w 2002803"/>
              <a:gd name="connsiteY9" fmla="*/ 180978 h 705209"/>
              <a:gd name="connsiteX10" fmla="*/ 1314450 w 2002803"/>
              <a:gd name="connsiteY10" fmla="*/ 184150 h 705209"/>
              <a:gd name="connsiteX11" fmla="*/ 1262062 w 2002803"/>
              <a:gd name="connsiteY11" fmla="*/ 138113 h 705209"/>
              <a:gd name="connsiteX12" fmla="*/ 1223962 w 2002803"/>
              <a:gd name="connsiteY12" fmla="*/ 109538 h 705209"/>
              <a:gd name="connsiteX13" fmla="*/ 1181100 w 2002803"/>
              <a:gd name="connsiteY13" fmla="*/ 76200 h 705209"/>
              <a:gd name="connsiteX14" fmla="*/ 1095375 w 2002803"/>
              <a:gd name="connsiteY14" fmla="*/ 47625 h 705209"/>
              <a:gd name="connsiteX15" fmla="*/ 995362 w 2002803"/>
              <a:gd name="connsiteY15" fmla="*/ 47625 h 705209"/>
              <a:gd name="connsiteX16" fmla="*/ 885825 w 2002803"/>
              <a:gd name="connsiteY16" fmla="*/ 61913 h 705209"/>
              <a:gd name="connsiteX17" fmla="*/ 809625 w 2002803"/>
              <a:gd name="connsiteY17" fmla="*/ 66675 h 705209"/>
              <a:gd name="connsiteX18" fmla="*/ 723900 w 2002803"/>
              <a:gd name="connsiteY18" fmla="*/ 52388 h 705209"/>
              <a:gd name="connsiteX19" fmla="*/ 576262 w 2002803"/>
              <a:gd name="connsiteY19" fmla="*/ 28575 h 705209"/>
              <a:gd name="connsiteX20" fmla="*/ 447675 w 2002803"/>
              <a:gd name="connsiteY20" fmla="*/ 4763 h 705209"/>
              <a:gd name="connsiteX21" fmla="*/ 333375 w 2002803"/>
              <a:gd name="connsiteY21" fmla="*/ 0 h 705209"/>
              <a:gd name="connsiteX22" fmla="*/ 200025 w 2002803"/>
              <a:gd name="connsiteY22" fmla="*/ 19050 h 705209"/>
              <a:gd name="connsiteX23" fmla="*/ 123825 w 2002803"/>
              <a:gd name="connsiteY23" fmla="*/ 57150 h 705209"/>
              <a:gd name="connsiteX24" fmla="*/ 66675 w 2002803"/>
              <a:gd name="connsiteY24" fmla="*/ 104775 h 705209"/>
              <a:gd name="connsiteX25" fmla="*/ 14287 w 2002803"/>
              <a:gd name="connsiteY25" fmla="*/ 185738 h 705209"/>
              <a:gd name="connsiteX26" fmla="*/ 0 w 2002803"/>
              <a:gd name="connsiteY26" fmla="*/ 276225 h 705209"/>
              <a:gd name="connsiteX27" fmla="*/ 4762 w 2002803"/>
              <a:gd name="connsiteY27" fmla="*/ 366713 h 705209"/>
              <a:gd name="connsiteX28" fmla="*/ 23812 w 2002803"/>
              <a:gd name="connsiteY28" fmla="*/ 428625 h 705209"/>
              <a:gd name="connsiteX29" fmla="*/ 61912 w 2002803"/>
              <a:gd name="connsiteY29" fmla="*/ 495300 h 705209"/>
              <a:gd name="connsiteX30" fmla="*/ 128587 w 2002803"/>
              <a:gd name="connsiteY30" fmla="*/ 538163 h 705209"/>
              <a:gd name="connsiteX31" fmla="*/ 223837 w 2002803"/>
              <a:gd name="connsiteY31" fmla="*/ 571500 h 705209"/>
              <a:gd name="connsiteX32" fmla="*/ 338137 w 2002803"/>
              <a:gd name="connsiteY32" fmla="*/ 590550 h 705209"/>
              <a:gd name="connsiteX33" fmla="*/ 471487 w 2002803"/>
              <a:gd name="connsiteY33" fmla="*/ 581025 h 705209"/>
              <a:gd name="connsiteX34" fmla="*/ 619125 w 2002803"/>
              <a:gd name="connsiteY34" fmla="*/ 547688 h 705209"/>
              <a:gd name="connsiteX35" fmla="*/ 766762 w 2002803"/>
              <a:gd name="connsiteY35" fmla="*/ 500063 h 705209"/>
              <a:gd name="connsiteX36" fmla="*/ 833437 w 2002803"/>
              <a:gd name="connsiteY36" fmla="*/ 476250 h 705209"/>
              <a:gd name="connsiteX37" fmla="*/ 928687 w 2002803"/>
              <a:gd name="connsiteY37" fmla="*/ 466725 h 705209"/>
              <a:gd name="connsiteX38" fmla="*/ 1076325 w 2002803"/>
              <a:gd name="connsiteY38" fmla="*/ 485775 h 705209"/>
              <a:gd name="connsiteX39" fmla="*/ 1200150 w 2002803"/>
              <a:gd name="connsiteY39" fmla="*/ 466725 h 705209"/>
              <a:gd name="connsiteX40" fmla="*/ 1285875 w 2002803"/>
              <a:gd name="connsiteY40" fmla="*/ 409575 h 705209"/>
              <a:gd name="connsiteX41" fmla="*/ 1333500 w 2002803"/>
              <a:gd name="connsiteY41" fmla="*/ 347663 h 705209"/>
              <a:gd name="connsiteX0" fmla="*/ 1333500 w 2006178"/>
              <a:gd name="connsiteY0" fmla="*/ 347663 h 1479719"/>
              <a:gd name="connsiteX1" fmla="*/ 1535495 w 2006178"/>
              <a:gd name="connsiteY1" fmla="*/ 323853 h 1479719"/>
              <a:gd name="connsiteX2" fmla="*/ 1709327 w 2006178"/>
              <a:gd name="connsiteY2" fmla="*/ 378622 h 1479719"/>
              <a:gd name="connsiteX3" fmla="*/ 1792671 w 2006178"/>
              <a:gd name="connsiteY3" fmla="*/ 442916 h 1479719"/>
              <a:gd name="connsiteX4" fmla="*/ 1868869 w 2006178"/>
              <a:gd name="connsiteY4" fmla="*/ 561978 h 1479719"/>
              <a:gd name="connsiteX5" fmla="*/ 1909351 w 2006178"/>
              <a:gd name="connsiteY5" fmla="*/ 704853 h 1479719"/>
              <a:gd name="connsiteX6" fmla="*/ 1902207 w 2006178"/>
              <a:gd name="connsiteY6" fmla="*/ 1478759 h 1479719"/>
              <a:gd name="connsiteX7" fmla="*/ 1999840 w 2006178"/>
              <a:gd name="connsiteY7" fmla="*/ 509591 h 1479719"/>
              <a:gd name="connsiteX8" fmla="*/ 1780765 w 2006178"/>
              <a:gd name="connsiteY8" fmla="*/ 290516 h 1479719"/>
              <a:gd name="connsiteX9" fmla="*/ 1568833 w 2006178"/>
              <a:gd name="connsiteY9" fmla="*/ 202409 h 1479719"/>
              <a:gd name="connsiteX10" fmla="*/ 1435484 w 2006178"/>
              <a:gd name="connsiteY10" fmla="*/ 180978 h 1479719"/>
              <a:gd name="connsiteX11" fmla="*/ 1314450 w 2006178"/>
              <a:gd name="connsiteY11" fmla="*/ 184150 h 1479719"/>
              <a:gd name="connsiteX12" fmla="*/ 1262062 w 2006178"/>
              <a:gd name="connsiteY12" fmla="*/ 138113 h 1479719"/>
              <a:gd name="connsiteX13" fmla="*/ 1223962 w 2006178"/>
              <a:gd name="connsiteY13" fmla="*/ 109538 h 1479719"/>
              <a:gd name="connsiteX14" fmla="*/ 1181100 w 2006178"/>
              <a:gd name="connsiteY14" fmla="*/ 76200 h 1479719"/>
              <a:gd name="connsiteX15" fmla="*/ 1095375 w 2006178"/>
              <a:gd name="connsiteY15" fmla="*/ 47625 h 1479719"/>
              <a:gd name="connsiteX16" fmla="*/ 995362 w 2006178"/>
              <a:gd name="connsiteY16" fmla="*/ 47625 h 1479719"/>
              <a:gd name="connsiteX17" fmla="*/ 885825 w 2006178"/>
              <a:gd name="connsiteY17" fmla="*/ 61913 h 1479719"/>
              <a:gd name="connsiteX18" fmla="*/ 809625 w 2006178"/>
              <a:gd name="connsiteY18" fmla="*/ 66675 h 1479719"/>
              <a:gd name="connsiteX19" fmla="*/ 723900 w 2006178"/>
              <a:gd name="connsiteY19" fmla="*/ 52388 h 1479719"/>
              <a:gd name="connsiteX20" fmla="*/ 576262 w 2006178"/>
              <a:gd name="connsiteY20" fmla="*/ 28575 h 1479719"/>
              <a:gd name="connsiteX21" fmla="*/ 447675 w 2006178"/>
              <a:gd name="connsiteY21" fmla="*/ 4763 h 1479719"/>
              <a:gd name="connsiteX22" fmla="*/ 333375 w 2006178"/>
              <a:gd name="connsiteY22" fmla="*/ 0 h 1479719"/>
              <a:gd name="connsiteX23" fmla="*/ 200025 w 2006178"/>
              <a:gd name="connsiteY23" fmla="*/ 19050 h 1479719"/>
              <a:gd name="connsiteX24" fmla="*/ 123825 w 2006178"/>
              <a:gd name="connsiteY24" fmla="*/ 57150 h 1479719"/>
              <a:gd name="connsiteX25" fmla="*/ 66675 w 2006178"/>
              <a:gd name="connsiteY25" fmla="*/ 104775 h 1479719"/>
              <a:gd name="connsiteX26" fmla="*/ 14287 w 2006178"/>
              <a:gd name="connsiteY26" fmla="*/ 185738 h 1479719"/>
              <a:gd name="connsiteX27" fmla="*/ 0 w 2006178"/>
              <a:gd name="connsiteY27" fmla="*/ 276225 h 1479719"/>
              <a:gd name="connsiteX28" fmla="*/ 4762 w 2006178"/>
              <a:gd name="connsiteY28" fmla="*/ 366713 h 1479719"/>
              <a:gd name="connsiteX29" fmla="*/ 23812 w 2006178"/>
              <a:gd name="connsiteY29" fmla="*/ 428625 h 1479719"/>
              <a:gd name="connsiteX30" fmla="*/ 61912 w 2006178"/>
              <a:gd name="connsiteY30" fmla="*/ 495300 h 1479719"/>
              <a:gd name="connsiteX31" fmla="*/ 128587 w 2006178"/>
              <a:gd name="connsiteY31" fmla="*/ 538163 h 1479719"/>
              <a:gd name="connsiteX32" fmla="*/ 223837 w 2006178"/>
              <a:gd name="connsiteY32" fmla="*/ 571500 h 1479719"/>
              <a:gd name="connsiteX33" fmla="*/ 338137 w 2006178"/>
              <a:gd name="connsiteY33" fmla="*/ 590550 h 1479719"/>
              <a:gd name="connsiteX34" fmla="*/ 471487 w 2006178"/>
              <a:gd name="connsiteY34" fmla="*/ 581025 h 1479719"/>
              <a:gd name="connsiteX35" fmla="*/ 619125 w 2006178"/>
              <a:gd name="connsiteY35" fmla="*/ 547688 h 1479719"/>
              <a:gd name="connsiteX36" fmla="*/ 766762 w 2006178"/>
              <a:gd name="connsiteY36" fmla="*/ 500063 h 1479719"/>
              <a:gd name="connsiteX37" fmla="*/ 833437 w 2006178"/>
              <a:gd name="connsiteY37" fmla="*/ 476250 h 1479719"/>
              <a:gd name="connsiteX38" fmla="*/ 928687 w 2006178"/>
              <a:gd name="connsiteY38" fmla="*/ 466725 h 1479719"/>
              <a:gd name="connsiteX39" fmla="*/ 1076325 w 2006178"/>
              <a:gd name="connsiteY39" fmla="*/ 485775 h 1479719"/>
              <a:gd name="connsiteX40" fmla="*/ 1200150 w 2006178"/>
              <a:gd name="connsiteY40" fmla="*/ 466725 h 1479719"/>
              <a:gd name="connsiteX41" fmla="*/ 1285875 w 2006178"/>
              <a:gd name="connsiteY41" fmla="*/ 409575 h 1479719"/>
              <a:gd name="connsiteX42" fmla="*/ 1333500 w 2006178"/>
              <a:gd name="connsiteY42" fmla="*/ 347663 h 1479719"/>
              <a:gd name="connsiteX0" fmla="*/ 1333500 w 2006178"/>
              <a:gd name="connsiteY0" fmla="*/ 347663 h 1479777"/>
              <a:gd name="connsiteX1" fmla="*/ 1535495 w 2006178"/>
              <a:gd name="connsiteY1" fmla="*/ 323853 h 1479777"/>
              <a:gd name="connsiteX2" fmla="*/ 1709327 w 2006178"/>
              <a:gd name="connsiteY2" fmla="*/ 378622 h 1479777"/>
              <a:gd name="connsiteX3" fmla="*/ 1792671 w 2006178"/>
              <a:gd name="connsiteY3" fmla="*/ 442916 h 1479777"/>
              <a:gd name="connsiteX4" fmla="*/ 1868869 w 2006178"/>
              <a:gd name="connsiteY4" fmla="*/ 561978 h 1479777"/>
              <a:gd name="connsiteX5" fmla="*/ 1909351 w 2006178"/>
              <a:gd name="connsiteY5" fmla="*/ 704853 h 1479777"/>
              <a:gd name="connsiteX6" fmla="*/ 1902207 w 2006178"/>
              <a:gd name="connsiteY6" fmla="*/ 1478759 h 1479777"/>
              <a:gd name="connsiteX7" fmla="*/ 1999840 w 2006178"/>
              <a:gd name="connsiteY7" fmla="*/ 509591 h 1479777"/>
              <a:gd name="connsiteX8" fmla="*/ 1780765 w 2006178"/>
              <a:gd name="connsiteY8" fmla="*/ 290516 h 1479777"/>
              <a:gd name="connsiteX9" fmla="*/ 1568833 w 2006178"/>
              <a:gd name="connsiteY9" fmla="*/ 202409 h 1479777"/>
              <a:gd name="connsiteX10" fmla="*/ 1435484 w 2006178"/>
              <a:gd name="connsiteY10" fmla="*/ 180978 h 1479777"/>
              <a:gd name="connsiteX11" fmla="*/ 1314450 w 2006178"/>
              <a:gd name="connsiteY11" fmla="*/ 184150 h 1479777"/>
              <a:gd name="connsiteX12" fmla="*/ 1262062 w 2006178"/>
              <a:gd name="connsiteY12" fmla="*/ 138113 h 1479777"/>
              <a:gd name="connsiteX13" fmla="*/ 1223962 w 2006178"/>
              <a:gd name="connsiteY13" fmla="*/ 109538 h 1479777"/>
              <a:gd name="connsiteX14" fmla="*/ 1181100 w 2006178"/>
              <a:gd name="connsiteY14" fmla="*/ 76200 h 1479777"/>
              <a:gd name="connsiteX15" fmla="*/ 1095375 w 2006178"/>
              <a:gd name="connsiteY15" fmla="*/ 47625 h 1479777"/>
              <a:gd name="connsiteX16" fmla="*/ 995362 w 2006178"/>
              <a:gd name="connsiteY16" fmla="*/ 47625 h 1479777"/>
              <a:gd name="connsiteX17" fmla="*/ 885825 w 2006178"/>
              <a:gd name="connsiteY17" fmla="*/ 61913 h 1479777"/>
              <a:gd name="connsiteX18" fmla="*/ 809625 w 2006178"/>
              <a:gd name="connsiteY18" fmla="*/ 66675 h 1479777"/>
              <a:gd name="connsiteX19" fmla="*/ 723900 w 2006178"/>
              <a:gd name="connsiteY19" fmla="*/ 52388 h 1479777"/>
              <a:gd name="connsiteX20" fmla="*/ 576262 w 2006178"/>
              <a:gd name="connsiteY20" fmla="*/ 28575 h 1479777"/>
              <a:gd name="connsiteX21" fmla="*/ 447675 w 2006178"/>
              <a:gd name="connsiteY21" fmla="*/ 4763 h 1479777"/>
              <a:gd name="connsiteX22" fmla="*/ 333375 w 2006178"/>
              <a:gd name="connsiteY22" fmla="*/ 0 h 1479777"/>
              <a:gd name="connsiteX23" fmla="*/ 200025 w 2006178"/>
              <a:gd name="connsiteY23" fmla="*/ 19050 h 1479777"/>
              <a:gd name="connsiteX24" fmla="*/ 123825 w 2006178"/>
              <a:gd name="connsiteY24" fmla="*/ 57150 h 1479777"/>
              <a:gd name="connsiteX25" fmla="*/ 66675 w 2006178"/>
              <a:gd name="connsiteY25" fmla="*/ 104775 h 1479777"/>
              <a:gd name="connsiteX26" fmla="*/ 14287 w 2006178"/>
              <a:gd name="connsiteY26" fmla="*/ 185738 h 1479777"/>
              <a:gd name="connsiteX27" fmla="*/ 0 w 2006178"/>
              <a:gd name="connsiteY27" fmla="*/ 276225 h 1479777"/>
              <a:gd name="connsiteX28" fmla="*/ 4762 w 2006178"/>
              <a:gd name="connsiteY28" fmla="*/ 366713 h 1479777"/>
              <a:gd name="connsiteX29" fmla="*/ 23812 w 2006178"/>
              <a:gd name="connsiteY29" fmla="*/ 428625 h 1479777"/>
              <a:gd name="connsiteX30" fmla="*/ 61912 w 2006178"/>
              <a:gd name="connsiteY30" fmla="*/ 495300 h 1479777"/>
              <a:gd name="connsiteX31" fmla="*/ 128587 w 2006178"/>
              <a:gd name="connsiteY31" fmla="*/ 538163 h 1479777"/>
              <a:gd name="connsiteX32" fmla="*/ 223837 w 2006178"/>
              <a:gd name="connsiteY32" fmla="*/ 571500 h 1479777"/>
              <a:gd name="connsiteX33" fmla="*/ 338137 w 2006178"/>
              <a:gd name="connsiteY33" fmla="*/ 590550 h 1479777"/>
              <a:gd name="connsiteX34" fmla="*/ 471487 w 2006178"/>
              <a:gd name="connsiteY34" fmla="*/ 581025 h 1479777"/>
              <a:gd name="connsiteX35" fmla="*/ 619125 w 2006178"/>
              <a:gd name="connsiteY35" fmla="*/ 547688 h 1479777"/>
              <a:gd name="connsiteX36" fmla="*/ 766762 w 2006178"/>
              <a:gd name="connsiteY36" fmla="*/ 500063 h 1479777"/>
              <a:gd name="connsiteX37" fmla="*/ 833437 w 2006178"/>
              <a:gd name="connsiteY37" fmla="*/ 476250 h 1479777"/>
              <a:gd name="connsiteX38" fmla="*/ 928687 w 2006178"/>
              <a:gd name="connsiteY38" fmla="*/ 466725 h 1479777"/>
              <a:gd name="connsiteX39" fmla="*/ 1076325 w 2006178"/>
              <a:gd name="connsiteY39" fmla="*/ 485775 h 1479777"/>
              <a:gd name="connsiteX40" fmla="*/ 1200150 w 2006178"/>
              <a:gd name="connsiteY40" fmla="*/ 466725 h 1479777"/>
              <a:gd name="connsiteX41" fmla="*/ 1285875 w 2006178"/>
              <a:gd name="connsiteY41" fmla="*/ 409575 h 1479777"/>
              <a:gd name="connsiteX42" fmla="*/ 1333500 w 2006178"/>
              <a:gd name="connsiteY42" fmla="*/ 347663 h 1479777"/>
              <a:gd name="connsiteX0" fmla="*/ 1333500 w 2006178"/>
              <a:gd name="connsiteY0" fmla="*/ 347663 h 1479777"/>
              <a:gd name="connsiteX1" fmla="*/ 1535495 w 2006178"/>
              <a:gd name="connsiteY1" fmla="*/ 323853 h 1479777"/>
              <a:gd name="connsiteX2" fmla="*/ 1709327 w 2006178"/>
              <a:gd name="connsiteY2" fmla="*/ 378622 h 1479777"/>
              <a:gd name="connsiteX3" fmla="*/ 1792671 w 2006178"/>
              <a:gd name="connsiteY3" fmla="*/ 442916 h 1479777"/>
              <a:gd name="connsiteX4" fmla="*/ 1868869 w 2006178"/>
              <a:gd name="connsiteY4" fmla="*/ 561978 h 1479777"/>
              <a:gd name="connsiteX5" fmla="*/ 1909351 w 2006178"/>
              <a:gd name="connsiteY5" fmla="*/ 704853 h 1479777"/>
              <a:gd name="connsiteX6" fmla="*/ 1902207 w 2006178"/>
              <a:gd name="connsiteY6" fmla="*/ 1478759 h 1479777"/>
              <a:gd name="connsiteX7" fmla="*/ 1999840 w 2006178"/>
              <a:gd name="connsiteY7" fmla="*/ 509591 h 1479777"/>
              <a:gd name="connsiteX8" fmla="*/ 1780765 w 2006178"/>
              <a:gd name="connsiteY8" fmla="*/ 290516 h 1479777"/>
              <a:gd name="connsiteX9" fmla="*/ 1568833 w 2006178"/>
              <a:gd name="connsiteY9" fmla="*/ 202409 h 1479777"/>
              <a:gd name="connsiteX10" fmla="*/ 1435484 w 2006178"/>
              <a:gd name="connsiteY10" fmla="*/ 180978 h 1479777"/>
              <a:gd name="connsiteX11" fmla="*/ 1314450 w 2006178"/>
              <a:gd name="connsiteY11" fmla="*/ 184150 h 1479777"/>
              <a:gd name="connsiteX12" fmla="*/ 1262062 w 2006178"/>
              <a:gd name="connsiteY12" fmla="*/ 138113 h 1479777"/>
              <a:gd name="connsiteX13" fmla="*/ 1223962 w 2006178"/>
              <a:gd name="connsiteY13" fmla="*/ 109538 h 1479777"/>
              <a:gd name="connsiteX14" fmla="*/ 1181100 w 2006178"/>
              <a:gd name="connsiteY14" fmla="*/ 76200 h 1479777"/>
              <a:gd name="connsiteX15" fmla="*/ 1095375 w 2006178"/>
              <a:gd name="connsiteY15" fmla="*/ 47625 h 1479777"/>
              <a:gd name="connsiteX16" fmla="*/ 995362 w 2006178"/>
              <a:gd name="connsiteY16" fmla="*/ 47625 h 1479777"/>
              <a:gd name="connsiteX17" fmla="*/ 885825 w 2006178"/>
              <a:gd name="connsiteY17" fmla="*/ 61913 h 1479777"/>
              <a:gd name="connsiteX18" fmla="*/ 809625 w 2006178"/>
              <a:gd name="connsiteY18" fmla="*/ 66675 h 1479777"/>
              <a:gd name="connsiteX19" fmla="*/ 723900 w 2006178"/>
              <a:gd name="connsiteY19" fmla="*/ 52388 h 1479777"/>
              <a:gd name="connsiteX20" fmla="*/ 576262 w 2006178"/>
              <a:gd name="connsiteY20" fmla="*/ 28575 h 1479777"/>
              <a:gd name="connsiteX21" fmla="*/ 447675 w 2006178"/>
              <a:gd name="connsiteY21" fmla="*/ 4763 h 1479777"/>
              <a:gd name="connsiteX22" fmla="*/ 333375 w 2006178"/>
              <a:gd name="connsiteY22" fmla="*/ 0 h 1479777"/>
              <a:gd name="connsiteX23" fmla="*/ 200025 w 2006178"/>
              <a:gd name="connsiteY23" fmla="*/ 19050 h 1479777"/>
              <a:gd name="connsiteX24" fmla="*/ 123825 w 2006178"/>
              <a:gd name="connsiteY24" fmla="*/ 57150 h 1479777"/>
              <a:gd name="connsiteX25" fmla="*/ 66675 w 2006178"/>
              <a:gd name="connsiteY25" fmla="*/ 104775 h 1479777"/>
              <a:gd name="connsiteX26" fmla="*/ 14287 w 2006178"/>
              <a:gd name="connsiteY26" fmla="*/ 185738 h 1479777"/>
              <a:gd name="connsiteX27" fmla="*/ 0 w 2006178"/>
              <a:gd name="connsiteY27" fmla="*/ 276225 h 1479777"/>
              <a:gd name="connsiteX28" fmla="*/ 4762 w 2006178"/>
              <a:gd name="connsiteY28" fmla="*/ 366713 h 1479777"/>
              <a:gd name="connsiteX29" fmla="*/ 23812 w 2006178"/>
              <a:gd name="connsiteY29" fmla="*/ 428625 h 1479777"/>
              <a:gd name="connsiteX30" fmla="*/ 61912 w 2006178"/>
              <a:gd name="connsiteY30" fmla="*/ 495300 h 1479777"/>
              <a:gd name="connsiteX31" fmla="*/ 128587 w 2006178"/>
              <a:gd name="connsiteY31" fmla="*/ 538163 h 1479777"/>
              <a:gd name="connsiteX32" fmla="*/ 223837 w 2006178"/>
              <a:gd name="connsiteY32" fmla="*/ 571500 h 1479777"/>
              <a:gd name="connsiteX33" fmla="*/ 338137 w 2006178"/>
              <a:gd name="connsiteY33" fmla="*/ 590550 h 1479777"/>
              <a:gd name="connsiteX34" fmla="*/ 471487 w 2006178"/>
              <a:gd name="connsiteY34" fmla="*/ 581025 h 1479777"/>
              <a:gd name="connsiteX35" fmla="*/ 619125 w 2006178"/>
              <a:gd name="connsiteY35" fmla="*/ 547688 h 1479777"/>
              <a:gd name="connsiteX36" fmla="*/ 766762 w 2006178"/>
              <a:gd name="connsiteY36" fmla="*/ 500063 h 1479777"/>
              <a:gd name="connsiteX37" fmla="*/ 833437 w 2006178"/>
              <a:gd name="connsiteY37" fmla="*/ 476250 h 1479777"/>
              <a:gd name="connsiteX38" fmla="*/ 928687 w 2006178"/>
              <a:gd name="connsiteY38" fmla="*/ 466725 h 1479777"/>
              <a:gd name="connsiteX39" fmla="*/ 1076325 w 2006178"/>
              <a:gd name="connsiteY39" fmla="*/ 485775 h 1479777"/>
              <a:gd name="connsiteX40" fmla="*/ 1200150 w 2006178"/>
              <a:gd name="connsiteY40" fmla="*/ 466725 h 1479777"/>
              <a:gd name="connsiteX41" fmla="*/ 1285875 w 2006178"/>
              <a:gd name="connsiteY41" fmla="*/ 409575 h 1479777"/>
              <a:gd name="connsiteX42" fmla="*/ 1333500 w 2006178"/>
              <a:gd name="connsiteY42" fmla="*/ 347663 h 1479777"/>
              <a:gd name="connsiteX0" fmla="*/ 1333500 w 2006178"/>
              <a:gd name="connsiteY0" fmla="*/ 347663 h 1479777"/>
              <a:gd name="connsiteX1" fmla="*/ 1535495 w 2006178"/>
              <a:gd name="connsiteY1" fmla="*/ 323853 h 1479777"/>
              <a:gd name="connsiteX2" fmla="*/ 1709327 w 2006178"/>
              <a:gd name="connsiteY2" fmla="*/ 378622 h 1479777"/>
              <a:gd name="connsiteX3" fmla="*/ 1792671 w 2006178"/>
              <a:gd name="connsiteY3" fmla="*/ 442916 h 1479777"/>
              <a:gd name="connsiteX4" fmla="*/ 1868869 w 2006178"/>
              <a:gd name="connsiteY4" fmla="*/ 561978 h 1479777"/>
              <a:gd name="connsiteX5" fmla="*/ 1909351 w 2006178"/>
              <a:gd name="connsiteY5" fmla="*/ 704853 h 1479777"/>
              <a:gd name="connsiteX6" fmla="*/ 1902207 w 2006178"/>
              <a:gd name="connsiteY6" fmla="*/ 1478759 h 1479777"/>
              <a:gd name="connsiteX7" fmla="*/ 1999840 w 2006178"/>
              <a:gd name="connsiteY7" fmla="*/ 509591 h 1479777"/>
              <a:gd name="connsiteX8" fmla="*/ 1780765 w 2006178"/>
              <a:gd name="connsiteY8" fmla="*/ 290516 h 1479777"/>
              <a:gd name="connsiteX9" fmla="*/ 1568833 w 2006178"/>
              <a:gd name="connsiteY9" fmla="*/ 202409 h 1479777"/>
              <a:gd name="connsiteX10" fmla="*/ 1435484 w 2006178"/>
              <a:gd name="connsiteY10" fmla="*/ 180978 h 1479777"/>
              <a:gd name="connsiteX11" fmla="*/ 1314450 w 2006178"/>
              <a:gd name="connsiteY11" fmla="*/ 184150 h 1479777"/>
              <a:gd name="connsiteX12" fmla="*/ 1262062 w 2006178"/>
              <a:gd name="connsiteY12" fmla="*/ 138113 h 1479777"/>
              <a:gd name="connsiteX13" fmla="*/ 1223962 w 2006178"/>
              <a:gd name="connsiteY13" fmla="*/ 109538 h 1479777"/>
              <a:gd name="connsiteX14" fmla="*/ 1181100 w 2006178"/>
              <a:gd name="connsiteY14" fmla="*/ 76200 h 1479777"/>
              <a:gd name="connsiteX15" fmla="*/ 1095375 w 2006178"/>
              <a:gd name="connsiteY15" fmla="*/ 47625 h 1479777"/>
              <a:gd name="connsiteX16" fmla="*/ 995362 w 2006178"/>
              <a:gd name="connsiteY16" fmla="*/ 47625 h 1479777"/>
              <a:gd name="connsiteX17" fmla="*/ 885825 w 2006178"/>
              <a:gd name="connsiteY17" fmla="*/ 61913 h 1479777"/>
              <a:gd name="connsiteX18" fmla="*/ 809625 w 2006178"/>
              <a:gd name="connsiteY18" fmla="*/ 66675 h 1479777"/>
              <a:gd name="connsiteX19" fmla="*/ 723900 w 2006178"/>
              <a:gd name="connsiteY19" fmla="*/ 52388 h 1479777"/>
              <a:gd name="connsiteX20" fmla="*/ 576262 w 2006178"/>
              <a:gd name="connsiteY20" fmla="*/ 28575 h 1479777"/>
              <a:gd name="connsiteX21" fmla="*/ 447675 w 2006178"/>
              <a:gd name="connsiteY21" fmla="*/ 4763 h 1479777"/>
              <a:gd name="connsiteX22" fmla="*/ 333375 w 2006178"/>
              <a:gd name="connsiteY22" fmla="*/ 0 h 1479777"/>
              <a:gd name="connsiteX23" fmla="*/ 200025 w 2006178"/>
              <a:gd name="connsiteY23" fmla="*/ 19050 h 1479777"/>
              <a:gd name="connsiteX24" fmla="*/ 123825 w 2006178"/>
              <a:gd name="connsiteY24" fmla="*/ 57150 h 1479777"/>
              <a:gd name="connsiteX25" fmla="*/ 66675 w 2006178"/>
              <a:gd name="connsiteY25" fmla="*/ 104775 h 1479777"/>
              <a:gd name="connsiteX26" fmla="*/ 14287 w 2006178"/>
              <a:gd name="connsiteY26" fmla="*/ 185738 h 1479777"/>
              <a:gd name="connsiteX27" fmla="*/ 0 w 2006178"/>
              <a:gd name="connsiteY27" fmla="*/ 276225 h 1479777"/>
              <a:gd name="connsiteX28" fmla="*/ 4762 w 2006178"/>
              <a:gd name="connsiteY28" fmla="*/ 366713 h 1479777"/>
              <a:gd name="connsiteX29" fmla="*/ 23812 w 2006178"/>
              <a:gd name="connsiteY29" fmla="*/ 428625 h 1479777"/>
              <a:gd name="connsiteX30" fmla="*/ 61912 w 2006178"/>
              <a:gd name="connsiteY30" fmla="*/ 495300 h 1479777"/>
              <a:gd name="connsiteX31" fmla="*/ 128587 w 2006178"/>
              <a:gd name="connsiteY31" fmla="*/ 538163 h 1479777"/>
              <a:gd name="connsiteX32" fmla="*/ 223837 w 2006178"/>
              <a:gd name="connsiteY32" fmla="*/ 571500 h 1479777"/>
              <a:gd name="connsiteX33" fmla="*/ 338137 w 2006178"/>
              <a:gd name="connsiteY33" fmla="*/ 590550 h 1479777"/>
              <a:gd name="connsiteX34" fmla="*/ 471487 w 2006178"/>
              <a:gd name="connsiteY34" fmla="*/ 581025 h 1479777"/>
              <a:gd name="connsiteX35" fmla="*/ 619125 w 2006178"/>
              <a:gd name="connsiteY35" fmla="*/ 547688 h 1479777"/>
              <a:gd name="connsiteX36" fmla="*/ 766762 w 2006178"/>
              <a:gd name="connsiteY36" fmla="*/ 500063 h 1479777"/>
              <a:gd name="connsiteX37" fmla="*/ 833437 w 2006178"/>
              <a:gd name="connsiteY37" fmla="*/ 476250 h 1479777"/>
              <a:gd name="connsiteX38" fmla="*/ 928687 w 2006178"/>
              <a:gd name="connsiteY38" fmla="*/ 466725 h 1479777"/>
              <a:gd name="connsiteX39" fmla="*/ 1076325 w 2006178"/>
              <a:gd name="connsiteY39" fmla="*/ 485775 h 1479777"/>
              <a:gd name="connsiteX40" fmla="*/ 1200150 w 2006178"/>
              <a:gd name="connsiteY40" fmla="*/ 466725 h 1479777"/>
              <a:gd name="connsiteX41" fmla="*/ 1285875 w 2006178"/>
              <a:gd name="connsiteY41" fmla="*/ 409575 h 1479777"/>
              <a:gd name="connsiteX42" fmla="*/ 1333500 w 2006178"/>
              <a:gd name="connsiteY42" fmla="*/ 347663 h 1479777"/>
              <a:gd name="connsiteX0" fmla="*/ 1333500 w 2006178"/>
              <a:gd name="connsiteY0" fmla="*/ 347663 h 1480096"/>
              <a:gd name="connsiteX1" fmla="*/ 1535495 w 2006178"/>
              <a:gd name="connsiteY1" fmla="*/ 323853 h 1480096"/>
              <a:gd name="connsiteX2" fmla="*/ 1709327 w 2006178"/>
              <a:gd name="connsiteY2" fmla="*/ 378622 h 1480096"/>
              <a:gd name="connsiteX3" fmla="*/ 1792671 w 2006178"/>
              <a:gd name="connsiteY3" fmla="*/ 442916 h 1480096"/>
              <a:gd name="connsiteX4" fmla="*/ 1868869 w 2006178"/>
              <a:gd name="connsiteY4" fmla="*/ 561978 h 1480096"/>
              <a:gd name="connsiteX5" fmla="*/ 1909351 w 2006178"/>
              <a:gd name="connsiteY5" fmla="*/ 890590 h 1480096"/>
              <a:gd name="connsiteX6" fmla="*/ 1902207 w 2006178"/>
              <a:gd name="connsiteY6" fmla="*/ 1478759 h 1480096"/>
              <a:gd name="connsiteX7" fmla="*/ 1999840 w 2006178"/>
              <a:gd name="connsiteY7" fmla="*/ 509591 h 1480096"/>
              <a:gd name="connsiteX8" fmla="*/ 1780765 w 2006178"/>
              <a:gd name="connsiteY8" fmla="*/ 290516 h 1480096"/>
              <a:gd name="connsiteX9" fmla="*/ 1568833 w 2006178"/>
              <a:gd name="connsiteY9" fmla="*/ 202409 h 1480096"/>
              <a:gd name="connsiteX10" fmla="*/ 1435484 w 2006178"/>
              <a:gd name="connsiteY10" fmla="*/ 180978 h 1480096"/>
              <a:gd name="connsiteX11" fmla="*/ 1314450 w 2006178"/>
              <a:gd name="connsiteY11" fmla="*/ 184150 h 1480096"/>
              <a:gd name="connsiteX12" fmla="*/ 1262062 w 2006178"/>
              <a:gd name="connsiteY12" fmla="*/ 138113 h 1480096"/>
              <a:gd name="connsiteX13" fmla="*/ 1223962 w 2006178"/>
              <a:gd name="connsiteY13" fmla="*/ 109538 h 1480096"/>
              <a:gd name="connsiteX14" fmla="*/ 1181100 w 2006178"/>
              <a:gd name="connsiteY14" fmla="*/ 76200 h 1480096"/>
              <a:gd name="connsiteX15" fmla="*/ 1095375 w 2006178"/>
              <a:gd name="connsiteY15" fmla="*/ 47625 h 1480096"/>
              <a:gd name="connsiteX16" fmla="*/ 995362 w 2006178"/>
              <a:gd name="connsiteY16" fmla="*/ 47625 h 1480096"/>
              <a:gd name="connsiteX17" fmla="*/ 885825 w 2006178"/>
              <a:gd name="connsiteY17" fmla="*/ 61913 h 1480096"/>
              <a:gd name="connsiteX18" fmla="*/ 809625 w 2006178"/>
              <a:gd name="connsiteY18" fmla="*/ 66675 h 1480096"/>
              <a:gd name="connsiteX19" fmla="*/ 723900 w 2006178"/>
              <a:gd name="connsiteY19" fmla="*/ 52388 h 1480096"/>
              <a:gd name="connsiteX20" fmla="*/ 576262 w 2006178"/>
              <a:gd name="connsiteY20" fmla="*/ 28575 h 1480096"/>
              <a:gd name="connsiteX21" fmla="*/ 447675 w 2006178"/>
              <a:gd name="connsiteY21" fmla="*/ 4763 h 1480096"/>
              <a:gd name="connsiteX22" fmla="*/ 333375 w 2006178"/>
              <a:gd name="connsiteY22" fmla="*/ 0 h 1480096"/>
              <a:gd name="connsiteX23" fmla="*/ 200025 w 2006178"/>
              <a:gd name="connsiteY23" fmla="*/ 19050 h 1480096"/>
              <a:gd name="connsiteX24" fmla="*/ 123825 w 2006178"/>
              <a:gd name="connsiteY24" fmla="*/ 57150 h 1480096"/>
              <a:gd name="connsiteX25" fmla="*/ 66675 w 2006178"/>
              <a:gd name="connsiteY25" fmla="*/ 104775 h 1480096"/>
              <a:gd name="connsiteX26" fmla="*/ 14287 w 2006178"/>
              <a:gd name="connsiteY26" fmla="*/ 185738 h 1480096"/>
              <a:gd name="connsiteX27" fmla="*/ 0 w 2006178"/>
              <a:gd name="connsiteY27" fmla="*/ 276225 h 1480096"/>
              <a:gd name="connsiteX28" fmla="*/ 4762 w 2006178"/>
              <a:gd name="connsiteY28" fmla="*/ 366713 h 1480096"/>
              <a:gd name="connsiteX29" fmla="*/ 23812 w 2006178"/>
              <a:gd name="connsiteY29" fmla="*/ 428625 h 1480096"/>
              <a:gd name="connsiteX30" fmla="*/ 61912 w 2006178"/>
              <a:gd name="connsiteY30" fmla="*/ 495300 h 1480096"/>
              <a:gd name="connsiteX31" fmla="*/ 128587 w 2006178"/>
              <a:gd name="connsiteY31" fmla="*/ 538163 h 1480096"/>
              <a:gd name="connsiteX32" fmla="*/ 223837 w 2006178"/>
              <a:gd name="connsiteY32" fmla="*/ 571500 h 1480096"/>
              <a:gd name="connsiteX33" fmla="*/ 338137 w 2006178"/>
              <a:gd name="connsiteY33" fmla="*/ 590550 h 1480096"/>
              <a:gd name="connsiteX34" fmla="*/ 471487 w 2006178"/>
              <a:gd name="connsiteY34" fmla="*/ 581025 h 1480096"/>
              <a:gd name="connsiteX35" fmla="*/ 619125 w 2006178"/>
              <a:gd name="connsiteY35" fmla="*/ 547688 h 1480096"/>
              <a:gd name="connsiteX36" fmla="*/ 766762 w 2006178"/>
              <a:gd name="connsiteY36" fmla="*/ 500063 h 1480096"/>
              <a:gd name="connsiteX37" fmla="*/ 833437 w 2006178"/>
              <a:gd name="connsiteY37" fmla="*/ 476250 h 1480096"/>
              <a:gd name="connsiteX38" fmla="*/ 928687 w 2006178"/>
              <a:gd name="connsiteY38" fmla="*/ 466725 h 1480096"/>
              <a:gd name="connsiteX39" fmla="*/ 1076325 w 2006178"/>
              <a:gd name="connsiteY39" fmla="*/ 485775 h 1480096"/>
              <a:gd name="connsiteX40" fmla="*/ 1200150 w 2006178"/>
              <a:gd name="connsiteY40" fmla="*/ 466725 h 1480096"/>
              <a:gd name="connsiteX41" fmla="*/ 1285875 w 2006178"/>
              <a:gd name="connsiteY41" fmla="*/ 409575 h 1480096"/>
              <a:gd name="connsiteX42" fmla="*/ 1333500 w 2006178"/>
              <a:gd name="connsiteY42" fmla="*/ 347663 h 1480096"/>
              <a:gd name="connsiteX0" fmla="*/ 1333500 w 2006178"/>
              <a:gd name="connsiteY0" fmla="*/ 347663 h 1480096"/>
              <a:gd name="connsiteX1" fmla="*/ 1535495 w 2006178"/>
              <a:gd name="connsiteY1" fmla="*/ 323853 h 1480096"/>
              <a:gd name="connsiteX2" fmla="*/ 1709327 w 2006178"/>
              <a:gd name="connsiteY2" fmla="*/ 378622 h 1480096"/>
              <a:gd name="connsiteX3" fmla="*/ 1792671 w 2006178"/>
              <a:gd name="connsiteY3" fmla="*/ 442916 h 1480096"/>
              <a:gd name="connsiteX4" fmla="*/ 1868869 w 2006178"/>
              <a:gd name="connsiteY4" fmla="*/ 561978 h 1480096"/>
              <a:gd name="connsiteX5" fmla="*/ 1909351 w 2006178"/>
              <a:gd name="connsiteY5" fmla="*/ 890590 h 1480096"/>
              <a:gd name="connsiteX6" fmla="*/ 1902207 w 2006178"/>
              <a:gd name="connsiteY6" fmla="*/ 1478759 h 1480096"/>
              <a:gd name="connsiteX7" fmla="*/ 1999840 w 2006178"/>
              <a:gd name="connsiteY7" fmla="*/ 509591 h 1480096"/>
              <a:gd name="connsiteX8" fmla="*/ 1780765 w 2006178"/>
              <a:gd name="connsiteY8" fmla="*/ 290516 h 1480096"/>
              <a:gd name="connsiteX9" fmla="*/ 1568833 w 2006178"/>
              <a:gd name="connsiteY9" fmla="*/ 202409 h 1480096"/>
              <a:gd name="connsiteX10" fmla="*/ 1435484 w 2006178"/>
              <a:gd name="connsiteY10" fmla="*/ 180978 h 1480096"/>
              <a:gd name="connsiteX11" fmla="*/ 1314450 w 2006178"/>
              <a:gd name="connsiteY11" fmla="*/ 184150 h 1480096"/>
              <a:gd name="connsiteX12" fmla="*/ 1262062 w 2006178"/>
              <a:gd name="connsiteY12" fmla="*/ 138113 h 1480096"/>
              <a:gd name="connsiteX13" fmla="*/ 1223962 w 2006178"/>
              <a:gd name="connsiteY13" fmla="*/ 109538 h 1480096"/>
              <a:gd name="connsiteX14" fmla="*/ 1181100 w 2006178"/>
              <a:gd name="connsiteY14" fmla="*/ 76200 h 1480096"/>
              <a:gd name="connsiteX15" fmla="*/ 1095375 w 2006178"/>
              <a:gd name="connsiteY15" fmla="*/ 47625 h 1480096"/>
              <a:gd name="connsiteX16" fmla="*/ 995362 w 2006178"/>
              <a:gd name="connsiteY16" fmla="*/ 47625 h 1480096"/>
              <a:gd name="connsiteX17" fmla="*/ 885825 w 2006178"/>
              <a:gd name="connsiteY17" fmla="*/ 61913 h 1480096"/>
              <a:gd name="connsiteX18" fmla="*/ 809625 w 2006178"/>
              <a:gd name="connsiteY18" fmla="*/ 66675 h 1480096"/>
              <a:gd name="connsiteX19" fmla="*/ 723900 w 2006178"/>
              <a:gd name="connsiteY19" fmla="*/ 52388 h 1480096"/>
              <a:gd name="connsiteX20" fmla="*/ 576262 w 2006178"/>
              <a:gd name="connsiteY20" fmla="*/ 28575 h 1480096"/>
              <a:gd name="connsiteX21" fmla="*/ 447675 w 2006178"/>
              <a:gd name="connsiteY21" fmla="*/ 4763 h 1480096"/>
              <a:gd name="connsiteX22" fmla="*/ 333375 w 2006178"/>
              <a:gd name="connsiteY22" fmla="*/ 0 h 1480096"/>
              <a:gd name="connsiteX23" fmla="*/ 200025 w 2006178"/>
              <a:gd name="connsiteY23" fmla="*/ 19050 h 1480096"/>
              <a:gd name="connsiteX24" fmla="*/ 123825 w 2006178"/>
              <a:gd name="connsiteY24" fmla="*/ 57150 h 1480096"/>
              <a:gd name="connsiteX25" fmla="*/ 66675 w 2006178"/>
              <a:gd name="connsiteY25" fmla="*/ 104775 h 1480096"/>
              <a:gd name="connsiteX26" fmla="*/ 14287 w 2006178"/>
              <a:gd name="connsiteY26" fmla="*/ 185738 h 1480096"/>
              <a:gd name="connsiteX27" fmla="*/ 0 w 2006178"/>
              <a:gd name="connsiteY27" fmla="*/ 276225 h 1480096"/>
              <a:gd name="connsiteX28" fmla="*/ 4762 w 2006178"/>
              <a:gd name="connsiteY28" fmla="*/ 366713 h 1480096"/>
              <a:gd name="connsiteX29" fmla="*/ 23812 w 2006178"/>
              <a:gd name="connsiteY29" fmla="*/ 428625 h 1480096"/>
              <a:gd name="connsiteX30" fmla="*/ 61912 w 2006178"/>
              <a:gd name="connsiteY30" fmla="*/ 495300 h 1480096"/>
              <a:gd name="connsiteX31" fmla="*/ 128587 w 2006178"/>
              <a:gd name="connsiteY31" fmla="*/ 538163 h 1480096"/>
              <a:gd name="connsiteX32" fmla="*/ 223837 w 2006178"/>
              <a:gd name="connsiteY32" fmla="*/ 571500 h 1480096"/>
              <a:gd name="connsiteX33" fmla="*/ 338137 w 2006178"/>
              <a:gd name="connsiteY33" fmla="*/ 590550 h 1480096"/>
              <a:gd name="connsiteX34" fmla="*/ 471487 w 2006178"/>
              <a:gd name="connsiteY34" fmla="*/ 581025 h 1480096"/>
              <a:gd name="connsiteX35" fmla="*/ 619125 w 2006178"/>
              <a:gd name="connsiteY35" fmla="*/ 547688 h 1480096"/>
              <a:gd name="connsiteX36" fmla="*/ 766762 w 2006178"/>
              <a:gd name="connsiteY36" fmla="*/ 500063 h 1480096"/>
              <a:gd name="connsiteX37" fmla="*/ 833437 w 2006178"/>
              <a:gd name="connsiteY37" fmla="*/ 476250 h 1480096"/>
              <a:gd name="connsiteX38" fmla="*/ 928687 w 2006178"/>
              <a:gd name="connsiteY38" fmla="*/ 466725 h 1480096"/>
              <a:gd name="connsiteX39" fmla="*/ 1076325 w 2006178"/>
              <a:gd name="connsiteY39" fmla="*/ 485775 h 1480096"/>
              <a:gd name="connsiteX40" fmla="*/ 1200150 w 2006178"/>
              <a:gd name="connsiteY40" fmla="*/ 466725 h 1480096"/>
              <a:gd name="connsiteX41" fmla="*/ 1285875 w 2006178"/>
              <a:gd name="connsiteY41" fmla="*/ 409575 h 1480096"/>
              <a:gd name="connsiteX42" fmla="*/ 1333500 w 2006178"/>
              <a:gd name="connsiteY42" fmla="*/ 347663 h 1480096"/>
              <a:gd name="connsiteX0" fmla="*/ 1333500 w 2041472"/>
              <a:gd name="connsiteY0" fmla="*/ 347663 h 1478769"/>
              <a:gd name="connsiteX1" fmla="*/ 1535495 w 2041472"/>
              <a:gd name="connsiteY1" fmla="*/ 323853 h 1478769"/>
              <a:gd name="connsiteX2" fmla="*/ 1709327 w 2041472"/>
              <a:gd name="connsiteY2" fmla="*/ 378622 h 1478769"/>
              <a:gd name="connsiteX3" fmla="*/ 1792671 w 2041472"/>
              <a:gd name="connsiteY3" fmla="*/ 442916 h 1478769"/>
              <a:gd name="connsiteX4" fmla="*/ 1868869 w 2041472"/>
              <a:gd name="connsiteY4" fmla="*/ 561978 h 1478769"/>
              <a:gd name="connsiteX5" fmla="*/ 1909351 w 2041472"/>
              <a:gd name="connsiteY5" fmla="*/ 890590 h 1478769"/>
              <a:gd name="connsiteX6" fmla="*/ 1902207 w 2041472"/>
              <a:gd name="connsiteY6" fmla="*/ 1478759 h 1478769"/>
              <a:gd name="connsiteX7" fmla="*/ 2035556 w 2041472"/>
              <a:gd name="connsiteY7" fmla="*/ 1097758 h 1478769"/>
              <a:gd name="connsiteX8" fmla="*/ 1999840 w 2041472"/>
              <a:gd name="connsiteY8" fmla="*/ 509591 h 1478769"/>
              <a:gd name="connsiteX9" fmla="*/ 1780765 w 2041472"/>
              <a:gd name="connsiteY9" fmla="*/ 290516 h 1478769"/>
              <a:gd name="connsiteX10" fmla="*/ 1568833 w 2041472"/>
              <a:gd name="connsiteY10" fmla="*/ 202409 h 1478769"/>
              <a:gd name="connsiteX11" fmla="*/ 1435484 w 2041472"/>
              <a:gd name="connsiteY11" fmla="*/ 180978 h 1478769"/>
              <a:gd name="connsiteX12" fmla="*/ 1314450 w 2041472"/>
              <a:gd name="connsiteY12" fmla="*/ 184150 h 1478769"/>
              <a:gd name="connsiteX13" fmla="*/ 1262062 w 2041472"/>
              <a:gd name="connsiteY13" fmla="*/ 138113 h 1478769"/>
              <a:gd name="connsiteX14" fmla="*/ 1223962 w 2041472"/>
              <a:gd name="connsiteY14" fmla="*/ 109538 h 1478769"/>
              <a:gd name="connsiteX15" fmla="*/ 1181100 w 2041472"/>
              <a:gd name="connsiteY15" fmla="*/ 76200 h 1478769"/>
              <a:gd name="connsiteX16" fmla="*/ 1095375 w 2041472"/>
              <a:gd name="connsiteY16" fmla="*/ 47625 h 1478769"/>
              <a:gd name="connsiteX17" fmla="*/ 995362 w 2041472"/>
              <a:gd name="connsiteY17" fmla="*/ 47625 h 1478769"/>
              <a:gd name="connsiteX18" fmla="*/ 885825 w 2041472"/>
              <a:gd name="connsiteY18" fmla="*/ 61913 h 1478769"/>
              <a:gd name="connsiteX19" fmla="*/ 809625 w 2041472"/>
              <a:gd name="connsiteY19" fmla="*/ 66675 h 1478769"/>
              <a:gd name="connsiteX20" fmla="*/ 723900 w 2041472"/>
              <a:gd name="connsiteY20" fmla="*/ 52388 h 1478769"/>
              <a:gd name="connsiteX21" fmla="*/ 576262 w 2041472"/>
              <a:gd name="connsiteY21" fmla="*/ 28575 h 1478769"/>
              <a:gd name="connsiteX22" fmla="*/ 447675 w 2041472"/>
              <a:gd name="connsiteY22" fmla="*/ 4763 h 1478769"/>
              <a:gd name="connsiteX23" fmla="*/ 333375 w 2041472"/>
              <a:gd name="connsiteY23" fmla="*/ 0 h 1478769"/>
              <a:gd name="connsiteX24" fmla="*/ 200025 w 2041472"/>
              <a:gd name="connsiteY24" fmla="*/ 19050 h 1478769"/>
              <a:gd name="connsiteX25" fmla="*/ 123825 w 2041472"/>
              <a:gd name="connsiteY25" fmla="*/ 57150 h 1478769"/>
              <a:gd name="connsiteX26" fmla="*/ 66675 w 2041472"/>
              <a:gd name="connsiteY26" fmla="*/ 104775 h 1478769"/>
              <a:gd name="connsiteX27" fmla="*/ 14287 w 2041472"/>
              <a:gd name="connsiteY27" fmla="*/ 185738 h 1478769"/>
              <a:gd name="connsiteX28" fmla="*/ 0 w 2041472"/>
              <a:gd name="connsiteY28" fmla="*/ 276225 h 1478769"/>
              <a:gd name="connsiteX29" fmla="*/ 4762 w 2041472"/>
              <a:gd name="connsiteY29" fmla="*/ 366713 h 1478769"/>
              <a:gd name="connsiteX30" fmla="*/ 23812 w 2041472"/>
              <a:gd name="connsiteY30" fmla="*/ 428625 h 1478769"/>
              <a:gd name="connsiteX31" fmla="*/ 61912 w 2041472"/>
              <a:gd name="connsiteY31" fmla="*/ 495300 h 1478769"/>
              <a:gd name="connsiteX32" fmla="*/ 128587 w 2041472"/>
              <a:gd name="connsiteY32" fmla="*/ 538163 h 1478769"/>
              <a:gd name="connsiteX33" fmla="*/ 223837 w 2041472"/>
              <a:gd name="connsiteY33" fmla="*/ 571500 h 1478769"/>
              <a:gd name="connsiteX34" fmla="*/ 338137 w 2041472"/>
              <a:gd name="connsiteY34" fmla="*/ 590550 h 1478769"/>
              <a:gd name="connsiteX35" fmla="*/ 471487 w 2041472"/>
              <a:gd name="connsiteY35" fmla="*/ 581025 h 1478769"/>
              <a:gd name="connsiteX36" fmla="*/ 619125 w 2041472"/>
              <a:gd name="connsiteY36" fmla="*/ 547688 h 1478769"/>
              <a:gd name="connsiteX37" fmla="*/ 766762 w 2041472"/>
              <a:gd name="connsiteY37" fmla="*/ 500063 h 1478769"/>
              <a:gd name="connsiteX38" fmla="*/ 833437 w 2041472"/>
              <a:gd name="connsiteY38" fmla="*/ 476250 h 1478769"/>
              <a:gd name="connsiteX39" fmla="*/ 928687 w 2041472"/>
              <a:gd name="connsiteY39" fmla="*/ 466725 h 1478769"/>
              <a:gd name="connsiteX40" fmla="*/ 1076325 w 2041472"/>
              <a:gd name="connsiteY40" fmla="*/ 485775 h 1478769"/>
              <a:gd name="connsiteX41" fmla="*/ 1200150 w 2041472"/>
              <a:gd name="connsiteY41" fmla="*/ 466725 h 1478769"/>
              <a:gd name="connsiteX42" fmla="*/ 1285875 w 2041472"/>
              <a:gd name="connsiteY42" fmla="*/ 409575 h 1478769"/>
              <a:gd name="connsiteX43" fmla="*/ 1333500 w 2041472"/>
              <a:gd name="connsiteY43" fmla="*/ 347663 h 1478769"/>
              <a:gd name="connsiteX0" fmla="*/ 1333500 w 2040805"/>
              <a:gd name="connsiteY0" fmla="*/ 347663 h 1478769"/>
              <a:gd name="connsiteX1" fmla="*/ 1535495 w 2040805"/>
              <a:gd name="connsiteY1" fmla="*/ 323853 h 1478769"/>
              <a:gd name="connsiteX2" fmla="*/ 1709327 w 2040805"/>
              <a:gd name="connsiteY2" fmla="*/ 378622 h 1478769"/>
              <a:gd name="connsiteX3" fmla="*/ 1792671 w 2040805"/>
              <a:gd name="connsiteY3" fmla="*/ 442916 h 1478769"/>
              <a:gd name="connsiteX4" fmla="*/ 1868869 w 2040805"/>
              <a:gd name="connsiteY4" fmla="*/ 561978 h 1478769"/>
              <a:gd name="connsiteX5" fmla="*/ 1909351 w 2040805"/>
              <a:gd name="connsiteY5" fmla="*/ 890590 h 1478769"/>
              <a:gd name="connsiteX6" fmla="*/ 1902207 w 2040805"/>
              <a:gd name="connsiteY6" fmla="*/ 1478759 h 1478769"/>
              <a:gd name="connsiteX7" fmla="*/ 2035556 w 2040805"/>
              <a:gd name="connsiteY7" fmla="*/ 1097758 h 1478769"/>
              <a:gd name="connsiteX8" fmla="*/ 1995078 w 2040805"/>
              <a:gd name="connsiteY8" fmla="*/ 523879 h 1478769"/>
              <a:gd name="connsiteX9" fmla="*/ 1780765 w 2040805"/>
              <a:gd name="connsiteY9" fmla="*/ 290516 h 1478769"/>
              <a:gd name="connsiteX10" fmla="*/ 1568833 w 2040805"/>
              <a:gd name="connsiteY10" fmla="*/ 202409 h 1478769"/>
              <a:gd name="connsiteX11" fmla="*/ 1435484 w 2040805"/>
              <a:gd name="connsiteY11" fmla="*/ 180978 h 1478769"/>
              <a:gd name="connsiteX12" fmla="*/ 1314450 w 2040805"/>
              <a:gd name="connsiteY12" fmla="*/ 184150 h 1478769"/>
              <a:gd name="connsiteX13" fmla="*/ 1262062 w 2040805"/>
              <a:gd name="connsiteY13" fmla="*/ 138113 h 1478769"/>
              <a:gd name="connsiteX14" fmla="*/ 1223962 w 2040805"/>
              <a:gd name="connsiteY14" fmla="*/ 109538 h 1478769"/>
              <a:gd name="connsiteX15" fmla="*/ 1181100 w 2040805"/>
              <a:gd name="connsiteY15" fmla="*/ 76200 h 1478769"/>
              <a:gd name="connsiteX16" fmla="*/ 1095375 w 2040805"/>
              <a:gd name="connsiteY16" fmla="*/ 47625 h 1478769"/>
              <a:gd name="connsiteX17" fmla="*/ 995362 w 2040805"/>
              <a:gd name="connsiteY17" fmla="*/ 47625 h 1478769"/>
              <a:gd name="connsiteX18" fmla="*/ 885825 w 2040805"/>
              <a:gd name="connsiteY18" fmla="*/ 61913 h 1478769"/>
              <a:gd name="connsiteX19" fmla="*/ 809625 w 2040805"/>
              <a:gd name="connsiteY19" fmla="*/ 66675 h 1478769"/>
              <a:gd name="connsiteX20" fmla="*/ 723900 w 2040805"/>
              <a:gd name="connsiteY20" fmla="*/ 52388 h 1478769"/>
              <a:gd name="connsiteX21" fmla="*/ 576262 w 2040805"/>
              <a:gd name="connsiteY21" fmla="*/ 28575 h 1478769"/>
              <a:gd name="connsiteX22" fmla="*/ 447675 w 2040805"/>
              <a:gd name="connsiteY22" fmla="*/ 4763 h 1478769"/>
              <a:gd name="connsiteX23" fmla="*/ 333375 w 2040805"/>
              <a:gd name="connsiteY23" fmla="*/ 0 h 1478769"/>
              <a:gd name="connsiteX24" fmla="*/ 200025 w 2040805"/>
              <a:gd name="connsiteY24" fmla="*/ 19050 h 1478769"/>
              <a:gd name="connsiteX25" fmla="*/ 123825 w 2040805"/>
              <a:gd name="connsiteY25" fmla="*/ 57150 h 1478769"/>
              <a:gd name="connsiteX26" fmla="*/ 66675 w 2040805"/>
              <a:gd name="connsiteY26" fmla="*/ 104775 h 1478769"/>
              <a:gd name="connsiteX27" fmla="*/ 14287 w 2040805"/>
              <a:gd name="connsiteY27" fmla="*/ 185738 h 1478769"/>
              <a:gd name="connsiteX28" fmla="*/ 0 w 2040805"/>
              <a:gd name="connsiteY28" fmla="*/ 276225 h 1478769"/>
              <a:gd name="connsiteX29" fmla="*/ 4762 w 2040805"/>
              <a:gd name="connsiteY29" fmla="*/ 366713 h 1478769"/>
              <a:gd name="connsiteX30" fmla="*/ 23812 w 2040805"/>
              <a:gd name="connsiteY30" fmla="*/ 428625 h 1478769"/>
              <a:gd name="connsiteX31" fmla="*/ 61912 w 2040805"/>
              <a:gd name="connsiteY31" fmla="*/ 495300 h 1478769"/>
              <a:gd name="connsiteX32" fmla="*/ 128587 w 2040805"/>
              <a:gd name="connsiteY32" fmla="*/ 538163 h 1478769"/>
              <a:gd name="connsiteX33" fmla="*/ 223837 w 2040805"/>
              <a:gd name="connsiteY33" fmla="*/ 571500 h 1478769"/>
              <a:gd name="connsiteX34" fmla="*/ 338137 w 2040805"/>
              <a:gd name="connsiteY34" fmla="*/ 590550 h 1478769"/>
              <a:gd name="connsiteX35" fmla="*/ 471487 w 2040805"/>
              <a:gd name="connsiteY35" fmla="*/ 581025 h 1478769"/>
              <a:gd name="connsiteX36" fmla="*/ 619125 w 2040805"/>
              <a:gd name="connsiteY36" fmla="*/ 547688 h 1478769"/>
              <a:gd name="connsiteX37" fmla="*/ 766762 w 2040805"/>
              <a:gd name="connsiteY37" fmla="*/ 500063 h 1478769"/>
              <a:gd name="connsiteX38" fmla="*/ 833437 w 2040805"/>
              <a:gd name="connsiteY38" fmla="*/ 476250 h 1478769"/>
              <a:gd name="connsiteX39" fmla="*/ 928687 w 2040805"/>
              <a:gd name="connsiteY39" fmla="*/ 466725 h 1478769"/>
              <a:gd name="connsiteX40" fmla="*/ 1076325 w 2040805"/>
              <a:gd name="connsiteY40" fmla="*/ 485775 h 1478769"/>
              <a:gd name="connsiteX41" fmla="*/ 1200150 w 2040805"/>
              <a:gd name="connsiteY41" fmla="*/ 466725 h 1478769"/>
              <a:gd name="connsiteX42" fmla="*/ 1285875 w 2040805"/>
              <a:gd name="connsiteY42" fmla="*/ 409575 h 1478769"/>
              <a:gd name="connsiteX43" fmla="*/ 1333500 w 2040805"/>
              <a:gd name="connsiteY43" fmla="*/ 347663 h 1478769"/>
              <a:gd name="connsiteX0" fmla="*/ 1333500 w 2041863"/>
              <a:gd name="connsiteY0" fmla="*/ 347663 h 1478769"/>
              <a:gd name="connsiteX1" fmla="*/ 1535495 w 2041863"/>
              <a:gd name="connsiteY1" fmla="*/ 323853 h 1478769"/>
              <a:gd name="connsiteX2" fmla="*/ 1709327 w 2041863"/>
              <a:gd name="connsiteY2" fmla="*/ 378622 h 1478769"/>
              <a:gd name="connsiteX3" fmla="*/ 1792671 w 2041863"/>
              <a:gd name="connsiteY3" fmla="*/ 442916 h 1478769"/>
              <a:gd name="connsiteX4" fmla="*/ 1868869 w 2041863"/>
              <a:gd name="connsiteY4" fmla="*/ 561978 h 1478769"/>
              <a:gd name="connsiteX5" fmla="*/ 1909351 w 2041863"/>
              <a:gd name="connsiteY5" fmla="*/ 890590 h 1478769"/>
              <a:gd name="connsiteX6" fmla="*/ 1902207 w 2041863"/>
              <a:gd name="connsiteY6" fmla="*/ 1478759 h 1478769"/>
              <a:gd name="connsiteX7" fmla="*/ 2035556 w 2041863"/>
              <a:gd name="connsiteY7" fmla="*/ 1097758 h 1478769"/>
              <a:gd name="connsiteX8" fmla="*/ 2002222 w 2041863"/>
              <a:gd name="connsiteY8" fmla="*/ 538167 h 1478769"/>
              <a:gd name="connsiteX9" fmla="*/ 1780765 w 2041863"/>
              <a:gd name="connsiteY9" fmla="*/ 290516 h 1478769"/>
              <a:gd name="connsiteX10" fmla="*/ 1568833 w 2041863"/>
              <a:gd name="connsiteY10" fmla="*/ 202409 h 1478769"/>
              <a:gd name="connsiteX11" fmla="*/ 1435484 w 2041863"/>
              <a:gd name="connsiteY11" fmla="*/ 180978 h 1478769"/>
              <a:gd name="connsiteX12" fmla="*/ 1314450 w 2041863"/>
              <a:gd name="connsiteY12" fmla="*/ 184150 h 1478769"/>
              <a:gd name="connsiteX13" fmla="*/ 1262062 w 2041863"/>
              <a:gd name="connsiteY13" fmla="*/ 138113 h 1478769"/>
              <a:gd name="connsiteX14" fmla="*/ 1223962 w 2041863"/>
              <a:gd name="connsiteY14" fmla="*/ 109538 h 1478769"/>
              <a:gd name="connsiteX15" fmla="*/ 1181100 w 2041863"/>
              <a:gd name="connsiteY15" fmla="*/ 76200 h 1478769"/>
              <a:gd name="connsiteX16" fmla="*/ 1095375 w 2041863"/>
              <a:gd name="connsiteY16" fmla="*/ 47625 h 1478769"/>
              <a:gd name="connsiteX17" fmla="*/ 995362 w 2041863"/>
              <a:gd name="connsiteY17" fmla="*/ 47625 h 1478769"/>
              <a:gd name="connsiteX18" fmla="*/ 885825 w 2041863"/>
              <a:gd name="connsiteY18" fmla="*/ 61913 h 1478769"/>
              <a:gd name="connsiteX19" fmla="*/ 809625 w 2041863"/>
              <a:gd name="connsiteY19" fmla="*/ 66675 h 1478769"/>
              <a:gd name="connsiteX20" fmla="*/ 723900 w 2041863"/>
              <a:gd name="connsiteY20" fmla="*/ 52388 h 1478769"/>
              <a:gd name="connsiteX21" fmla="*/ 576262 w 2041863"/>
              <a:gd name="connsiteY21" fmla="*/ 28575 h 1478769"/>
              <a:gd name="connsiteX22" fmla="*/ 447675 w 2041863"/>
              <a:gd name="connsiteY22" fmla="*/ 4763 h 1478769"/>
              <a:gd name="connsiteX23" fmla="*/ 333375 w 2041863"/>
              <a:gd name="connsiteY23" fmla="*/ 0 h 1478769"/>
              <a:gd name="connsiteX24" fmla="*/ 200025 w 2041863"/>
              <a:gd name="connsiteY24" fmla="*/ 19050 h 1478769"/>
              <a:gd name="connsiteX25" fmla="*/ 123825 w 2041863"/>
              <a:gd name="connsiteY25" fmla="*/ 57150 h 1478769"/>
              <a:gd name="connsiteX26" fmla="*/ 66675 w 2041863"/>
              <a:gd name="connsiteY26" fmla="*/ 104775 h 1478769"/>
              <a:gd name="connsiteX27" fmla="*/ 14287 w 2041863"/>
              <a:gd name="connsiteY27" fmla="*/ 185738 h 1478769"/>
              <a:gd name="connsiteX28" fmla="*/ 0 w 2041863"/>
              <a:gd name="connsiteY28" fmla="*/ 276225 h 1478769"/>
              <a:gd name="connsiteX29" fmla="*/ 4762 w 2041863"/>
              <a:gd name="connsiteY29" fmla="*/ 366713 h 1478769"/>
              <a:gd name="connsiteX30" fmla="*/ 23812 w 2041863"/>
              <a:gd name="connsiteY30" fmla="*/ 428625 h 1478769"/>
              <a:gd name="connsiteX31" fmla="*/ 61912 w 2041863"/>
              <a:gd name="connsiteY31" fmla="*/ 495300 h 1478769"/>
              <a:gd name="connsiteX32" fmla="*/ 128587 w 2041863"/>
              <a:gd name="connsiteY32" fmla="*/ 538163 h 1478769"/>
              <a:gd name="connsiteX33" fmla="*/ 223837 w 2041863"/>
              <a:gd name="connsiteY33" fmla="*/ 571500 h 1478769"/>
              <a:gd name="connsiteX34" fmla="*/ 338137 w 2041863"/>
              <a:gd name="connsiteY34" fmla="*/ 590550 h 1478769"/>
              <a:gd name="connsiteX35" fmla="*/ 471487 w 2041863"/>
              <a:gd name="connsiteY35" fmla="*/ 581025 h 1478769"/>
              <a:gd name="connsiteX36" fmla="*/ 619125 w 2041863"/>
              <a:gd name="connsiteY36" fmla="*/ 547688 h 1478769"/>
              <a:gd name="connsiteX37" fmla="*/ 766762 w 2041863"/>
              <a:gd name="connsiteY37" fmla="*/ 500063 h 1478769"/>
              <a:gd name="connsiteX38" fmla="*/ 833437 w 2041863"/>
              <a:gd name="connsiteY38" fmla="*/ 476250 h 1478769"/>
              <a:gd name="connsiteX39" fmla="*/ 928687 w 2041863"/>
              <a:gd name="connsiteY39" fmla="*/ 466725 h 1478769"/>
              <a:gd name="connsiteX40" fmla="*/ 1076325 w 2041863"/>
              <a:gd name="connsiteY40" fmla="*/ 485775 h 1478769"/>
              <a:gd name="connsiteX41" fmla="*/ 1200150 w 2041863"/>
              <a:gd name="connsiteY41" fmla="*/ 466725 h 1478769"/>
              <a:gd name="connsiteX42" fmla="*/ 1285875 w 2041863"/>
              <a:gd name="connsiteY42" fmla="*/ 409575 h 1478769"/>
              <a:gd name="connsiteX43" fmla="*/ 1333500 w 2041863"/>
              <a:gd name="connsiteY43" fmla="*/ 347663 h 1478769"/>
              <a:gd name="connsiteX0" fmla="*/ 1333500 w 2041863"/>
              <a:gd name="connsiteY0" fmla="*/ 347663 h 1597873"/>
              <a:gd name="connsiteX1" fmla="*/ 1535495 w 2041863"/>
              <a:gd name="connsiteY1" fmla="*/ 323853 h 1597873"/>
              <a:gd name="connsiteX2" fmla="*/ 1709327 w 2041863"/>
              <a:gd name="connsiteY2" fmla="*/ 378622 h 1597873"/>
              <a:gd name="connsiteX3" fmla="*/ 1792671 w 2041863"/>
              <a:gd name="connsiteY3" fmla="*/ 442916 h 1597873"/>
              <a:gd name="connsiteX4" fmla="*/ 1868869 w 2041863"/>
              <a:gd name="connsiteY4" fmla="*/ 561978 h 1597873"/>
              <a:gd name="connsiteX5" fmla="*/ 1909351 w 2041863"/>
              <a:gd name="connsiteY5" fmla="*/ 890590 h 1597873"/>
              <a:gd name="connsiteX6" fmla="*/ 1835532 w 2041863"/>
              <a:gd name="connsiteY6" fmla="*/ 1564484 h 1597873"/>
              <a:gd name="connsiteX7" fmla="*/ 1902207 w 2041863"/>
              <a:gd name="connsiteY7" fmla="*/ 1478759 h 1597873"/>
              <a:gd name="connsiteX8" fmla="*/ 2035556 w 2041863"/>
              <a:gd name="connsiteY8" fmla="*/ 1097758 h 1597873"/>
              <a:gd name="connsiteX9" fmla="*/ 2002222 w 2041863"/>
              <a:gd name="connsiteY9" fmla="*/ 538167 h 1597873"/>
              <a:gd name="connsiteX10" fmla="*/ 1780765 w 2041863"/>
              <a:gd name="connsiteY10" fmla="*/ 290516 h 1597873"/>
              <a:gd name="connsiteX11" fmla="*/ 1568833 w 2041863"/>
              <a:gd name="connsiteY11" fmla="*/ 202409 h 1597873"/>
              <a:gd name="connsiteX12" fmla="*/ 1435484 w 2041863"/>
              <a:gd name="connsiteY12" fmla="*/ 180978 h 1597873"/>
              <a:gd name="connsiteX13" fmla="*/ 1314450 w 2041863"/>
              <a:gd name="connsiteY13" fmla="*/ 184150 h 1597873"/>
              <a:gd name="connsiteX14" fmla="*/ 1262062 w 2041863"/>
              <a:gd name="connsiteY14" fmla="*/ 138113 h 1597873"/>
              <a:gd name="connsiteX15" fmla="*/ 1223962 w 2041863"/>
              <a:gd name="connsiteY15" fmla="*/ 109538 h 1597873"/>
              <a:gd name="connsiteX16" fmla="*/ 1181100 w 2041863"/>
              <a:gd name="connsiteY16" fmla="*/ 76200 h 1597873"/>
              <a:gd name="connsiteX17" fmla="*/ 1095375 w 2041863"/>
              <a:gd name="connsiteY17" fmla="*/ 47625 h 1597873"/>
              <a:gd name="connsiteX18" fmla="*/ 995362 w 2041863"/>
              <a:gd name="connsiteY18" fmla="*/ 47625 h 1597873"/>
              <a:gd name="connsiteX19" fmla="*/ 885825 w 2041863"/>
              <a:gd name="connsiteY19" fmla="*/ 61913 h 1597873"/>
              <a:gd name="connsiteX20" fmla="*/ 809625 w 2041863"/>
              <a:gd name="connsiteY20" fmla="*/ 66675 h 1597873"/>
              <a:gd name="connsiteX21" fmla="*/ 723900 w 2041863"/>
              <a:gd name="connsiteY21" fmla="*/ 52388 h 1597873"/>
              <a:gd name="connsiteX22" fmla="*/ 576262 w 2041863"/>
              <a:gd name="connsiteY22" fmla="*/ 28575 h 1597873"/>
              <a:gd name="connsiteX23" fmla="*/ 447675 w 2041863"/>
              <a:gd name="connsiteY23" fmla="*/ 4763 h 1597873"/>
              <a:gd name="connsiteX24" fmla="*/ 333375 w 2041863"/>
              <a:gd name="connsiteY24" fmla="*/ 0 h 1597873"/>
              <a:gd name="connsiteX25" fmla="*/ 200025 w 2041863"/>
              <a:gd name="connsiteY25" fmla="*/ 19050 h 1597873"/>
              <a:gd name="connsiteX26" fmla="*/ 123825 w 2041863"/>
              <a:gd name="connsiteY26" fmla="*/ 57150 h 1597873"/>
              <a:gd name="connsiteX27" fmla="*/ 66675 w 2041863"/>
              <a:gd name="connsiteY27" fmla="*/ 104775 h 1597873"/>
              <a:gd name="connsiteX28" fmla="*/ 14287 w 2041863"/>
              <a:gd name="connsiteY28" fmla="*/ 185738 h 1597873"/>
              <a:gd name="connsiteX29" fmla="*/ 0 w 2041863"/>
              <a:gd name="connsiteY29" fmla="*/ 276225 h 1597873"/>
              <a:gd name="connsiteX30" fmla="*/ 4762 w 2041863"/>
              <a:gd name="connsiteY30" fmla="*/ 366713 h 1597873"/>
              <a:gd name="connsiteX31" fmla="*/ 23812 w 2041863"/>
              <a:gd name="connsiteY31" fmla="*/ 428625 h 1597873"/>
              <a:gd name="connsiteX32" fmla="*/ 61912 w 2041863"/>
              <a:gd name="connsiteY32" fmla="*/ 495300 h 1597873"/>
              <a:gd name="connsiteX33" fmla="*/ 128587 w 2041863"/>
              <a:gd name="connsiteY33" fmla="*/ 538163 h 1597873"/>
              <a:gd name="connsiteX34" fmla="*/ 223837 w 2041863"/>
              <a:gd name="connsiteY34" fmla="*/ 571500 h 1597873"/>
              <a:gd name="connsiteX35" fmla="*/ 338137 w 2041863"/>
              <a:gd name="connsiteY35" fmla="*/ 590550 h 1597873"/>
              <a:gd name="connsiteX36" fmla="*/ 471487 w 2041863"/>
              <a:gd name="connsiteY36" fmla="*/ 581025 h 1597873"/>
              <a:gd name="connsiteX37" fmla="*/ 619125 w 2041863"/>
              <a:gd name="connsiteY37" fmla="*/ 547688 h 1597873"/>
              <a:gd name="connsiteX38" fmla="*/ 766762 w 2041863"/>
              <a:gd name="connsiteY38" fmla="*/ 500063 h 1597873"/>
              <a:gd name="connsiteX39" fmla="*/ 833437 w 2041863"/>
              <a:gd name="connsiteY39" fmla="*/ 476250 h 1597873"/>
              <a:gd name="connsiteX40" fmla="*/ 928687 w 2041863"/>
              <a:gd name="connsiteY40" fmla="*/ 466725 h 1597873"/>
              <a:gd name="connsiteX41" fmla="*/ 1076325 w 2041863"/>
              <a:gd name="connsiteY41" fmla="*/ 485775 h 1597873"/>
              <a:gd name="connsiteX42" fmla="*/ 1200150 w 2041863"/>
              <a:gd name="connsiteY42" fmla="*/ 466725 h 1597873"/>
              <a:gd name="connsiteX43" fmla="*/ 1285875 w 2041863"/>
              <a:gd name="connsiteY43" fmla="*/ 409575 h 1597873"/>
              <a:gd name="connsiteX44" fmla="*/ 1333500 w 2041863"/>
              <a:gd name="connsiteY44" fmla="*/ 347663 h 1597873"/>
              <a:gd name="connsiteX0" fmla="*/ 1333500 w 2041863"/>
              <a:gd name="connsiteY0" fmla="*/ 347663 h 1597873"/>
              <a:gd name="connsiteX1" fmla="*/ 1535495 w 2041863"/>
              <a:gd name="connsiteY1" fmla="*/ 323853 h 1597873"/>
              <a:gd name="connsiteX2" fmla="*/ 1709327 w 2041863"/>
              <a:gd name="connsiteY2" fmla="*/ 378622 h 1597873"/>
              <a:gd name="connsiteX3" fmla="*/ 1792671 w 2041863"/>
              <a:gd name="connsiteY3" fmla="*/ 442916 h 1597873"/>
              <a:gd name="connsiteX4" fmla="*/ 1868869 w 2041863"/>
              <a:gd name="connsiteY4" fmla="*/ 561978 h 1597873"/>
              <a:gd name="connsiteX5" fmla="*/ 1909351 w 2041863"/>
              <a:gd name="connsiteY5" fmla="*/ 890590 h 1597873"/>
              <a:gd name="connsiteX6" fmla="*/ 1835532 w 2041863"/>
              <a:gd name="connsiteY6" fmla="*/ 1564484 h 1597873"/>
              <a:gd name="connsiteX7" fmla="*/ 1902207 w 2041863"/>
              <a:gd name="connsiteY7" fmla="*/ 1478759 h 1597873"/>
              <a:gd name="connsiteX8" fmla="*/ 2035556 w 2041863"/>
              <a:gd name="connsiteY8" fmla="*/ 1097758 h 1597873"/>
              <a:gd name="connsiteX9" fmla="*/ 2002222 w 2041863"/>
              <a:gd name="connsiteY9" fmla="*/ 538167 h 1597873"/>
              <a:gd name="connsiteX10" fmla="*/ 1780765 w 2041863"/>
              <a:gd name="connsiteY10" fmla="*/ 290516 h 1597873"/>
              <a:gd name="connsiteX11" fmla="*/ 1568833 w 2041863"/>
              <a:gd name="connsiteY11" fmla="*/ 202409 h 1597873"/>
              <a:gd name="connsiteX12" fmla="*/ 1435484 w 2041863"/>
              <a:gd name="connsiteY12" fmla="*/ 180978 h 1597873"/>
              <a:gd name="connsiteX13" fmla="*/ 1314450 w 2041863"/>
              <a:gd name="connsiteY13" fmla="*/ 184150 h 1597873"/>
              <a:gd name="connsiteX14" fmla="*/ 1262062 w 2041863"/>
              <a:gd name="connsiteY14" fmla="*/ 138113 h 1597873"/>
              <a:gd name="connsiteX15" fmla="*/ 1223962 w 2041863"/>
              <a:gd name="connsiteY15" fmla="*/ 109538 h 1597873"/>
              <a:gd name="connsiteX16" fmla="*/ 1181100 w 2041863"/>
              <a:gd name="connsiteY16" fmla="*/ 76200 h 1597873"/>
              <a:gd name="connsiteX17" fmla="*/ 1095375 w 2041863"/>
              <a:gd name="connsiteY17" fmla="*/ 47625 h 1597873"/>
              <a:gd name="connsiteX18" fmla="*/ 995362 w 2041863"/>
              <a:gd name="connsiteY18" fmla="*/ 47625 h 1597873"/>
              <a:gd name="connsiteX19" fmla="*/ 885825 w 2041863"/>
              <a:gd name="connsiteY19" fmla="*/ 61913 h 1597873"/>
              <a:gd name="connsiteX20" fmla="*/ 809625 w 2041863"/>
              <a:gd name="connsiteY20" fmla="*/ 66675 h 1597873"/>
              <a:gd name="connsiteX21" fmla="*/ 723900 w 2041863"/>
              <a:gd name="connsiteY21" fmla="*/ 52388 h 1597873"/>
              <a:gd name="connsiteX22" fmla="*/ 576262 w 2041863"/>
              <a:gd name="connsiteY22" fmla="*/ 28575 h 1597873"/>
              <a:gd name="connsiteX23" fmla="*/ 447675 w 2041863"/>
              <a:gd name="connsiteY23" fmla="*/ 4763 h 1597873"/>
              <a:gd name="connsiteX24" fmla="*/ 333375 w 2041863"/>
              <a:gd name="connsiteY24" fmla="*/ 0 h 1597873"/>
              <a:gd name="connsiteX25" fmla="*/ 200025 w 2041863"/>
              <a:gd name="connsiteY25" fmla="*/ 19050 h 1597873"/>
              <a:gd name="connsiteX26" fmla="*/ 123825 w 2041863"/>
              <a:gd name="connsiteY26" fmla="*/ 57150 h 1597873"/>
              <a:gd name="connsiteX27" fmla="*/ 66675 w 2041863"/>
              <a:gd name="connsiteY27" fmla="*/ 104775 h 1597873"/>
              <a:gd name="connsiteX28" fmla="*/ 14287 w 2041863"/>
              <a:gd name="connsiteY28" fmla="*/ 185738 h 1597873"/>
              <a:gd name="connsiteX29" fmla="*/ 0 w 2041863"/>
              <a:gd name="connsiteY29" fmla="*/ 276225 h 1597873"/>
              <a:gd name="connsiteX30" fmla="*/ 4762 w 2041863"/>
              <a:gd name="connsiteY30" fmla="*/ 366713 h 1597873"/>
              <a:gd name="connsiteX31" fmla="*/ 23812 w 2041863"/>
              <a:gd name="connsiteY31" fmla="*/ 428625 h 1597873"/>
              <a:gd name="connsiteX32" fmla="*/ 61912 w 2041863"/>
              <a:gd name="connsiteY32" fmla="*/ 495300 h 1597873"/>
              <a:gd name="connsiteX33" fmla="*/ 128587 w 2041863"/>
              <a:gd name="connsiteY33" fmla="*/ 538163 h 1597873"/>
              <a:gd name="connsiteX34" fmla="*/ 223837 w 2041863"/>
              <a:gd name="connsiteY34" fmla="*/ 571500 h 1597873"/>
              <a:gd name="connsiteX35" fmla="*/ 338137 w 2041863"/>
              <a:gd name="connsiteY35" fmla="*/ 590550 h 1597873"/>
              <a:gd name="connsiteX36" fmla="*/ 471487 w 2041863"/>
              <a:gd name="connsiteY36" fmla="*/ 581025 h 1597873"/>
              <a:gd name="connsiteX37" fmla="*/ 619125 w 2041863"/>
              <a:gd name="connsiteY37" fmla="*/ 547688 h 1597873"/>
              <a:gd name="connsiteX38" fmla="*/ 766762 w 2041863"/>
              <a:gd name="connsiteY38" fmla="*/ 500063 h 1597873"/>
              <a:gd name="connsiteX39" fmla="*/ 833437 w 2041863"/>
              <a:gd name="connsiteY39" fmla="*/ 476250 h 1597873"/>
              <a:gd name="connsiteX40" fmla="*/ 928687 w 2041863"/>
              <a:gd name="connsiteY40" fmla="*/ 466725 h 1597873"/>
              <a:gd name="connsiteX41" fmla="*/ 1076325 w 2041863"/>
              <a:gd name="connsiteY41" fmla="*/ 485775 h 1597873"/>
              <a:gd name="connsiteX42" fmla="*/ 1200150 w 2041863"/>
              <a:gd name="connsiteY42" fmla="*/ 466725 h 1597873"/>
              <a:gd name="connsiteX43" fmla="*/ 1285875 w 2041863"/>
              <a:gd name="connsiteY43" fmla="*/ 409575 h 1597873"/>
              <a:gd name="connsiteX44" fmla="*/ 1333500 w 2041863"/>
              <a:gd name="connsiteY44" fmla="*/ 347663 h 1597873"/>
              <a:gd name="connsiteX0" fmla="*/ 1333500 w 2041863"/>
              <a:gd name="connsiteY0" fmla="*/ 347663 h 1597873"/>
              <a:gd name="connsiteX1" fmla="*/ 1535495 w 2041863"/>
              <a:gd name="connsiteY1" fmla="*/ 323853 h 1597873"/>
              <a:gd name="connsiteX2" fmla="*/ 1709327 w 2041863"/>
              <a:gd name="connsiteY2" fmla="*/ 378622 h 1597873"/>
              <a:gd name="connsiteX3" fmla="*/ 1792671 w 2041863"/>
              <a:gd name="connsiteY3" fmla="*/ 442916 h 1597873"/>
              <a:gd name="connsiteX4" fmla="*/ 1868869 w 2041863"/>
              <a:gd name="connsiteY4" fmla="*/ 561978 h 1597873"/>
              <a:gd name="connsiteX5" fmla="*/ 1909351 w 2041863"/>
              <a:gd name="connsiteY5" fmla="*/ 890590 h 1597873"/>
              <a:gd name="connsiteX6" fmla="*/ 1835532 w 2041863"/>
              <a:gd name="connsiteY6" fmla="*/ 1564484 h 1597873"/>
              <a:gd name="connsiteX7" fmla="*/ 1902207 w 2041863"/>
              <a:gd name="connsiteY7" fmla="*/ 1478759 h 1597873"/>
              <a:gd name="connsiteX8" fmla="*/ 2035556 w 2041863"/>
              <a:gd name="connsiteY8" fmla="*/ 1097758 h 1597873"/>
              <a:gd name="connsiteX9" fmla="*/ 2002222 w 2041863"/>
              <a:gd name="connsiteY9" fmla="*/ 538167 h 1597873"/>
              <a:gd name="connsiteX10" fmla="*/ 1780765 w 2041863"/>
              <a:gd name="connsiteY10" fmla="*/ 290516 h 1597873"/>
              <a:gd name="connsiteX11" fmla="*/ 1568833 w 2041863"/>
              <a:gd name="connsiteY11" fmla="*/ 202409 h 1597873"/>
              <a:gd name="connsiteX12" fmla="*/ 1435484 w 2041863"/>
              <a:gd name="connsiteY12" fmla="*/ 180978 h 1597873"/>
              <a:gd name="connsiteX13" fmla="*/ 1314450 w 2041863"/>
              <a:gd name="connsiteY13" fmla="*/ 184150 h 1597873"/>
              <a:gd name="connsiteX14" fmla="*/ 1262062 w 2041863"/>
              <a:gd name="connsiteY14" fmla="*/ 138113 h 1597873"/>
              <a:gd name="connsiteX15" fmla="*/ 1223962 w 2041863"/>
              <a:gd name="connsiteY15" fmla="*/ 109538 h 1597873"/>
              <a:gd name="connsiteX16" fmla="*/ 1181100 w 2041863"/>
              <a:gd name="connsiteY16" fmla="*/ 76200 h 1597873"/>
              <a:gd name="connsiteX17" fmla="*/ 1095375 w 2041863"/>
              <a:gd name="connsiteY17" fmla="*/ 47625 h 1597873"/>
              <a:gd name="connsiteX18" fmla="*/ 995362 w 2041863"/>
              <a:gd name="connsiteY18" fmla="*/ 47625 h 1597873"/>
              <a:gd name="connsiteX19" fmla="*/ 885825 w 2041863"/>
              <a:gd name="connsiteY19" fmla="*/ 61913 h 1597873"/>
              <a:gd name="connsiteX20" fmla="*/ 809625 w 2041863"/>
              <a:gd name="connsiteY20" fmla="*/ 66675 h 1597873"/>
              <a:gd name="connsiteX21" fmla="*/ 723900 w 2041863"/>
              <a:gd name="connsiteY21" fmla="*/ 52388 h 1597873"/>
              <a:gd name="connsiteX22" fmla="*/ 576262 w 2041863"/>
              <a:gd name="connsiteY22" fmla="*/ 28575 h 1597873"/>
              <a:gd name="connsiteX23" fmla="*/ 447675 w 2041863"/>
              <a:gd name="connsiteY23" fmla="*/ 4763 h 1597873"/>
              <a:gd name="connsiteX24" fmla="*/ 333375 w 2041863"/>
              <a:gd name="connsiteY24" fmla="*/ 0 h 1597873"/>
              <a:gd name="connsiteX25" fmla="*/ 200025 w 2041863"/>
              <a:gd name="connsiteY25" fmla="*/ 19050 h 1597873"/>
              <a:gd name="connsiteX26" fmla="*/ 123825 w 2041863"/>
              <a:gd name="connsiteY26" fmla="*/ 57150 h 1597873"/>
              <a:gd name="connsiteX27" fmla="*/ 66675 w 2041863"/>
              <a:gd name="connsiteY27" fmla="*/ 104775 h 1597873"/>
              <a:gd name="connsiteX28" fmla="*/ 14287 w 2041863"/>
              <a:gd name="connsiteY28" fmla="*/ 185738 h 1597873"/>
              <a:gd name="connsiteX29" fmla="*/ 0 w 2041863"/>
              <a:gd name="connsiteY29" fmla="*/ 276225 h 1597873"/>
              <a:gd name="connsiteX30" fmla="*/ 4762 w 2041863"/>
              <a:gd name="connsiteY30" fmla="*/ 366713 h 1597873"/>
              <a:gd name="connsiteX31" fmla="*/ 23812 w 2041863"/>
              <a:gd name="connsiteY31" fmla="*/ 428625 h 1597873"/>
              <a:gd name="connsiteX32" fmla="*/ 61912 w 2041863"/>
              <a:gd name="connsiteY32" fmla="*/ 495300 h 1597873"/>
              <a:gd name="connsiteX33" fmla="*/ 128587 w 2041863"/>
              <a:gd name="connsiteY33" fmla="*/ 538163 h 1597873"/>
              <a:gd name="connsiteX34" fmla="*/ 223837 w 2041863"/>
              <a:gd name="connsiteY34" fmla="*/ 571500 h 1597873"/>
              <a:gd name="connsiteX35" fmla="*/ 338137 w 2041863"/>
              <a:gd name="connsiteY35" fmla="*/ 590550 h 1597873"/>
              <a:gd name="connsiteX36" fmla="*/ 471487 w 2041863"/>
              <a:gd name="connsiteY36" fmla="*/ 581025 h 1597873"/>
              <a:gd name="connsiteX37" fmla="*/ 619125 w 2041863"/>
              <a:gd name="connsiteY37" fmla="*/ 547688 h 1597873"/>
              <a:gd name="connsiteX38" fmla="*/ 766762 w 2041863"/>
              <a:gd name="connsiteY38" fmla="*/ 500063 h 1597873"/>
              <a:gd name="connsiteX39" fmla="*/ 833437 w 2041863"/>
              <a:gd name="connsiteY39" fmla="*/ 476250 h 1597873"/>
              <a:gd name="connsiteX40" fmla="*/ 928687 w 2041863"/>
              <a:gd name="connsiteY40" fmla="*/ 466725 h 1597873"/>
              <a:gd name="connsiteX41" fmla="*/ 1076325 w 2041863"/>
              <a:gd name="connsiteY41" fmla="*/ 485775 h 1597873"/>
              <a:gd name="connsiteX42" fmla="*/ 1200150 w 2041863"/>
              <a:gd name="connsiteY42" fmla="*/ 466725 h 1597873"/>
              <a:gd name="connsiteX43" fmla="*/ 1285875 w 2041863"/>
              <a:gd name="connsiteY43" fmla="*/ 409575 h 1597873"/>
              <a:gd name="connsiteX44" fmla="*/ 1333500 w 2041863"/>
              <a:gd name="connsiteY44" fmla="*/ 347663 h 1597873"/>
              <a:gd name="connsiteX0" fmla="*/ 1333500 w 2041863"/>
              <a:gd name="connsiteY0" fmla="*/ 347663 h 1573213"/>
              <a:gd name="connsiteX1" fmla="*/ 1535495 w 2041863"/>
              <a:gd name="connsiteY1" fmla="*/ 323853 h 1573213"/>
              <a:gd name="connsiteX2" fmla="*/ 1709327 w 2041863"/>
              <a:gd name="connsiteY2" fmla="*/ 378622 h 1573213"/>
              <a:gd name="connsiteX3" fmla="*/ 1792671 w 2041863"/>
              <a:gd name="connsiteY3" fmla="*/ 442916 h 1573213"/>
              <a:gd name="connsiteX4" fmla="*/ 1868869 w 2041863"/>
              <a:gd name="connsiteY4" fmla="*/ 561978 h 1573213"/>
              <a:gd name="connsiteX5" fmla="*/ 1909351 w 2041863"/>
              <a:gd name="connsiteY5" fmla="*/ 890590 h 1573213"/>
              <a:gd name="connsiteX6" fmla="*/ 1816482 w 2041863"/>
              <a:gd name="connsiteY6" fmla="*/ 1466853 h 1573213"/>
              <a:gd name="connsiteX7" fmla="*/ 1835532 w 2041863"/>
              <a:gd name="connsiteY7" fmla="*/ 1564484 h 1573213"/>
              <a:gd name="connsiteX8" fmla="*/ 1902207 w 2041863"/>
              <a:gd name="connsiteY8" fmla="*/ 1478759 h 1573213"/>
              <a:gd name="connsiteX9" fmla="*/ 2035556 w 2041863"/>
              <a:gd name="connsiteY9" fmla="*/ 1097758 h 1573213"/>
              <a:gd name="connsiteX10" fmla="*/ 2002222 w 2041863"/>
              <a:gd name="connsiteY10" fmla="*/ 538167 h 1573213"/>
              <a:gd name="connsiteX11" fmla="*/ 1780765 w 2041863"/>
              <a:gd name="connsiteY11" fmla="*/ 290516 h 1573213"/>
              <a:gd name="connsiteX12" fmla="*/ 1568833 w 2041863"/>
              <a:gd name="connsiteY12" fmla="*/ 202409 h 1573213"/>
              <a:gd name="connsiteX13" fmla="*/ 1435484 w 2041863"/>
              <a:gd name="connsiteY13" fmla="*/ 180978 h 1573213"/>
              <a:gd name="connsiteX14" fmla="*/ 1314450 w 2041863"/>
              <a:gd name="connsiteY14" fmla="*/ 184150 h 1573213"/>
              <a:gd name="connsiteX15" fmla="*/ 1262062 w 2041863"/>
              <a:gd name="connsiteY15" fmla="*/ 138113 h 1573213"/>
              <a:gd name="connsiteX16" fmla="*/ 1223962 w 2041863"/>
              <a:gd name="connsiteY16" fmla="*/ 109538 h 1573213"/>
              <a:gd name="connsiteX17" fmla="*/ 1181100 w 2041863"/>
              <a:gd name="connsiteY17" fmla="*/ 76200 h 1573213"/>
              <a:gd name="connsiteX18" fmla="*/ 1095375 w 2041863"/>
              <a:gd name="connsiteY18" fmla="*/ 47625 h 1573213"/>
              <a:gd name="connsiteX19" fmla="*/ 995362 w 2041863"/>
              <a:gd name="connsiteY19" fmla="*/ 47625 h 1573213"/>
              <a:gd name="connsiteX20" fmla="*/ 885825 w 2041863"/>
              <a:gd name="connsiteY20" fmla="*/ 61913 h 1573213"/>
              <a:gd name="connsiteX21" fmla="*/ 809625 w 2041863"/>
              <a:gd name="connsiteY21" fmla="*/ 66675 h 1573213"/>
              <a:gd name="connsiteX22" fmla="*/ 723900 w 2041863"/>
              <a:gd name="connsiteY22" fmla="*/ 52388 h 1573213"/>
              <a:gd name="connsiteX23" fmla="*/ 576262 w 2041863"/>
              <a:gd name="connsiteY23" fmla="*/ 28575 h 1573213"/>
              <a:gd name="connsiteX24" fmla="*/ 447675 w 2041863"/>
              <a:gd name="connsiteY24" fmla="*/ 4763 h 1573213"/>
              <a:gd name="connsiteX25" fmla="*/ 333375 w 2041863"/>
              <a:gd name="connsiteY25" fmla="*/ 0 h 1573213"/>
              <a:gd name="connsiteX26" fmla="*/ 200025 w 2041863"/>
              <a:gd name="connsiteY26" fmla="*/ 19050 h 1573213"/>
              <a:gd name="connsiteX27" fmla="*/ 123825 w 2041863"/>
              <a:gd name="connsiteY27" fmla="*/ 57150 h 1573213"/>
              <a:gd name="connsiteX28" fmla="*/ 66675 w 2041863"/>
              <a:gd name="connsiteY28" fmla="*/ 104775 h 1573213"/>
              <a:gd name="connsiteX29" fmla="*/ 14287 w 2041863"/>
              <a:gd name="connsiteY29" fmla="*/ 185738 h 1573213"/>
              <a:gd name="connsiteX30" fmla="*/ 0 w 2041863"/>
              <a:gd name="connsiteY30" fmla="*/ 276225 h 1573213"/>
              <a:gd name="connsiteX31" fmla="*/ 4762 w 2041863"/>
              <a:gd name="connsiteY31" fmla="*/ 366713 h 1573213"/>
              <a:gd name="connsiteX32" fmla="*/ 23812 w 2041863"/>
              <a:gd name="connsiteY32" fmla="*/ 428625 h 1573213"/>
              <a:gd name="connsiteX33" fmla="*/ 61912 w 2041863"/>
              <a:gd name="connsiteY33" fmla="*/ 495300 h 1573213"/>
              <a:gd name="connsiteX34" fmla="*/ 128587 w 2041863"/>
              <a:gd name="connsiteY34" fmla="*/ 538163 h 1573213"/>
              <a:gd name="connsiteX35" fmla="*/ 223837 w 2041863"/>
              <a:gd name="connsiteY35" fmla="*/ 571500 h 1573213"/>
              <a:gd name="connsiteX36" fmla="*/ 338137 w 2041863"/>
              <a:gd name="connsiteY36" fmla="*/ 590550 h 1573213"/>
              <a:gd name="connsiteX37" fmla="*/ 471487 w 2041863"/>
              <a:gd name="connsiteY37" fmla="*/ 581025 h 1573213"/>
              <a:gd name="connsiteX38" fmla="*/ 619125 w 2041863"/>
              <a:gd name="connsiteY38" fmla="*/ 547688 h 1573213"/>
              <a:gd name="connsiteX39" fmla="*/ 766762 w 2041863"/>
              <a:gd name="connsiteY39" fmla="*/ 500063 h 1573213"/>
              <a:gd name="connsiteX40" fmla="*/ 833437 w 2041863"/>
              <a:gd name="connsiteY40" fmla="*/ 476250 h 1573213"/>
              <a:gd name="connsiteX41" fmla="*/ 928687 w 2041863"/>
              <a:gd name="connsiteY41" fmla="*/ 466725 h 1573213"/>
              <a:gd name="connsiteX42" fmla="*/ 1076325 w 2041863"/>
              <a:gd name="connsiteY42" fmla="*/ 485775 h 1573213"/>
              <a:gd name="connsiteX43" fmla="*/ 1200150 w 2041863"/>
              <a:gd name="connsiteY43" fmla="*/ 466725 h 1573213"/>
              <a:gd name="connsiteX44" fmla="*/ 1285875 w 2041863"/>
              <a:gd name="connsiteY44" fmla="*/ 409575 h 1573213"/>
              <a:gd name="connsiteX45" fmla="*/ 1333500 w 2041863"/>
              <a:gd name="connsiteY45" fmla="*/ 347663 h 1573213"/>
              <a:gd name="connsiteX0" fmla="*/ 1333500 w 2041863"/>
              <a:gd name="connsiteY0" fmla="*/ 347663 h 1573213"/>
              <a:gd name="connsiteX1" fmla="*/ 1535495 w 2041863"/>
              <a:gd name="connsiteY1" fmla="*/ 323853 h 1573213"/>
              <a:gd name="connsiteX2" fmla="*/ 1709327 w 2041863"/>
              <a:gd name="connsiteY2" fmla="*/ 378622 h 1573213"/>
              <a:gd name="connsiteX3" fmla="*/ 1792671 w 2041863"/>
              <a:gd name="connsiteY3" fmla="*/ 442916 h 1573213"/>
              <a:gd name="connsiteX4" fmla="*/ 1868869 w 2041863"/>
              <a:gd name="connsiteY4" fmla="*/ 561978 h 1573213"/>
              <a:gd name="connsiteX5" fmla="*/ 1909351 w 2041863"/>
              <a:gd name="connsiteY5" fmla="*/ 890590 h 1573213"/>
              <a:gd name="connsiteX6" fmla="*/ 1816482 w 2041863"/>
              <a:gd name="connsiteY6" fmla="*/ 1466853 h 1573213"/>
              <a:gd name="connsiteX7" fmla="*/ 1835532 w 2041863"/>
              <a:gd name="connsiteY7" fmla="*/ 1564484 h 1573213"/>
              <a:gd name="connsiteX8" fmla="*/ 1902207 w 2041863"/>
              <a:gd name="connsiteY8" fmla="*/ 1478759 h 1573213"/>
              <a:gd name="connsiteX9" fmla="*/ 2035556 w 2041863"/>
              <a:gd name="connsiteY9" fmla="*/ 1097758 h 1573213"/>
              <a:gd name="connsiteX10" fmla="*/ 2002222 w 2041863"/>
              <a:gd name="connsiteY10" fmla="*/ 538167 h 1573213"/>
              <a:gd name="connsiteX11" fmla="*/ 1780765 w 2041863"/>
              <a:gd name="connsiteY11" fmla="*/ 290516 h 1573213"/>
              <a:gd name="connsiteX12" fmla="*/ 1568833 w 2041863"/>
              <a:gd name="connsiteY12" fmla="*/ 202409 h 1573213"/>
              <a:gd name="connsiteX13" fmla="*/ 1435484 w 2041863"/>
              <a:gd name="connsiteY13" fmla="*/ 180978 h 1573213"/>
              <a:gd name="connsiteX14" fmla="*/ 1314450 w 2041863"/>
              <a:gd name="connsiteY14" fmla="*/ 184150 h 1573213"/>
              <a:gd name="connsiteX15" fmla="*/ 1262062 w 2041863"/>
              <a:gd name="connsiteY15" fmla="*/ 138113 h 1573213"/>
              <a:gd name="connsiteX16" fmla="*/ 1223962 w 2041863"/>
              <a:gd name="connsiteY16" fmla="*/ 109538 h 1573213"/>
              <a:gd name="connsiteX17" fmla="*/ 1181100 w 2041863"/>
              <a:gd name="connsiteY17" fmla="*/ 76200 h 1573213"/>
              <a:gd name="connsiteX18" fmla="*/ 1095375 w 2041863"/>
              <a:gd name="connsiteY18" fmla="*/ 47625 h 1573213"/>
              <a:gd name="connsiteX19" fmla="*/ 995362 w 2041863"/>
              <a:gd name="connsiteY19" fmla="*/ 47625 h 1573213"/>
              <a:gd name="connsiteX20" fmla="*/ 885825 w 2041863"/>
              <a:gd name="connsiteY20" fmla="*/ 61913 h 1573213"/>
              <a:gd name="connsiteX21" fmla="*/ 809625 w 2041863"/>
              <a:gd name="connsiteY21" fmla="*/ 66675 h 1573213"/>
              <a:gd name="connsiteX22" fmla="*/ 723900 w 2041863"/>
              <a:gd name="connsiteY22" fmla="*/ 52388 h 1573213"/>
              <a:gd name="connsiteX23" fmla="*/ 576262 w 2041863"/>
              <a:gd name="connsiteY23" fmla="*/ 28575 h 1573213"/>
              <a:gd name="connsiteX24" fmla="*/ 447675 w 2041863"/>
              <a:gd name="connsiteY24" fmla="*/ 4763 h 1573213"/>
              <a:gd name="connsiteX25" fmla="*/ 333375 w 2041863"/>
              <a:gd name="connsiteY25" fmla="*/ 0 h 1573213"/>
              <a:gd name="connsiteX26" fmla="*/ 200025 w 2041863"/>
              <a:gd name="connsiteY26" fmla="*/ 19050 h 1573213"/>
              <a:gd name="connsiteX27" fmla="*/ 123825 w 2041863"/>
              <a:gd name="connsiteY27" fmla="*/ 57150 h 1573213"/>
              <a:gd name="connsiteX28" fmla="*/ 66675 w 2041863"/>
              <a:gd name="connsiteY28" fmla="*/ 104775 h 1573213"/>
              <a:gd name="connsiteX29" fmla="*/ 14287 w 2041863"/>
              <a:gd name="connsiteY29" fmla="*/ 185738 h 1573213"/>
              <a:gd name="connsiteX30" fmla="*/ 0 w 2041863"/>
              <a:gd name="connsiteY30" fmla="*/ 276225 h 1573213"/>
              <a:gd name="connsiteX31" fmla="*/ 4762 w 2041863"/>
              <a:gd name="connsiteY31" fmla="*/ 366713 h 1573213"/>
              <a:gd name="connsiteX32" fmla="*/ 23812 w 2041863"/>
              <a:gd name="connsiteY32" fmla="*/ 428625 h 1573213"/>
              <a:gd name="connsiteX33" fmla="*/ 61912 w 2041863"/>
              <a:gd name="connsiteY33" fmla="*/ 495300 h 1573213"/>
              <a:gd name="connsiteX34" fmla="*/ 128587 w 2041863"/>
              <a:gd name="connsiteY34" fmla="*/ 538163 h 1573213"/>
              <a:gd name="connsiteX35" fmla="*/ 223837 w 2041863"/>
              <a:gd name="connsiteY35" fmla="*/ 571500 h 1573213"/>
              <a:gd name="connsiteX36" fmla="*/ 338137 w 2041863"/>
              <a:gd name="connsiteY36" fmla="*/ 590550 h 1573213"/>
              <a:gd name="connsiteX37" fmla="*/ 471487 w 2041863"/>
              <a:gd name="connsiteY37" fmla="*/ 581025 h 1573213"/>
              <a:gd name="connsiteX38" fmla="*/ 619125 w 2041863"/>
              <a:gd name="connsiteY38" fmla="*/ 547688 h 1573213"/>
              <a:gd name="connsiteX39" fmla="*/ 766762 w 2041863"/>
              <a:gd name="connsiteY39" fmla="*/ 500063 h 1573213"/>
              <a:gd name="connsiteX40" fmla="*/ 833437 w 2041863"/>
              <a:gd name="connsiteY40" fmla="*/ 476250 h 1573213"/>
              <a:gd name="connsiteX41" fmla="*/ 928687 w 2041863"/>
              <a:gd name="connsiteY41" fmla="*/ 466725 h 1573213"/>
              <a:gd name="connsiteX42" fmla="*/ 1076325 w 2041863"/>
              <a:gd name="connsiteY42" fmla="*/ 485775 h 1573213"/>
              <a:gd name="connsiteX43" fmla="*/ 1200150 w 2041863"/>
              <a:gd name="connsiteY43" fmla="*/ 466725 h 1573213"/>
              <a:gd name="connsiteX44" fmla="*/ 1285875 w 2041863"/>
              <a:gd name="connsiteY44" fmla="*/ 409575 h 1573213"/>
              <a:gd name="connsiteX45" fmla="*/ 1333500 w 2041863"/>
              <a:gd name="connsiteY45" fmla="*/ 347663 h 1573213"/>
              <a:gd name="connsiteX0" fmla="*/ 1333500 w 2039169"/>
              <a:gd name="connsiteY0" fmla="*/ 347663 h 1673986"/>
              <a:gd name="connsiteX1" fmla="*/ 1535495 w 2039169"/>
              <a:gd name="connsiteY1" fmla="*/ 323853 h 1673986"/>
              <a:gd name="connsiteX2" fmla="*/ 1709327 w 2039169"/>
              <a:gd name="connsiteY2" fmla="*/ 378622 h 1673986"/>
              <a:gd name="connsiteX3" fmla="*/ 1792671 w 2039169"/>
              <a:gd name="connsiteY3" fmla="*/ 442916 h 1673986"/>
              <a:gd name="connsiteX4" fmla="*/ 1868869 w 2039169"/>
              <a:gd name="connsiteY4" fmla="*/ 561978 h 1673986"/>
              <a:gd name="connsiteX5" fmla="*/ 1909351 w 2039169"/>
              <a:gd name="connsiteY5" fmla="*/ 890590 h 1673986"/>
              <a:gd name="connsiteX6" fmla="*/ 1816482 w 2039169"/>
              <a:gd name="connsiteY6" fmla="*/ 1466853 h 1673986"/>
              <a:gd name="connsiteX7" fmla="*/ 1835532 w 2039169"/>
              <a:gd name="connsiteY7" fmla="*/ 1564484 h 1673986"/>
              <a:gd name="connsiteX8" fmla="*/ 1902207 w 2039169"/>
              <a:gd name="connsiteY8" fmla="*/ 1478759 h 1673986"/>
              <a:gd name="connsiteX9" fmla="*/ 1878395 w 2039169"/>
              <a:gd name="connsiteY9" fmla="*/ 1664497 h 1673986"/>
              <a:gd name="connsiteX10" fmla="*/ 2035556 w 2039169"/>
              <a:gd name="connsiteY10" fmla="*/ 1097758 h 1673986"/>
              <a:gd name="connsiteX11" fmla="*/ 2002222 w 2039169"/>
              <a:gd name="connsiteY11" fmla="*/ 538167 h 1673986"/>
              <a:gd name="connsiteX12" fmla="*/ 1780765 w 2039169"/>
              <a:gd name="connsiteY12" fmla="*/ 290516 h 1673986"/>
              <a:gd name="connsiteX13" fmla="*/ 1568833 w 2039169"/>
              <a:gd name="connsiteY13" fmla="*/ 202409 h 1673986"/>
              <a:gd name="connsiteX14" fmla="*/ 1435484 w 2039169"/>
              <a:gd name="connsiteY14" fmla="*/ 180978 h 1673986"/>
              <a:gd name="connsiteX15" fmla="*/ 1314450 w 2039169"/>
              <a:gd name="connsiteY15" fmla="*/ 184150 h 1673986"/>
              <a:gd name="connsiteX16" fmla="*/ 1262062 w 2039169"/>
              <a:gd name="connsiteY16" fmla="*/ 138113 h 1673986"/>
              <a:gd name="connsiteX17" fmla="*/ 1223962 w 2039169"/>
              <a:gd name="connsiteY17" fmla="*/ 109538 h 1673986"/>
              <a:gd name="connsiteX18" fmla="*/ 1181100 w 2039169"/>
              <a:gd name="connsiteY18" fmla="*/ 76200 h 1673986"/>
              <a:gd name="connsiteX19" fmla="*/ 1095375 w 2039169"/>
              <a:gd name="connsiteY19" fmla="*/ 47625 h 1673986"/>
              <a:gd name="connsiteX20" fmla="*/ 995362 w 2039169"/>
              <a:gd name="connsiteY20" fmla="*/ 47625 h 1673986"/>
              <a:gd name="connsiteX21" fmla="*/ 885825 w 2039169"/>
              <a:gd name="connsiteY21" fmla="*/ 61913 h 1673986"/>
              <a:gd name="connsiteX22" fmla="*/ 809625 w 2039169"/>
              <a:gd name="connsiteY22" fmla="*/ 66675 h 1673986"/>
              <a:gd name="connsiteX23" fmla="*/ 723900 w 2039169"/>
              <a:gd name="connsiteY23" fmla="*/ 52388 h 1673986"/>
              <a:gd name="connsiteX24" fmla="*/ 576262 w 2039169"/>
              <a:gd name="connsiteY24" fmla="*/ 28575 h 1673986"/>
              <a:gd name="connsiteX25" fmla="*/ 447675 w 2039169"/>
              <a:gd name="connsiteY25" fmla="*/ 4763 h 1673986"/>
              <a:gd name="connsiteX26" fmla="*/ 333375 w 2039169"/>
              <a:gd name="connsiteY26" fmla="*/ 0 h 1673986"/>
              <a:gd name="connsiteX27" fmla="*/ 200025 w 2039169"/>
              <a:gd name="connsiteY27" fmla="*/ 19050 h 1673986"/>
              <a:gd name="connsiteX28" fmla="*/ 123825 w 2039169"/>
              <a:gd name="connsiteY28" fmla="*/ 57150 h 1673986"/>
              <a:gd name="connsiteX29" fmla="*/ 66675 w 2039169"/>
              <a:gd name="connsiteY29" fmla="*/ 104775 h 1673986"/>
              <a:gd name="connsiteX30" fmla="*/ 14287 w 2039169"/>
              <a:gd name="connsiteY30" fmla="*/ 185738 h 1673986"/>
              <a:gd name="connsiteX31" fmla="*/ 0 w 2039169"/>
              <a:gd name="connsiteY31" fmla="*/ 276225 h 1673986"/>
              <a:gd name="connsiteX32" fmla="*/ 4762 w 2039169"/>
              <a:gd name="connsiteY32" fmla="*/ 366713 h 1673986"/>
              <a:gd name="connsiteX33" fmla="*/ 23812 w 2039169"/>
              <a:gd name="connsiteY33" fmla="*/ 428625 h 1673986"/>
              <a:gd name="connsiteX34" fmla="*/ 61912 w 2039169"/>
              <a:gd name="connsiteY34" fmla="*/ 495300 h 1673986"/>
              <a:gd name="connsiteX35" fmla="*/ 128587 w 2039169"/>
              <a:gd name="connsiteY35" fmla="*/ 538163 h 1673986"/>
              <a:gd name="connsiteX36" fmla="*/ 223837 w 2039169"/>
              <a:gd name="connsiteY36" fmla="*/ 571500 h 1673986"/>
              <a:gd name="connsiteX37" fmla="*/ 338137 w 2039169"/>
              <a:gd name="connsiteY37" fmla="*/ 590550 h 1673986"/>
              <a:gd name="connsiteX38" fmla="*/ 471487 w 2039169"/>
              <a:gd name="connsiteY38" fmla="*/ 581025 h 1673986"/>
              <a:gd name="connsiteX39" fmla="*/ 619125 w 2039169"/>
              <a:gd name="connsiteY39" fmla="*/ 547688 h 1673986"/>
              <a:gd name="connsiteX40" fmla="*/ 766762 w 2039169"/>
              <a:gd name="connsiteY40" fmla="*/ 500063 h 1673986"/>
              <a:gd name="connsiteX41" fmla="*/ 833437 w 2039169"/>
              <a:gd name="connsiteY41" fmla="*/ 476250 h 1673986"/>
              <a:gd name="connsiteX42" fmla="*/ 928687 w 2039169"/>
              <a:gd name="connsiteY42" fmla="*/ 466725 h 1673986"/>
              <a:gd name="connsiteX43" fmla="*/ 1076325 w 2039169"/>
              <a:gd name="connsiteY43" fmla="*/ 485775 h 1673986"/>
              <a:gd name="connsiteX44" fmla="*/ 1200150 w 2039169"/>
              <a:gd name="connsiteY44" fmla="*/ 466725 h 1673986"/>
              <a:gd name="connsiteX45" fmla="*/ 1285875 w 2039169"/>
              <a:gd name="connsiteY45" fmla="*/ 409575 h 1673986"/>
              <a:gd name="connsiteX46" fmla="*/ 1333500 w 2039169"/>
              <a:gd name="connsiteY46" fmla="*/ 347663 h 1673986"/>
              <a:gd name="connsiteX0" fmla="*/ 1333500 w 2039169"/>
              <a:gd name="connsiteY0" fmla="*/ 347663 h 1673986"/>
              <a:gd name="connsiteX1" fmla="*/ 1535495 w 2039169"/>
              <a:gd name="connsiteY1" fmla="*/ 323853 h 1673986"/>
              <a:gd name="connsiteX2" fmla="*/ 1709327 w 2039169"/>
              <a:gd name="connsiteY2" fmla="*/ 378622 h 1673986"/>
              <a:gd name="connsiteX3" fmla="*/ 1792671 w 2039169"/>
              <a:gd name="connsiteY3" fmla="*/ 442916 h 1673986"/>
              <a:gd name="connsiteX4" fmla="*/ 1868869 w 2039169"/>
              <a:gd name="connsiteY4" fmla="*/ 561978 h 1673986"/>
              <a:gd name="connsiteX5" fmla="*/ 1909351 w 2039169"/>
              <a:gd name="connsiteY5" fmla="*/ 890590 h 1673986"/>
              <a:gd name="connsiteX6" fmla="*/ 1816482 w 2039169"/>
              <a:gd name="connsiteY6" fmla="*/ 1466853 h 1673986"/>
              <a:gd name="connsiteX7" fmla="*/ 1835532 w 2039169"/>
              <a:gd name="connsiteY7" fmla="*/ 1564484 h 1673986"/>
              <a:gd name="connsiteX8" fmla="*/ 1902207 w 2039169"/>
              <a:gd name="connsiteY8" fmla="*/ 1478759 h 1673986"/>
              <a:gd name="connsiteX9" fmla="*/ 1878395 w 2039169"/>
              <a:gd name="connsiteY9" fmla="*/ 1664497 h 1673986"/>
              <a:gd name="connsiteX10" fmla="*/ 2035556 w 2039169"/>
              <a:gd name="connsiteY10" fmla="*/ 1097758 h 1673986"/>
              <a:gd name="connsiteX11" fmla="*/ 2002222 w 2039169"/>
              <a:gd name="connsiteY11" fmla="*/ 538167 h 1673986"/>
              <a:gd name="connsiteX12" fmla="*/ 1780765 w 2039169"/>
              <a:gd name="connsiteY12" fmla="*/ 290516 h 1673986"/>
              <a:gd name="connsiteX13" fmla="*/ 1568833 w 2039169"/>
              <a:gd name="connsiteY13" fmla="*/ 202409 h 1673986"/>
              <a:gd name="connsiteX14" fmla="*/ 1435484 w 2039169"/>
              <a:gd name="connsiteY14" fmla="*/ 180978 h 1673986"/>
              <a:gd name="connsiteX15" fmla="*/ 1314450 w 2039169"/>
              <a:gd name="connsiteY15" fmla="*/ 184150 h 1673986"/>
              <a:gd name="connsiteX16" fmla="*/ 1262062 w 2039169"/>
              <a:gd name="connsiteY16" fmla="*/ 138113 h 1673986"/>
              <a:gd name="connsiteX17" fmla="*/ 1223962 w 2039169"/>
              <a:gd name="connsiteY17" fmla="*/ 109538 h 1673986"/>
              <a:gd name="connsiteX18" fmla="*/ 1181100 w 2039169"/>
              <a:gd name="connsiteY18" fmla="*/ 76200 h 1673986"/>
              <a:gd name="connsiteX19" fmla="*/ 1095375 w 2039169"/>
              <a:gd name="connsiteY19" fmla="*/ 47625 h 1673986"/>
              <a:gd name="connsiteX20" fmla="*/ 995362 w 2039169"/>
              <a:gd name="connsiteY20" fmla="*/ 47625 h 1673986"/>
              <a:gd name="connsiteX21" fmla="*/ 885825 w 2039169"/>
              <a:gd name="connsiteY21" fmla="*/ 61913 h 1673986"/>
              <a:gd name="connsiteX22" fmla="*/ 809625 w 2039169"/>
              <a:gd name="connsiteY22" fmla="*/ 66675 h 1673986"/>
              <a:gd name="connsiteX23" fmla="*/ 723900 w 2039169"/>
              <a:gd name="connsiteY23" fmla="*/ 52388 h 1673986"/>
              <a:gd name="connsiteX24" fmla="*/ 576262 w 2039169"/>
              <a:gd name="connsiteY24" fmla="*/ 28575 h 1673986"/>
              <a:gd name="connsiteX25" fmla="*/ 447675 w 2039169"/>
              <a:gd name="connsiteY25" fmla="*/ 4763 h 1673986"/>
              <a:gd name="connsiteX26" fmla="*/ 333375 w 2039169"/>
              <a:gd name="connsiteY26" fmla="*/ 0 h 1673986"/>
              <a:gd name="connsiteX27" fmla="*/ 200025 w 2039169"/>
              <a:gd name="connsiteY27" fmla="*/ 19050 h 1673986"/>
              <a:gd name="connsiteX28" fmla="*/ 123825 w 2039169"/>
              <a:gd name="connsiteY28" fmla="*/ 57150 h 1673986"/>
              <a:gd name="connsiteX29" fmla="*/ 66675 w 2039169"/>
              <a:gd name="connsiteY29" fmla="*/ 104775 h 1673986"/>
              <a:gd name="connsiteX30" fmla="*/ 14287 w 2039169"/>
              <a:gd name="connsiteY30" fmla="*/ 185738 h 1673986"/>
              <a:gd name="connsiteX31" fmla="*/ 0 w 2039169"/>
              <a:gd name="connsiteY31" fmla="*/ 276225 h 1673986"/>
              <a:gd name="connsiteX32" fmla="*/ 4762 w 2039169"/>
              <a:gd name="connsiteY32" fmla="*/ 366713 h 1673986"/>
              <a:gd name="connsiteX33" fmla="*/ 23812 w 2039169"/>
              <a:gd name="connsiteY33" fmla="*/ 428625 h 1673986"/>
              <a:gd name="connsiteX34" fmla="*/ 61912 w 2039169"/>
              <a:gd name="connsiteY34" fmla="*/ 495300 h 1673986"/>
              <a:gd name="connsiteX35" fmla="*/ 128587 w 2039169"/>
              <a:gd name="connsiteY35" fmla="*/ 538163 h 1673986"/>
              <a:gd name="connsiteX36" fmla="*/ 223837 w 2039169"/>
              <a:gd name="connsiteY36" fmla="*/ 571500 h 1673986"/>
              <a:gd name="connsiteX37" fmla="*/ 338137 w 2039169"/>
              <a:gd name="connsiteY37" fmla="*/ 590550 h 1673986"/>
              <a:gd name="connsiteX38" fmla="*/ 471487 w 2039169"/>
              <a:gd name="connsiteY38" fmla="*/ 581025 h 1673986"/>
              <a:gd name="connsiteX39" fmla="*/ 619125 w 2039169"/>
              <a:gd name="connsiteY39" fmla="*/ 547688 h 1673986"/>
              <a:gd name="connsiteX40" fmla="*/ 766762 w 2039169"/>
              <a:gd name="connsiteY40" fmla="*/ 500063 h 1673986"/>
              <a:gd name="connsiteX41" fmla="*/ 833437 w 2039169"/>
              <a:gd name="connsiteY41" fmla="*/ 476250 h 1673986"/>
              <a:gd name="connsiteX42" fmla="*/ 928687 w 2039169"/>
              <a:gd name="connsiteY42" fmla="*/ 466725 h 1673986"/>
              <a:gd name="connsiteX43" fmla="*/ 1076325 w 2039169"/>
              <a:gd name="connsiteY43" fmla="*/ 485775 h 1673986"/>
              <a:gd name="connsiteX44" fmla="*/ 1200150 w 2039169"/>
              <a:gd name="connsiteY44" fmla="*/ 466725 h 1673986"/>
              <a:gd name="connsiteX45" fmla="*/ 1285875 w 2039169"/>
              <a:gd name="connsiteY45" fmla="*/ 409575 h 1673986"/>
              <a:gd name="connsiteX46" fmla="*/ 1333500 w 2039169"/>
              <a:gd name="connsiteY46" fmla="*/ 347663 h 1673986"/>
              <a:gd name="connsiteX0" fmla="*/ 1333500 w 2039169"/>
              <a:gd name="connsiteY0" fmla="*/ 347663 h 1892430"/>
              <a:gd name="connsiteX1" fmla="*/ 1535495 w 2039169"/>
              <a:gd name="connsiteY1" fmla="*/ 323853 h 1892430"/>
              <a:gd name="connsiteX2" fmla="*/ 1709327 w 2039169"/>
              <a:gd name="connsiteY2" fmla="*/ 378622 h 1892430"/>
              <a:gd name="connsiteX3" fmla="*/ 1792671 w 2039169"/>
              <a:gd name="connsiteY3" fmla="*/ 442916 h 1892430"/>
              <a:gd name="connsiteX4" fmla="*/ 1868869 w 2039169"/>
              <a:gd name="connsiteY4" fmla="*/ 561978 h 1892430"/>
              <a:gd name="connsiteX5" fmla="*/ 1909351 w 2039169"/>
              <a:gd name="connsiteY5" fmla="*/ 890590 h 1892430"/>
              <a:gd name="connsiteX6" fmla="*/ 1816482 w 2039169"/>
              <a:gd name="connsiteY6" fmla="*/ 1466853 h 1892430"/>
              <a:gd name="connsiteX7" fmla="*/ 1835532 w 2039169"/>
              <a:gd name="connsiteY7" fmla="*/ 1564484 h 1892430"/>
              <a:gd name="connsiteX8" fmla="*/ 1661701 w 2039169"/>
              <a:gd name="connsiteY8" fmla="*/ 1890715 h 1892430"/>
              <a:gd name="connsiteX9" fmla="*/ 1878395 w 2039169"/>
              <a:gd name="connsiteY9" fmla="*/ 1664497 h 1892430"/>
              <a:gd name="connsiteX10" fmla="*/ 2035556 w 2039169"/>
              <a:gd name="connsiteY10" fmla="*/ 1097758 h 1892430"/>
              <a:gd name="connsiteX11" fmla="*/ 2002222 w 2039169"/>
              <a:gd name="connsiteY11" fmla="*/ 538167 h 1892430"/>
              <a:gd name="connsiteX12" fmla="*/ 1780765 w 2039169"/>
              <a:gd name="connsiteY12" fmla="*/ 290516 h 1892430"/>
              <a:gd name="connsiteX13" fmla="*/ 1568833 w 2039169"/>
              <a:gd name="connsiteY13" fmla="*/ 202409 h 1892430"/>
              <a:gd name="connsiteX14" fmla="*/ 1435484 w 2039169"/>
              <a:gd name="connsiteY14" fmla="*/ 180978 h 1892430"/>
              <a:gd name="connsiteX15" fmla="*/ 1314450 w 2039169"/>
              <a:gd name="connsiteY15" fmla="*/ 184150 h 1892430"/>
              <a:gd name="connsiteX16" fmla="*/ 1262062 w 2039169"/>
              <a:gd name="connsiteY16" fmla="*/ 138113 h 1892430"/>
              <a:gd name="connsiteX17" fmla="*/ 1223962 w 2039169"/>
              <a:gd name="connsiteY17" fmla="*/ 109538 h 1892430"/>
              <a:gd name="connsiteX18" fmla="*/ 1181100 w 2039169"/>
              <a:gd name="connsiteY18" fmla="*/ 76200 h 1892430"/>
              <a:gd name="connsiteX19" fmla="*/ 1095375 w 2039169"/>
              <a:gd name="connsiteY19" fmla="*/ 47625 h 1892430"/>
              <a:gd name="connsiteX20" fmla="*/ 995362 w 2039169"/>
              <a:gd name="connsiteY20" fmla="*/ 47625 h 1892430"/>
              <a:gd name="connsiteX21" fmla="*/ 885825 w 2039169"/>
              <a:gd name="connsiteY21" fmla="*/ 61913 h 1892430"/>
              <a:gd name="connsiteX22" fmla="*/ 809625 w 2039169"/>
              <a:gd name="connsiteY22" fmla="*/ 66675 h 1892430"/>
              <a:gd name="connsiteX23" fmla="*/ 723900 w 2039169"/>
              <a:gd name="connsiteY23" fmla="*/ 52388 h 1892430"/>
              <a:gd name="connsiteX24" fmla="*/ 576262 w 2039169"/>
              <a:gd name="connsiteY24" fmla="*/ 28575 h 1892430"/>
              <a:gd name="connsiteX25" fmla="*/ 447675 w 2039169"/>
              <a:gd name="connsiteY25" fmla="*/ 4763 h 1892430"/>
              <a:gd name="connsiteX26" fmla="*/ 333375 w 2039169"/>
              <a:gd name="connsiteY26" fmla="*/ 0 h 1892430"/>
              <a:gd name="connsiteX27" fmla="*/ 200025 w 2039169"/>
              <a:gd name="connsiteY27" fmla="*/ 19050 h 1892430"/>
              <a:gd name="connsiteX28" fmla="*/ 123825 w 2039169"/>
              <a:gd name="connsiteY28" fmla="*/ 57150 h 1892430"/>
              <a:gd name="connsiteX29" fmla="*/ 66675 w 2039169"/>
              <a:gd name="connsiteY29" fmla="*/ 104775 h 1892430"/>
              <a:gd name="connsiteX30" fmla="*/ 14287 w 2039169"/>
              <a:gd name="connsiteY30" fmla="*/ 185738 h 1892430"/>
              <a:gd name="connsiteX31" fmla="*/ 0 w 2039169"/>
              <a:gd name="connsiteY31" fmla="*/ 276225 h 1892430"/>
              <a:gd name="connsiteX32" fmla="*/ 4762 w 2039169"/>
              <a:gd name="connsiteY32" fmla="*/ 366713 h 1892430"/>
              <a:gd name="connsiteX33" fmla="*/ 23812 w 2039169"/>
              <a:gd name="connsiteY33" fmla="*/ 428625 h 1892430"/>
              <a:gd name="connsiteX34" fmla="*/ 61912 w 2039169"/>
              <a:gd name="connsiteY34" fmla="*/ 495300 h 1892430"/>
              <a:gd name="connsiteX35" fmla="*/ 128587 w 2039169"/>
              <a:gd name="connsiteY35" fmla="*/ 538163 h 1892430"/>
              <a:gd name="connsiteX36" fmla="*/ 223837 w 2039169"/>
              <a:gd name="connsiteY36" fmla="*/ 571500 h 1892430"/>
              <a:gd name="connsiteX37" fmla="*/ 338137 w 2039169"/>
              <a:gd name="connsiteY37" fmla="*/ 590550 h 1892430"/>
              <a:gd name="connsiteX38" fmla="*/ 471487 w 2039169"/>
              <a:gd name="connsiteY38" fmla="*/ 581025 h 1892430"/>
              <a:gd name="connsiteX39" fmla="*/ 619125 w 2039169"/>
              <a:gd name="connsiteY39" fmla="*/ 547688 h 1892430"/>
              <a:gd name="connsiteX40" fmla="*/ 766762 w 2039169"/>
              <a:gd name="connsiteY40" fmla="*/ 500063 h 1892430"/>
              <a:gd name="connsiteX41" fmla="*/ 833437 w 2039169"/>
              <a:gd name="connsiteY41" fmla="*/ 476250 h 1892430"/>
              <a:gd name="connsiteX42" fmla="*/ 928687 w 2039169"/>
              <a:gd name="connsiteY42" fmla="*/ 466725 h 1892430"/>
              <a:gd name="connsiteX43" fmla="*/ 1076325 w 2039169"/>
              <a:gd name="connsiteY43" fmla="*/ 485775 h 1892430"/>
              <a:gd name="connsiteX44" fmla="*/ 1200150 w 2039169"/>
              <a:gd name="connsiteY44" fmla="*/ 466725 h 1892430"/>
              <a:gd name="connsiteX45" fmla="*/ 1285875 w 2039169"/>
              <a:gd name="connsiteY45" fmla="*/ 409575 h 1892430"/>
              <a:gd name="connsiteX46" fmla="*/ 1333500 w 2039169"/>
              <a:gd name="connsiteY46" fmla="*/ 347663 h 1892430"/>
              <a:gd name="connsiteX0" fmla="*/ 1333500 w 2039169"/>
              <a:gd name="connsiteY0" fmla="*/ 347663 h 2006950"/>
              <a:gd name="connsiteX1" fmla="*/ 1535495 w 2039169"/>
              <a:gd name="connsiteY1" fmla="*/ 323853 h 2006950"/>
              <a:gd name="connsiteX2" fmla="*/ 1709327 w 2039169"/>
              <a:gd name="connsiteY2" fmla="*/ 378622 h 2006950"/>
              <a:gd name="connsiteX3" fmla="*/ 1792671 w 2039169"/>
              <a:gd name="connsiteY3" fmla="*/ 442916 h 2006950"/>
              <a:gd name="connsiteX4" fmla="*/ 1868869 w 2039169"/>
              <a:gd name="connsiteY4" fmla="*/ 561978 h 2006950"/>
              <a:gd name="connsiteX5" fmla="*/ 1909351 w 2039169"/>
              <a:gd name="connsiteY5" fmla="*/ 890590 h 2006950"/>
              <a:gd name="connsiteX6" fmla="*/ 1816482 w 2039169"/>
              <a:gd name="connsiteY6" fmla="*/ 1466853 h 2006950"/>
              <a:gd name="connsiteX7" fmla="*/ 1518826 w 2039169"/>
              <a:gd name="connsiteY7" fmla="*/ 2000253 h 2006950"/>
              <a:gd name="connsiteX8" fmla="*/ 1661701 w 2039169"/>
              <a:gd name="connsiteY8" fmla="*/ 1890715 h 2006950"/>
              <a:gd name="connsiteX9" fmla="*/ 1878395 w 2039169"/>
              <a:gd name="connsiteY9" fmla="*/ 1664497 h 2006950"/>
              <a:gd name="connsiteX10" fmla="*/ 2035556 w 2039169"/>
              <a:gd name="connsiteY10" fmla="*/ 1097758 h 2006950"/>
              <a:gd name="connsiteX11" fmla="*/ 2002222 w 2039169"/>
              <a:gd name="connsiteY11" fmla="*/ 538167 h 2006950"/>
              <a:gd name="connsiteX12" fmla="*/ 1780765 w 2039169"/>
              <a:gd name="connsiteY12" fmla="*/ 290516 h 2006950"/>
              <a:gd name="connsiteX13" fmla="*/ 1568833 w 2039169"/>
              <a:gd name="connsiteY13" fmla="*/ 202409 h 2006950"/>
              <a:gd name="connsiteX14" fmla="*/ 1435484 w 2039169"/>
              <a:gd name="connsiteY14" fmla="*/ 180978 h 2006950"/>
              <a:gd name="connsiteX15" fmla="*/ 1314450 w 2039169"/>
              <a:gd name="connsiteY15" fmla="*/ 184150 h 2006950"/>
              <a:gd name="connsiteX16" fmla="*/ 1262062 w 2039169"/>
              <a:gd name="connsiteY16" fmla="*/ 138113 h 2006950"/>
              <a:gd name="connsiteX17" fmla="*/ 1223962 w 2039169"/>
              <a:gd name="connsiteY17" fmla="*/ 109538 h 2006950"/>
              <a:gd name="connsiteX18" fmla="*/ 1181100 w 2039169"/>
              <a:gd name="connsiteY18" fmla="*/ 76200 h 2006950"/>
              <a:gd name="connsiteX19" fmla="*/ 1095375 w 2039169"/>
              <a:gd name="connsiteY19" fmla="*/ 47625 h 2006950"/>
              <a:gd name="connsiteX20" fmla="*/ 995362 w 2039169"/>
              <a:gd name="connsiteY20" fmla="*/ 47625 h 2006950"/>
              <a:gd name="connsiteX21" fmla="*/ 885825 w 2039169"/>
              <a:gd name="connsiteY21" fmla="*/ 61913 h 2006950"/>
              <a:gd name="connsiteX22" fmla="*/ 809625 w 2039169"/>
              <a:gd name="connsiteY22" fmla="*/ 66675 h 2006950"/>
              <a:gd name="connsiteX23" fmla="*/ 723900 w 2039169"/>
              <a:gd name="connsiteY23" fmla="*/ 52388 h 2006950"/>
              <a:gd name="connsiteX24" fmla="*/ 576262 w 2039169"/>
              <a:gd name="connsiteY24" fmla="*/ 28575 h 2006950"/>
              <a:gd name="connsiteX25" fmla="*/ 447675 w 2039169"/>
              <a:gd name="connsiteY25" fmla="*/ 4763 h 2006950"/>
              <a:gd name="connsiteX26" fmla="*/ 333375 w 2039169"/>
              <a:gd name="connsiteY26" fmla="*/ 0 h 2006950"/>
              <a:gd name="connsiteX27" fmla="*/ 200025 w 2039169"/>
              <a:gd name="connsiteY27" fmla="*/ 19050 h 2006950"/>
              <a:gd name="connsiteX28" fmla="*/ 123825 w 2039169"/>
              <a:gd name="connsiteY28" fmla="*/ 57150 h 2006950"/>
              <a:gd name="connsiteX29" fmla="*/ 66675 w 2039169"/>
              <a:gd name="connsiteY29" fmla="*/ 104775 h 2006950"/>
              <a:gd name="connsiteX30" fmla="*/ 14287 w 2039169"/>
              <a:gd name="connsiteY30" fmla="*/ 185738 h 2006950"/>
              <a:gd name="connsiteX31" fmla="*/ 0 w 2039169"/>
              <a:gd name="connsiteY31" fmla="*/ 276225 h 2006950"/>
              <a:gd name="connsiteX32" fmla="*/ 4762 w 2039169"/>
              <a:gd name="connsiteY32" fmla="*/ 366713 h 2006950"/>
              <a:gd name="connsiteX33" fmla="*/ 23812 w 2039169"/>
              <a:gd name="connsiteY33" fmla="*/ 428625 h 2006950"/>
              <a:gd name="connsiteX34" fmla="*/ 61912 w 2039169"/>
              <a:gd name="connsiteY34" fmla="*/ 495300 h 2006950"/>
              <a:gd name="connsiteX35" fmla="*/ 128587 w 2039169"/>
              <a:gd name="connsiteY35" fmla="*/ 538163 h 2006950"/>
              <a:gd name="connsiteX36" fmla="*/ 223837 w 2039169"/>
              <a:gd name="connsiteY36" fmla="*/ 571500 h 2006950"/>
              <a:gd name="connsiteX37" fmla="*/ 338137 w 2039169"/>
              <a:gd name="connsiteY37" fmla="*/ 590550 h 2006950"/>
              <a:gd name="connsiteX38" fmla="*/ 471487 w 2039169"/>
              <a:gd name="connsiteY38" fmla="*/ 581025 h 2006950"/>
              <a:gd name="connsiteX39" fmla="*/ 619125 w 2039169"/>
              <a:gd name="connsiteY39" fmla="*/ 547688 h 2006950"/>
              <a:gd name="connsiteX40" fmla="*/ 766762 w 2039169"/>
              <a:gd name="connsiteY40" fmla="*/ 500063 h 2006950"/>
              <a:gd name="connsiteX41" fmla="*/ 833437 w 2039169"/>
              <a:gd name="connsiteY41" fmla="*/ 476250 h 2006950"/>
              <a:gd name="connsiteX42" fmla="*/ 928687 w 2039169"/>
              <a:gd name="connsiteY42" fmla="*/ 466725 h 2006950"/>
              <a:gd name="connsiteX43" fmla="*/ 1076325 w 2039169"/>
              <a:gd name="connsiteY43" fmla="*/ 485775 h 2006950"/>
              <a:gd name="connsiteX44" fmla="*/ 1200150 w 2039169"/>
              <a:gd name="connsiteY44" fmla="*/ 466725 h 2006950"/>
              <a:gd name="connsiteX45" fmla="*/ 1285875 w 2039169"/>
              <a:gd name="connsiteY45" fmla="*/ 409575 h 2006950"/>
              <a:gd name="connsiteX46" fmla="*/ 1333500 w 2039169"/>
              <a:gd name="connsiteY46" fmla="*/ 347663 h 2006950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210068"/>
              <a:gd name="connsiteX1" fmla="*/ 1535495 w 2039169"/>
              <a:gd name="connsiteY1" fmla="*/ 323853 h 2210068"/>
              <a:gd name="connsiteX2" fmla="*/ 1709327 w 2039169"/>
              <a:gd name="connsiteY2" fmla="*/ 378622 h 2210068"/>
              <a:gd name="connsiteX3" fmla="*/ 1792671 w 2039169"/>
              <a:gd name="connsiteY3" fmla="*/ 442916 h 2210068"/>
              <a:gd name="connsiteX4" fmla="*/ 1868869 w 2039169"/>
              <a:gd name="connsiteY4" fmla="*/ 561978 h 2210068"/>
              <a:gd name="connsiteX5" fmla="*/ 1909351 w 2039169"/>
              <a:gd name="connsiteY5" fmla="*/ 890590 h 2210068"/>
              <a:gd name="connsiteX6" fmla="*/ 1816482 w 2039169"/>
              <a:gd name="connsiteY6" fmla="*/ 1466853 h 2210068"/>
              <a:gd name="connsiteX7" fmla="*/ 1518826 w 2039169"/>
              <a:gd name="connsiteY7" fmla="*/ 2000253 h 2210068"/>
              <a:gd name="connsiteX8" fmla="*/ 1306894 w 2039169"/>
              <a:gd name="connsiteY8" fmla="*/ 2207421 h 2210068"/>
              <a:gd name="connsiteX9" fmla="*/ 1878395 w 2039169"/>
              <a:gd name="connsiteY9" fmla="*/ 1664497 h 2210068"/>
              <a:gd name="connsiteX10" fmla="*/ 2035556 w 2039169"/>
              <a:gd name="connsiteY10" fmla="*/ 1097758 h 2210068"/>
              <a:gd name="connsiteX11" fmla="*/ 2002222 w 2039169"/>
              <a:gd name="connsiteY11" fmla="*/ 538167 h 2210068"/>
              <a:gd name="connsiteX12" fmla="*/ 1780765 w 2039169"/>
              <a:gd name="connsiteY12" fmla="*/ 290516 h 2210068"/>
              <a:gd name="connsiteX13" fmla="*/ 1568833 w 2039169"/>
              <a:gd name="connsiteY13" fmla="*/ 202409 h 2210068"/>
              <a:gd name="connsiteX14" fmla="*/ 1435484 w 2039169"/>
              <a:gd name="connsiteY14" fmla="*/ 180978 h 2210068"/>
              <a:gd name="connsiteX15" fmla="*/ 1314450 w 2039169"/>
              <a:gd name="connsiteY15" fmla="*/ 184150 h 2210068"/>
              <a:gd name="connsiteX16" fmla="*/ 1262062 w 2039169"/>
              <a:gd name="connsiteY16" fmla="*/ 138113 h 2210068"/>
              <a:gd name="connsiteX17" fmla="*/ 1223962 w 2039169"/>
              <a:gd name="connsiteY17" fmla="*/ 109538 h 2210068"/>
              <a:gd name="connsiteX18" fmla="*/ 1181100 w 2039169"/>
              <a:gd name="connsiteY18" fmla="*/ 76200 h 2210068"/>
              <a:gd name="connsiteX19" fmla="*/ 1095375 w 2039169"/>
              <a:gd name="connsiteY19" fmla="*/ 47625 h 2210068"/>
              <a:gd name="connsiteX20" fmla="*/ 995362 w 2039169"/>
              <a:gd name="connsiteY20" fmla="*/ 47625 h 2210068"/>
              <a:gd name="connsiteX21" fmla="*/ 885825 w 2039169"/>
              <a:gd name="connsiteY21" fmla="*/ 61913 h 2210068"/>
              <a:gd name="connsiteX22" fmla="*/ 809625 w 2039169"/>
              <a:gd name="connsiteY22" fmla="*/ 66675 h 2210068"/>
              <a:gd name="connsiteX23" fmla="*/ 723900 w 2039169"/>
              <a:gd name="connsiteY23" fmla="*/ 52388 h 2210068"/>
              <a:gd name="connsiteX24" fmla="*/ 576262 w 2039169"/>
              <a:gd name="connsiteY24" fmla="*/ 28575 h 2210068"/>
              <a:gd name="connsiteX25" fmla="*/ 447675 w 2039169"/>
              <a:gd name="connsiteY25" fmla="*/ 4763 h 2210068"/>
              <a:gd name="connsiteX26" fmla="*/ 333375 w 2039169"/>
              <a:gd name="connsiteY26" fmla="*/ 0 h 2210068"/>
              <a:gd name="connsiteX27" fmla="*/ 200025 w 2039169"/>
              <a:gd name="connsiteY27" fmla="*/ 19050 h 2210068"/>
              <a:gd name="connsiteX28" fmla="*/ 123825 w 2039169"/>
              <a:gd name="connsiteY28" fmla="*/ 57150 h 2210068"/>
              <a:gd name="connsiteX29" fmla="*/ 66675 w 2039169"/>
              <a:gd name="connsiteY29" fmla="*/ 104775 h 2210068"/>
              <a:gd name="connsiteX30" fmla="*/ 14287 w 2039169"/>
              <a:gd name="connsiteY30" fmla="*/ 185738 h 2210068"/>
              <a:gd name="connsiteX31" fmla="*/ 0 w 2039169"/>
              <a:gd name="connsiteY31" fmla="*/ 276225 h 2210068"/>
              <a:gd name="connsiteX32" fmla="*/ 4762 w 2039169"/>
              <a:gd name="connsiteY32" fmla="*/ 366713 h 2210068"/>
              <a:gd name="connsiteX33" fmla="*/ 23812 w 2039169"/>
              <a:gd name="connsiteY33" fmla="*/ 428625 h 2210068"/>
              <a:gd name="connsiteX34" fmla="*/ 61912 w 2039169"/>
              <a:gd name="connsiteY34" fmla="*/ 495300 h 2210068"/>
              <a:gd name="connsiteX35" fmla="*/ 128587 w 2039169"/>
              <a:gd name="connsiteY35" fmla="*/ 538163 h 2210068"/>
              <a:gd name="connsiteX36" fmla="*/ 223837 w 2039169"/>
              <a:gd name="connsiteY36" fmla="*/ 571500 h 2210068"/>
              <a:gd name="connsiteX37" fmla="*/ 338137 w 2039169"/>
              <a:gd name="connsiteY37" fmla="*/ 590550 h 2210068"/>
              <a:gd name="connsiteX38" fmla="*/ 471487 w 2039169"/>
              <a:gd name="connsiteY38" fmla="*/ 581025 h 2210068"/>
              <a:gd name="connsiteX39" fmla="*/ 619125 w 2039169"/>
              <a:gd name="connsiteY39" fmla="*/ 547688 h 2210068"/>
              <a:gd name="connsiteX40" fmla="*/ 766762 w 2039169"/>
              <a:gd name="connsiteY40" fmla="*/ 500063 h 2210068"/>
              <a:gd name="connsiteX41" fmla="*/ 833437 w 2039169"/>
              <a:gd name="connsiteY41" fmla="*/ 476250 h 2210068"/>
              <a:gd name="connsiteX42" fmla="*/ 928687 w 2039169"/>
              <a:gd name="connsiteY42" fmla="*/ 466725 h 2210068"/>
              <a:gd name="connsiteX43" fmla="*/ 1076325 w 2039169"/>
              <a:gd name="connsiteY43" fmla="*/ 485775 h 2210068"/>
              <a:gd name="connsiteX44" fmla="*/ 1200150 w 2039169"/>
              <a:gd name="connsiteY44" fmla="*/ 466725 h 2210068"/>
              <a:gd name="connsiteX45" fmla="*/ 1285875 w 2039169"/>
              <a:gd name="connsiteY45" fmla="*/ 409575 h 2210068"/>
              <a:gd name="connsiteX46" fmla="*/ 1333500 w 2039169"/>
              <a:gd name="connsiteY46" fmla="*/ 347663 h 2210068"/>
              <a:gd name="connsiteX0" fmla="*/ 1333500 w 2039169"/>
              <a:gd name="connsiteY0" fmla="*/ 347663 h 2345084"/>
              <a:gd name="connsiteX1" fmla="*/ 1535495 w 2039169"/>
              <a:gd name="connsiteY1" fmla="*/ 323853 h 2345084"/>
              <a:gd name="connsiteX2" fmla="*/ 1709327 w 2039169"/>
              <a:gd name="connsiteY2" fmla="*/ 378622 h 2345084"/>
              <a:gd name="connsiteX3" fmla="*/ 1792671 w 2039169"/>
              <a:gd name="connsiteY3" fmla="*/ 442916 h 2345084"/>
              <a:gd name="connsiteX4" fmla="*/ 1868869 w 2039169"/>
              <a:gd name="connsiteY4" fmla="*/ 561978 h 2345084"/>
              <a:gd name="connsiteX5" fmla="*/ 1909351 w 2039169"/>
              <a:gd name="connsiteY5" fmla="*/ 890590 h 2345084"/>
              <a:gd name="connsiteX6" fmla="*/ 1816482 w 2039169"/>
              <a:gd name="connsiteY6" fmla="*/ 1466853 h 2345084"/>
              <a:gd name="connsiteX7" fmla="*/ 783020 w 2039169"/>
              <a:gd name="connsiteY7" fmla="*/ 2333627 h 2345084"/>
              <a:gd name="connsiteX8" fmla="*/ 1518826 w 2039169"/>
              <a:gd name="connsiteY8" fmla="*/ 2000253 h 2345084"/>
              <a:gd name="connsiteX9" fmla="*/ 1306894 w 2039169"/>
              <a:gd name="connsiteY9" fmla="*/ 2207421 h 2345084"/>
              <a:gd name="connsiteX10" fmla="*/ 1878395 w 2039169"/>
              <a:gd name="connsiteY10" fmla="*/ 1664497 h 2345084"/>
              <a:gd name="connsiteX11" fmla="*/ 2035556 w 2039169"/>
              <a:gd name="connsiteY11" fmla="*/ 1097758 h 2345084"/>
              <a:gd name="connsiteX12" fmla="*/ 2002222 w 2039169"/>
              <a:gd name="connsiteY12" fmla="*/ 538167 h 2345084"/>
              <a:gd name="connsiteX13" fmla="*/ 1780765 w 2039169"/>
              <a:gd name="connsiteY13" fmla="*/ 290516 h 2345084"/>
              <a:gd name="connsiteX14" fmla="*/ 1568833 w 2039169"/>
              <a:gd name="connsiteY14" fmla="*/ 202409 h 2345084"/>
              <a:gd name="connsiteX15" fmla="*/ 1435484 w 2039169"/>
              <a:gd name="connsiteY15" fmla="*/ 180978 h 2345084"/>
              <a:gd name="connsiteX16" fmla="*/ 1314450 w 2039169"/>
              <a:gd name="connsiteY16" fmla="*/ 184150 h 2345084"/>
              <a:gd name="connsiteX17" fmla="*/ 1262062 w 2039169"/>
              <a:gd name="connsiteY17" fmla="*/ 138113 h 2345084"/>
              <a:gd name="connsiteX18" fmla="*/ 1223962 w 2039169"/>
              <a:gd name="connsiteY18" fmla="*/ 109538 h 2345084"/>
              <a:gd name="connsiteX19" fmla="*/ 1181100 w 2039169"/>
              <a:gd name="connsiteY19" fmla="*/ 76200 h 2345084"/>
              <a:gd name="connsiteX20" fmla="*/ 1095375 w 2039169"/>
              <a:gd name="connsiteY20" fmla="*/ 47625 h 2345084"/>
              <a:gd name="connsiteX21" fmla="*/ 995362 w 2039169"/>
              <a:gd name="connsiteY21" fmla="*/ 47625 h 2345084"/>
              <a:gd name="connsiteX22" fmla="*/ 885825 w 2039169"/>
              <a:gd name="connsiteY22" fmla="*/ 61913 h 2345084"/>
              <a:gd name="connsiteX23" fmla="*/ 809625 w 2039169"/>
              <a:gd name="connsiteY23" fmla="*/ 66675 h 2345084"/>
              <a:gd name="connsiteX24" fmla="*/ 723900 w 2039169"/>
              <a:gd name="connsiteY24" fmla="*/ 52388 h 2345084"/>
              <a:gd name="connsiteX25" fmla="*/ 576262 w 2039169"/>
              <a:gd name="connsiteY25" fmla="*/ 28575 h 2345084"/>
              <a:gd name="connsiteX26" fmla="*/ 447675 w 2039169"/>
              <a:gd name="connsiteY26" fmla="*/ 4763 h 2345084"/>
              <a:gd name="connsiteX27" fmla="*/ 333375 w 2039169"/>
              <a:gd name="connsiteY27" fmla="*/ 0 h 2345084"/>
              <a:gd name="connsiteX28" fmla="*/ 200025 w 2039169"/>
              <a:gd name="connsiteY28" fmla="*/ 19050 h 2345084"/>
              <a:gd name="connsiteX29" fmla="*/ 123825 w 2039169"/>
              <a:gd name="connsiteY29" fmla="*/ 57150 h 2345084"/>
              <a:gd name="connsiteX30" fmla="*/ 66675 w 2039169"/>
              <a:gd name="connsiteY30" fmla="*/ 104775 h 2345084"/>
              <a:gd name="connsiteX31" fmla="*/ 14287 w 2039169"/>
              <a:gd name="connsiteY31" fmla="*/ 185738 h 2345084"/>
              <a:gd name="connsiteX32" fmla="*/ 0 w 2039169"/>
              <a:gd name="connsiteY32" fmla="*/ 276225 h 2345084"/>
              <a:gd name="connsiteX33" fmla="*/ 4762 w 2039169"/>
              <a:gd name="connsiteY33" fmla="*/ 366713 h 2345084"/>
              <a:gd name="connsiteX34" fmla="*/ 23812 w 2039169"/>
              <a:gd name="connsiteY34" fmla="*/ 428625 h 2345084"/>
              <a:gd name="connsiteX35" fmla="*/ 61912 w 2039169"/>
              <a:gd name="connsiteY35" fmla="*/ 495300 h 2345084"/>
              <a:gd name="connsiteX36" fmla="*/ 128587 w 2039169"/>
              <a:gd name="connsiteY36" fmla="*/ 538163 h 2345084"/>
              <a:gd name="connsiteX37" fmla="*/ 223837 w 2039169"/>
              <a:gd name="connsiteY37" fmla="*/ 571500 h 2345084"/>
              <a:gd name="connsiteX38" fmla="*/ 338137 w 2039169"/>
              <a:gd name="connsiteY38" fmla="*/ 590550 h 2345084"/>
              <a:gd name="connsiteX39" fmla="*/ 471487 w 2039169"/>
              <a:gd name="connsiteY39" fmla="*/ 581025 h 2345084"/>
              <a:gd name="connsiteX40" fmla="*/ 619125 w 2039169"/>
              <a:gd name="connsiteY40" fmla="*/ 547688 h 2345084"/>
              <a:gd name="connsiteX41" fmla="*/ 766762 w 2039169"/>
              <a:gd name="connsiteY41" fmla="*/ 500063 h 2345084"/>
              <a:gd name="connsiteX42" fmla="*/ 833437 w 2039169"/>
              <a:gd name="connsiteY42" fmla="*/ 476250 h 2345084"/>
              <a:gd name="connsiteX43" fmla="*/ 928687 w 2039169"/>
              <a:gd name="connsiteY43" fmla="*/ 466725 h 2345084"/>
              <a:gd name="connsiteX44" fmla="*/ 1076325 w 2039169"/>
              <a:gd name="connsiteY44" fmla="*/ 485775 h 2345084"/>
              <a:gd name="connsiteX45" fmla="*/ 1200150 w 2039169"/>
              <a:gd name="connsiteY45" fmla="*/ 466725 h 2345084"/>
              <a:gd name="connsiteX46" fmla="*/ 1285875 w 2039169"/>
              <a:gd name="connsiteY46" fmla="*/ 409575 h 2345084"/>
              <a:gd name="connsiteX47" fmla="*/ 1333500 w 2039169"/>
              <a:gd name="connsiteY47" fmla="*/ 347663 h 2345084"/>
              <a:gd name="connsiteX0" fmla="*/ 1333500 w 2039169"/>
              <a:gd name="connsiteY0" fmla="*/ 347663 h 2338966"/>
              <a:gd name="connsiteX1" fmla="*/ 1535495 w 2039169"/>
              <a:gd name="connsiteY1" fmla="*/ 323853 h 2338966"/>
              <a:gd name="connsiteX2" fmla="*/ 1709327 w 2039169"/>
              <a:gd name="connsiteY2" fmla="*/ 378622 h 2338966"/>
              <a:gd name="connsiteX3" fmla="*/ 1792671 w 2039169"/>
              <a:gd name="connsiteY3" fmla="*/ 442916 h 2338966"/>
              <a:gd name="connsiteX4" fmla="*/ 1868869 w 2039169"/>
              <a:gd name="connsiteY4" fmla="*/ 561978 h 2338966"/>
              <a:gd name="connsiteX5" fmla="*/ 1909351 w 2039169"/>
              <a:gd name="connsiteY5" fmla="*/ 890590 h 2338966"/>
              <a:gd name="connsiteX6" fmla="*/ 1816482 w 2039169"/>
              <a:gd name="connsiteY6" fmla="*/ 1466853 h 2338966"/>
              <a:gd name="connsiteX7" fmla="*/ 1566451 w 2039169"/>
              <a:gd name="connsiteY7" fmla="*/ 1897858 h 2338966"/>
              <a:gd name="connsiteX8" fmla="*/ 783020 w 2039169"/>
              <a:gd name="connsiteY8" fmla="*/ 2333627 h 2338966"/>
              <a:gd name="connsiteX9" fmla="*/ 1518826 w 2039169"/>
              <a:gd name="connsiteY9" fmla="*/ 2000253 h 2338966"/>
              <a:gd name="connsiteX10" fmla="*/ 1306894 w 2039169"/>
              <a:gd name="connsiteY10" fmla="*/ 2207421 h 2338966"/>
              <a:gd name="connsiteX11" fmla="*/ 1878395 w 2039169"/>
              <a:gd name="connsiteY11" fmla="*/ 1664497 h 2338966"/>
              <a:gd name="connsiteX12" fmla="*/ 2035556 w 2039169"/>
              <a:gd name="connsiteY12" fmla="*/ 1097758 h 2338966"/>
              <a:gd name="connsiteX13" fmla="*/ 2002222 w 2039169"/>
              <a:gd name="connsiteY13" fmla="*/ 538167 h 2338966"/>
              <a:gd name="connsiteX14" fmla="*/ 1780765 w 2039169"/>
              <a:gd name="connsiteY14" fmla="*/ 290516 h 2338966"/>
              <a:gd name="connsiteX15" fmla="*/ 1568833 w 2039169"/>
              <a:gd name="connsiteY15" fmla="*/ 202409 h 2338966"/>
              <a:gd name="connsiteX16" fmla="*/ 1435484 w 2039169"/>
              <a:gd name="connsiteY16" fmla="*/ 180978 h 2338966"/>
              <a:gd name="connsiteX17" fmla="*/ 1314450 w 2039169"/>
              <a:gd name="connsiteY17" fmla="*/ 184150 h 2338966"/>
              <a:gd name="connsiteX18" fmla="*/ 1262062 w 2039169"/>
              <a:gd name="connsiteY18" fmla="*/ 138113 h 2338966"/>
              <a:gd name="connsiteX19" fmla="*/ 1223962 w 2039169"/>
              <a:gd name="connsiteY19" fmla="*/ 109538 h 2338966"/>
              <a:gd name="connsiteX20" fmla="*/ 1181100 w 2039169"/>
              <a:gd name="connsiteY20" fmla="*/ 76200 h 2338966"/>
              <a:gd name="connsiteX21" fmla="*/ 1095375 w 2039169"/>
              <a:gd name="connsiteY21" fmla="*/ 47625 h 2338966"/>
              <a:gd name="connsiteX22" fmla="*/ 995362 w 2039169"/>
              <a:gd name="connsiteY22" fmla="*/ 47625 h 2338966"/>
              <a:gd name="connsiteX23" fmla="*/ 885825 w 2039169"/>
              <a:gd name="connsiteY23" fmla="*/ 61913 h 2338966"/>
              <a:gd name="connsiteX24" fmla="*/ 809625 w 2039169"/>
              <a:gd name="connsiteY24" fmla="*/ 66675 h 2338966"/>
              <a:gd name="connsiteX25" fmla="*/ 723900 w 2039169"/>
              <a:gd name="connsiteY25" fmla="*/ 52388 h 2338966"/>
              <a:gd name="connsiteX26" fmla="*/ 576262 w 2039169"/>
              <a:gd name="connsiteY26" fmla="*/ 28575 h 2338966"/>
              <a:gd name="connsiteX27" fmla="*/ 447675 w 2039169"/>
              <a:gd name="connsiteY27" fmla="*/ 4763 h 2338966"/>
              <a:gd name="connsiteX28" fmla="*/ 333375 w 2039169"/>
              <a:gd name="connsiteY28" fmla="*/ 0 h 2338966"/>
              <a:gd name="connsiteX29" fmla="*/ 200025 w 2039169"/>
              <a:gd name="connsiteY29" fmla="*/ 19050 h 2338966"/>
              <a:gd name="connsiteX30" fmla="*/ 123825 w 2039169"/>
              <a:gd name="connsiteY30" fmla="*/ 57150 h 2338966"/>
              <a:gd name="connsiteX31" fmla="*/ 66675 w 2039169"/>
              <a:gd name="connsiteY31" fmla="*/ 104775 h 2338966"/>
              <a:gd name="connsiteX32" fmla="*/ 14287 w 2039169"/>
              <a:gd name="connsiteY32" fmla="*/ 185738 h 2338966"/>
              <a:gd name="connsiteX33" fmla="*/ 0 w 2039169"/>
              <a:gd name="connsiteY33" fmla="*/ 276225 h 2338966"/>
              <a:gd name="connsiteX34" fmla="*/ 4762 w 2039169"/>
              <a:gd name="connsiteY34" fmla="*/ 366713 h 2338966"/>
              <a:gd name="connsiteX35" fmla="*/ 23812 w 2039169"/>
              <a:gd name="connsiteY35" fmla="*/ 428625 h 2338966"/>
              <a:gd name="connsiteX36" fmla="*/ 61912 w 2039169"/>
              <a:gd name="connsiteY36" fmla="*/ 495300 h 2338966"/>
              <a:gd name="connsiteX37" fmla="*/ 128587 w 2039169"/>
              <a:gd name="connsiteY37" fmla="*/ 538163 h 2338966"/>
              <a:gd name="connsiteX38" fmla="*/ 223837 w 2039169"/>
              <a:gd name="connsiteY38" fmla="*/ 571500 h 2338966"/>
              <a:gd name="connsiteX39" fmla="*/ 338137 w 2039169"/>
              <a:gd name="connsiteY39" fmla="*/ 590550 h 2338966"/>
              <a:gd name="connsiteX40" fmla="*/ 471487 w 2039169"/>
              <a:gd name="connsiteY40" fmla="*/ 581025 h 2338966"/>
              <a:gd name="connsiteX41" fmla="*/ 619125 w 2039169"/>
              <a:gd name="connsiteY41" fmla="*/ 547688 h 2338966"/>
              <a:gd name="connsiteX42" fmla="*/ 766762 w 2039169"/>
              <a:gd name="connsiteY42" fmla="*/ 500063 h 2338966"/>
              <a:gd name="connsiteX43" fmla="*/ 833437 w 2039169"/>
              <a:gd name="connsiteY43" fmla="*/ 476250 h 2338966"/>
              <a:gd name="connsiteX44" fmla="*/ 928687 w 2039169"/>
              <a:gd name="connsiteY44" fmla="*/ 466725 h 2338966"/>
              <a:gd name="connsiteX45" fmla="*/ 1076325 w 2039169"/>
              <a:gd name="connsiteY45" fmla="*/ 485775 h 2338966"/>
              <a:gd name="connsiteX46" fmla="*/ 1200150 w 2039169"/>
              <a:gd name="connsiteY46" fmla="*/ 466725 h 2338966"/>
              <a:gd name="connsiteX47" fmla="*/ 1285875 w 2039169"/>
              <a:gd name="connsiteY47" fmla="*/ 409575 h 2338966"/>
              <a:gd name="connsiteX48" fmla="*/ 1333500 w 2039169"/>
              <a:gd name="connsiteY48" fmla="*/ 347663 h 2338966"/>
              <a:gd name="connsiteX0" fmla="*/ 1333500 w 2039169"/>
              <a:gd name="connsiteY0" fmla="*/ 347663 h 2338966"/>
              <a:gd name="connsiteX1" fmla="*/ 1535495 w 2039169"/>
              <a:gd name="connsiteY1" fmla="*/ 323853 h 2338966"/>
              <a:gd name="connsiteX2" fmla="*/ 1709327 w 2039169"/>
              <a:gd name="connsiteY2" fmla="*/ 378622 h 2338966"/>
              <a:gd name="connsiteX3" fmla="*/ 1792671 w 2039169"/>
              <a:gd name="connsiteY3" fmla="*/ 442916 h 2338966"/>
              <a:gd name="connsiteX4" fmla="*/ 1868869 w 2039169"/>
              <a:gd name="connsiteY4" fmla="*/ 561978 h 2338966"/>
              <a:gd name="connsiteX5" fmla="*/ 1909351 w 2039169"/>
              <a:gd name="connsiteY5" fmla="*/ 890590 h 2338966"/>
              <a:gd name="connsiteX6" fmla="*/ 1816482 w 2039169"/>
              <a:gd name="connsiteY6" fmla="*/ 1466853 h 2338966"/>
              <a:gd name="connsiteX7" fmla="*/ 1566451 w 2039169"/>
              <a:gd name="connsiteY7" fmla="*/ 1897858 h 2338966"/>
              <a:gd name="connsiteX8" fmla="*/ 783020 w 2039169"/>
              <a:gd name="connsiteY8" fmla="*/ 2333627 h 2338966"/>
              <a:gd name="connsiteX9" fmla="*/ 1518826 w 2039169"/>
              <a:gd name="connsiteY9" fmla="*/ 2000253 h 2338966"/>
              <a:gd name="connsiteX10" fmla="*/ 1306894 w 2039169"/>
              <a:gd name="connsiteY10" fmla="*/ 2207421 h 2338966"/>
              <a:gd name="connsiteX11" fmla="*/ 1878395 w 2039169"/>
              <a:gd name="connsiteY11" fmla="*/ 1664497 h 2338966"/>
              <a:gd name="connsiteX12" fmla="*/ 2035556 w 2039169"/>
              <a:gd name="connsiteY12" fmla="*/ 1097758 h 2338966"/>
              <a:gd name="connsiteX13" fmla="*/ 2002222 w 2039169"/>
              <a:gd name="connsiteY13" fmla="*/ 538167 h 2338966"/>
              <a:gd name="connsiteX14" fmla="*/ 1780765 w 2039169"/>
              <a:gd name="connsiteY14" fmla="*/ 290516 h 2338966"/>
              <a:gd name="connsiteX15" fmla="*/ 1568833 w 2039169"/>
              <a:gd name="connsiteY15" fmla="*/ 202409 h 2338966"/>
              <a:gd name="connsiteX16" fmla="*/ 1435484 w 2039169"/>
              <a:gd name="connsiteY16" fmla="*/ 180978 h 2338966"/>
              <a:gd name="connsiteX17" fmla="*/ 1314450 w 2039169"/>
              <a:gd name="connsiteY17" fmla="*/ 184150 h 2338966"/>
              <a:gd name="connsiteX18" fmla="*/ 1262062 w 2039169"/>
              <a:gd name="connsiteY18" fmla="*/ 138113 h 2338966"/>
              <a:gd name="connsiteX19" fmla="*/ 1223962 w 2039169"/>
              <a:gd name="connsiteY19" fmla="*/ 109538 h 2338966"/>
              <a:gd name="connsiteX20" fmla="*/ 1181100 w 2039169"/>
              <a:gd name="connsiteY20" fmla="*/ 76200 h 2338966"/>
              <a:gd name="connsiteX21" fmla="*/ 1095375 w 2039169"/>
              <a:gd name="connsiteY21" fmla="*/ 47625 h 2338966"/>
              <a:gd name="connsiteX22" fmla="*/ 995362 w 2039169"/>
              <a:gd name="connsiteY22" fmla="*/ 47625 h 2338966"/>
              <a:gd name="connsiteX23" fmla="*/ 885825 w 2039169"/>
              <a:gd name="connsiteY23" fmla="*/ 61913 h 2338966"/>
              <a:gd name="connsiteX24" fmla="*/ 809625 w 2039169"/>
              <a:gd name="connsiteY24" fmla="*/ 66675 h 2338966"/>
              <a:gd name="connsiteX25" fmla="*/ 723900 w 2039169"/>
              <a:gd name="connsiteY25" fmla="*/ 52388 h 2338966"/>
              <a:gd name="connsiteX26" fmla="*/ 576262 w 2039169"/>
              <a:gd name="connsiteY26" fmla="*/ 28575 h 2338966"/>
              <a:gd name="connsiteX27" fmla="*/ 447675 w 2039169"/>
              <a:gd name="connsiteY27" fmla="*/ 4763 h 2338966"/>
              <a:gd name="connsiteX28" fmla="*/ 333375 w 2039169"/>
              <a:gd name="connsiteY28" fmla="*/ 0 h 2338966"/>
              <a:gd name="connsiteX29" fmla="*/ 200025 w 2039169"/>
              <a:gd name="connsiteY29" fmla="*/ 19050 h 2338966"/>
              <a:gd name="connsiteX30" fmla="*/ 123825 w 2039169"/>
              <a:gd name="connsiteY30" fmla="*/ 57150 h 2338966"/>
              <a:gd name="connsiteX31" fmla="*/ 66675 w 2039169"/>
              <a:gd name="connsiteY31" fmla="*/ 104775 h 2338966"/>
              <a:gd name="connsiteX32" fmla="*/ 14287 w 2039169"/>
              <a:gd name="connsiteY32" fmla="*/ 185738 h 2338966"/>
              <a:gd name="connsiteX33" fmla="*/ 0 w 2039169"/>
              <a:gd name="connsiteY33" fmla="*/ 276225 h 2338966"/>
              <a:gd name="connsiteX34" fmla="*/ 4762 w 2039169"/>
              <a:gd name="connsiteY34" fmla="*/ 366713 h 2338966"/>
              <a:gd name="connsiteX35" fmla="*/ 23812 w 2039169"/>
              <a:gd name="connsiteY35" fmla="*/ 428625 h 2338966"/>
              <a:gd name="connsiteX36" fmla="*/ 61912 w 2039169"/>
              <a:gd name="connsiteY36" fmla="*/ 495300 h 2338966"/>
              <a:gd name="connsiteX37" fmla="*/ 128587 w 2039169"/>
              <a:gd name="connsiteY37" fmla="*/ 538163 h 2338966"/>
              <a:gd name="connsiteX38" fmla="*/ 223837 w 2039169"/>
              <a:gd name="connsiteY38" fmla="*/ 571500 h 2338966"/>
              <a:gd name="connsiteX39" fmla="*/ 338137 w 2039169"/>
              <a:gd name="connsiteY39" fmla="*/ 590550 h 2338966"/>
              <a:gd name="connsiteX40" fmla="*/ 471487 w 2039169"/>
              <a:gd name="connsiteY40" fmla="*/ 581025 h 2338966"/>
              <a:gd name="connsiteX41" fmla="*/ 619125 w 2039169"/>
              <a:gd name="connsiteY41" fmla="*/ 547688 h 2338966"/>
              <a:gd name="connsiteX42" fmla="*/ 766762 w 2039169"/>
              <a:gd name="connsiteY42" fmla="*/ 500063 h 2338966"/>
              <a:gd name="connsiteX43" fmla="*/ 833437 w 2039169"/>
              <a:gd name="connsiteY43" fmla="*/ 476250 h 2338966"/>
              <a:gd name="connsiteX44" fmla="*/ 928687 w 2039169"/>
              <a:gd name="connsiteY44" fmla="*/ 466725 h 2338966"/>
              <a:gd name="connsiteX45" fmla="*/ 1076325 w 2039169"/>
              <a:gd name="connsiteY45" fmla="*/ 485775 h 2338966"/>
              <a:gd name="connsiteX46" fmla="*/ 1200150 w 2039169"/>
              <a:gd name="connsiteY46" fmla="*/ 466725 h 2338966"/>
              <a:gd name="connsiteX47" fmla="*/ 1285875 w 2039169"/>
              <a:gd name="connsiteY47" fmla="*/ 409575 h 2338966"/>
              <a:gd name="connsiteX48" fmla="*/ 1333500 w 2039169"/>
              <a:gd name="connsiteY48" fmla="*/ 347663 h 2338966"/>
              <a:gd name="connsiteX0" fmla="*/ 1333500 w 2039169"/>
              <a:gd name="connsiteY0" fmla="*/ 347663 h 2351415"/>
              <a:gd name="connsiteX1" fmla="*/ 1535495 w 2039169"/>
              <a:gd name="connsiteY1" fmla="*/ 323853 h 2351415"/>
              <a:gd name="connsiteX2" fmla="*/ 1709327 w 2039169"/>
              <a:gd name="connsiteY2" fmla="*/ 378622 h 2351415"/>
              <a:gd name="connsiteX3" fmla="*/ 1792671 w 2039169"/>
              <a:gd name="connsiteY3" fmla="*/ 442916 h 2351415"/>
              <a:gd name="connsiteX4" fmla="*/ 1868869 w 2039169"/>
              <a:gd name="connsiteY4" fmla="*/ 561978 h 2351415"/>
              <a:gd name="connsiteX5" fmla="*/ 1909351 w 2039169"/>
              <a:gd name="connsiteY5" fmla="*/ 890590 h 2351415"/>
              <a:gd name="connsiteX6" fmla="*/ 1816482 w 2039169"/>
              <a:gd name="connsiteY6" fmla="*/ 1466853 h 2351415"/>
              <a:gd name="connsiteX7" fmla="*/ 1566451 w 2039169"/>
              <a:gd name="connsiteY7" fmla="*/ 1897858 h 2351415"/>
              <a:gd name="connsiteX8" fmla="*/ 783020 w 2039169"/>
              <a:gd name="connsiteY8" fmla="*/ 2333627 h 2351415"/>
              <a:gd name="connsiteX9" fmla="*/ 1306894 w 2039169"/>
              <a:gd name="connsiteY9" fmla="*/ 2207421 h 2351415"/>
              <a:gd name="connsiteX10" fmla="*/ 1878395 w 2039169"/>
              <a:gd name="connsiteY10" fmla="*/ 1664497 h 2351415"/>
              <a:gd name="connsiteX11" fmla="*/ 2035556 w 2039169"/>
              <a:gd name="connsiteY11" fmla="*/ 1097758 h 2351415"/>
              <a:gd name="connsiteX12" fmla="*/ 2002222 w 2039169"/>
              <a:gd name="connsiteY12" fmla="*/ 538167 h 2351415"/>
              <a:gd name="connsiteX13" fmla="*/ 1780765 w 2039169"/>
              <a:gd name="connsiteY13" fmla="*/ 290516 h 2351415"/>
              <a:gd name="connsiteX14" fmla="*/ 1568833 w 2039169"/>
              <a:gd name="connsiteY14" fmla="*/ 202409 h 2351415"/>
              <a:gd name="connsiteX15" fmla="*/ 1435484 w 2039169"/>
              <a:gd name="connsiteY15" fmla="*/ 180978 h 2351415"/>
              <a:gd name="connsiteX16" fmla="*/ 1314450 w 2039169"/>
              <a:gd name="connsiteY16" fmla="*/ 184150 h 2351415"/>
              <a:gd name="connsiteX17" fmla="*/ 1262062 w 2039169"/>
              <a:gd name="connsiteY17" fmla="*/ 138113 h 2351415"/>
              <a:gd name="connsiteX18" fmla="*/ 1223962 w 2039169"/>
              <a:gd name="connsiteY18" fmla="*/ 109538 h 2351415"/>
              <a:gd name="connsiteX19" fmla="*/ 1181100 w 2039169"/>
              <a:gd name="connsiteY19" fmla="*/ 76200 h 2351415"/>
              <a:gd name="connsiteX20" fmla="*/ 1095375 w 2039169"/>
              <a:gd name="connsiteY20" fmla="*/ 47625 h 2351415"/>
              <a:gd name="connsiteX21" fmla="*/ 995362 w 2039169"/>
              <a:gd name="connsiteY21" fmla="*/ 47625 h 2351415"/>
              <a:gd name="connsiteX22" fmla="*/ 885825 w 2039169"/>
              <a:gd name="connsiteY22" fmla="*/ 61913 h 2351415"/>
              <a:gd name="connsiteX23" fmla="*/ 809625 w 2039169"/>
              <a:gd name="connsiteY23" fmla="*/ 66675 h 2351415"/>
              <a:gd name="connsiteX24" fmla="*/ 723900 w 2039169"/>
              <a:gd name="connsiteY24" fmla="*/ 52388 h 2351415"/>
              <a:gd name="connsiteX25" fmla="*/ 576262 w 2039169"/>
              <a:gd name="connsiteY25" fmla="*/ 28575 h 2351415"/>
              <a:gd name="connsiteX26" fmla="*/ 447675 w 2039169"/>
              <a:gd name="connsiteY26" fmla="*/ 4763 h 2351415"/>
              <a:gd name="connsiteX27" fmla="*/ 333375 w 2039169"/>
              <a:gd name="connsiteY27" fmla="*/ 0 h 2351415"/>
              <a:gd name="connsiteX28" fmla="*/ 200025 w 2039169"/>
              <a:gd name="connsiteY28" fmla="*/ 19050 h 2351415"/>
              <a:gd name="connsiteX29" fmla="*/ 123825 w 2039169"/>
              <a:gd name="connsiteY29" fmla="*/ 57150 h 2351415"/>
              <a:gd name="connsiteX30" fmla="*/ 66675 w 2039169"/>
              <a:gd name="connsiteY30" fmla="*/ 104775 h 2351415"/>
              <a:gd name="connsiteX31" fmla="*/ 14287 w 2039169"/>
              <a:gd name="connsiteY31" fmla="*/ 185738 h 2351415"/>
              <a:gd name="connsiteX32" fmla="*/ 0 w 2039169"/>
              <a:gd name="connsiteY32" fmla="*/ 276225 h 2351415"/>
              <a:gd name="connsiteX33" fmla="*/ 4762 w 2039169"/>
              <a:gd name="connsiteY33" fmla="*/ 366713 h 2351415"/>
              <a:gd name="connsiteX34" fmla="*/ 23812 w 2039169"/>
              <a:gd name="connsiteY34" fmla="*/ 428625 h 2351415"/>
              <a:gd name="connsiteX35" fmla="*/ 61912 w 2039169"/>
              <a:gd name="connsiteY35" fmla="*/ 495300 h 2351415"/>
              <a:gd name="connsiteX36" fmla="*/ 128587 w 2039169"/>
              <a:gd name="connsiteY36" fmla="*/ 538163 h 2351415"/>
              <a:gd name="connsiteX37" fmla="*/ 223837 w 2039169"/>
              <a:gd name="connsiteY37" fmla="*/ 571500 h 2351415"/>
              <a:gd name="connsiteX38" fmla="*/ 338137 w 2039169"/>
              <a:gd name="connsiteY38" fmla="*/ 590550 h 2351415"/>
              <a:gd name="connsiteX39" fmla="*/ 471487 w 2039169"/>
              <a:gd name="connsiteY39" fmla="*/ 581025 h 2351415"/>
              <a:gd name="connsiteX40" fmla="*/ 619125 w 2039169"/>
              <a:gd name="connsiteY40" fmla="*/ 547688 h 2351415"/>
              <a:gd name="connsiteX41" fmla="*/ 766762 w 2039169"/>
              <a:gd name="connsiteY41" fmla="*/ 500063 h 2351415"/>
              <a:gd name="connsiteX42" fmla="*/ 833437 w 2039169"/>
              <a:gd name="connsiteY42" fmla="*/ 476250 h 2351415"/>
              <a:gd name="connsiteX43" fmla="*/ 928687 w 2039169"/>
              <a:gd name="connsiteY43" fmla="*/ 466725 h 2351415"/>
              <a:gd name="connsiteX44" fmla="*/ 1076325 w 2039169"/>
              <a:gd name="connsiteY44" fmla="*/ 485775 h 2351415"/>
              <a:gd name="connsiteX45" fmla="*/ 1200150 w 2039169"/>
              <a:gd name="connsiteY45" fmla="*/ 466725 h 2351415"/>
              <a:gd name="connsiteX46" fmla="*/ 1285875 w 2039169"/>
              <a:gd name="connsiteY46" fmla="*/ 409575 h 2351415"/>
              <a:gd name="connsiteX47" fmla="*/ 1333500 w 2039169"/>
              <a:gd name="connsiteY47" fmla="*/ 347663 h 2351415"/>
              <a:gd name="connsiteX0" fmla="*/ 1333500 w 2039169"/>
              <a:gd name="connsiteY0" fmla="*/ 347663 h 2374812"/>
              <a:gd name="connsiteX1" fmla="*/ 1535495 w 2039169"/>
              <a:gd name="connsiteY1" fmla="*/ 323853 h 2374812"/>
              <a:gd name="connsiteX2" fmla="*/ 1709327 w 2039169"/>
              <a:gd name="connsiteY2" fmla="*/ 378622 h 2374812"/>
              <a:gd name="connsiteX3" fmla="*/ 1792671 w 2039169"/>
              <a:gd name="connsiteY3" fmla="*/ 442916 h 2374812"/>
              <a:gd name="connsiteX4" fmla="*/ 1868869 w 2039169"/>
              <a:gd name="connsiteY4" fmla="*/ 561978 h 2374812"/>
              <a:gd name="connsiteX5" fmla="*/ 1909351 w 2039169"/>
              <a:gd name="connsiteY5" fmla="*/ 890590 h 2374812"/>
              <a:gd name="connsiteX6" fmla="*/ 1816482 w 2039169"/>
              <a:gd name="connsiteY6" fmla="*/ 1466853 h 2374812"/>
              <a:gd name="connsiteX7" fmla="*/ 1566451 w 2039169"/>
              <a:gd name="connsiteY7" fmla="*/ 1897858 h 2374812"/>
              <a:gd name="connsiteX8" fmla="*/ 783020 w 2039169"/>
              <a:gd name="connsiteY8" fmla="*/ 2333627 h 2374812"/>
              <a:gd name="connsiteX9" fmla="*/ 1199738 w 2039169"/>
              <a:gd name="connsiteY9" fmla="*/ 2293146 h 2374812"/>
              <a:gd name="connsiteX10" fmla="*/ 1878395 w 2039169"/>
              <a:gd name="connsiteY10" fmla="*/ 1664497 h 2374812"/>
              <a:gd name="connsiteX11" fmla="*/ 2035556 w 2039169"/>
              <a:gd name="connsiteY11" fmla="*/ 1097758 h 2374812"/>
              <a:gd name="connsiteX12" fmla="*/ 2002222 w 2039169"/>
              <a:gd name="connsiteY12" fmla="*/ 538167 h 2374812"/>
              <a:gd name="connsiteX13" fmla="*/ 1780765 w 2039169"/>
              <a:gd name="connsiteY13" fmla="*/ 290516 h 2374812"/>
              <a:gd name="connsiteX14" fmla="*/ 1568833 w 2039169"/>
              <a:gd name="connsiteY14" fmla="*/ 202409 h 2374812"/>
              <a:gd name="connsiteX15" fmla="*/ 1435484 w 2039169"/>
              <a:gd name="connsiteY15" fmla="*/ 180978 h 2374812"/>
              <a:gd name="connsiteX16" fmla="*/ 1314450 w 2039169"/>
              <a:gd name="connsiteY16" fmla="*/ 184150 h 2374812"/>
              <a:gd name="connsiteX17" fmla="*/ 1262062 w 2039169"/>
              <a:gd name="connsiteY17" fmla="*/ 138113 h 2374812"/>
              <a:gd name="connsiteX18" fmla="*/ 1223962 w 2039169"/>
              <a:gd name="connsiteY18" fmla="*/ 109538 h 2374812"/>
              <a:gd name="connsiteX19" fmla="*/ 1181100 w 2039169"/>
              <a:gd name="connsiteY19" fmla="*/ 76200 h 2374812"/>
              <a:gd name="connsiteX20" fmla="*/ 1095375 w 2039169"/>
              <a:gd name="connsiteY20" fmla="*/ 47625 h 2374812"/>
              <a:gd name="connsiteX21" fmla="*/ 995362 w 2039169"/>
              <a:gd name="connsiteY21" fmla="*/ 47625 h 2374812"/>
              <a:gd name="connsiteX22" fmla="*/ 885825 w 2039169"/>
              <a:gd name="connsiteY22" fmla="*/ 61913 h 2374812"/>
              <a:gd name="connsiteX23" fmla="*/ 809625 w 2039169"/>
              <a:gd name="connsiteY23" fmla="*/ 66675 h 2374812"/>
              <a:gd name="connsiteX24" fmla="*/ 723900 w 2039169"/>
              <a:gd name="connsiteY24" fmla="*/ 52388 h 2374812"/>
              <a:gd name="connsiteX25" fmla="*/ 576262 w 2039169"/>
              <a:gd name="connsiteY25" fmla="*/ 28575 h 2374812"/>
              <a:gd name="connsiteX26" fmla="*/ 447675 w 2039169"/>
              <a:gd name="connsiteY26" fmla="*/ 4763 h 2374812"/>
              <a:gd name="connsiteX27" fmla="*/ 333375 w 2039169"/>
              <a:gd name="connsiteY27" fmla="*/ 0 h 2374812"/>
              <a:gd name="connsiteX28" fmla="*/ 200025 w 2039169"/>
              <a:gd name="connsiteY28" fmla="*/ 19050 h 2374812"/>
              <a:gd name="connsiteX29" fmla="*/ 123825 w 2039169"/>
              <a:gd name="connsiteY29" fmla="*/ 57150 h 2374812"/>
              <a:gd name="connsiteX30" fmla="*/ 66675 w 2039169"/>
              <a:gd name="connsiteY30" fmla="*/ 104775 h 2374812"/>
              <a:gd name="connsiteX31" fmla="*/ 14287 w 2039169"/>
              <a:gd name="connsiteY31" fmla="*/ 185738 h 2374812"/>
              <a:gd name="connsiteX32" fmla="*/ 0 w 2039169"/>
              <a:gd name="connsiteY32" fmla="*/ 276225 h 2374812"/>
              <a:gd name="connsiteX33" fmla="*/ 4762 w 2039169"/>
              <a:gd name="connsiteY33" fmla="*/ 366713 h 2374812"/>
              <a:gd name="connsiteX34" fmla="*/ 23812 w 2039169"/>
              <a:gd name="connsiteY34" fmla="*/ 428625 h 2374812"/>
              <a:gd name="connsiteX35" fmla="*/ 61912 w 2039169"/>
              <a:gd name="connsiteY35" fmla="*/ 495300 h 2374812"/>
              <a:gd name="connsiteX36" fmla="*/ 128587 w 2039169"/>
              <a:gd name="connsiteY36" fmla="*/ 538163 h 2374812"/>
              <a:gd name="connsiteX37" fmla="*/ 223837 w 2039169"/>
              <a:gd name="connsiteY37" fmla="*/ 571500 h 2374812"/>
              <a:gd name="connsiteX38" fmla="*/ 338137 w 2039169"/>
              <a:gd name="connsiteY38" fmla="*/ 590550 h 2374812"/>
              <a:gd name="connsiteX39" fmla="*/ 471487 w 2039169"/>
              <a:gd name="connsiteY39" fmla="*/ 581025 h 2374812"/>
              <a:gd name="connsiteX40" fmla="*/ 619125 w 2039169"/>
              <a:gd name="connsiteY40" fmla="*/ 547688 h 2374812"/>
              <a:gd name="connsiteX41" fmla="*/ 766762 w 2039169"/>
              <a:gd name="connsiteY41" fmla="*/ 500063 h 2374812"/>
              <a:gd name="connsiteX42" fmla="*/ 833437 w 2039169"/>
              <a:gd name="connsiteY42" fmla="*/ 476250 h 2374812"/>
              <a:gd name="connsiteX43" fmla="*/ 928687 w 2039169"/>
              <a:gd name="connsiteY43" fmla="*/ 466725 h 2374812"/>
              <a:gd name="connsiteX44" fmla="*/ 1076325 w 2039169"/>
              <a:gd name="connsiteY44" fmla="*/ 485775 h 2374812"/>
              <a:gd name="connsiteX45" fmla="*/ 1200150 w 2039169"/>
              <a:gd name="connsiteY45" fmla="*/ 466725 h 2374812"/>
              <a:gd name="connsiteX46" fmla="*/ 1285875 w 2039169"/>
              <a:gd name="connsiteY46" fmla="*/ 409575 h 2374812"/>
              <a:gd name="connsiteX47" fmla="*/ 1333500 w 2039169"/>
              <a:gd name="connsiteY47" fmla="*/ 347663 h 2374812"/>
              <a:gd name="connsiteX0" fmla="*/ 1333500 w 2039169"/>
              <a:gd name="connsiteY0" fmla="*/ 347663 h 2374812"/>
              <a:gd name="connsiteX1" fmla="*/ 1535495 w 2039169"/>
              <a:gd name="connsiteY1" fmla="*/ 323853 h 2374812"/>
              <a:gd name="connsiteX2" fmla="*/ 1709327 w 2039169"/>
              <a:gd name="connsiteY2" fmla="*/ 378622 h 2374812"/>
              <a:gd name="connsiteX3" fmla="*/ 1792671 w 2039169"/>
              <a:gd name="connsiteY3" fmla="*/ 442916 h 2374812"/>
              <a:gd name="connsiteX4" fmla="*/ 1868869 w 2039169"/>
              <a:gd name="connsiteY4" fmla="*/ 561978 h 2374812"/>
              <a:gd name="connsiteX5" fmla="*/ 1909351 w 2039169"/>
              <a:gd name="connsiteY5" fmla="*/ 890590 h 2374812"/>
              <a:gd name="connsiteX6" fmla="*/ 1816482 w 2039169"/>
              <a:gd name="connsiteY6" fmla="*/ 1466853 h 2374812"/>
              <a:gd name="connsiteX7" fmla="*/ 1566451 w 2039169"/>
              <a:gd name="connsiteY7" fmla="*/ 1897858 h 2374812"/>
              <a:gd name="connsiteX8" fmla="*/ 783020 w 2039169"/>
              <a:gd name="connsiteY8" fmla="*/ 2333627 h 2374812"/>
              <a:gd name="connsiteX9" fmla="*/ 1199738 w 2039169"/>
              <a:gd name="connsiteY9" fmla="*/ 2293146 h 2374812"/>
              <a:gd name="connsiteX10" fmla="*/ 1878395 w 2039169"/>
              <a:gd name="connsiteY10" fmla="*/ 1664497 h 2374812"/>
              <a:gd name="connsiteX11" fmla="*/ 2035556 w 2039169"/>
              <a:gd name="connsiteY11" fmla="*/ 1097758 h 2374812"/>
              <a:gd name="connsiteX12" fmla="*/ 2002222 w 2039169"/>
              <a:gd name="connsiteY12" fmla="*/ 538167 h 2374812"/>
              <a:gd name="connsiteX13" fmla="*/ 1780765 w 2039169"/>
              <a:gd name="connsiteY13" fmla="*/ 290516 h 2374812"/>
              <a:gd name="connsiteX14" fmla="*/ 1568833 w 2039169"/>
              <a:gd name="connsiteY14" fmla="*/ 202409 h 2374812"/>
              <a:gd name="connsiteX15" fmla="*/ 1435484 w 2039169"/>
              <a:gd name="connsiteY15" fmla="*/ 180978 h 2374812"/>
              <a:gd name="connsiteX16" fmla="*/ 1314450 w 2039169"/>
              <a:gd name="connsiteY16" fmla="*/ 184150 h 2374812"/>
              <a:gd name="connsiteX17" fmla="*/ 1262062 w 2039169"/>
              <a:gd name="connsiteY17" fmla="*/ 138113 h 2374812"/>
              <a:gd name="connsiteX18" fmla="*/ 1223962 w 2039169"/>
              <a:gd name="connsiteY18" fmla="*/ 109538 h 2374812"/>
              <a:gd name="connsiteX19" fmla="*/ 1181100 w 2039169"/>
              <a:gd name="connsiteY19" fmla="*/ 76200 h 2374812"/>
              <a:gd name="connsiteX20" fmla="*/ 1095375 w 2039169"/>
              <a:gd name="connsiteY20" fmla="*/ 47625 h 2374812"/>
              <a:gd name="connsiteX21" fmla="*/ 995362 w 2039169"/>
              <a:gd name="connsiteY21" fmla="*/ 47625 h 2374812"/>
              <a:gd name="connsiteX22" fmla="*/ 885825 w 2039169"/>
              <a:gd name="connsiteY22" fmla="*/ 61913 h 2374812"/>
              <a:gd name="connsiteX23" fmla="*/ 809625 w 2039169"/>
              <a:gd name="connsiteY23" fmla="*/ 66675 h 2374812"/>
              <a:gd name="connsiteX24" fmla="*/ 723900 w 2039169"/>
              <a:gd name="connsiteY24" fmla="*/ 52388 h 2374812"/>
              <a:gd name="connsiteX25" fmla="*/ 576262 w 2039169"/>
              <a:gd name="connsiteY25" fmla="*/ 28575 h 2374812"/>
              <a:gd name="connsiteX26" fmla="*/ 447675 w 2039169"/>
              <a:gd name="connsiteY26" fmla="*/ 4763 h 2374812"/>
              <a:gd name="connsiteX27" fmla="*/ 333375 w 2039169"/>
              <a:gd name="connsiteY27" fmla="*/ 0 h 2374812"/>
              <a:gd name="connsiteX28" fmla="*/ 200025 w 2039169"/>
              <a:gd name="connsiteY28" fmla="*/ 19050 h 2374812"/>
              <a:gd name="connsiteX29" fmla="*/ 123825 w 2039169"/>
              <a:gd name="connsiteY29" fmla="*/ 57150 h 2374812"/>
              <a:gd name="connsiteX30" fmla="*/ 66675 w 2039169"/>
              <a:gd name="connsiteY30" fmla="*/ 104775 h 2374812"/>
              <a:gd name="connsiteX31" fmla="*/ 14287 w 2039169"/>
              <a:gd name="connsiteY31" fmla="*/ 185738 h 2374812"/>
              <a:gd name="connsiteX32" fmla="*/ 0 w 2039169"/>
              <a:gd name="connsiteY32" fmla="*/ 276225 h 2374812"/>
              <a:gd name="connsiteX33" fmla="*/ 4762 w 2039169"/>
              <a:gd name="connsiteY33" fmla="*/ 366713 h 2374812"/>
              <a:gd name="connsiteX34" fmla="*/ 23812 w 2039169"/>
              <a:gd name="connsiteY34" fmla="*/ 428625 h 2374812"/>
              <a:gd name="connsiteX35" fmla="*/ 61912 w 2039169"/>
              <a:gd name="connsiteY35" fmla="*/ 495300 h 2374812"/>
              <a:gd name="connsiteX36" fmla="*/ 128587 w 2039169"/>
              <a:gd name="connsiteY36" fmla="*/ 538163 h 2374812"/>
              <a:gd name="connsiteX37" fmla="*/ 223837 w 2039169"/>
              <a:gd name="connsiteY37" fmla="*/ 571500 h 2374812"/>
              <a:gd name="connsiteX38" fmla="*/ 338137 w 2039169"/>
              <a:gd name="connsiteY38" fmla="*/ 590550 h 2374812"/>
              <a:gd name="connsiteX39" fmla="*/ 471487 w 2039169"/>
              <a:gd name="connsiteY39" fmla="*/ 581025 h 2374812"/>
              <a:gd name="connsiteX40" fmla="*/ 619125 w 2039169"/>
              <a:gd name="connsiteY40" fmla="*/ 547688 h 2374812"/>
              <a:gd name="connsiteX41" fmla="*/ 766762 w 2039169"/>
              <a:gd name="connsiteY41" fmla="*/ 500063 h 2374812"/>
              <a:gd name="connsiteX42" fmla="*/ 833437 w 2039169"/>
              <a:gd name="connsiteY42" fmla="*/ 476250 h 2374812"/>
              <a:gd name="connsiteX43" fmla="*/ 928687 w 2039169"/>
              <a:gd name="connsiteY43" fmla="*/ 466725 h 2374812"/>
              <a:gd name="connsiteX44" fmla="*/ 1076325 w 2039169"/>
              <a:gd name="connsiteY44" fmla="*/ 485775 h 2374812"/>
              <a:gd name="connsiteX45" fmla="*/ 1200150 w 2039169"/>
              <a:gd name="connsiteY45" fmla="*/ 466725 h 2374812"/>
              <a:gd name="connsiteX46" fmla="*/ 1285875 w 2039169"/>
              <a:gd name="connsiteY46" fmla="*/ 409575 h 2374812"/>
              <a:gd name="connsiteX47" fmla="*/ 1333500 w 2039169"/>
              <a:gd name="connsiteY47" fmla="*/ 347663 h 2374812"/>
              <a:gd name="connsiteX0" fmla="*/ 1333500 w 2041226"/>
              <a:gd name="connsiteY0" fmla="*/ 347663 h 2374812"/>
              <a:gd name="connsiteX1" fmla="*/ 1535495 w 2041226"/>
              <a:gd name="connsiteY1" fmla="*/ 323853 h 2374812"/>
              <a:gd name="connsiteX2" fmla="*/ 1709327 w 2041226"/>
              <a:gd name="connsiteY2" fmla="*/ 378622 h 2374812"/>
              <a:gd name="connsiteX3" fmla="*/ 1792671 w 2041226"/>
              <a:gd name="connsiteY3" fmla="*/ 442916 h 2374812"/>
              <a:gd name="connsiteX4" fmla="*/ 1868869 w 2041226"/>
              <a:gd name="connsiteY4" fmla="*/ 561978 h 2374812"/>
              <a:gd name="connsiteX5" fmla="*/ 1909351 w 2041226"/>
              <a:gd name="connsiteY5" fmla="*/ 890590 h 2374812"/>
              <a:gd name="connsiteX6" fmla="*/ 1816482 w 2041226"/>
              <a:gd name="connsiteY6" fmla="*/ 1466853 h 2374812"/>
              <a:gd name="connsiteX7" fmla="*/ 1566451 w 2041226"/>
              <a:gd name="connsiteY7" fmla="*/ 1897858 h 2374812"/>
              <a:gd name="connsiteX8" fmla="*/ 783020 w 2041226"/>
              <a:gd name="connsiteY8" fmla="*/ 2333627 h 2374812"/>
              <a:gd name="connsiteX9" fmla="*/ 1199738 w 2041226"/>
              <a:gd name="connsiteY9" fmla="*/ 2293146 h 2374812"/>
              <a:gd name="connsiteX10" fmla="*/ 1878395 w 2041226"/>
              <a:gd name="connsiteY10" fmla="*/ 1664497 h 2374812"/>
              <a:gd name="connsiteX11" fmla="*/ 2037937 w 2041226"/>
              <a:gd name="connsiteY11" fmla="*/ 1081089 h 2374812"/>
              <a:gd name="connsiteX12" fmla="*/ 2002222 w 2041226"/>
              <a:gd name="connsiteY12" fmla="*/ 538167 h 2374812"/>
              <a:gd name="connsiteX13" fmla="*/ 1780765 w 2041226"/>
              <a:gd name="connsiteY13" fmla="*/ 290516 h 2374812"/>
              <a:gd name="connsiteX14" fmla="*/ 1568833 w 2041226"/>
              <a:gd name="connsiteY14" fmla="*/ 202409 h 2374812"/>
              <a:gd name="connsiteX15" fmla="*/ 1435484 w 2041226"/>
              <a:gd name="connsiteY15" fmla="*/ 180978 h 2374812"/>
              <a:gd name="connsiteX16" fmla="*/ 1314450 w 2041226"/>
              <a:gd name="connsiteY16" fmla="*/ 184150 h 2374812"/>
              <a:gd name="connsiteX17" fmla="*/ 1262062 w 2041226"/>
              <a:gd name="connsiteY17" fmla="*/ 138113 h 2374812"/>
              <a:gd name="connsiteX18" fmla="*/ 1223962 w 2041226"/>
              <a:gd name="connsiteY18" fmla="*/ 109538 h 2374812"/>
              <a:gd name="connsiteX19" fmla="*/ 1181100 w 2041226"/>
              <a:gd name="connsiteY19" fmla="*/ 76200 h 2374812"/>
              <a:gd name="connsiteX20" fmla="*/ 1095375 w 2041226"/>
              <a:gd name="connsiteY20" fmla="*/ 47625 h 2374812"/>
              <a:gd name="connsiteX21" fmla="*/ 995362 w 2041226"/>
              <a:gd name="connsiteY21" fmla="*/ 47625 h 2374812"/>
              <a:gd name="connsiteX22" fmla="*/ 885825 w 2041226"/>
              <a:gd name="connsiteY22" fmla="*/ 61913 h 2374812"/>
              <a:gd name="connsiteX23" fmla="*/ 809625 w 2041226"/>
              <a:gd name="connsiteY23" fmla="*/ 66675 h 2374812"/>
              <a:gd name="connsiteX24" fmla="*/ 723900 w 2041226"/>
              <a:gd name="connsiteY24" fmla="*/ 52388 h 2374812"/>
              <a:gd name="connsiteX25" fmla="*/ 576262 w 2041226"/>
              <a:gd name="connsiteY25" fmla="*/ 28575 h 2374812"/>
              <a:gd name="connsiteX26" fmla="*/ 447675 w 2041226"/>
              <a:gd name="connsiteY26" fmla="*/ 4763 h 2374812"/>
              <a:gd name="connsiteX27" fmla="*/ 333375 w 2041226"/>
              <a:gd name="connsiteY27" fmla="*/ 0 h 2374812"/>
              <a:gd name="connsiteX28" fmla="*/ 200025 w 2041226"/>
              <a:gd name="connsiteY28" fmla="*/ 19050 h 2374812"/>
              <a:gd name="connsiteX29" fmla="*/ 123825 w 2041226"/>
              <a:gd name="connsiteY29" fmla="*/ 57150 h 2374812"/>
              <a:gd name="connsiteX30" fmla="*/ 66675 w 2041226"/>
              <a:gd name="connsiteY30" fmla="*/ 104775 h 2374812"/>
              <a:gd name="connsiteX31" fmla="*/ 14287 w 2041226"/>
              <a:gd name="connsiteY31" fmla="*/ 185738 h 2374812"/>
              <a:gd name="connsiteX32" fmla="*/ 0 w 2041226"/>
              <a:gd name="connsiteY32" fmla="*/ 276225 h 2374812"/>
              <a:gd name="connsiteX33" fmla="*/ 4762 w 2041226"/>
              <a:gd name="connsiteY33" fmla="*/ 366713 h 2374812"/>
              <a:gd name="connsiteX34" fmla="*/ 23812 w 2041226"/>
              <a:gd name="connsiteY34" fmla="*/ 428625 h 2374812"/>
              <a:gd name="connsiteX35" fmla="*/ 61912 w 2041226"/>
              <a:gd name="connsiteY35" fmla="*/ 495300 h 2374812"/>
              <a:gd name="connsiteX36" fmla="*/ 128587 w 2041226"/>
              <a:gd name="connsiteY36" fmla="*/ 538163 h 2374812"/>
              <a:gd name="connsiteX37" fmla="*/ 223837 w 2041226"/>
              <a:gd name="connsiteY37" fmla="*/ 571500 h 2374812"/>
              <a:gd name="connsiteX38" fmla="*/ 338137 w 2041226"/>
              <a:gd name="connsiteY38" fmla="*/ 590550 h 2374812"/>
              <a:gd name="connsiteX39" fmla="*/ 471487 w 2041226"/>
              <a:gd name="connsiteY39" fmla="*/ 581025 h 2374812"/>
              <a:gd name="connsiteX40" fmla="*/ 619125 w 2041226"/>
              <a:gd name="connsiteY40" fmla="*/ 547688 h 2374812"/>
              <a:gd name="connsiteX41" fmla="*/ 766762 w 2041226"/>
              <a:gd name="connsiteY41" fmla="*/ 500063 h 2374812"/>
              <a:gd name="connsiteX42" fmla="*/ 833437 w 2041226"/>
              <a:gd name="connsiteY42" fmla="*/ 476250 h 2374812"/>
              <a:gd name="connsiteX43" fmla="*/ 928687 w 2041226"/>
              <a:gd name="connsiteY43" fmla="*/ 466725 h 2374812"/>
              <a:gd name="connsiteX44" fmla="*/ 1076325 w 2041226"/>
              <a:gd name="connsiteY44" fmla="*/ 485775 h 2374812"/>
              <a:gd name="connsiteX45" fmla="*/ 1200150 w 2041226"/>
              <a:gd name="connsiteY45" fmla="*/ 466725 h 2374812"/>
              <a:gd name="connsiteX46" fmla="*/ 1285875 w 2041226"/>
              <a:gd name="connsiteY46" fmla="*/ 409575 h 2374812"/>
              <a:gd name="connsiteX47" fmla="*/ 1333500 w 2041226"/>
              <a:gd name="connsiteY47" fmla="*/ 347663 h 2374812"/>
              <a:gd name="connsiteX0" fmla="*/ 1333500 w 2041226"/>
              <a:gd name="connsiteY0" fmla="*/ 347663 h 2374812"/>
              <a:gd name="connsiteX1" fmla="*/ 1535495 w 2041226"/>
              <a:gd name="connsiteY1" fmla="*/ 323853 h 2374812"/>
              <a:gd name="connsiteX2" fmla="*/ 1709327 w 2041226"/>
              <a:gd name="connsiteY2" fmla="*/ 378622 h 2374812"/>
              <a:gd name="connsiteX3" fmla="*/ 1792671 w 2041226"/>
              <a:gd name="connsiteY3" fmla="*/ 442916 h 2374812"/>
              <a:gd name="connsiteX4" fmla="*/ 1868869 w 2041226"/>
              <a:gd name="connsiteY4" fmla="*/ 561978 h 2374812"/>
              <a:gd name="connsiteX5" fmla="*/ 1909351 w 2041226"/>
              <a:gd name="connsiteY5" fmla="*/ 890590 h 2374812"/>
              <a:gd name="connsiteX6" fmla="*/ 1816482 w 2041226"/>
              <a:gd name="connsiteY6" fmla="*/ 1466853 h 2374812"/>
              <a:gd name="connsiteX7" fmla="*/ 1566451 w 2041226"/>
              <a:gd name="connsiteY7" fmla="*/ 1897858 h 2374812"/>
              <a:gd name="connsiteX8" fmla="*/ 783020 w 2041226"/>
              <a:gd name="connsiteY8" fmla="*/ 2333627 h 2374812"/>
              <a:gd name="connsiteX9" fmla="*/ 1199738 w 2041226"/>
              <a:gd name="connsiteY9" fmla="*/ 2293146 h 2374812"/>
              <a:gd name="connsiteX10" fmla="*/ 1878395 w 2041226"/>
              <a:gd name="connsiteY10" fmla="*/ 1664497 h 2374812"/>
              <a:gd name="connsiteX11" fmla="*/ 2037937 w 2041226"/>
              <a:gd name="connsiteY11" fmla="*/ 1081089 h 2374812"/>
              <a:gd name="connsiteX12" fmla="*/ 2002222 w 2041226"/>
              <a:gd name="connsiteY12" fmla="*/ 538167 h 2374812"/>
              <a:gd name="connsiteX13" fmla="*/ 1780765 w 2041226"/>
              <a:gd name="connsiteY13" fmla="*/ 290516 h 2374812"/>
              <a:gd name="connsiteX14" fmla="*/ 1568833 w 2041226"/>
              <a:gd name="connsiteY14" fmla="*/ 202409 h 2374812"/>
              <a:gd name="connsiteX15" fmla="*/ 1435484 w 2041226"/>
              <a:gd name="connsiteY15" fmla="*/ 180978 h 2374812"/>
              <a:gd name="connsiteX16" fmla="*/ 1314450 w 2041226"/>
              <a:gd name="connsiteY16" fmla="*/ 184150 h 2374812"/>
              <a:gd name="connsiteX17" fmla="*/ 1262062 w 2041226"/>
              <a:gd name="connsiteY17" fmla="*/ 138113 h 2374812"/>
              <a:gd name="connsiteX18" fmla="*/ 1223962 w 2041226"/>
              <a:gd name="connsiteY18" fmla="*/ 109538 h 2374812"/>
              <a:gd name="connsiteX19" fmla="*/ 1181100 w 2041226"/>
              <a:gd name="connsiteY19" fmla="*/ 76200 h 2374812"/>
              <a:gd name="connsiteX20" fmla="*/ 1095375 w 2041226"/>
              <a:gd name="connsiteY20" fmla="*/ 47625 h 2374812"/>
              <a:gd name="connsiteX21" fmla="*/ 995362 w 2041226"/>
              <a:gd name="connsiteY21" fmla="*/ 47625 h 2374812"/>
              <a:gd name="connsiteX22" fmla="*/ 885825 w 2041226"/>
              <a:gd name="connsiteY22" fmla="*/ 61913 h 2374812"/>
              <a:gd name="connsiteX23" fmla="*/ 809625 w 2041226"/>
              <a:gd name="connsiteY23" fmla="*/ 66675 h 2374812"/>
              <a:gd name="connsiteX24" fmla="*/ 723900 w 2041226"/>
              <a:gd name="connsiteY24" fmla="*/ 52388 h 2374812"/>
              <a:gd name="connsiteX25" fmla="*/ 576262 w 2041226"/>
              <a:gd name="connsiteY25" fmla="*/ 28575 h 2374812"/>
              <a:gd name="connsiteX26" fmla="*/ 447675 w 2041226"/>
              <a:gd name="connsiteY26" fmla="*/ 4763 h 2374812"/>
              <a:gd name="connsiteX27" fmla="*/ 333375 w 2041226"/>
              <a:gd name="connsiteY27" fmla="*/ 0 h 2374812"/>
              <a:gd name="connsiteX28" fmla="*/ 200025 w 2041226"/>
              <a:gd name="connsiteY28" fmla="*/ 19050 h 2374812"/>
              <a:gd name="connsiteX29" fmla="*/ 123825 w 2041226"/>
              <a:gd name="connsiteY29" fmla="*/ 57150 h 2374812"/>
              <a:gd name="connsiteX30" fmla="*/ 66675 w 2041226"/>
              <a:gd name="connsiteY30" fmla="*/ 104775 h 2374812"/>
              <a:gd name="connsiteX31" fmla="*/ 14287 w 2041226"/>
              <a:gd name="connsiteY31" fmla="*/ 185738 h 2374812"/>
              <a:gd name="connsiteX32" fmla="*/ 0 w 2041226"/>
              <a:gd name="connsiteY32" fmla="*/ 276225 h 2374812"/>
              <a:gd name="connsiteX33" fmla="*/ 4762 w 2041226"/>
              <a:gd name="connsiteY33" fmla="*/ 366713 h 2374812"/>
              <a:gd name="connsiteX34" fmla="*/ 23812 w 2041226"/>
              <a:gd name="connsiteY34" fmla="*/ 428625 h 2374812"/>
              <a:gd name="connsiteX35" fmla="*/ 61912 w 2041226"/>
              <a:gd name="connsiteY35" fmla="*/ 495300 h 2374812"/>
              <a:gd name="connsiteX36" fmla="*/ 128587 w 2041226"/>
              <a:gd name="connsiteY36" fmla="*/ 538163 h 2374812"/>
              <a:gd name="connsiteX37" fmla="*/ 223837 w 2041226"/>
              <a:gd name="connsiteY37" fmla="*/ 571500 h 2374812"/>
              <a:gd name="connsiteX38" fmla="*/ 338137 w 2041226"/>
              <a:gd name="connsiteY38" fmla="*/ 590550 h 2374812"/>
              <a:gd name="connsiteX39" fmla="*/ 471487 w 2041226"/>
              <a:gd name="connsiteY39" fmla="*/ 581025 h 2374812"/>
              <a:gd name="connsiteX40" fmla="*/ 619125 w 2041226"/>
              <a:gd name="connsiteY40" fmla="*/ 547688 h 2374812"/>
              <a:gd name="connsiteX41" fmla="*/ 766762 w 2041226"/>
              <a:gd name="connsiteY41" fmla="*/ 500063 h 2374812"/>
              <a:gd name="connsiteX42" fmla="*/ 833437 w 2041226"/>
              <a:gd name="connsiteY42" fmla="*/ 476250 h 2374812"/>
              <a:gd name="connsiteX43" fmla="*/ 928687 w 2041226"/>
              <a:gd name="connsiteY43" fmla="*/ 466725 h 2374812"/>
              <a:gd name="connsiteX44" fmla="*/ 1076325 w 2041226"/>
              <a:gd name="connsiteY44" fmla="*/ 485775 h 2374812"/>
              <a:gd name="connsiteX45" fmla="*/ 1200150 w 2041226"/>
              <a:gd name="connsiteY45" fmla="*/ 466725 h 2374812"/>
              <a:gd name="connsiteX46" fmla="*/ 1285875 w 2041226"/>
              <a:gd name="connsiteY46" fmla="*/ 409575 h 2374812"/>
              <a:gd name="connsiteX47" fmla="*/ 1333500 w 2041226"/>
              <a:gd name="connsiteY47" fmla="*/ 347663 h 2374812"/>
              <a:gd name="connsiteX0" fmla="*/ 1333500 w 2041226"/>
              <a:gd name="connsiteY0" fmla="*/ 347663 h 2374812"/>
              <a:gd name="connsiteX1" fmla="*/ 1535495 w 2041226"/>
              <a:gd name="connsiteY1" fmla="*/ 323853 h 2374812"/>
              <a:gd name="connsiteX2" fmla="*/ 1709327 w 2041226"/>
              <a:gd name="connsiteY2" fmla="*/ 378622 h 2374812"/>
              <a:gd name="connsiteX3" fmla="*/ 1792671 w 2041226"/>
              <a:gd name="connsiteY3" fmla="*/ 442916 h 2374812"/>
              <a:gd name="connsiteX4" fmla="*/ 1868869 w 2041226"/>
              <a:gd name="connsiteY4" fmla="*/ 561978 h 2374812"/>
              <a:gd name="connsiteX5" fmla="*/ 1909351 w 2041226"/>
              <a:gd name="connsiteY5" fmla="*/ 890590 h 2374812"/>
              <a:gd name="connsiteX6" fmla="*/ 1816482 w 2041226"/>
              <a:gd name="connsiteY6" fmla="*/ 1466853 h 2374812"/>
              <a:gd name="connsiteX7" fmla="*/ 1566451 w 2041226"/>
              <a:gd name="connsiteY7" fmla="*/ 1897858 h 2374812"/>
              <a:gd name="connsiteX8" fmla="*/ 783020 w 2041226"/>
              <a:gd name="connsiteY8" fmla="*/ 2333627 h 2374812"/>
              <a:gd name="connsiteX9" fmla="*/ 1199738 w 2041226"/>
              <a:gd name="connsiteY9" fmla="*/ 2293146 h 2374812"/>
              <a:gd name="connsiteX10" fmla="*/ 1878395 w 2041226"/>
              <a:gd name="connsiteY10" fmla="*/ 1664497 h 2374812"/>
              <a:gd name="connsiteX11" fmla="*/ 2037937 w 2041226"/>
              <a:gd name="connsiteY11" fmla="*/ 1081089 h 2374812"/>
              <a:gd name="connsiteX12" fmla="*/ 2002222 w 2041226"/>
              <a:gd name="connsiteY12" fmla="*/ 538167 h 2374812"/>
              <a:gd name="connsiteX13" fmla="*/ 1780765 w 2041226"/>
              <a:gd name="connsiteY13" fmla="*/ 290516 h 2374812"/>
              <a:gd name="connsiteX14" fmla="*/ 1568833 w 2041226"/>
              <a:gd name="connsiteY14" fmla="*/ 202409 h 2374812"/>
              <a:gd name="connsiteX15" fmla="*/ 1435484 w 2041226"/>
              <a:gd name="connsiteY15" fmla="*/ 180978 h 2374812"/>
              <a:gd name="connsiteX16" fmla="*/ 1314450 w 2041226"/>
              <a:gd name="connsiteY16" fmla="*/ 184150 h 2374812"/>
              <a:gd name="connsiteX17" fmla="*/ 1262062 w 2041226"/>
              <a:gd name="connsiteY17" fmla="*/ 138113 h 2374812"/>
              <a:gd name="connsiteX18" fmla="*/ 1223962 w 2041226"/>
              <a:gd name="connsiteY18" fmla="*/ 109538 h 2374812"/>
              <a:gd name="connsiteX19" fmla="*/ 1181100 w 2041226"/>
              <a:gd name="connsiteY19" fmla="*/ 76200 h 2374812"/>
              <a:gd name="connsiteX20" fmla="*/ 1095375 w 2041226"/>
              <a:gd name="connsiteY20" fmla="*/ 47625 h 2374812"/>
              <a:gd name="connsiteX21" fmla="*/ 995362 w 2041226"/>
              <a:gd name="connsiteY21" fmla="*/ 47625 h 2374812"/>
              <a:gd name="connsiteX22" fmla="*/ 885825 w 2041226"/>
              <a:gd name="connsiteY22" fmla="*/ 61913 h 2374812"/>
              <a:gd name="connsiteX23" fmla="*/ 809625 w 2041226"/>
              <a:gd name="connsiteY23" fmla="*/ 66675 h 2374812"/>
              <a:gd name="connsiteX24" fmla="*/ 723900 w 2041226"/>
              <a:gd name="connsiteY24" fmla="*/ 52388 h 2374812"/>
              <a:gd name="connsiteX25" fmla="*/ 576262 w 2041226"/>
              <a:gd name="connsiteY25" fmla="*/ 28575 h 2374812"/>
              <a:gd name="connsiteX26" fmla="*/ 447675 w 2041226"/>
              <a:gd name="connsiteY26" fmla="*/ 4763 h 2374812"/>
              <a:gd name="connsiteX27" fmla="*/ 333375 w 2041226"/>
              <a:gd name="connsiteY27" fmla="*/ 0 h 2374812"/>
              <a:gd name="connsiteX28" fmla="*/ 200025 w 2041226"/>
              <a:gd name="connsiteY28" fmla="*/ 19050 h 2374812"/>
              <a:gd name="connsiteX29" fmla="*/ 123825 w 2041226"/>
              <a:gd name="connsiteY29" fmla="*/ 57150 h 2374812"/>
              <a:gd name="connsiteX30" fmla="*/ 66675 w 2041226"/>
              <a:gd name="connsiteY30" fmla="*/ 104775 h 2374812"/>
              <a:gd name="connsiteX31" fmla="*/ 14287 w 2041226"/>
              <a:gd name="connsiteY31" fmla="*/ 185738 h 2374812"/>
              <a:gd name="connsiteX32" fmla="*/ 0 w 2041226"/>
              <a:gd name="connsiteY32" fmla="*/ 276225 h 2374812"/>
              <a:gd name="connsiteX33" fmla="*/ 4762 w 2041226"/>
              <a:gd name="connsiteY33" fmla="*/ 366713 h 2374812"/>
              <a:gd name="connsiteX34" fmla="*/ 23812 w 2041226"/>
              <a:gd name="connsiteY34" fmla="*/ 428625 h 2374812"/>
              <a:gd name="connsiteX35" fmla="*/ 61912 w 2041226"/>
              <a:gd name="connsiteY35" fmla="*/ 495300 h 2374812"/>
              <a:gd name="connsiteX36" fmla="*/ 128587 w 2041226"/>
              <a:gd name="connsiteY36" fmla="*/ 538163 h 2374812"/>
              <a:gd name="connsiteX37" fmla="*/ 223837 w 2041226"/>
              <a:gd name="connsiteY37" fmla="*/ 571500 h 2374812"/>
              <a:gd name="connsiteX38" fmla="*/ 338137 w 2041226"/>
              <a:gd name="connsiteY38" fmla="*/ 590550 h 2374812"/>
              <a:gd name="connsiteX39" fmla="*/ 471487 w 2041226"/>
              <a:gd name="connsiteY39" fmla="*/ 581025 h 2374812"/>
              <a:gd name="connsiteX40" fmla="*/ 619125 w 2041226"/>
              <a:gd name="connsiteY40" fmla="*/ 547688 h 2374812"/>
              <a:gd name="connsiteX41" fmla="*/ 766762 w 2041226"/>
              <a:gd name="connsiteY41" fmla="*/ 500063 h 2374812"/>
              <a:gd name="connsiteX42" fmla="*/ 833437 w 2041226"/>
              <a:gd name="connsiteY42" fmla="*/ 476250 h 2374812"/>
              <a:gd name="connsiteX43" fmla="*/ 928687 w 2041226"/>
              <a:gd name="connsiteY43" fmla="*/ 466725 h 2374812"/>
              <a:gd name="connsiteX44" fmla="*/ 1076325 w 2041226"/>
              <a:gd name="connsiteY44" fmla="*/ 485775 h 2374812"/>
              <a:gd name="connsiteX45" fmla="*/ 1200150 w 2041226"/>
              <a:gd name="connsiteY45" fmla="*/ 466725 h 2374812"/>
              <a:gd name="connsiteX46" fmla="*/ 1285875 w 2041226"/>
              <a:gd name="connsiteY46" fmla="*/ 409575 h 2374812"/>
              <a:gd name="connsiteX47" fmla="*/ 1333500 w 2041226"/>
              <a:gd name="connsiteY47" fmla="*/ 347663 h 2374812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783020 w 2041226"/>
              <a:gd name="connsiteY8" fmla="*/ 2333627 h 2412037"/>
              <a:gd name="connsiteX9" fmla="*/ 818738 w 2041226"/>
              <a:gd name="connsiteY9" fmla="*/ 2409826 h 2412037"/>
              <a:gd name="connsiteX10" fmla="*/ 1199738 w 2041226"/>
              <a:gd name="connsiteY10" fmla="*/ 2293146 h 2412037"/>
              <a:gd name="connsiteX11" fmla="*/ 1878395 w 2041226"/>
              <a:gd name="connsiteY11" fmla="*/ 1664497 h 2412037"/>
              <a:gd name="connsiteX12" fmla="*/ 2037937 w 2041226"/>
              <a:gd name="connsiteY12" fmla="*/ 1081089 h 2412037"/>
              <a:gd name="connsiteX13" fmla="*/ 2002222 w 2041226"/>
              <a:gd name="connsiteY13" fmla="*/ 538167 h 2412037"/>
              <a:gd name="connsiteX14" fmla="*/ 1780765 w 2041226"/>
              <a:gd name="connsiteY14" fmla="*/ 290516 h 2412037"/>
              <a:gd name="connsiteX15" fmla="*/ 1568833 w 2041226"/>
              <a:gd name="connsiteY15" fmla="*/ 202409 h 2412037"/>
              <a:gd name="connsiteX16" fmla="*/ 1435484 w 2041226"/>
              <a:gd name="connsiteY16" fmla="*/ 180978 h 2412037"/>
              <a:gd name="connsiteX17" fmla="*/ 1314450 w 2041226"/>
              <a:gd name="connsiteY17" fmla="*/ 184150 h 2412037"/>
              <a:gd name="connsiteX18" fmla="*/ 1262062 w 2041226"/>
              <a:gd name="connsiteY18" fmla="*/ 138113 h 2412037"/>
              <a:gd name="connsiteX19" fmla="*/ 1223962 w 2041226"/>
              <a:gd name="connsiteY19" fmla="*/ 109538 h 2412037"/>
              <a:gd name="connsiteX20" fmla="*/ 1181100 w 2041226"/>
              <a:gd name="connsiteY20" fmla="*/ 76200 h 2412037"/>
              <a:gd name="connsiteX21" fmla="*/ 1095375 w 2041226"/>
              <a:gd name="connsiteY21" fmla="*/ 47625 h 2412037"/>
              <a:gd name="connsiteX22" fmla="*/ 995362 w 2041226"/>
              <a:gd name="connsiteY22" fmla="*/ 47625 h 2412037"/>
              <a:gd name="connsiteX23" fmla="*/ 885825 w 2041226"/>
              <a:gd name="connsiteY23" fmla="*/ 61913 h 2412037"/>
              <a:gd name="connsiteX24" fmla="*/ 809625 w 2041226"/>
              <a:gd name="connsiteY24" fmla="*/ 66675 h 2412037"/>
              <a:gd name="connsiteX25" fmla="*/ 723900 w 2041226"/>
              <a:gd name="connsiteY25" fmla="*/ 52388 h 2412037"/>
              <a:gd name="connsiteX26" fmla="*/ 576262 w 2041226"/>
              <a:gd name="connsiteY26" fmla="*/ 28575 h 2412037"/>
              <a:gd name="connsiteX27" fmla="*/ 447675 w 2041226"/>
              <a:gd name="connsiteY27" fmla="*/ 4763 h 2412037"/>
              <a:gd name="connsiteX28" fmla="*/ 333375 w 2041226"/>
              <a:gd name="connsiteY28" fmla="*/ 0 h 2412037"/>
              <a:gd name="connsiteX29" fmla="*/ 200025 w 2041226"/>
              <a:gd name="connsiteY29" fmla="*/ 19050 h 2412037"/>
              <a:gd name="connsiteX30" fmla="*/ 123825 w 2041226"/>
              <a:gd name="connsiteY30" fmla="*/ 57150 h 2412037"/>
              <a:gd name="connsiteX31" fmla="*/ 66675 w 2041226"/>
              <a:gd name="connsiteY31" fmla="*/ 104775 h 2412037"/>
              <a:gd name="connsiteX32" fmla="*/ 14287 w 2041226"/>
              <a:gd name="connsiteY32" fmla="*/ 185738 h 2412037"/>
              <a:gd name="connsiteX33" fmla="*/ 0 w 2041226"/>
              <a:gd name="connsiteY33" fmla="*/ 276225 h 2412037"/>
              <a:gd name="connsiteX34" fmla="*/ 4762 w 2041226"/>
              <a:gd name="connsiteY34" fmla="*/ 366713 h 2412037"/>
              <a:gd name="connsiteX35" fmla="*/ 23812 w 2041226"/>
              <a:gd name="connsiteY35" fmla="*/ 428625 h 2412037"/>
              <a:gd name="connsiteX36" fmla="*/ 61912 w 2041226"/>
              <a:gd name="connsiteY36" fmla="*/ 495300 h 2412037"/>
              <a:gd name="connsiteX37" fmla="*/ 128587 w 2041226"/>
              <a:gd name="connsiteY37" fmla="*/ 538163 h 2412037"/>
              <a:gd name="connsiteX38" fmla="*/ 223837 w 2041226"/>
              <a:gd name="connsiteY38" fmla="*/ 571500 h 2412037"/>
              <a:gd name="connsiteX39" fmla="*/ 338137 w 2041226"/>
              <a:gd name="connsiteY39" fmla="*/ 590550 h 2412037"/>
              <a:gd name="connsiteX40" fmla="*/ 471487 w 2041226"/>
              <a:gd name="connsiteY40" fmla="*/ 581025 h 2412037"/>
              <a:gd name="connsiteX41" fmla="*/ 619125 w 2041226"/>
              <a:gd name="connsiteY41" fmla="*/ 547688 h 2412037"/>
              <a:gd name="connsiteX42" fmla="*/ 766762 w 2041226"/>
              <a:gd name="connsiteY42" fmla="*/ 500063 h 2412037"/>
              <a:gd name="connsiteX43" fmla="*/ 833437 w 2041226"/>
              <a:gd name="connsiteY43" fmla="*/ 476250 h 2412037"/>
              <a:gd name="connsiteX44" fmla="*/ 928687 w 2041226"/>
              <a:gd name="connsiteY44" fmla="*/ 466725 h 2412037"/>
              <a:gd name="connsiteX45" fmla="*/ 1076325 w 2041226"/>
              <a:gd name="connsiteY45" fmla="*/ 485775 h 2412037"/>
              <a:gd name="connsiteX46" fmla="*/ 1200150 w 2041226"/>
              <a:gd name="connsiteY46" fmla="*/ 466725 h 2412037"/>
              <a:gd name="connsiteX47" fmla="*/ 1285875 w 2041226"/>
              <a:gd name="connsiteY47" fmla="*/ 409575 h 2412037"/>
              <a:gd name="connsiteX48" fmla="*/ 1333500 w 2041226"/>
              <a:gd name="connsiteY48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16394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16394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16394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16394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06869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2037"/>
              <a:gd name="connsiteX1" fmla="*/ 1535495 w 2041226"/>
              <a:gd name="connsiteY1" fmla="*/ 323853 h 2412037"/>
              <a:gd name="connsiteX2" fmla="*/ 1709327 w 2041226"/>
              <a:gd name="connsiteY2" fmla="*/ 378622 h 2412037"/>
              <a:gd name="connsiteX3" fmla="*/ 1792671 w 2041226"/>
              <a:gd name="connsiteY3" fmla="*/ 442916 h 2412037"/>
              <a:gd name="connsiteX4" fmla="*/ 1868869 w 2041226"/>
              <a:gd name="connsiteY4" fmla="*/ 561978 h 2412037"/>
              <a:gd name="connsiteX5" fmla="*/ 1909351 w 2041226"/>
              <a:gd name="connsiteY5" fmla="*/ 890590 h 2412037"/>
              <a:gd name="connsiteX6" fmla="*/ 1816482 w 2041226"/>
              <a:gd name="connsiteY6" fmla="*/ 1466853 h 2412037"/>
              <a:gd name="connsiteX7" fmla="*/ 1566451 w 2041226"/>
              <a:gd name="connsiteY7" fmla="*/ 1897858 h 2412037"/>
              <a:gd name="connsiteX8" fmla="*/ 1106869 w 2041226"/>
              <a:gd name="connsiteY8" fmla="*/ 2221707 h 2412037"/>
              <a:gd name="connsiteX9" fmla="*/ 783020 w 2041226"/>
              <a:gd name="connsiteY9" fmla="*/ 2333627 h 2412037"/>
              <a:gd name="connsiteX10" fmla="*/ 818738 w 2041226"/>
              <a:gd name="connsiteY10" fmla="*/ 2409826 h 2412037"/>
              <a:gd name="connsiteX11" fmla="*/ 1199738 w 2041226"/>
              <a:gd name="connsiteY11" fmla="*/ 2293146 h 2412037"/>
              <a:gd name="connsiteX12" fmla="*/ 1878395 w 2041226"/>
              <a:gd name="connsiteY12" fmla="*/ 1664497 h 2412037"/>
              <a:gd name="connsiteX13" fmla="*/ 2037937 w 2041226"/>
              <a:gd name="connsiteY13" fmla="*/ 1081089 h 2412037"/>
              <a:gd name="connsiteX14" fmla="*/ 2002222 w 2041226"/>
              <a:gd name="connsiteY14" fmla="*/ 538167 h 2412037"/>
              <a:gd name="connsiteX15" fmla="*/ 1780765 w 2041226"/>
              <a:gd name="connsiteY15" fmla="*/ 290516 h 2412037"/>
              <a:gd name="connsiteX16" fmla="*/ 1568833 w 2041226"/>
              <a:gd name="connsiteY16" fmla="*/ 202409 h 2412037"/>
              <a:gd name="connsiteX17" fmla="*/ 1435484 w 2041226"/>
              <a:gd name="connsiteY17" fmla="*/ 180978 h 2412037"/>
              <a:gd name="connsiteX18" fmla="*/ 1314450 w 2041226"/>
              <a:gd name="connsiteY18" fmla="*/ 184150 h 2412037"/>
              <a:gd name="connsiteX19" fmla="*/ 1262062 w 2041226"/>
              <a:gd name="connsiteY19" fmla="*/ 138113 h 2412037"/>
              <a:gd name="connsiteX20" fmla="*/ 1223962 w 2041226"/>
              <a:gd name="connsiteY20" fmla="*/ 109538 h 2412037"/>
              <a:gd name="connsiteX21" fmla="*/ 1181100 w 2041226"/>
              <a:gd name="connsiteY21" fmla="*/ 76200 h 2412037"/>
              <a:gd name="connsiteX22" fmla="*/ 1095375 w 2041226"/>
              <a:gd name="connsiteY22" fmla="*/ 47625 h 2412037"/>
              <a:gd name="connsiteX23" fmla="*/ 995362 w 2041226"/>
              <a:gd name="connsiteY23" fmla="*/ 47625 h 2412037"/>
              <a:gd name="connsiteX24" fmla="*/ 885825 w 2041226"/>
              <a:gd name="connsiteY24" fmla="*/ 61913 h 2412037"/>
              <a:gd name="connsiteX25" fmla="*/ 809625 w 2041226"/>
              <a:gd name="connsiteY25" fmla="*/ 66675 h 2412037"/>
              <a:gd name="connsiteX26" fmla="*/ 723900 w 2041226"/>
              <a:gd name="connsiteY26" fmla="*/ 52388 h 2412037"/>
              <a:gd name="connsiteX27" fmla="*/ 576262 w 2041226"/>
              <a:gd name="connsiteY27" fmla="*/ 28575 h 2412037"/>
              <a:gd name="connsiteX28" fmla="*/ 447675 w 2041226"/>
              <a:gd name="connsiteY28" fmla="*/ 4763 h 2412037"/>
              <a:gd name="connsiteX29" fmla="*/ 333375 w 2041226"/>
              <a:gd name="connsiteY29" fmla="*/ 0 h 2412037"/>
              <a:gd name="connsiteX30" fmla="*/ 200025 w 2041226"/>
              <a:gd name="connsiteY30" fmla="*/ 19050 h 2412037"/>
              <a:gd name="connsiteX31" fmla="*/ 123825 w 2041226"/>
              <a:gd name="connsiteY31" fmla="*/ 57150 h 2412037"/>
              <a:gd name="connsiteX32" fmla="*/ 66675 w 2041226"/>
              <a:gd name="connsiteY32" fmla="*/ 104775 h 2412037"/>
              <a:gd name="connsiteX33" fmla="*/ 14287 w 2041226"/>
              <a:gd name="connsiteY33" fmla="*/ 185738 h 2412037"/>
              <a:gd name="connsiteX34" fmla="*/ 0 w 2041226"/>
              <a:gd name="connsiteY34" fmla="*/ 276225 h 2412037"/>
              <a:gd name="connsiteX35" fmla="*/ 4762 w 2041226"/>
              <a:gd name="connsiteY35" fmla="*/ 366713 h 2412037"/>
              <a:gd name="connsiteX36" fmla="*/ 23812 w 2041226"/>
              <a:gd name="connsiteY36" fmla="*/ 428625 h 2412037"/>
              <a:gd name="connsiteX37" fmla="*/ 61912 w 2041226"/>
              <a:gd name="connsiteY37" fmla="*/ 495300 h 2412037"/>
              <a:gd name="connsiteX38" fmla="*/ 128587 w 2041226"/>
              <a:gd name="connsiteY38" fmla="*/ 538163 h 2412037"/>
              <a:gd name="connsiteX39" fmla="*/ 223837 w 2041226"/>
              <a:gd name="connsiteY39" fmla="*/ 571500 h 2412037"/>
              <a:gd name="connsiteX40" fmla="*/ 338137 w 2041226"/>
              <a:gd name="connsiteY40" fmla="*/ 590550 h 2412037"/>
              <a:gd name="connsiteX41" fmla="*/ 471487 w 2041226"/>
              <a:gd name="connsiteY41" fmla="*/ 581025 h 2412037"/>
              <a:gd name="connsiteX42" fmla="*/ 619125 w 2041226"/>
              <a:gd name="connsiteY42" fmla="*/ 547688 h 2412037"/>
              <a:gd name="connsiteX43" fmla="*/ 766762 w 2041226"/>
              <a:gd name="connsiteY43" fmla="*/ 500063 h 2412037"/>
              <a:gd name="connsiteX44" fmla="*/ 833437 w 2041226"/>
              <a:gd name="connsiteY44" fmla="*/ 476250 h 2412037"/>
              <a:gd name="connsiteX45" fmla="*/ 928687 w 2041226"/>
              <a:gd name="connsiteY45" fmla="*/ 466725 h 2412037"/>
              <a:gd name="connsiteX46" fmla="*/ 1076325 w 2041226"/>
              <a:gd name="connsiteY46" fmla="*/ 485775 h 2412037"/>
              <a:gd name="connsiteX47" fmla="*/ 1200150 w 2041226"/>
              <a:gd name="connsiteY47" fmla="*/ 466725 h 2412037"/>
              <a:gd name="connsiteX48" fmla="*/ 1285875 w 2041226"/>
              <a:gd name="connsiteY48" fmla="*/ 409575 h 2412037"/>
              <a:gd name="connsiteX49" fmla="*/ 1333500 w 2041226"/>
              <a:gd name="connsiteY49" fmla="*/ 347663 h 2412037"/>
              <a:gd name="connsiteX0" fmla="*/ 1333500 w 2041226"/>
              <a:gd name="connsiteY0" fmla="*/ 347663 h 2410572"/>
              <a:gd name="connsiteX1" fmla="*/ 1535495 w 2041226"/>
              <a:gd name="connsiteY1" fmla="*/ 323853 h 2410572"/>
              <a:gd name="connsiteX2" fmla="*/ 1709327 w 2041226"/>
              <a:gd name="connsiteY2" fmla="*/ 378622 h 2410572"/>
              <a:gd name="connsiteX3" fmla="*/ 1792671 w 2041226"/>
              <a:gd name="connsiteY3" fmla="*/ 442916 h 2410572"/>
              <a:gd name="connsiteX4" fmla="*/ 1868869 w 2041226"/>
              <a:gd name="connsiteY4" fmla="*/ 561978 h 2410572"/>
              <a:gd name="connsiteX5" fmla="*/ 1909351 w 2041226"/>
              <a:gd name="connsiteY5" fmla="*/ 890590 h 2410572"/>
              <a:gd name="connsiteX6" fmla="*/ 1816482 w 2041226"/>
              <a:gd name="connsiteY6" fmla="*/ 1466853 h 2410572"/>
              <a:gd name="connsiteX7" fmla="*/ 1566451 w 2041226"/>
              <a:gd name="connsiteY7" fmla="*/ 1897858 h 2410572"/>
              <a:gd name="connsiteX8" fmla="*/ 1106869 w 2041226"/>
              <a:gd name="connsiteY8" fmla="*/ 2221707 h 2410572"/>
              <a:gd name="connsiteX9" fmla="*/ 783020 w 2041226"/>
              <a:gd name="connsiteY9" fmla="*/ 2333627 h 2410572"/>
              <a:gd name="connsiteX10" fmla="*/ 818738 w 2041226"/>
              <a:gd name="connsiteY10" fmla="*/ 2409826 h 2410572"/>
              <a:gd name="connsiteX11" fmla="*/ 1199738 w 2041226"/>
              <a:gd name="connsiteY11" fmla="*/ 2293146 h 2410572"/>
              <a:gd name="connsiteX12" fmla="*/ 1878395 w 2041226"/>
              <a:gd name="connsiteY12" fmla="*/ 1664497 h 2410572"/>
              <a:gd name="connsiteX13" fmla="*/ 2037937 w 2041226"/>
              <a:gd name="connsiteY13" fmla="*/ 1081089 h 2410572"/>
              <a:gd name="connsiteX14" fmla="*/ 2002222 w 2041226"/>
              <a:gd name="connsiteY14" fmla="*/ 538167 h 2410572"/>
              <a:gd name="connsiteX15" fmla="*/ 1780765 w 2041226"/>
              <a:gd name="connsiteY15" fmla="*/ 290516 h 2410572"/>
              <a:gd name="connsiteX16" fmla="*/ 1568833 w 2041226"/>
              <a:gd name="connsiteY16" fmla="*/ 202409 h 2410572"/>
              <a:gd name="connsiteX17" fmla="*/ 1435484 w 2041226"/>
              <a:gd name="connsiteY17" fmla="*/ 180978 h 2410572"/>
              <a:gd name="connsiteX18" fmla="*/ 1314450 w 2041226"/>
              <a:gd name="connsiteY18" fmla="*/ 184150 h 2410572"/>
              <a:gd name="connsiteX19" fmla="*/ 1262062 w 2041226"/>
              <a:gd name="connsiteY19" fmla="*/ 138113 h 2410572"/>
              <a:gd name="connsiteX20" fmla="*/ 1223962 w 2041226"/>
              <a:gd name="connsiteY20" fmla="*/ 109538 h 2410572"/>
              <a:gd name="connsiteX21" fmla="*/ 1181100 w 2041226"/>
              <a:gd name="connsiteY21" fmla="*/ 76200 h 2410572"/>
              <a:gd name="connsiteX22" fmla="*/ 1095375 w 2041226"/>
              <a:gd name="connsiteY22" fmla="*/ 47625 h 2410572"/>
              <a:gd name="connsiteX23" fmla="*/ 995362 w 2041226"/>
              <a:gd name="connsiteY23" fmla="*/ 47625 h 2410572"/>
              <a:gd name="connsiteX24" fmla="*/ 885825 w 2041226"/>
              <a:gd name="connsiteY24" fmla="*/ 61913 h 2410572"/>
              <a:gd name="connsiteX25" fmla="*/ 809625 w 2041226"/>
              <a:gd name="connsiteY25" fmla="*/ 66675 h 2410572"/>
              <a:gd name="connsiteX26" fmla="*/ 723900 w 2041226"/>
              <a:gd name="connsiteY26" fmla="*/ 52388 h 2410572"/>
              <a:gd name="connsiteX27" fmla="*/ 576262 w 2041226"/>
              <a:gd name="connsiteY27" fmla="*/ 28575 h 2410572"/>
              <a:gd name="connsiteX28" fmla="*/ 447675 w 2041226"/>
              <a:gd name="connsiteY28" fmla="*/ 4763 h 2410572"/>
              <a:gd name="connsiteX29" fmla="*/ 333375 w 2041226"/>
              <a:gd name="connsiteY29" fmla="*/ 0 h 2410572"/>
              <a:gd name="connsiteX30" fmla="*/ 200025 w 2041226"/>
              <a:gd name="connsiteY30" fmla="*/ 19050 h 2410572"/>
              <a:gd name="connsiteX31" fmla="*/ 123825 w 2041226"/>
              <a:gd name="connsiteY31" fmla="*/ 57150 h 2410572"/>
              <a:gd name="connsiteX32" fmla="*/ 66675 w 2041226"/>
              <a:gd name="connsiteY32" fmla="*/ 104775 h 2410572"/>
              <a:gd name="connsiteX33" fmla="*/ 14287 w 2041226"/>
              <a:gd name="connsiteY33" fmla="*/ 185738 h 2410572"/>
              <a:gd name="connsiteX34" fmla="*/ 0 w 2041226"/>
              <a:gd name="connsiteY34" fmla="*/ 276225 h 2410572"/>
              <a:gd name="connsiteX35" fmla="*/ 4762 w 2041226"/>
              <a:gd name="connsiteY35" fmla="*/ 366713 h 2410572"/>
              <a:gd name="connsiteX36" fmla="*/ 23812 w 2041226"/>
              <a:gd name="connsiteY36" fmla="*/ 428625 h 2410572"/>
              <a:gd name="connsiteX37" fmla="*/ 61912 w 2041226"/>
              <a:gd name="connsiteY37" fmla="*/ 495300 h 2410572"/>
              <a:gd name="connsiteX38" fmla="*/ 128587 w 2041226"/>
              <a:gd name="connsiteY38" fmla="*/ 538163 h 2410572"/>
              <a:gd name="connsiteX39" fmla="*/ 223837 w 2041226"/>
              <a:gd name="connsiteY39" fmla="*/ 571500 h 2410572"/>
              <a:gd name="connsiteX40" fmla="*/ 338137 w 2041226"/>
              <a:gd name="connsiteY40" fmla="*/ 590550 h 2410572"/>
              <a:gd name="connsiteX41" fmla="*/ 471487 w 2041226"/>
              <a:gd name="connsiteY41" fmla="*/ 581025 h 2410572"/>
              <a:gd name="connsiteX42" fmla="*/ 619125 w 2041226"/>
              <a:gd name="connsiteY42" fmla="*/ 547688 h 2410572"/>
              <a:gd name="connsiteX43" fmla="*/ 766762 w 2041226"/>
              <a:gd name="connsiteY43" fmla="*/ 500063 h 2410572"/>
              <a:gd name="connsiteX44" fmla="*/ 833437 w 2041226"/>
              <a:gd name="connsiteY44" fmla="*/ 476250 h 2410572"/>
              <a:gd name="connsiteX45" fmla="*/ 928687 w 2041226"/>
              <a:gd name="connsiteY45" fmla="*/ 466725 h 2410572"/>
              <a:gd name="connsiteX46" fmla="*/ 1076325 w 2041226"/>
              <a:gd name="connsiteY46" fmla="*/ 485775 h 2410572"/>
              <a:gd name="connsiteX47" fmla="*/ 1200150 w 2041226"/>
              <a:gd name="connsiteY47" fmla="*/ 466725 h 2410572"/>
              <a:gd name="connsiteX48" fmla="*/ 1285875 w 2041226"/>
              <a:gd name="connsiteY48" fmla="*/ 409575 h 2410572"/>
              <a:gd name="connsiteX49" fmla="*/ 1333500 w 2041226"/>
              <a:gd name="connsiteY49" fmla="*/ 347663 h 2410572"/>
              <a:gd name="connsiteX0" fmla="*/ 1333500 w 2041226"/>
              <a:gd name="connsiteY0" fmla="*/ 347663 h 2417547"/>
              <a:gd name="connsiteX1" fmla="*/ 1535495 w 2041226"/>
              <a:gd name="connsiteY1" fmla="*/ 323853 h 2417547"/>
              <a:gd name="connsiteX2" fmla="*/ 1709327 w 2041226"/>
              <a:gd name="connsiteY2" fmla="*/ 378622 h 2417547"/>
              <a:gd name="connsiteX3" fmla="*/ 1792671 w 2041226"/>
              <a:gd name="connsiteY3" fmla="*/ 442916 h 2417547"/>
              <a:gd name="connsiteX4" fmla="*/ 1868869 w 2041226"/>
              <a:gd name="connsiteY4" fmla="*/ 561978 h 2417547"/>
              <a:gd name="connsiteX5" fmla="*/ 1909351 w 2041226"/>
              <a:gd name="connsiteY5" fmla="*/ 890590 h 2417547"/>
              <a:gd name="connsiteX6" fmla="*/ 1816482 w 2041226"/>
              <a:gd name="connsiteY6" fmla="*/ 1466853 h 2417547"/>
              <a:gd name="connsiteX7" fmla="*/ 1566451 w 2041226"/>
              <a:gd name="connsiteY7" fmla="*/ 1897858 h 2417547"/>
              <a:gd name="connsiteX8" fmla="*/ 1106869 w 2041226"/>
              <a:gd name="connsiteY8" fmla="*/ 2221707 h 2417547"/>
              <a:gd name="connsiteX9" fmla="*/ 783020 w 2041226"/>
              <a:gd name="connsiteY9" fmla="*/ 2333627 h 2417547"/>
              <a:gd name="connsiteX10" fmla="*/ 466313 w 2041226"/>
              <a:gd name="connsiteY10" fmla="*/ 2402682 h 2417547"/>
              <a:gd name="connsiteX11" fmla="*/ 818738 w 2041226"/>
              <a:gd name="connsiteY11" fmla="*/ 2409826 h 2417547"/>
              <a:gd name="connsiteX12" fmla="*/ 1199738 w 2041226"/>
              <a:gd name="connsiteY12" fmla="*/ 2293146 h 2417547"/>
              <a:gd name="connsiteX13" fmla="*/ 1878395 w 2041226"/>
              <a:gd name="connsiteY13" fmla="*/ 1664497 h 2417547"/>
              <a:gd name="connsiteX14" fmla="*/ 2037937 w 2041226"/>
              <a:gd name="connsiteY14" fmla="*/ 1081089 h 2417547"/>
              <a:gd name="connsiteX15" fmla="*/ 2002222 w 2041226"/>
              <a:gd name="connsiteY15" fmla="*/ 538167 h 2417547"/>
              <a:gd name="connsiteX16" fmla="*/ 1780765 w 2041226"/>
              <a:gd name="connsiteY16" fmla="*/ 290516 h 2417547"/>
              <a:gd name="connsiteX17" fmla="*/ 1568833 w 2041226"/>
              <a:gd name="connsiteY17" fmla="*/ 202409 h 2417547"/>
              <a:gd name="connsiteX18" fmla="*/ 1435484 w 2041226"/>
              <a:gd name="connsiteY18" fmla="*/ 180978 h 2417547"/>
              <a:gd name="connsiteX19" fmla="*/ 1314450 w 2041226"/>
              <a:gd name="connsiteY19" fmla="*/ 184150 h 2417547"/>
              <a:gd name="connsiteX20" fmla="*/ 1262062 w 2041226"/>
              <a:gd name="connsiteY20" fmla="*/ 138113 h 2417547"/>
              <a:gd name="connsiteX21" fmla="*/ 1223962 w 2041226"/>
              <a:gd name="connsiteY21" fmla="*/ 109538 h 2417547"/>
              <a:gd name="connsiteX22" fmla="*/ 1181100 w 2041226"/>
              <a:gd name="connsiteY22" fmla="*/ 76200 h 2417547"/>
              <a:gd name="connsiteX23" fmla="*/ 1095375 w 2041226"/>
              <a:gd name="connsiteY23" fmla="*/ 47625 h 2417547"/>
              <a:gd name="connsiteX24" fmla="*/ 995362 w 2041226"/>
              <a:gd name="connsiteY24" fmla="*/ 47625 h 2417547"/>
              <a:gd name="connsiteX25" fmla="*/ 885825 w 2041226"/>
              <a:gd name="connsiteY25" fmla="*/ 61913 h 2417547"/>
              <a:gd name="connsiteX26" fmla="*/ 809625 w 2041226"/>
              <a:gd name="connsiteY26" fmla="*/ 66675 h 2417547"/>
              <a:gd name="connsiteX27" fmla="*/ 723900 w 2041226"/>
              <a:gd name="connsiteY27" fmla="*/ 52388 h 2417547"/>
              <a:gd name="connsiteX28" fmla="*/ 576262 w 2041226"/>
              <a:gd name="connsiteY28" fmla="*/ 28575 h 2417547"/>
              <a:gd name="connsiteX29" fmla="*/ 447675 w 2041226"/>
              <a:gd name="connsiteY29" fmla="*/ 4763 h 2417547"/>
              <a:gd name="connsiteX30" fmla="*/ 333375 w 2041226"/>
              <a:gd name="connsiteY30" fmla="*/ 0 h 2417547"/>
              <a:gd name="connsiteX31" fmla="*/ 200025 w 2041226"/>
              <a:gd name="connsiteY31" fmla="*/ 19050 h 2417547"/>
              <a:gd name="connsiteX32" fmla="*/ 123825 w 2041226"/>
              <a:gd name="connsiteY32" fmla="*/ 57150 h 2417547"/>
              <a:gd name="connsiteX33" fmla="*/ 66675 w 2041226"/>
              <a:gd name="connsiteY33" fmla="*/ 104775 h 2417547"/>
              <a:gd name="connsiteX34" fmla="*/ 14287 w 2041226"/>
              <a:gd name="connsiteY34" fmla="*/ 185738 h 2417547"/>
              <a:gd name="connsiteX35" fmla="*/ 0 w 2041226"/>
              <a:gd name="connsiteY35" fmla="*/ 276225 h 2417547"/>
              <a:gd name="connsiteX36" fmla="*/ 4762 w 2041226"/>
              <a:gd name="connsiteY36" fmla="*/ 366713 h 2417547"/>
              <a:gd name="connsiteX37" fmla="*/ 23812 w 2041226"/>
              <a:gd name="connsiteY37" fmla="*/ 428625 h 2417547"/>
              <a:gd name="connsiteX38" fmla="*/ 61912 w 2041226"/>
              <a:gd name="connsiteY38" fmla="*/ 495300 h 2417547"/>
              <a:gd name="connsiteX39" fmla="*/ 128587 w 2041226"/>
              <a:gd name="connsiteY39" fmla="*/ 538163 h 2417547"/>
              <a:gd name="connsiteX40" fmla="*/ 223837 w 2041226"/>
              <a:gd name="connsiteY40" fmla="*/ 571500 h 2417547"/>
              <a:gd name="connsiteX41" fmla="*/ 338137 w 2041226"/>
              <a:gd name="connsiteY41" fmla="*/ 590550 h 2417547"/>
              <a:gd name="connsiteX42" fmla="*/ 471487 w 2041226"/>
              <a:gd name="connsiteY42" fmla="*/ 581025 h 2417547"/>
              <a:gd name="connsiteX43" fmla="*/ 619125 w 2041226"/>
              <a:gd name="connsiteY43" fmla="*/ 547688 h 2417547"/>
              <a:gd name="connsiteX44" fmla="*/ 766762 w 2041226"/>
              <a:gd name="connsiteY44" fmla="*/ 500063 h 2417547"/>
              <a:gd name="connsiteX45" fmla="*/ 833437 w 2041226"/>
              <a:gd name="connsiteY45" fmla="*/ 476250 h 2417547"/>
              <a:gd name="connsiteX46" fmla="*/ 928687 w 2041226"/>
              <a:gd name="connsiteY46" fmla="*/ 466725 h 2417547"/>
              <a:gd name="connsiteX47" fmla="*/ 1076325 w 2041226"/>
              <a:gd name="connsiteY47" fmla="*/ 485775 h 2417547"/>
              <a:gd name="connsiteX48" fmla="*/ 1200150 w 2041226"/>
              <a:gd name="connsiteY48" fmla="*/ 466725 h 2417547"/>
              <a:gd name="connsiteX49" fmla="*/ 1285875 w 2041226"/>
              <a:gd name="connsiteY49" fmla="*/ 409575 h 2417547"/>
              <a:gd name="connsiteX50" fmla="*/ 1333500 w 2041226"/>
              <a:gd name="connsiteY50" fmla="*/ 347663 h 2417547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106869 w 2041226"/>
              <a:gd name="connsiteY8" fmla="*/ 2221707 h 2415810"/>
              <a:gd name="connsiteX9" fmla="*/ 783020 w 2041226"/>
              <a:gd name="connsiteY9" fmla="*/ 2333627 h 2415810"/>
              <a:gd name="connsiteX10" fmla="*/ 542513 w 2041226"/>
              <a:gd name="connsiteY10" fmla="*/ 2395538 h 2415810"/>
              <a:gd name="connsiteX11" fmla="*/ 818738 w 2041226"/>
              <a:gd name="connsiteY11" fmla="*/ 2409826 h 2415810"/>
              <a:gd name="connsiteX12" fmla="*/ 1199738 w 2041226"/>
              <a:gd name="connsiteY12" fmla="*/ 2293146 h 2415810"/>
              <a:gd name="connsiteX13" fmla="*/ 1878395 w 2041226"/>
              <a:gd name="connsiteY13" fmla="*/ 1664497 h 2415810"/>
              <a:gd name="connsiteX14" fmla="*/ 2037937 w 2041226"/>
              <a:gd name="connsiteY14" fmla="*/ 1081089 h 2415810"/>
              <a:gd name="connsiteX15" fmla="*/ 2002222 w 2041226"/>
              <a:gd name="connsiteY15" fmla="*/ 538167 h 2415810"/>
              <a:gd name="connsiteX16" fmla="*/ 1780765 w 2041226"/>
              <a:gd name="connsiteY16" fmla="*/ 290516 h 2415810"/>
              <a:gd name="connsiteX17" fmla="*/ 1568833 w 2041226"/>
              <a:gd name="connsiteY17" fmla="*/ 202409 h 2415810"/>
              <a:gd name="connsiteX18" fmla="*/ 1435484 w 2041226"/>
              <a:gd name="connsiteY18" fmla="*/ 180978 h 2415810"/>
              <a:gd name="connsiteX19" fmla="*/ 1314450 w 2041226"/>
              <a:gd name="connsiteY19" fmla="*/ 184150 h 2415810"/>
              <a:gd name="connsiteX20" fmla="*/ 1262062 w 2041226"/>
              <a:gd name="connsiteY20" fmla="*/ 138113 h 2415810"/>
              <a:gd name="connsiteX21" fmla="*/ 1223962 w 2041226"/>
              <a:gd name="connsiteY21" fmla="*/ 109538 h 2415810"/>
              <a:gd name="connsiteX22" fmla="*/ 1181100 w 2041226"/>
              <a:gd name="connsiteY22" fmla="*/ 76200 h 2415810"/>
              <a:gd name="connsiteX23" fmla="*/ 1095375 w 2041226"/>
              <a:gd name="connsiteY23" fmla="*/ 47625 h 2415810"/>
              <a:gd name="connsiteX24" fmla="*/ 995362 w 2041226"/>
              <a:gd name="connsiteY24" fmla="*/ 47625 h 2415810"/>
              <a:gd name="connsiteX25" fmla="*/ 885825 w 2041226"/>
              <a:gd name="connsiteY25" fmla="*/ 61913 h 2415810"/>
              <a:gd name="connsiteX26" fmla="*/ 809625 w 2041226"/>
              <a:gd name="connsiteY26" fmla="*/ 66675 h 2415810"/>
              <a:gd name="connsiteX27" fmla="*/ 723900 w 2041226"/>
              <a:gd name="connsiteY27" fmla="*/ 52388 h 2415810"/>
              <a:gd name="connsiteX28" fmla="*/ 576262 w 2041226"/>
              <a:gd name="connsiteY28" fmla="*/ 28575 h 2415810"/>
              <a:gd name="connsiteX29" fmla="*/ 447675 w 2041226"/>
              <a:gd name="connsiteY29" fmla="*/ 4763 h 2415810"/>
              <a:gd name="connsiteX30" fmla="*/ 333375 w 2041226"/>
              <a:gd name="connsiteY30" fmla="*/ 0 h 2415810"/>
              <a:gd name="connsiteX31" fmla="*/ 200025 w 2041226"/>
              <a:gd name="connsiteY31" fmla="*/ 19050 h 2415810"/>
              <a:gd name="connsiteX32" fmla="*/ 123825 w 2041226"/>
              <a:gd name="connsiteY32" fmla="*/ 57150 h 2415810"/>
              <a:gd name="connsiteX33" fmla="*/ 66675 w 2041226"/>
              <a:gd name="connsiteY33" fmla="*/ 104775 h 2415810"/>
              <a:gd name="connsiteX34" fmla="*/ 14287 w 2041226"/>
              <a:gd name="connsiteY34" fmla="*/ 185738 h 2415810"/>
              <a:gd name="connsiteX35" fmla="*/ 0 w 2041226"/>
              <a:gd name="connsiteY35" fmla="*/ 276225 h 2415810"/>
              <a:gd name="connsiteX36" fmla="*/ 4762 w 2041226"/>
              <a:gd name="connsiteY36" fmla="*/ 366713 h 2415810"/>
              <a:gd name="connsiteX37" fmla="*/ 23812 w 2041226"/>
              <a:gd name="connsiteY37" fmla="*/ 428625 h 2415810"/>
              <a:gd name="connsiteX38" fmla="*/ 61912 w 2041226"/>
              <a:gd name="connsiteY38" fmla="*/ 495300 h 2415810"/>
              <a:gd name="connsiteX39" fmla="*/ 128587 w 2041226"/>
              <a:gd name="connsiteY39" fmla="*/ 538163 h 2415810"/>
              <a:gd name="connsiteX40" fmla="*/ 223837 w 2041226"/>
              <a:gd name="connsiteY40" fmla="*/ 571500 h 2415810"/>
              <a:gd name="connsiteX41" fmla="*/ 338137 w 2041226"/>
              <a:gd name="connsiteY41" fmla="*/ 590550 h 2415810"/>
              <a:gd name="connsiteX42" fmla="*/ 471487 w 2041226"/>
              <a:gd name="connsiteY42" fmla="*/ 581025 h 2415810"/>
              <a:gd name="connsiteX43" fmla="*/ 619125 w 2041226"/>
              <a:gd name="connsiteY43" fmla="*/ 547688 h 2415810"/>
              <a:gd name="connsiteX44" fmla="*/ 766762 w 2041226"/>
              <a:gd name="connsiteY44" fmla="*/ 500063 h 2415810"/>
              <a:gd name="connsiteX45" fmla="*/ 833437 w 2041226"/>
              <a:gd name="connsiteY45" fmla="*/ 476250 h 2415810"/>
              <a:gd name="connsiteX46" fmla="*/ 928687 w 2041226"/>
              <a:gd name="connsiteY46" fmla="*/ 466725 h 2415810"/>
              <a:gd name="connsiteX47" fmla="*/ 1076325 w 2041226"/>
              <a:gd name="connsiteY47" fmla="*/ 485775 h 2415810"/>
              <a:gd name="connsiteX48" fmla="*/ 1200150 w 2041226"/>
              <a:gd name="connsiteY48" fmla="*/ 466725 h 2415810"/>
              <a:gd name="connsiteX49" fmla="*/ 1285875 w 2041226"/>
              <a:gd name="connsiteY49" fmla="*/ 409575 h 2415810"/>
              <a:gd name="connsiteX50" fmla="*/ 1333500 w 2041226"/>
              <a:gd name="connsiteY50" fmla="*/ 347663 h 2415810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106869 w 2041226"/>
              <a:gd name="connsiteY8" fmla="*/ 2221707 h 2415810"/>
              <a:gd name="connsiteX9" fmla="*/ 516320 w 2041226"/>
              <a:gd name="connsiteY9" fmla="*/ 2340771 h 2415810"/>
              <a:gd name="connsiteX10" fmla="*/ 542513 w 2041226"/>
              <a:gd name="connsiteY10" fmla="*/ 2395538 h 2415810"/>
              <a:gd name="connsiteX11" fmla="*/ 818738 w 2041226"/>
              <a:gd name="connsiteY11" fmla="*/ 2409826 h 2415810"/>
              <a:gd name="connsiteX12" fmla="*/ 1199738 w 2041226"/>
              <a:gd name="connsiteY12" fmla="*/ 2293146 h 2415810"/>
              <a:gd name="connsiteX13" fmla="*/ 1878395 w 2041226"/>
              <a:gd name="connsiteY13" fmla="*/ 1664497 h 2415810"/>
              <a:gd name="connsiteX14" fmla="*/ 2037937 w 2041226"/>
              <a:gd name="connsiteY14" fmla="*/ 1081089 h 2415810"/>
              <a:gd name="connsiteX15" fmla="*/ 2002222 w 2041226"/>
              <a:gd name="connsiteY15" fmla="*/ 538167 h 2415810"/>
              <a:gd name="connsiteX16" fmla="*/ 1780765 w 2041226"/>
              <a:gd name="connsiteY16" fmla="*/ 290516 h 2415810"/>
              <a:gd name="connsiteX17" fmla="*/ 1568833 w 2041226"/>
              <a:gd name="connsiteY17" fmla="*/ 202409 h 2415810"/>
              <a:gd name="connsiteX18" fmla="*/ 1435484 w 2041226"/>
              <a:gd name="connsiteY18" fmla="*/ 180978 h 2415810"/>
              <a:gd name="connsiteX19" fmla="*/ 1314450 w 2041226"/>
              <a:gd name="connsiteY19" fmla="*/ 184150 h 2415810"/>
              <a:gd name="connsiteX20" fmla="*/ 1262062 w 2041226"/>
              <a:gd name="connsiteY20" fmla="*/ 138113 h 2415810"/>
              <a:gd name="connsiteX21" fmla="*/ 1223962 w 2041226"/>
              <a:gd name="connsiteY21" fmla="*/ 109538 h 2415810"/>
              <a:gd name="connsiteX22" fmla="*/ 1181100 w 2041226"/>
              <a:gd name="connsiteY22" fmla="*/ 76200 h 2415810"/>
              <a:gd name="connsiteX23" fmla="*/ 1095375 w 2041226"/>
              <a:gd name="connsiteY23" fmla="*/ 47625 h 2415810"/>
              <a:gd name="connsiteX24" fmla="*/ 995362 w 2041226"/>
              <a:gd name="connsiteY24" fmla="*/ 47625 h 2415810"/>
              <a:gd name="connsiteX25" fmla="*/ 885825 w 2041226"/>
              <a:gd name="connsiteY25" fmla="*/ 61913 h 2415810"/>
              <a:gd name="connsiteX26" fmla="*/ 809625 w 2041226"/>
              <a:gd name="connsiteY26" fmla="*/ 66675 h 2415810"/>
              <a:gd name="connsiteX27" fmla="*/ 723900 w 2041226"/>
              <a:gd name="connsiteY27" fmla="*/ 52388 h 2415810"/>
              <a:gd name="connsiteX28" fmla="*/ 576262 w 2041226"/>
              <a:gd name="connsiteY28" fmla="*/ 28575 h 2415810"/>
              <a:gd name="connsiteX29" fmla="*/ 447675 w 2041226"/>
              <a:gd name="connsiteY29" fmla="*/ 4763 h 2415810"/>
              <a:gd name="connsiteX30" fmla="*/ 333375 w 2041226"/>
              <a:gd name="connsiteY30" fmla="*/ 0 h 2415810"/>
              <a:gd name="connsiteX31" fmla="*/ 200025 w 2041226"/>
              <a:gd name="connsiteY31" fmla="*/ 19050 h 2415810"/>
              <a:gd name="connsiteX32" fmla="*/ 123825 w 2041226"/>
              <a:gd name="connsiteY32" fmla="*/ 57150 h 2415810"/>
              <a:gd name="connsiteX33" fmla="*/ 66675 w 2041226"/>
              <a:gd name="connsiteY33" fmla="*/ 104775 h 2415810"/>
              <a:gd name="connsiteX34" fmla="*/ 14287 w 2041226"/>
              <a:gd name="connsiteY34" fmla="*/ 185738 h 2415810"/>
              <a:gd name="connsiteX35" fmla="*/ 0 w 2041226"/>
              <a:gd name="connsiteY35" fmla="*/ 276225 h 2415810"/>
              <a:gd name="connsiteX36" fmla="*/ 4762 w 2041226"/>
              <a:gd name="connsiteY36" fmla="*/ 366713 h 2415810"/>
              <a:gd name="connsiteX37" fmla="*/ 23812 w 2041226"/>
              <a:gd name="connsiteY37" fmla="*/ 428625 h 2415810"/>
              <a:gd name="connsiteX38" fmla="*/ 61912 w 2041226"/>
              <a:gd name="connsiteY38" fmla="*/ 495300 h 2415810"/>
              <a:gd name="connsiteX39" fmla="*/ 128587 w 2041226"/>
              <a:gd name="connsiteY39" fmla="*/ 538163 h 2415810"/>
              <a:gd name="connsiteX40" fmla="*/ 223837 w 2041226"/>
              <a:gd name="connsiteY40" fmla="*/ 571500 h 2415810"/>
              <a:gd name="connsiteX41" fmla="*/ 338137 w 2041226"/>
              <a:gd name="connsiteY41" fmla="*/ 590550 h 2415810"/>
              <a:gd name="connsiteX42" fmla="*/ 471487 w 2041226"/>
              <a:gd name="connsiteY42" fmla="*/ 581025 h 2415810"/>
              <a:gd name="connsiteX43" fmla="*/ 619125 w 2041226"/>
              <a:gd name="connsiteY43" fmla="*/ 547688 h 2415810"/>
              <a:gd name="connsiteX44" fmla="*/ 766762 w 2041226"/>
              <a:gd name="connsiteY44" fmla="*/ 500063 h 2415810"/>
              <a:gd name="connsiteX45" fmla="*/ 833437 w 2041226"/>
              <a:gd name="connsiteY45" fmla="*/ 476250 h 2415810"/>
              <a:gd name="connsiteX46" fmla="*/ 928687 w 2041226"/>
              <a:gd name="connsiteY46" fmla="*/ 466725 h 2415810"/>
              <a:gd name="connsiteX47" fmla="*/ 1076325 w 2041226"/>
              <a:gd name="connsiteY47" fmla="*/ 485775 h 2415810"/>
              <a:gd name="connsiteX48" fmla="*/ 1200150 w 2041226"/>
              <a:gd name="connsiteY48" fmla="*/ 466725 h 2415810"/>
              <a:gd name="connsiteX49" fmla="*/ 1285875 w 2041226"/>
              <a:gd name="connsiteY49" fmla="*/ 409575 h 2415810"/>
              <a:gd name="connsiteX50" fmla="*/ 1333500 w 2041226"/>
              <a:gd name="connsiteY50" fmla="*/ 347663 h 2415810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106869 w 2041226"/>
              <a:gd name="connsiteY8" fmla="*/ 2221707 h 2415810"/>
              <a:gd name="connsiteX9" fmla="*/ 516320 w 2041226"/>
              <a:gd name="connsiteY9" fmla="*/ 2340771 h 2415810"/>
              <a:gd name="connsiteX10" fmla="*/ 542513 w 2041226"/>
              <a:gd name="connsiteY10" fmla="*/ 2395538 h 2415810"/>
              <a:gd name="connsiteX11" fmla="*/ 818738 w 2041226"/>
              <a:gd name="connsiteY11" fmla="*/ 2409826 h 2415810"/>
              <a:gd name="connsiteX12" fmla="*/ 1199738 w 2041226"/>
              <a:gd name="connsiteY12" fmla="*/ 2293146 h 2415810"/>
              <a:gd name="connsiteX13" fmla="*/ 1878395 w 2041226"/>
              <a:gd name="connsiteY13" fmla="*/ 1664497 h 2415810"/>
              <a:gd name="connsiteX14" fmla="*/ 2037937 w 2041226"/>
              <a:gd name="connsiteY14" fmla="*/ 1081089 h 2415810"/>
              <a:gd name="connsiteX15" fmla="*/ 2002222 w 2041226"/>
              <a:gd name="connsiteY15" fmla="*/ 538167 h 2415810"/>
              <a:gd name="connsiteX16" fmla="*/ 1780765 w 2041226"/>
              <a:gd name="connsiteY16" fmla="*/ 290516 h 2415810"/>
              <a:gd name="connsiteX17" fmla="*/ 1568833 w 2041226"/>
              <a:gd name="connsiteY17" fmla="*/ 202409 h 2415810"/>
              <a:gd name="connsiteX18" fmla="*/ 1435484 w 2041226"/>
              <a:gd name="connsiteY18" fmla="*/ 180978 h 2415810"/>
              <a:gd name="connsiteX19" fmla="*/ 1314450 w 2041226"/>
              <a:gd name="connsiteY19" fmla="*/ 184150 h 2415810"/>
              <a:gd name="connsiteX20" fmla="*/ 1262062 w 2041226"/>
              <a:gd name="connsiteY20" fmla="*/ 138113 h 2415810"/>
              <a:gd name="connsiteX21" fmla="*/ 1223962 w 2041226"/>
              <a:gd name="connsiteY21" fmla="*/ 109538 h 2415810"/>
              <a:gd name="connsiteX22" fmla="*/ 1181100 w 2041226"/>
              <a:gd name="connsiteY22" fmla="*/ 76200 h 2415810"/>
              <a:gd name="connsiteX23" fmla="*/ 1095375 w 2041226"/>
              <a:gd name="connsiteY23" fmla="*/ 47625 h 2415810"/>
              <a:gd name="connsiteX24" fmla="*/ 995362 w 2041226"/>
              <a:gd name="connsiteY24" fmla="*/ 47625 h 2415810"/>
              <a:gd name="connsiteX25" fmla="*/ 885825 w 2041226"/>
              <a:gd name="connsiteY25" fmla="*/ 61913 h 2415810"/>
              <a:gd name="connsiteX26" fmla="*/ 809625 w 2041226"/>
              <a:gd name="connsiteY26" fmla="*/ 66675 h 2415810"/>
              <a:gd name="connsiteX27" fmla="*/ 723900 w 2041226"/>
              <a:gd name="connsiteY27" fmla="*/ 52388 h 2415810"/>
              <a:gd name="connsiteX28" fmla="*/ 576262 w 2041226"/>
              <a:gd name="connsiteY28" fmla="*/ 28575 h 2415810"/>
              <a:gd name="connsiteX29" fmla="*/ 447675 w 2041226"/>
              <a:gd name="connsiteY29" fmla="*/ 4763 h 2415810"/>
              <a:gd name="connsiteX30" fmla="*/ 333375 w 2041226"/>
              <a:gd name="connsiteY30" fmla="*/ 0 h 2415810"/>
              <a:gd name="connsiteX31" fmla="*/ 200025 w 2041226"/>
              <a:gd name="connsiteY31" fmla="*/ 19050 h 2415810"/>
              <a:gd name="connsiteX32" fmla="*/ 123825 w 2041226"/>
              <a:gd name="connsiteY32" fmla="*/ 57150 h 2415810"/>
              <a:gd name="connsiteX33" fmla="*/ 66675 w 2041226"/>
              <a:gd name="connsiteY33" fmla="*/ 104775 h 2415810"/>
              <a:gd name="connsiteX34" fmla="*/ 14287 w 2041226"/>
              <a:gd name="connsiteY34" fmla="*/ 185738 h 2415810"/>
              <a:gd name="connsiteX35" fmla="*/ 0 w 2041226"/>
              <a:gd name="connsiteY35" fmla="*/ 276225 h 2415810"/>
              <a:gd name="connsiteX36" fmla="*/ 4762 w 2041226"/>
              <a:gd name="connsiteY36" fmla="*/ 366713 h 2415810"/>
              <a:gd name="connsiteX37" fmla="*/ 23812 w 2041226"/>
              <a:gd name="connsiteY37" fmla="*/ 428625 h 2415810"/>
              <a:gd name="connsiteX38" fmla="*/ 61912 w 2041226"/>
              <a:gd name="connsiteY38" fmla="*/ 495300 h 2415810"/>
              <a:gd name="connsiteX39" fmla="*/ 128587 w 2041226"/>
              <a:gd name="connsiteY39" fmla="*/ 538163 h 2415810"/>
              <a:gd name="connsiteX40" fmla="*/ 223837 w 2041226"/>
              <a:gd name="connsiteY40" fmla="*/ 571500 h 2415810"/>
              <a:gd name="connsiteX41" fmla="*/ 338137 w 2041226"/>
              <a:gd name="connsiteY41" fmla="*/ 590550 h 2415810"/>
              <a:gd name="connsiteX42" fmla="*/ 471487 w 2041226"/>
              <a:gd name="connsiteY42" fmla="*/ 581025 h 2415810"/>
              <a:gd name="connsiteX43" fmla="*/ 619125 w 2041226"/>
              <a:gd name="connsiteY43" fmla="*/ 547688 h 2415810"/>
              <a:gd name="connsiteX44" fmla="*/ 766762 w 2041226"/>
              <a:gd name="connsiteY44" fmla="*/ 500063 h 2415810"/>
              <a:gd name="connsiteX45" fmla="*/ 833437 w 2041226"/>
              <a:gd name="connsiteY45" fmla="*/ 476250 h 2415810"/>
              <a:gd name="connsiteX46" fmla="*/ 928687 w 2041226"/>
              <a:gd name="connsiteY46" fmla="*/ 466725 h 2415810"/>
              <a:gd name="connsiteX47" fmla="*/ 1076325 w 2041226"/>
              <a:gd name="connsiteY47" fmla="*/ 485775 h 2415810"/>
              <a:gd name="connsiteX48" fmla="*/ 1200150 w 2041226"/>
              <a:gd name="connsiteY48" fmla="*/ 466725 h 2415810"/>
              <a:gd name="connsiteX49" fmla="*/ 1285875 w 2041226"/>
              <a:gd name="connsiteY49" fmla="*/ 409575 h 2415810"/>
              <a:gd name="connsiteX50" fmla="*/ 1333500 w 2041226"/>
              <a:gd name="connsiteY50" fmla="*/ 347663 h 2415810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106869 w 2041226"/>
              <a:gd name="connsiteY8" fmla="*/ 2221707 h 2415810"/>
              <a:gd name="connsiteX9" fmla="*/ 752063 w 2041226"/>
              <a:gd name="connsiteY9" fmla="*/ 2331245 h 2415810"/>
              <a:gd name="connsiteX10" fmla="*/ 516320 w 2041226"/>
              <a:gd name="connsiteY10" fmla="*/ 2340771 h 2415810"/>
              <a:gd name="connsiteX11" fmla="*/ 542513 w 2041226"/>
              <a:gd name="connsiteY11" fmla="*/ 2395538 h 2415810"/>
              <a:gd name="connsiteX12" fmla="*/ 818738 w 2041226"/>
              <a:gd name="connsiteY12" fmla="*/ 2409826 h 2415810"/>
              <a:gd name="connsiteX13" fmla="*/ 1199738 w 2041226"/>
              <a:gd name="connsiteY13" fmla="*/ 2293146 h 2415810"/>
              <a:gd name="connsiteX14" fmla="*/ 1878395 w 2041226"/>
              <a:gd name="connsiteY14" fmla="*/ 1664497 h 2415810"/>
              <a:gd name="connsiteX15" fmla="*/ 2037937 w 2041226"/>
              <a:gd name="connsiteY15" fmla="*/ 1081089 h 2415810"/>
              <a:gd name="connsiteX16" fmla="*/ 2002222 w 2041226"/>
              <a:gd name="connsiteY16" fmla="*/ 538167 h 2415810"/>
              <a:gd name="connsiteX17" fmla="*/ 1780765 w 2041226"/>
              <a:gd name="connsiteY17" fmla="*/ 290516 h 2415810"/>
              <a:gd name="connsiteX18" fmla="*/ 1568833 w 2041226"/>
              <a:gd name="connsiteY18" fmla="*/ 202409 h 2415810"/>
              <a:gd name="connsiteX19" fmla="*/ 1435484 w 2041226"/>
              <a:gd name="connsiteY19" fmla="*/ 180978 h 2415810"/>
              <a:gd name="connsiteX20" fmla="*/ 1314450 w 2041226"/>
              <a:gd name="connsiteY20" fmla="*/ 184150 h 2415810"/>
              <a:gd name="connsiteX21" fmla="*/ 1262062 w 2041226"/>
              <a:gd name="connsiteY21" fmla="*/ 138113 h 2415810"/>
              <a:gd name="connsiteX22" fmla="*/ 1223962 w 2041226"/>
              <a:gd name="connsiteY22" fmla="*/ 109538 h 2415810"/>
              <a:gd name="connsiteX23" fmla="*/ 1181100 w 2041226"/>
              <a:gd name="connsiteY23" fmla="*/ 76200 h 2415810"/>
              <a:gd name="connsiteX24" fmla="*/ 1095375 w 2041226"/>
              <a:gd name="connsiteY24" fmla="*/ 47625 h 2415810"/>
              <a:gd name="connsiteX25" fmla="*/ 995362 w 2041226"/>
              <a:gd name="connsiteY25" fmla="*/ 47625 h 2415810"/>
              <a:gd name="connsiteX26" fmla="*/ 885825 w 2041226"/>
              <a:gd name="connsiteY26" fmla="*/ 61913 h 2415810"/>
              <a:gd name="connsiteX27" fmla="*/ 809625 w 2041226"/>
              <a:gd name="connsiteY27" fmla="*/ 66675 h 2415810"/>
              <a:gd name="connsiteX28" fmla="*/ 723900 w 2041226"/>
              <a:gd name="connsiteY28" fmla="*/ 52388 h 2415810"/>
              <a:gd name="connsiteX29" fmla="*/ 576262 w 2041226"/>
              <a:gd name="connsiteY29" fmla="*/ 28575 h 2415810"/>
              <a:gd name="connsiteX30" fmla="*/ 447675 w 2041226"/>
              <a:gd name="connsiteY30" fmla="*/ 4763 h 2415810"/>
              <a:gd name="connsiteX31" fmla="*/ 333375 w 2041226"/>
              <a:gd name="connsiteY31" fmla="*/ 0 h 2415810"/>
              <a:gd name="connsiteX32" fmla="*/ 200025 w 2041226"/>
              <a:gd name="connsiteY32" fmla="*/ 19050 h 2415810"/>
              <a:gd name="connsiteX33" fmla="*/ 123825 w 2041226"/>
              <a:gd name="connsiteY33" fmla="*/ 57150 h 2415810"/>
              <a:gd name="connsiteX34" fmla="*/ 66675 w 2041226"/>
              <a:gd name="connsiteY34" fmla="*/ 104775 h 2415810"/>
              <a:gd name="connsiteX35" fmla="*/ 14287 w 2041226"/>
              <a:gd name="connsiteY35" fmla="*/ 185738 h 2415810"/>
              <a:gd name="connsiteX36" fmla="*/ 0 w 2041226"/>
              <a:gd name="connsiteY36" fmla="*/ 276225 h 2415810"/>
              <a:gd name="connsiteX37" fmla="*/ 4762 w 2041226"/>
              <a:gd name="connsiteY37" fmla="*/ 366713 h 2415810"/>
              <a:gd name="connsiteX38" fmla="*/ 23812 w 2041226"/>
              <a:gd name="connsiteY38" fmla="*/ 428625 h 2415810"/>
              <a:gd name="connsiteX39" fmla="*/ 61912 w 2041226"/>
              <a:gd name="connsiteY39" fmla="*/ 495300 h 2415810"/>
              <a:gd name="connsiteX40" fmla="*/ 128587 w 2041226"/>
              <a:gd name="connsiteY40" fmla="*/ 538163 h 2415810"/>
              <a:gd name="connsiteX41" fmla="*/ 223837 w 2041226"/>
              <a:gd name="connsiteY41" fmla="*/ 571500 h 2415810"/>
              <a:gd name="connsiteX42" fmla="*/ 338137 w 2041226"/>
              <a:gd name="connsiteY42" fmla="*/ 590550 h 2415810"/>
              <a:gd name="connsiteX43" fmla="*/ 471487 w 2041226"/>
              <a:gd name="connsiteY43" fmla="*/ 581025 h 2415810"/>
              <a:gd name="connsiteX44" fmla="*/ 619125 w 2041226"/>
              <a:gd name="connsiteY44" fmla="*/ 547688 h 2415810"/>
              <a:gd name="connsiteX45" fmla="*/ 766762 w 2041226"/>
              <a:gd name="connsiteY45" fmla="*/ 500063 h 2415810"/>
              <a:gd name="connsiteX46" fmla="*/ 833437 w 2041226"/>
              <a:gd name="connsiteY46" fmla="*/ 476250 h 2415810"/>
              <a:gd name="connsiteX47" fmla="*/ 928687 w 2041226"/>
              <a:gd name="connsiteY47" fmla="*/ 466725 h 2415810"/>
              <a:gd name="connsiteX48" fmla="*/ 1076325 w 2041226"/>
              <a:gd name="connsiteY48" fmla="*/ 485775 h 2415810"/>
              <a:gd name="connsiteX49" fmla="*/ 1200150 w 2041226"/>
              <a:gd name="connsiteY49" fmla="*/ 466725 h 2415810"/>
              <a:gd name="connsiteX50" fmla="*/ 1285875 w 2041226"/>
              <a:gd name="connsiteY50" fmla="*/ 409575 h 2415810"/>
              <a:gd name="connsiteX51" fmla="*/ 1333500 w 2041226"/>
              <a:gd name="connsiteY51" fmla="*/ 347663 h 2415810"/>
              <a:gd name="connsiteX0" fmla="*/ 1333500 w 2041226"/>
              <a:gd name="connsiteY0" fmla="*/ 347663 h 2415810"/>
              <a:gd name="connsiteX1" fmla="*/ 1535495 w 2041226"/>
              <a:gd name="connsiteY1" fmla="*/ 323853 h 2415810"/>
              <a:gd name="connsiteX2" fmla="*/ 1709327 w 2041226"/>
              <a:gd name="connsiteY2" fmla="*/ 378622 h 2415810"/>
              <a:gd name="connsiteX3" fmla="*/ 1792671 w 2041226"/>
              <a:gd name="connsiteY3" fmla="*/ 442916 h 2415810"/>
              <a:gd name="connsiteX4" fmla="*/ 1868869 w 2041226"/>
              <a:gd name="connsiteY4" fmla="*/ 561978 h 2415810"/>
              <a:gd name="connsiteX5" fmla="*/ 1909351 w 2041226"/>
              <a:gd name="connsiteY5" fmla="*/ 890590 h 2415810"/>
              <a:gd name="connsiteX6" fmla="*/ 1816482 w 2041226"/>
              <a:gd name="connsiteY6" fmla="*/ 1466853 h 2415810"/>
              <a:gd name="connsiteX7" fmla="*/ 1566451 w 2041226"/>
              <a:gd name="connsiteY7" fmla="*/ 1897858 h 2415810"/>
              <a:gd name="connsiteX8" fmla="*/ 1361663 w 2041226"/>
              <a:gd name="connsiteY8" fmla="*/ 2083595 h 2415810"/>
              <a:gd name="connsiteX9" fmla="*/ 1106869 w 2041226"/>
              <a:gd name="connsiteY9" fmla="*/ 2221707 h 2415810"/>
              <a:gd name="connsiteX10" fmla="*/ 752063 w 2041226"/>
              <a:gd name="connsiteY10" fmla="*/ 2331245 h 2415810"/>
              <a:gd name="connsiteX11" fmla="*/ 516320 w 2041226"/>
              <a:gd name="connsiteY11" fmla="*/ 2340771 h 2415810"/>
              <a:gd name="connsiteX12" fmla="*/ 542513 w 2041226"/>
              <a:gd name="connsiteY12" fmla="*/ 2395538 h 2415810"/>
              <a:gd name="connsiteX13" fmla="*/ 818738 w 2041226"/>
              <a:gd name="connsiteY13" fmla="*/ 2409826 h 2415810"/>
              <a:gd name="connsiteX14" fmla="*/ 1199738 w 2041226"/>
              <a:gd name="connsiteY14" fmla="*/ 2293146 h 2415810"/>
              <a:gd name="connsiteX15" fmla="*/ 1878395 w 2041226"/>
              <a:gd name="connsiteY15" fmla="*/ 1664497 h 2415810"/>
              <a:gd name="connsiteX16" fmla="*/ 2037937 w 2041226"/>
              <a:gd name="connsiteY16" fmla="*/ 1081089 h 2415810"/>
              <a:gd name="connsiteX17" fmla="*/ 2002222 w 2041226"/>
              <a:gd name="connsiteY17" fmla="*/ 538167 h 2415810"/>
              <a:gd name="connsiteX18" fmla="*/ 1780765 w 2041226"/>
              <a:gd name="connsiteY18" fmla="*/ 290516 h 2415810"/>
              <a:gd name="connsiteX19" fmla="*/ 1568833 w 2041226"/>
              <a:gd name="connsiteY19" fmla="*/ 202409 h 2415810"/>
              <a:gd name="connsiteX20" fmla="*/ 1435484 w 2041226"/>
              <a:gd name="connsiteY20" fmla="*/ 180978 h 2415810"/>
              <a:gd name="connsiteX21" fmla="*/ 1314450 w 2041226"/>
              <a:gd name="connsiteY21" fmla="*/ 184150 h 2415810"/>
              <a:gd name="connsiteX22" fmla="*/ 1262062 w 2041226"/>
              <a:gd name="connsiteY22" fmla="*/ 138113 h 2415810"/>
              <a:gd name="connsiteX23" fmla="*/ 1223962 w 2041226"/>
              <a:gd name="connsiteY23" fmla="*/ 109538 h 2415810"/>
              <a:gd name="connsiteX24" fmla="*/ 1181100 w 2041226"/>
              <a:gd name="connsiteY24" fmla="*/ 76200 h 2415810"/>
              <a:gd name="connsiteX25" fmla="*/ 1095375 w 2041226"/>
              <a:gd name="connsiteY25" fmla="*/ 47625 h 2415810"/>
              <a:gd name="connsiteX26" fmla="*/ 995362 w 2041226"/>
              <a:gd name="connsiteY26" fmla="*/ 47625 h 2415810"/>
              <a:gd name="connsiteX27" fmla="*/ 885825 w 2041226"/>
              <a:gd name="connsiteY27" fmla="*/ 61913 h 2415810"/>
              <a:gd name="connsiteX28" fmla="*/ 809625 w 2041226"/>
              <a:gd name="connsiteY28" fmla="*/ 66675 h 2415810"/>
              <a:gd name="connsiteX29" fmla="*/ 723900 w 2041226"/>
              <a:gd name="connsiteY29" fmla="*/ 52388 h 2415810"/>
              <a:gd name="connsiteX30" fmla="*/ 576262 w 2041226"/>
              <a:gd name="connsiteY30" fmla="*/ 28575 h 2415810"/>
              <a:gd name="connsiteX31" fmla="*/ 447675 w 2041226"/>
              <a:gd name="connsiteY31" fmla="*/ 4763 h 2415810"/>
              <a:gd name="connsiteX32" fmla="*/ 333375 w 2041226"/>
              <a:gd name="connsiteY32" fmla="*/ 0 h 2415810"/>
              <a:gd name="connsiteX33" fmla="*/ 200025 w 2041226"/>
              <a:gd name="connsiteY33" fmla="*/ 19050 h 2415810"/>
              <a:gd name="connsiteX34" fmla="*/ 123825 w 2041226"/>
              <a:gd name="connsiteY34" fmla="*/ 57150 h 2415810"/>
              <a:gd name="connsiteX35" fmla="*/ 66675 w 2041226"/>
              <a:gd name="connsiteY35" fmla="*/ 104775 h 2415810"/>
              <a:gd name="connsiteX36" fmla="*/ 14287 w 2041226"/>
              <a:gd name="connsiteY36" fmla="*/ 185738 h 2415810"/>
              <a:gd name="connsiteX37" fmla="*/ 0 w 2041226"/>
              <a:gd name="connsiteY37" fmla="*/ 276225 h 2415810"/>
              <a:gd name="connsiteX38" fmla="*/ 4762 w 2041226"/>
              <a:gd name="connsiteY38" fmla="*/ 366713 h 2415810"/>
              <a:gd name="connsiteX39" fmla="*/ 23812 w 2041226"/>
              <a:gd name="connsiteY39" fmla="*/ 428625 h 2415810"/>
              <a:gd name="connsiteX40" fmla="*/ 61912 w 2041226"/>
              <a:gd name="connsiteY40" fmla="*/ 495300 h 2415810"/>
              <a:gd name="connsiteX41" fmla="*/ 128587 w 2041226"/>
              <a:gd name="connsiteY41" fmla="*/ 538163 h 2415810"/>
              <a:gd name="connsiteX42" fmla="*/ 223837 w 2041226"/>
              <a:gd name="connsiteY42" fmla="*/ 571500 h 2415810"/>
              <a:gd name="connsiteX43" fmla="*/ 338137 w 2041226"/>
              <a:gd name="connsiteY43" fmla="*/ 590550 h 2415810"/>
              <a:gd name="connsiteX44" fmla="*/ 471487 w 2041226"/>
              <a:gd name="connsiteY44" fmla="*/ 581025 h 2415810"/>
              <a:gd name="connsiteX45" fmla="*/ 619125 w 2041226"/>
              <a:gd name="connsiteY45" fmla="*/ 547688 h 2415810"/>
              <a:gd name="connsiteX46" fmla="*/ 766762 w 2041226"/>
              <a:gd name="connsiteY46" fmla="*/ 500063 h 2415810"/>
              <a:gd name="connsiteX47" fmla="*/ 833437 w 2041226"/>
              <a:gd name="connsiteY47" fmla="*/ 476250 h 2415810"/>
              <a:gd name="connsiteX48" fmla="*/ 928687 w 2041226"/>
              <a:gd name="connsiteY48" fmla="*/ 466725 h 2415810"/>
              <a:gd name="connsiteX49" fmla="*/ 1076325 w 2041226"/>
              <a:gd name="connsiteY49" fmla="*/ 485775 h 2415810"/>
              <a:gd name="connsiteX50" fmla="*/ 1200150 w 2041226"/>
              <a:gd name="connsiteY50" fmla="*/ 466725 h 2415810"/>
              <a:gd name="connsiteX51" fmla="*/ 1285875 w 2041226"/>
              <a:gd name="connsiteY51" fmla="*/ 409575 h 2415810"/>
              <a:gd name="connsiteX52" fmla="*/ 1333500 w 2041226"/>
              <a:gd name="connsiteY52" fmla="*/ 347663 h 2415810"/>
              <a:gd name="connsiteX0" fmla="*/ 1333500 w 2041226"/>
              <a:gd name="connsiteY0" fmla="*/ 347663 h 2411088"/>
              <a:gd name="connsiteX1" fmla="*/ 1535495 w 2041226"/>
              <a:gd name="connsiteY1" fmla="*/ 323853 h 2411088"/>
              <a:gd name="connsiteX2" fmla="*/ 1709327 w 2041226"/>
              <a:gd name="connsiteY2" fmla="*/ 378622 h 2411088"/>
              <a:gd name="connsiteX3" fmla="*/ 1792671 w 2041226"/>
              <a:gd name="connsiteY3" fmla="*/ 442916 h 2411088"/>
              <a:gd name="connsiteX4" fmla="*/ 1868869 w 2041226"/>
              <a:gd name="connsiteY4" fmla="*/ 561978 h 2411088"/>
              <a:gd name="connsiteX5" fmla="*/ 1909351 w 2041226"/>
              <a:gd name="connsiteY5" fmla="*/ 890590 h 2411088"/>
              <a:gd name="connsiteX6" fmla="*/ 1816482 w 2041226"/>
              <a:gd name="connsiteY6" fmla="*/ 1466853 h 2411088"/>
              <a:gd name="connsiteX7" fmla="*/ 1566451 w 2041226"/>
              <a:gd name="connsiteY7" fmla="*/ 1897858 h 2411088"/>
              <a:gd name="connsiteX8" fmla="*/ 1361663 w 2041226"/>
              <a:gd name="connsiteY8" fmla="*/ 2083595 h 2411088"/>
              <a:gd name="connsiteX9" fmla="*/ 1106869 w 2041226"/>
              <a:gd name="connsiteY9" fmla="*/ 2221707 h 2411088"/>
              <a:gd name="connsiteX10" fmla="*/ 752063 w 2041226"/>
              <a:gd name="connsiteY10" fmla="*/ 2331245 h 2411088"/>
              <a:gd name="connsiteX11" fmla="*/ 516320 w 2041226"/>
              <a:gd name="connsiteY11" fmla="*/ 2340771 h 2411088"/>
              <a:gd name="connsiteX12" fmla="*/ 542513 w 2041226"/>
              <a:gd name="connsiteY12" fmla="*/ 2395538 h 2411088"/>
              <a:gd name="connsiteX13" fmla="*/ 818738 w 2041226"/>
              <a:gd name="connsiteY13" fmla="*/ 2409826 h 2411088"/>
              <a:gd name="connsiteX14" fmla="*/ 1021144 w 2041226"/>
              <a:gd name="connsiteY14" fmla="*/ 2371726 h 2411088"/>
              <a:gd name="connsiteX15" fmla="*/ 1199738 w 2041226"/>
              <a:gd name="connsiteY15" fmla="*/ 2293146 h 2411088"/>
              <a:gd name="connsiteX16" fmla="*/ 1878395 w 2041226"/>
              <a:gd name="connsiteY16" fmla="*/ 1664497 h 2411088"/>
              <a:gd name="connsiteX17" fmla="*/ 2037937 w 2041226"/>
              <a:gd name="connsiteY17" fmla="*/ 1081089 h 2411088"/>
              <a:gd name="connsiteX18" fmla="*/ 2002222 w 2041226"/>
              <a:gd name="connsiteY18" fmla="*/ 538167 h 2411088"/>
              <a:gd name="connsiteX19" fmla="*/ 1780765 w 2041226"/>
              <a:gd name="connsiteY19" fmla="*/ 290516 h 2411088"/>
              <a:gd name="connsiteX20" fmla="*/ 1568833 w 2041226"/>
              <a:gd name="connsiteY20" fmla="*/ 202409 h 2411088"/>
              <a:gd name="connsiteX21" fmla="*/ 1435484 w 2041226"/>
              <a:gd name="connsiteY21" fmla="*/ 180978 h 2411088"/>
              <a:gd name="connsiteX22" fmla="*/ 1314450 w 2041226"/>
              <a:gd name="connsiteY22" fmla="*/ 184150 h 2411088"/>
              <a:gd name="connsiteX23" fmla="*/ 1262062 w 2041226"/>
              <a:gd name="connsiteY23" fmla="*/ 138113 h 2411088"/>
              <a:gd name="connsiteX24" fmla="*/ 1223962 w 2041226"/>
              <a:gd name="connsiteY24" fmla="*/ 109538 h 2411088"/>
              <a:gd name="connsiteX25" fmla="*/ 1181100 w 2041226"/>
              <a:gd name="connsiteY25" fmla="*/ 76200 h 2411088"/>
              <a:gd name="connsiteX26" fmla="*/ 1095375 w 2041226"/>
              <a:gd name="connsiteY26" fmla="*/ 47625 h 2411088"/>
              <a:gd name="connsiteX27" fmla="*/ 995362 w 2041226"/>
              <a:gd name="connsiteY27" fmla="*/ 47625 h 2411088"/>
              <a:gd name="connsiteX28" fmla="*/ 885825 w 2041226"/>
              <a:gd name="connsiteY28" fmla="*/ 61913 h 2411088"/>
              <a:gd name="connsiteX29" fmla="*/ 809625 w 2041226"/>
              <a:gd name="connsiteY29" fmla="*/ 66675 h 2411088"/>
              <a:gd name="connsiteX30" fmla="*/ 723900 w 2041226"/>
              <a:gd name="connsiteY30" fmla="*/ 52388 h 2411088"/>
              <a:gd name="connsiteX31" fmla="*/ 576262 w 2041226"/>
              <a:gd name="connsiteY31" fmla="*/ 28575 h 2411088"/>
              <a:gd name="connsiteX32" fmla="*/ 447675 w 2041226"/>
              <a:gd name="connsiteY32" fmla="*/ 4763 h 2411088"/>
              <a:gd name="connsiteX33" fmla="*/ 333375 w 2041226"/>
              <a:gd name="connsiteY33" fmla="*/ 0 h 2411088"/>
              <a:gd name="connsiteX34" fmla="*/ 200025 w 2041226"/>
              <a:gd name="connsiteY34" fmla="*/ 19050 h 2411088"/>
              <a:gd name="connsiteX35" fmla="*/ 123825 w 2041226"/>
              <a:gd name="connsiteY35" fmla="*/ 57150 h 2411088"/>
              <a:gd name="connsiteX36" fmla="*/ 66675 w 2041226"/>
              <a:gd name="connsiteY36" fmla="*/ 104775 h 2411088"/>
              <a:gd name="connsiteX37" fmla="*/ 14287 w 2041226"/>
              <a:gd name="connsiteY37" fmla="*/ 185738 h 2411088"/>
              <a:gd name="connsiteX38" fmla="*/ 0 w 2041226"/>
              <a:gd name="connsiteY38" fmla="*/ 276225 h 2411088"/>
              <a:gd name="connsiteX39" fmla="*/ 4762 w 2041226"/>
              <a:gd name="connsiteY39" fmla="*/ 366713 h 2411088"/>
              <a:gd name="connsiteX40" fmla="*/ 23812 w 2041226"/>
              <a:gd name="connsiteY40" fmla="*/ 428625 h 2411088"/>
              <a:gd name="connsiteX41" fmla="*/ 61912 w 2041226"/>
              <a:gd name="connsiteY41" fmla="*/ 495300 h 2411088"/>
              <a:gd name="connsiteX42" fmla="*/ 128587 w 2041226"/>
              <a:gd name="connsiteY42" fmla="*/ 538163 h 2411088"/>
              <a:gd name="connsiteX43" fmla="*/ 223837 w 2041226"/>
              <a:gd name="connsiteY43" fmla="*/ 571500 h 2411088"/>
              <a:gd name="connsiteX44" fmla="*/ 338137 w 2041226"/>
              <a:gd name="connsiteY44" fmla="*/ 590550 h 2411088"/>
              <a:gd name="connsiteX45" fmla="*/ 471487 w 2041226"/>
              <a:gd name="connsiteY45" fmla="*/ 581025 h 2411088"/>
              <a:gd name="connsiteX46" fmla="*/ 619125 w 2041226"/>
              <a:gd name="connsiteY46" fmla="*/ 547688 h 2411088"/>
              <a:gd name="connsiteX47" fmla="*/ 766762 w 2041226"/>
              <a:gd name="connsiteY47" fmla="*/ 500063 h 2411088"/>
              <a:gd name="connsiteX48" fmla="*/ 833437 w 2041226"/>
              <a:gd name="connsiteY48" fmla="*/ 476250 h 2411088"/>
              <a:gd name="connsiteX49" fmla="*/ 928687 w 2041226"/>
              <a:gd name="connsiteY49" fmla="*/ 466725 h 2411088"/>
              <a:gd name="connsiteX50" fmla="*/ 1076325 w 2041226"/>
              <a:gd name="connsiteY50" fmla="*/ 485775 h 2411088"/>
              <a:gd name="connsiteX51" fmla="*/ 1200150 w 2041226"/>
              <a:gd name="connsiteY51" fmla="*/ 466725 h 2411088"/>
              <a:gd name="connsiteX52" fmla="*/ 1285875 w 2041226"/>
              <a:gd name="connsiteY52" fmla="*/ 409575 h 2411088"/>
              <a:gd name="connsiteX53" fmla="*/ 1333500 w 2041226"/>
              <a:gd name="connsiteY53" fmla="*/ 347663 h 2411088"/>
              <a:gd name="connsiteX0" fmla="*/ 1333500 w 2041226"/>
              <a:gd name="connsiteY0" fmla="*/ 347663 h 2411088"/>
              <a:gd name="connsiteX1" fmla="*/ 1535495 w 2041226"/>
              <a:gd name="connsiteY1" fmla="*/ 323853 h 2411088"/>
              <a:gd name="connsiteX2" fmla="*/ 1709327 w 2041226"/>
              <a:gd name="connsiteY2" fmla="*/ 378622 h 2411088"/>
              <a:gd name="connsiteX3" fmla="*/ 1792671 w 2041226"/>
              <a:gd name="connsiteY3" fmla="*/ 442916 h 2411088"/>
              <a:gd name="connsiteX4" fmla="*/ 1868869 w 2041226"/>
              <a:gd name="connsiteY4" fmla="*/ 561978 h 2411088"/>
              <a:gd name="connsiteX5" fmla="*/ 1909351 w 2041226"/>
              <a:gd name="connsiteY5" fmla="*/ 890590 h 2411088"/>
              <a:gd name="connsiteX6" fmla="*/ 1816482 w 2041226"/>
              <a:gd name="connsiteY6" fmla="*/ 1466853 h 2411088"/>
              <a:gd name="connsiteX7" fmla="*/ 1566451 w 2041226"/>
              <a:gd name="connsiteY7" fmla="*/ 1897858 h 2411088"/>
              <a:gd name="connsiteX8" fmla="*/ 1361663 w 2041226"/>
              <a:gd name="connsiteY8" fmla="*/ 2083595 h 2411088"/>
              <a:gd name="connsiteX9" fmla="*/ 1106869 w 2041226"/>
              <a:gd name="connsiteY9" fmla="*/ 2221707 h 2411088"/>
              <a:gd name="connsiteX10" fmla="*/ 752063 w 2041226"/>
              <a:gd name="connsiteY10" fmla="*/ 2331245 h 2411088"/>
              <a:gd name="connsiteX11" fmla="*/ 516320 w 2041226"/>
              <a:gd name="connsiteY11" fmla="*/ 2340771 h 2411088"/>
              <a:gd name="connsiteX12" fmla="*/ 542513 w 2041226"/>
              <a:gd name="connsiteY12" fmla="*/ 2395538 h 2411088"/>
              <a:gd name="connsiteX13" fmla="*/ 818738 w 2041226"/>
              <a:gd name="connsiteY13" fmla="*/ 2409826 h 2411088"/>
              <a:gd name="connsiteX14" fmla="*/ 1021144 w 2041226"/>
              <a:gd name="connsiteY14" fmla="*/ 2371726 h 2411088"/>
              <a:gd name="connsiteX15" fmla="*/ 1199738 w 2041226"/>
              <a:gd name="connsiteY15" fmla="*/ 2293146 h 2411088"/>
              <a:gd name="connsiteX16" fmla="*/ 1878395 w 2041226"/>
              <a:gd name="connsiteY16" fmla="*/ 1664497 h 2411088"/>
              <a:gd name="connsiteX17" fmla="*/ 2037937 w 2041226"/>
              <a:gd name="connsiteY17" fmla="*/ 1081089 h 2411088"/>
              <a:gd name="connsiteX18" fmla="*/ 2002222 w 2041226"/>
              <a:gd name="connsiteY18" fmla="*/ 538167 h 2411088"/>
              <a:gd name="connsiteX19" fmla="*/ 1780765 w 2041226"/>
              <a:gd name="connsiteY19" fmla="*/ 290516 h 2411088"/>
              <a:gd name="connsiteX20" fmla="*/ 1568833 w 2041226"/>
              <a:gd name="connsiteY20" fmla="*/ 202409 h 2411088"/>
              <a:gd name="connsiteX21" fmla="*/ 1435484 w 2041226"/>
              <a:gd name="connsiteY21" fmla="*/ 180978 h 2411088"/>
              <a:gd name="connsiteX22" fmla="*/ 1314450 w 2041226"/>
              <a:gd name="connsiteY22" fmla="*/ 184150 h 2411088"/>
              <a:gd name="connsiteX23" fmla="*/ 1262062 w 2041226"/>
              <a:gd name="connsiteY23" fmla="*/ 138113 h 2411088"/>
              <a:gd name="connsiteX24" fmla="*/ 1223962 w 2041226"/>
              <a:gd name="connsiteY24" fmla="*/ 109538 h 2411088"/>
              <a:gd name="connsiteX25" fmla="*/ 1181100 w 2041226"/>
              <a:gd name="connsiteY25" fmla="*/ 76200 h 2411088"/>
              <a:gd name="connsiteX26" fmla="*/ 1095375 w 2041226"/>
              <a:gd name="connsiteY26" fmla="*/ 47625 h 2411088"/>
              <a:gd name="connsiteX27" fmla="*/ 995362 w 2041226"/>
              <a:gd name="connsiteY27" fmla="*/ 47625 h 2411088"/>
              <a:gd name="connsiteX28" fmla="*/ 885825 w 2041226"/>
              <a:gd name="connsiteY28" fmla="*/ 61913 h 2411088"/>
              <a:gd name="connsiteX29" fmla="*/ 809625 w 2041226"/>
              <a:gd name="connsiteY29" fmla="*/ 66675 h 2411088"/>
              <a:gd name="connsiteX30" fmla="*/ 723900 w 2041226"/>
              <a:gd name="connsiteY30" fmla="*/ 52388 h 2411088"/>
              <a:gd name="connsiteX31" fmla="*/ 576262 w 2041226"/>
              <a:gd name="connsiteY31" fmla="*/ 28575 h 2411088"/>
              <a:gd name="connsiteX32" fmla="*/ 447675 w 2041226"/>
              <a:gd name="connsiteY32" fmla="*/ 4763 h 2411088"/>
              <a:gd name="connsiteX33" fmla="*/ 333375 w 2041226"/>
              <a:gd name="connsiteY33" fmla="*/ 0 h 2411088"/>
              <a:gd name="connsiteX34" fmla="*/ 200025 w 2041226"/>
              <a:gd name="connsiteY34" fmla="*/ 19050 h 2411088"/>
              <a:gd name="connsiteX35" fmla="*/ 123825 w 2041226"/>
              <a:gd name="connsiteY35" fmla="*/ 57150 h 2411088"/>
              <a:gd name="connsiteX36" fmla="*/ 66675 w 2041226"/>
              <a:gd name="connsiteY36" fmla="*/ 104775 h 2411088"/>
              <a:gd name="connsiteX37" fmla="*/ 14287 w 2041226"/>
              <a:gd name="connsiteY37" fmla="*/ 185738 h 2411088"/>
              <a:gd name="connsiteX38" fmla="*/ 0 w 2041226"/>
              <a:gd name="connsiteY38" fmla="*/ 276225 h 2411088"/>
              <a:gd name="connsiteX39" fmla="*/ 4762 w 2041226"/>
              <a:gd name="connsiteY39" fmla="*/ 366713 h 2411088"/>
              <a:gd name="connsiteX40" fmla="*/ 23812 w 2041226"/>
              <a:gd name="connsiteY40" fmla="*/ 428625 h 2411088"/>
              <a:gd name="connsiteX41" fmla="*/ 61912 w 2041226"/>
              <a:gd name="connsiteY41" fmla="*/ 495300 h 2411088"/>
              <a:gd name="connsiteX42" fmla="*/ 128587 w 2041226"/>
              <a:gd name="connsiteY42" fmla="*/ 538163 h 2411088"/>
              <a:gd name="connsiteX43" fmla="*/ 223837 w 2041226"/>
              <a:gd name="connsiteY43" fmla="*/ 571500 h 2411088"/>
              <a:gd name="connsiteX44" fmla="*/ 338137 w 2041226"/>
              <a:gd name="connsiteY44" fmla="*/ 590550 h 2411088"/>
              <a:gd name="connsiteX45" fmla="*/ 471487 w 2041226"/>
              <a:gd name="connsiteY45" fmla="*/ 581025 h 2411088"/>
              <a:gd name="connsiteX46" fmla="*/ 619125 w 2041226"/>
              <a:gd name="connsiteY46" fmla="*/ 547688 h 2411088"/>
              <a:gd name="connsiteX47" fmla="*/ 766762 w 2041226"/>
              <a:gd name="connsiteY47" fmla="*/ 500063 h 2411088"/>
              <a:gd name="connsiteX48" fmla="*/ 833437 w 2041226"/>
              <a:gd name="connsiteY48" fmla="*/ 476250 h 2411088"/>
              <a:gd name="connsiteX49" fmla="*/ 928687 w 2041226"/>
              <a:gd name="connsiteY49" fmla="*/ 466725 h 2411088"/>
              <a:gd name="connsiteX50" fmla="*/ 1076325 w 2041226"/>
              <a:gd name="connsiteY50" fmla="*/ 485775 h 2411088"/>
              <a:gd name="connsiteX51" fmla="*/ 1200150 w 2041226"/>
              <a:gd name="connsiteY51" fmla="*/ 466725 h 2411088"/>
              <a:gd name="connsiteX52" fmla="*/ 1285875 w 2041226"/>
              <a:gd name="connsiteY52" fmla="*/ 409575 h 2411088"/>
              <a:gd name="connsiteX53" fmla="*/ 1333500 w 2041226"/>
              <a:gd name="connsiteY53" fmla="*/ 347663 h 2411088"/>
              <a:gd name="connsiteX0" fmla="*/ 1333500 w 2041226"/>
              <a:gd name="connsiteY0" fmla="*/ 347663 h 2411088"/>
              <a:gd name="connsiteX1" fmla="*/ 1535495 w 2041226"/>
              <a:gd name="connsiteY1" fmla="*/ 323853 h 2411088"/>
              <a:gd name="connsiteX2" fmla="*/ 1709327 w 2041226"/>
              <a:gd name="connsiteY2" fmla="*/ 378622 h 2411088"/>
              <a:gd name="connsiteX3" fmla="*/ 1792671 w 2041226"/>
              <a:gd name="connsiteY3" fmla="*/ 442916 h 2411088"/>
              <a:gd name="connsiteX4" fmla="*/ 1868869 w 2041226"/>
              <a:gd name="connsiteY4" fmla="*/ 561978 h 2411088"/>
              <a:gd name="connsiteX5" fmla="*/ 1909351 w 2041226"/>
              <a:gd name="connsiteY5" fmla="*/ 890590 h 2411088"/>
              <a:gd name="connsiteX6" fmla="*/ 1816482 w 2041226"/>
              <a:gd name="connsiteY6" fmla="*/ 1466853 h 2411088"/>
              <a:gd name="connsiteX7" fmla="*/ 1566451 w 2041226"/>
              <a:gd name="connsiteY7" fmla="*/ 1897858 h 2411088"/>
              <a:gd name="connsiteX8" fmla="*/ 1361663 w 2041226"/>
              <a:gd name="connsiteY8" fmla="*/ 2083595 h 2411088"/>
              <a:gd name="connsiteX9" fmla="*/ 1106869 w 2041226"/>
              <a:gd name="connsiteY9" fmla="*/ 2221707 h 2411088"/>
              <a:gd name="connsiteX10" fmla="*/ 752063 w 2041226"/>
              <a:gd name="connsiteY10" fmla="*/ 2331245 h 2411088"/>
              <a:gd name="connsiteX11" fmla="*/ 516320 w 2041226"/>
              <a:gd name="connsiteY11" fmla="*/ 2340771 h 2411088"/>
              <a:gd name="connsiteX12" fmla="*/ 542513 w 2041226"/>
              <a:gd name="connsiteY12" fmla="*/ 2395538 h 2411088"/>
              <a:gd name="connsiteX13" fmla="*/ 818738 w 2041226"/>
              <a:gd name="connsiteY13" fmla="*/ 2409826 h 2411088"/>
              <a:gd name="connsiteX14" fmla="*/ 1021144 w 2041226"/>
              <a:gd name="connsiteY14" fmla="*/ 2371726 h 2411088"/>
              <a:gd name="connsiteX15" fmla="*/ 1199738 w 2041226"/>
              <a:gd name="connsiteY15" fmla="*/ 2293146 h 2411088"/>
              <a:gd name="connsiteX16" fmla="*/ 1878395 w 2041226"/>
              <a:gd name="connsiteY16" fmla="*/ 1664497 h 2411088"/>
              <a:gd name="connsiteX17" fmla="*/ 2037937 w 2041226"/>
              <a:gd name="connsiteY17" fmla="*/ 1081089 h 2411088"/>
              <a:gd name="connsiteX18" fmla="*/ 2002222 w 2041226"/>
              <a:gd name="connsiteY18" fmla="*/ 538167 h 2411088"/>
              <a:gd name="connsiteX19" fmla="*/ 1780765 w 2041226"/>
              <a:gd name="connsiteY19" fmla="*/ 290516 h 2411088"/>
              <a:gd name="connsiteX20" fmla="*/ 1568833 w 2041226"/>
              <a:gd name="connsiteY20" fmla="*/ 202409 h 2411088"/>
              <a:gd name="connsiteX21" fmla="*/ 1435484 w 2041226"/>
              <a:gd name="connsiteY21" fmla="*/ 180978 h 2411088"/>
              <a:gd name="connsiteX22" fmla="*/ 1314450 w 2041226"/>
              <a:gd name="connsiteY22" fmla="*/ 184150 h 2411088"/>
              <a:gd name="connsiteX23" fmla="*/ 1262062 w 2041226"/>
              <a:gd name="connsiteY23" fmla="*/ 138113 h 2411088"/>
              <a:gd name="connsiteX24" fmla="*/ 1223962 w 2041226"/>
              <a:gd name="connsiteY24" fmla="*/ 109538 h 2411088"/>
              <a:gd name="connsiteX25" fmla="*/ 1181100 w 2041226"/>
              <a:gd name="connsiteY25" fmla="*/ 76200 h 2411088"/>
              <a:gd name="connsiteX26" fmla="*/ 1095375 w 2041226"/>
              <a:gd name="connsiteY26" fmla="*/ 47625 h 2411088"/>
              <a:gd name="connsiteX27" fmla="*/ 995362 w 2041226"/>
              <a:gd name="connsiteY27" fmla="*/ 47625 h 2411088"/>
              <a:gd name="connsiteX28" fmla="*/ 885825 w 2041226"/>
              <a:gd name="connsiteY28" fmla="*/ 61913 h 2411088"/>
              <a:gd name="connsiteX29" fmla="*/ 809625 w 2041226"/>
              <a:gd name="connsiteY29" fmla="*/ 66675 h 2411088"/>
              <a:gd name="connsiteX30" fmla="*/ 723900 w 2041226"/>
              <a:gd name="connsiteY30" fmla="*/ 52388 h 2411088"/>
              <a:gd name="connsiteX31" fmla="*/ 576262 w 2041226"/>
              <a:gd name="connsiteY31" fmla="*/ 28575 h 2411088"/>
              <a:gd name="connsiteX32" fmla="*/ 447675 w 2041226"/>
              <a:gd name="connsiteY32" fmla="*/ 4763 h 2411088"/>
              <a:gd name="connsiteX33" fmla="*/ 333375 w 2041226"/>
              <a:gd name="connsiteY33" fmla="*/ 0 h 2411088"/>
              <a:gd name="connsiteX34" fmla="*/ 200025 w 2041226"/>
              <a:gd name="connsiteY34" fmla="*/ 19050 h 2411088"/>
              <a:gd name="connsiteX35" fmla="*/ 123825 w 2041226"/>
              <a:gd name="connsiteY35" fmla="*/ 57150 h 2411088"/>
              <a:gd name="connsiteX36" fmla="*/ 66675 w 2041226"/>
              <a:gd name="connsiteY36" fmla="*/ 104775 h 2411088"/>
              <a:gd name="connsiteX37" fmla="*/ 14287 w 2041226"/>
              <a:gd name="connsiteY37" fmla="*/ 185738 h 2411088"/>
              <a:gd name="connsiteX38" fmla="*/ 0 w 2041226"/>
              <a:gd name="connsiteY38" fmla="*/ 276225 h 2411088"/>
              <a:gd name="connsiteX39" fmla="*/ 4762 w 2041226"/>
              <a:gd name="connsiteY39" fmla="*/ 366713 h 2411088"/>
              <a:gd name="connsiteX40" fmla="*/ 23812 w 2041226"/>
              <a:gd name="connsiteY40" fmla="*/ 428625 h 2411088"/>
              <a:gd name="connsiteX41" fmla="*/ 61912 w 2041226"/>
              <a:gd name="connsiteY41" fmla="*/ 495300 h 2411088"/>
              <a:gd name="connsiteX42" fmla="*/ 128587 w 2041226"/>
              <a:gd name="connsiteY42" fmla="*/ 538163 h 2411088"/>
              <a:gd name="connsiteX43" fmla="*/ 223837 w 2041226"/>
              <a:gd name="connsiteY43" fmla="*/ 571500 h 2411088"/>
              <a:gd name="connsiteX44" fmla="*/ 338137 w 2041226"/>
              <a:gd name="connsiteY44" fmla="*/ 590550 h 2411088"/>
              <a:gd name="connsiteX45" fmla="*/ 471487 w 2041226"/>
              <a:gd name="connsiteY45" fmla="*/ 581025 h 2411088"/>
              <a:gd name="connsiteX46" fmla="*/ 619125 w 2041226"/>
              <a:gd name="connsiteY46" fmla="*/ 547688 h 2411088"/>
              <a:gd name="connsiteX47" fmla="*/ 766762 w 2041226"/>
              <a:gd name="connsiteY47" fmla="*/ 500063 h 2411088"/>
              <a:gd name="connsiteX48" fmla="*/ 833437 w 2041226"/>
              <a:gd name="connsiteY48" fmla="*/ 476250 h 2411088"/>
              <a:gd name="connsiteX49" fmla="*/ 928687 w 2041226"/>
              <a:gd name="connsiteY49" fmla="*/ 466725 h 2411088"/>
              <a:gd name="connsiteX50" fmla="*/ 1076325 w 2041226"/>
              <a:gd name="connsiteY50" fmla="*/ 485775 h 2411088"/>
              <a:gd name="connsiteX51" fmla="*/ 1200150 w 2041226"/>
              <a:gd name="connsiteY51" fmla="*/ 466725 h 2411088"/>
              <a:gd name="connsiteX52" fmla="*/ 1285875 w 2041226"/>
              <a:gd name="connsiteY52" fmla="*/ 409575 h 2411088"/>
              <a:gd name="connsiteX53" fmla="*/ 1333500 w 2041226"/>
              <a:gd name="connsiteY53" fmla="*/ 347663 h 2411088"/>
              <a:gd name="connsiteX0" fmla="*/ 1333500 w 2041226"/>
              <a:gd name="connsiteY0" fmla="*/ 347663 h 2422306"/>
              <a:gd name="connsiteX1" fmla="*/ 1535495 w 2041226"/>
              <a:gd name="connsiteY1" fmla="*/ 323853 h 2422306"/>
              <a:gd name="connsiteX2" fmla="*/ 1709327 w 2041226"/>
              <a:gd name="connsiteY2" fmla="*/ 378622 h 2422306"/>
              <a:gd name="connsiteX3" fmla="*/ 1792671 w 2041226"/>
              <a:gd name="connsiteY3" fmla="*/ 442916 h 2422306"/>
              <a:gd name="connsiteX4" fmla="*/ 1868869 w 2041226"/>
              <a:gd name="connsiteY4" fmla="*/ 561978 h 2422306"/>
              <a:gd name="connsiteX5" fmla="*/ 1909351 w 2041226"/>
              <a:gd name="connsiteY5" fmla="*/ 890590 h 2422306"/>
              <a:gd name="connsiteX6" fmla="*/ 1816482 w 2041226"/>
              <a:gd name="connsiteY6" fmla="*/ 1466853 h 2422306"/>
              <a:gd name="connsiteX7" fmla="*/ 1566451 w 2041226"/>
              <a:gd name="connsiteY7" fmla="*/ 1897858 h 2422306"/>
              <a:gd name="connsiteX8" fmla="*/ 1361663 w 2041226"/>
              <a:gd name="connsiteY8" fmla="*/ 2083595 h 2422306"/>
              <a:gd name="connsiteX9" fmla="*/ 1106869 w 2041226"/>
              <a:gd name="connsiteY9" fmla="*/ 2221707 h 2422306"/>
              <a:gd name="connsiteX10" fmla="*/ 752063 w 2041226"/>
              <a:gd name="connsiteY10" fmla="*/ 2331245 h 2422306"/>
              <a:gd name="connsiteX11" fmla="*/ 516320 w 2041226"/>
              <a:gd name="connsiteY11" fmla="*/ 2340771 h 2422306"/>
              <a:gd name="connsiteX12" fmla="*/ 542513 w 2041226"/>
              <a:gd name="connsiteY12" fmla="*/ 2395538 h 2422306"/>
              <a:gd name="connsiteX13" fmla="*/ 825881 w 2041226"/>
              <a:gd name="connsiteY13" fmla="*/ 2421732 h 2422306"/>
              <a:gd name="connsiteX14" fmla="*/ 1021144 w 2041226"/>
              <a:gd name="connsiteY14" fmla="*/ 2371726 h 2422306"/>
              <a:gd name="connsiteX15" fmla="*/ 1199738 w 2041226"/>
              <a:gd name="connsiteY15" fmla="*/ 2293146 h 2422306"/>
              <a:gd name="connsiteX16" fmla="*/ 1878395 w 2041226"/>
              <a:gd name="connsiteY16" fmla="*/ 1664497 h 2422306"/>
              <a:gd name="connsiteX17" fmla="*/ 2037937 w 2041226"/>
              <a:gd name="connsiteY17" fmla="*/ 1081089 h 2422306"/>
              <a:gd name="connsiteX18" fmla="*/ 2002222 w 2041226"/>
              <a:gd name="connsiteY18" fmla="*/ 538167 h 2422306"/>
              <a:gd name="connsiteX19" fmla="*/ 1780765 w 2041226"/>
              <a:gd name="connsiteY19" fmla="*/ 290516 h 2422306"/>
              <a:gd name="connsiteX20" fmla="*/ 1568833 w 2041226"/>
              <a:gd name="connsiteY20" fmla="*/ 202409 h 2422306"/>
              <a:gd name="connsiteX21" fmla="*/ 1435484 w 2041226"/>
              <a:gd name="connsiteY21" fmla="*/ 180978 h 2422306"/>
              <a:gd name="connsiteX22" fmla="*/ 1314450 w 2041226"/>
              <a:gd name="connsiteY22" fmla="*/ 184150 h 2422306"/>
              <a:gd name="connsiteX23" fmla="*/ 1262062 w 2041226"/>
              <a:gd name="connsiteY23" fmla="*/ 138113 h 2422306"/>
              <a:gd name="connsiteX24" fmla="*/ 1223962 w 2041226"/>
              <a:gd name="connsiteY24" fmla="*/ 109538 h 2422306"/>
              <a:gd name="connsiteX25" fmla="*/ 1181100 w 2041226"/>
              <a:gd name="connsiteY25" fmla="*/ 76200 h 2422306"/>
              <a:gd name="connsiteX26" fmla="*/ 1095375 w 2041226"/>
              <a:gd name="connsiteY26" fmla="*/ 47625 h 2422306"/>
              <a:gd name="connsiteX27" fmla="*/ 995362 w 2041226"/>
              <a:gd name="connsiteY27" fmla="*/ 47625 h 2422306"/>
              <a:gd name="connsiteX28" fmla="*/ 885825 w 2041226"/>
              <a:gd name="connsiteY28" fmla="*/ 61913 h 2422306"/>
              <a:gd name="connsiteX29" fmla="*/ 809625 w 2041226"/>
              <a:gd name="connsiteY29" fmla="*/ 66675 h 2422306"/>
              <a:gd name="connsiteX30" fmla="*/ 723900 w 2041226"/>
              <a:gd name="connsiteY30" fmla="*/ 52388 h 2422306"/>
              <a:gd name="connsiteX31" fmla="*/ 576262 w 2041226"/>
              <a:gd name="connsiteY31" fmla="*/ 28575 h 2422306"/>
              <a:gd name="connsiteX32" fmla="*/ 447675 w 2041226"/>
              <a:gd name="connsiteY32" fmla="*/ 4763 h 2422306"/>
              <a:gd name="connsiteX33" fmla="*/ 333375 w 2041226"/>
              <a:gd name="connsiteY33" fmla="*/ 0 h 2422306"/>
              <a:gd name="connsiteX34" fmla="*/ 200025 w 2041226"/>
              <a:gd name="connsiteY34" fmla="*/ 19050 h 2422306"/>
              <a:gd name="connsiteX35" fmla="*/ 123825 w 2041226"/>
              <a:gd name="connsiteY35" fmla="*/ 57150 h 2422306"/>
              <a:gd name="connsiteX36" fmla="*/ 66675 w 2041226"/>
              <a:gd name="connsiteY36" fmla="*/ 104775 h 2422306"/>
              <a:gd name="connsiteX37" fmla="*/ 14287 w 2041226"/>
              <a:gd name="connsiteY37" fmla="*/ 185738 h 2422306"/>
              <a:gd name="connsiteX38" fmla="*/ 0 w 2041226"/>
              <a:gd name="connsiteY38" fmla="*/ 276225 h 2422306"/>
              <a:gd name="connsiteX39" fmla="*/ 4762 w 2041226"/>
              <a:gd name="connsiteY39" fmla="*/ 366713 h 2422306"/>
              <a:gd name="connsiteX40" fmla="*/ 23812 w 2041226"/>
              <a:gd name="connsiteY40" fmla="*/ 428625 h 2422306"/>
              <a:gd name="connsiteX41" fmla="*/ 61912 w 2041226"/>
              <a:gd name="connsiteY41" fmla="*/ 495300 h 2422306"/>
              <a:gd name="connsiteX42" fmla="*/ 128587 w 2041226"/>
              <a:gd name="connsiteY42" fmla="*/ 538163 h 2422306"/>
              <a:gd name="connsiteX43" fmla="*/ 223837 w 2041226"/>
              <a:gd name="connsiteY43" fmla="*/ 571500 h 2422306"/>
              <a:gd name="connsiteX44" fmla="*/ 338137 w 2041226"/>
              <a:gd name="connsiteY44" fmla="*/ 590550 h 2422306"/>
              <a:gd name="connsiteX45" fmla="*/ 471487 w 2041226"/>
              <a:gd name="connsiteY45" fmla="*/ 581025 h 2422306"/>
              <a:gd name="connsiteX46" fmla="*/ 619125 w 2041226"/>
              <a:gd name="connsiteY46" fmla="*/ 547688 h 2422306"/>
              <a:gd name="connsiteX47" fmla="*/ 766762 w 2041226"/>
              <a:gd name="connsiteY47" fmla="*/ 500063 h 2422306"/>
              <a:gd name="connsiteX48" fmla="*/ 833437 w 2041226"/>
              <a:gd name="connsiteY48" fmla="*/ 476250 h 2422306"/>
              <a:gd name="connsiteX49" fmla="*/ 928687 w 2041226"/>
              <a:gd name="connsiteY49" fmla="*/ 466725 h 2422306"/>
              <a:gd name="connsiteX50" fmla="*/ 1076325 w 2041226"/>
              <a:gd name="connsiteY50" fmla="*/ 485775 h 2422306"/>
              <a:gd name="connsiteX51" fmla="*/ 1200150 w 2041226"/>
              <a:gd name="connsiteY51" fmla="*/ 466725 h 2422306"/>
              <a:gd name="connsiteX52" fmla="*/ 1285875 w 2041226"/>
              <a:gd name="connsiteY52" fmla="*/ 409575 h 2422306"/>
              <a:gd name="connsiteX53" fmla="*/ 1333500 w 2041226"/>
              <a:gd name="connsiteY53" fmla="*/ 347663 h 2422306"/>
              <a:gd name="connsiteX0" fmla="*/ 1333500 w 2041226"/>
              <a:gd name="connsiteY0" fmla="*/ 347663 h 2425604"/>
              <a:gd name="connsiteX1" fmla="*/ 1535495 w 2041226"/>
              <a:gd name="connsiteY1" fmla="*/ 323853 h 2425604"/>
              <a:gd name="connsiteX2" fmla="*/ 1709327 w 2041226"/>
              <a:gd name="connsiteY2" fmla="*/ 378622 h 2425604"/>
              <a:gd name="connsiteX3" fmla="*/ 1792671 w 2041226"/>
              <a:gd name="connsiteY3" fmla="*/ 442916 h 2425604"/>
              <a:gd name="connsiteX4" fmla="*/ 1868869 w 2041226"/>
              <a:gd name="connsiteY4" fmla="*/ 561978 h 2425604"/>
              <a:gd name="connsiteX5" fmla="*/ 1909351 w 2041226"/>
              <a:gd name="connsiteY5" fmla="*/ 890590 h 2425604"/>
              <a:gd name="connsiteX6" fmla="*/ 1816482 w 2041226"/>
              <a:gd name="connsiteY6" fmla="*/ 1466853 h 2425604"/>
              <a:gd name="connsiteX7" fmla="*/ 1566451 w 2041226"/>
              <a:gd name="connsiteY7" fmla="*/ 1897858 h 2425604"/>
              <a:gd name="connsiteX8" fmla="*/ 1361663 w 2041226"/>
              <a:gd name="connsiteY8" fmla="*/ 2083595 h 2425604"/>
              <a:gd name="connsiteX9" fmla="*/ 1106869 w 2041226"/>
              <a:gd name="connsiteY9" fmla="*/ 2221707 h 2425604"/>
              <a:gd name="connsiteX10" fmla="*/ 752063 w 2041226"/>
              <a:gd name="connsiteY10" fmla="*/ 2331245 h 2425604"/>
              <a:gd name="connsiteX11" fmla="*/ 516320 w 2041226"/>
              <a:gd name="connsiteY11" fmla="*/ 2340771 h 2425604"/>
              <a:gd name="connsiteX12" fmla="*/ 568706 w 2041226"/>
              <a:gd name="connsiteY12" fmla="*/ 2416969 h 2425604"/>
              <a:gd name="connsiteX13" fmla="*/ 825881 w 2041226"/>
              <a:gd name="connsiteY13" fmla="*/ 2421732 h 2425604"/>
              <a:gd name="connsiteX14" fmla="*/ 1021144 w 2041226"/>
              <a:gd name="connsiteY14" fmla="*/ 2371726 h 2425604"/>
              <a:gd name="connsiteX15" fmla="*/ 1199738 w 2041226"/>
              <a:gd name="connsiteY15" fmla="*/ 2293146 h 2425604"/>
              <a:gd name="connsiteX16" fmla="*/ 1878395 w 2041226"/>
              <a:gd name="connsiteY16" fmla="*/ 1664497 h 2425604"/>
              <a:gd name="connsiteX17" fmla="*/ 2037937 w 2041226"/>
              <a:gd name="connsiteY17" fmla="*/ 1081089 h 2425604"/>
              <a:gd name="connsiteX18" fmla="*/ 2002222 w 2041226"/>
              <a:gd name="connsiteY18" fmla="*/ 538167 h 2425604"/>
              <a:gd name="connsiteX19" fmla="*/ 1780765 w 2041226"/>
              <a:gd name="connsiteY19" fmla="*/ 290516 h 2425604"/>
              <a:gd name="connsiteX20" fmla="*/ 1568833 w 2041226"/>
              <a:gd name="connsiteY20" fmla="*/ 202409 h 2425604"/>
              <a:gd name="connsiteX21" fmla="*/ 1435484 w 2041226"/>
              <a:gd name="connsiteY21" fmla="*/ 180978 h 2425604"/>
              <a:gd name="connsiteX22" fmla="*/ 1314450 w 2041226"/>
              <a:gd name="connsiteY22" fmla="*/ 184150 h 2425604"/>
              <a:gd name="connsiteX23" fmla="*/ 1262062 w 2041226"/>
              <a:gd name="connsiteY23" fmla="*/ 138113 h 2425604"/>
              <a:gd name="connsiteX24" fmla="*/ 1223962 w 2041226"/>
              <a:gd name="connsiteY24" fmla="*/ 109538 h 2425604"/>
              <a:gd name="connsiteX25" fmla="*/ 1181100 w 2041226"/>
              <a:gd name="connsiteY25" fmla="*/ 76200 h 2425604"/>
              <a:gd name="connsiteX26" fmla="*/ 1095375 w 2041226"/>
              <a:gd name="connsiteY26" fmla="*/ 47625 h 2425604"/>
              <a:gd name="connsiteX27" fmla="*/ 995362 w 2041226"/>
              <a:gd name="connsiteY27" fmla="*/ 47625 h 2425604"/>
              <a:gd name="connsiteX28" fmla="*/ 885825 w 2041226"/>
              <a:gd name="connsiteY28" fmla="*/ 61913 h 2425604"/>
              <a:gd name="connsiteX29" fmla="*/ 809625 w 2041226"/>
              <a:gd name="connsiteY29" fmla="*/ 66675 h 2425604"/>
              <a:gd name="connsiteX30" fmla="*/ 723900 w 2041226"/>
              <a:gd name="connsiteY30" fmla="*/ 52388 h 2425604"/>
              <a:gd name="connsiteX31" fmla="*/ 576262 w 2041226"/>
              <a:gd name="connsiteY31" fmla="*/ 28575 h 2425604"/>
              <a:gd name="connsiteX32" fmla="*/ 447675 w 2041226"/>
              <a:gd name="connsiteY32" fmla="*/ 4763 h 2425604"/>
              <a:gd name="connsiteX33" fmla="*/ 333375 w 2041226"/>
              <a:gd name="connsiteY33" fmla="*/ 0 h 2425604"/>
              <a:gd name="connsiteX34" fmla="*/ 200025 w 2041226"/>
              <a:gd name="connsiteY34" fmla="*/ 19050 h 2425604"/>
              <a:gd name="connsiteX35" fmla="*/ 123825 w 2041226"/>
              <a:gd name="connsiteY35" fmla="*/ 57150 h 2425604"/>
              <a:gd name="connsiteX36" fmla="*/ 66675 w 2041226"/>
              <a:gd name="connsiteY36" fmla="*/ 104775 h 2425604"/>
              <a:gd name="connsiteX37" fmla="*/ 14287 w 2041226"/>
              <a:gd name="connsiteY37" fmla="*/ 185738 h 2425604"/>
              <a:gd name="connsiteX38" fmla="*/ 0 w 2041226"/>
              <a:gd name="connsiteY38" fmla="*/ 276225 h 2425604"/>
              <a:gd name="connsiteX39" fmla="*/ 4762 w 2041226"/>
              <a:gd name="connsiteY39" fmla="*/ 366713 h 2425604"/>
              <a:gd name="connsiteX40" fmla="*/ 23812 w 2041226"/>
              <a:gd name="connsiteY40" fmla="*/ 428625 h 2425604"/>
              <a:gd name="connsiteX41" fmla="*/ 61912 w 2041226"/>
              <a:gd name="connsiteY41" fmla="*/ 495300 h 2425604"/>
              <a:gd name="connsiteX42" fmla="*/ 128587 w 2041226"/>
              <a:gd name="connsiteY42" fmla="*/ 538163 h 2425604"/>
              <a:gd name="connsiteX43" fmla="*/ 223837 w 2041226"/>
              <a:gd name="connsiteY43" fmla="*/ 571500 h 2425604"/>
              <a:gd name="connsiteX44" fmla="*/ 338137 w 2041226"/>
              <a:gd name="connsiteY44" fmla="*/ 590550 h 2425604"/>
              <a:gd name="connsiteX45" fmla="*/ 471487 w 2041226"/>
              <a:gd name="connsiteY45" fmla="*/ 581025 h 2425604"/>
              <a:gd name="connsiteX46" fmla="*/ 619125 w 2041226"/>
              <a:gd name="connsiteY46" fmla="*/ 547688 h 2425604"/>
              <a:gd name="connsiteX47" fmla="*/ 766762 w 2041226"/>
              <a:gd name="connsiteY47" fmla="*/ 500063 h 2425604"/>
              <a:gd name="connsiteX48" fmla="*/ 833437 w 2041226"/>
              <a:gd name="connsiteY48" fmla="*/ 476250 h 2425604"/>
              <a:gd name="connsiteX49" fmla="*/ 928687 w 2041226"/>
              <a:gd name="connsiteY49" fmla="*/ 466725 h 2425604"/>
              <a:gd name="connsiteX50" fmla="*/ 1076325 w 2041226"/>
              <a:gd name="connsiteY50" fmla="*/ 485775 h 2425604"/>
              <a:gd name="connsiteX51" fmla="*/ 1200150 w 2041226"/>
              <a:gd name="connsiteY51" fmla="*/ 466725 h 2425604"/>
              <a:gd name="connsiteX52" fmla="*/ 1285875 w 2041226"/>
              <a:gd name="connsiteY52" fmla="*/ 409575 h 2425604"/>
              <a:gd name="connsiteX53" fmla="*/ 1333500 w 2041226"/>
              <a:gd name="connsiteY53" fmla="*/ 347663 h 2425604"/>
              <a:gd name="connsiteX0" fmla="*/ 1333500 w 2041226"/>
              <a:gd name="connsiteY0" fmla="*/ 347663 h 2425604"/>
              <a:gd name="connsiteX1" fmla="*/ 1535495 w 2041226"/>
              <a:gd name="connsiteY1" fmla="*/ 323853 h 2425604"/>
              <a:gd name="connsiteX2" fmla="*/ 1709327 w 2041226"/>
              <a:gd name="connsiteY2" fmla="*/ 378622 h 2425604"/>
              <a:gd name="connsiteX3" fmla="*/ 1792671 w 2041226"/>
              <a:gd name="connsiteY3" fmla="*/ 442916 h 2425604"/>
              <a:gd name="connsiteX4" fmla="*/ 1868869 w 2041226"/>
              <a:gd name="connsiteY4" fmla="*/ 561978 h 2425604"/>
              <a:gd name="connsiteX5" fmla="*/ 1909351 w 2041226"/>
              <a:gd name="connsiteY5" fmla="*/ 890590 h 2425604"/>
              <a:gd name="connsiteX6" fmla="*/ 1816482 w 2041226"/>
              <a:gd name="connsiteY6" fmla="*/ 1466853 h 2425604"/>
              <a:gd name="connsiteX7" fmla="*/ 1566451 w 2041226"/>
              <a:gd name="connsiteY7" fmla="*/ 1897858 h 2425604"/>
              <a:gd name="connsiteX8" fmla="*/ 1361663 w 2041226"/>
              <a:gd name="connsiteY8" fmla="*/ 2083595 h 2425604"/>
              <a:gd name="connsiteX9" fmla="*/ 1106869 w 2041226"/>
              <a:gd name="connsiteY9" fmla="*/ 2221707 h 2425604"/>
              <a:gd name="connsiteX10" fmla="*/ 752063 w 2041226"/>
              <a:gd name="connsiteY10" fmla="*/ 2331245 h 2425604"/>
              <a:gd name="connsiteX11" fmla="*/ 516320 w 2041226"/>
              <a:gd name="connsiteY11" fmla="*/ 2340771 h 2425604"/>
              <a:gd name="connsiteX12" fmla="*/ 568706 w 2041226"/>
              <a:gd name="connsiteY12" fmla="*/ 2416969 h 2425604"/>
              <a:gd name="connsiteX13" fmla="*/ 825881 w 2041226"/>
              <a:gd name="connsiteY13" fmla="*/ 2421732 h 2425604"/>
              <a:gd name="connsiteX14" fmla="*/ 1021144 w 2041226"/>
              <a:gd name="connsiteY14" fmla="*/ 2371726 h 2425604"/>
              <a:gd name="connsiteX15" fmla="*/ 1199738 w 2041226"/>
              <a:gd name="connsiteY15" fmla="*/ 2293146 h 2425604"/>
              <a:gd name="connsiteX16" fmla="*/ 1878395 w 2041226"/>
              <a:gd name="connsiteY16" fmla="*/ 1664497 h 2425604"/>
              <a:gd name="connsiteX17" fmla="*/ 2037937 w 2041226"/>
              <a:gd name="connsiteY17" fmla="*/ 1081089 h 2425604"/>
              <a:gd name="connsiteX18" fmla="*/ 2002222 w 2041226"/>
              <a:gd name="connsiteY18" fmla="*/ 538167 h 2425604"/>
              <a:gd name="connsiteX19" fmla="*/ 1780765 w 2041226"/>
              <a:gd name="connsiteY19" fmla="*/ 290516 h 2425604"/>
              <a:gd name="connsiteX20" fmla="*/ 1568833 w 2041226"/>
              <a:gd name="connsiteY20" fmla="*/ 202409 h 2425604"/>
              <a:gd name="connsiteX21" fmla="*/ 1435484 w 2041226"/>
              <a:gd name="connsiteY21" fmla="*/ 180978 h 2425604"/>
              <a:gd name="connsiteX22" fmla="*/ 1314450 w 2041226"/>
              <a:gd name="connsiteY22" fmla="*/ 184150 h 2425604"/>
              <a:gd name="connsiteX23" fmla="*/ 1262062 w 2041226"/>
              <a:gd name="connsiteY23" fmla="*/ 138113 h 2425604"/>
              <a:gd name="connsiteX24" fmla="*/ 1223962 w 2041226"/>
              <a:gd name="connsiteY24" fmla="*/ 109538 h 2425604"/>
              <a:gd name="connsiteX25" fmla="*/ 1181100 w 2041226"/>
              <a:gd name="connsiteY25" fmla="*/ 76200 h 2425604"/>
              <a:gd name="connsiteX26" fmla="*/ 1095375 w 2041226"/>
              <a:gd name="connsiteY26" fmla="*/ 47625 h 2425604"/>
              <a:gd name="connsiteX27" fmla="*/ 995362 w 2041226"/>
              <a:gd name="connsiteY27" fmla="*/ 47625 h 2425604"/>
              <a:gd name="connsiteX28" fmla="*/ 885825 w 2041226"/>
              <a:gd name="connsiteY28" fmla="*/ 61913 h 2425604"/>
              <a:gd name="connsiteX29" fmla="*/ 809625 w 2041226"/>
              <a:gd name="connsiteY29" fmla="*/ 66675 h 2425604"/>
              <a:gd name="connsiteX30" fmla="*/ 723900 w 2041226"/>
              <a:gd name="connsiteY30" fmla="*/ 52388 h 2425604"/>
              <a:gd name="connsiteX31" fmla="*/ 576262 w 2041226"/>
              <a:gd name="connsiteY31" fmla="*/ 28575 h 2425604"/>
              <a:gd name="connsiteX32" fmla="*/ 447675 w 2041226"/>
              <a:gd name="connsiteY32" fmla="*/ 4763 h 2425604"/>
              <a:gd name="connsiteX33" fmla="*/ 333375 w 2041226"/>
              <a:gd name="connsiteY33" fmla="*/ 0 h 2425604"/>
              <a:gd name="connsiteX34" fmla="*/ 200025 w 2041226"/>
              <a:gd name="connsiteY34" fmla="*/ 19050 h 2425604"/>
              <a:gd name="connsiteX35" fmla="*/ 123825 w 2041226"/>
              <a:gd name="connsiteY35" fmla="*/ 57150 h 2425604"/>
              <a:gd name="connsiteX36" fmla="*/ 66675 w 2041226"/>
              <a:gd name="connsiteY36" fmla="*/ 104775 h 2425604"/>
              <a:gd name="connsiteX37" fmla="*/ 14287 w 2041226"/>
              <a:gd name="connsiteY37" fmla="*/ 185738 h 2425604"/>
              <a:gd name="connsiteX38" fmla="*/ 0 w 2041226"/>
              <a:gd name="connsiteY38" fmla="*/ 276225 h 2425604"/>
              <a:gd name="connsiteX39" fmla="*/ 4762 w 2041226"/>
              <a:gd name="connsiteY39" fmla="*/ 366713 h 2425604"/>
              <a:gd name="connsiteX40" fmla="*/ 23812 w 2041226"/>
              <a:gd name="connsiteY40" fmla="*/ 428625 h 2425604"/>
              <a:gd name="connsiteX41" fmla="*/ 61912 w 2041226"/>
              <a:gd name="connsiteY41" fmla="*/ 495300 h 2425604"/>
              <a:gd name="connsiteX42" fmla="*/ 128587 w 2041226"/>
              <a:gd name="connsiteY42" fmla="*/ 538163 h 2425604"/>
              <a:gd name="connsiteX43" fmla="*/ 223837 w 2041226"/>
              <a:gd name="connsiteY43" fmla="*/ 571500 h 2425604"/>
              <a:gd name="connsiteX44" fmla="*/ 338137 w 2041226"/>
              <a:gd name="connsiteY44" fmla="*/ 590550 h 2425604"/>
              <a:gd name="connsiteX45" fmla="*/ 471487 w 2041226"/>
              <a:gd name="connsiteY45" fmla="*/ 581025 h 2425604"/>
              <a:gd name="connsiteX46" fmla="*/ 619125 w 2041226"/>
              <a:gd name="connsiteY46" fmla="*/ 547688 h 2425604"/>
              <a:gd name="connsiteX47" fmla="*/ 766762 w 2041226"/>
              <a:gd name="connsiteY47" fmla="*/ 500063 h 2425604"/>
              <a:gd name="connsiteX48" fmla="*/ 833437 w 2041226"/>
              <a:gd name="connsiteY48" fmla="*/ 476250 h 2425604"/>
              <a:gd name="connsiteX49" fmla="*/ 928687 w 2041226"/>
              <a:gd name="connsiteY49" fmla="*/ 466725 h 2425604"/>
              <a:gd name="connsiteX50" fmla="*/ 1076325 w 2041226"/>
              <a:gd name="connsiteY50" fmla="*/ 485775 h 2425604"/>
              <a:gd name="connsiteX51" fmla="*/ 1200150 w 2041226"/>
              <a:gd name="connsiteY51" fmla="*/ 466725 h 2425604"/>
              <a:gd name="connsiteX52" fmla="*/ 1285875 w 2041226"/>
              <a:gd name="connsiteY52" fmla="*/ 409575 h 2425604"/>
              <a:gd name="connsiteX53" fmla="*/ 1333500 w 2041226"/>
              <a:gd name="connsiteY53" fmla="*/ 347663 h 2425604"/>
              <a:gd name="connsiteX0" fmla="*/ 1333500 w 2041226"/>
              <a:gd name="connsiteY0" fmla="*/ 347663 h 2425604"/>
              <a:gd name="connsiteX1" fmla="*/ 1535495 w 2041226"/>
              <a:gd name="connsiteY1" fmla="*/ 323853 h 2425604"/>
              <a:gd name="connsiteX2" fmla="*/ 1709327 w 2041226"/>
              <a:gd name="connsiteY2" fmla="*/ 378622 h 2425604"/>
              <a:gd name="connsiteX3" fmla="*/ 1792671 w 2041226"/>
              <a:gd name="connsiteY3" fmla="*/ 442916 h 2425604"/>
              <a:gd name="connsiteX4" fmla="*/ 1868869 w 2041226"/>
              <a:gd name="connsiteY4" fmla="*/ 561978 h 2425604"/>
              <a:gd name="connsiteX5" fmla="*/ 1909351 w 2041226"/>
              <a:gd name="connsiteY5" fmla="*/ 890590 h 2425604"/>
              <a:gd name="connsiteX6" fmla="*/ 1816482 w 2041226"/>
              <a:gd name="connsiteY6" fmla="*/ 1466853 h 2425604"/>
              <a:gd name="connsiteX7" fmla="*/ 1566451 w 2041226"/>
              <a:gd name="connsiteY7" fmla="*/ 1897858 h 2425604"/>
              <a:gd name="connsiteX8" fmla="*/ 1361663 w 2041226"/>
              <a:gd name="connsiteY8" fmla="*/ 2083595 h 2425604"/>
              <a:gd name="connsiteX9" fmla="*/ 1106869 w 2041226"/>
              <a:gd name="connsiteY9" fmla="*/ 2221707 h 2425604"/>
              <a:gd name="connsiteX10" fmla="*/ 752063 w 2041226"/>
              <a:gd name="connsiteY10" fmla="*/ 2331245 h 2425604"/>
              <a:gd name="connsiteX11" fmla="*/ 516320 w 2041226"/>
              <a:gd name="connsiteY11" fmla="*/ 2340771 h 2425604"/>
              <a:gd name="connsiteX12" fmla="*/ 568706 w 2041226"/>
              <a:gd name="connsiteY12" fmla="*/ 2416969 h 2425604"/>
              <a:gd name="connsiteX13" fmla="*/ 825881 w 2041226"/>
              <a:gd name="connsiteY13" fmla="*/ 2421732 h 2425604"/>
              <a:gd name="connsiteX14" fmla="*/ 1021144 w 2041226"/>
              <a:gd name="connsiteY14" fmla="*/ 2371726 h 2425604"/>
              <a:gd name="connsiteX15" fmla="*/ 1199738 w 2041226"/>
              <a:gd name="connsiteY15" fmla="*/ 2293146 h 2425604"/>
              <a:gd name="connsiteX16" fmla="*/ 1878395 w 2041226"/>
              <a:gd name="connsiteY16" fmla="*/ 1664497 h 2425604"/>
              <a:gd name="connsiteX17" fmla="*/ 2037937 w 2041226"/>
              <a:gd name="connsiteY17" fmla="*/ 1081089 h 2425604"/>
              <a:gd name="connsiteX18" fmla="*/ 2002222 w 2041226"/>
              <a:gd name="connsiteY18" fmla="*/ 538167 h 2425604"/>
              <a:gd name="connsiteX19" fmla="*/ 1780765 w 2041226"/>
              <a:gd name="connsiteY19" fmla="*/ 290516 h 2425604"/>
              <a:gd name="connsiteX20" fmla="*/ 1568833 w 2041226"/>
              <a:gd name="connsiteY20" fmla="*/ 202409 h 2425604"/>
              <a:gd name="connsiteX21" fmla="*/ 1435484 w 2041226"/>
              <a:gd name="connsiteY21" fmla="*/ 180978 h 2425604"/>
              <a:gd name="connsiteX22" fmla="*/ 1314450 w 2041226"/>
              <a:gd name="connsiteY22" fmla="*/ 184150 h 2425604"/>
              <a:gd name="connsiteX23" fmla="*/ 1262062 w 2041226"/>
              <a:gd name="connsiteY23" fmla="*/ 138113 h 2425604"/>
              <a:gd name="connsiteX24" fmla="*/ 1223962 w 2041226"/>
              <a:gd name="connsiteY24" fmla="*/ 109538 h 2425604"/>
              <a:gd name="connsiteX25" fmla="*/ 1181100 w 2041226"/>
              <a:gd name="connsiteY25" fmla="*/ 76200 h 2425604"/>
              <a:gd name="connsiteX26" fmla="*/ 1095375 w 2041226"/>
              <a:gd name="connsiteY26" fmla="*/ 47625 h 2425604"/>
              <a:gd name="connsiteX27" fmla="*/ 995362 w 2041226"/>
              <a:gd name="connsiteY27" fmla="*/ 47625 h 2425604"/>
              <a:gd name="connsiteX28" fmla="*/ 885825 w 2041226"/>
              <a:gd name="connsiteY28" fmla="*/ 61913 h 2425604"/>
              <a:gd name="connsiteX29" fmla="*/ 809625 w 2041226"/>
              <a:gd name="connsiteY29" fmla="*/ 66675 h 2425604"/>
              <a:gd name="connsiteX30" fmla="*/ 723900 w 2041226"/>
              <a:gd name="connsiteY30" fmla="*/ 52388 h 2425604"/>
              <a:gd name="connsiteX31" fmla="*/ 576262 w 2041226"/>
              <a:gd name="connsiteY31" fmla="*/ 28575 h 2425604"/>
              <a:gd name="connsiteX32" fmla="*/ 447675 w 2041226"/>
              <a:gd name="connsiteY32" fmla="*/ 4763 h 2425604"/>
              <a:gd name="connsiteX33" fmla="*/ 333375 w 2041226"/>
              <a:gd name="connsiteY33" fmla="*/ 0 h 2425604"/>
              <a:gd name="connsiteX34" fmla="*/ 200025 w 2041226"/>
              <a:gd name="connsiteY34" fmla="*/ 19050 h 2425604"/>
              <a:gd name="connsiteX35" fmla="*/ 123825 w 2041226"/>
              <a:gd name="connsiteY35" fmla="*/ 57150 h 2425604"/>
              <a:gd name="connsiteX36" fmla="*/ 66675 w 2041226"/>
              <a:gd name="connsiteY36" fmla="*/ 104775 h 2425604"/>
              <a:gd name="connsiteX37" fmla="*/ 14287 w 2041226"/>
              <a:gd name="connsiteY37" fmla="*/ 185738 h 2425604"/>
              <a:gd name="connsiteX38" fmla="*/ 0 w 2041226"/>
              <a:gd name="connsiteY38" fmla="*/ 276225 h 2425604"/>
              <a:gd name="connsiteX39" fmla="*/ 4762 w 2041226"/>
              <a:gd name="connsiteY39" fmla="*/ 366713 h 2425604"/>
              <a:gd name="connsiteX40" fmla="*/ 23812 w 2041226"/>
              <a:gd name="connsiteY40" fmla="*/ 428625 h 2425604"/>
              <a:gd name="connsiteX41" fmla="*/ 61912 w 2041226"/>
              <a:gd name="connsiteY41" fmla="*/ 495300 h 2425604"/>
              <a:gd name="connsiteX42" fmla="*/ 128587 w 2041226"/>
              <a:gd name="connsiteY42" fmla="*/ 538163 h 2425604"/>
              <a:gd name="connsiteX43" fmla="*/ 223837 w 2041226"/>
              <a:gd name="connsiteY43" fmla="*/ 571500 h 2425604"/>
              <a:gd name="connsiteX44" fmla="*/ 338137 w 2041226"/>
              <a:gd name="connsiteY44" fmla="*/ 590550 h 2425604"/>
              <a:gd name="connsiteX45" fmla="*/ 471487 w 2041226"/>
              <a:gd name="connsiteY45" fmla="*/ 581025 h 2425604"/>
              <a:gd name="connsiteX46" fmla="*/ 619125 w 2041226"/>
              <a:gd name="connsiteY46" fmla="*/ 547688 h 2425604"/>
              <a:gd name="connsiteX47" fmla="*/ 766762 w 2041226"/>
              <a:gd name="connsiteY47" fmla="*/ 500063 h 2425604"/>
              <a:gd name="connsiteX48" fmla="*/ 833437 w 2041226"/>
              <a:gd name="connsiteY48" fmla="*/ 476250 h 2425604"/>
              <a:gd name="connsiteX49" fmla="*/ 928687 w 2041226"/>
              <a:gd name="connsiteY49" fmla="*/ 466725 h 2425604"/>
              <a:gd name="connsiteX50" fmla="*/ 1076325 w 2041226"/>
              <a:gd name="connsiteY50" fmla="*/ 485775 h 2425604"/>
              <a:gd name="connsiteX51" fmla="*/ 1200150 w 2041226"/>
              <a:gd name="connsiteY51" fmla="*/ 466725 h 2425604"/>
              <a:gd name="connsiteX52" fmla="*/ 1285875 w 2041226"/>
              <a:gd name="connsiteY52" fmla="*/ 409575 h 2425604"/>
              <a:gd name="connsiteX53" fmla="*/ 1333500 w 2041226"/>
              <a:gd name="connsiteY53" fmla="*/ 347663 h 2425604"/>
              <a:gd name="connsiteX0" fmla="*/ 1333500 w 2041226"/>
              <a:gd name="connsiteY0" fmla="*/ 347663 h 2425604"/>
              <a:gd name="connsiteX1" fmla="*/ 1535495 w 2041226"/>
              <a:gd name="connsiteY1" fmla="*/ 323853 h 2425604"/>
              <a:gd name="connsiteX2" fmla="*/ 1709327 w 2041226"/>
              <a:gd name="connsiteY2" fmla="*/ 378622 h 2425604"/>
              <a:gd name="connsiteX3" fmla="*/ 1792671 w 2041226"/>
              <a:gd name="connsiteY3" fmla="*/ 442916 h 2425604"/>
              <a:gd name="connsiteX4" fmla="*/ 1868869 w 2041226"/>
              <a:gd name="connsiteY4" fmla="*/ 561978 h 2425604"/>
              <a:gd name="connsiteX5" fmla="*/ 1909351 w 2041226"/>
              <a:gd name="connsiteY5" fmla="*/ 890590 h 2425604"/>
              <a:gd name="connsiteX6" fmla="*/ 1816482 w 2041226"/>
              <a:gd name="connsiteY6" fmla="*/ 1466853 h 2425604"/>
              <a:gd name="connsiteX7" fmla="*/ 1566451 w 2041226"/>
              <a:gd name="connsiteY7" fmla="*/ 1897858 h 2425604"/>
              <a:gd name="connsiteX8" fmla="*/ 1361663 w 2041226"/>
              <a:gd name="connsiteY8" fmla="*/ 2083595 h 2425604"/>
              <a:gd name="connsiteX9" fmla="*/ 1106869 w 2041226"/>
              <a:gd name="connsiteY9" fmla="*/ 2221707 h 2425604"/>
              <a:gd name="connsiteX10" fmla="*/ 752063 w 2041226"/>
              <a:gd name="connsiteY10" fmla="*/ 2331245 h 2425604"/>
              <a:gd name="connsiteX11" fmla="*/ 516320 w 2041226"/>
              <a:gd name="connsiteY11" fmla="*/ 2340771 h 2425604"/>
              <a:gd name="connsiteX12" fmla="*/ 556799 w 2041226"/>
              <a:gd name="connsiteY12" fmla="*/ 2416969 h 2425604"/>
              <a:gd name="connsiteX13" fmla="*/ 825881 w 2041226"/>
              <a:gd name="connsiteY13" fmla="*/ 2421732 h 2425604"/>
              <a:gd name="connsiteX14" fmla="*/ 1021144 w 2041226"/>
              <a:gd name="connsiteY14" fmla="*/ 2371726 h 2425604"/>
              <a:gd name="connsiteX15" fmla="*/ 1199738 w 2041226"/>
              <a:gd name="connsiteY15" fmla="*/ 2293146 h 2425604"/>
              <a:gd name="connsiteX16" fmla="*/ 1878395 w 2041226"/>
              <a:gd name="connsiteY16" fmla="*/ 1664497 h 2425604"/>
              <a:gd name="connsiteX17" fmla="*/ 2037937 w 2041226"/>
              <a:gd name="connsiteY17" fmla="*/ 1081089 h 2425604"/>
              <a:gd name="connsiteX18" fmla="*/ 2002222 w 2041226"/>
              <a:gd name="connsiteY18" fmla="*/ 538167 h 2425604"/>
              <a:gd name="connsiteX19" fmla="*/ 1780765 w 2041226"/>
              <a:gd name="connsiteY19" fmla="*/ 290516 h 2425604"/>
              <a:gd name="connsiteX20" fmla="*/ 1568833 w 2041226"/>
              <a:gd name="connsiteY20" fmla="*/ 202409 h 2425604"/>
              <a:gd name="connsiteX21" fmla="*/ 1435484 w 2041226"/>
              <a:gd name="connsiteY21" fmla="*/ 180978 h 2425604"/>
              <a:gd name="connsiteX22" fmla="*/ 1314450 w 2041226"/>
              <a:gd name="connsiteY22" fmla="*/ 184150 h 2425604"/>
              <a:gd name="connsiteX23" fmla="*/ 1262062 w 2041226"/>
              <a:gd name="connsiteY23" fmla="*/ 138113 h 2425604"/>
              <a:gd name="connsiteX24" fmla="*/ 1223962 w 2041226"/>
              <a:gd name="connsiteY24" fmla="*/ 109538 h 2425604"/>
              <a:gd name="connsiteX25" fmla="*/ 1181100 w 2041226"/>
              <a:gd name="connsiteY25" fmla="*/ 76200 h 2425604"/>
              <a:gd name="connsiteX26" fmla="*/ 1095375 w 2041226"/>
              <a:gd name="connsiteY26" fmla="*/ 47625 h 2425604"/>
              <a:gd name="connsiteX27" fmla="*/ 995362 w 2041226"/>
              <a:gd name="connsiteY27" fmla="*/ 47625 h 2425604"/>
              <a:gd name="connsiteX28" fmla="*/ 885825 w 2041226"/>
              <a:gd name="connsiteY28" fmla="*/ 61913 h 2425604"/>
              <a:gd name="connsiteX29" fmla="*/ 809625 w 2041226"/>
              <a:gd name="connsiteY29" fmla="*/ 66675 h 2425604"/>
              <a:gd name="connsiteX30" fmla="*/ 723900 w 2041226"/>
              <a:gd name="connsiteY30" fmla="*/ 52388 h 2425604"/>
              <a:gd name="connsiteX31" fmla="*/ 576262 w 2041226"/>
              <a:gd name="connsiteY31" fmla="*/ 28575 h 2425604"/>
              <a:gd name="connsiteX32" fmla="*/ 447675 w 2041226"/>
              <a:gd name="connsiteY32" fmla="*/ 4763 h 2425604"/>
              <a:gd name="connsiteX33" fmla="*/ 333375 w 2041226"/>
              <a:gd name="connsiteY33" fmla="*/ 0 h 2425604"/>
              <a:gd name="connsiteX34" fmla="*/ 200025 w 2041226"/>
              <a:gd name="connsiteY34" fmla="*/ 19050 h 2425604"/>
              <a:gd name="connsiteX35" fmla="*/ 123825 w 2041226"/>
              <a:gd name="connsiteY35" fmla="*/ 57150 h 2425604"/>
              <a:gd name="connsiteX36" fmla="*/ 66675 w 2041226"/>
              <a:gd name="connsiteY36" fmla="*/ 104775 h 2425604"/>
              <a:gd name="connsiteX37" fmla="*/ 14287 w 2041226"/>
              <a:gd name="connsiteY37" fmla="*/ 185738 h 2425604"/>
              <a:gd name="connsiteX38" fmla="*/ 0 w 2041226"/>
              <a:gd name="connsiteY38" fmla="*/ 276225 h 2425604"/>
              <a:gd name="connsiteX39" fmla="*/ 4762 w 2041226"/>
              <a:gd name="connsiteY39" fmla="*/ 366713 h 2425604"/>
              <a:gd name="connsiteX40" fmla="*/ 23812 w 2041226"/>
              <a:gd name="connsiteY40" fmla="*/ 428625 h 2425604"/>
              <a:gd name="connsiteX41" fmla="*/ 61912 w 2041226"/>
              <a:gd name="connsiteY41" fmla="*/ 495300 h 2425604"/>
              <a:gd name="connsiteX42" fmla="*/ 128587 w 2041226"/>
              <a:gd name="connsiteY42" fmla="*/ 538163 h 2425604"/>
              <a:gd name="connsiteX43" fmla="*/ 223837 w 2041226"/>
              <a:gd name="connsiteY43" fmla="*/ 571500 h 2425604"/>
              <a:gd name="connsiteX44" fmla="*/ 338137 w 2041226"/>
              <a:gd name="connsiteY44" fmla="*/ 590550 h 2425604"/>
              <a:gd name="connsiteX45" fmla="*/ 471487 w 2041226"/>
              <a:gd name="connsiteY45" fmla="*/ 581025 h 2425604"/>
              <a:gd name="connsiteX46" fmla="*/ 619125 w 2041226"/>
              <a:gd name="connsiteY46" fmla="*/ 547688 h 2425604"/>
              <a:gd name="connsiteX47" fmla="*/ 766762 w 2041226"/>
              <a:gd name="connsiteY47" fmla="*/ 500063 h 2425604"/>
              <a:gd name="connsiteX48" fmla="*/ 833437 w 2041226"/>
              <a:gd name="connsiteY48" fmla="*/ 476250 h 2425604"/>
              <a:gd name="connsiteX49" fmla="*/ 928687 w 2041226"/>
              <a:gd name="connsiteY49" fmla="*/ 466725 h 2425604"/>
              <a:gd name="connsiteX50" fmla="*/ 1076325 w 2041226"/>
              <a:gd name="connsiteY50" fmla="*/ 485775 h 2425604"/>
              <a:gd name="connsiteX51" fmla="*/ 1200150 w 2041226"/>
              <a:gd name="connsiteY51" fmla="*/ 466725 h 2425604"/>
              <a:gd name="connsiteX52" fmla="*/ 1285875 w 2041226"/>
              <a:gd name="connsiteY52" fmla="*/ 409575 h 2425604"/>
              <a:gd name="connsiteX53" fmla="*/ 1333500 w 2041226"/>
              <a:gd name="connsiteY53" fmla="*/ 347663 h 24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41226" h="2425604">
                <a:moveTo>
                  <a:pt x="1333500" y="347663"/>
                </a:moveTo>
                <a:cubicBezTo>
                  <a:pt x="1361609" y="343298"/>
                  <a:pt x="1448648" y="297262"/>
                  <a:pt x="1535495" y="323853"/>
                </a:cubicBezTo>
                <a:cubicBezTo>
                  <a:pt x="1588211" y="330203"/>
                  <a:pt x="1656146" y="348063"/>
                  <a:pt x="1709327" y="378622"/>
                </a:cubicBezTo>
                <a:cubicBezTo>
                  <a:pt x="1750999" y="399656"/>
                  <a:pt x="1768462" y="421485"/>
                  <a:pt x="1792671" y="442916"/>
                </a:cubicBezTo>
                <a:cubicBezTo>
                  <a:pt x="1816880" y="464347"/>
                  <a:pt x="1854184" y="520704"/>
                  <a:pt x="1868869" y="561978"/>
                </a:cubicBezTo>
                <a:cubicBezTo>
                  <a:pt x="1883554" y="603252"/>
                  <a:pt x="1909748" y="773512"/>
                  <a:pt x="1909351" y="890590"/>
                </a:cubicBezTo>
                <a:cubicBezTo>
                  <a:pt x="1908954" y="1007668"/>
                  <a:pt x="1873632" y="1298975"/>
                  <a:pt x="1816482" y="1466853"/>
                </a:cubicBezTo>
                <a:cubicBezTo>
                  <a:pt x="1759332" y="1634731"/>
                  <a:pt x="1644635" y="1797449"/>
                  <a:pt x="1566451" y="1897858"/>
                </a:cubicBezTo>
                <a:cubicBezTo>
                  <a:pt x="1488267" y="1998267"/>
                  <a:pt x="1438260" y="2029620"/>
                  <a:pt x="1361663" y="2083595"/>
                </a:cubicBezTo>
                <a:cubicBezTo>
                  <a:pt x="1285066" y="2137570"/>
                  <a:pt x="1208469" y="2180432"/>
                  <a:pt x="1106869" y="2221707"/>
                </a:cubicBezTo>
                <a:cubicBezTo>
                  <a:pt x="1005269" y="2262982"/>
                  <a:pt x="850488" y="2311401"/>
                  <a:pt x="752063" y="2331245"/>
                </a:cubicBezTo>
                <a:cubicBezTo>
                  <a:pt x="653638" y="2351089"/>
                  <a:pt x="546879" y="2326484"/>
                  <a:pt x="516320" y="2340771"/>
                </a:cubicBezTo>
                <a:cubicBezTo>
                  <a:pt x="542911" y="2400302"/>
                  <a:pt x="550846" y="2404269"/>
                  <a:pt x="556799" y="2416969"/>
                </a:cubicBezTo>
                <a:cubicBezTo>
                  <a:pt x="562752" y="2429669"/>
                  <a:pt x="742141" y="2425701"/>
                  <a:pt x="825881" y="2421732"/>
                </a:cubicBezTo>
                <a:cubicBezTo>
                  <a:pt x="909621" y="2417763"/>
                  <a:pt x="957644" y="2391173"/>
                  <a:pt x="1021144" y="2371726"/>
                </a:cubicBezTo>
                <a:cubicBezTo>
                  <a:pt x="1084644" y="2352279"/>
                  <a:pt x="1088613" y="2340374"/>
                  <a:pt x="1199738" y="2293146"/>
                </a:cubicBezTo>
                <a:cubicBezTo>
                  <a:pt x="1310863" y="2245918"/>
                  <a:pt x="1731552" y="1992714"/>
                  <a:pt x="1878395" y="1664497"/>
                </a:cubicBezTo>
                <a:cubicBezTo>
                  <a:pt x="2025238" y="1336280"/>
                  <a:pt x="2028015" y="1224361"/>
                  <a:pt x="2037937" y="1081089"/>
                </a:cubicBezTo>
                <a:cubicBezTo>
                  <a:pt x="2047859" y="937817"/>
                  <a:pt x="2035162" y="635401"/>
                  <a:pt x="2002222" y="538167"/>
                </a:cubicBezTo>
                <a:cubicBezTo>
                  <a:pt x="1969282" y="440933"/>
                  <a:pt x="1852997" y="346476"/>
                  <a:pt x="1780765" y="290516"/>
                </a:cubicBezTo>
                <a:cubicBezTo>
                  <a:pt x="1708534" y="234556"/>
                  <a:pt x="1626380" y="220665"/>
                  <a:pt x="1568833" y="202409"/>
                </a:cubicBezTo>
                <a:cubicBezTo>
                  <a:pt x="1511286" y="184153"/>
                  <a:pt x="1473515" y="180846"/>
                  <a:pt x="1435484" y="180978"/>
                </a:cubicBezTo>
                <a:lnTo>
                  <a:pt x="1314450" y="184150"/>
                </a:lnTo>
                <a:lnTo>
                  <a:pt x="1262062" y="138113"/>
                </a:lnTo>
                <a:lnTo>
                  <a:pt x="1223962" y="109538"/>
                </a:lnTo>
                <a:lnTo>
                  <a:pt x="1181100" y="76200"/>
                </a:lnTo>
                <a:lnTo>
                  <a:pt x="1095375" y="47625"/>
                </a:lnTo>
                <a:lnTo>
                  <a:pt x="995362" y="47625"/>
                </a:lnTo>
                <a:lnTo>
                  <a:pt x="885825" y="61913"/>
                </a:lnTo>
                <a:lnTo>
                  <a:pt x="809625" y="66675"/>
                </a:lnTo>
                <a:lnTo>
                  <a:pt x="723900" y="52388"/>
                </a:lnTo>
                <a:lnTo>
                  <a:pt x="576262" y="28575"/>
                </a:lnTo>
                <a:lnTo>
                  <a:pt x="447675" y="4763"/>
                </a:lnTo>
                <a:lnTo>
                  <a:pt x="333375" y="0"/>
                </a:lnTo>
                <a:lnTo>
                  <a:pt x="200025" y="19050"/>
                </a:lnTo>
                <a:lnTo>
                  <a:pt x="123825" y="57150"/>
                </a:lnTo>
                <a:lnTo>
                  <a:pt x="66675" y="104775"/>
                </a:lnTo>
                <a:lnTo>
                  <a:pt x="14287" y="185738"/>
                </a:lnTo>
                <a:lnTo>
                  <a:pt x="0" y="276225"/>
                </a:lnTo>
                <a:lnTo>
                  <a:pt x="4762" y="366713"/>
                </a:lnTo>
                <a:lnTo>
                  <a:pt x="23812" y="428625"/>
                </a:lnTo>
                <a:lnTo>
                  <a:pt x="61912" y="495300"/>
                </a:lnTo>
                <a:lnTo>
                  <a:pt x="128587" y="538163"/>
                </a:lnTo>
                <a:lnTo>
                  <a:pt x="223837" y="571500"/>
                </a:lnTo>
                <a:lnTo>
                  <a:pt x="338137" y="590550"/>
                </a:lnTo>
                <a:lnTo>
                  <a:pt x="471487" y="581025"/>
                </a:lnTo>
                <a:lnTo>
                  <a:pt x="619125" y="547688"/>
                </a:lnTo>
                <a:lnTo>
                  <a:pt x="766762" y="500063"/>
                </a:lnTo>
                <a:lnTo>
                  <a:pt x="833437" y="476250"/>
                </a:lnTo>
                <a:lnTo>
                  <a:pt x="928687" y="466725"/>
                </a:lnTo>
                <a:lnTo>
                  <a:pt x="1076325" y="485775"/>
                </a:lnTo>
                <a:lnTo>
                  <a:pt x="1200150" y="466725"/>
                </a:lnTo>
                <a:lnTo>
                  <a:pt x="1285875" y="409575"/>
                </a:lnTo>
                <a:lnTo>
                  <a:pt x="1333500" y="347663"/>
                </a:lnTo>
                <a:close/>
              </a:path>
            </a:pathLst>
          </a:cu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 35"/>
          <p:cNvSpPr/>
          <p:nvPr/>
        </p:nvSpPr>
        <p:spPr>
          <a:xfrm>
            <a:off x="2172970" y="1824990"/>
            <a:ext cx="3603636" cy="2876549"/>
          </a:xfrm>
          <a:custGeom>
            <a:avLst/>
            <a:gdLst>
              <a:gd name="connsiteX0" fmla="*/ 790575 w 2633663"/>
              <a:gd name="connsiteY0" fmla="*/ 0 h 1952625"/>
              <a:gd name="connsiteX1" fmla="*/ 862013 w 2633663"/>
              <a:gd name="connsiteY1" fmla="*/ 28575 h 1952625"/>
              <a:gd name="connsiteX2" fmla="*/ 923925 w 2633663"/>
              <a:gd name="connsiteY2" fmla="*/ 71437 h 1952625"/>
              <a:gd name="connsiteX3" fmla="*/ 966788 w 2633663"/>
              <a:gd name="connsiteY3" fmla="*/ 133350 h 1952625"/>
              <a:gd name="connsiteX4" fmla="*/ 1000125 w 2633663"/>
              <a:gd name="connsiteY4" fmla="*/ 233362 h 1952625"/>
              <a:gd name="connsiteX5" fmla="*/ 1019175 w 2633663"/>
              <a:gd name="connsiteY5" fmla="*/ 314325 h 1952625"/>
              <a:gd name="connsiteX6" fmla="*/ 804863 w 2633663"/>
              <a:gd name="connsiteY6" fmla="*/ 433387 h 1952625"/>
              <a:gd name="connsiteX7" fmla="*/ 676275 w 2633663"/>
              <a:gd name="connsiteY7" fmla="*/ 557212 h 1952625"/>
              <a:gd name="connsiteX8" fmla="*/ 590550 w 2633663"/>
              <a:gd name="connsiteY8" fmla="*/ 657225 h 1952625"/>
              <a:gd name="connsiteX9" fmla="*/ 533400 w 2633663"/>
              <a:gd name="connsiteY9" fmla="*/ 828675 h 1952625"/>
              <a:gd name="connsiteX10" fmla="*/ 528638 w 2633663"/>
              <a:gd name="connsiteY10" fmla="*/ 962025 h 1952625"/>
              <a:gd name="connsiteX11" fmla="*/ 561975 w 2633663"/>
              <a:gd name="connsiteY11" fmla="*/ 1123950 h 1952625"/>
              <a:gd name="connsiteX12" fmla="*/ 623888 w 2633663"/>
              <a:gd name="connsiteY12" fmla="*/ 1295400 h 1952625"/>
              <a:gd name="connsiteX13" fmla="*/ 700088 w 2633663"/>
              <a:gd name="connsiteY13" fmla="*/ 1390650 h 1952625"/>
              <a:gd name="connsiteX14" fmla="*/ 800100 w 2633663"/>
              <a:gd name="connsiteY14" fmla="*/ 1490662 h 1952625"/>
              <a:gd name="connsiteX15" fmla="*/ 938213 w 2633663"/>
              <a:gd name="connsiteY15" fmla="*/ 1604962 h 1952625"/>
              <a:gd name="connsiteX16" fmla="*/ 1176338 w 2633663"/>
              <a:gd name="connsiteY16" fmla="*/ 1709737 h 1952625"/>
              <a:gd name="connsiteX17" fmla="*/ 1385888 w 2633663"/>
              <a:gd name="connsiteY17" fmla="*/ 1747837 h 1952625"/>
              <a:gd name="connsiteX18" fmla="*/ 1604963 w 2633663"/>
              <a:gd name="connsiteY18" fmla="*/ 1747837 h 1952625"/>
              <a:gd name="connsiteX19" fmla="*/ 1809750 w 2633663"/>
              <a:gd name="connsiteY19" fmla="*/ 1719262 h 1952625"/>
              <a:gd name="connsiteX20" fmla="*/ 2033588 w 2633663"/>
              <a:gd name="connsiteY20" fmla="*/ 1647825 h 1952625"/>
              <a:gd name="connsiteX21" fmla="*/ 2243138 w 2633663"/>
              <a:gd name="connsiteY21" fmla="*/ 1566862 h 1952625"/>
              <a:gd name="connsiteX22" fmla="*/ 2443163 w 2633663"/>
              <a:gd name="connsiteY22" fmla="*/ 1452562 h 1952625"/>
              <a:gd name="connsiteX23" fmla="*/ 2514600 w 2633663"/>
              <a:gd name="connsiteY23" fmla="*/ 1500187 h 1952625"/>
              <a:gd name="connsiteX24" fmla="*/ 2595563 w 2633663"/>
              <a:gd name="connsiteY24" fmla="*/ 1604962 h 1952625"/>
              <a:gd name="connsiteX25" fmla="*/ 2619375 w 2633663"/>
              <a:gd name="connsiteY25" fmla="*/ 1704975 h 1952625"/>
              <a:gd name="connsiteX26" fmla="*/ 2633663 w 2633663"/>
              <a:gd name="connsiteY26" fmla="*/ 1771650 h 1952625"/>
              <a:gd name="connsiteX27" fmla="*/ 2309813 w 2633663"/>
              <a:gd name="connsiteY27" fmla="*/ 1909762 h 1952625"/>
              <a:gd name="connsiteX28" fmla="*/ 2190750 w 2633663"/>
              <a:gd name="connsiteY28" fmla="*/ 1952625 h 1952625"/>
              <a:gd name="connsiteX29" fmla="*/ 781050 w 2633663"/>
              <a:gd name="connsiteY29" fmla="*/ 1952625 h 1952625"/>
              <a:gd name="connsiteX30" fmla="*/ 600075 w 2633663"/>
              <a:gd name="connsiteY30" fmla="*/ 1871662 h 1952625"/>
              <a:gd name="connsiteX31" fmla="*/ 447675 w 2633663"/>
              <a:gd name="connsiteY31" fmla="*/ 1781175 h 1952625"/>
              <a:gd name="connsiteX32" fmla="*/ 261938 w 2633663"/>
              <a:gd name="connsiteY32" fmla="*/ 1581150 h 1952625"/>
              <a:gd name="connsiteX33" fmla="*/ 85725 w 2633663"/>
              <a:gd name="connsiteY33" fmla="*/ 1338262 h 1952625"/>
              <a:gd name="connsiteX34" fmla="*/ 19050 w 2633663"/>
              <a:gd name="connsiteY34" fmla="*/ 1157287 h 1952625"/>
              <a:gd name="connsiteX35" fmla="*/ 0 w 2633663"/>
              <a:gd name="connsiteY35" fmla="*/ 962025 h 1952625"/>
              <a:gd name="connsiteX36" fmla="*/ 28575 w 2633663"/>
              <a:gd name="connsiteY36" fmla="*/ 781050 h 1952625"/>
              <a:gd name="connsiteX37" fmla="*/ 109538 w 2633663"/>
              <a:gd name="connsiteY37" fmla="*/ 571500 h 1952625"/>
              <a:gd name="connsiteX38" fmla="*/ 195263 w 2633663"/>
              <a:gd name="connsiteY38" fmla="*/ 423862 h 1952625"/>
              <a:gd name="connsiteX39" fmla="*/ 319088 w 2633663"/>
              <a:gd name="connsiteY39" fmla="*/ 276225 h 1952625"/>
              <a:gd name="connsiteX40" fmla="*/ 485775 w 2633663"/>
              <a:gd name="connsiteY40" fmla="*/ 147637 h 1952625"/>
              <a:gd name="connsiteX41" fmla="*/ 661988 w 2633663"/>
              <a:gd name="connsiteY41" fmla="*/ 47625 h 1952625"/>
              <a:gd name="connsiteX42" fmla="*/ 790575 w 2633663"/>
              <a:gd name="connsiteY42" fmla="*/ 0 h 1952625"/>
              <a:gd name="connsiteX0" fmla="*/ 790575 w 2633663"/>
              <a:gd name="connsiteY0" fmla="*/ 0 h 2102282"/>
              <a:gd name="connsiteX1" fmla="*/ 862013 w 2633663"/>
              <a:gd name="connsiteY1" fmla="*/ 28575 h 2102282"/>
              <a:gd name="connsiteX2" fmla="*/ 923925 w 2633663"/>
              <a:gd name="connsiteY2" fmla="*/ 71437 h 2102282"/>
              <a:gd name="connsiteX3" fmla="*/ 966788 w 2633663"/>
              <a:gd name="connsiteY3" fmla="*/ 133350 h 2102282"/>
              <a:gd name="connsiteX4" fmla="*/ 1000125 w 2633663"/>
              <a:gd name="connsiteY4" fmla="*/ 233362 h 2102282"/>
              <a:gd name="connsiteX5" fmla="*/ 1019175 w 2633663"/>
              <a:gd name="connsiteY5" fmla="*/ 314325 h 2102282"/>
              <a:gd name="connsiteX6" fmla="*/ 804863 w 2633663"/>
              <a:gd name="connsiteY6" fmla="*/ 433387 h 2102282"/>
              <a:gd name="connsiteX7" fmla="*/ 676275 w 2633663"/>
              <a:gd name="connsiteY7" fmla="*/ 557212 h 2102282"/>
              <a:gd name="connsiteX8" fmla="*/ 590550 w 2633663"/>
              <a:gd name="connsiteY8" fmla="*/ 657225 h 2102282"/>
              <a:gd name="connsiteX9" fmla="*/ 533400 w 2633663"/>
              <a:gd name="connsiteY9" fmla="*/ 828675 h 2102282"/>
              <a:gd name="connsiteX10" fmla="*/ 528638 w 2633663"/>
              <a:gd name="connsiteY10" fmla="*/ 962025 h 2102282"/>
              <a:gd name="connsiteX11" fmla="*/ 561975 w 2633663"/>
              <a:gd name="connsiteY11" fmla="*/ 1123950 h 2102282"/>
              <a:gd name="connsiteX12" fmla="*/ 623888 w 2633663"/>
              <a:gd name="connsiteY12" fmla="*/ 1295400 h 2102282"/>
              <a:gd name="connsiteX13" fmla="*/ 700088 w 2633663"/>
              <a:gd name="connsiteY13" fmla="*/ 1390650 h 2102282"/>
              <a:gd name="connsiteX14" fmla="*/ 800100 w 2633663"/>
              <a:gd name="connsiteY14" fmla="*/ 1490662 h 2102282"/>
              <a:gd name="connsiteX15" fmla="*/ 938213 w 2633663"/>
              <a:gd name="connsiteY15" fmla="*/ 1604962 h 2102282"/>
              <a:gd name="connsiteX16" fmla="*/ 1176338 w 2633663"/>
              <a:gd name="connsiteY16" fmla="*/ 1709737 h 2102282"/>
              <a:gd name="connsiteX17" fmla="*/ 1385888 w 2633663"/>
              <a:gd name="connsiteY17" fmla="*/ 1747837 h 2102282"/>
              <a:gd name="connsiteX18" fmla="*/ 1604963 w 2633663"/>
              <a:gd name="connsiteY18" fmla="*/ 1747837 h 2102282"/>
              <a:gd name="connsiteX19" fmla="*/ 1809750 w 2633663"/>
              <a:gd name="connsiteY19" fmla="*/ 1719262 h 2102282"/>
              <a:gd name="connsiteX20" fmla="*/ 2033588 w 2633663"/>
              <a:gd name="connsiteY20" fmla="*/ 1647825 h 2102282"/>
              <a:gd name="connsiteX21" fmla="*/ 2243138 w 2633663"/>
              <a:gd name="connsiteY21" fmla="*/ 1566862 h 2102282"/>
              <a:gd name="connsiteX22" fmla="*/ 2443163 w 2633663"/>
              <a:gd name="connsiteY22" fmla="*/ 1452562 h 2102282"/>
              <a:gd name="connsiteX23" fmla="*/ 2514600 w 2633663"/>
              <a:gd name="connsiteY23" fmla="*/ 1500187 h 2102282"/>
              <a:gd name="connsiteX24" fmla="*/ 2595563 w 2633663"/>
              <a:gd name="connsiteY24" fmla="*/ 1604962 h 2102282"/>
              <a:gd name="connsiteX25" fmla="*/ 2619375 w 2633663"/>
              <a:gd name="connsiteY25" fmla="*/ 1704975 h 2102282"/>
              <a:gd name="connsiteX26" fmla="*/ 2633663 w 2633663"/>
              <a:gd name="connsiteY26" fmla="*/ 1771650 h 2102282"/>
              <a:gd name="connsiteX27" fmla="*/ 2309813 w 2633663"/>
              <a:gd name="connsiteY27" fmla="*/ 1909762 h 2102282"/>
              <a:gd name="connsiteX28" fmla="*/ 2190750 w 2633663"/>
              <a:gd name="connsiteY28" fmla="*/ 1952625 h 2102282"/>
              <a:gd name="connsiteX29" fmla="*/ 1319803 w 2633663"/>
              <a:gd name="connsiteY29" fmla="*/ 2102282 h 2102282"/>
              <a:gd name="connsiteX30" fmla="*/ 781050 w 2633663"/>
              <a:gd name="connsiteY30" fmla="*/ 1952625 h 2102282"/>
              <a:gd name="connsiteX31" fmla="*/ 600075 w 2633663"/>
              <a:gd name="connsiteY31" fmla="*/ 1871662 h 2102282"/>
              <a:gd name="connsiteX32" fmla="*/ 447675 w 2633663"/>
              <a:gd name="connsiteY32" fmla="*/ 1781175 h 2102282"/>
              <a:gd name="connsiteX33" fmla="*/ 261938 w 2633663"/>
              <a:gd name="connsiteY33" fmla="*/ 1581150 h 2102282"/>
              <a:gd name="connsiteX34" fmla="*/ 85725 w 2633663"/>
              <a:gd name="connsiteY34" fmla="*/ 1338262 h 2102282"/>
              <a:gd name="connsiteX35" fmla="*/ 19050 w 2633663"/>
              <a:gd name="connsiteY35" fmla="*/ 1157287 h 2102282"/>
              <a:gd name="connsiteX36" fmla="*/ 0 w 2633663"/>
              <a:gd name="connsiteY36" fmla="*/ 962025 h 2102282"/>
              <a:gd name="connsiteX37" fmla="*/ 28575 w 2633663"/>
              <a:gd name="connsiteY37" fmla="*/ 781050 h 2102282"/>
              <a:gd name="connsiteX38" fmla="*/ 109538 w 2633663"/>
              <a:gd name="connsiteY38" fmla="*/ 571500 h 2102282"/>
              <a:gd name="connsiteX39" fmla="*/ 195263 w 2633663"/>
              <a:gd name="connsiteY39" fmla="*/ 423862 h 2102282"/>
              <a:gd name="connsiteX40" fmla="*/ 319088 w 2633663"/>
              <a:gd name="connsiteY40" fmla="*/ 276225 h 2102282"/>
              <a:gd name="connsiteX41" fmla="*/ 485775 w 2633663"/>
              <a:gd name="connsiteY41" fmla="*/ 147637 h 2102282"/>
              <a:gd name="connsiteX42" fmla="*/ 661988 w 2633663"/>
              <a:gd name="connsiteY42" fmla="*/ 47625 h 2102282"/>
              <a:gd name="connsiteX43" fmla="*/ 790575 w 2633663"/>
              <a:gd name="connsiteY43" fmla="*/ 0 h 2102282"/>
              <a:gd name="connsiteX0" fmla="*/ 790575 w 2633663"/>
              <a:gd name="connsiteY0" fmla="*/ 0 h 2102282"/>
              <a:gd name="connsiteX1" fmla="*/ 862013 w 2633663"/>
              <a:gd name="connsiteY1" fmla="*/ 28575 h 2102282"/>
              <a:gd name="connsiteX2" fmla="*/ 923925 w 2633663"/>
              <a:gd name="connsiteY2" fmla="*/ 71437 h 2102282"/>
              <a:gd name="connsiteX3" fmla="*/ 966788 w 2633663"/>
              <a:gd name="connsiteY3" fmla="*/ 133350 h 2102282"/>
              <a:gd name="connsiteX4" fmla="*/ 1000125 w 2633663"/>
              <a:gd name="connsiteY4" fmla="*/ 233362 h 2102282"/>
              <a:gd name="connsiteX5" fmla="*/ 1019175 w 2633663"/>
              <a:gd name="connsiteY5" fmla="*/ 314325 h 2102282"/>
              <a:gd name="connsiteX6" fmla="*/ 804863 w 2633663"/>
              <a:gd name="connsiteY6" fmla="*/ 433387 h 2102282"/>
              <a:gd name="connsiteX7" fmla="*/ 676275 w 2633663"/>
              <a:gd name="connsiteY7" fmla="*/ 557212 h 2102282"/>
              <a:gd name="connsiteX8" fmla="*/ 590550 w 2633663"/>
              <a:gd name="connsiteY8" fmla="*/ 657225 h 2102282"/>
              <a:gd name="connsiteX9" fmla="*/ 533400 w 2633663"/>
              <a:gd name="connsiteY9" fmla="*/ 828675 h 2102282"/>
              <a:gd name="connsiteX10" fmla="*/ 528638 w 2633663"/>
              <a:gd name="connsiteY10" fmla="*/ 962025 h 2102282"/>
              <a:gd name="connsiteX11" fmla="*/ 561975 w 2633663"/>
              <a:gd name="connsiteY11" fmla="*/ 1123950 h 2102282"/>
              <a:gd name="connsiteX12" fmla="*/ 623888 w 2633663"/>
              <a:gd name="connsiteY12" fmla="*/ 1295400 h 2102282"/>
              <a:gd name="connsiteX13" fmla="*/ 700088 w 2633663"/>
              <a:gd name="connsiteY13" fmla="*/ 1390650 h 2102282"/>
              <a:gd name="connsiteX14" fmla="*/ 800100 w 2633663"/>
              <a:gd name="connsiteY14" fmla="*/ 1490662 h 2102282"/>
              <a:gd name="connsiteX15" fmla="*/ 938213 w 2633663"/>
              <a:gd name="connsiteY15" fmla="*/ 1604962 h 2102282"/>
              <a:gd name="connsiteX16" fmla="*/ 1176338 w 2633663"/>
              <a:gd name="connsiteY16" fmla="*/ 1709737 h 2102282"/>
              <a:gd name="connsiteX17" fmla="*/ 1385888 w 2633663"/>
              <a:gd name="connsiteY17" fmla="*/ 1747837 h 2102282"/>
              <a:gd name="connsiteX18" fmla="*/ 1604963 w 2633663"/>
              <a:gd name="connsiteY18" fmla="*/ 1747837 h 2102282"/>
              <a:gd name="connsiteX19" fmla="*/ 1809750 w 2633663"/>
              <a:gd name="connsiteY19" fmla="*/ 1719262 h 2102282"/>
              <a:gd name="connsiteX20" fmla="*/ 2033588 w 2633663"/>
              <a:gd name="connsiteY20" fmla="*/ 1647825 h 2102282"/>
              <a:gd name="connsiteX21" fmla="*/ 2243138 w 2633663"/>
              <a:gd name="connsiteY21" fmla="*/ 1566862 h 2102282"/>
              <a:gd name="connsiteX22" fmla="*/ 2443163 w 2633663"/>
              <a:gd name="connsiteY22" fmla="*/ 1452562 h 2102282"/>
              <a:gd name="connsiteX23" fmla="*/ 2514600 w 2633663"/>
              <a:gd name="connsiteY23" fmla="*/ 1500187 h 2102282"/>
              <a:gd name="connsiteX24" fmla="*/ 2595563 w 2633663"/>
              <a:gd name="connsiteY24" fmla="*/ 1604962 h 2102282"/>
              <a:gd name="connsiteX25" fmla="*/ 2619375 w 2633663"/>
              <a:gd name="connsiteY25" fmla="*/ 1704975 h 2102282"/>
              <a:gd name="connsiteX26" fmla="*/ 2633663 w 2633663"/>
              <a:gd name="connsiteY26" fmla="*/ 1771650 h 2102282"/>
              <a:gd name="connsiteX27" fmla="*/ 2309813 w 2633663"/>
              <a:gd name="connsiteY27" fmla="*/ 1909762 h 2102282"/>
              <a:gd name="connsiteX28" fmla="*/ 2190750 w 2633663"/>
              <a:gd name="connsiteY28" fmla="*/ 1952625 h 2102282"/>
              <a:gd name="connsiteX29" fmla="*/ 1319803 w 2633663"/>
              <a:gd name="connsiteY29" fmla="*/ 2102282 h 2102282"/>
              <a:gd name="connsiteX30" fmla="*/ 781050 w 2633663"/>
              <a:gd name="connsiteY30" fmla="*/ 1952625 h 2102282"/>
              <a:gd name="connsiteX31" fmla="*/ 600075 w 2633663"/>
              <a:gd name="connsiteY31" fmla="*/ 1871662 h 2102282"/>
              <a:gd name="connsiteX32" fmla="*/ 447675 w 2633663"/>
              <a:gd name="connsiteY32" fmla="*/ 1781175 h 2102282"/>
              <a:gd name="connsiteX33" fmla="*/ 261938 w 2633663"/>
              <a:gd name="connsiteY33" fmla="*/ 1581150 h 2102282"/>
              <a:gd name="connsiteX34" fmla="*/ 85725 w 2633663"/>
              <a:gd name="connsiteY34" fmla="*/ 1338262 h 2102282"/>
              <a:gd name="connsiteX35" fmla="*/ 19050 w 2633663"/>
              <a:gd name="connsiteY35" fmla="*/ 1157287 h 2102282"/>
              <a:gd name="connsiteX36" fmla="*/ 0 w 2633663"/>
              <a:gd name="connsiteY36" fmla="*/ 962025 h 2102282"/>
              <a:gd name="connsiteX37" fmla="*/ 28575 w 2633663"/>
              <a:gd name="connsiteY37" fmla="*/ 781050 h 2102282"/>
              <a:gd name="connsiteX38" fmla="*/ 109538 w 2633663"/>
              <a:gd name="connsiteY38" fmla="*/ 571500 h 2102282"/>
              <a:gd name="connsiteX39" fmla="*/ 195263 w 2633663"/>
              <a:gd name="connsiteY39" fmla="*/ 423862 h 2102282"/>
              <a:gd name="connsiteX40" fmla="*/ 319088 w 2633663"/>
              <a:gd name="connsiteY40" fmla="*/ 276225 h 2102282"/>
              <a:gd name="connsiteX41" fmla="*/ 485775 w 2633663"/>
              <a:gd name="connsiteY41" fmla="*/ 147637 h 2102282"/>
              <a:gd name="connsiteX42" fmla="*/ 661988 w 2633663"/>
              <a:gd name="connsiteY42" fmla="*/ 47625 h 2102282"/>
              <a:gd name="connsiteX43" fmla="*/ 790575 w 2633663"/>
              <a:gd name="connsiteY43" fmla="*/ 0 h 2102282"/>
              <a:gd name="connsiteX0" fmla="*/ 790575 w 2633663"/>
              <a:gd name="connsiteY0" fmla="*/ 0 h 2102282"/>
              <a:gd name="connsiteX1" fmla="*/ 862013 w 2633663"/>
              <a:gd name="connsiteY1" fmla="*/ 28575 h 2102282"/>
              <a:gd name="connsiteX2" fmla="*/ 923925 w 2633663"/>
              <a:gd name="connsiteY2" fmla="*/ 71437 h 2102282"/>
              <a:gd name="connsiteX3" fmla="*/ 966788 w 2633663"/>
              <a:gd name="connsiteY3" fmla="*/ 133350 h 2102282"/>
              <a:gd name="connsiteX4" fmla="*/ 1000125 w 2633663"/>
              <a:gd name="connsiteY4" fmla="*/ 233362 h 2102282"/>
              <a:gd name="connsiteX5" fmla="*/ 1019175 w 2633663"/>
              <a:gd name="connsiteY5" fmla="*/ 314325 h 2102282"/>
              <a:gd name="connsiteX6" fmla="*/ 804863 w 2633663"/>
              <a:gd name="connsiteY6" fmla="*/ 433387 h 2102282"/>
              <a:gd name="connsiteX7" fmla="*/ 676275 w 2633663"/>
              <a:gd name="connsiteY7" fmla="*/ 557212 h 2102282"/>
              <a:gd name="connsiteX8" fmla="*/ 590550 w 2633663"/>
              <a:gd name="connsiteY8" fmla="*/ 657225 h 2102282"/>
              <a:gd name="connsiteX9" fmla="*/ 533400 w 2633663"/>
              <a:gd name="connsiteY9" fmla="*/ 828675 h 2102282"/>
              <a:gd name="connsiteX10" fmla="*/ 528638 w 2633663"/>
              <a:gd name="connsiteY10" fmla="*/ 962025 h 2102282"/>
              <a:gd name="connsiteX11" fmla="*/ 561975 w 2633663"/>
              <a:gd name="connsiteY11" fmla="*/ 1123950 h 2102282"/>
              <a:gd name="connsiteX12" fmla="*/ 623888 w 2633663"/>
              <a:gd name="connsiteY12" fmla="*/ 1295400 h 2102282"/>
              <a:gd name="connsiteX13" fmla="*/ 700088 w 2633663"/>
              <a:gd name="connsiteY13" fmla="*/ 1390650 h 2102282"/>
              <a:gd name="connsiteX14" fmla="*/ 800100 w 2633663"/>
              <a:gd name="connsiteY14" fmla="*/ 1490662 h 2102282"/>
              <a:gd name="connsiteX15" fmla="*/ 938213 w 2633663"/>
              <a:gd name="connsiteY15" fmla="*/ 1604962 h 2102282"/>
              <a:gd name="connsiteX16" fmla="*/ 1176338 w 2633663"/>
              <a:gd name="connsiteY16" fmla="*/ 1709737 h 2102282"/>
              <a:gd name="connsiteX17" fmla="*/ 1385888 w 2633663"/>
              <a:gd name="connsiteY17" fmla="*/ 1747837 h 2102282"/>
              <a:gd name="connsiteX18" fmla="*/ 1604963 w 2633663"/>
              <a:gd name="connsiteY18" fmla="*/ 1747837 h 2102282"/>
              <a:gd name="connsiteX19" fmla="*/ 1809750 w 2633663"/>
              <a:gd name="connsiteY19" fmla="*/ 1719262 h 2102282"/>
              <a:gd name="connsiteX20" fmla="*/ 2033588 w 2633663"/>
              <a:gd name="connsiteY20" fmla="*/ 1647825 h 2102282"/>
              <a:gd name="connsiteX21" fmla="*/ 2243138 w 2633663"/>
              <a:gd name="connsiteY21" fmla="*/ 1566862 h 2102282"/>
              <a:gd name="connsiteX22" fmla="*/ 2443163 w 2633663"/>
              <a:gd name="connsiteY22" fmla="*/ 1452562 h 2102282"/>
              <a:gd name="connsiteX23" fmla="*/ 2514600 w 2633663"/>
              <a:gd name="connsiteY23" fmla="*/ 1500187 h 2102282"/>
              <a:gd name="connsiteX24" fmla="*/ 2595563 w 2633663"/>
              <a:gd name="connsiteY24" fmla="*/ 1604962 h 2102282"/>
              <a:gd name="connsiteX25" fmla="*/ 2619375 w 2633663"/>
              <a:gd name="connsiteY25" fmla="*/ 1704975 h 2102282"/>
              <a:gd name="connsiteX26" fmla="*/ 2633663 w 2633663"/>
              <a:gd name="connsiteY26" fmla="*/ 1771650 h 2102282"/>
              <a:gd name="connsiteX27" fmla="*/ 2309813 w 2633663"/>
              <a:gd name="connsiteY27" fmla="*/ 1909762 h 2102282"/>
              <a:gd name="connsiteX28" fmla="*/ 2190750 w 2633663"/>
              <a:gd name="connsiteY28" fmla="*/ 1952625 h 2102282"/>
              <a:gd name="connsiteX29" fmla="*/ 1319803 w 2633663"/>
              <a:gd name="connsiteY29" fmla="*/ 2102282 h 2102282"/>
              <a:gd name="connsiteX30" fmla="*/ 781050 w 2633663"/>
              <a:gd name="connsiteY30" fmla="*/ 1952625 h 2102282"/>
              <a:gd name="connsiteX31" fmla="*/ 600075 w 2633663"/>
              <a:gd name="connsiteY31" fmla="*/ 1871662 h 2102282"/>
              <a:gd name="connsiteX32" fmla="*/ 447675 w 2633663"/>
              <a:gd name="connsiteY32" fmla="*/ 1781175 h 2102282"/>
              <a:gd name="connsiteX33" fmla="*/ 261938 w 2633663"/>
              <a:gd name="connsiteY33" fmla="*/ 1581150 h 2102282"/>
              <a:gd name="connsiteX34" fmla="*/ 85725 w 2633663"/>
              <a:gd name="connsiteY34" fmla="*/ 1338262 h 2102282"/>
              <a:gd name="connsiteX35" fmla="*/ 19050 w 2633663"/>
              <a:gd name="connsiteY35" fmla="*/ 1157287 h 2102282"/>
              <a:gd name="connsiteX36" fmla="*/ 0 w 2633663"/>
              <a:gd name="connsiteY36" fmla="*/ 962025 h 2102282"/>
              <a:gd name="connsiteX37" fmla="*/ 28575 w 2633663"/>
              <a:gd name="connsiteY37" fmla="*/ 781050 h 2102282"/>
              <a:gd name="connsiteX38" fmla="*/ 109538 w 2633663"/>
              <a:gd name="connsiteY38" fmla="*/ 571500 h 2102282"/>
              <a:gd name="connsiteX39" fmla="*/ 195263 w 2633663"/>
              <a:gd name="connsiteY39" fmla="*/ 423862 h 2102282"/>
              <a:gd name="connsiteX40" fmla="*/ 319088 w 2633663"/>
              <a:gd name="connsiteY40" fmla="*/ 276225 h 2102282"/>
              <a:gd name="connsiteX41" fmla="*/ 485775 w 2633663"/>
              <a:gd name="connsiteY41" fmla="*/ 147637 h 2102282"/>
              <a:gd name="connsiteX42" fmla="*/ 661988 w 2633663"/>
              <a:gd name="connsiteY42" fmla="*/ 47625 h 2102282"/>
              <a:gd name="connsiteX43" fmla="*/ 790575 w 2633663"/>
              <a:gd name="connsiteY43" fmla="*/ 0 h 2102282"/>
              <a:gd name="connsiteX0" fmla="*/ 790575 w 2633663"/>
              <a:gd name="connsiteY0" fmla="*/ 0 h 2102282"/>
              <a:gd name="connsiteX1" fmla="*/ 862013 w 2633663"/>
              <a:gd name="connsiteY1" fmla="*/ 28575 h 2102282"/>
              <a:gd name="connsiteX2" fmla="*/ 923925 w 2633663"/>
              <a:gd name="connsiteY2" fmla="*/ 71437 h 2102282"/>
              <a:gd name="connsiteX3" fmla="*/ 966788 w 2633663"/>
              <a:gd name="connsiteY3" fmla="*/ 133350 h 2102282"/>
              <a:gd name="connsiteX4" fmla="*/ 1000125 w 2633663"/>
              <a:gd name="connsiteY4" fmla="*/ 233362 h 2102282"/>
              <a:gd name="connsiteX5" fmla="*/ 1019175 w 2633663"/>
              <a:gd name="connsiteY5" fmla="*/ 314325 h 2102282"/>
              <a:gd name="connsiteX6" fmla="*/ 804863 w 2633663"/>
              <a:gd name="connsiteY6" fmla="*/ 433387 h 2102282"/>
              <a:gd name="connsiteX7" fmla="*/ 676275 w 2633663"/>
              <a:gd name="connsiteY7" fmla="*/ 557212 h 2102282"/>
              <a:gd name="connsiteX8" fmla="*/ 590550 w 2633663"/>
              <a:gd name="connsiteY8" fmla="*/ 657225 h 2102282"/>
              <a:gd name="connsiteX9" fmla="*/ 533400 w 2633663"/>
              <a:gd name="connsiteY9" fmla="*/ 828675 h 2102282"/>
              <a:gd name="connsiteX10" fmla="*/ 528638 w 2633663"/>
              <a:gd name="connsiteY10" fmla="*/ 962025 h 2102282"/>
              <a:gd name="connsiteX11" fmla="*/ 561975 w 2633663"/>
              <a:gd name="connsiteY11" fmla="*/ 1123950 h 2102282"/>
              <a:gd name="connsiteX12" fmla="*/ 623888 w 2633663"/>
              <a:gd name="connsiteY12" fmla="*/ 1295400 h 2102282"/>
              <a:gd name="connsiteX13" fmla="*/ 700088 w 2633663"/>
              <a:gd name="connsiteY13" fmla="*/ 1390650 h 2102282"/>
              <a:gd name="connsiteX14" fmla="*/ 800100 w 2633663"/>
              <a:gd name="connsiteY14" fmla="*/ 1490662 h 2102282"/>
              <a:gd name="connsiteX15" fmla="*/ 938213 w 2633663"/>
              <a:gd name="connsiteY15" fmla="*/ 1604962 h 2102282"/>
              <a:gd name="connsiteX16" fmla="*/ 1176338 w 2633663"/>
              <a:gd name="connsiteY16" fmla="*/ 1709737 h 2102282"/>
              <a:gd name="connsiteX17" fmla="*/ 1385888 w 2633663"/>
              <a:gd name="connsiteY17" fmla="*/ 1747837 h 2102282"/>
              <a:gd name="connsiteX18" fmla="*/ 1604963 w 2633663"/>
              <a:gd name="connsiteY18" fmla="*/ 1747837 h 2102282"/>
              <a:gd name="connsiteX19" fmla="*/ 1809750 w 2633663"/>
              <a:gd name="connsiteY19" fmla="*/ 1719262 h 2102282"/>
              <a:gd name="connsiteX20" fmla="*/ 2033588 w 2633663"/>
              <a:gd name="connsiteY20" fmla="*/ 1647825 h 2102282"/>
              <a:gd name="connsiteX21" fmla="*/ 2243138 w 2633663"/>
              <a:gd name="connsiteY21" fmla="*/ 1566862 h 2102282"/>
              <a:gd name="connsiteX22" fmla="*/ 2443163 w 2633663"/>
              <a:gd name="connsiteY22" fmla="*/ 1452562 h 2102282"/>
              <a:gd name="connsiteX23" fmla="*/ 2514600 w 2633663"/>
              <a:gd name="connsiteY23" fmla="*/ 1500187 h 2102282"/>
              <a:gd name="connsiteX24" fmla="*/ 2595563 w 2633663"/>
              <a:gd name="connsiteY24" fmla="*/ 1604962 h 2102282"/>
              <a:gd name="connsiteX25" fmla="*/ 2619375 w 2633663"/>
              <a:gd name="connsiteY25" fmla="*/ 1704975 h 2102282"/>
              <a:gd name="connsiteX26" fmla="*/ 2633663 w 2633663"/>
              <a:gd name="connsiteY26" fmla="*/ 1771650 h 2102282"/>
              <a:gd name="connsiteX27" fmla="*/ 2309813 w 2633663"/>
              <a:gd name="connsiteY27" fmla="*/ 1909762 h 2102282"/>
              <a:gd name="connsiteX28" fmla="*/ 2190750 w 2633663"/>
              <a:gd name="connsiteY28" fmla="*/ 1952625 h 2102282"/>
              <a:gd name="connsiteX29" fmla="*/ 1319803 w 2633663"/>
              <a:gd name="connsiteY29" fmla="*/ 2102282 h 2102282"/>
              <a:gd name="connsiteX30" fmla="*/ 781050 w 2633663"/>
              <a:gd name="connsiteY30" fmla="*/ 1952625 h 2102282"/>
              <a:gd name="connsiteX31" fmla="*/ 600075 w 2633663"/>
              <a:gd name="connsiteY31" fmla="*/ 1871662 h 2102282"/>
              <a:gd name="connsiteX32" fmla="*/ 447675 w 2633663"/>
              <a:gd name="connsiteY32" fmla="*/ 1781175 h 2102282"/>
              <a:gd name="connsiteX33" fmla="*/ 261938 w 2633663"/>
              <a:gd name="connsiteY33" fmla="*/ 1581150 h 2102282"/>
              <a:gd name="connsiteX34" fmla="*/ 85725 w 2633663"/>
              <a:gd name="connsiteY34" fmla="*/ 1338262 h 2102282"/>
              <a:gd name="connsiteX35" fmla="*/ 19050 w 2633663"/>
              <a:gd name="connsiteY35" fmla="*/ 1157287 h 2102282"/>
              <a:gd name="connsiteX36" fmla="*/ 0 w 2633663"/>
              <a:gd name="connsiteY36" fmla="*/ 962025 h 2102282"/>
              <a:gd name="connsiteX37" fmla="*/ 28575 w 2633663"/>
              <a:gd name="connsiteY37" fmla="*/ 781050 h 2102282"/>
              <a:gd name="connsiteX38" fmla="*/ 109538 w 2633663"/>
              <a:gd name="connsiteY38" fmla="*/ 571500 h 2102282"/>
              <a:gd name="connsiteX39" fmla="*/ 195263 w 2633663"/>
              <a:gd name="connsiteY39" fmla="*/ 423862 h 2102282"/>
              <a:gd name="connsiteX40" fmla="*/ 319088 w 2633663"/>
              <a:gd name="connsiteY40" fmla="*/ 276225 h 2102282"/>
              <a:gd name="connsiteX41" fmla="*/ 485775 w 2633663"/>
              <a:gd name="connsiteY41" fmla="*/ 147637 h 2102282"/>
              <a:gd name="connsiteX42" fmla="*/ 661988 w 2633663"/>
              <a:gd name="connsiteY42" fmla="*/ 47625 h 2102282"/>
              <a:gd name="connsiteX43" fmla="*/ 790575 w 2633663"/>
              <a:gd name="connsiteY43" fmla="*/ 0 h 2102282"/>
              <a:gd name="connsiteX0" fmla="*/ 790575 w 2633663"/>
              <a:gd name="connsiteY0" fmla="*/ 0 h 2102282"/>
              <a:gd name="connsiteX1" fmla="*/ 862013 w 2633663"/>
              <a:gd name="connsiteY1" fmla="*/ 28575 h 2102282"/>
              <a:gd name="connsiteX2" fmla="*/ 923925 w 2633663"/>
              <a:gd name="connsiteY2" fmla="*/ 71437 h 2102282"/>
              <a:gd name="connsiteX3" fmla="*/ 966788 w 2633663"/>
              <a:gd name="connsiteY3" fmla="*/ 133350 h 2102282"/>
              <a:gd name="connsiteX4" fmla="*/ 1000125 w 2633663"/>
              <a:gd name="connsiteY4" fmla="*/ 233362 h 2102282"/>
              <a:gd name="connsiteX5" fmla="*/ 1019175 w 2633663"/>
              <a:gd name="connsiteY5" fmla="*/ 314325 h 2102282"/>
              <a:gd name="connsiteX6" fmla="*/ 804863 w 2633663"/>
              <a:gd name="connsiteY6" fmla="*/ 433387 h 2102282"/>
              <a:gd name="connsiteX7" fmla="*/ 676275 w 2633663"/>
              <a:gd name="connsiteY7" fmla="*/ 557212 h 2102282"/>
              <a:gd name="connsiteX8" fmla="*/ 590550 w 2633663"/>
              <a:gd name="connsiteY8" fmla="*/ 657225 h 2102282"/>
              <a:gd name="connsiteX9" fmla="*/ 533400 w 2633663"/>
              <a:gd name="connsiteY9" fmla="*/ 828675 h 2102282"/>
              <a:gd name="connsiteX10" fmla="*/ 528638 w 2633663"/>
              <a:gd name="connsiteY10" fmla="*/ 962025 h 2102282"/>
              <a:gd name="connsiteX11" fmla="*/ 561975 w 2633663"/>
              <a:gd name="connsiteY11" fmla="*/ 1123950 h 2102282"/>
              <a:gd name="connsiteX12" fmla="*/ 623888 w 2633663"/>
              <a:gd name="connsiteY12" fmla="*/ 1295400 h 2102282"/>
              <a:gd name="connsiteX13" fmla="*/ 700088 w 2633663"/>
              <a:gd name="connsiteY13" fmla="*/ 1390650 h 2102282"/>
              <a:gd name="connsiteX14" fmla="*/ 800100 w 2633663"/>
              <a:gd name="connsiteY14" fmla="*/ 1490662 h 2102282"/>
              <a:gd name="connsiteX15" fmla="*/ 938213 w 2633663"/>
              <a:gd name="connsiteY15" fmla="*/ 1604962 h 2102282"/>
              <a:gd name="connsiteX16" fmla="*/ 1176338 w 2633663"/>
              <a:gd name="connsiteY16" fmla="*/ 1709737 h 2102282"/>
              <a:gd name="connsiteX17" fmla="*/ 1385888 w 2633663"/>
              <a:gd name="connsiteY17" fmla="*/ 1747837 h 2102282"/>
              <a:gd name="connsiteX18" fmla="*/ 1604963 w 2633663"/>
              <a:gd name="connsiteY18" fmla="*/ 1747837 h 2102282"/>
              <a:gd name="connsiteX19" fmla="*/ 1809750 w 2633663"/>
              <a:gd name="connsiteY19" fmla="*/ 1719262 h 2102282"/>
              <a:gd name="connsiteX20" fmla="*/ 2033588 w 2633663"/>
              <a:gd name="connsiteY20" fmla="*/ 1647825 h 2102282"/>
              <a:gd name="connsiteX21" fmla="*/ 2243138 w 2633663"/>
              <a:gd name="connsiteY21" fmla="*/ 1566862 h 2102282"/>
              <a:gd name="connsiteX22" fmla="*/ 2443163 w 2633663"/>
              <a:gd name="connsiteY22" fmla="*/ 1452562 h 2102282"/>
              <a:gd name="connsiteX23" fmla="*/ 2514600 w 2633663"/>
              <a:gd name="connsiteY23" fmla="*/ 1500187 h 2102282"/>
              <a:gd name="connsiteX24" fmla="*/ 2595563 w 2633663"/>
              <a:gd name="connsiteY24" fmla="*/ 1604962 h 2102282"/>
              <a:gd name="connsiteX25" fmla="*/ 2619375 w 2633663"/>
              <a:gd name="connsiteY25" fmla="*/ 1704975 h 2102282"/>
              <a:gd name="connsiteX26" fmla="*/ 2633663 w 2633663"/>
              <a:gd name="connsiteY26" fmla="*/ 1771650 h 2102282"/>
              <a:gd name="connsiteX27" fmla="*/ 2309813 w 2633663"/>
              <a:gd name="connsiteY27" fmla="*/ 1909762 h 2102282"/>
              <a:gd name="connsiteX28" fmla="*/ 1319803 w 2633663"/>
              <a:gd name="connsiteY28" fmla="*/ 2102282 h 2102282"/>
              <a:gd name="connsiteX29" fmla="*/ 781050 w 2633663"/>
              <a:gd name="connsiteY29" fmla="*/ 1952625 h 2102282"/>
              <a:gd name="connsiteX30" fmla="*/ 600075 w 2633663"/>
              <a:gd name="connsiteY30" fmla="*/ 1871662 h 2102282"/>
              <a:gd name="connsiteX31" fmla="*/ 447675 w 2633663"/>
              <a:gd name="connsiteY31" fmla="*/ 1781175 h 2102282"/>
              <a:gd name="connsiteX32" fmla="*/ 261938 w 2633663"/>
              <a:gd name="connsiteY32" fmla="*/ 1581150 h 2102282"/>
              <a:gd name="connsiteX33" fmla="*/ 85725 w 2633663"/>
              <a:gd name="connsiteY33" fmla="*/ 1338262 h 2102282"/>
              <a:gd name="connsiteX34" fmla="*/ 19050 w 2633663"/>
              <a:gd name="connsiteY34" fmla="*/ 1157287 h 2102282"/>
              <a:gd name="connsiteX35" fmla="*/ 0 w 2633663"/>
              <a:gd name="connsiteY35" fmla="*/ 962025 h 2102282"/>
              <a:gd name="connsiteX36" fmla="*/ 28575 w 2633663"/>
              <a:gd name="connsiteY36" fmla="*/ 781050 h 2102282"/>
              <a:gd name="connsiteX37" fmla="*/ 109538 w 2633663"/>
              <a:gd name="connsiteY37" fmla="*/ 571500 h 2102282"/>
              <a:gd name="connsiteX38" fmla="*/ 195263 w 2633663"/>
              <a:gd name="connsiteY38" fmla="*/ 423862 h 2102282"/>
              <a:gd name="connsiteX39" fmla="*/ 319088 w 2633663"/>
              <a:gd name="connsiteY39" fmla="*/ 276225 h 2102282"/>
              <a:gd name="connsiteX40" fmla="*/ 485775 w 2633663"/>
              <a:gd name="connsiteY40" fmla="*/ 147637 h 2102282"/>
              <a:gd name="connsiteX41" fmla="*/ 661988 w 2633663"/>
              <a:gd name="connsiteY41" fmla="*/ 47625 h 2102282"/>
              <a:gd name="connsiteX42" fmla="*/ 790575 w 2633663"/>
              <a:gd name="connsiteY42" fmla="*/ 0 h 2102282"/>
              <a:gd name="connsiteX0" fmla="*/ 790575 w 2633663"/>
              <a:gd name="connsiteY0" fmla="*/ 0 h 2102282"/>
              <a:gd name="connsiteX1" fmla="*/ 862013 w 2633663"/>
              <a:gd name="connsiteY1" fmla="*/ 28575 h 2102282"/>
              <a:gd name="connsiteX2" fmla="*/ 923925 w 2633663"/>
              <a:gd name="connsiteY2" fmla="*/ 71437 h 2102282"/>
              <a:gd name="connsiteX3" fmla="*/ 966788 w 2633663"/>
              <a:gd name="connsiteY3" fmla="*/ 133350 h 2102282"/>
              <a:gd name="connsiteX4" fmla="*/ 1000125 w 2633663"/>
              <a:gd name="connsiteY4" fmla="*/ 233362 h 2102282"/>
              <a:gd name="connsiteX5" fmla="*/ 1019175 w 2633663"/>
              <a:gd name="connsiteY5" fmla="*/ 314325 h 2102282"/>
              <a:gd name="connsiteX6" fmla="*/ 804863 w 2633663"/>
              <a:gd name="connsiteY6" fmla="*/ 433387 h 2102282"/>
              <a:gd name="connsiteX7" fmla="*/ 676275 w 2633663"/>
              <a:gd name="connsiteY7" fmla="*/ 557212 h 2102282"/>
              <a:gd name="connsiteX8" fmla="*/ 590550 w 2633663"/>
              <a:gd name="connsiteY8" fmla="*/ 657225 h 2102282"/>
              <a:gd name="connsiteX9" fmla="*/ 533400 w 2633663"/>
              <a:gd name="connsiteY9" fmla="*/ 828675 h 2102282"/>
              <a:gd name="connsiteX10" fmla="*/ 528638 w 2633663"/>
              <a:gd name="connsiteY10" fmla="*/ 962025 h 2102282"/>
              <a:gd name="connsiteX11" fmla="*/ 561975 w 2633663"/>
              <a:gd name="connsiteY11" fmla="*/ 1123950 h 2102282"/>
              <a:gd name="connsiteX12" fmla="*/ 623888 w 2633663"/>
              <a:gd name="connsiteY12" fmla="*/ 1295400 h 2102282"/>
              <a:gd name="connsiteX13" fmla="*/ 700088 w 2633663"/>
              <a:gd name="connsiteY13" fmla="*/ 1390650 h 2102282"/>
              <a:gd name="connsiteX14" fmla="*/ 800100 w 2633663"/>
              <a:gd name="connsiteY14" fmla="*/ 1490662 h 2102282"/>
              <a:gd name="connsiteX15" fmla="*/ 938213 w 2633663"/>
              <a:gd name="connsiteY15" fmla="*/ 1604962 h 2102282"/>
              <a:gd name="connsiteX16" fmla="*/ 1176338 w 2633663"/>
              <a:gd name="connsiteY16" fmla="*/ 1709737 h 2102282"/>
              <a:gd name="connsiteX17" fmla="*/ 1385888 w 2633663"/>
              <a:gd name="connsiteY17" fmla="*/ 1747837 h 2102282"/>
              <a:gd name="connsiteX18" fmla="*/ 1604963 w 2633663"/>
              <a:gd name="connsiteY18" fmla="*/ 1747837 h 2102282"/>
              <a:gd name="connsiteX19" fmla="*/ 1809750 w 2633663"/>
              <a:gd name="connsiteY19" fmla="*/ 1719262 h 2102282"/>
              <a:gd name="connsiteX20" fmla="*/ 2033588 w 2633663"/>
              <a:gd name="connsiteY20" fmla="*/ 1647825 h 2102282"/>
              <a:gd name="connsiteX21" fmla="*/ 2243138 w 2633663"/>
              <a:gd name="connsiteY21" fmla="*/ 1566862 h 2102282"/>
              <a:gd name="connsiteX22" fmla="*/ 2443163 w 2633663"/>
              <a:gd name="connsiteY22" fmla="*/ 1452562 h 2102282"/>
              <a:gd name="connsiteX23" fmla="*/ 2514600 w 2633663"/>
              <a:gd name="connsiteY23" fmla="*/ 1500187 h 2102282"/>
              <a:gd name="connsiteX24" fmla="*/ 2595563 w 2633663"/>
              <a:gd name="connsiteY24" fmla="*/ 1604962 h 2102282"/>
              <a:gd name="connsiteX25" fmla="*/ 2619375 w 2633663"/>
              <a:gd name="connsiteY25" fmla="*/ 1704975 h 2102282"/>
              <a:gd name="connsiteX26" fmla="*/ 2633663 w 2633663"/>
              <a:gd name="connsiteY26" fmla="*/ 1771650 h 2102282"/>
              <a:gd name="connsiteX27" fmla="*/ 2309813 w 2633663"/>
              <a:gd name="connsiteY27" fmla="*/ 1909762 h 2102282"/>
              <a:gd name="connsiteX28" fmla="*/ 1319803 w 2633663"/>
              <a:gd name="connsiteY28" fmla="*/ 2102282 h 2102282"/>
              <a:gd name="connsiteX29" fmla="*/ 781050 w 2633663"/>
              <a:gd name="connsiteY29" fmla="*/ 1952625 h 2102282"/>
              <a:gd name="connsiteX30" fmla="*/ 600075 w 2633663"/>
              <a:gd name="connsiteY30" fmla="*/ 1871662 h 2102282"/>
              <a:gd name="connsiteX31" fmla="*/ 447675 w 2633663"/>
              <a:gd name="connsiteY31" fmla="*/ 1781175 h 2102282"/>
              <a:gd name="connsiteX32" fmla="*/ 261938 w 2633663"/>
              <a:gd name="connsiteY32" fmla="*/ 1581150 h 2102282"/>
              <a:gd name="connsiteX33" fmla="*/ 85725 w 2633663"/>
              <a:gd name="connsiteY33" fmla="*/ 1338262 h 2102282"/>
              <a:gd name="connsiteX34" fmla="*/ 19050 w 2633663"/>
              <a:gd name="connsiteY34" fmla="*/ 1157287 h 2102282"/>
              <a:gd name="connsiteX35" fmla="*/ 0 w 2633663"/>
              <a:gd name="connsiteY35" fmla="*/ 962025 h 2102282"/>
              <a:gd name="connsiteX36" fmla="*/ 28575 w 2633663"/>
              <a:gd name="connsiteY36" fmla="*/ 781050 h 2102282"/>
              <a:gd name="connsiteX37" fmla="*/ 109538 w 2633663"/>
              <a:gd name="connsiteY37" fmla="*/ 571500 h 2102282"/>
              <a:gd name="connsiteX38" fmla="*/ 195263 w 2633663"/>
              <a:gd name="connsiteY38" fmla="*/ 423862 h 2102282"/>
              <a:gd name="connsiteX39" fmla="*/ 319088 w 2633663"/>
              <a:gd name="connsiteY39" fmla="*/ 276225 h 2102282"/>
              <a:gd name="connsiteX40" fmla="*/ 485775 w 2633663"/>
              <a:gd name="connsiteY40" fmla="*/ 147637 h 2102282"/>
              <a:gd name="connsiteX41" fmla="*/ 661988 w 2633663"/>
              <a:gd name="connsiteY41" fmla="*/ 47625 h 2102282"/>
              <a:gd name="connsiteX42" fmla="*/ 790575 w 2633663"/>
              <a:gd name="connsiteY42" fmla="*/ 0 h 2102282"/>
              <a:gd name="connsiteX0" fmla="*/ 790575 w 2633663"/>
              <a:gd name="connsiteY0" fmla="*/ 0 h 2102282"/>
              <a:gd name="connsiteX1" fmla="*/ 862013 w 2633663"/>
              <a:gd name="connsiteY1" fmla="*/ 28575 h 2102282"/>
              <a:gd name="connsiteX2" fmla="*/ 923925 w 2633663"/>
              <a:gd name="connsiteY2" fmla="*/ 71437 h 2102282"/>
              <a:gd name="connsiteX3" fmla="*/ 966788 w 2633663"/>
              <a:gd name="connsiteY3" fmla="*/ 133350 h 2102282"/>
              <a:gd name="connsiteX4" fmla="*/ 1000125 w 2633663"/>
              <a:gd name="connsiteY4" fmla="*/ 233362 h 2102282"/>
              <a:gd name="connsiteX5" fmla="*/ 1019175 w 2633663"/>
              <a:gd name="connsiteY5" fmla="*/ 314325 h 2102282"/>
              <a:gd name="connsiteX6" fmla="*/ 804863 w 2633663"/>
              <a:gd name="connsiteY6" fmla="*/ 433387 h 2102282"/>
              <a:gd name="connsiteX7" fmla="*/ 676275 w 2633663"/>
              <a:gd name="connsiteY7" fmla="*/ 557212 h 2102282"/>
              <a:gd name="connsiteX8" fmla="*/ 590550 w 2633663"/>
              <a:gd name="connsiteY8" fmla="*/ 657225 h 2102282"/>
              <a:gd name="connsiteX9" fmla="*/ 533400 w 2633663"/>
              <a:gd name="connsiteY9" fmla="*/ 828675 h 2102282"/>
              <a:gd name="connsiteX10" fmla="*/ 528638 w 2633663"/>
              <a:gd name="connsiteY10" fmla="*/ 962025 h 2102282"/>
              <a:gd name="connsiteX11" fmla="*/ 561975 w 2633663"/>
              <a:gd name="connsiteY11" fmla="*/ 1123950 h 2102282"/>
              <a:gd name="connsiteX12" fmla="*/ 623888 w 2633663"/>
              <a:gd name="connsiteY12" fmla="*/ 1295400 h 2102282"/>
              <a:gd name="connsiteX13" fmla="*/ 700088 w 2633663"/>
              <a:gd name="connsiteY13" fmla="*/ 1390650 h 2102282"/>
              <a:gd name="connsiteX14" fmla="*/ 800100 w 2633663"/>
              <a:gd name="connsiteY14" fmla="*/ 1490662 h 2102282"/>
              <a:gd name="connsiteX15" fmla="*/ 938213 w 2633663"/>
              <a:gd name="connsiteY15" fmla="*/ 1604962 h 2102282"/>
              <a:gd name="connsiteX16" fmla="*/ 1176338 w 2633663"/>
              <a:gd name="connsiteY16" fmla="*/ 1709737 h 2102282"/>
              <a:gd name="connsiteX17" fmla="*/ 1385888 w 2633663"/>
              <a:gd name="connsiteY17" fmla="*/ 1747837 h 2102282"/>
              <a:gd name="connsiteX18" fmla="*/ 1604963 w 2633663"/>
              <a:gd name="connsiteY18" fmla="*/ 1747837 h 2102282"/>
              <a:gd name="connsiteX19" fmla="*/ 1809750 w 2633663"/>
              <a:gd name="connsiteY19" fmla="*/ 1719262 h 2102282"/>
              <a:gd name="connsiteX20" fmla="*/ 2033588 w 2633663"/>
              <a:gd name="connsiteY20" fmla="*/ 1647825 h 2102282"/>
              <a:gd name="connsiteX21" fmla="*/ 2243138 w 2633663"/>
              <a:gd name="connsiteY21" fmla="*/ 1566862 h 2102282"/>
              <a:gd name="connsiteX22" fmla="*/ 2443163 w 2633663"/>
              <a:gd name="connsiteY22" fmla="*/ 1452562 h 2102282"/>
              <a:gd name="connsiteX23" fmla="*/ 2514600 w 2633663"/>
              <a:gd name="connsiteY23" fmla="*/ 1500187 h 2102282"/>
              <a:gd name="connsiteX24" fmla="*/ 2595563 w 2633663"/>
              <a:gd name="connsiteY24" fmla="*/ 1604962 h 2102282"/>
              <a:gd name="connsiteX25" fmla="*/ 2619375 w 2633663"/>
              <a:gd name="connsiteY25" fmla="*/ 1704975 h 2102282"/>
              <a:gd name="connsiteX26" fmla="*/ 2633663 w 2633663"/>
              <a:gd name="connsiteY26" fmla="*/ 1771650 h 2102282"/>
              <a:gd name="connsiteX27" fmla="*/ 2309813 w 2633663"/>
              <a:gd name="connsiteY27" fmla="*/ 1909762 h 2102282"/>
              <a:gd name="connsiteX28" fmla="*/ 1319803 w 2633663"/>
              <a:gd name="connsiteY28" fmla="*/ 2102282 h 2102282"/>
              <a:gd name="connsiteX29" fmla="*/ 781050 w 2633663"/>
              <a:gd name="connsiteY29" fmla="*/ 1952625 h 2102282"/>
              <a:gd name="connsiteX30" fmla="*/ 600075 w 2633663"/>
              <a:gd name="connsiteY30" fmla="*/ 1871662 h 2102282"/>
              <a:gd name="connsiteX31" fmla="*/ 447675 w 2633663"/>
              <a:gd name="connsiteY31" fmla="*/ 1781175 h 2102282"/>
              <a:gd name="connsiteX32" fmla="*/ 261938 w 2633663"/>
              <a:gd name="connsiteY32" fmla="*/ 1581150 h 2102282"/>
              <a:gd name="connsiteX33" fmla="*/ 85725 w 2633663"/>
              <a:gd name="connsiteY33" fmla="*/ 1338262 h 2102282"/>
              <a:gd name="connsiteX34" fmla="*/ 19050 w 2633663"/>
              <a:gd name="connsiteY34" fmla="*/ 1157287 h 2102282"/>
              <a:gd name="connsiteX35" fmla="*/ 0 w 2633663"/>
              <a:gd name="connsiteY35" fmla="*/ 962025 h 2102282"/>
              <a:gd name="connsiteX36" fmla="*/ 28575 w 2633663"/>
              <a:gd name="connsiteY36" fmla="*/ 781050 h 2102282"/>
              <a:gd name="connsiteX37" fmla="*/ 109538 w 2633663"/>
              <a:gd name="connsiteY37" fmla="*/ 571500 h 2102282"/>
              <a:gd name="connsiteX38" fmla="*/ 195263 w 2633663"/>
              <a:gd name="connsiteY38" fmla="*/ 423862 h 2102282"/>
              <a:gd name="connsiteX39" fmla="*/ 319088 w 2633663"/>
              <a:gd name="connsiteY39" fmla="*/ 276225 h 2102282"/>
              <a:gd name="connsiteX40" fmla="*/ 485775 w 2633663"/>
              <a:gd name="connsiteY40" fmla="*/ 147637 h 2102282"/>
              <a:gd name="connsiteX41" fmla="*/ 661988 w 2633663"/>
              <a:gd name="connsiteY41" fmla="*/ 47625 h 2102282"/>
              <a:gd name="connsiteX42" fmla="*/ 790575 w 2633663"/>
              <a:gd name="connsiteY42" fmla="*/ 0 h 210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633663" h="2102282">
                <a:moveTo>
                  <a:pt x="790575" y="0"/>
                </a:moveTo>
                <a:lnTo>
                  <a:pt x="862013" y="28575"/>
                </a:lnTo>
                <a:lnTo>
                  <a:pt x="923925" y="71437"/>
                </a:lnTo>
                <a:lnTo>
                  <a:pt x="966788" y="133350"/>
                </a:lnTo>
                <a:lnTo>
                  <a:pt x="1000125" y="233362"/>
                </a:lnTo>
                <a:lnTo>
                  <a:pt x="1019175" y="314325"/>
                </a:lnTo>
                <a:lnTo>
                  <a:pt x="804863" y="433387"/>
                </a:lnTo>
                <a:lnTo>
                  <a:pt x="676275" y="557212"/>
                </a:lnTo>
                <a:lnTo>
                  <a:pt x="590550" y="657225"/>
                </a:lnTo>
                <a:lnTo>
                  <a:pt x="533400" y="828675"/>
                </a:lnTo>
                <a:lnTo>
                  <a:pt x="528638" y="962025"/>
                </a:lnTo>
                <a:lnTo>
                  <a:pt x="561975" y="1123950"/>
                </a:lnTo>
                <a:lnTo>
                  <a:pt x="623888" y="1295400"/>
                </a:lnTo>
                <a:lnTo>
                  <a:pt x="700088" y="1390650"/>
                </a:lnTo>
                <a:lnTo>
                  <a:pt x="800100" y="1490662"/>
                </a:lnTo>
                <a:lnTo>
                  <a:pt x="938213" y="1604962"/>
                </a:lnTo>
                <a:lnTo>
                  <a:pt x="1176338" y="1709737"/>
                </a:lnTo>
                <a:lnTo>
                  <a:pt x="1385888" y="1747837"/>
                </a:lnTo>
                <a:lnTo>
                  <a:pt x="1604963" y="1747837"/>
                </a:lnTo>
                <a:lnTo>
                  <a:pt x="1809750" y="1719262"/>
                </a:lnTo>
                <a:lnTo>
                  <a:pt x="2033588" y="1647825"/>
                </a:lnTo>
                <a:lnTo>
                  <a:pt x="2243138" y="1566862"/>
                </a:lnTo>
                <a:lnTo>
                  <a:pt x="2443163" y="1452562"/>
                </a:lnTo>
                <a:lnTo>
                  <a:pt x="2514600" y="1500187"/>
                </a:lnTo>
                <a:lnTo>
                  <a:pt x="2595563" y="1604962"/>
                </a:lnTo>
                <a:lnTo>
                  <a:pt x="2619375" y="1704975"/>
                </a:lnTo>
                <a:lnTo>
                  <a:pt x="2633663" y="1771650"/>
                </a:lnTo>
                <a:lnTo>
                  <a:pt x="2309813" y="1909762"/>
                </a:lnTo>
                <a:cubicBezTo>
                  <a:pt x="1986771" y="2067912"/>
                  <a:pt x="1653286" y="2083356"/>
                  <a:pt x="1319803" y="2102282"/>
                </a:cubicBezTo>
                <a:cubicBezTo>
                  <a:pt x="1091491" y="2076760"/>
                  <a:pt x="960634" y="2002511"/>
                  <a:pt x="781050" y="1952625"/>
                </a:cubicBezTo>
                <a:lnTo>
                  <a:pt x="600075" y="1871662"/>
                </a:lnTo>
                <a:lnTo>
                  <a:pt x="447675" y="1781175"/>
                </a:lnTo>
                <a:lnTo>
                  <a:pt x="261938" y="1581150"/>
                </a:lnTo>
                <a:lnTo>
                  <a:pt x="85725" y="1338262"/>
                </a:lnTo>
                <a:lnTo>
                  <a:pt x="19050" y="1157287"/>
                </a:lnTo>
                <a:lnTo>
                  <a:pt x="0" y="962025"/>
                </a:lnTo>
                <a:lnTo>
                  <a:pt x="28575" y="781050"/>
                </a:lnTo>
                <a:lnTo>
                  <a:pt x="109538" y="571500"/>
                </a:lnTo>
                <a:lnTo>
                  <a:pt x="195263" y="423862"/>
                </a:lnTo>
                <a:lnTo>
                  <a:pt x="319088" y="276225"/>
                </a:lnTo>
                <a:lnTo>
                  <a:pt x="485775" y="147637"/>
                </a:lnTo>
                <a:lnTo>
                  <a:pt x="661988" y="47625"/>
                </a:lnTo>
                <a:lnTo>
                  <a:pt x="790575" y="0"/>
                </a:lnTo>
                <a:close/>
              </a:path>
            </a:pathLst>
          </a:custGeom>
          <a:solidFill>
            <a:srgbClr val="7ABC32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4137660" y="3371850"/>
            <a:ext cx="1805302" cy="369332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common duct.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147419" y="3556516"/>
            <a:ext cx="983891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00600" y="2774950"/>
            <a:ext cx="1021498" cy="369332"/>
          </a:xfrm>
          <a:prstGeom prst="rect">
            <a:avLst/>
          </a:prstGeom>
          <a:solidFill>
            <a:schemeClr val="tx1">
              <a:alpha val="2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Pancreas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502528"/>
            <a:ext cx="496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This is called as Emulsification of fats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2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26" grpId="0"/>
      <p:bldP spid="26" grpId="1"/>
      <p:bldP spid="28" grpId="0"/>
      <p:bldP spid="28" grpId="1"/>
      <p:bldP spid="29" grpId="0" animBg="1"/>
      <p:bldP spid="29" grpId="1" animBg="1"/>
      <p:bldP spid="33" grpId="0"/>
      <p:bldP spid="33" grpId="1"/>
      <p:bldP spid="34" grpId="0"/>
      <p:bldP spid="34" grpId="1"/>
      <p:bldP spid="35" grpId="0" animBg="1"/>
      <p:bldP spid="36" grpId="0" animBg="1"/>
      <p:bldP spid="37" grpId="0" animBg="1"/>
      <p:bldP spid="37" grpId="1" animBg="1"/>
      <p:bldP spid="41" grpId="0" animBg="1"/>
      <p:bldP spid="41" grpId="1" animBg="1"/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5156" y="290286"/>
            <a:ext cx="8057297" cy="4535714"/>
            <a:chOff x="555156" y="290286"/>
            <a:chExt cx="8057297" cy="4535714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555156" y="290286"/>
              <a:ext cx="8057297" cy="4535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Freeform 36"/>
            <p:cNvSpPr/>
            <p:nvPr/>
          </p:nvSpPr>
          <p:spPr>
            <a:xfrm>
              <a:off x="2379524" y="3489419"/>
              <a:ext cx="144226" cy="209362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18" h="107156">
                  <a:moveTo>
                    <a:pt x="42862" y="0"/>
                  </a:moveTo>
                  <a:lnTo>
                    <a:pt x="73818" y="107156"/>
                  </a:lnTo>
                  <a:lnTo>
                    <a:pt x="23812" y="85725"/>
                  </a:lnTo>
                  <a:lnTo>
                    <a:pt x="7143" y="66675"/>
                  </a:lnTo>
                  <a:lnTo>
                    <a:pt x="0" y="33337"/>
                  </a:lnTo>
                  <a:lnTo>
                    <a:pt x="4286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37"/>
            <p:cNvSpPr/>
            <p:nvPr/>
          </p:nvSpPr>
          <p:spPr>
            <a:xfrm rot="4941526">
              <a:off x="2645928" y="3233687"/>
              <a:ext cx="144226" cy="209362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18" h="107156">
                  <a:moveTo>
                    <a:pt x="42862" y="0"/>
                  </a:moveTo>
                  <a:lnTo>
                    <a:pt x="73818" y="107156"/>
                  </a:lnTo>
                  <a:lnTo>
                    <a:pt x="23812" y="85725"/>
                  </a:lnTo>
                  <a:lnTo>
                    <a:pt x="7143" y="66675"/>
                  </a:lnTo>
                  <a:lnTo>
                    <a:pt x="0" y="33337"/>
                  </a:lnTo>
                  <a:lnTo>
                    <a:pt x="4286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 rot="10562937">
              <a:off x="2421057" y="2593404"/>
              <a:ext cx="144226" cy="209362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18" h="107156">
                  <a:moveTo>
                    <a:pt x="42862" y="0"/>
                  </a:moveTo>
                  <a:lnTo>
                    <a:pt x="73818" y="107156"/>
                  </a:lnTo>
                  <a:lnTo>
                    <a:pt x="23812" y="85725"/>
                  </a:lnTo>
                  <a:lnTo>
                    <a:pt x="7143" y="66675"/>
                  </a:lnTo>
                  <a:lnTo>
                    <a:pt x="0" y="33337"/>
                  </a:lnTo>
                  <a:lnTo>
                    <a:pt x="4286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 rot="10562937">
              <a:off x="2877053" y="2146382"/>
              <a:ext cx="140392" cy="167488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  <a:gd name="connsiteX0" fmla="*/ 42862 w 71857"/>
                <a:gd name="connsiteY0" fmla="*/ 0 h 85725"/>
                <a:gd name="connsiteX1" fmla="*/ 71857 w 71857"/>
                <a:gd name="connsiteY1" fmla="*/ 66443 h 85725"/>
                <a:gd name="connsiteX2" fmla="*/ 23812 w 71857"/>
                <a:gd name="connsiteY2" fmla="*/ 85725 h 85725"/>
                <a:gd name="connsiteX3" fmla="*/ 7143 w 71857"/>
                <a:gd name="connsiteY3" fmla="*/ 66675 h 85725"/>
                <a:gd name="connsiteX4" fmla="*/ 0 w 71857"/>
                <a:gd name="connsiteY4" fmla="*/ 33337 h 85725"/>
                <a:gd name="connsiteX5" fmla="*/ 42862 w 71857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57" h="85725">
                  <a:moveTo>
                    <a:pt x="42862" y="0"/>
                  </a:moveTo>
                  <a:lnTo>
                    <a:pt x="71857" y="66443"/>
                  </a:lnTo>
                  <a:lnTo>
                    <a:pt x="23812" y="85725"/>
                  </a:lnTo>
                  <a:lnTo>
                    <a:pt x="7143" y="66675"/>
                  </a:lnTo>
                  <a:lnTo>
                    <a:pt x="0" y="33337"/>
                  </a:lnTo>
                  <a:lnTo>
                    <a:pt x="4286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 40"/>
            <p:cNvSpPr/>
            <p:nvPr/>
          </p:nvSpPr>
          <p:spPr>
            <a:xfrm rot="1752371">
              <a:off x="2241740" y="3232941"/>
              <a:ext cx="140394" cy="167490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  <a:gd name="connsiteX0" fmla="*/ 42862 w 71857"/>
                <a:gd name="connsiteY0" fmla="*/ 0 h 85725"/>
                <a:gd name="connsiteX1" fmla="*/ 71857 w 71857"/>
                <a:gd name="connsiteY1" fmla="*/ 66443 h 85725"/>
                <a:gd name="connsiteX2" fmla="*/ 23812 w 71857"/>
                <a:gd name="connsiteY2" fmla="*/ 85725 h 85725"/>
                <a:gd name="connsiteX3" fmla="*/ 7143 w 71857"/>
                <a:gd name="connsiteY3" fmla="*/ 66675 h 85725"/>
                <a:gd name="connsiteX4" fmla="*/ 0 w 71857"/>
                <a:gd name="connsiteY4" fmla="*/ 33337 h 85725"/>
                <a:gd name="connsiteX5" fmla="*/ 42862 w 71857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57" h="85725">
                  <a:moveTo>
                    <a:pt x="42862" y="0"/>
                  </a:moveTo>
                  <a:lnTo>
                    <a:pt x="71857" y="66443"/>
                  </a:lnTo>
                  <a:lnTo>
                    <a:pt x="23812" y="85725"/>
                  </a:lnTo>
                  <a:lnTo>
                    <a:pt x="7143" y="66675"/>
                  </a:lnTo>
                  <a:lnTo>
                    <a:pt x="0" y="33337"/>
                  </a:lnTo>
                  <a:lnTo>
                    <a:pt x="4286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 41"/>
            <p:cNvSpPr/>
            <p:nvPr/>
          </p:nvSpPr>
          <p:spPr>
            <a:xfrm rot="1752371">
              <a:off x="2683768" y="3596109"/>
              <a:ext cx="140498" cy="102356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  <a:gd name="connsiteX0" fmla="*/ 42862 w 71857"/>
                <a:gd name="connsiteY0" fmla="*/ 0 h 85725"/>
                <a:gd name="connsiteX1" fmla="*/ 71857 w 71857"/>
                <a:gd name="connsiteY1" fmla="*/ 66443 h 85725"/>
                <a:gd name="connsiteX2" fmla="*/ 23812 w 71857"/>
                <a:gd name="connsiteY2" fmla="*/ 85725 h 85725"/>
                <a:gd name="connsiteX3" fmla="*/ 7143 w 71857"/>
                <a:gd name="connsiteY3" fmla="*/ 66675 h 85725"/>
                <a:gd name="connsiteX4" fmla="*/ 0 w 71857"/>
                <a:gd name="connsiteY4" fmla="*/ 33337 h 85725"/>
                <a:gd name="connsiteX5" fmla="*/ 42862 w 71857"/>
                <a:gd name="connsiteY5" fmla="*/ 0 h 85725"/>
                <a:gd name="connsiteX0" fmla="*/ 32354 w 71909"/>
                <a:gd name="connsiteY0" fmla="*/ 16186 h 52388"/>
                <a:gd name="connsiteX1" fmla="*/ 71857 w 71909"/>
                <a:gd name="connsiteY1" fmla="*/ 33106 h 52388"/>
                <a:gd name="connsiteX2" fmla="*/ 23812 w 71909"/>
                <a:gd name="connsiteY2" fmla="*/ 52388 h 52388"/>
                <a:gd name="connsiteX3" fmla="*/ 7143 w 71909"/>
                <a:gd name="connsiteY3" fmla="*/ 33338 h 52388"/>
                <a:gd name="connsiteX4" fmla="*/ 0 w 71909"/>
                <a:gd name="connsiteY4" fmla="*/ 0 h 52388"/>
                <a:gd name="connsiteX5" fmla="*/ 32354 w 71909"/>
                <a:gd name="connsiteY5" fmla="*/ 16186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09" h="52388">
                  <a:moveTo>
                    <a:pt x="32354" y="16186"/>
                  </a:moveTo>
                  <a:cubicBezTo>
                    <a:pt x="45522" y="21826"/>
                    <a:pt x="73281" y="27072"/>
                    <a:pt x="71857" y="33106"/>
                  </a:cubicBezTo>
                  <a:cubicBezTo>
                    <a:pt x="70433" y="39140"/>
                    <a:pt x="39827" y="45961"/>
                    <a:pt x="23812" y="52388"/>
                  </a:cubicBezTo>
                  <a:lnTo>
                    <a:pt x="7143" y="33338"/>
                  </a:lnTo>
                  <a:lnTo>
                    <a:pt x="0" y="0"/>
                  </a:lnTo>
                  <a:lnTo>
                    <a:pt x="32354" y="161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 rot="6289980">
              <a:off x="2378061" y="2883470"/>
              <a:ext cx="140498" cy="102356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  <a:gd name="connsiteX0" fmla="*/ 42862 w 71857"/>
                <a:gd name="connsiteY0" fmla="*/ 0 h 85725"/>
                <a:gd name="connsiteX1" fmla="*/ 71857 w 71857"/>
                <a:gd name="connsiteY1" fmla="*/ 66443 h 85725"/>
                <a:gd name="connsiteX2" fmla="*/ 23812 w 71857"/>
                <a:gd name="connsiteY2" fmla="*/ 85725 h 85725"/>
                <a:gd name="connsiteX3" fmla="*/ 7143 w 71857"/>
                <a:gd name="connsiteY3" fmla="*/ 66675 h 85725"/>
                <a:gd name="connsiteX4" fmla="*/ 0 w 71857"/>
                <a:gd name="connsiteY4" fmla="*/ 33337 h 85725"/>
                <a:gd name="connsiteX5" fmla="*/ 42862 w 71857"/>
                <a:gd name="connsiteY5" fmla="*/ 0 h 85725"/>
                <a:gd name="connsiteX0" fmla="*/ 32354 w 71909"/>
                <a:gd name="connsiteY0" fmla="*/ 16186 h 52388"/>
                <a:gd name="connsiteX1" fmla="*/ 71857 w 71909"/>
                <a:gd name="connsiteY1" fmla="*/ 33106 h 52388"/>
                <a:gd name="connsiteX2" fmla="*/ 23812 w 71909"/>
                <a:gd name="connsiteY2" fmla="*/ 52388 h 52388"/>
                <a:gd name="connsiteX3" fmla="*/ 7143 w 71909"/>
                <a:gd name="connsiteY3" fmla="*/ 33338 h 52388"/>
                <a:gd name="connsiteX4" fmla="*/ 0 w 71909"/>
                <a:gd name="connsiteY4" fmla="*/ 0 h 52388"/>
                <a:gd name="connsiteX5" fmla="*/ 32354 w 71909"/>
                <a:gd name="connsiteY5" fmla="*/ 16186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09" h="52388">
                  <a:moveTo>
                    <a:pt x="32354" y="16186"/>
                  </a:moveTo>
                  <a:cubicBezTo>
                    <a:pt x="45522" y="21826"/>
                    <a:pt x="73281" y="27072"/>
                    <a:pt x="71857" y="33106"/>
                  </a:cubicBezTo>
                  <a:cubicBezTo>
                    <a:pt x="70433" y="39140"/>
                    <a:pt x="39827" y="45961"/>
                    <a:pt x="23812" y="52388"/>
                  </a:cubicBezTo>
                  <a:lnTo>
                    <a:pt x="7143" y="33338"/>
                  </a:lnTo>
                  <a:lnTo>
                    <a:pt x="0" y="0"/>
                  </a:lnTo>
                  <a:lnTo>
                    <a:pt x="32354" y="161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43"/>
            <p:cNvSpPr/>
            <p:nvPr/>
          </p:nvSpPr>
          <p:spPr>
            <a:xfrm rot="10562937">
              <a:off x="2730344" y="2347493"/>
              <a:ext cx="83744" cy="167488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  <a:gd name="connsiteX0" fmla="*/ 42862 w 42862"/>
                <a:gd name="connsiteY0" fmla="*/ 0 h 85725"/>
                <a:gd name="connsiteX1" fmla="*/ 23812 w 42862"/>
                <a:gd name="connsiteY1" fmla="*/ 85725 h 85725"/>
                <a:gd name="connsiteX2" fmla="*/ 7143 w 42862"/>
                <a:gd name="connsiteY2" fmla="*/ 66675 h 85725"/>
                <a:gd name="connsiteX3" fmla="*/ 0 w 42862"/>
                <a:gd name="connsiteY3" fmla="*/ 33337 h 85725"/>
                <a:gd name="connsiteX4" fmla="*/ 42862 w 42862"/>
                <a:gd name="connsiteY4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85725">
                  <a:moveTo>
                    <a:pt x="42862" y="0"/>
                  </a:moveTo>
                  <a:lnTo>
                    <a:pt x="23812" y="85725"/>
                  </a:lnTo>
                  <a:lnTo>
                    <a:pt x="7143" y="66675"/>
                  </a:lnTo>
                  <a:lnTo>
                    <a:pt x="0" y="33337"/>
                  </a:lnTo>
                  <a:lnTo>
                    <a:pt x="4286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 44"/>
            <p:cNvSpPr/>
            <p:nvPr/>
          </p:nvSpPr>
          <p:spPr>
            <a:xfrm rot="10562937">
              <a:off x="2702698" y="2723742"/>
              <a:ext cx="83744" cy="167488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  <a:gd name="connsiteX0" fmla="*/ 42862 w 42862"/>
                <a:gd name="connsiteY0" fmla="*/ 0 h 85725"/>
                <a:gd name="connsiteX1" fmla="*/ 23812 w 42862"/>
                <a:gd name="connsiteY1" fmla="*/ 85725 h 85725"/>
                <a:gd name="connsiteX2" fmla="*/ 7143 w 42862"/>
                <a:gd name="connsiteY2" fmla="*/ 66675 h 85725"/>
                <a:gd name="connsiteX3" fmla="*/ 0 w 42862"/>
                <a:gd name="connsiteY3" fmla="*/ 33337 h 85725"/>
                <a:gd name="connsiteX4" fmla="*/ 42862 w 42862"/>
                <a:gd name="connsiteY4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85725">
                  <a:moveTo>
                    <a:pt x="42862" y="0"/>
                  </a:moveTo>
                  <a:lnTo>
                    <a:pt x="23812" y="85725"/>
                  </a:lnTo>
                  <a:lnTo>
                    <a:pt x="7143" y="66675"/>
                  </a:lnTo>
                  <a:lnTo>
                    <a:pt x="0" y="33337"/>
                  </a:lnTo>
                  <a:lnTo>
                    <a:pt x="4286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 45"/>
            <p:cNvSpPr/>
            <p:nvPr/>
          </p:nvSpPr>
          <p:spPr>
            <a:xfrm rot="1752371">
              <a:off x="2422743" y="3074391"/>
              <a:ext cx="140394" cy="167490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  <a:gd name="connsiteX0" fmla="*/ 42862 w 71857"/>
                <a:gd name="connsiteY0" fmla="*/ 0 h 85725"/>
                <a:gd name="connsiteX1" fmla="*/ 71857 w 71857"/>
                <a:gd name="connsiteY1" fmla="*/ 66443 h 85725"/>
                <a:gd name="connsiteX2" fmla="*/ 23812 w 71857"/>
                <a:gd name="connsiteY2" fmla="*/ 85725 h 85725"/>
                <a:gd name="connsiteX3" fmla="*/ 7143 w 71857"/>
                <a:gd name="connsiteY3" fmla="*/ 66675 h 85725"/>
                <a:gd name="connsiteX4" fmla="*/ 0 w 71857"/>
                <a:gd name="connsiteY4" fmla="*/ 33337 h 85725"/>
                <a:gd name="connsiteX5" fmla="*/ 42862 w 71857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57" h="85725">
                  <a:moveTo>
                    <a:pt x="42862" y="0"/>
                  </a:moveTo>
                  <a:lnTo>
                    <a:pt x="71857" y="66443"/>
                  </a:lnTo>
                  <a:lnTo>
                    <a:pt x="23812" y="85725"/>
                  </a:lnTo>
                  <a:lnTo>
                    <a:pt x="7143" y="66675"/>
                  </a:lnTo>
                  <a:lnTo>
                    <a:pt x="0" y="33337"/>
                  </a:lnTo>
                  <a:lnTo>
                    <a:pt x="4286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 rot="1752371">
              <a:off x="2919359" y="2466490"/>
              <a:ext cx="140498" cy="102356"/>
            </a:xfrm>
            <a:custGeom>
              <a:avLst/>
              <a:gdLst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183356 w 345281"/>
                <a:gd name="connsiteY32" fmla="*/ 16669 h 328612"/>
                <a:gd name="connsiteX33" fmla="*/ 247650 w 345281"/>
                <a:gd name="connsiteY33" fmla="*/ 28575 h 328612"/>
                <a:gd name="connsiteX0" fmla="*/ 247650 w 345281"/>
                <a:gd name="connsiteY0" fmla="*/ 28575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32" fmla="*/ 247650 w 345281"/>
                <a:gd name="connsiteY32" fmla="*/ 28575 h 328612"/>
                <a:gd name="connsiteX0" fmla="*/ 126206 w 345281"/>
                <a:gd name="connsiteY0" fmla="*/ 38100 h 328612"/>
                <a:gd name="connsiteX1" fmla="*/ 300037 w 345281"/>
                <a:gd name="connsiteY1" fmla="*/ 0 h 328612"/>
                <a:gd name="connsiteX2" fmla="*/ 321468 w 345281"/>
                <a:gd name="connsiteY2" fmla="*/ 16669 h 328612"/>
                <a:gd name="connsiteX3" fmla="*/ 326231 w 345281"/>
                <a:gd name="connsiteY3" fmla="*/ 33337 h 328612"/>
                <a:gd name="connsiteX4" fmla="*/ 307181 w 345281"/>
                <a:gd name="connsiteY4" fmla="*/ 57150 h 328612"/>
                <a:gd name="connsiteX5" fmla="*/ 319087 w 345281"/>
                <a:gd name="connsiteY5" fmla="*/ 73819 h 328612"/>
                <a:gd name="connsiteX6" fmla="*/ 333375 w 345281"/>
                <a:gd name="connsiteY6" fmla="*/ 97631 h 328612"/>
                <a:gd name="connsiteX7" fmla="*/ 345281 w 345281"/>
                <a:gd name="connsiteY7" fmla="*/ 114300 h 328612"/>
                <a:gd name="connsiteX8" fmla="*/ 330993 w 345281"/>
                <a:gd name="connsiteY8" fmla="*/ 133350 h 328612"/>
                <a:gd name="connsiteX9" fmla="*/ 297656 w 345281"/>
                <a:gd name="connsiteY9" fmla="*/ 152400 h 328612"/>
                <a:gd name="connsiteX10" fmla="*/ 292893 w 345281"/>
                <a:gd name="connsiteY10" fmla="*/ 178594 h 328612"/>
                <a:gd name="connsiteX11" fmla="*/ 288131 w 345281"/>
                <a:gd name="connsiteY11" fmla="*/ 190500 h 328612"/>
                <a:gd name="connsiteX12" fmla="*/ 292893 w 345281"/>
                <a:gd name="connsiteY12" fmla="*/ 216694 h 328612"/>
                <a:gd name="connsiteX13" fmla="*/ 302418 w 345281"/>
                <a:gd name="connsiteY13" fmla="*/ 238125 h 328612"/>
                <a:gd name="connsiteX14" fmla="*/ 300037 w 345281"/>
                <a:gd name="connsiteY14" fmla="*/ 264319 h 328612"/>
                <a:gd name="connsiteX15" fmla="*/ 276225 w 345281"/>
                <a:gd name="connsiteY15" fmla="*/ 271462 h 328612"/>
                <a:gd name="connsiteX16" fmla="*/ 242887 w 345281"/>
                <a:gd name="connsiteY16" fmla="*/ 276225 h 328612"/>
                <a:gd name="connsiteX17" fmla="*/ 214312 w 345281"/>
                <a:gd name="connsiteY17" fmla="*/ 276225 h 328612"/>
                <a:gd name="connsiteX18" fmla="*/ 173831 w 345281"/>
                <a:gd name="connsiteY18" fmla="*/ 278606 h 328612"/>
                <a:gd name="connsiteX19" fmla="*/ 150018 w 345281"/>
                <a:gd name="connsiteY19" fmla="*/ 311944 h 328612"/>
                <a:gd name="connsiteX20" fmla="*/ 126206 w 345281"/>
                <a:gd name="connsiteY20" fmla="*/ 328612 h 328612"/>
                <a:gd name="connsiteX21" fmla="*/ 92868 w 345281"/>
                <a:gd name="connsiteY21" fmla="*/ 323850 h 328612"/>
                <a:gd name="connsiteX22" fmla="*/ 76200 w 345281"/>
                <a:gd name="connsiteY22" fmla="*/ 292894 h 328612"/>
                <a:gd name="connsiteX23" fmla="*/ 73818 w 345281"/>
                <a:gd name="connsiteY23" fmla="*/ 247650 h 328612"/>
                <a:gd name="connsiteX24" fmla="*/ 73818 w 345281"/>
                <a:gd name="connsiteY24" fmla="*/ 247650 h 328612"/>
                <a:gd name="connsiteX25" fmla="*/ 23812 w 345281"/>
                <a:gd name="connsiteY25" fmla="*/ 226219 h 328612"/>
                <a:gd name="connsiteX26" fmla="*/ 7143 w 345281"/>
                <a:gd name="connsiteY26" fmla="*/ 207169 h 328612"/>
                <a:gd name="connsiteX27" fmla="*/ 0 w 345281"/>
                <a:gd name="connsiteY27" fmla="*/ 173831 h 328612"/>
                <a:gd name="connsiteX28" fmla="*/ 42862 w 345281"/>
                <a:gd name="connsiteY28" fmla="*/ 140494 h 328612"/>
                <a:gd name="connsiteX29" fmla="*/ 78581 w 345281"/>
                <a:gd name="connsiteY29" fmla="*/ 126206 h 328612"/>
                <a:gd name="connsiteX30" fmla="*/ 97631 w 345281"/>
                <a:gd name="connsiteY30" fmla="*/ 83344 h 328612"/>
                <a:gd name="connsiteX31" fmla="*/ 126206 w 345281"/>
                <a:gd name="connsiteY31" fmla="*/ 38100 h 328612"/>
                <a:gd name="connsiteX0" fmla="*/ 126206 w 345281"/>
                <a:gd name="connsiteY0" fmla="*/ 21431 h 311943"/>
                <a:gd name="connsiteX1" fmla="*/ 321468 w 345281"/>
                <a:gd name="connsiteY1" fmla="*/ 0 h 311943"/>
                <a:gd name="connsiteX2" fmla="*/ 326231 w 345281"/>
                <a:gd name="connsiteY2" fmla="*/ 16668 h 311943"/>
                <a:gd name="connsiteX3" fmla="*/ 307181 w 345281"/>
                <a:gd name="connsiteY3" fmla="*/ 40481 h 311943"/>
                <a:gd name="connsiteX4" fmla="*/ 319087 w 345281"/>
                <a:gd name="connsiteY4" fmla="*/ 57150 h 311943"/>
                <a:gd name="connsiteX5" fmla="*/ 333375 w 345281"/>
                <a:gd name="connsiteY5" fmla="*/ 80962 h 311943"/>
                <a:gd name="connsiteX6" fmla="*/ 345281 w 345281"/>
                <a:gd name="connsiteY6" fmla="*/ 97631 h 311943"/>
                <a:gd name="connsiteX7" fmla="*/ 330993 w 345281"/>
                <a:gd name="connsiteY7" fmla="*/ 116681 h 311943"/>
                <a:gd name="connsiteX8" fmla="*/ 297656 w 345281"/>
                <a:gd name="connsiteY8" fmla="*/ 135731 h 311943"/>
                <a:gd name="connsiteX9" fmla="*/ 292893 w 345281"/>
                <a:gd name="connsiteY9" fmla="*/ 161925 h 311943"/>
                <a:gd name="connsiteX10" fmla="*/ 288131 w 345281"/>
                <a:gd name="connsiteY10" fmla="*/ 173831 h 311943"/>
                <a:gd name="connsiteX11" fmla="*/ 292893 w 345281"/>
                <a:gd name="connsiteY11" fmla="*/ 200025 h 311943"/>
                <a:gd name="connsiteX12" fmla="*/ 302418 w 345281"/>
                <a:gd name="connsiteY12" fmla="*/ 221456 h 311943"/>
                <a:gd name="connsiteX13" fmla="*/ 300037 w 345281"/>
                <a:gd name="connsiteY13" fmla="*/ 247650 h 311943"/>
                <a:gd name="connsiteX14" fmla="*/ 276225 w 345281"/>
                <a:gd name="connsiteY14" fmla="*/ 254793 h 311943"/>
                <a:gd name="connsiteX15" fmla="*/ 242887 w 345281"/>
                <a:gd name="connsiteY15" fmla="*/ 259556 h 311943"/>
                <a:gd name="connsiteX16" fmla="*/ 214312 w 345281"/>
                <a:gd name="connsiteY16" fmla="*/ 259556 h 311943"/>
                <a:gd name="connsiteX17" fmla="*/ 173831 w 345281"/>
                <a:gd name="connsiteY17" fmla="*/ 261937 h 311943"/>
                <a:gd name="connsiteX18" fmla="*/ 150018 w 345281"/>
                <a:gd name="connsiteY18" fmla="*/ 295275 h 311943"/>
                <a:gd name="connsiteX19" fmla="*/ 126206 w 345281"/>
                <a:gd name="connsiteY19" fmla="*/ 311943 h 311943"/>
                <a:gd name="connsiteX20" fmla="*/ 92868 w 345281"/>
                <a:gd name="connsiteY20" fmla="*/ 307181 h 311943"/>
                <a:gd name="connsiteX21" fmla="*/ 76200 w 345281"/>
                <a:gd name="connsiteY21" fmla="*/ 276225 h 311943"/>
                <a:gd name="connsiteX22" fmla="*/ 73818 w 345281"/>
                <a:gd name="connsiteY22" fmla="*/ 230981 h 311943"/>
                <a:gd name="connsiteX23" fmla="*/ 73818 w 345281"/>
                <a:gd name="connsiteY23" fmla="*/ 230981 h 311943"/>
                <a:gd name="connsiteX24" fmla="*/ 23812 w 345281"/>
                <a:gd name="connsiteY24" fmla="*/ 209550 h 311943"/>
                <a:gd name="connsiteX25" fmla="*/ 7143 w 345281"/>
                <a:gd name="connsiteY25" fmla="*/ 190500 h 311943"/>
                <a:gd name="connsiteX26" fmla="*/ 0 w 345281"/>
                <a:gd name="connsiteY26" fmla="*/ 157162 h 311943"/>
                <a:gd name="connsiteX27" fmla="*/ 42862 w 345281"/>
                <a:gd name="connsiteY27" fmla="*/ 123825 h 311943"/>
                <a:gd name="connsiteX28" fmla="*/ 78581 w 345281"/>
                <a:gd name="connsiteY28" fmla="*/ 109537 h 311943"/>
                <a:gd name="connsiteX29" fmla="*/ 97631 w 345281"/>
                <a:gd name="connsiteY29" fmla="*/ 66675 h 311943"/>
                <a:gd name="connsiteX30" fmla="*/ 126206 w 345281"/>
                <a:gd name="connsiteY30" fmla="*/ 21431 h 311943"/>
                <a:gd name="connsiteX0" fmla="*/ 126206 w 345281"/>
                <a:gd name="connsiteY0" fmla="*/ 4763 h 295275"/>
                <a:gd name="connsiteX1" fmla="*/ 326231 w 345281"/>
                <a:gd name="connsiteY1" fmla="*/ 0 h 295275"/>
                <a:gd name="connsiteX2" fmla="*/ 307181 w 345281"/>
                <a:gd name="connsiteY2" fmla="*/ 23813 h 295275"/>
                <a:gd name="connsiteX3" fmla="*/ 319087 w 345281"/>
                <a:gd name="connsiteY3" fmla="*/ 40482 h 295275"/>
                <a:gd name="connsiteX4" fmla="*/ 333375 w 345281"/>
                <a:gd name="connsiteY4" fmla="*/ 64294 h 295275"/>
                <a:gd name="connsiteX5" fmla="*/ 345281 w 345281"/>
                <a:gd name="connsiteY5" fmla="*/ 80963 h 295275"/>
                <a:gd name="connsiteX6" fmla="*/ 330993 w 345281"/>
                <a:gd name="connsiteY6" fmla="*/ 100013 h 295275"/>
                <a:gd name="connsiteX7" fmla="*/ 297656 w 345281"/>
                <a:gd name="connsiteY7" fmla="*/ 119063 h 295275"/>
                <a:gd name="connsiteX8" fmla="*/ 292893 w 345281"/>
                <a:gd name="connsiteY8" fmla="*/ 145257 h 295275"/>
                <a:gd name="connsiteX9" fmla="*/ 288131 w 345281"/>
                <a:gd name="connsiteY9" fmla="*/ 157163 h 295275"/>
                <a:gd name="connsiteX10" fmla="*/ 292893 w 345281"/>
                <a:gd name="connsiteY10" fmla="*/ 183357 h 295275"/>
                <a:gd name="connsiteX11" fmla="*/ 302418 w 345281"/>
                <a:gd name="connsiteY11" fmla="*/ 204788 h 295275"/>
                <a:gd name="connsiteX12" fmla="*/ 300037 w 345281"/>
                <a:gd name="connsiteY12" fmla="*/ 230982 h 295275"/>
                <a:gd name="connsiteX13" fmla="*/ 276225 w 345281"/>
                <a:gd name="connsiteY13" fmla="*/ 238125 h 295275"/>
                <a:gd name="connsiteX14" fmla="*/ 242887 w 345281"/>
                <a:gd name="connsiteY14" fmla="*/ 242888 h 295275"/>
                <a:gd name="connsiteX15" fmla="*/ 214312 w 345281"/>
                <a:gd name="connsiteY15" fmla="*/ 242888 h 295275"/>
                <a:gd name="connsiteX16" fmla="*/ 173831 w 345281"/>
                <a:gd name="connsiteY16" fmla="*/ 245269 h 295275"/>
                <a:gd name="connsiteX17" fmla="*/ 150018 w 345281"/>
                <a:gd name="connsiteY17" fmla="*/ 278607 h 295275"/>
                <a:gd name="connsiteX18" fmla="*/ 126206 w 345281"/>
                <a:gd name="connsiteY18" fmla="*/ 295275 h 295275"/>
                <a:gd name="connsiteX19" fmla="*/ 92868 w 345281"/>
                <a:gd name="connsiteY19" fmla="*/ 290513 h 295275"/>
                <a:gd name="connsiteX20" fmla="*/ 76200 w 345281"/>
                <a:gd name="connsiteY20" fmla="*/ 259557 h 295275"/>
                <a:gd name="connsiteX21" fmla="*/ 73818 w 345281"/>
                <a:gd name="connsiteY21" fmla="*/ 214313 h 295275"/>
                <a:gd name="connsiteX22" fmla="*/ 73818 w 345281"/>
                <a:gd name="connsiteY22" fmla="*/ 214313 h 295275"/>
                <a:gd name="connsiteX23" fmla="*/ 23812 w 345281"/>
                <a:gd name="connsiteY23" fmla="*/ 192882 h 295275"/>
                <a:gd name="connsiteX24" fmla="*/ 7143 w 345281"/>
                <a:gd name="connsiteY24" fmla="*/ 173832 h 295275"/>
                <a:gd name="connsiteX25" fmla="*/ 0 w 345281"/>
                <a:gd name="connsiteY25" fmla="*/ 140494 h 295275"/>
                <a:gd name="connsiteX26" fmla="*/ 42862 w 345281"/>
                <a:gd name="connsiteY26" fmla="*/ 107157 h 295275"/>
                <a:gd name="connsiteX27" fmla="*/ 78581 w 345281"/>
                <a:gd name="connsiteY27" fmla="*/ 92869 h 295275"/>
                <a:gd name="connsiteX28" fmla="*/ 97631 w 345281"/>
                <a:gd name="connsiteY28" fmla="*/ 50007 h 295275"/>
                <a:gd name="connsiteX29" fmla="*/ 126206 w 345281"/>
                <a:gd name="connsiteY29" fmla="*/ 4763 h 295275"/>
                <a:gd name="connsiteX0" fmla="*/ 126206 w 345281"/>
                <a:gd name="connsiteY0" fmla="*/ 0 h 290512"/>
                <a:gd name="connsiteX1" fmla="*/ 307181 w 345281"/>
                <a:gd name="connsiteY1" fmla="*/ 19050 h 290512"/>
                <a:gd name="connsiteX2" fmla="*/ 319087 w 345281"/>
                <a:gd name="connsiteY2" fmla="*/ 35719 h 290512"/>
                <a:gd name="connsiteX3" fmla="*/ 333375 w 345281"/>
                <a:gd name="connsiteY3" fmla="*/ 59531 h 290512"/>
                <a:gd name="connsiteX4" fmla="*/ 345281 w 345281"/>
                <a:gd name="connsiteY4" fmla="*/ 76200 h 290512"/>
                <a:gd name="connsiteX5" fmla="*/ 330993 w 345281"/>
                <a:gd name="connsiteY5" fmla="*/ 95250 h 290512"/>
                <a:gd name="connsiteX6" fmla="*/ 297656 w 345281"/>
                <a:gd name="connsiteY6" fmla="*/ 114300 h 290512"/>
                <a:gd name="connsiteX7" fmla="*/ 292893 w 345281"/>
                <a:gd name="connsiteY7" fmla="*/ 140494 h 290512"/>
                <a:gd name="connsiteX8" fmla="*/ 288131 w 345281"/>
                <a:gd name="connsiteY8" fmla="*/ 152400 h 290512"/>
                <a:gd name="connsiteX9" fmla="*/ 292893 w 345281"/>
                <a:gd name="connsiteY9" fmla="*/ 178594 h 290512"/>
                <a:gd name="connsiteX10" fmla="*/ 302418 w 345281"/>
                <a:gd name="connsiteY10" fmla="*/ 200025 h 290512"/>
                <a:gd name="connsiteX11" fmla="*/ 300037 w 345281"/>
                <a:gd name="connsiteY11" fmla="*/ 226219 h 290512"/>
                <a:gd name="connsiteX12" fmla="*/ 276225 w 345281"/>
                <a:gd name="connsiteY12" fmla="*/ 233362 h 290512"/>
                <a:gd name="connsiteX13" fmla="*/ 242887 w 345281"/>
                <a:gd name="connsiteY13" fmla="*/ 238125 h 290512"/>
                <a:gd name="connsiteX14" fmla="*/ 214312 w 345281"/>
                <a:gd name="connsiteY14" fmla="*/ 238125 h 290512"/>
                <a:gd name="connsiteX15" fmla="*/ 173831 w 345281"/>
                <a:gd name="connsiteY15" fmla="*/ 240506 h 290512"/>
                <a:gd name="connsiteX16" fmla="*/ 150018 w 345281"/>
                <a:gd name="connsiteY16" fmla="*/ 273844 h 290512"/>
                <a:gd name="connsiteX17" fmla="*/ 126206 w 345281"/>
                <a:gd name="connsiteY17" fmla="*/ 290512 h 290512"/>
                <a:gd name="connsiteX18" fmla="*/ 92868 w 345281"/>
                <a:gd name="connsiteY18" fmla="*/ 285750 h 290512"/>
                <a:gd name="connsiteX19" fmla="*/ 76200 w 345281"/>
                <a:gd name="connsiteY19" fmla="*/ 254794 h 290512"/>
                <a:gd name="connsiteX20" fmla="*/ 73818 w 345281"/>
                <a:gd name="connsiteY20" fmla="*/ 209550 h 290512"/>
                <a:gd name="connsiteX21" fmla="*/ 73818 w 345281"/>
                <a:gd name="connsiteY21" fmla="*/ 209550 h 290512"/>
                <a:gd name="connsiteX22" fmla="*/ 23812 w 345281"/>
                <a:gd name="connsiteY22" fmla="*/ 188119 h 290512"/>
                <a:gd name="connsiteX23" fmla="*/ 7143 w 345281"/>
                <a:gd name="connsiteY23" fmla="*/ 169069 h 290512"/>
                <a:gd name="connsiteX24" fmla="*/ 0 w 345281"/>
                <a:gd name="connsiteY24" fmla="*/ 135731 h 290512"/>
                <a:gd name="connsiteX25" fmla="*/ 42862 w 345281"/>
                <a:gd name="connsiteY25" fmla="*/ 102394 h 290512"/>
                <a:gd name="connsiteX26" fmla="*/ 78581 w 345281"/>
                <a:gd name="connsiteY26" fmla="*/ 88106 h 290512"/>
                <a:gd name="connsiteX27" fmla="*/ 97631 w 345281"/>
                <a:gd name="connsiteY27" fmla="*/ 45244 h 290512"/>
                <a:gd name="connsiteX28" fmla="*/ 126206 w 345281"/>
                <a:gd name="connsiteY28" fmla="*/ 0 h 290512"/>
                <a:gd name="connsiteX0" fmla="*/ 126206 w 345281"/>
                <a:gd name="connsiteY0" fmla="*/ 0 h 290512"/>
                <a:gd name="connsiteX1" fmla="*/ 319087 w 345281"/>
                <a:gd name="connsiteY1" fmla="*/ 35719 h 290512"/>
                <a:gd name="connsiteX2" fmla="*/ 333375 w 345281"/>
                <a:gd name="connsiteY2" fmla="*/ 59531 h 290512"/>
                <a:gd name="connsiteX3" fmla="*/ 345281 w 345281"/>
                <a:gd name="connsiteY3" fmla="*/ 76200 h 290512"/>
                <a:gd name="connsiteX4" fmla="*/ 330993 w 345281"/>
                <a:gd name="connsiteY4" fmla="*/ 95250 h 290512"/>
                <a:gd name="connsiteX5" fmla="*/ 297656 w 345281"/>
                <a:gd name="connsiteY5" fmla="*/ 114300 h 290512"/>
                <a:gd name="connsiteX6" fmla="*/ 292893 w 345281"/>
                <a:gd name="connsiteY6" fmla="*/ 140494 h 290512"/>
                <a:gd name="connsiteX7" fmla="*/ 288131 w 345281"/>
                <a:gd name="connsiteY7" fmla="*/ 152400 h 290512"/>
                <a:gd name="connsiteX8" fmla="*/ 292893 w 345281"/>
                <a:gd name="connsiteY8" fmla="*/ 178594 h 290512"/>
                <a:gd name="connsiteX9" fmla="*/ 302418 w 345281"/>
                <a:gd name="connsiteY9" fmla="*/ 200025 h 290512"/>
                <a:gd name="connsiteX10" fmla="*/ 300037 w 345281"/>
                <a:gd name="connsiteY10" fmla="*/ 226219 h 290512"/>
                <a:gd name="connsiteX11" fmla="*/ 276225 w 345281"/>
                <a:gd name="connsiteY11" fmla="*/ 233362 h 290512"/>
                <a:gd name="connsiteX12" fmla="*/ 242887 w 345281"/>
                <a:gd name="connsiteY12" fmla="*/ 238125 h 290512"/>
                <a:gd name="connsiteX13" fmla="*/ 214312 w 345281"/>
                <a:gd name="connsiteY13" fmla="*/ 238125 h 290512"/>
                <a:gd name="connsiteX14" fmla="*/ 173831 w 345281"/>
                <a:gd name="connsiteY14" fmla="*/ 240506 h 290512"/>
                <a:gd name="connsiteX15" fmla="*/ 150018 w 345281"/>
                <a:gd name="connsiteY15" fmla="*/ 273844 h 290512"/>
                <a:gd name="connsiteX16" fmla="*/ 126206 w 345281"/>
                <a:gd name="connsiteY16" fmla="*/ 290512 h 290512"/>
                <a:gd name="connsiteX17" fmla="*/ 92868 w 345281"/>
                <a:gd name="connsiteY17" fmla="*/ 285750 h 290512"/>
                <a:gd name="connsiteX18" fmla="*/ 76200 w 345281"/>
                <a:gd name="connsiteY18" fmla="*/ 254794 h 290512"/>
                <a:gd name="connsiteX19" fmla="*/ 73818 w 345281"/>
                <a:gd name="connsiteY19" fmla="*/ 209550 h 290512"/>
                <a:gd name="connsiteX20" fmla="*/ 73818 w 345281"/>
                <a:gd name="connsiteY20" fmla="*/ 209550 h 290512"/>
                <a:gd name="connsiteX21" fmla="*/ 23812 w 345281"/>
                <a:gd name="connsiteY21" fmla="*/ 188119 h 290512"/>
                <a:gd name="connsiteX22" fmla="*/ 7143 w 345281"/>
                <a:gd name="connsiteY22" fmla="*/ 169069 h 290512"/>
                <a:gd name="connsiteX23" fmla="*/ 0 w 345281"/>
                <a:gd name="connsiteY23" fmla="*/ 135731 h 290512"/>
                <a:gd name="connsiteX24" fmla="*/ 42862 w 345281"/>
                <a:gd name="connsiteY24" fmla="*/ 102394 h 290512"/>
                <a:gd name="connsiteX25" fmla="*/ 78581 w 345281"/>
                <a:gd name="connsiteY25" fmla="*/ 88106 h 290512"/>
                <a:gd name="connsiteX26" fmla="*/ 97631 w 345281"/>
                <a:gd name="connsiteY26" fmla="*/ 45244 h 290512"/>
                <a:gd name="connsiteX27" fmla="*/ 126206 w 345281"/>
                <a:gd name="connsiteY27" fmla="*/ 0 h 290512"/>
                <a:gd name="connsiteX0" fmla="*/ 126206 w 345281"/>
                <a:gd name="connsiteY0" fmla="*/ 0 h 290512"/>
                <a:gd name="connsiteX1" fmla="*/ 333375 w 345281"/>
                <a:gd name="connsiteY1" fmla="*/ 59531 h 290512"/>
                <a:gd name="connsiteX2" fmla="*/ 345281 w 345281"/>
                <a:gd name="connsiteY2" fmla="*/ 76200 h 290512"/>
                <a:gd name="connsiteX3" fmla="*/ 330993 w 345281"/>
                <a:gd name="connsiteY3" fmla="*/ 95250 h 290512"/>
                <a:gd name="connsiteX4" fmla="*/ 297656 w 345281"/>
                <a:gd name="connsiteY4" fmla="*/ 114300 h 290512"/>
                <a:gd name="connsiteX5" fmla="*/ 292893 w 345281"/>
                <a:gd name="connsiteY5" fmla="*/ 140494 h 290512"/>
                <a:gd name="connsiteX6" fmla="*/ 288131 w 345281"/>
                <a:gd name="connsiteY6" fmla="*/ 152400 h 290512"/>
                <a:gd name="connsiteX7" fmla="*/ 292893 w 345281"/>
                <a:gd name="connsiteY7" fmla="*/ 178594 h 290512"/>
                <a:gd name="connsiteX8" fmla="*/ 302418 w 345281"/>
                <a:gd name="connsiteY8" fmla="*/ 200025 h 290512"/>
                <a:gd name="connsiteX9" fmla="*/ 300037 w 345281"/>
                <a:gd name="connsiteY9" fmla="*/ 226219 h 290512"/>
                <a:gd name="connsiteX10" fmla="*/ 276225 w 345281"/>
                <a:gd name="connsiteY10" fmla="*/ 233362 h 290512"/>
                <a:gd name="connsiteX11" fmla="*/ 242887 w 345281"/>
                <a:gd name="connsiteY11" fmla="*/ 238125 h 290512"/>
                <a:gd name="connsiteX12" fmla="*/ 214312 w 345281"/>
                <a:gd name="connsiteY12" fmla="*/ 238125 h 290512"/>
                <a:gd name="connsiteX13" fmla="*/ 173831 w 345281"/>
                <a:gd name="connsiteY13" fmla="*/ 240506 h 290512"/>
                <a:gd name="connsiteX14" fmla="*/ 150018 w 345281"/>
                <a:gd name="connsiteY14" fmla="*/ 273844 h 290512"/>
                <a:gd name="connsiteX15" fmla="*/ 126206 w 345281"/>
                <a:gd name="connsiteY15" fmla="*/ 290512 h 290512"/>
                <a:gd name="connsiteX16" fmla="*/ 92868 w 345281"/>
                <a:gd name="connsiteY16" fmla="*/ 285750 h 290512"/>
                <a:gd name="connsiteX17" fmla="*/ 76200 w 345281"/>
                <a:gd name="connsiteY17" fmla="*/ 254794 h 290512"/>
                <a:gd name="connsiteX18" fmla="*/ 73818 w 345281"/>
                <a:gd name="connsiteY18" fmla="*/ 209550 h 290512"/>
                <a:gd name="connsiteX19" fmla="*/ 73818 w 345281"/>
                <a:gd name="connsiteY19" fmla="*/ 209550 h 290512"/>
                <a:gd name="connsiteX20" fmla="*/ 23812 w 345281"/>
                <a:gd name="connsiteY20" fmla="*/ 188119 h 290512"/>
                <a:gd name="connsiteX21" fmla="*/ 7143 w 345281"/>
                <a:gd name="connsiteY21" fmla="*/ 169069 h 290512"/>
                <a:gd name="connsiteX22" fmla="*/ 0 w 345281"/>
                <a:gd name="connsiteY22" fmla="*/ 135731 h 290512"/>
                <a:gd name="connsiteX23" fmla="*/ 42862 w 345281"/>
                <a:gd name="connsiteY23" fmla="*/ 102394 h 290512"/>
                <a:gd name="connsiteX24" fmla="*/ 78581 w 345281"/>
                <a:gd name="connsiteY24" fmla="*/ 88106 h 290512"/>
                <a:gd name="connsiteX25" fmla="*/ 97631 w 345281"/>
                <a:gd name="connsiteY25" fmla="*/ 45244 h 290512"/>
                <a:gd name="connsiteX26" fmla="*/ 126206 w 345281"/>
                <a:gd name="connsiteY26" fmla="*/ 0 h 290512"/>
                <a:gd name="connsiteX0" fmla="*/ 126206 w 345281"/>
                <a:gd name="connsiteY0" fmla="*/ 0 h 290512"/>
                <a:gd name="connsiteX1" fmla="*/ 345281 w 345281"/>
                <a:gd name="connsiteY1" fmla="*/ 76200 h 290512"/>
                <a:gd name="connsiteX2" fmla="*/ 330993 w 345281"/>
                <a:gd name="connsiteY2" fmla="*/ 95250 h 290512"/>
                <a:gd name="connsiteX3" fmla="*/ 297656 w 345281"/>
                <a:gd name="connsiteY3" fmla="*/ 114300 h 290512"/>
                <a:gd name="connsiteX4" fmla="*/ 292893 w 345281"/>
                <a:gd name="connsiteY4" fmla="*/ 140494 h 290512"/>
                <a:gd name="connsiteX5" fmla="*/ 288131 w 345281"/>
                <a:gd name="connsiteY5" fmla="*/ 152400 h 290512"/>
                <a:gd name="connsiteX6" fmla="*/ 292893 w 345281"/>
                <a:gd name="connsiteY6" fmla="*/ 178594 h 290512"/>
                <a:gd name="connsiteX7" fmla="*/ 302418 w 345281"/>
                <a:gd name="connsiteY7" fmla="*/ 200025 h 290512"/>
                <a:gd name="connsiteX8" fmla="*/ 300037 w 345281"/>
                <a:gd name="connsiteY8" fmla="*/ 226219 h 290512"/>
                <a:gd name="connsiteX9" fmla="*/ 276225 w 345281"/>
                <a:gd name="connsiteY9" fmla="*/ 233362 h 290512"/>
                <a:gd name="connsiteX10" fmla="*/ 242887 w 345281"/>
                <a:gd name="connsiteY10" fmla="*/ 238125 h 290512"/>
                <a:gd name="connsiteX11" fmla="*/ 214312 w 345281"/>
                <a:gd name="connsiteY11" fmla="*/ 238125 h 290512"/>
                <a:gd name="connsiteX12" fmla="*/ 173831 w 345281"/>
                <a:gd name="connsiteY12" fmla="*/ 240506 h 290512"/>
                <a:gd name="connsiteX13" fmla="*/ 150018 w 345281"/>
                <a:gd name="connsiteY13" fmla="*/ 273844 h 290512"/>
                <a:gd name="connsiteX14" fmla="*/ 126206 w 345281"/>
                <a:gd name="connsiteY14" fmla="*/ 290512 h 290512"/>
                <a:gd name="connsiteX15" fmla="*/ 92868 w 345281"/>
                <a:gd name="connsiteY15" fmla="*/ 285750 h 290512"/>
                <a:gd name="connsiteX16" fmla="*/ 76200 w 345281"/>
                <a:gd name="connsiteY16" fmla="*/ 254794 h 290512"/>
                <a:gd name="connsiteX17" fmla="*/ 73818 w 345281"/>
                <a:gd name="connsiteY17" fmla="*/ 209550 h 290512"/>
                <a:gd name="connsiteX18" fmla="*/ 73818 w 345281"/>
                <a:gd name="connsiteY18" fmla="*/ 209550 h 290512"/>
                <a:gd name="connsiteX19" fmla="*/ 23812 w 345281"/>
                <a:gd name="connsiteY19" fmla="*/ 188119 h 290512"/>
                <a:gd name="connsiteX20" fmla="*/ 7143 w 345281"/>
                <a:gd name="connsiteY20" fmla="*/ 169069 h 290512"/>
                <a:gd name="connsiteX21" fmla="*/ 0 w 345281"/>
                <a:gd name="connsiteY21" fmla="*/ 135731 h 290512"/>
                <a:gd name="connsiteX22" fmla="*/ 42862 w 345281"/>
                <a:gd name="connsiteY22" fmla="*/ 102394 h 290512"/>
                <a:gd name="connsiteX23" fmla="*/ 78581 w 345281"/>
                <a:gd name="connsiteY23" fmla="*/ 88106 h 290512"/>
                <a:gd name="connsiteX24" fmla="*/ 97631 w 345281"/>
                <a:gd name="connsiteY24" fmla="*/ 45244 h 290512"/>
                <a:gd name="connsiteX25" fmla="*/ 126206 w 345281"/>
                <a:gd name="connsiteY25" fmla="*/ 0 h 290512"/>
                <a:gd name="connsiteX0" fmla="*/ 126206 w 330993"/>
                <a:gd name="connsiteY0" fmla="*/ 0 h 290512"/>
                <a:gd name="connsiteX1" fmla="*/ 330993 w 330993"/>
                <a:gd name="connsiteY1" fmla="*/ 95250 h 290512"/>
                <a:gd name="connsiteX2" fmla="*/ 297656 w 330993"/>
                <a:gd name="connsiteY2" fmla="*/ 114300 h 290512"/>
                <a:gd name="connsiteX3" fmla="*/ 292893 w 330993"/>
                <a:gd name="connsiteY3" fmla="*/ 140494 h 290512"/>
                <a:gd name="connsiteX4" fmla="*/ 288131 w 330993"/>
                <a:gd name="connsiteY4" fmla="*/ 152400 h 290512"/>
                <a:gd name="connsiteX5" fmla="*/ 292893 w 330993"/>
                <a:gd name="connsiteY5" fmla="*/ 178594 h 290512"/>
                <a:gd name="connsiteX6" fmla="*/ 302418 w 330993"/>
                <a:gd name="connsiteY6" fmla="*/ 200025 h 290512"/>
                <a:gd name="connsiteX7" fmla="*/ 300037 w 330993"/>
                <a:gd name="connsiteY7" fmla="*/ 226219 h 290512"/>
                <a:gd name="connsiteX8" fmla="*/ 276225 w 330993"/>
                <a:gd name="connsiteY8" fmla="*/ 233362 h 290512"/>
                <a:gd name="connsiteX9" fmla="*/ 242887 w 330993"/>
                <a:gd name="connsiteY9" fmla="*/ 238125 h 290512"/>
                <a:gd name="connsiteX10" fmla="*/ 214312 w 330993"/>
                <a:gd name="connsiteY10" fmla="*/ 238125 h 290512"/>
                <a:gd name="connsiteX11" fmla="*/ 173831 w 330993"/>
                <a:gd name="connsiteY11" fmla="*/ 240506 h 290512"/>
                <a:gd name="connsiteX12" fmla="*/ 150018 w 330993"/>
                <a:gd name="connsiteY12" fmla="*/ 273844 h 290512"/>
                <a:gd name="connsiteX13" fmla="*/ 126206 w 330993"/>
                <a:gd name="connsiteY13" fmla="*/ 290512 h 290512"/>
                <a:gd name="connsiteX14" fmla="*/ 92868 w 330993"/>
                <a:gd name="connsiteY14" fmla="*/ 285750 h 290512"/>
                <a:gd name="connsiteX15" fmla="*/ 76200 w 330993"/>
                <a:gd name="connsiteY15" fmla="*/ 254794 h 290512"/>
                <a:gd name="connsiteX16" fmla="*/ 73818 w 330993"/>
                <a:gd name="connsiteY16" fmla="*/ 209550 h 290512"/>
                <a:gd name="connsiteX17" fmla="*/ 73818 w 330993"/>
                <a:gd name="connsiteY17" fmla="*/ 209550 h 290512"/>
                <a:gd name="connsiteX18" fmla="*/ 23812 w 330993"/>
                <a:gd name="connsiteY18" fmla="*/ 188119 h 290512"/>
                <a:gd name="connsiteX19" fmla="*/ 7143 w 330993"/>
                <a:gd name="connsiteY19" fmla="*/ 169069 h 290512"/>
                <a:gd name="connsiteX20" fmla="*/ 0 w 330993"/>
                <a:gd name="connsiteY20" fmla="*/ 135731 h 290512"/>
                <a:gd name="connsiteX21" fmla="*/ 42862 w 330993"/>
                <a:gd name="connsiteY21" fmla="*/ 102394 h 290512"/>
                <a:gd name="connsiteX22" fmla="*/ 78581 w 330993"/>
                <a:gd name="connsiteY22" fmla="*/ 88106 h 290512"/>
                <a:gd name="connsiteX23" fmla="*/ 97631 w 330993"/>
                <a:gd name="connsiteY23" fmla="*/ 45244 h 290512"/>
                <a:gd name="connsiteX24" fmla="*/ 126206 w 330993"/>
                <a:gd name="connsiteY24" fmla="*/ 0 h 290512"/>
                <a:gd name="connsiteX0" fmla="*/ 126206 w 302418"/>
                <a:gd name="connsiteY0" fmla="*/ 0 h 290512"/>
                <a:gd name="connsiteX1" fmla="*/ 297656 w 302418"/>
                <a:gd name="connsiteY1" fmla="*/ 114300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126206 w 302418"/>
                <a:gd name="connsiteY0" fmla="*/ 0 h 290512"/>
                <a:gd name="connsiteX1" fmla="*/ 292893 w 302418"/>
                <a:gd name="connsiteY1" fmla="*/ 140494 h 290512"/>
                <a:gd name="connsiteX2" fmla="*/ 288131 w 302418"/>
                <a:gd name="connsiteY2" fmla="*/ 152400 h 290512"/>
                <a:gd name="connsiteX3" fmla="*/ 292893 w 302418"/>
                <a:gd name="connsiteY3" fmla="*/ 178594 h 290512"/>
                <a:gd name="connsiteX4" fmla="*/ 302418 w 302418"/>
                <a:gd name="connsiteY4" fmla="*/ 200025 h 290512"/>
                <a:gd name="connsiteX5" fmla="*/ 300037 w 302418"/>
                <a:gd name="connsiteY5" fmla="*/ 226219 h 290512"/>
                <a:gd name="connsiteX6" fmla="*/ 276225 w 302418"/>
                <a:gd name="connsiteY6" fmla="*/ 233362 h 290512"/>
                <a:gd name="connsiteX7" fmla="*/ 242887 w 302418"/>
                <a:gd name="connsiteY7" fmla="*/ 238125 h 290512"/>
                <a:gd name="connsiteX8" fmla="*/ 214312 w 302418"/>
                <a:gd name="connsiteY8" fmla="*/ 238125 h 290512"/>
                <a:gd name="connsiteX9" fmla="*/ 173831 w 302418"/>
                <a:gd name="connsiteY9" fmla="*/ 240506 h 290512"/>
                <a:gd name="connsiteX10" fmla="*/ 150018 w 302418"/>
                <a:gd name="connsiteY10" fmla="*/ 273844 h 290512"/>
                <a:gd name="connsiteX11" fmla="*/ 126206 w 302418"/>
                <a:gd name="connsiteY11" fmla="*/ 290512 h 290512"/>
                <a:gd name="connsiteX12" fmla="*/ 92868 w 302418"/>
                <a:gd name="connsiteY12" fmla="*/ 285750 h 290512"/>
                <a:gd name="connsiteX13" fmla="*/ 76200 w 302418"/>
                <a:gd name="connsiteY13" fmla="*/ 254794 h 290512"/>
                <a:gd name="connsiteX14" fmla="*/ 73818 w 302418"/>
                <a:gd name="connsiteY14" fmla="*/ 209550 h 290512"/>
                <a:gd name="connsiteX15" fmla="*/ 73818 w 302418"/>
                <a:gd name="connsiteY15" fmla="*/ 209550 h 290512"/>
                <a:gd name="connsiteX16" fmla="*/ 23812 w 302418"/>
                <a:gd name="connsiteY16" fmla="*/ 188119 h 290512"/>
                <a:gd name="connsiteX17" fmla="*/ 7143 w 302418"/>
                <a:gd name="connsiteY17" fmla="*/ 169069 h 290512"/>
                <a:gd name="connsiteX18" fmla="*/ 0 w 302418"/>
                <a:gd name="connsiteY18" fmla="*/ 135731 h 290512"/>
                <a:gd name="connsiteX19" fmla="*/ 42862 w 302418"/>
                <a:gd name="connsiteY19" fmla="*/ 102394 h 290512"/>
                <a:gd name="connsiteX20" fmla="*/ 78581 w 302418"/>
                <a:gd name="connsiteY20" fmla="*/ 88106 h 290512"/>
                <a:gd name="connsiteX21" fmla="*/ 97631 w 302418"/>
                <a:gd name="connsiteY21" fmla="*/ 45244 h 290512"/>
                <a:gd name="connsiteX22" fmla="*/ 126206 w 302418"/>
                <a:gd name="connsiteY22" fmla="*/ 0 h 290512"/>
                <a:gd name="connsiteX0" fmla="*/ 126206 w 302418"/>
                <a:gd name="connsiteY0" fmla="*/ 0 h 290512"/>
                <a:gd name="connsiteX1" fmla="*/ 128126 w 302418"/>
                <a:gd name="connsiteY1" fmla="*/ 7143 h 290512"/>
                <a:gd name="connsiteX2" fmla="*/ 292893 w 302418"/>
                <a:gd name="connsiteY2" fmla="*/ 140494 h 290512"/>
                <a:gd name="connsiteX3" fmla="*/ 288131 w 302418"/>
                <a:gd name="connsiteY3" fmla="*/ 152400 h 290512"/>
                <a:gd name="connsiteX4" fmla="*/ 292893 w 302418"/>
                <a:gd name="connsiteY4" fmla="*/ 178594 h 290512"/>
                <a:gd name="connsiteX5" fmla="*/ 302418 w 302418"/>
                <a:gd name="connsiteY5" fmla="*/ 200025 h 290512"/>
                <a:gd name="connsiteX6" fmla="*/ 300037 w 302418"/>
                <a:gd name="connsiteY6" fmla="*/ 226219 h 290512"/>
                <a:gd name="connsiteX7" fmla="*/ 276225 w 302418"/>
                <a:gd name="connsiteY7" fmla="*/ 233362 h 290512"/>
                <a:gd name="connsiteX8" fmla="*/ 242887 w 302418"/>
                <a:gd name="connsiteY8" fmla="*/ 238125 h 290512"/>
                <a:gd name="connsiteX9" fmla="*/ 214312 w 302418"/>
                <a:gd name="connsiteY9" fmla="*/ 238125 h 290512"/>
                <a:gd name="connsiteX10" fmla="*/ 173831 w 302418"/>
                <a:gd name="connsiteY10" fmla="*/ 240506 h 290512"/>
                <a:gd name="connsiteX11" fmla="*/ 150018 w 302418"/>
                <a:gd name="connsiteY11" fmla="*/ 273844 h 290512"/>
                <a:gd name="connsiteX12" fmla="*/ 126206 w 302418"/>
                <a:gd name="connsiteY12" fmla="*/ 290512 h 290512"/>
                <a:gd name="connsiteX13" fmla="*/ 92868 w 302418"/>
                <a:gd name="connsiteY13" fmla="*/ 285750 h 290512"/>
                <a:gd name="connsiteX14" fmla="*/ 76200 w 302418"/>
                <a:gd name="connsiteY14" fmla="*/ 254794 h 290512"/>
                <a:gd name="connsiteX15" fmla="*/ 73818 w 302418"/>
                <a:gd name="connsiteY15" fmla="*/ 209550 h 290512"/>
                <a:gd name="connsiteX16" fmla="*/ 73818 w 302418"/>
                <a:gd name="connsiteY16" fmla="*/ 209550 h 290512"/>
                <a:gd name="connsiteX17" fmla="*/ 23812 w 302418"/>
                <a:gd name="connsiteY17" fmla="*/ 188119 h 290512"/>
                <a:gd name="connsiteX18" fmla="*/ 7143 w 302418"/>
                <a:gd name="connsiteY18" fmla="*/ 169069 h 290512"/>
                <a:gd name="connsiteX19" fmla="*/ 0 w 302418"/>
                <a:gd name="connsiteY19" fmla="*/ 135731 h 290512"/>
                <a:gd name="connsiteX20" fmla="*/ 42862 w 302418"/>
                <a:gd name="connsiteY20" fmla="*/ 102394 h 290512"/>
                <a:gd name="connsiteX21" fmla="*/ 78581 w 302418"/>
                <a:gd name="connsiteY21" fmla="*/ 88106 h 290512"/>
                <a:gd name="connsiteX22" fmla="*/ 97631 w 302418"/>
                <a:gd name="connsiteY22" fmla="*/ 45244 h 290512"/>
                <a:gd name="connsiteX23" fmla="*/ 126206 w 302418"/>
                <a:gd name="connsiteY23" fmla="*/ 0 h 290512"/>
                <a:gd name="connsiteX0" fmla="*/ 97631 w 302418"/>
                <a:gd name="connsiteY0" fmla="*/ 38101 h 283369"/>
                <a:gd name="connsiteX1" fmla="*/ 128126 w 302418"/>
                <a:gd name="connsiteY1" fmla="*/ 0 h 283369"/>
                <a:gd name="connsiteX2" fmla="*/ 292893 w 302418"/>
                <a:gd name="connsiteY2" fmla="*/ 133351 h 283369"/>
                <a:gd name="connsiteX3" fmla="*/ 288131 w 302418"/>
                <a:gd name="connsiteY3" fmla="*/ 145257 h 283369"/>
                <a:gd name="connsiteX4" fmla="*/ 292893 w 302418"/>
                <a:gd name="connsiteY4" fmla="*/ 171451 h 283369"/>
                <a:gd name="connsiteX5" fmla="*/ 302418 w 302418"/>
                <a:gd name="connsiteY5" fmla="*/ 192882 h 283369"/>
                <a:gd name="connsiteX6" fmla="*/ 300037 w 302418"/>
                <a:gd name="connsiteY6" fmla="*/ 219076 h 283369"/>
                <a:gd name="connsiteX7" fmla="*/ 276225 w 302418"/>
                <a:gd name="connsiteY7" fmla="*/ 226219 h 283369"/>
                <a:gd name="connsiteX8" fmla="*/ 242887 w 302418"/>
                <a:gd name="connsiteY8" fmla="*/ 230982 h 283369"/>
                <a:gd name="connsiteX9" fmla="*/ 214312 w 302418"/>
                <a:gd name="connsiteY9" fmla="*/ 230982 h 283369"/>
                <a:gd name="connsiteX10" fmla="*/ 173831 w 302418"/>
                <a:gd name="connsiteY10" fmla="*/ 233363 h 283369"/>
                <a:gd name="connsiteX11" fmla="*/ 150018 w 302418"/>
                <a:gd name="connsiteY11" fmla="*/ 266701 h 283369"/>
                <a:gd name="connsiteX12" fmla="*/ 126206 w 302418"/>
                <a:gd name="connsiteY12" fmla="*/ 283369 h 283369"/>
                <a:gd name="connsiteX13" fmla="*/ 92868 w 302418"/>
                <a:gd name="connsiteY13" fmla="*/ 278607 h 283369"/>
                <a:gd name="connsiteX14" fmla="*/ 76200 w 302418"/>
                <a:gd name="connsiteY14" fmla="*/ 247651 h 283369"/>
                <a:gd name="connsiteX15" fmla="*/ 73818 w 302418"/>
                <a:gd name="connsiteY15" fmla="*/ 202407 h 283369"/>
                <a:gd name="connsiteX16" fmla="*/ 73818 w 302418"/>
                <a:gd name="connsiteY16" fmla="*/ 202407 h 283369"/>
                <a:gd name="connsiteX17" fmla="*/ 23812 w 302418"/>
                <a:gd name="connsiteY17" fmla="*/ 180976 h 283369"/>
                <a:gd name="connsiteX18" fmla="*/ 7143 w 302418"/>
                <a:gd name="connsiteY18" fmla="*/ 161926 h 283369"/>
                <a:gd name="connsiteX19" fmla="*/ 0 w 302418"/>
                <a:gd name="connsiteY19" fmla="*/ 128588 h 283369"/>
                <a:gd name="connsiteX20" fmla="*/ 42862 w 302418"/>
                <a:gd name="connsiteY20" fmla="*/ 95251 h 283369"/>
                <a:gd name="connsiteX21" fmla="*/ 78581 w 302418"/>
                <a:gd name="connsiteY21" fmla="*/ 80963 h 283369"/>
                <a:gd name="connsiteX22" fmla="*/ 97631 w 302418"/>
                <a:gd name="connsiteY22" fmla="*/ 38101 h 283369"/>
                <a:gd name="connsiteX0" fmla="*/ 97631 w 302418"/>
                <a:gd name="connsiteY0" fmla="*/ 0 h 245268"/>
                <a:gd name="connsiteX1" fmla="*/ 292893 w 302418"/>
                <a:gd name="connsiteY1" fmla="*/ 95250 h 245268"/>
                <a:gd name="connsiteX2" fmla="*/ 288131 w 302418"/>
                <a:gd name="connsiteY2" fmla="*/ 107156 h 245268"/>
                <a:gd name="connsiteX3" fmla="*/ 292893 w 302418"/>
                <a:gd name="connsiteY3" fmla="*/ 133350 h 245268"/>
                <a:gd name="connsiteX4" fmla="*/ 302418 w 302418"/>
                <a:gd name="connsiteY4" fmla="*/ 154781 h 245268"/>
                <a:gd name="connsiteX5" fmla="*/ 300037 w 302418"/>
                <a:gd name="connsiteY5" fmla="*/ 180975 h 245268"/>
                <a:gd name="connsiteX6" fmla="*/ 276225 w 302418"/>
                <a:gd name="connsiteY6" fmla="*/ 188118 h 245268"/>
                <a:gd name="connsiteX7" fmla="*/ 242887 w 302418"/>
                <a:gd name="connsiteY7" fmla="*/ 192881 h 245268"/>
                <a:gd name="connsiteX8" fmla="*/ 214312 w 302418"/>
                <a:gd name="connsiteY8" fmla="*/ 192881 h 245268"/>
                <a:gd name="connsiteX9" fmla="*/ 173831 w 302418"/>
                <a:gd name="connsiteY9" fmla="*/ 195262 h 245268"/>
                <a:gd name="connsiteX10" fmla="*/ 150018 w 302418"/>
                <a:gd name="connsiteY10" fmla="*/ 228600 h 245268"/>
                <a:gd name="connsiteX11" fmla="*/ 126206 w 302418"/>
                <a:gd name="connsiteY11" fmla="*/ 245268 h 245268"/>
                <a:gd name="connsiteX12" fmla="*/ 92868 w 302418"/>
                <a:gd name="connsiteY12" fmla="*/ 240506 h 245268"/>
                <a:gd name="connsiteX13" fmla="*/ 76200 w 302418"/>
                <a:gd name="connsiteY13" fmla="*/ 209550 h 245268"/>
                <a:gd name="connsiteX14" fmla="*/ 73818 w 302418"/>
                <a:gd name="connsiteY14" fmla="*/ 164306 h 245268"/>
                <a:gd name="connsiteX15" fmla="*/ 73818 w 302418"/>
                <a:gd name="connsiteY15" fmla="*/ 164306 h 245268"/>
                <a:gd name="connsiteX16" fmla="*/ 23812 w 302418"/>
                <a:gd name="connsiteY16" fmla="*/ 142875 h 245268"/>
                <a:gd name="connsiteX17" fmla="*/ 7143 w 302418"/>
                <a:gd name="connsiteY17" fmla="*/ 123825 h 245268"/>
                <a:gd name="connsiteX18" fmla="*/ 0 w 302418"/>
                <a:gd name="connsiteY18" fmla="*/ 90487 h 245268"/>
                <a:gd name="connsiteX19" fmla="*/ 42862 w 302418"/>
                <a:gd name="connsiteY19" fmla="*/ 57150 h 245268"/>
                <a:gd name="connsiteX20" fmla="*/ 78581 w 302418"/>
                <a:gd name="connsiteY20" fmla="*/ 42862 h 245268"/>
                <a:gd name="connsiteX21" fmla="*/ 97631 w 302418"/>
                <a:gd name="connsiteY21" fmla="*/ 0 h 245268"/>
                <a:gd name="connsiteX0" fmla="*/ 78581 w 302418"/>
                <a:gd name="connsiteY0" fmla="*/ 0 h 202406"/>
                <a:gd name="connsiteX1" fmla="*/ 292893 w 302418"/>
                <a:gd name="connsiteY1" fmla="*/ 52388 h 202406"/>
                <a:gd name="connsiteX2" fmla="*/ 288131 w 302418"/>
                <a:gd name="connsiteY2" fmla="*/ 64294 h 202406"/>
                <a:gd name="connsiteX3" fmla="*/ 292893 w 302418"/>
                <a:gd name="connsiteY3" fmla="*/ 90488 h 202406"/>
                <a:gd name="connsiteX4" fmla="*/ 302418 w 302418"/>
                <a:gd name="connsiteY4" fmla="*/ 111919 h 202406"/>
                <a:gd name="connsiteX5" fmla="*/ 300037 w 302418"/>
                <a:gd name="connsiteY5" fmla="*/ 138113 h 202406"/>
                <a:gd name="connsiteX6" fmla="*/ 276225 w 302418"/>
                <a:gd name="connsiteY6" fmla="*/ 145256 h 202406"/>
                <a:gd name="connsiteX7" fmla="*/ 242887 w 302418"/>
                <a:gd name="connsiteY7" fmla="*/ 150019 h 202406"/>
                <a:gd name="connsiteX8" fmla="*/ 214312 w 302418"/>
                <a:gd name="connsiteY8" fmla="*/ 150019 h 202406"/>
                <a:gd name="connsiteX9" fmla="*/ 173831 w 302418"/>
                <a:gd name="connsiteY9" fmla="*/ 152400 h 202406"/>
                <a:gd name="connsiteX10" fmla="*/ 150018 w 302418"/>
                <a:gd name="connsiteY10" fmla="*/ 185738 h 202406"/>
                <a:gd name="connsiteX11" fmla="*/ 126206 w 302418"/>
                <a:gd name="connsiteY11" fmla="*/ 202406 h 202406"/>
                <a:gd name="connsiteX12" fmla="*/ 92868 w 302418"/>
                <a:gd name="connsiteY12" fmla="*/ 197644 h 202406"/>
                <a:gd name="connsiteX13" fmla="*/ 76200 w 302418"/>
                <a:gd name="connsiteY13" fmla="*/ 166688 h 202406"/>
                <a:gd name="connsiteX14" fmla="*/ 73818 w 302418"/>
                <a:gd name="connsiteY14" fmla="*/ 121444 h 202406"/>
                <a:gd name="connsiteX15" fmla="*/ 73818 w 302418"/>
                <a:gd name="connsiteY15" fmla="*/ 121444 h 202406"/>
                <a:gd name="connsiteX16" fmla="*/ 23812 w 302418"/>
                <a:gd name="connsiteY16" fmla="*/ 100013 h 202406"/>
                <a:gd name="connsiteX17" fmla="*/ 7143 w 302418"/>
                <a:gd name="connsiteY17" fmla="*/ 80963 h 202406"/>
                <a:gd name="connsiteX18" fmla="*/ 0 w 302418"/>
                <a:gd name="connsiteY18" fmla="*/ 47625 h 202406"/>
                <a:gd name="connsiteX19" fmla="*/ 42862 w 302418"/>
                <a:gd name="connsiteY19" fmla="*/ 14288 h 202406"/>
                <a:gd name="connsiteX20" fmla="*/ 78581 w 302418"/>
                <a:gd name="connsiteY20" fmla="*/ 0 h 202406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73831 w 302418"/>
                <a:gd name="connsiteY9" fmla="*/ 138112 h 188118"/>
                <a:gd name="connsiteX10" fmla="*/ 150018 w 302418"/>
                <a:gd name="connsiteY10" fmla="*/ 171450 h 188118"/>
                <a:gd name="connsiteX11" fmla="*/ 126206 w 302418"/>
                <a:gd name="connsiteY11" fmla="*/ 188118 h 188118"/>
                <a:gd name="connsiteX12" fmla="*/ 92868 w 302418"/>
                <a:gd name="connsiteY12" fmla="*/ 183356 h 188118"/>
                <a:gd name="connsiteX13" fmla="*/ 76200 w 302418"/>
                <a:gd name="connsiteY13" fmla="*/ 152400 h 188118"/>
                <a:gd name="connsiteX14" fmla="*/ 73818 w 302418"/>
                <a:gd name="connsiteY14" fmla="*/ 107156 h 188118"/>
                <a:gd name="connsiteX15" fmla="*/ 73818 w 302418"/>
                <a:gd name="connsiteY15" fmla="*/ 107156 h 188118"/>
                <a:gd name="connsiteX16" fmla="*/ 23812 w 302418"/>
                <a:gd name="connsiteY16" fmla="*/ 85725 h 188118"/>
                <a:gd name="connsiteX17" fmla="*/ 7143 w 302418"/>
                <a:gd name="connsiteY17" fmla="*/ 66675 h 188118"/>
                <a:gd name="connsiteX18" fmla="*/ 0 w 302418"/>
                <a:gd name="connsiteY18" fmla="*/ 33337 h 188118"/>
                <a:gd name="connsiteX19" fmla="*/ 42862 w 302418"/>
                <a:gd name="connsiteY19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214312 w 302418"/>
                <a:gd name="connsiteY8" fmla="*/ 135731 h 188118"/>
                <a:gd name="connsiteX9" fmla="*/ 150018 w 302418"/>
                <a:gd name="connsiteY9" fmla="*/ 171450 h 188118"/>
                <a:gd name="connsiteX10" fmla="*/ 126206 w 302418"/>
                <a:gd name="connsiteY10" fmla="*/ 188118 h 188118"/>
                <a:gd name="connsiteX11" fmla="*/ 92868 w 302418"/>
                <a:gd name="connsiteY11" fmla="*/ 183356 h 188118"/>
                <a:gd name="connsiteX12" fmla="*/ 76200 w 302418"/>
                <a:gd name="connsiteY12" fmla="*/ 152400 h 188118"/>
                <a:gd name="connsiteX13" fmla="*/ 73818 w 302418"/>
                <a:gd name="connsiteY13" fmla="*/ 107156 h 188118"/>
                <a:gd name="connsiteX14" fmla="*/ 73818 w 302418"/>
                <a:gd name="connsiteY14" fmla="*/ 107156 h 188118"/>
                <a:gd name="connsiteX15" fmla="*/ 23812 w 302418"/>
                <a:gd name="connsiteY15" fmla="*/ 85725 h 188118"/>
                <a:gd name="connsiteX16" fmla="*/ 7143 w 302418"/>
                <a:gd name="connsiteY16" fmla="*/ 66675 h 188118"/>
                <a:gd name="connsiteX17" fmla="*/ 0 w 302418"/>
                <a:gd name="connsiteY17" fmla="*/ 33337 h 188118"/>
                <a:gd name="connsiteX18" fmla="*/ 42862 w 302418"/>
                <a:gd name="connsiteY18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242887 w 302418"/>
                <a:gd name="connsiteY7" fmla="*/ 135731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76225 w 302418"/>
                <a:gd name="connsiteY6" fmla="*/ 130968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276225 w 302418"/>
                <a:gd name="connsiteY7" fmla="*/ 130968 h 188118"/>
                <a:gd name="connsiteX8" fmla="*/ 150018 w 302418"/>
                <a:gd name="connsiteY8" fmla="*/ 171450 h 188118"/>
                <a:gd name="connsiteX9" fmla="*/ 126206 w 302418"/>
                <a:gd name="connsiteY9" fmla="*/ 188118 h 188118"/>
                <a:gd name="connsiteX10" fmla="*/ 92868 w 302418"/>
                <a:gd name="connsiteY10" fmla="*/ 183356 h 188118"/>
                <a:gd name="connsiteX11" fmla="*/ 76200 w 302418"/>
                <a:gd name="connsiteY11" fmla="*/ 152400 h 188118"/>
                <a:gd name="connsiteX12" fmla="*/ 73818 w 302418"/>
                <a:gd name="connsiteY12" fmla="*/ 107156 h 188118"/>
                <a:gd name="connsiteX13" fmla="*/ 73818 w 302418"/>
                <a:gd name="connsiteY13" fmla="*/ 107156 h 188118"/>
                <a:gd name="connsiteX14" fmla="*/ 23812 w 302418"/>
                <a:gd name="connsiteY14" fmla="*/ 85725 h 188118"/>
                <a:gd name="connsiteX15" fmla="*/ 7143 w 302418"/>
                <a:gd name="connsiteY15" fmla="*/ 66675 h 188118"/>
                <a:gd name="connsiteX16" fmla="*/ 0 w 302418"/>
                <a:gd name="connsiteY16" fmla="*/ 33337 h 188118"/>
                <a:gd name="connsiteX17" fmla="*/ 42862 w 302418"/>
                <a:gd name="connsiteY17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300037 w 302418"/>
                <a:gd name="connsiteY5" fmla="*/ 123825 h 188118"/>
                <a:gd name="connsiteX6" fmla="*/ 285289 w 302418"/>
                <a:gd name="connsiteY6" fmla="*/ 130967 h 188118"/>
                <a:gd name="connsiteX7" fmla="*/ 150018 w 302418"/>
                <a:gd name="connsiteY7" fmla="*/ 171450 h 188118"/>
                <a:gd name="connsiteX8" fmla="*/ 126206 w 302418"/>
                <a:gd name="connsiteY8" fmla="*/ 188118 h 188118"/>
                <a:gd name="connsiteX9" fmla="*/ 92868 w 302418"/>
                <a:gd name="connsiteY9" fmla="*/ 183356 h 188118"/>
                <a:gd name="connsiteX10" fmla="*/ 76200 w 302418"/>
                <a:gd name="connsiteY10" fmla="*/ 152400 h 188118"/>
                <a:gd name="connsiteX11" fmla="*/ 73818 w 302418"/>
                <a:gd name="connsiteY11" fmla="*/ 107156 h 188118"/>
                <a:gd name="connsiteX12" fmla="*/ 73818 w 302418"/>
                <a:gd name="connsiteY12" fmla="*/ 107156 h 188118"/>
                <a:gd name="connsiteX13" fmla="*/ 23812 w 302418"/>
                <a:gd name="connsiteY13" fmla="*/ 85725 h 188118"/>
                <a:gd name="connsiteX14" fmla="*/ 7143 w 302418"/>
                <a:gd name="connsiteY14" fmla="*/ 66675 h 188118"/>
                <a:gd name="connsiteX15" fmla="*/ 0 w 302418"/>
                <a:gd name="connsiteY15" fmla="*/ 33337 h 188118"/>
                <a:gd name="connsiteX16" fmla="*/ 42862 w 302418"/>
                <a:gd name="connsiteY16" fmla="*/ 0 h 188118"/>
                <a:gd name="connsiteX0" fmla="*/ 42862 w 302418"/>
                <a:gd name="connsiteY0" fmla="*/ 0 h 188118"/>
                <a:gd name="connsiteX1" fmla="*/ 292893 w 302418"/>
                <a:gd name="connsiteY1" fmla="*/ 38100 h 188118"/>
                <a:gd name="connsiteX2" fmla="*/ 288131 w 302418"/>
                <a:gd name="connsiteY2" fmla="*/ 50006 h 188118"/>
                <a:gd name="connsiteX3" fmla="*/ 292893 w 302418"/>
                <a:gd name="connsiteY3" fmla="*/ 76200 h 188118"/>
                <a:gd name="connsiteX4" fmla="*/ 302418 w 302418"/>
                <a:gd name="connsiteY4" fmla="*/ 97631 h 188118"/>
                <a:gd name="connsiteX5" fmla="*/ 285289 w 302418"/>
                <a:gd name="connsiteY5" fmla="*/ 130967 h 188118"/>
                <a:gd name="connsiteX6" fmla="*/ 150018 w 302418"/>
                <a:gd name="connsiteY6" fmla="*/ 171450 h 188118"/>
                <a:gd name="connsiteX7" fmla="*/ 126206 w 302418"/>
                <a:gd name="connsiteY7" fmla="*/ 188118 h 188118"/>
                <a:gd name="connsiteX8" fmla="*/ 92868 w 302418"/>
                <a:gd name="connsiteY8" fmla="*/ 183356 h 188118"/>
                <a:gd name="connsiteX9" fmla="*/ 76200 w 302418"/>
                <a:gd name="connsiteY9" fmla="*/ 152400 h 188118"/>
                <a:gd name="connsiteX10" fmla="*/ 73818 w 302418"/>
                <a:gd name="connsiteY10" fmla="*/ 107156 h 188118"/>
                <a:gd name="connsiteX11" fmla="*/ 73818 w 302418"/>
                <a:gd name="connsiteY11" fmla="*/ 107156 h 188118"/>
                <a:gd name="connsiteX12" fmla="*/ 23812 w 302418"/>
                <a:gd name="connsiteY12" fmla="*/ 85725 h 188118"/>
                <a:gd name="connsiteX13" fmla="*/ 7143 w 302418"/>
                <a:gd name="connsiteY13" fmla="*/ 66675 h 188118"/>
                <a:gd name="connsiteX14" fmla="*/ 0 w 302418"/>
                <a:gd name="connsiteY14" fmla="*/ 33337 h 188118"/>
                <a:gd name="connsiteX15" fmla="*/ 42862 w 302418"/>
                <a:gd name="connsiteY15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285289 w 292893"/>
                <a:gd name="connsiteY4" fmla="*/ 130967 h 188118"/>
                <a:gd name="connsiteX5" fmla="*/ 150018 w 292893"/>
                <a:gd name="connsiteY5" fmla="*/ 171450 h 188118"/>
                <a:gd name="connsiteX6" fmla="*/ 126206 w 292893"/>
                <a:gd name="connsiteY6" fmla="*/ 188118 h 188118"/>
                <a:gd name="connsiteX7" fmla="*/ 92868 w 292893"/>
                <a:gd name="connsiteY7" fmla="*/ 183356 h 188118"/>
                <a:gd name="connsiteX8" fmla="*/ 76200 w 292893"/>
                <a:gd name="connsiteY8" fmla="*/ 152400 h 188118"/>
                <a:gd name="connsiteX9" fmla="*/ 73818 w 292893"/>
                <a:gd name="connsiteY9" fmla="*/ 107156 h 188118"/>
                <a:gd name="connsiteX10" fmla="*/ 73818 w 292893"/>
                <a:gd name="connsiteY10" fmla="*/ 107156 h 188118"/>
                <a:gd name="connsiteX11" fmla="*/ 23812 w 292893"/>
                <a:gd name="connsiteY11" fmla="*/ 85725 h 188118"/>
                <a:gd name="connsiteX12" fmla="*/ 7143 w 292893"/>
                <a:gd name="connsiteY12" fmla="*/ 66675 h 188118"/>
                <a:gd name="connsiteX13" fmla="*/ 0 w 292893"/>
                <a:gd name="connsiteY13" fmla="*/ 33337 h 188118"/>
                <a:gd name="connsiteX14" fmla="*/ 42862 w 292893"/>
                <a:gd name="connsiteY14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292893 w 292893"/>
                <a:gd name="connsiteY3" fmla="*/ 76200 h 188118"/>
                <a:gd name="connsiteX4" fmla="*/ 150018 w 292893"/>
                <a:gd name="connsiteY4" fmla="*/ 171450 h 188118"/>
                <a:gd name="connsiteX5" fmla="*/ 126206 w 292893"/>
                <a:gd name="connsiteY5" fmla="*/ 188118 h 188118"/>
                <a:gd name="connsiteX6" fmla="*/ 92868 w 292893"/>
                <a:gd name="connsiteY6" fmla="*/ 183356 h 188118"/>
                <a:gd name="connsiteX7" fmla="*/ 76200 w 292893"/>
                <a:gd name="connsiteY7" fmla="*/ 152400 h 188118"/>
                <a:gd name="connsiteX8" fmla="*/ 73818 w 292893"/>
                <a:gd name="connsiteY8" fmla="*/ 107156 h 188118"/>
                <a:gd name="connsiteX9" fmla="*/ 73818 w 292893"/>
                <a:gd name="connsiteY9" fmla="*/ 107156 h 188118"/>
                <a:gd name="connsiteX10" fmla="*/ 23812 w 292893"/>
                <a:gd name="connsiteY10" fmla="*/ 85725 h 188118"/>
                <a:gd name="connsiteX11" fmla="*/ 7143 w 292893"/>
                <a:gd name="connsiteY11" fmla="*/ 66675 h 188118"/>
                <a:gd name="connsiteX12" fmla="*/ 0 w 292893"/>
                <a:gd name="connsiteY12" fmla="*/ 33337 h 188118"/>
                <a:gd name="connsiteX13" fmla="*/ 42862 w 292893"/>
                <a:gd name="connsiteY13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288131 w 292893"/>
                <a:gd name="connsiteY2" fmla="*/ 50006 h 188118"/>
                <a:gd name="connsiteX3" fmla="*/ 150018 w 292893"/>
                <a:gd name="connsiteY3" fmla="*/ 171450 h 188118"/>
                <a:gd name="connsiteX4" fmla="*/ 126206 w 292893"/>
                <a:gd name="connsiteY4" fmla="*/ 188118 h 188118"/>
                <a:gd name="connsiteX5" fmla="*/ 92868 w 292893"/>
                <a:gd name="connsiteY5" fmla="*/ 183356 h 188118"/>
                <a:gd name="connsiteX6" fmla="*/ 76200 w 292893"/>
                <a:gd name="connsiteY6" fmla="*/ 152400 h 188118"/>
                <a:gd name="connsiteX7" fmla="*/ 73818 w 292893"/>
                <a:gd name="connsiteY7" fmla="*/ 107156 h 188118"/>
                <a:gd name="connsiteX8" fmla="*/ 73818 w 292893"/>
                <a:gd name="connsiteY8" fmla="*/ 107156 h 188118"/>
                <a:gd name="connsiteX9" fmla="*/ 23812 w 292893"/>
                <a:gd name="connsiteY9" fmla="*/ 85725 h 188118"/>
                <a:gd name="connsiteX10" fmla="*/ 7143 w 292893"/>
                <a:gd name="connsiteY10" fmla="*/ 66675 h 188118"/>
                <a:gd name="connsiteX11" fmla="*/ 0 w 292893"/>
                <a:gd name="connsiteY11" fmla="*/ 33337 h 188118"/>
                <a:gd name="connsiteX12" fmla="*/ 42862 w 292893"/>
                <a:gd name="connsiteY12" fmla="*/ 0 h 188118"/>
                <a:gd name="connsiteX0" fmla="*/ 42862 w 292893"/>
                <a:gd name="connsiteY0" fmla="*/ 0 h 188118"/>
                <a:gd name="connsiteX1" fmla="*/ 292893 w 292893"/>
                <a:gd name="connsiteY1" fmla="*/ 38100 h 188118"/>
                <a:gd name="connsiteX2" fmla="*/ 150018 w 292893"/>
                <a:gd name="connsiteY2" fmla="*/ 171450 h 188118"/>
                <a:gd name="connsiteX3" fmla="*/ 126206 w 292893"/>
                <a:gd name="connsiteY3" fmla="*/ 188118 h 188118"/>
                <a:gd name="connsiteX4" fmla="*/ 92868 w 292893"/>
                <a:gd name="connsiteY4" fmla="*/ 183356 h 188118"/>
                <a:gd name="connsiteX5" fmla="*/ 76200 w 292893"/>
                <a:gd name="connsiteY5" fmla="*/ 152400 h 188118"/>
                <a:gd name="connsiteX6" fmla="*/ 73818 w 292893"/>
                <a:gd name="connsiteY6" fmla="*/ 107156 h 188118"/>
                <a:gd name="connsiteX7" fmla="*/ 73818 w 292893"/>
                <a:gd name="connsiteY7" fmla="*/ 107156 h 188118"/>
                <a:gd name="connsiteX8" fmla="*/ 23812 w 292893"/>
                <a:gd name="connsiteY8" fmla="*/ 85725 h 188118"/>
                <a:gd name="connsiteX9" fmla="*/ 7143 w 292893"/>
                <a:gd name="connsiteY9" fmla="*/ 66675 h 188118"/>
                <a:gd name="connsiteX10" fmla="*/ 0 w 292893"/>
                <a:gd name="connsiteY10" fmla="*/ 33337 h 188118"/>
                <a:gd name="connsiteX11" fmla="*/ 42862 w 292893"/>
                <a:gd name="connsiteY11" fmla="*/ 0 h 188118"/>
                <a:gd name="connsiteX0" fmla="*/ 42862 w 150018"/>
                <a:gd name="connsiteY0" fmla="*/ 0 h 188118"/>
                <a:gd name="connsiteX1" fmla="*/ 150018 w 150018"/>
                <a:gd name="connsiteY1" fmla="*/ 171450 h 188118"/>
                <a:gd name="connsiteX2" fmla="*/ 126206 w 150018"/>
                <a:gd name="connsiteY2" fmla="*/ 188118 h 188118"/>
                <a:gd name="connsiteX3" fmla="*/ 92868 w 150018"/>
                <a:gd name="connsiteY3" fmla="*/ 183356 h 188118"/>
                <a:gd name="connsiteX4" fmla="*/ 76200 w 150018"/>
                <a:gd name="connsiteY4" fmla="*/ 152400 h 188118"/>
                <a:gd name="connsiteX5" fmla="*/ 73818 w 150018"/>
                <a:gd name="connsiteY5" fmla="*/ 107156 h 188118"/>
                <a:gd name="connsiteX6" fmla="*/ 73818 w 150018"/>
                <a:gd name="connsiteY6" fmla="*/ 107156 h 188118"/>
                <a:gd name="connsiteX7" fmla="*/ 23812 w 150018"/>
                <a:gd name="connsiteY7" fmla="*/ 85725 h 188118"/>
                <a:gd name="connsiteX8" fmla="*/ 7143 w 150018"/>
                <a:gd name="connsiteY8" fmla="*/ 66675 h 188118"/>
                <a:gd name="connsiteX9" fmla="*/ 0 w 150018"/>
                <a:gd name="connsiteY9" fmla="*/ 33337 h 188118"/>
                <a:gd name="connsiteX10" fmla="*/ 42862 w 150018"/>
                <a:gd name="connsiteY10" fmla="*/ 0 h 188118"/>
                <a:gd name="connsiteX0" fmla="*/ 42862 w 150018"/>
                <a:gd name="connsiteY0" fmla="*/ 0 h 188118"/>
                <a:gd name="connsiteX1" fmla="*/ 140034 w 150018"/>
                <a:gd name="connsiteY1" fmla="*/ 164304 h 188118"/>
                <a:gd name="connsiteX2" fmla="*/ 150018 w 150018"/>
                <a:gd name="connsiteY2" fmla="*/ 171450 h 188118"/>
                <a:gd name="connsiteX3" fmla="*/ 126206 w 150018"/>
                <a:gd name="connsiteY3" fmla="*/ 188118 h 188118"/>
                <a:gd name="connsiteX4" fmla="*/ 92868 w 150018"/>
                <a:gd name="connsiteY4" fmla="*/ 183356 h 188118"/>
                <a:gd name="connsiteX5" fmla="*/ 76200 w 150018"/>
                <a:gd name="connsiteY5" fmla="*/ 152400 h 188118"/>
                <a:gd name="connsiteX6" fmla="*/ 73818 w 150018"/>
                <a:gd name="connsiteY6" fmla="*/ 107156 h 188118"/>
                <a:gd name="connsiteX7" fmla="*/ 73818 w 150018"/>
                <a:gd name="connsiteY7" fmla="*/ 107156 h 188118"/>
                <a:gd name="connsiteX8" fmla="*/ 23812 w 150018"/>
                <a:gd name="connsiteY8" fmla="*/ 85725 h 188118"/>
                <a:gd name="connsiteX9" fmla="*/ 7143 w 150018"/>
                <a:gd name="connsiteY9" fmla="*/ 66675 h 188118"/>
                <a:gd name="connsiteX10" fmla="*/ 0 w 150018"/>
                <a:gd name="connsiteY10" fmla="*/ 33337 h 188118"/>
                <a:gd name="connsiteX11" fmla="*/ 42862 w 150018"/>
                <a:gd name="connsiteY11" fmla="*/ 0 h 188118"/>
                <a:gd name="connsiteX0" fmla="*/ 42862 w 140034"/>
                <a:gd name="connsiteY0" fmla="*/ 0 h 188118"/>
                <a:gd name="connsiteX1" fmla="*/ 140034 w 140034"/>
                <a:gd name="connsiteY1" fmla="*/ 164304 h 188118"/>
                <a:gd name="connsiteX2" fmla="*/ 126206 w 140034"/>
                <a:gd name="connsiteY2" fmla="*/ 188118 h 188118"/>
                <a:gd name="connsiteX3" fmla="*/ 92868 w 140034"/>
                <a:gd name="connsiteY3" fmla="*/ 183356 h 188118"/>
                <a:gd name="connsiteX4" fmla="*/ 76200 w 140034"/>
                <a:gd name="connsiteY4" fmla="*/ 152400 h 188118"/>
                <a:gd name="connsiteX5" fmla="*/ 73818 w 140034"/>
                <a:gd name="connsiteY5" fmla="*/ 107156 h 188118"/>
                <a:gd name="connsiteX6" fmla="*/ 73818 w 140034"/>
                <a:gd name="connsiteY6" fmla="*/ 107156 h 188118"/>
                <a:gd name="connsiteX7" fmla="*/ 23812 w 140034"/>
                <a:gd name="connsiteY7" fmla="*/ 85725 h 188118"/>
                <a:gd name="connsiteX8" fmla="*/ 7143 w 140034"/>
                <a:gd name="connsiteY8" fmla="*/ 66675 h 188118"/>
                <a:gd name="connsiteX9" fmla="*/ 0 w 140034"/>
                <a:gd name="connsiteY9" fmla="*/ 33337 h 188118"/>
                <a:gd name="connsiteX10" fmla="*/ 42862 w 140034"/>
                <a:gd name="connsiteY10" fmla="*/ 0 h 188118"/>
                <a:gd name="connsiteX0" fmla="*/ 42862 w 126206"/>
                <a:gd name="connsiteY0" fmla="*/ 0 h 188118"/>
                <a:gd name="connsiteX1" fmla="*/ 126206 w 126206"/>
                <a:gd name="connsiteY1" fmla="*/ 188118 h 188118"/>
                <a:gd name="connsiteX2" fmla="*/ 92868 w 126206"/>
                <a:gd name="connsiteY2" fmla="*/ 183356 h 188118"/>
                <a:gd name="connsiteX3" fmla="*/ 76200 w 126206"/>
                <a:gd name="connsiteY3" fmla="*/ 152400 h 188118"/>
                <a:gd name="connsiteX4" fmla="*/ 73818 w 126206"/>
                <a:gd name="connsiteY4" fmla="*/ 107156 h 188118"/>
                <a:gd name="connsiteX5" fmla="*/ 73818 w 126206"/>
                <a:gd name="connsiteY5" fmla="*/ 107156 h 188118"/>
                <a:gd name="connsiteX6" fmla="*/ 23812 w 126206"/>
                <a:gd name="connsiteY6" fmla="*/ 85725 h 188118"/>
                <a:gd name="connsiteX7" fmla="*/ 7143 w 126206"/>
                <a:gd name="connsiteY7" fmla="*/ 66675 h 188118"/>
                <a:gd name="connsiteX8" fmla="*/ 0 w 126206"/>
                <a:gd name="connsiteY8" fmla="*/ 33337 h 188118"/>
                <a:gd name="connsiteX9" fmla="*/ 42862 w 126206"/>
                <a:gd name="connsiteY9" fmla="*/ 0 h 188118"/>
                <a:gd name="connsiteX0" fmla="*/ 42862 w 92868"/>
                <a:gd name="connsiteY0" fmla="*/ 0 h 183356"/>
                <a:gd name="connsiteX1" fmla="*/ 92868 w 92868"/>
                <a:gd name="connsiteY1" fmla="*/ 183356 h 183356"/>
                <a:gd name="connsiteX2" fmla="*/ 76200 w 92868"/>
                <a:gd name="connsiteY2" fmla="*/ 152400 h 183356"/>
                <a:gd name="connsiteX3" fmla="*/ 73818 w 92868"/>
                <a:gd name="connsiteY3" fmla="*/ 107156 h 183356"/>
                <a:gd name="connsiteX4" fmla="*/ 73818 w 92868"/>
                <a:gd name="connsiteY4" fmla="*/ 107156 h 183356"/>
                <a:gd name="connsiteX5" fmla="*/ 23812 w 92868"/>
                <a:gd name="connsiteY5" fmla="*/ 85725 h 183356"/>
                <a:gd name="connsiteX6" fmla="*/ 7143 w 92868"/>
                <a:gd name="connsiteY6" fmla="*/ 66675 h 183356"/>
                <a:gd name="connsiteX7" fmla="*/ 0 w 92868"/>
                <a:gd name="connsiteY7" fmla="*/ 33337 h 183356"/>
                <a:gd name="connsiteX8" fmla="*/ 42862 w 92868"/>
                <a:gd name="connsiteY8" fmla="*/ 0 h 183356"/>
                <a:gd name="connsiteX0" fmla="*/ 42862 w 76200"/>
                <a:gd name="connsiteY0" fmla="*/ 0 h 152400"/>
                <a:gd name="connsiteX1" fmla="*/ 76200 w 76200"/>
                <a:gd name="connsiteY1" fmla="*/ 152400 h 152400"/>
                <a:gd name="connsiteX2" fmla="*/ 73818 w 76200"/>
                <a:gd name="connsiteY2" fmla="*/ 107156 h 152400"/>
                <a:gd name="connsiteX3" fmla="*/ 73818 w 76200"/>
                <a:gd name="connsiteY3" fmla="*/ 107156 h 152400"/>
                <a:gd name="connsiteX4" fmla="*/ 23812 w 76200"/>
                <a:gd name="connsiteY4" fmla="*/ 85725 h 152400"/>
                <a:gd name="connsiteX5" fmla="*/ 7143 w 76200"/>
                <a:gd name="connsiteY5" fmla="*/ 66675 h 152400"/>
                <a:gd name="connsiteX6" fmla="*/ 0 w 76200"/>
                <a:gd name="connsiteY6" fmla="*/ 33337 h 152400"/>
                <a:gd name="connsiteX7" fmla="*/ 42862 w 76200"/>
                <a:gd name="connsiteY7" fmla="*/ 0 h 152400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73818 w 73818"/>
                <a:gd name="connsiteY2" fmla="*/ 107156 h 107156"/>
                <a:gd name="connsiteX3" fmla="*/ 23812 w 73818"/>
                <a:gd name="connsiteY3" fmla="*/ 85725 h 107156"/>
                <a:gd name="connsiteX4" fmla="*/ 7143 w 73818"/>
                <a:gd name="connsiteY4" fmla="*/ 66675 h 107156"/>
                <a:gd name="connsiteX5" fmla="*/ 0 w 73818"/>
                <a:gd name="connsiteY5" fmla="*/ 33337 h 107156"/>
                <a:gd name="connsiteX6" fmla="*/ 42862 w 73818"/>
                <a:gd name="connsiteY6" fmla="*/ 0 h 107156"/>
                <a:gd name="connsiteX0" fmla="*/ 42862 w 73818"/>
                <a:gd name="connsiteY0" fmla="*/ 0 h 107156"/>
                <a:gd name="connsiteX1" fmla="*/ 73818 w 73818"/>
                <a:gd name="connsiteY1" fmla="*/ 107156 h 107156"/>
                <a:gd name="connsiteX2" fmla="*/ 23812 w 73818"/>
                <a:gd name="connsiteY2" fmla="*/ 85725 h 107156"/>
                <a:gd name="connsiteX3" fmla="*/ 7143 w 73818"/>
                <a:gd name="connsiteY3" fmla="*/ 66675 h 107156"/>
                <a:gd name="connsiteX4" fmla="*/ 0 w 73818"/>
                <a:gd name="connsiteY4" fmla="*/ 33337 h 107156"/>
                <a:gd name="connsiteX5" fmla="*/ 42862 w 73818"/>
                <a:gd name="connsiteY5" fmla="*/ 0 h 107156"/>
                <a:gd name="connsiteX0" fmla="*/ 42862 w 71857"/>
                <a:gd name="connsiteY0" fmla="*/ 0 h 85725"/>
                <a:gd name="connsiteX1" fmla="*/ 71857 w 71857"/>
                <a:gd name="connsiteY1" fmla="*/ 66443 h 85725"/>
                <a:gd name="connsiteX2" fmla="*/ 23812 w 71857"/>
                <a:gd name="connsiteY2" fmla="*/ 85725 h 85725"/>
                <a:gd name="connsiteX3" fmla="*/ 7143 w 71857"/>
                <a:gd name="connsiteY3" fmla="*/ 66675 h 85725"/>
                <a:gd name="connsiteX4" fmla="*/ 0 w 71857"/>
                <a:gd name="connsiteY4" fmla="*/ 33337 h 85725"/>
                <a:gd name="connsiteX5" fmla="*/ 42862 w 71857"/>
                <a:gd name="connsiteY5" fmla="*/ 0 h 85725"/>
                <a:gd name="connsiteX0" fmla="*/ 32354 w 71909"/>
                <a:gd name="connsiteY0" fmla="*/ 16186 h 52388"/>
                <a:gd name="connsiteX1" fmla="*/ 71857 w 71909"/>
                <a:gd name="connsiteY1" fmla="*/ 33106 h 52388"/>
                <a:gd name="connsiteX2" fmla="*/ 23812 w 71909"/>
                <a:gd name="connsiteY2" fmla="*/ 52388 h 52388"/>
                <a:gd name="connsiteX3" fmla="*/ 7143 w 71909"/>
                <a:gd name="connsiteY3" fmla="*/ 33338 h 52388"/>
                <a:gd name="connsiteX4" fmla="*/ 0 w 71909"/>
                <a:gd name="connsiteY4" fmla="*/ 0 h 52388"/>
                <a:gd name="connsiteX5" fmla="*/ 32354 w 71909"/>
                <a:gd name="connsiteY5" fmla="*/ 16186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09" h="52388">
                  <a:moveTo>
                    <a:pt x="32354" y="16186"/>
                  </a:moveTo>
                  <a:cubicBezTo>
                    <a:pt x="45522" y="21826"/>
                    <a:pt x="73281" y="27072"/>
                    <a:pt x="71857" y="33106"/>
                  </a:cubicBezTo>
                  <a:cubicBezTo>
                    <a:pt x="70433" y="39140"/>
                    <a:pt x="39827" y="45961"/>
                    <a:pt x="23812" y="52388"/>
                  </a:cubicBezTo>
                  <a:lnTo>
                    <a:pt x="7143" y="33338"/>
                  </a:lnTo>
                  <a:lnTo>
                    <a:pt x="0" y="0"/>
                  </a:lnTo>
                  <a:lnTo>
                    <a:pt x="32354" y="161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169795" y="1829587"/>
              <a:ext cx="3611880" cy="2860675"/>
            </a:xfrm>
            <a:custGeom>
              <a:avLst/>
              <a:gdLst>
                <a:gd name="connsiteX0" fmla="*/ 790575 w 2633663"/>
                <a:gd name="connsiteY0" fmla="*/ 0 h 1952625"/>
                <a:gd name="connsiteX1" fmla="*/ 862013 w 2633663"/>
                <a:gd name="connsiteY1" fmla="*/ 28575 h 1952625"/>
                <a:gd name="connsiteX2" fmla="*/ 923925 w 2633663"/>
                <a:gd name="connsiteY2" fmla="*/ 71437 h 1952625"/>
                <a:gd name="connsiteX3" fmla="*/ 966788 w 2633663"/>
                <a:gd name="connsiteY3" fmla="*/ 133350 h 1952625"/>
                <a:gd name="connsiteX4" fmla="*/ 1000125 w 2633663"/>
                <a:gd name="connsiteY4" fmla="*/ 233362 h 1952625"/>
                <a:gd name="connsiteX5" fmla="*/ 1019175 w 2633663"/>
                <a:gd name="connsiteY5" fmla="*/ 314325 h 1952625"/>
                <a:gd name="connsiteX6" fmla="*/ 804863 w 2633663"/>
                <a:gd name="connsiteY6" fmla="*/ 433387 h 1952625"/>
                <a:gd name="connsiteX7" fmla="*/ 676275 w 2633663"/>
                <a:gd name="connsiteY7" fmla="*/ 557212 h 1952625"/>
                <a:gd name="connsiteX8" fmla="*/ 590550 w 2633663"/>
                <a:gd name="connsiteY8" fmla="*/ 657225 h 1952625"/>
                <a:gd name="connsiteX9" fmla="*/ 533400 w 2633663"/>
                <a:gd name="connsiteY9" fmla="*/ 828675 h 1952625"/>
                <a:gd name="connsiteX10" fmla="*/ 528638 w 2633663"/>
                <a:gd name="connsiteY10" fmla="*/ 962025 h 1952625"/>
                <a:gd name="connsiteX11" fmla="*/ 561975 w 2633663"/>
                <a:gd name="connsiteY11" fmla="*/ 1123950 h 1952625"/>
                <a:gd name="connsiteX12" fmla="*/ 623888 w 2633663"/>
                <a:gd name="connsiteY12" fmla="*/ 1295400 h 1952625"/>
                <a:gd name="connsiteX13" fmla="*/ 700088 w 2633663"/>
                <a:gd name="connsiteY13" fmla="*/ 1390650 h 1952625"/>
                <a:gd name="connsiteX14" fmla="*/ 800100 w 2633663"/>
                <a:gd name="connsiteY14" fmla="*/ 1490662 h 1952625"/>
                <a:gd name="connsiteX15" fmla="*/ 938213 w 2633663"/>
                <a:gd name="connsiteY15" fmla="*/ 1604962 h 1952625"/>
                <a:gd name="connsiteX16" fmla="*/ 1176338 w 2633663"/>
                <a:gd name="connsiteY16" fmla="*/ 1709737 h 1952625"/>
                <a:gd name="connsiteX17" fmla="*/ 1385888 w 2633663"/>
                <a:gd name="connsiteY17" fmla="*/ 1747837 h 1952625"/>
                <a:gd name="connsiteX18" fmla="*/ 1604963 w 2633663"/>
                <a:gd name="connsiteY18" fmla="*/ 1747837 h 1952625"/>
                <a:gd name="connsiteX19" fmla="*/ 1809750 w 2633663"/>
                <a:gd name="connsiteY19" fmla="*/ 1719262 h 1952625"/>
                <a:gd name="connsiteX20" fmla="*/ 2033588 w 2633663"/>
                <a:gd name="connsiteY20" fmla="*/ 1647825 h 1952625"/>
                <a:gd name="connsiteX21" fmla="*/ 2243138 w 2633663"/>
                <a:gd name="connsiteY21" fmla="*/ 1566862 h 1952625"/>
                <a:gd name="connsiteX22" fmla="*/ 2443163 w 2633663"/>
                <a:gd name="connsiteY22" fmla="*/ 1452562 h 1952625"/>
                <a:gd name="connsiteX23" fmla="*/ 2514600 w 2633663"/>
                <a:gd name="connsiteY23" fmla="*/ 1500187 h 1952625"/>
                <a:gd name="connsiteX24" fmla="*/ 2595563 w 2633663"/>
                <a:gd name="connsiteY24" fmla="*/ 1604962 h 1952625"/>
                <a:gd name="connsiteX25" fmla="*/ 2619375 w 2633663"/>
                <a:gd name="connsiteY25" fmla="*/ 1704975 h 1952625"/>
                <a:gd name="connsiteX26" fmla="*/ 2633663 w 2633663"/>
                <a:gd name="connsiteY26" fmla="*/ 1771650 h 1952625"/>
                <a:gd name="connsiteX27" fmla="*/ 2309813 w 2633663"/>
                <a:gd name="connsiteY27" fmla="*/ 1909762 h 1952625"/>
                <a:gd name="connsiteX28" fmla="*/ 2190750 w 2633663"/>
                <a:gd name="connsiteY28" fmla="*/ 1952625 h 1952625"/>
                <a:gd name="connsiteX29" fmla="*/ 781050 w 2633663"/>
                <a:gd name="connsiteY29" fmla="*/ 1952625 h 1952625"/>
                <a:gd name="connsiteX30" fmla="*/ 600075 w 2633663"/>
                <a:gd name="connsiteY30" fmla="*/ 1871662 h 1952625"/>
                <a:gd name="connsiteX31" fmla="*/ 447675 w 2633663"/>
                <a:gd name="connsiteY31" fmla="*/ 1781175 h 1952625"/>
                <a:gd name="connsiteX32" fmla="*/ 261938 w 2633663"/>
                <a:gd name="connsiteY32" fmla="*/ 1581150 h 1952625"/>
                <a:gd name="connsiteX33" fmla="*/ 85725 w 2633663"/>
                <a:gd name="connsiteY33" fmla="*/ 1338262 h 1952625"/>
                <a:gd name="connsiteX34" fmla="*/ 19050 w 2633663"/>
                <a:gd name="connsiteY34" fmla="*/ 1157287 h 1952625"/>
                <a:gd name="connsiteX35" fmla="*/ 0 w 2633663"/>
                <a:gd name="connsiteY35" fmla="*/ 962025 h 1952625"/>
                <a:gd name="connsiteX36" fmla="*/ 28575 w 2633663"/>
                <a:gd name="connsiteY36" fmla="*/ 781050 h 1952625"/>
                <a:gd name="connsiteX37" fmla="*/ 109538 w 2633663"/>
                <a:gd name="connsiteY37" fmla="*/ 571500 h 1952625"/>
                <a:gd name="connsiteX38" fmla="*/ 195263 w 2633663"/>
                <a:gd name="connsiteY38" fmla="*/ 423862 h 1952625"/>
                <a:gd name="connsiteX39" fmla="*/ 319088 w 2633663"/>
                <a:gd name="connsiteY39" fmla="*/ 276225 h 1952625"/>
                <a:gd name="connsiteX40" fmla="*/ 485775 w 2633663"/>
                <a:gd name="connsiteY40" fmla="*/ 147637 h 1952625"/>
                <a:gd name="connsiteX41" fmla="*/ 661988 w 2633663"/>
                <a:gd name="connsiteY41" fmla="*/ 47625 h 1952625"/>
                <a:gd name="connsiteX42" fmla="*/ 790575 w 2633663"/>
                <a:gd name="connsiteY42" fmla="*/ 0 h 1952625"/>
                <a:gd name="connsiteX0" fmla="*/ 790575 w 2633663"/>
                <a:gd name="connsiteY0" fmla="*/ 0 h 2091444"/>
                <a:gd name="connsiteX1" fmla="*/ 862013 w 2633663"/>
                <a:gd name="connsiteY1" fmla="*/ 28575 h 2091444"/>
                <a:gd name="connsiteX2" fmla="*/ 923925 w 2633663"/>
                <a:gd name="connsiteY2" fmla="*/ 71437 h 2091444"/>
                <a:gd name="connsiteX3" fmla="*/ 966788 w 2633663"/>
                <a:gd name="connsiteY3" fmla="*/ 133350 h 2091444"/>
                <a:gd name="connsiteX4" fmla="*/ 1000125 w 2633663"/>
                <a:gd name="connsiteY4" fmla="*/ 233362 h 2091444"/>
                <a:gd name="connsiteX5" fmla="*/ 1019175 w 2633663"/>
                <a:gd name="connsiteY5" fmla="*/ 314325 h 2091444"/>
                <a:gd name="connsiteX6" fmla="*/ 804863 w 2633663"/>
                <a:gd name="connsiteY6" fmla="*/ 433387 h 2091444"/>
                <a:gd name="connsiteX7" fmla="*/ 676275 w 2633663"/>
                <a:gd name="connsiteY7" fmla="*/ 557212 h 2091444"/>
                <a:gd name="connsiteX8" fmla="*/ 590550 w 2633663"/>
                <a:gd name="connsiteY8" fmla="*/ 657225 h 2091444"/>
                <a:gd name="connsiteX9" fmla="*/ 533400 w 2633663"/>
                <a:gd name="connsiteY9" fmla="*/ 828675 h 2091444"/>
                <a:gd name="connsiteX10" fmla="*/ 528638 w 2633663"/>
                <a:gd name="connsiteY10" fmla="*/ 962025 h 2091444"/>
                <a:gd name="connsiteX11" fmla="*/ 561975 w 2633663"/>
                <a:gd name="connsiteY11" fmla="*/ 1123950 h 2091444"/>
                <a:gd name="connsiteX12" fmla="*/ 623888 w 2633663"/>
                <a:gd name="connsiteY12" fmla="*/ 1295400 h 2091444"/>
                <a:gd name="connsiteX13" fmla="*/ 700088 w 2633663"/>
                <a:gd name="connsiteY13" fmla="*/ 1390650 h 2091444"/>
                <a:gd name="connsiteX14" fmla="*/ 800100 w 2633663"/>
                <a:gd name="connsiteY14" fmla="*/ 1490662 h 2091444"/>
                <a:gd name="connsiteX15" fmla="*/ 938213 w 2633663"/>
                <a:gd name="connsiteY15" fmla="*/ 1604962 h 2091444"/>
                <a:gd name="connsiteX16" fmla="*/ 1176338 w 2633663"/>
                <a:gd name="connsiteY16" fmla="*/ 1709737 h 2091444"/>
                <a:gd name="connsiteX17" fmla="*/ 1385888 w 2633663"/>
                <a:gd name="connsiteY17" fmla="*/ 1747837 h 2091444"/>
                <a:gd name="connsiteX18" fmla="*/ 1604963 w 2633663"/>
                <a:gd name="connsiteY18" fmla="*/ 1747837 h 2091444"/>
                <a:gd name="connsiteX19" fmla="*/ 1809750 w 2633663"/>
                <a:gd name="connsiteY19" fmla="*/ 1719262 h 2091444"/>
                <a:gd name="connsiteX20" fmla="*/ 2033588 w 2633663"/>
                <a:gd name="connsiteY20" fmla="*/ 1647825 h 2091444"/>
                <a:gd name="connsiteX21" fmla="*/ 2243138 w 2633663"/>
                <a:gd name="connsiteY21" fmla="*/ 1566862 h 2091444"/>
                <a:gd name="connsiteX22" fmla="*/ 2443163 w 2633663"/>
                <a:gd name="connsiteY22" fmla="*/ 1452562 h 2091444"/>
                <a:gd name="connsiteX23" fmla="*/ 2514600 w 2633663"/>
                <a:gd name="connsiteY23" fmla="*/ 1500187 h 2091444"/>
                <a:gd name="connsiteX24" fmla="*/ 2595563 w 2633663"/>
                <a:gd name="connsiteY24" fmla="*/ 1604962 h 2091444"/>
                <a:gd name="connsiteX25" fmla="*/ 2619375 w 2633663"/>
                <a:gd name="connsiteY25" fmla="*/ 1704975 h 2091444"/>
                <a:gd name="connsiteX26" fmla="*/ 2633663 w 2633663"/>
                <a:gd name="connsiteY26" fmla="*/ 1771650 h 2091444"/>
                <a:gd name="connsiteX27" fmla="*/ 2309813 w 2633663"/>
                <a:gd name="connsiteY27" fmla="*/ 1909762 h 2091444"/>
                <a:gd name="connsiteX28" fmla="*/ 2190750 w 2633663"/>
                <a:gd name="connsiteY28" fmla="*/ 1952625 h 2091444"/>
                <a:gd name="connsiteX29" fmla="*/ 1397166 w 2633663"/>
                <a:gd name="connsiteY29" fmla="*/ 2091435 h 2091444"/>
                <a:gd name="connsiteX30" fmla="*/ 781050 w 2633663"/>
                <a:gd name="connsiteY30" fmla="*/ 1952625 h 2091444"/>
                <a:gd name="connsiteX31" fmla="*/ 600075 w 2633663"/>
                <a:gd name="connsiteY31" fmla="*/ 1871662 h 2091444"/>
                <a:gd name="connsiteX32" fmla="*/ 447675 w 2633663"/>
                <a:gd name="connsiteY32" fmla="*/ 1781175 h 2091444"/>
                <a:gd name="connsiteX33" fmla="*/ 261938 w 2633663"/>
                <a:gd name="connsiteY33" fmla="*/ 1581150 h 2091444"/>
                <a:gd name="connsiteX34" fmla="*/ 85725 w 2633663"/>
                <a:gd name="connsiteY34" fmla="*/ 1338262 h 2091444"/>
                <a:gd name="connsiteX35" fmla="*/ 19050 w 2633663"/>
                <a:gd name="connsiteY35" fmla="*/ 1157287 h 2091444"/>
                <a:gd name="connsiteX36" fmla="*/ 0 w 2633663"/>
                <a:gd name="connsiteY36" fmla="*/ 962025 h 2091444"/>
                <a:gd name="connsiteX37" fmla="*/ 28575 w 2633663"/>
                <a:gd name="connsiteY37" fmla="*/ 781050 h 2091444"/>
                <a:gd name="connsiteX38" fmla="*/ 109538 w 2633663"/>
                <a:gd name="connsiteY38" fmla="*/ 571500 h 2091444"/>
                <a:gd name="connsiteX39" fmla="*/ 195263 w 2633663"/>
                <a:gd name="connsiteY39" fmla="*/ 423862 h 2091444"/>
                <a:gd name="connsiteX40" fmla="*/ 319088 w 2633663"/>
                <a:gd name="connsiteY40" fmla="*/ 276225 h 2091444"/>
                <a:gd name="connsiteX41" fmla="*/ 485775 w 2633663"/>
                <a:gd name="connsiteY41" fmla="*/ 147637 h 2091444"/>
                <a:gd name="connsiteX42" fmla="*/ 661988 w 2633663"/>
                <a:gd name="connsiteY42" fmla="*/ 47625 h 2091444"/>
                <a:gd name="connsiteX43" fmla="*/ 790575 w 2633663"/>
                <a:gd name="connsiteY43" fmla="*/ 0 h 2091444"/>
                <a:gd name="connsiteX0" fmla="*/ 790575 w 2633663"/>
                <a:gd name="connsiteY0" fmla="*/ 0 h 2091444"/>
                <a:gd name="connsiteX1" fmla="*/ 862013 w 2633663"/>
                <a:gd name="connsiteY1" fmla="*/ 28575 h 2091444"/>
                <a:gd name="connsiteX2" fmla="*/ 923925 w 2633663"/>
                <a:gd name="connsiteY2" fmla="*/ 71437 h 2091444"/>
                <a:gd name="connsiteX3" fmla="*/ 966788 w 2633663"/>
                <a:gd name="connsiteY3" fmla="*/ 133350 h 2091444"/>
                <a:gd name="connsiteX4" fmla="*/ 1000125 w 2633663"/>
                <a:gd name="connsiteY4" fmla="*/ 233362 h 2091444"/>
                <a:gd name="connsiteX5" fmla="*/ 1019175 w 2633663"/>
                <a:gd name="connsiteY5" fmla="*/ 314325 h 2091444"/>
                <a:gd name="connsiteX6" fmla="*/ 804863 w 2633663"/>
                <a:gd name="connsiteY6" fmla="*/ 433387 h 2091444"/>
                <a:gd name="connsiteX7" fmla="*/ 676275 w 2633663"/>
                <a:gd name="connsiteY7" fmla="*/ 557212 h 2091444"/>
                <a:gd name="connsiteX8" fmla="*/ 590550 w 2633663"/>
                <a:gd name="connsiteY8" fmla="*/ 657225 h 2091444"/>
                <a:gd name="connsiteX9" fmla="*/ 533400 w 2633663"/>
                <a:gd name="connsiteY9" fmla="*/ 828675 h 2091444"/>
                <a:gd name="connsiteX10" fmla="*/ 528638 w 2633663"/>
                <a:gd name="connsiteY10" fmla="*/ 962025 h 2091444"/>
                <a:gd name="connsiteX11" fmla="*/ 561975 w 2633663"/>
                <a:gd name="connsiteY11" fmla="*/ 1123950 h 2091444"/>
                <a:gd name="connsiteX12" fmla="*/ 623888 w 2633663"/>
                <a:gd name="connsiteY12" fmla="*/ 1295400 h 2091444"/>
                <a:gd name="connsiteX13" fmla="*/ 700088 w 2633663"/>
                <a:gd name="connsiteY13" fmla="*/ 1390650 h 2091444"/>
                <a:gd name="connsiteX14" fmla="*/ 800100 w 2633663"/>
                <a:gd name="connsiteY14" fmla="*/ 1490662 h 2091444"/>
                <a:gd name="connsiteX15" fmla="*/ 938213 w 2633663"/>
                <a:gd name="connsiteY15" fmla="*/ 1604962 h 2091444"/>
                <a:gd name="connsiteX16" fmla="*/ 1176338 w 2633663"/>
                <a:gd name="connsiteY16" fmla="*/ 1709737 h 2091444"/>
                <a:gd name="connsiteX17" fmla="*/ 1385888 w 2633663"/>
                <a:gd name="connsiteY17" fmla="*/ 1747837 h 2091444"/>
                <a:gd name="connsiteX18" fmla="*/ 1604963 w 2633663"/>
                <a:gd name="connsiteY18" fmla="*/ 1747837 h 2091444"/>
                <a:gd name="connsiteX19" fmla="*/ 1809750 w 2633663"/>
                <a:gd name="connsiteY19" fmla="*/ 1719262 h 2091444"/>
                <a:gd name="connsiteX20" fmla="*/ 2033588 w 2633663"/>
                <a:gd name="connsiteY20" fmla="*/ 1647825 h 2091444"/>
                <a:gd name="connsiteX21" fmla="*/ 2243138 w 2633663"/>
                <a:gd name="connsiteY21" fmla="*/ 1566862 h 2091444"/>
                <a:gd name="connsiteX22" fmla="*/ 2443163 w 2633663"/>
                <a:gd name="connsiteY22" fmla="*/ 1452562 h 2091444"/>
                <a:gd name="connsiteX23" fmla="*/ 2514600 w 2633663"/>
                <a:gd name="connsiteY23" fmla="*/ 1500187 h 2091444"/>
                <a:gd name="connsiteX24" fmla="*/ 2595563 w 2633663"/>
                <a:gd name="connsiteY24" fmla="*/ 1604962 h 2091444"/>
                <a:gd name="connsiteX25" fmla="*/ 2619375 w 2633663"/>
                <a:gd name="connsiteY25" fmla="*/ 1704975 h 2091444"/>
                <a:gd name="connsiteX26" fmla="*/ 2633663 w 2633663"/>
                <a:gd name="connsiteY26" fmla="*/ 1771650 h 2091444"/>
                <a:gd name="connsiteX27" fmla="*/ 2309813 w 2633663"/>
                <a:gd name="connsiteY27" fmla="*/ 1909762 h 2091444"/>
                <a:gd name="connsiteX28" fmla="*/ 2190750 w 2633663"/>
                <a:gd name="connsiteY28" fmla="*/ 1952625 h 2091444"/>
                <a:gd name="connsiteX29" fmla="*/ 1397166 w 2633663"/>
                <a:gd name="connsiteY29" fmla="*/ 2091435 h 2091444"/>
                <a:gd name="connsiteX30" fmla="*/ 781050 w 2633663"/>
                <a:gd name="connsiteY30" fmla="*/ 1952625 h 2091444"/>
                <a:gd name="connsiteX31" fmla="*/ 600075 w 2633663"/>
                <a:gd name="connsiteY31" fmla="*/ 1871662 h 2091444"/>
                <a:gd name="connsiteX32" fmla="*/ 447675 w 2633663"/>
                <a:gd name="connsiteY32" fmla="*/ 1781175 h 2091444"/>
                <a:gd name="connsiteX33" fmla="*/ 261938 w 2633663"/>
                <a:gd name="connsiteY33" fmla="*/ 1581150 h 2091444"/>
                <a:gd name="connsiteX34" fmla="*/ 85725 w 2633663"/>
                <a:gd name="connsiteY34" fmla="*/ 1338262 h 2091444"/>
                <a:gd name="connsiteX35" fmla="*/ 19050 w 2633663"/>
                <a:gd name="connsiteY35" fmla="*/ 1157287 h 2091444"/>
                <a:gd name="connsiteX36" fmla="*/ 0 w 2633663"/>
                <a:gd name="connsiteY36" fmla="*/ 962025 h 2091444"/>
                <a:gd name="connsiteX37" fmla="*/ 28575 w 2633663"/>
                <a:gd name="connsiteY37" fmla="*/ 781050 h 2091444"/>
                <a:gd name="connsiteX38" fmla="*/ 109538 w 2633663"/>
                <a:gd name="connsiteY38" fmla="*/ 571500 h 2091444"/>
                <a:gd name="connsiteX39" fmla="*/ 195263 w 2633663"/>
                <a:gd name="connsiteY39" fmla="*/ 423862 h 2091444"/>
                <a:gd name="connsiteX40" fmla="*/ 319088 w 2633663"/>
                <a:gd name="connsiteY40" fmla="*/ 276225 h 2091444"/>
                <a:gd name="connsiteX41" fmla="*/ 485775 w 2633663"/>
                <a:gd name="connsiteY41" fmla="*/ 147637 h 2091444"/>
                <a:gd name="connsiteX42" fmla="*/ 661988 w 2633663"/>
                <a:gd name="connsiteY42" fmla="*/ 47625 h 2091444"/>
                <a:gd name="connsiteX43" fmla="*/ 790575 w 2633663"/>
                <a:gd name="connsiteY43" fmla="*/ 0 h 2091444"/>
                <a:gd name="connsiteX0" fmla="*/ 790575 w 2633663"/>
                <a:gd name="connsiteY0" fmla="*/ 0 h 2091435"/>
                <a:gd name="connsiteX1" fmla="*/ 862013 w 2633663"/>
                <a:gd name="connsiteY1" fmla="*/ 28575 h 2091435"/>
                <a:gd name="connsiteX2" fmla="*/ 923925 w 2633663"/>
                <a:gd name="connsiteY2" fmla="*/ 71437 h 2091435"/>
                <a:gd name="connsiteX3" fmla="*/ 966788 w 2633663"/>
                <a:gd name="connsiteY3" fmla="*/ 133350 h 2091435"/>
                <a:gd name="connsiteX4" fmla="*/ 1000125 w 2633663"/>
                <a:gd name="connsiteY4" fmla="*/ 233362 h 2091435"/>
                <a:gd name="connsiteX5" fmla="*/ 1019175 w 2633663"/>
                <a:gd name="connsiteY5" fmla="*/ 314325 h 2091435"/>
                <a:gd name="connsiteX6" fmla="*/ 804863 w 2633663"/>
                <a:gd name="connsiteY6" fmla="*/ 433387 h 2091435"/>
                <a:gd name="connsiteX7" fmla="*/ 676275 w 2633663"/>
                <a:gd name="connsiteY7" fmla="*/ 557212 h 2091435"/>
                <a:gd name="connsiteX8" fmla="*/ 590550 w 2633663"/>
                <a:gd name="connsiteY8" fmla="*/ 657225 h 2091435"/>
                <a:gd name="connsiteX9" fmla="*/ 533400 w 2633663"/>
                <a:gd name="connsiteY9" fmla="*/ 828675 h 2091435"/>
                <a:gd name="connsiteX10" fmla="*/ 528638 w 2633663"/>
                <a:gd name="connsiteY10" fmla="*/ 962025 h 2091435"/>
                <a:gd name="connsiteX11" fmla="*/ 561975 w 2633663"/>
                <a:gd name="connsiteY11" fmla="*/ 1123950 h 2091435"/>
                <a:gd name="connsiteX12" fmla="*/ 623888 w 2633663"/>
                <a:gd name="connsiteY12" fmla="*/ 1295400 h 2091435"/>
                <a:gd name="connsiteX13" fmla="*/ 700088 w 2633663"/>
                <a:gd name="connsiteY13" fmla="*/ 1390650 h 2091435"/>
                <a:gd name="connsiteX14" fmla="*/ 800100 w 2633663"/>
                <a:gd name="connsiteY14" fmla="*/ 1490662 h 2091435"/>
                <a:gd name="connsiteX15" fmla="*/ 938213 w 2633663"/>
                <a:gd name="connsiteY15" fmla="*/ 1604962 h 2091435"/>
                <a:gd name="connsiteX16" fmla="*/ 1176338 w 2633663"/>
                <a:gd name="connsiteY16" fmla="*/ 1709737 h 2091435"/>
                <a:gd name="connsiteX17" fmla="*/ 1385888 w 2633663"/>
                <a:gd name="connsiteY17" fmla="*/ 1747837 h 2091435"/>
                <a:gd name="connsiteX18" fmla="*/ 1604963 w 2633663"/>
                <a:gd name="connsiteY18" fmla="*/ 1747837 h 2091435"/>
                <a:gd name="connsiteX19" fmla="*/ 1809750 w 2633663"/>
                <a:gd name="connsiteY19" fmla="*/ 1719262 h 2091435"/>
                <a:gd name="connsiteX20" fmla="*/ 2033588 w 2633663"/>
                <a:gd name="connsiteY20" fmla="*/ 1647825 h 2091435"/>
                <a:gd name="connsiteX21" fmla="*/ 2243138 w 2633663"/>
                <a:gd name="connsiteY21" fmla="*/ 1566862 h 2091435"/>
                <a:gd name="connsiteX22" fmla="*/ 2443163 w 2633663"/>
                <a:gd name="connsiteY22" fmla="*/ 1452562 h 2091435"/>
                <a:gd name="connsiteX23" fmla="*/ 2514600 w 2633663"/>
                <a:gd name="connsiteY23" fmla="*/ 1500187 h 2091435"/>
                <a:gd name="connsiteX24" fmla="*/ 2595563 w 2633663"/>
                <a:gd name="connsiteY24" fmla="*/ 1604962 h 2091435"/>
                <a:gd name="connsiteX25" fmla="*/ 2619375 w 2633663"/>
                <a:gd name="connsiteY25" fmla="*/ 1704975 h 2091435"/>
                <a:gd name="connsiteX26" fmla="*/ 2633663 w 2633663"/>
                <a:gd name="connsiteY26" fmla="*/ 1771650 h 2091435"/>
                <a:gd name="connsiteX27" fmla="*/ 2309813 w 2633663"/>
                <a:gd name="connsiteY27" fmla="*/ 1909762 h 2091435"/>
                <a:gd name="connsiteX28" fmla="*/ 2190750 w 2633663"/>
                <a:gd name="connsiteY28" fmla="*/ 1952625 h 2091435"/>
                <a:gd name="connsiteX29" fmla="*/ 1397166 w 2633663"/>
                <a:gd name="connsiteY29" fmla="*/ 2091435 h 2091435"/>
                <a:gd name="connsiteX30" fmla="*/ 781050 w 2633663"/>
                <a:gd name="connsiteY30" fmla="*/ 1952625 h 2091435"/>
                <a:gd name="connsiteX31" fmla="*/ 600075 w 2633663"/>
                <a:gd name="connsiteY31" fmla="*/ 1871662 h 2091435"/>
                <a:gd name="connsiteX32" fmla="*/ 447675 w 2633663"/>
                <a:gd name="connsiteY32" fmla="*/ 1781175 h 2091435"/>
                <a:gd name="connsiteX33" fmla="*/ 261938 w 2633663"/>
                <a:gd name="connsiteY33" fmla="*/ 1581150 h 2091435"/>
                <a:gd name="connsiteX34" fmla="*/ 85725 w 2633663"/>
                <a:gd name="connsiteY34" fmla="*/ 1338262 h 2091435"/>
                <a:gd name="connsiteX35" fmla="*/ 19050 w 2633663"/>
                <a:gd name="connsiteY35" fmla="*/ 1157287 h 2091435"/>
                <a:gd name="connsiteX36" fmla="*/ 0 w 2633663"/>
                <a:gd name="connsiteY36" fmla="*/ 962025 h 2091435"/>
                <a:gd name="connsiteX37" fmla="*/ 28575 w 2633663"/>
                <a:gd name="connsiteY37" fmla="*/ 781050 h 2091435"/>
                <a:gd name="connsiteX38" fmla="*/ 109538 w 2633663"/>
                <a:gd name="connsiteY38" fmla="*/ 571500 h 2091435"/>
                <a:gd name="connsiteX39" fmla="*/ 195263 w 2633663"/>
                <a:gd name="connsiteY39" fmla="*/ 423862 h 2091435"/>
                <a:gd name="connsiteX40" fmla="*/ 319088 w 2633663"/>
                <a:gd name="connsiteY40" fmla="*/ 276225 h 2091435"/>
                <a:gd name="connsiteX41" fmla="*/ 485775 w 2633663"/>
                <a:gd name="connsiteY41" fmla="*/ 147637 h 2091435"/>
                <a:gd name="connsiteX42" fmla="*/ 661988 w 2633663"/>
                <a:gd name="connsiteY42" fmla="*/ 47625 h 2091435"/>
                <a:gd name="connsiteX43" fmla="*/ 790575 w 2633663"/>
                <a:gd name="connsiteY43" fmla="*/ 0 h 2091435"/>
                <a:gd name="connsiteX0" fmla="*/ 790575 w 2633663"/>
                <a:gd name="connsiteY0" fmla="*/ 0 h 2091435"/>
                <a:gd name="connsiteX1" fmla="*/ 862013 w 2633663"/>
                <a:gd name="connsiteY1" fmla="*/ 28575 h 2091435"/>
                <a:gd name="connsiteX2" fmla="*/ 923925 w 2633663"/>
                <a:gd name="connsiteY2" fmla="*/ 71437 h 2091435"/>
                <a:gd name="connsiteX3" fmla="*/ 966788 w 2633663"/>
                <a:gd name="connsiteY3" fmla="*/ 133350 h 2091435"/>
                <a:gd name="connsiteX4" fmla="*/ 1000125 w 2633663"/>
                <a:gd name="connsiteY4" fmla="*/ 233362 h 2091435"/>
                <a:gd name="connsiteX5" fmla="*/ 1019175 w 2633663"/>
                <a:gd name="connsiteY5" fmla="*/ 314325 h 2091435"/>
                <a:gd name="connsiteX6" fmla="*/ 804863 w 2633663"/>
                <a:gd name="connsiteY6" fmla="*/ 433387 h 2091435"/>
                <a:gd name="connsiteX7" fmla="*/ 676275 w 2633663"/>
                <a:gd name="connsiteY7" fmla="*/ 557212 h 2091435"/>
                <a:gd name="connsiteX8" fmla="*/ 590550 w 2633663"/>
                <a:gd name="connsiteY8" fmla="*/ 657225 h 2091435"/>
                <a:gd name="connsiteX9" fmla="*/ 533400 w 2633663"/>
                <a:gd name="connsiteY9" fmla="*/ 828675 h 2091435"/>
                <a:gd name="connsiteX10" fmla="*/ 528638 w 2633663"/>
                <a:gd name="connsiteY10" fmla="*/ 962025 h 2091435"/>
                <a:gd name="connsiteX11" fmla="*/ 561975 w 2633663"/>
                <a:gd name="connsiteY11" fmla="*/ 1123950 h 2091435"/>
                <a:gd name="connsiteX12" fmla="*/ 623888 w 2633663"/>
                <a:gd name="connsiteY12" fmla="*/ 1295400 h 2091435"/>
                <a:gd name="connsiteX13" fmla="*/ 700088 w 2633663"/>
                <a:gd name="connsiteY13" fmla="*/ 1390650 h 2091435"/>
                <a:gd name="connsiteX14" fmla="*/ 800100 w 2633663"/>
                <a:gd name="connsiteY14" fmla="*/ 1490662 h 2091435"/>
                <a:gd name="connsiteX15" fmla="*/ 938213 w 2633663"/>
                <a:gd name="connsiteY15" fmla="*/ 1604962 h 2091435"/>
                <a:gd name="connsiteX16" fmla="*/ 1176338 w 2633663"/>
                <a:gd name="connsiteY16" fmla="*/ 1709737 h 2091435"/>
                <a:gd name="connsiteX17" fmla="*/ 1385888 w 2633663"/>
                <a:gd name="connsiteY17" fmla="*/ 1747837 h 2091435"/>
                <a:gd name="connsiteX18" fmla="*/ 1604963 w 2633663"/>
                <a:gd name="connsiteY18" fmla="*/ 1747837 h 2091435"/>
                <a:gd name="connsiteX19" fmla="*/ 1809750 w 2633663"/>
                <a:gd name="connsiteY19" fmla="*/ 1719262 h 2091435"/>
                <a:gd name="connsiteX20" fmla="*/ 2033588 w 2633663"/>
                <a:gd name="connsiteY20" fmla="*/ 1647825 h 2091435"/>
                <a:gd name="connsiteX21" fmla="*/ 2243138 w 2633663"/>
                <a:gd name="connsiteY21" fmla="*/ 1566862 h 2091435"/>
                <a:gd name="connsiteX22" fmla="*/ 2443163 w 2633663"/>
                <a:gd name="connsiteY22" fmla="*/ 1452562 h 2091435"/>
                <a:gd name="connsiteX23" fmla="*/ 2514600 w 2633663"/>
                <a:gd name="connsiteY23" fmla="*/ 1500187 h 2091435"/>
                <a:gd name="connsiteX24" fmla="*/ 2595563 w 2633663"/>
                <a:gd name="connsiteY24" fmla="*/ 1604962 h 2091435"/>
                <a:gd name="connsiteX25" fmla="*/ 2619375 w 2633663"/>
                <a:gd name="connsiteY25" fmla="*/ 1704975 h 2091435"/>
                <a:gd name="connsiteX26" fmla="*/ 2633663 w 2633663"/>
                <a:gd name="connsiteY26" fmla="*/ 1771650 h 2091435"/>
                <a:gd name="connsiteX27" fmla="*/ 2309813 w 2633663"/>
                <a:gd name="connsiteY27" fmla="*/ 1909762 h 2091435"/>
                <a:gd name="connsiteX28" fmla="*/ 2190750 w 2633663"/>
                <a:gd name="connsiteY28" fmla="*/ 1952625 h 2091435"/>
                <a:gd name="connsiteX29" fmla="*/ 1397166 w 2633663"/>
                <a:gd name="connsiteY29" fmla="*/ 2091435 h 2091435"/>
                <a:gd name="connsiteX30" fmla="*/ 781050 w 2633663"/>
                <a:gd name="connsiteY30" fmla="*/ 1952625 h 2091435"/>
                <a:gd name="connsiteX31" fmla="*/ 600075 w 2633663"/>
                <a:gd name="connsiteY31" fmla="*/ 1871662 h 2091435"/>
                <a:gd name="connsiteX32" fmla="*/ 447675 w 2633663"/>
                <a:gd name="connsiteY32" fmla="*/ 1781175 h 2091435"/>
                <a:gd name="connsiteX33" fmla="*/ 261938 w 2633663"/>
                <a:gd name="connsiteY33" fmla="*/ 1581150 h 2091435"/>
                <a:gd name="connsiteX34" fmla="*/ 85725 w 2633663"/>
                <a:gd name="connsiteY34" fmla="*/ 1338262 h 2091435"/>
                <a:gd name="connsiteX35" fmla="*/ 19050 w 2633663"/>
                <a:gd name="connsiteY35" fmla="*/ 1157287 h 2091435"/>
                <a:gd name="connsiteX36" fmla="*/ 0 w 2633663"/>
                <a:gd name="connsiteY36" fmla="*/ 962025 h 2091435"/>
                <a:gd name="connsiteX37" fmla="*/ 28575 w 2633663"/>
                <a:gd name="connsiteY37" fmla="*/ 781050 h 2091435"/>
                <a:gd name="connsiteX38" fmla="*/ 109538 w 2633663"/>
                <a:gd name="connsiteY38" fmla="*/ 571500 h 2091435"/>
                <a:gd name="connsiteX39" fmla="*/ 195263 w 2633663"/>
                <a:gd name="connsiteY39" fmla="*/ 423862 h 2091435"/>
                <a:gd name="connsiteX40" fmla="*/ 319088 w 2633663"/>
                <a:gd name="connsiteY40" fmla="*/ 276225 h 2091435"/>
                <a:gd name="connsiteX41" fmla="*/ 485775 w 2633663"/>
                <a:gd name="connsiteY41" fmla="*/ 147637 h 2091435"/>
                <a:gd name="connsiteX42" fmla="*/ 661988 w 2633663"/>
                <a:gd name="connsiteY42" fmla="*/ 47625 h 2091435"/>
                <a:gd name="connsiteX43" fmla="*/ 790575 w 2633663"/>
                <a:gd name="connsiteY43" fmla="*/ 0 h 2091435"/>
                <a:gd name="connsiteX0" fmla="*/ 790575 w 2633663"/>
                <a:gd name="connsiteY0" fmla="*/ 0 h 2091435"/>
                <a:gd name="connsiteX1" fmla="*/ 862013 w 2633663"/>
                <a:gd name="connsiteY1" fmla="*/ 28575 h 2091435"/>
                <a:gd name="connsiteX2" fmla="*/ 923925 w 2633663"/>
                <a:gd name="connsiteY2" fmla="*/ 71437 h 2091435"/>
                <a:gd name="connsiteX3" fmla="*/ 966788 w 2633663"/>
                <a:gd name="connsiteY3" fmla="*/ 133350 h 2091435"/>
                <a:gd name="connsiteX4" fmla="*/ 1000125 w 2633663"/>
                <a:gd name="connsiteY4" fmla="*/ 233362 h 2091435"/>
                <a:gd name="connsiteX5" fmla="*/ 1019175 w 2633663"/>
                <a:gd name="connsiteY5" fmla="*/ 314325 h 2091435"/>
                <a:gd name="connsiteX6" fmla="*/ 804863 w 2633663"/>
                <a:gd name="connsiteY6" fmla="*/ 433387 h 2091435"/>
                <a:gd name="connsiteX7" fmla="*/ 676275 w 2633663"/>
                <a:gd name="connsiteY7" fmla="*/ 557212 h 2091435"/>
                <a:gd name="connsiteX8" fmla="*/ 590550 w 2633663"/>
                <a:gd name="connsiteY8" fmla="*/ 657225 h 2091435"/>
                <a:gd name="connsiteX9" fmla="*/ 533400 w 2633663"/>
                <a:gd name="connsiteY9" fmla="*/ 828675 h 2091435"/>
                <a:gd name="connsiteX10" fmla="*/ 528638 w 2633663"/>
                <a:gd name="connsiteY10" fmla="*/ 962025 h 2091435"/>
                <a:gd name="connsiteX11" fmla="*/ 561975 w 2633663"/>
                <a:gd name="connsiteY11" fmla="*/ 1123950 h 2091435"/>
                <a:gd name="connsiteX12" fmla="*/ 623888 w 2633663"/>
                <a:gd name="connsiteY12" fmla="*/ 1295400 h 2091435"/>
                <a:gd name="connsiteX13" fmla="*/ 700088 w 2633663"/>
                <a:gd name="connsiteY13" fmla="*/ 1390650 h 2091435"/>
                <a:gd name="connsiteX14" fmla="*/ 800100 w 2633663"/>
                <a:gd name="connsiteY14" fmla="*/ 1490662 h 2091435"/>
                <a:gd name="connsiteX15" fmla="*/ 938213 w 2633663"/>
                <a:gd name="connsiteY15" fmla="*/ 1604962 h 2091435"/>
                <a:gd name="connsiteX16" fmla="*/ 1176338 w 2633663"/>
                <a:gd name="connsiteY16" fmla="*/ 1709737 h 2091435"/>
                <a:gd name="connsiteX17" fmla="*/ 1385888 w 2633663"/>
                <a:gd name="connsiteY17" fmla="*/ 1747837 h 2091435"/>
                <a:gd name="connsiteX18" fmla="*/ 1604963 w 2633663"/>
                <a:gd name="connsiteY18" fmla="*/ 1747837 h 2091435"/>
                <a:gd name="connsiteX19" fmla="*/ 1809750 w 2633663"/>
                <a:gd name="connsiteY19" fmla="*/ 1719262 h 2091435"/>
                <a:gd name="connsiteX20" fmla="*/ 2033588 w 2633663"/>
                <a:gd name="connsiteY20" fmla="*/ 1647825 h 2091435"/>
                <a:gd name="connsiteX21" fmla="*/ 2243138 w 2633663"/>
                <a:gd name="connsiteY21" fmla="*/ 1566862 h 2091435"/>
                <a:gd name="connsiteX22" fmla="*/ 2443163 w 2633663"/>
                <a:gd name="connsiteY22" fmla="*/ 1452562 h 2091435"/>
                <a:gd name="connsiteX23" fmla="*/ 2514600 w 2633663"/>
                <a:gd name="connsiteY23" fmla="*/ 1500187 h 2091435"/>
                <a:gd name="connsiteX24" fmla="*/ 2578200 w 2633663"/>
                <a:gd name="connsiteY24" fmla="*/ 1611926 h 2091435"/>
                <a:gd name="connsiteX25" fmla="*/ 2619375 w 2633663"/>
                <a:gd name="connsiteY25" fmla="*/ 1704975 h 2091435"/>
                <a:gd name="connsiteX26" fmla="*/ 2633663 w 2633663"/>
                <a:gd name="connsiteY26" fmla="*/ 1771650 h 2091435"/>
                <a:gd name="connsiteX27" fmla="*/ 2309813 w 2633663"/>
                <a:gd name="connsiteY27" fmla="*/ 1909762 h 2091435"/>
                <a:gd name="connsiteX28" fmla="*/ 2190750 w 2633663"/>
                <a:gd name="connsiteY28" fmla="*/ 1952625 h 2091435"/>
                <a:gd name="connsiteX29" fmla="*/ 1397166 w 2633663"/>
                <a:gd name="connsiteY29" fmla="*/ 2091435 h 2091435"/>
                <a:gd name="connsiteX30" fmla="*/ 781050 w 2633663"/>
                <a:gd name="connsiteY30" fmla="*/ 1952625 h 2091435"/>
                <a:gd name="connsiteX31" fmla="*/ 600075 w 2633663"/>
                <a:gd name="connsiteY31" fmla="*/ 1871662 h 2091435"/>
                <a:gd name="connsiteX32" fmla="*/ 447675 w 2633663"/>
                <a:gd name="connsiteY32" fmla="*/ 1781175 h 2091435"/>
                <a:gd name="connsiteX33" fmla="*/ 261938 w 2633663"/>
                <a:gd name="connsiteY33" fmla="*/ 1581150 h 2091435"/>
                <a:gd name="connsiteX34" fmla="*/ 85725 w 2633663"/>
                <a:gd name="connsiteY34" fmla="*/ 1338262 h 2091435"/>
                <a:gd name="connsiteX35" fmla="*/ 19050 w 2633663"/>
                <a:gd name="connsiteY35" fmla="*/ 1157287 h 2091435"/>
                <a:gd name="connsiteX36" fmla="*/ 0 w 2633663"/>
                <a:gd name="connsiteY36" fmla="*/ 962025 h 2091435"/>
                <a:gd name="connsiteX37" fmla="*/ 28575 w 2633663"/>
                <a:gd name="connsiteY37" fmla="*/ 781050 h 2091435"/>
                <a:gd name="connsiteX38" fmla="*/ 109538 w 2633663"/>
                <a:gd name="connsiteY38" fmla="*/ 571500 h 2091435"/>
                <a:gd name="connsiteX39" fmla="*/ 195263 w 2633663"/>
                <a:gd name="connsiteY39" fmla="*/ 423862 h 2091435"/>
                <a:gd name="connsiteX40" fmla="*/ 319088 w 2633663"/>
                <a:gd name="connsiteY40" fmla="*/ 276225 h 2091435"/>
                <a:gd name="connsiteX41" fmla="*/ 485775 w 2633663"/>
                <a:gd name="connsiteY41" fmla="*/ 147637 h 2091435"/>
                <a:gd name="connsiteX42" fmla="*/ 661988 w 2633663"/>
                <a:gd name="connsiteY42" fmla="*/ 47625 h 2091435"/>
                <a:gd name="connsiteX43" fmla="*/ 790575 w 2633663"/>
                <a:gd name="connsiteY43" fmla="*/ 0 h 2091435"/>
                <a:gd name="connsiteX0" fmla="*/ 790575 w 2633663"/>
                <a:gd name="connsiteY0" fmla="*/ 0 h 2091435"/>
                <a:gd name="connsiteX1" fmla="*/ 862013 w 2633663"/>
                <a:gd name="connsiteY1" fmla="*/ 28575 h 2091435"/>
                <a:gd name="connsiteX2" fmla="*/ 923925 w 2633663"/>
                <a:gd name="connsiteY2" fmla="*/ 71437 h 2091435"/>
                <a:gd name="connsiteX3" fmla="*/ 966788 w 2633663"/>
                <a:gd name="connsiteY3" fmla="*/ 133350 h 2091435"/>
                <a:gd name="connsiteX4" fmla="*/ 1000125 w 2633663"/>
                <a:gd name="connsiteY4" fmla="*/ 233362 h 2091435"/>
                <a:gd name="connsiteX5" fmla="*/ 1019175 w 2633663"/>
                <a:gd name="connsiteY5" fmla="*/ 314325 h 2091435"/>
                <a:gd name="connsiteX6" fmla="*/ 804863 w 2633663"/>
                <a:gd name="connsiteY6" fmla="*/ 433387 h 2091435"/>
                <a:gd name="connsiteX7" fmla="*/ 676275 w 2633663"/>
                <a:gd name="connsiteY7" fmla="*/ 546766 h 2091435"/>
                <a:gd name="connsiteX8" fmla="*/ 590550 w 2633663"/>
                <a:gd name="connsiteY8" fmla="*/ 657225 h 2091435"/>
                <a:gd name="connsiteX9" fmla="*/ 533400 w 2633663"/>
                <a:gd name="connsiteY9" fmla="*/ 828675 h 2091435"/>
                <a:gd name="connsiteX10" fmla="*/ 528638 w 2633663"/>
                <a:gd name="connsiteY10" fmla="*/ 962025 h 2091435"/>
                <a:gd name="connsiteX11" fmla="*/ 561975 w 2633663"/>
                <a:gd name="connsiteY11" fmla="*/ 1123950 h 2091435"/>
                <a:gd name="connsiteX12" fmla="*/ 623888 w 2633663"/>
                <a:gd name="connsiteY12" fmla="*/ 1295400 h 2091435"/>
                <a:gd name="connsiteX13" fmla="*/ 700088 w 2633663"/>
                <a:gd name="connsiteY13" fmla="*/ 1390650 h 2091435"/>
                <a:gd name="connsiteX14" fmla="*/ 800100 w 2633663"/>
                <a:gd name="connsiteY14" fmla="*/ 1490662 h 2091435"/>
                <a:gd name="connsiteX15" fmla="*/ 938213 w 2633663"/>
                <a:gd name="connsiteY15" fmla="*/ 1604962 h 2091435"/>
                <a:gd name="connsiteX16" fmla="*/ 1176338 w 2633663"/>
                <a:gd name="connsiteY16" fmla="*/ 1709737 h 2091435"/>
                <a:gd name="connsiteX17" fmla="*/ 1385888 w 2633663"/>
                <a:gd name="connsiteY17" fmla="*/ 1747837 h 2091435"/>
                <a:gd name="connsiteX18" fmla="*/ 1604963 w 2633663"/>
                <a:gd name="connsiteY18" fmla="*/ 1747837 h 2091435"/>
                <a:gd name="connsiteX19" fmla="*/ 1809750 w 2633663"/>
                <a:gd name="connsiteY19" fmla="*/ 1719262 h 2091435"/>
                <a:gd name="connsiteX20" fmla="*/ 2033588 w 2633663"/>
                <a:gd name="connsiteY20" fmla="*/ 1647825 h 2091435"/>
                <a:gd name="connsiteX21" fmla="*/ 2243138 w 2633663"/>
                <a:gd name="connsiteY21" fmla="*/ 1566862 h 2091435"/>
                <a:gd name="connsiteX22" fmla="*/ 2443163 w 2633663"/>
                <a:gd name="connsiteY22" fmla="*/ 1452562 h 2091435"/>
                <a:gd name="connsiteX23" fmla="*/ 2514600 w 2633663"/>
                <a:gd name="connsiteY23" fmla="*/ 1500187 h 2091435"/>
                <a:gd name="connsiteX24" fmla="*/ 2578200 w 2633663"/>
                <a:gd name="connsiteY24" fmla="*/ 1611926 h 2091435"/>
                <a:gd name="connsiteX25" fmla="*/ 2619375 w 2633663"/>
                <a:gd name="connsiteY25" fmla="*/ 1704975 h 2091435"/>
                <a:gd name="connsiteX26" fmla="*/ 2633663 w 2633663"/>
                <a:gd name="connsiteY26" fmla="*/ 1771650 h 2091435"/>
                <a:gd name="connsiteX27" fmla="*/ 2309813 w 2633663"/>
                <a:gd name="connsiteY27" fmla="*/ 1909762 h 2091435"/>
                <a:gd name="connsiteX28" fmla="*/ 2190750 w 2633663"/>
                <a:gd name="connsiteY28" fmla="*/ 1952625 h 2091435"/>
                <a:gd name="connsiteX29" fmla="*/ 1397166 w 2633663"/>
                <a:gd name="connsiteY29" fmla="*/ 2091435 h 2091435"/>
                <a:gd name="connsiteX30" fmla="*/ 781050 w 2633663"/>
                <a:gd name="connsiteY30" fmla="*/ 1952625 h 2091435"/>
                <a:gd name="connsiteX31" fmla="*/ 600075 w 2633663"/>
                <a:gd name="connsiteY31" fmla="*/ 1871662 h 2091435"/>
                <a:gd name="connsiteX32" fmla="*/ 447675 w 2633663"/>
                <a:gd name="connsiteY32" fmla="*/ 1781175 h 2091435"/>
                <a:gd name="connsiteX33" fmla="*/ 261938 w 2633663"/>
                <a:gd name="connsiteY33" fmla="*/ 1581150 h 2091435"/>
                <a:gd name="connsiteX34" fmla="*/ 85725 w 2633663"/>
                <a:gd name="connsiteY34" fmla="*/ 1338262 h 2091435"/>
                <a:gd name="connsiteX35" fmla="*/ 19050 w 2633663"/>
                <a:gd name="connsiteY35" fmla="*/ 1157287 h 2091435"/>
                <a:gd name="connsiteX36" fmla="*/ 0 w 2633663"/>
                <a:gd name="connsiteY36" fmla="*/ 962025 h 2091435"/>
                <a:gd name="connsiteX37" fmla="*/ 28575 w 2633663"/>
                <a:gd name="connsiteY37" fmla="*/ 781050 h 2091435"/>
                <a:gd name="connsiteX38" fmla="*/ 109538 w 2633663"/>
                <a:gd name="connsiteY38" fmla="*/ 571500 h 2091435"/>
                <a:gd name="connsiteX39" fmla="*/ 195263 w 2633663"/>
                <a:gd name="connsiteY39" fmla="*/ 423862 h 2091435"/>
                <a:gd name="connsiteX40" fmla="*/ 319088 w 2633663"/>
                <a:gd name="connsiteY40" fmla="*/ 276225 h 2091435"/>
                <a:gd name="connsiteX41" fmla="*/ 485775 w 2633663"/>
                <a:gd name="connsiteY41" fmla="*/ 147637 h 2091435"/>
                <a:gd name="connsiteX42" fmla="*/ 661988 w 2633663"/>
                <a:gd name="connsiteY42" fmla="*/ 47625 h 2091435"/>
                <a:gd name="connsiteX43" fmla="*/ 790575 w 2633663"/>
                <a:gd name="connsiteY43" fmla="*/ 0 h 2091435"/>
                <a:gd name="connsiteX0" fmla="*/ 790575 w 2633663"/>
                <a:gd name="connsiteY0" fmla="*/ 0 h 2091435"/>
                <a:gd name="connsiteX1" fmla="*/ 862013 w 2633663"/>
                <a:gd name="connsiteY1" fmla="*/ 28575 h 2091435"/>
                <a:gd name="connsiteX2" fmla="*/ 923925 w 2633663"/>
                <a:gd name="connsiteY2" fmla="*/ 71437 h 2091435"/>
                <a:gd name="connsiteX3" fmla="*/ 966788 w 2633663"/>
                <a:gd name="connsiteY3" fmla="*/ 133350 h 2091435"/>
                <a:gd name="connsiteX4" fmla="*/ 1000125 w 2633663"/>
                <a:gd name="connsiteY4" fmla="*/ 233362 h 2091435"/>
                <a:gd name="connsiteX5" fmla="*/ 1019175 w 2633663"/>
                <a:gd name="connsiteY5" fmla="*/ 314325 h 2091435"/>
                <a:gd name="connsiteX6" fmla="*/ 804863 w 2633663"/>
                <a:gd name="connsiteY6" fmla="*/ 433387 h 2091435"/>
                <a:gd name="connsiteX7" fmla="*/ 676275 w 2633663"/>
                <a:gd name="connsiteY7" fmla="*/ 546766 h 2091435"/>
                <a:gd name="connsiteX8" fmla="*/ 590550 w 2633663"/>
                <a:gd name="connsiteY8" fmla="*/ 657225 h 2091435"/>
                <a:gd name="connsiteX9" fmla="*/ 529927 w 2633663"/>
                <a:gd name="connsiteY9" fmla="*/ 731183 h 2091435"/>
                <a:gd name="connsiteX10" fmla="*/ 528638 w 2633663"/>
                <a:gd name="connsiteY10" fmla="*/ 962025 h 2091435"/>
                <a:gd name="connsiteX11" fmla="*/ 561975 w 2633663"/>
                <a:gd name="connsiteY11" fmla="*/ 1123950 h 2091435"/>
                <a:gd name="connsiteX12" fmla="*/ 623888 w 2633663"/>
                <a:gd name="connsiteY12" fmla="*/ 1295400 h 2091435"/>
                <a:gd name="connsiteX13" fmla="*/ 700088 w 2633663"/>
                <a:gd name="connsiteY13" fmla="*/ 1390650 h 2091435"/>
                <a:gd name="connsiteX14" fmla="*/ 800100 w 2633663"/>
                <a:gd name="connsiteY14" fmla="*/ 1490662 h 2091435"/>
                <a:gd name="connsiteX15" fmla="*/ 938213 w 2633663"/>
                <a:gd name="connsiteY15" fmla="*/ 1604962 h 2091435"/>
                <a:gd name="connsiteX16" fmla="*/ 1176338 w 2633663"/>
                <a:gd name="connsiteY16" fmla="*/ 1709737 h 2091435"/>
                <a:gd name="connsiteX17" fmla="*/ 1385888 w 2633663"/>
                <a:gd name="connsiteY17" fmla="*/ 1747837 h 2091435"/>
                <a:gd name="connsiteX18" fmla="*/ 1604963 w 2633663"/>
                <a:gd name="connsiteY18" fmla="*/ 1747837 h 2091435"/>
                <a:gd name="connsiteX19" fmla="*/ 1809750 w 2633663"/>
                <a:gd name="connsiteY19" fmla="*/ 1719262 h 2091435"/>
                <a:gd name="connsiteX20" fmla="*/ 2033588 w 2633663"/>
                <a:gd name="connsiteY20" fmla="*/ 1647825 h 2091435"/>
                <a:gd name="connsiteX21" fmla="*/ 2243138 w 2633663"/>
                <a:gd name="connsiteY21" fmla="*/ 1566862 h 2091435"/>
                <a:gd name="connsiteX22" fmla="*/ 2443163 w 2633663"/>
                <a:gd name="connsiteY22" fmla="*/ 1452562 h 2091435"/>
                <a:gd name="connsiteX23" fmla="*/ 2514600 w 2633663"/>
                <a:gd name="connsiteY23" fmla="*/ 1500187 h 2091435"/>
                <a:gd name="connsiteX24" fmla="*/ 2578200 w 2633663"/>
                <a:gd name="connsiteY24" fmla="*/ 1611926 h 2091435"/>
                <a:gd name="connsiteX25" fmla="*/ 2619375 w 2633663"/>
                <a:gd name="connsiteY25" fmla="*/ 1704975 h 2091435"/>
                <a:gd name="connsiteX26" fmla="*/ 2633663 w 2633663"/>
                <a:gd name="connsiteY26" fmla="*/ 1771650 h 2091435"/>
                <a:gd name="connsiteX27" fmla="*/ 2309813 w 2633663"/>
                <a:gd name="connsiteY27" fmla="*/ 1909762 h 2091435"/>
                <a:gd name="connsiteX28" fmla="*/ 2190750 w 2633663"/>
                <a:gd name="connsiteY28" fmla="*/ 1952625 h 2091435"/>
                <a:gd name="connsiteX29" fmla="*/ 1397166 w 2633663"/>
                <a:gd name="connsiteY29" fmla="*/ 2091435 h 2091435"/>
                <a:gd name="connsiteX30" fmla="*/ 781050 w 2633663"/>
                <a:gd name="connsiteY30" fmla="*/ 1952625 h 2091435"/>
                <a:gd name="connsiteX31" fmla="*/ 600075 w 2633663"/>
                <a:gd name="connsiteY31" fmla="*/ 1871662 h 2091435"/>
                <a:gd name="connsiteX32" fmla="*/ 447675 w 2633663"/>
                <a:gd name="connsiteY32" fmla="*/ 1781175 h 2091435"/>
                <a:gd name="connsiteX33" fmla="*/ 261938 w 2633663"/>
                <a:gd name="connsiteY33" fmla="*/ 1581150 h 2091435"/>
                <a:gd name="connsiteX34" fmla="*/ 85725 w 2633663"/>
                <a:gd name="connsiteY34" fmla="*/ 1338262 h 2091435"/>
                <a:gd name="connsiteX35" fmla="*/ 19050 w 2633663"/>
                <a:gd name="connsiteY35" fmla="*/ 1157287 h 2091435"/>
                <a:gd name="connsiteX36" fmla="*/ 0 w 2633663"/>
                <a:gd name="connsiteY36" fmla="*/ 962025 h 2091435"/>
                <a:gd name="connsiteX37" fmla="*/ 28575 w 2633663"/>
                <a:gd name="connsiteY37" fmla="*/ 781050 h 2091435"/>
                <a:gd name="connsiteX38" fmla="*/ 109538 w 2633663"/>
                <a:gd name="connsiteY38" fmla="*/ 571500 h 2091435"/>
                <a:gd name="connsiteX39" fmla="*/ 195263 w 2633663"/>
                <a:gd name="connsiteY39" fmla="*/ 423862 h 2091435"/>
                <a:gd name="connsiteX40" fmla="*/ 319088 w 2633663"/>
                <a:gd name="connsiteY40" fmla="*/ 276225 h 2091435"/>
                <a:gd name="connsiteX41" fmla="*/ 485775 w 2633663"/>
                <a:gd name="connsiteY41" fmla="*/ 147637 h 2091435"/>
                <a:gd name="connsiteX42" fmla="*/ 661988 w 2633663"/>
                <a:gd name="connsiteY42" fmla="*/ 47625 h 2091435"/>
                <a:gd name="connsiteX43" fmla="*/ 790575 w 2633663"/>
                <a:gd name="connsiteY43" fmla="*/ 0 h 2091435"/>
                <a:gd name="connsiteX0" fmla="*/ 790575 w 2633663"/>
                <a:gd name="connsiteY0" fmla="*/ 0 h 2091435"/>
                <a:gd name="connsiteX1" fmla="*/ 862013 w 2633663"/>
                <a:gd name="connsiteY1" fmla="*/ 28575 h 2091435"/>
                <a:gd name="connsiteX2" fmla="*/ 923925 w 2633663"/>
                <a:gd name="connsiteY2" fmla="*/ 71437 h 2091435"/>
                <a:gd name="connsiteX3" fmla="*/ 966788 w 2633663"/>
                <a:gd name="connsiteY3" fmla="*/ 133350 h 2091435"/>
                <a:gd name="connsiteX4" fmla="*/ 1000125 w 2633663"/>
                <a:gd name="connsiteY4" fmla="*/ 233362 h 2091435"/>
                <a:gd name="connsiteX5" fmla="*/ 1019175 w 2633663"/>
                <a:gd name="connsiteY5" fmla="*/ 314325 h 2091435"/>
                <a:gd name="connsiteX6" fmla="*/ 804863 w 2633663"/>
                <a:gd name="connsiteY6" fmla="*/ 433387 h 2091435"/>
                <a:gd name="connsiteX7" fmla="*/ 676275 w 2633663"/>
                <a:gd name="connsiteY7" fmla="*/ 546766 h 2091435"/>
                <a:gd name="connsiteX8" fmla="*/ 590550 w 2633663"/>
                <a:gd name="connsiteY8" fmla="*/ 657225 h 2091435"/>
                <a:gd name="connsiteX9" fmla="*/ 529927 w 2633663"/>
                <a:gd name="connsiteY9" fmla="*/ 731183 h 2091435"/>
                <a:gd name="connsiteX10" fmla="*/ 518220 w 2633663"/>
                <a:gd name="connsiteY10" fmla="*/ 1010771 h 2091435"/>
                <a:gd name="connsiteX11" fmla="*/ 561975 w 2633663"/>
                <a:gd name="connsiteY11" fmla="*/ 1123950 h 2091435"/>
                <a:gd name="connsiteX12" fmla="*/ 623888 w 2633663"/>
                <a:gd name="connsiteY12" fmla="*/ 1295400 h 2091435"/>
                <a:gd name="connsiteX13" fmla="*/ 700088 w 2633663"/>
                <a:gd name="connsiteY13" fmla="*/ 1390650 h 2091435"/>
                <a:gd name="connsiteX14" fmla="*/ 800100 w 2633663"/>
                <a:gd name="connsiteY14" fmla="*/ 1490662 h 2091435"/>
                <a:gd name="connsiteX15" fmla="*/ 938213 w 2633663"/>
                <a:gd name="connsiteY15" fmla="*/ 1604962 h 2091435"/>
                <a:gd name="connsiteX16" fmla="*/ 1176338 w 2633663"/>
                <a:gd name="connsiteY16" fmla="*/ 1709737 h 2091435"/>
                <a:gd name="connsiteX17" fmla="*/ 1385888 w 2633663"/>
                <a:gd name="connsiteY17" fmla="*/ 1747837 h 2091435"/>
                <a:gd name="connsiteX18" fmla="*/ 1604963 w 2633663"/>
                <a:gd name="connsiteY18" fmla="*/ 1747837 h 2091435"/>
                <a:gd name="connsiteX19" fmla="*/ 1809750 w 2633663"/>
                <a:gd name="connsiteY19" fmla="*/ 1719262 h 2091435"/>
                <a:gd name="connsiteX20" fmla="*/ 2033588 w 2633663"/>
                <a:gd name="connsiteY20" fmla="*/ 1647825 h 2091435"/>
                <a:gd name="connsiteX21" fmla="*/ 2243138 w 2633663"/>
                <a:gd name="connsiteY21" fmla="*/ 1566862 h 2091435"/>
                <a:gd name="connsiteX22" fmla="*/ 2443163 w 2633663"/>
                <a:gd name="connsiteY22" fmla="*/ 1452562 h 2091435"/>
                <a:gd name="connsiteX23" fmla="*/ 2514600 w 2633663"/>
                <a:gd name="connsiteY23" fmla="*/ 1500187 h 2091435"/>
                <a:gd name="connsiteX24" fmla="*/ 2578200 w 2633663"/>
                <a:gd name="connsiteY24" fmla="*/ 1611926 h 2091435"/>
                <a:gd name="connsiteX25" fmla="*/ 2619375 w 2633663"/>
                <a:gd name="connsiteY25" fmla="*/ 1704975 h 2091435"/>
                <a:gd name="connsiteX26" fmla="*/ 2633663 w 2633663"/>
                <a:gd name="connsiteY26" fmla="*/ 1771650 h 2091435"/>
                <a:gd name="connsiteX27" fmla="*/ 2309813 w 2633663"/>
                <a:gd name="connsiteY27" fmla="*/ 1909762 h 2091435"/>
                <a:gd name="connsiteX28" fmla="*/ 2190750 w 2633663"/>
                <a:gd name="connsiteY28" fmla="*/ 1952625 h 2091435"/>
                <a:gd name="connsiteX29" fmla="*/ 1397166 w 2633663"/>
                <a:gd name="connsiteY29" fmla="*/ 2091435 h 2091435"/>
                <a:gd name="connsiteX30" fmla="*/ 781050 w 2633663"/>
                <a:gd name="connsiteY30" fmla="*/ 1952625 h 2091435"/>
                <a:gd name="connsiteX31" fmla="*/ 600075 w 2633663"/>
                <a:gd name="connsiteY31" fmla="*/ 1871662 h 2091435"/>
                <a:gd name="connsiteX32" fmla="*/ 447675 w 2633663"/>
                <a:gd name="connsiteY32" fmla="*/ 1781175 h 2091435"/>
                <a:gd name="connsiteX33" fmla="*/ 261938 w 2633663"/>
                <a:gd name="connsiteY33" fmla="*/ 1581150 h 2091435"/>
                <a:gd name="connsiteX34" fmla="*/ 85725 w 2633663"/>
                <a:gd name="connsiteY34" fmla="*/ 1338262 h 2091435"/>
                <a:gd name="connsiteX35" fmla="*/ 19050 w 2633663"/>
                <a:gd name="connsiteY35" fmla="*/ 1157287 h 2091435"/>
                <a:gd name="connsiteX36" fmla="*/ 0 w 2633663"/>
                <a:gd name="connsiteY36" fmla="*/ 962025 h 2091435"/>
                <a:gd name="connsiteX37" fmla="*/ 28575 w 2633663"/>
                <a:gd name="connsiteY37" fmla="*/ 781050 h 2091435"/>
                <a:gd name="connsiteX38" fmla="*/ 109538 w 2633663"/>
                <a:gd name="connsiteY38" fmla="*/ 571500 h 2091435"/>
                <a:gd name="connsiteX39" fmla="*/ 195263 w 2633663"/>
                <a:gd name="connsiteY39" fmla="*/ 423862 h 2091435"/>
                <a:gd name="connsiteX40" fmla="*/ 319088 w 2633663"/>
                <a:gd name="connsiteY40" fmla="*/ 276225 h 2091435"/>
                <a:gd name="connsiteX41" fmla="*/ 485775 w 2633663"/>
                <a:gd name="connsiteY41" fmla="*/ 147637 h 2091435"/>
                <a:gd name="connsiteX42" fmla="*/ 661988 w 2633663"/>
                <a:gd name="connsiteY42" fmla="*/ 47625 h 2091435"/>
                <a:gd name="connsiteX43" fmla="*/ 790575 w 2633663"/>
                <a:gd name="connsiteY43" fmla="*/ 0 h 2091435"/>
                <a:gd name="connsiteX0" fmla="*/ 790575 w 2633663"/>
                <a:gd name="connsiteY0" fmla="*/ 0 h 2091435"/>
                <a:gd name="connsiteX1" fmla="*/ 862013 w 2633663"/>
                <a:gd name="connsiteY1" fmla="*/ 28575 h 2091435"/>
                <a:gd name="connsiteX2" fmla="*/ 923925 w 2633663"/>
                <a:gd name="connsiteY2" fmla="*/ 71437 h 2091435"/>
                <a:gd name="connsiteX3" fmla="*/ 966788 w 2633663"/>
                <a:gd name="connsiteY3" fmla="*/ 133350 h 2091435"/>
                <a:gd name="connsiteX4" fmla="*/ 1000125 w 2633663"/>
                <a:gd name="connsiteY4" fmla="*/ 233362 h 2091435"/>
                <a:gd name="connsiteX5" fmla="*/ 1019175 w 2633663"/>
                <a:gd name="connsiteY5" fmla="*/ 314325 h 2091435"/>
                <a:gd name="connsiteX6" fmla="*/ 804863 w 2633663"/>
                <a:gd name="connsiteY6" fmla="*/ 433387 h 2091435"/>
                <a:gd name="connsiteX7" fmla="*/ 676275 w 2633663"/>
                <a:gd name="connsiteY7" fmla="*/ 546766 h 2091435"/>
                <a:gd name="connsiteX8" fmla="*/ 590550 w 2633663"/>
                <a:gd name="connsiteY8" fmla="*/ 657225 h 2091435"/>
                <a:gd name="connsiteX9" fmla="*/ 529927 w 2633663"/>
                <a:gd name="connsiteY9" fmla="*/ 731183 h 2091435"/>
                <a:gd name="connsiteX10" fmla="*/ 518220 w 2633663"/>
                <a:gd name="connsiteY10" fmla="*/ 1010771 h 2091435"/>
                <a:gd name="connsiteX11" fmla="*/ 548084 w 2633663"/>
                <a:gd name="connsiteY11" fmla="*/ 1186623 h 2091435"/>
                <a:gd name="connsiteX12" fmla="*/ 623888 w 2633663"/>
                <a:gd name="connsiteY12" fmla="*/ 1295400 h 2091435"/>
                <a:gd name="connsiteX13" fmla="*/ 700088 w 2633663"/>
                <a:gd name="connsiteY13" fmla="*/ 1390650 h 2091435"/>
                <a:gd name="connsiteX14" fmla="*/ 800100 w 2633663"/>
                <a:gd name="connsiteY14" fmla="*/ 1490662 h 2091435"/>
                <a:gd name="connsiteX15" fmla="*/ 938213 w 2633663"/>
                <a:gd name="connsiteY15" fmla="*/ 1604962 h 2091435"/>
                <a:gd name="connsiteX16" fmla="*/ 1176338 w 2633663"/>
                <a:gd name="connsiteY16" fmla="*/ 1709737 h 2091435"/>
                <a:gd name="connsiteX17" fmla="*/ 1385888 w 2633663"/>
                <a:gd name="connsiteY17" fmla="*/ 1747837 h 2091435"/>
                <a:gd name="connsiteX18" fmla="*/ 1604963 w 2633663"/>
                <a:gd name="connsiteY18" fmla="*/ 1747837 h 2091435"/>
                <a:gd name="connsiteX19" fmla="*/ 1809750 w 2633663"/>
                <a:gd name="connsiteY19" fmla="*/ 1719262 h 2091435"/>
                <a:gd name="connsiteX20" fmla="*/ 2033588 w 2633663"/>
                <a:gd name="connsiteY20" fmla="*/ 1647825 h 2091435"/>
                <a:gd name="connsiteX21" fmla="*/ 2243138 w 2633663"/>
                <a:gd name="connsiteY21" fmla="*/ 1566862 h 2091435"/>
                <a:gd name="connsiteX22" fmla="*/ 2443163 w 2633663"/>
                <a:gd name="connsiteY22" fmla="*/ 1452562 h 2091435"/>
                <a:gd name="connsiteX23" fmla="*/ 2514600 w 2633663"/>
                <a:gd name="connsiteY23" fmla="*/ 1500187 h 2091435"/>
                <a:gd name="connsiteX24" fmla="*/ 2578200 w 2633663"/>
                <a:gd name="connsiteY24" fmla="*/ 1611926 h 2091435"/>
                <a:gd name="connsiteX25" fmla="*/ 2619375 w 2633663"/>
                <a:gd name="connsiteY25" fmla="*/ 1704975 h 2091435"/>
                <a:gd name="connsiteX26" fmla="*/ 2633663 w 2633663"/>
                <a:gd name="connsiteY26" fmla="*/ 1771650 h 2091435"/>
                <a:gd name="connsiteX27" fmla="*/ 2309813 w 2633663"/>
                <a:gd name="connsiteY27" fmla="*/ 1909762 h 2091435"/>
                <a:gd name="connsiteX28" fmla="*/ 2190750 w 2633663"/>
                <a:gd name="connsiteY28" fmla="*/ 1952625 h 2091435"/>
                <a:gd name="connsiteX29" fmla="*/ 1397166 w 2633663"/>
                <a:gd name="connsiteY29" fmla="*/ 2091435 h 2091435"/>
                <a:gd name="connsiteX30" fmla="*/ 781050 w 2633663"/>
                <a:gd name="connsiteY30" fmla="*/ 1952625 h 2091435"/>
                <a:gd name="connsiteX31" fmla="*/ 600075 w 2633663"/>
                <a:gd name="connsiteY31" fmla="*/ 1871662 h 2091435"/>
                <a:gd name="connsiteX32" fmla="*/ 447675 w 2633663"/>
                <a:gd name="connsiteY32" fmla="*/ 1781175 h 2091435"/>
                <a:gd name="connsiteX33" fmla="*/ 261938 w 2633663"/>
                <a:gd name="connsiteY33" fmla="*/ 1581150 h 2091435"/>
                <a:gd name="connsiteX34" fmla="*/ 85725 w 2633663"/>
                <a:gd name="connsiteY34" fmla="*/ 1338262 h 2091435"/>
                <a:gd name="connsiteX35" fmla="*/ 19050 w 2633663"/>
                <a:gd name="connsiteY35" fmla="*/ 1157287 h 2091435"/>
                <a:gd name="connsiteX36" fmla="*/ 0 w 2633663"/>
                <a:gd name="connsiteY36" fmla="*/ 962025 h 2091435"/>
                <a:gd name="connsiteX37" fmla="*/ 28575 w 2633663"/>
                <a:gd name="connsiteY37" fmla="*/ 781050 h 2091435"/>
                <a:gd name="connsiteX38" fmla="*/ 109538 w 2633663"/>
                <a:gd name="connsiteY38" fmla="*/ 571500 h 2091435"/>
                <a:gd name="connsiteX39" fmla="*/ 195263 w 2633663"/>
                <a:gd name="connsiteY39" fmla="*/ 423862 h 2091435"/>
                <a:gd name="connsiteX40" fmla="*/ 319088 w 2633663"/>
                <a:gd name="connsiteY40" fmla="*/ 276225 h 2091435"/>
                <a:gd name="connsiteX41" fmla="*/ 485775 w 2633663"/>
                <a:gd name="connsiteY41" fmla="*/ 147637 h 2091435"/>
                <a:gd name="connsiteX42" fmla="*/ 661988 w 2633663"/>
                <a:gd name="connsiteY42" fmla="*/ 47625 h 2091435"/>
                <a:gd name="connsiteX43" fmla="*/ 790575 w 2633663"/>
                <a:gd name="connsiteY43" fmla="*/ 0 h 2091435"/>
                <a:gd name="connsiteX0" fmla="*/ 790575 w 2633663"/>
                <a:gd name="connsiteY0" fmla="*/ 0 h 2091435"/>
                <a:gd name="connsiteX1" fmla="*/ 862013 w 2633663"/>
                <a:gd name="connsiteY1" fmla="*/ 28575 h 2091435"/>
                <a:gd name="connsiteX2" fmla="*/ 923925 w 2633663"/>
                <a:gd name="connsiteY2" fmla="*/ 71437 h 2091435"/>
                <a:gd name="connsiteX3" fmla="*/ 966788 w 2633663"/>
                <a:gd name="connsiteY3" fmla="*/ 133350 h 2091435"/>
                <a:gd name="connsiteX4" fmla="*/ 1000125 w 2633663"/>
                <a:gd name="connsiteY4" fmla="*/ 233362 h 2091435"/>
                <a:gd name="connsiteX5" fmla="*/ 1019175 w 2633663"/>
                <a:gd name="connsiteY5" fmla="*/ 314325 h 2091435"/>
                <a:gd name="connsiteX6" fmla="*/ 804863 w 2633663"/>
                <a:gd name="connsiteY6" fmla="*/ 433387 h 2091435"/>
                <a:gd name="connsiteX7" fmla="*/ 676275 w 2633663"/>
                <a:gd name="connsiteY7" fmla="*/ 546766 h 2091435"/>
                <a:gd name="connsiteX8" fmla="*/ 590550 w 2633663"/>
                <a:gd name="connsiteY8" fmla="*/ 657225 h 2091435"/>
                <a:gd name="connsiteX9" fmla="*/ 529927 w 2633663"/>
                <a:gd name="connsiteY9" fmla="*/ 731183 h 2091435"/>
                <a:gd name="connsiteX10" fmla="*/ 518220 w 2633663"/>
                <a:gd name="connsiteY10" fmla="*/ 1010771 h 2091435"/>
                <a:gd name="connsiteX11" fmla="*/ 548084 w 2633663"/>
                <a:gd name="connsiteY11" fmla="*/ 1186623 h 2091435"/>
                <a:gd name="connsiteX12" fmla="*/ 623888 w 2633663"/>
                <a:gd name="connsiteY12" fmla="*/ 1295400 h 2091435"/>
                <a:gd name="connsiteX13" fmla="*/ 682725 w 2633663"/>
                <a:gd name="connsiteY13" fmla="*/ 1408060 h 2091435"/>
                <a:gd name="connsiteX14" fmla="*/ 800100 w 2633663"/>
                <a:gd name="connsiteY14" fmla="*/ 1490662 h 2091435"/>
                <a:gd name="connsiteX15" fmla="*/ 938213 w 2633663"/>
                <a:gd name="connsiteY15" fmla="*/ 1604962 h 2091435"/>
                <a:gd name="connsiteX16" fmla="*/ 1176338 w 2633663"/>
                <a:gd name="connsiteY16" fmla="*/ 1709737 h 2091435"/>
                <a:gd name="connsiteX17" fmla="*/ 1385888 w 2633663"/>
                <a:gd name="connsiteY17" fmla="*/ 1747837 h 2091435"/>
                <a:gd name="connsiteX18" fmla="*/ 1604963 w 2633663"/>
                <a:gd name="connsiteY18" fmla="*/ 1747837 h 2091435"/>
                <a:gd name="connsiteX19" fmla="*/ 1809750 w 2633663"/>
                <a:gd name="connsiteY19" fmla="*/ 1719262 h 2091435"/>
                <a:gd name="connsiteX20" fmla="*/ 2033588 w 2633663"/>
                <a:gd name="connsiteY20" fmla="*/ 1647825 h 2091435"/>
                <a:gd name="connsiteX21" fmla="*/ 2243138 w 2633663"/>
                <a:gd name="connsiteY21" fmla="*/ 1566862 h 2091435"/>
                <a:gd name="connsiteX22" fmla="*/ 2443163 w 2633663"/>
                <a:gd name="connsiteY22" fmla="*/ 1452562 h 2091435"/>
                <a:gd name="connsiteX23" fmla="*/ 2514600 w 2633663"/>
                <a:gd name="connsiteY23" fmla="*/ 1500187 h 2091435"/>
                <a:gd name="connsiteX24" fmla="*/ 2578200 w 2633663"/>
                <a:gd name="connsiteY24" fmla="*/ 1611926 h 2091435"/>
                <a:gd name="connsiteX25" fmla="*/ 2619375 w 2633663"/>
                <a:gd name="connsiteY25" fmla="*/ 1704975 h 2091435"/>
                <a:gd name="connsiteX26" fmla="*/ 2633663 w 2633663"/>
                <a:gd name="connsiteY26" fmla="*/ 1771650 h 2091435"/>
                <a:gd name="connsiteX27" fmla="*/ 2309813 w 2633663"/>
                <a:gd name="connsiteY27" fmla="*/ 1909762 h 2091435"/>
                <a:gd name="connsiteX28" fmla="*/ 2190750 w 2633663"/>
                <a:gd name="connsiteY28" fmla="*/ 1952625 h 2091435"/>
                <a:gd name="connsiteX29" fmla="*/ 1397166 w 2633663"/>
                <a:gd name="connsiteY29" fmla="*/ 2091435 h 2091435"/>
                <a:gd name="connsiteX30" fmla="*/ 781050 w 2633663"/>
                <a:gd name="connsiteY30" fmla="*/ 1952625 h 2091435"/>
                <a:gd name="connsiteX31" fmla="*/ 600075 w 2633663"/>
                <a:gd name="connsiteY31" fmla="*/ 1871662 h 2091435"/>
                <a:gd name="connsiteX32" fmla="*/ 447675 w 2633663"/>
                <a:gd name="connsiteY32" fmla="*/ 1781175 h 2091435"/>
                <a:gd name="connsiteX33" fmla="*/ 261938 w 2633663"/>
                <a:gd name="connsiteY33" fmla="*/ 1581150 h 2091435"/>
                <a:gd name="connsiteX34" fmla="*/ 85725 w 2633663"/>
                <a:gd name="connsiteY34" fmla="*/ 1338262 h 2091435"/>
                <a:gd name="connsiteX35" fmla="*/ 19050 w 2633663"/>
                <a:gd name="connsiteY35" fmla="*/ 1157287 h 2091435"/>
                <a:gd name="connsiteX36" fmla="*/ 0 w 2633663"/>
                <a:gd name="connsiteY36" fmla="*/ 962025 h 2091435"/>
                <a:gd name="connsiteX37" fmla="*/ 28575 w 2633663"/>
                <a:gd name="connsiteY37" fmla="*/ 781050 h 2091435"/>
                <a:gd name="connsiteX38" fmla="*/ 109538 w 2633663"/>
                <a:gd name="connsiteY38" fmla="*/ 571500 h 2091435"/>
                <a:gd name="connsiteX39" fmla="*/ 195263 w 2633663"/>
                <a:gd name="connsiteY39" fmla="*/ 423862 h 2091435"/>
                <a:gd name="connsiteX40" fmla="*/ 319088 w 2633663"/>
                <a:gd name="connsiteY40" fmla="*/ 276225 h 2091435"/>
                <a:gd name="connsiteX41" fmla="*/ 485775 w 2633663"/>
                <a:gd name="connsiteY41" fmla="*/ 147637 h 2091435"/>
                <a:gd name="connsiteX42" fmla="*/ 661988 w 2633663"/>
                <a:gd name="connsiteY42" fmla="*/ 47625 h 2091435"/>
                <a:gd name="connsiteX43" fmla="*/ 790575 w 2633663"/>
                <a:gd name="connsiteY43" fmla="*/ 0 h 209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33663" h="2091435">
                  <a:moveTo>
                    <a:pt x="790575" y="0"/>
                  </a:moveTo>
                  <a:lnTo>
                    <a:pt x="862013" y="28575"/>
                  </a:lnTo>
                  <a:lnTo>
                    <a:pt x="923925" y="71437"/>
                  </a:lnTo>
                  <a:lnTo>
                    <a:pt x="966788" y="133350"/>
                  </a:lnTo>
                  <a:lnTo>
                    <a:pt x="1000125" y="233362"/>
                  </a:lnTo>
                  <a:lnTo>
                    <a:pt x="1019175" y="314325"/>
                  </a:lnTo>
                  <a:lnTo>
                    <a:pt x="804863" y="433387"/>
                  </a:lnTo>
                  <a:lnTo>
                    <a:pt x="676275" y="546766"/>
                  </a:lnTo>
                  <a:lnTo>
                    <a:pt x="590550" y="657225"/>
                  </a:lnTo>
                  <a:lnTo>
                    <a:pt x="529927" y="731183"/>
                  </a:lnTo>
                  <a:cubicBezTo>
                    <a:pt x="529497" y="808130"/>
                    <a:pt x="518650" y="933824"/>
                    <a:pt x="518220" y="1010771"/>
                  </a:cubicBezTo>
                  <a:cubicBezTo>
                    <a:pt x="532805" y="1048497"/>
                    <a:pt x="530473" y="1139185"/>
                    <a:pt x="548084" y="1186623"/>
                  </a:cubicBezTo>
                  <a:cubicBezTo>
                    <a:pt x="565695" y="1234061"/>
                    <a:pt x="603250" y="1238250"/>
                    <a:pt x="623888" y="1295400"/>
                  </a:cubicBezTo>
                  <a:lnTo>
                    <a:pt x="682725" y="1408060"/>
                  </a:lnTo>
                  <a:lnTo>
                    <a:pt x="800100" y="1490662"/>
                  </a:lnTo>
                  <a:lnTo>
                    <a:pt x="938213" y="1604962"/>
                  </a:lnTo>
                  <a:lnTo>
                    <a:pt x="1176338" y="1709737"/>
                  </a:lnTo>
                  <a:lnTo>
                    <a:pt x="1385888" y="1747837"/>
                  </a:lnTo>
                  <a:lnTo>
                    <a:pt x="1604963" y="1747837"/>
                  </a:lnTo>
                  <a:lnTo>
                    <a:pt x="1809750" y="1719262"/>
                  </a:lnTo>
                  <a:lnTo>
                    <a:pt x="2033588" y="1647825"/>
                  </a:lnTo>
                  <a:lnTo>
                    <a:pt x="2243138" y="1566862"/>
                  </a:lnTo>
                  <a:lnTo>
                    <a:pt x="2443163" y="1452562"/>
                  </a:lnTo>
                  <a:lnTo>
                    <a:pt x="2514600" y="1500187"/>
                  </a:lnTo>
                  <a:lnTo>
                    <a:pt x="2578200" y="1611926"/>
                  </a:lnTo>
                  <a:lnTo>
                    <a:pt x="2619375" y="1704975"/>
                  </a:lnTo>
                  <a:lnTo>
                    <a:pt x="2633663" y="1771650"/>
                  </a:lnTo>
                  <a:lnTo>
                    <a:pt x="2309813" y="1909762"/>
                  </a:lnTo>
                  <a:lnTo>
                    <a:pt x="2190750" y="1952625"/>
                  </a:lnTo>
                  <a:cubicBezTo>
                    <a:pt x="1930852" y="2031392"/>
                    <a:pt x="1771662" y="2082305"/>
                    <a:pt x="1397166" y="2091435"/>
                  </a:cubicBezTo>
                  <a:cubicBezTo>
                    <a:pt x="962599" y="2066057"/>
                    <a:pt x="986422" y="1998895"/>
                    <a:pt x="781050" y="1952625"/>
                  </a:cubicBezTo>
                  <a:lnTo>
                    <a:pt x="600075" y="1871662"/>
                  </a:lnTo>
                  <a:lnTo>
                    <a:pt x="447675" y="1781175"/>
                  </a:lnTo>
                  <a:lnTo>
                    <a:pt x="261938" y="1581150"/>
                  </a:lnTo>
                  <a:lnTo>
                    <a:pt x="85725" y="1338262"/>
                  </a:lnTo>
                  <a:lnTo>
                    <a:pt x="19050" y="1157287"/>
                  </a:lnTo>
                  <a:lnTo>
                    <a:pt x="0" y="962025"/>
                  </a:lnTo>
                  <a:lnTo>
                    <a:pt x="28575" y="781050"/>
                  </a:lnTo>
                  <a:lnTo>
                    <a:pt x="109538" y="571500"/>
                  </a:lnTo>
                  <a:lnTo>
                    <a:pt x="195263" y="423862"/>
                  </a:lnTo>
                  <a:lnTo>
                    <a:pt x="319088" y="276225"/>
                  </a:lnTo>
                  <a:lnTo>
                    <a:pt x="485775" y="147637"/>
                  </a:lnTo>
                  <a:lnTo>
                    <a:pt x="661988" y="47625"/>
                  </a:lnTo>
                  <a:lnTo>
                    <a:pt x="790575" y="0"/>
                  </a:lnTo>
                  <a:close/>
                </a:path>
              </a:pathLst>
            </a:custGeom>
            <a:solidFill>
              <a:srgbClr val="FF89FF">
                <a:alpha val="46000"/>
              </a:srgb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8" name="Freeform 67"/>
          <p:cNvSpPr/>
          <p:nvPr/>
        </p:nvSpPr>
        <p:spPr>
          <a:xfrm>
            <a:off x="3078480" y="3169920"/>
            <a:ext cx="5501640" cy="556260"/>
          </a:xfrm>
          <a:custGeom>
            <a:avLst/>
            <a:gdLst>
              <a:gd name="connsiteX0" fmla="*/ 5501640 w 5501640"/>
              <a:gd name="connsiteY0" fmla="*/ 152400 h 556260"/>
              <a:gd name="connsiteX1" fmla="*/ 5341620 w 5501640"/>
              <a:gd name="connsiteY1" fmla="*/ 198120 h 556260"/>
              <a:gd name="connsiteX2" fmla="*/ 5082540 w 5501640"/>
              <a:gd name="connsiteY2" fmla="*/ 243840 h 556260"/>
              <a:gd name="connsiteX3" fmla="*/ 4671060 w 5501640"/>
              <a:gd name="connsiteY3" fmla="*/ 266700 h 556260"/>
              <a:gd name="connsiteX4" fmla="*/ 4351020 w 5501640"/>
              <a:gd name="connsiteY4" fmla="*/ 251460 h 556260"/>
              <a:gd name="connsiteX5" fmla="*/ 3931920 w 5501640"/>
              <a:gd name="connsiteY5" fmla="*/ 198120 h 556260"/>
              <a:gd name="connsiteX6" fmla="*/ 3444240 w 5501640"/>
              <a:gd name="connsiteY6" fmla="*/ 114300 h 556260"/>
              <a:gd name="connsiteX7" fmla="*/ 3192780 w 5501640"/>
              <a:gd name="connsiteY7" fmla="*/ 68580 h 556260"/>
              <a:gd name="connsiteX8" fmla="*/ 2948940 w 5501640"/>
              <a:gd name="connsiteY8" fmla="*/ 22860 h 556260"/>
              <a:gd name="connsiteX9" fmla="*/ 2583180 w 5501640"/>
              <a:gd name="connsiteY9" fmla="*/ 0 h 556260"/>
              <a:gd name="connsiteX10" fmla="*/ 2247900 w 5501640"/>
              <a:gd name="connsiteY10" fmla="*/ 15240 h 556260"/>
              <a:gd name="connsiteX11" fmla="*/ 2095500 w 5501640"/>
              <a:gd name="connsiteY11" fmla="*/ 45720 h 556260"/>
              <a:gd name="connsiteX12" fmla="*/ 1828800 w 5501640"/>
              <a:gd name="connsiteY12" fmla="*/ 121920 h 556260"/>
              <a:gd name="connsiteX13" fmla="*/ 1600200 w 5501640"/>
              <a:gd name="connsiteY13" fmla="*/ 228600 h 556260"/>
              <a:gd name="connsiteX14" fmla="*/ 1356360 w 5501640"/>
              <a:gd name="connsiteY14" fmla="*/ 342900 h 556260"/>
              <a:gd name="connsiteX15" fmla="*/ 1120140 w 5501640"/>
              <a:gd name="connsiteY15" fmla="*/ 419100 h 556260"/>
              <a:gd name="connsiteX16" fmla="*/ 868680 w 5501640"/>
              <a:gd name="connsiteY16" fmla="*/ 449580 h 556260"/>
              <a:gd name="connsiteX17" fmla="*/ 609600 w 5501640"/>
              <a:gd name="connsiteY17" fmla="*/ 434340 h 556260"/>
              <a:gd name="connsiteX18" fmla="*/ 419100 w 5501640"/>
              <a:gd name="connsiteY18" fmla="*/ 411480 h 556260"/>
              <a:gd name="connsiteX19" fmla="*/ 0 w 5501640"/>
              <a:gd name="connsiteY19" fmla="*/ 304800 h 556260"/>
              <a:gd name="connsiteX20" fmla="*/ 53340 w 5501640"/>
              <a:gd name="connsiteY20" fmla="*/ 381000 h 556260"/>
              <a:gd name="connsiteX21" fmla="*/ 144780 w 5501640"/>
              <a:gd name="connsiteY21" fmla="*/ 472440 h 556260"/>
              <a:gd name="connsiteX22" fmla="*/ 198120 w 5501640"/>
              <a:gd name="connsiteY22" fmla="*/ 502920 h 556260"/>
              <a:gd name="connsiteX23" fmla="*/ 464820 w 5501640"/>
              <a:gd name="connsiteY23" fmla="*/ 541020 h 556260"/>
              <a:gd name="connsiteX24" fmla="*/ 701040 w 5501640"/>
              <a:gd name="connsiteY24" fmla="*/ 556260 h 556260"/>
              <a:gd name="connsiteX25" fmla="*/ 1089660 w 5501640"/>
              <a:gd name="connsiteY25" fmla="*/ 518160 h 556260"/>
              <a:gd name="connsiteX26" fmla="*/ 1310640 w 5501640"/>
              <a:gd name="connsiteY26" fmla="*/ 441960 h 556260"/>
              <a:gd name="connsiteX27" fmla="*/ 1524000 w 5501640"/>
              <a:gd name="connsiteY27" fmla="*/ 350520 h 556260"/>
              <a:gd name="connsiteX28" fmla="*/ 1767840 w 5501640"/>
              <a:gd name="connsiteY28" fmla="*/ 213360 h 556260"/>
              <a:gd name="connsiteX29" fmla="*/ 1973580 w 5501640"/>
              <a:gd name="connsiteY29" fmla="*/ 137160 h 556260"/>
              <a:gd name="connsiteX30" fmla="*/ 2141220 w 5501640"/>
              <a:gd name="connsiteY30" fmla="*/ 99060 h 556260"/>
              <a:gd name="connsiteX31" fmla="*/ 2354580 w 5501640"/>
              <a:gd name="connsiteY31" fmla="*/ 76200 h 556260"/>
              <a:gd name="connsiteX32" fmla="*/ 2567940 w 5501640"/>
              <a:gd name="connsiteY32" fmla="*/ 60960 h 556260"/>
              <a:gd name="connsiteX33" fmla="*/ 2903220 w 5501640"/>
              <a:gd name="connsiteY33" fmla="*/ 68580 h 556260"/>
              <a:gd name="connsiteX34" fmla="*/ 3253740 w 5501640"/>
              <a:gd name="connsiteY34" fmla="*/ 99060 h 556260"/>
              <a:gd name="connsiteX35" fmla="*/ 3642360 w 5501640"/>
              <a:gd name="connsiteY35" fmla="*/ 198120 h 556260"/>
              <a:gd name="connsiteX36" fmla="*/ 3947160 w 5501640"/>
              <a:gd name="connsiteY36" fmla="*/ 259080 h 556260"/>
              <a:gd name="connsiteX37" fmla="*/ 4297680 w 5501640"/>
              <a:gd name="connsiteY37" fmla="*/ 297180 h 556260"/>
              <a:gd name="connsiteX38" fmla="*/ 4625340 w 5501640"/>
              <a:gd name="connsiteY38" fmla="*/ 327660 h 556260"/>
              <a:gd name="connsiteX39" fmla="*/ 5021580 w 5501640"/>
              <a:gd name="connsiteY39" fmla="*/ 312420 h 556260"/>
              <a:gd name="connsiteX40" fmla="*/ 5257800 w 5501640"/>
              <a:gd name="connsiteY40" fmla="*/ 274320 h 556260"/>
              <a:gd name="connsiteX41" fmla="*/ 5455920 w 5501640"/>
              <a:gd name="connsiteY41" fmla="*/ 220980 h 556260"/>
              <a:gd name="connsiteX42" fmla="*/ 5494020 w 5501640"/>
              <a:gd name="connsiteY42" fmla="*/ 220980 h 556260"/>
              <a:gd name="connsiteX43" fmla="*/ 5501640 w 5501640"/>
              <a:gd name="connsiteY43" fmla="*/ 15240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01640" h="556260">
                <a:moveTo>
                  <a:pt x="5501640" y="152400"/>
                </a:moveTo>
                <a:lnTo>
                  <a:pt x="5341620" y="198120"/>
                </a:lnTo>
                <a:lnTo>
                  <a:pt x="5082540" y="243840"/>
                </a:lnTo>
                <a:lnTo>
                  <a:pt x="4671060" y="266700"/>
                </a:lnTo>
                <a:lnTo>
                  <a:pt x="4351020" y="251460"/>
                </a:lnTo>
                <a:lnTo>
                  <a:pt x="3931920" y="198120"/>
                </a:lnTo>
                <a:lnTo>
                  <a:pt x="3444240" y="114300"/>
                </a:lnTo>
                <a:lnTo>
                  <a:pt x="3192780" y="68580"/>
                </a:lnTo>
                <a:lnTo>
                  <a:pt x="2948940" y="22860"/>
                </a:lnTo>
                <a:lnTo>
                  <a:pt x="2583180" y="0"/>
                </a:lnTo>
                <a:lnTo>
                  <a:pt x="2247900" y="15240"/>
                </a:lnTo>
                <a:lnTo>
                  <a:pt x="2095500" y="45720"/>
                </a:lnTo>
                <a:lnTo>
                  <a:pt x="1828800" y="121920"/>
                </a:lnTo>
                <a:lnTo>
                  <a:pt x="1600200" y="228600"/>
                </a:lnTo>
                <a:lnTo>
                  <a:pt x="1356360" y="342900"/>
                </a:lnTo>
                <a:lnTo>
                  <a:pt x="1120140" y="419100"/>
                </a:lnTo>
                <a:lnTo>
                  <a:pt x="868680" y="449580"/>
                </a:lnTo>
                <a:lnTo>
                  <a:pt x="609600" y="434340"/>
                </a:lnTo>
                <a:lnTo>
                  <a:pt x="419100" y="411480"/>
                </a:lnTo>
                <a:lnTo>
                  <a:pt x="0" y="304800"/>
                </a:lnTo>
                <a:lnTo>
                  <a:pt x="53340" y="381000"/>
                </a:lnTo>
                <a:lnTo>
                  <a:pt x="144780" y="472440"/>
                </a:lnTo>
                <a:lnTo>
                  <a:pt x="198120" y="502920"/>
                </a:lnTo>
                <a:lnTo>
                  <a:pt x="464820" y="541020"/>
                </a:lnTo>
                <a:lnTo>
                  <a:pt x="701040" y="556260"/>
                </a:lnTo>
                <a:lnTo>
                  <a:pt x="1089660" y="518160"/>
                </a:lnTo>
                <a:lnTo>
                  <a:pt x="1310640" y="441960"/>
                </a:lnTo>
                <a:lnTo>
                  <a:pt x="1524000" y="350520"/>
                </a:lnTo>
                <a:lnTo>
                  <a:pt x="1767840" y="213360"/>
                </a:lnTo>
                <a:lnTo>
                  <a:pt x="1973580" y="137160"/>
                </a:lnTo>
                <a:lnTo>
                  <a:pt x="2141220" y="99060"/>
                </a:lnTo>
                <a:lnTo>
                  <a:pt x="2354580" y="76200"/>
                </a:lnTo>
                <a:lnTo>
                  <a:pt x="2567940" y="60960"/>
                </a:lnTo>
                <a:lnTo>
                  <a:pt x="2903220" y="68580"/>
                </a:lnTo>
                <a:lnTo>
                  <a:pt x="3253740" y="99060"/>
                </a:lnTo>
                <a:lnTo>
                  <a:pt x="3642360" y="198120"/>
                </a:lnTo>
                <a:lnTo>
                  <a:pt x="3947160" y="259080"/>
                </a:lnTo>
                <a:lnTo>
                  <a:pt x="4297680" y="297180"/>
                </a:lnTo>
                <a:lnTo>
                  <a:pt x="4625340" y="327660"/>
                </a:lnTo>
                <a:lnTo>
                  <a:pt x="5021580" y="312420"/>
                </a:lnTo>
                <a:lnTo>
                  <a:pt x="5257800" y="274320"/>
                </a:lnTo>
                <a:lnTo>
                  <a:pt x="5455920" y="220980"/>
                </a:lnTo>
                <a:lnTo>
                  <a:pt x="5494020" y="220980"/>
                </a:lnTo>
                <a:lnTo>
                  <a:pt x="5501640" y="152400"/>
                </a:lnTo>
                <a:close/>
              </a:path>
            </a:pathLst>
          </a:custGeom>
          <a:solidFill>
            <a:srgbClr val="FF89FF">
              <a:alpha val="46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ounded Rectangle 49"/>
          <p:cNvSpPr/>
          <p:nvPr/>
        </p:nvSpPr>
        <p:spPr>
          <a:xfrm>
            <a:off x="1528829" y="666749"/>
            <a:ext cx="6288290" cy="4108451"/>
          </a:xfrm>
          <a:prstGeom prst="roundRect">
            <a:avLst>
              <a:gd name="adj" fmla="val 5544"/>
            </a:avLst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Freeform 50"/>
          <p:cNvSpPr/>
          <p:nvPr/>
        </p:nvSpPr>
        <p:spPr>
          <a:xfrm>
            <a:off x="6768522" y="1556911"/>
            <a:ext cx="842962" cy="352425"/>
          </a:xfrm>
          <a:custGeom>
            <a:avLst/>
            <a:gdLst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602456 w 842962"/>
              <a:gd name="connsiteY60" fmla="*/ 61913 h 352425"/>
              <a:gd name="connsiteX61" fmla="*/ 681037 w 842962"/>
              <a:gd name="connsiteY61" fmla="*/ 95250 h 352425"/>
              <a:gd name="connsiteX62" fmla="*/ 762000 w 842962"/>
              <a:gd name="connsiteY62" fmla="*/ 138113 h 352425"/>
              <a:gd name="connsiteX63" fmla="*/ 842962 w 842962"/>
              <a:gd name="connsiteY63" fmla="*/ 221457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42962" h="352425">
                <a:moveTo>
                  <a:pt x="842962" y="221457"/>
                </a:moveTo>
                <a:lnTo>
                  <a:pt x="790575" y="207169"/>
                </a:lnTo>
                <a:lnTo>
                  <a:pt x="702469" y="214313"/>
                </a:lnTo>
                <a:lnTo>
                  <a:pt x="676275" y="250032"/>
                </a:lnTo>
                <a:lnTo>
                  <a:pt x="661987" y="269082"/>
                </a:lnTo>
                <a:lnTo>
                  <a:pt x="650081" y="283369"/>
                </a:lnTo>
                <a:lnTo>
                  <a:pt x="642937" y="304800"/>
                </a:lnTo>
                <a:lnTo>
                  <a:pt x="635794" y="321469"/>
                </a:lnTo>
                <a:lnTo>
                  <a:pt x="621506" y="338138"/>
                </a:lnTo>
                <a:lnTo>
                  <a:pt x="607219" y="340519"/>
                </a:lnTo>
                <a:lnTo>
                  <a:pt x="588169" y="342900"/>
                </a:lnTo>
                <a:lnTo>
                  <a:pt x="573881" y="338138"/>
                </a:lnTo>
                <a:lnTo>
                  <a:pt x="566737" y="323850"/>
                </a:lnTo>
                <a:lnTo>
                  <a:pt x="566737" y="323850"/>
                </a:lnTo>
                <a:lnTo>
                  <a:pt x="550069" y="309563"/>
                </a:lnTo>
                <a:lnTo>
                  <a:pt x="521494" y="309563"/>
                </a:lnTo>
                <a:lnTo>
                  <a:pt x="500062" y="321469"/>
                </a:lnTo>
                <a:lnTo>
                  <a:pt x="490537" y="338138"/>
                </a:lnTo>
                <a:lnTo>
                  <a:pt x="483394" y="350044"/>
                </a:lnTo>
                <a:lnTo>
                  <a:pt x="478631" y="352425"/>
                </a:lnTo>
                <a:lnTo>
                  <a:pt x="459581" y="352425"/>
                </a:lnTo>
                <a:lnTo>
                  <a:pt x="450056" y="352425"/>
                </a:lnTo>
                <a:lnTo>
                  <a:pt x="457200" y="338138"/>
                </a:lnTo>
                <a:lnTo>
                  <a:pt x="447675" y="326232"/>
                </a:lnTo>
                <a:lnTo>
                  <a:pt x="426244" y="321469"/>
                </a:lnTo>
                <a:lnTo>
                  <a:pt x="390525" y="304800"/>
                </a:lnTo>
                <a:lnTo>
                  <a:pt x="373856" y="290513"/>
                </a:lnTo>
                <a:lnTo>
                  <a:pt x="364331" y="261938"/>
                </a:lnTo>
                <a:lnTo>
                  <a:pt x="352425" y="245269"/>
                </a:lnTo>
                <a:lnTo>
                  <a:pt x="340519" y="242888"/>
                </a:lnTo>
                <a:lnTo>
                  <a:pt x="311944" y="233363"/>
                </a:lnTo>
                <a:lnTo>
                  <a:pt x="285750" y="230982"/>
                </a:lnTo>
                <a:lnTo>
                  <a:pt x="254794" y="228600"/>
                </a:lnTo>
                <a:lnTo>
                  <a:pt x="221456" y="230982"/>
                </a:lnTo>
                <a:lnTo>
                  <a:pt x="190500" y="235744"/>
                </a:lnTo>
                <a:lnTo>
                  <a:pt x="142875" y="252413"/>
                </a:lnTo>
                <a:lnTo>
                  <a:pt x="121444" y="276225"/>
                </a:lnTo>
                <a:lnTo>
                  <a:pt x="111919" y="290513"/>
                </a:lnTo>
                <a:lnTo>
                  <a:pt x="80962" y="321469"/>
                </a:lnTo>
                <a:lnTo>
                  <a:pt x="73819" y="335757"/>
                </a:lnTo>
                <a:lnTo>
                  <a:pt x="69056" y="340519"/>
                </a:lnTo>
                <a:lnTo>
                  <a:pt x="0" y="264319"/>
                </a:lnTo>
                <a:lnTo>
                  <a:pt x="7144" y="240507"/>
                </a:lnTo>
                <a:lnTo>
                  <a:pt x="14287" y="230982"/>
                </a:lnTo>
                <a:lnTo>
                  <a:pt x="21431" y="228600"/>
                </a:lnTo>
                <a:lnTo>
                  <a:pt x="30956" y="216694"/>
                </a:lnTo>
                <a:lnTo>
                  <a:pt x="33337" y="204788"/>
                </a:lnTo>
                <a:lnTo>
                  <a:pt x="40481" y="192882"/>
                </a:lnTo>
                <a:lnTo>
                  <a:pt x="45244" y="185738"/>
                </a:lnTo>
                <a:lnTo>
                  <a:pt x="52387" y="169069"/>
                </a:lnTo>
                <a:lnTo>
                  <a:pt x="57150" y="164307"/>
                </a:lnTo>
                <a:lnTo>
                  <a:pt x="130969" y="159544"/>
                </a:lnTo>
                <a:lnTo>
                  <a:pt x="204787" y="154782"/>
                </a:lnTo>
                <a:lnTo>
                  <a:pt x="271462" y="147638"/>
                </a:lnTo>
                <a:lnTo>
                  <a:pt x="333375" y="138113"/>
                </a:lnTo>
                <a:lnTo>
                  <a:pt x="383381" y="123825"/>
                </a:lnTo>
                <a:lnTo>
                  <a:pt x="407194" y="104775"/>
                </a:lnTo>
                <a:lnTo>
                  <a:pt x="426244" y="64294"/>
                </a:lnTo>
                <a:lnTo>
                  <a:pt x="328612" y="0"/>
                </a:lnTo>
                <a:lnTo>
                  <a:pt x="469106" y="21432"/>
                </a:lnTo>
                <a:lnTo>
                  <a:pt x="602456" y="61913"/>
                </a:lnTo>
                <a:lnTo>
                  <a:pt x="681037" y="95250"/>
                </a:lnTo>
                <a:lnTo>
                  <a:pt x="762000" y="138113"/>
                </a:lnTo>
                <a:lnTo>
                  <a:pt x="842962" y="221457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Pie 2058"/>
          <p:cNvSpPr/>
          <p:nvPr/>
        </p:nvSpPr>
        <p:spPr>
          <a:xfrm>
            <a:off x="5302519" y="1552664"/>
            <a:ext cx="1116348" cy="714620"/>
          </a:xfrm>
          <a:custGeom>
            <a:avLst/>
            <a:gdLst>
              <a:gd name="connsiteX0" fmla="*/ 533400 w 533400"/>
              <a:gd name="connsiteY0" fmla="*/ 173832 h 347663"/>
              <a:gd name="connsiteX1" fmla="*/ 266700 w 533400"/>
              <a:gd name="connsiteY1" fmla="*/ 347664 h 347663"/>
              <a:gd name="connsiteX2" fmla="*/ 0 w 533400"/>
              <a:gd name="connsiteY2" fmla="*/ 173832 h 347663"/>
              <a:gd name="connsiteX3" fmla="*/ 266700 w 533400"/>
              <a:gd name="connsiteY3" fmla="*/ 0 h 347663"/>
              <a:gd name="connsiteX4" fmla="*/ 266700 w 533400"/>
              <a:gd name="connsiteY4" fmla="*/ 173832 h 347663"/>
              <a:gd name="connsiteX5" fmla="*/ 533400 w 533400"/>
              <a:gd name="connsiteY5" fmla="*/ 173832 h 347663"/>
              <a:gd name="connsiteX0" fmla="*/ 533400 w 533400"/>
              <a:gd name="connsiteY0" fmla="*/ 173832 h 347664"/>
              <a:gd name="connsiteX1" fmla="*/ 266700 w 533400"/>
              <a:gd name="connsiteY1" fmla="*/ 347664 h 347664"/>
              <a:gd name="connsiteX2" fmla="*/ 0 w 533400"/>
              <a:gd name="connsiteY2" fmla="*/ 173832 h 347664"/>
              <a:gd name="connsiteX3" fmla="*/ 266700 w 533400"/>
              <a:gd name="connsiteY3" fmla="*/ 0 h 347664"/>
              <a:gd name="connsiteX4" fmla="*/ 171450 w 533400"/>
              <a:gd name="connsiteY4" fmla="*/ 214313 h 347664"/>
              <a:gd name="connsiteX5" fmla="*/ 533400 w 533400"/>
              <a:gd name="connsiteY5" fmla="*/ 173832 h 347664"/>
              <a:gd name="connsiteX0" fmla="*/ 533896 w 533896"/>
              <a:gd name="connsiteY0" fmla="*/ 130970 h 304802"/>
              <a:gd name="connsiteX1" fmla="*/ 267196 w 533896"/>
              <a:gd name="connsiteY1" fmla="*/ 304802 h 304802"/>
              <a:gd name="connsiteX2" fmla="*/ 496 w 533896"/>
              <a:gd name="connsiteY2" fmla="*/ 130970 h 304802"/>
              <a:gd name="connsiteX3" fmla="*/ 324346 w 533896"/>
              <a:gd name="connsiteY3" fmla="*/ 0 h 304802"/>
              <a:gd name="connsiteX4" fmla="*/ 171946 w 533896"/>
              <a:gd name="connsiteY4" fmla="*/ 171451 h 304802"/>
              <a:gd name="connsiteX5" fmla="*/ 533896 w 533896"/>
              <a:gd name="connsiteY5" fmla="*/ 130970 h 304802"/>
              <a:gd name="connsiteX0" fmla="*/ 533896 w 533896"/>
              <a:gd name="connsiteY0" fmla="*/ 159765 h 333597"/>
              <a:gd name="connsiteX1" fmla="*/ 267196 w 533896"/>
              <a:gd name="connsiteY1" fmla="*/ 333597 h 333597"/>
              <a:gd name="connsiteX2" fmla="*/ 496 w 533896"/>
              <a:gd name="connsiteY2" fmla="*/ 159765 h 333597"/>
              <a:gd name="connsiteX3" fmla="*/ 324346 w 533896"/>
              <a:gd name="connsiteY3" fmla="*/ 28795 h 333597"/>
              <a:gd name="connsiteX4" fmla="*/ 171946 w 533896"/>
              <a:gd name="connsiteY4" fmla="*/ 200246 h 333597"/>
              <a:gd name="connsiteX5" fmla="*/ 533896 w 533896"/>
              <a:gd name="connsiteY5" fmla="*/ 159765 h 333597"/>
              <a:gd name="connsiteX0" fmla="*/ 534151 w 534151"/>
              <a:gd name="connsiteY0" fmla="*/ 162146 h 335978"/>
              <a:gd name="connsiteX1" fmla="*/ 267451 w 534151"/>
              <a:gd name="connsiteY1" fmla="*/ 335978 h 335978"/>
              <a:gd name="connsiteX2" fmla="*/ 751 w 534151"/>
              <a:gd name="connsiteY2" fmla="*/ 162146 h 335978"/>
              <a:gd name="connsiteX3" fmla="*/ 324601 w 534151"/>
              <a:gd name="connsiteY3" fmla="*/ 31176 h 335978"/>
              <a:gd name="connsiteX4" fmla="*/ 172201 w 534151"/>
              <a:gd name="connsiteY4" fmla="*/ 202627 h 335978"/>
              <a:gd name="connsiteX5" fmla="*/ 534151 w 534151"/>
              <a:gd name="connsiteY5" fmla="*/ 162146 h 335978"/>
              <a:gd name="connsiteX0" fmla="*/ 534151 w 534151"/>
              <a:gd name="connsiteY0" fmla="*/ 130970 h 304802"/>
              <a:gd name="connsiteX1" fmla="*/ 267451 w 534151"/>
              <a:gd name="connsiteY1" fmla="*/ 304802 h 304802"/>
              <a:gd name="connsiteX2" fmla="*/ 751 w 534151"/>
              <a:gd name="connsiteY2" fmla="*/ 130970 h 304802"/>
              <a:gd name="connsiteX3" fmla="*/ 324601 w 534151"/>
              <a:gd name="connsiteY3" fmla="*/ 0 h 304802"/>
              <a:gd name="connsiteX4" fmla="*/ 288883 w 534151"/>
              <a:gd name="connsiteY4" fmla="*/ 40483 h 304802"/>
              <a:gd name="connsiteX5" fmla="*/ 172201 w 534151"/>
              <a:gd name="connsiteY5" fmla="*/ 171451 h 304802"/>
              <a:gd name="connsiteX6" fmla="*/ 534151 w 534151"/>
              <a:gd name="connsiteY6" fmla="*/ 130970 h 304802"/>
              <a:gd name="connsiteX0" fmla="*/ 534151 w 534151"/>
              <a:gd name="connsiteY0" fmla="*/ 164737 h 338569"/>
              <a:gd name="connsiteX1" fmla="*/ 267451 w 534151"/>
              <a:gd name="connsiteY1" fmla="*/ 338569 h 338569"/>
              <a:gd name="connsiteX2" fmla="*/ 751 w 534151"/>
              <a:gd name="connsiteY2" fmla="*/ 164737 h 338569"/>
              <a:gd name="connsiteX3" fmla="*/ 324601 w 534151"/>
              <a:gd name="connsiteY3" fmla="*/ 33767 h 338569"/>
              <a:gd name="connsiteX4" fmla="*/ 288883 w 534151"/>
              <a:gd name="connsiteY4" fmla="*/ 74250 h 338569"/>
              <a:gd name="connsiteX5" fmla="*/ 172201 w 534151"/>
              <a:gd name="connsiteY5" fmla="*/ 205218 h 338569"/>
              <a:gd name="connsiteX6" fmla="*/ 534151 w 534151"/>
              <a:gd name="connsiteY6" fmla="*/ 164737 h 338569"/>
              <a:gd name="connsiteX0" fmla="*/ 534241 w 534241"/>
              <a:gd name="connsiteY0" fmla="*/ 170365 h 344197"/>
              <a:gd name="connsiteX1" fmla="*/ 267541 w 534241"/>
              <a:gd name="connsiteY1" fmla="*/ 344197 h 344197"/>
              <a:gd name="connsiteX2" fmla="*/ 841 w 534241"/>
              <a:gd name="connsiteY2" fmla="*/ 170365 h 344197"/>
              <a:gd name="connsiteX3" fmla="*/ 324691 w 534241"/>
              <a:gd name="connsiteY3" fmla="*/ 39395 h 344197"/>
              <a:gd name="connsiteX4" fmla="*/ 288973 w 534241"/>
              <a:gd name="connsiteY4" fmla="*/ 79878 h 344197"/>
              <a:gd name="connsiteX5" fmla="*/ 172291 w 534241"/>
              <a:gd name="connsiteY5" fmla="*/ 210846 h 344197"/>
              <a:gd name="connsiteX6" fmla="*/ 534241 w 534241"/>
              <a:gd name="connsiteY6" fmla="*/ 170365 h 344197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288298 w 533566"/>
              <a:gd name="connsiteY4" fmla="*/ 77393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214479 w 533566"/>
              <a:gd name="connsiteY4" fmla="*/ 70249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1 w 533566"/>
              <a:gd name="connsiteY4" fmla="*/ 98824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59709 w 533566"/>
              <a:gd name="connsiteY4" fmla="*/ 440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95415 w 533566"/>
              <a:gd name="connsiteY4" fmla="*/ 821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76366 w 533566"/>
              <a:gd name="connsiteY5" fmla="*/ 132162 h 341712"/>
              <a:gd name="connsiteX6" fmla="*/ 171616 w 533566"/>
              <a:gd name="connsiteY6" fmla="*/ 208361 h 341712"/>
              <a:gd name="connsiteX7" fmla="*/ 533566 w 533566"/>
              <a:gd name="connsiteY7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19229 w 533566"/>
              <a:gd name="connsiteY5" fmla="*/ 132162 h 341712"/>
              <a:gd name="connsiteX6" fmla="*/ 171616 w 533566"/>
              <a:gd name="connsiteY6" fmla="*/ 208361 h 341712"/>
              <a:gd name="connsiteX7" fmla="*/ 533566 w 533566"/>
              <a:gd name="connsiteY7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19229 w 533566"/>
              <a:gd name="connsiteY5" fmla="*/ 132162 h 341712"/>
              <a:gd name="connsiteX6" fmla="*/ 154947 w 533566"/>
              <a:gd name="connsiteY6" fmla="*/ 170262 h 341712"/>
              <a:gd name="connsiteX7" fmla="*/ 171616 w 533566"/>
              <a:gd name="connsiteY7" fmla="*/ 208361 h 341712"/>
              <a:gd name="connsiteX8" fmla="*/ 533566 w 533566"/>
              <a:gd name="connsiteY8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19229 w 533566"/>
              <a:gd name="connsiteY5" fmla="*/ 132162 h 341712"/>
              <a:gd name="connsiteX6" fmla="*/ 154947 w 533566"/>
              <a:gd name="connsiteY6" fmla="*/ 170262 h 341712"/>
              <a:gd name="connsiteX7" fmla="*/ 190666 w 533566"/>
              <a:gd name="connsiteY7" fmla="*/ 127399 h 341712"/>
              <a:gd name="connsiteX8" fmla="*/ 533566 w 533566"/>
              <a:gd name="connsiteY8" fmla="*/ 167880 h 341712"/>
              <a:gd name="connsiteX0" fmla="*/ 533566 w 533674"/>
              <a:gd name="connsiteY0" fmla="*/ 167880 h 341712"/>
              <a:gd name="connsiteX1" fmla="*/ 266866 w 533674"/>
              <a:gd name="connsiteY1" fmla="*/ 341712 h 341712"/>
              <a:gd name="connsiteX2" fmla="*/ 166 w 533674"/>
              <a:gd name="connsiteY2" fmla="*/ 167880 h 341712"/>
              <a:gd name="connsiteX3" fmla="*/ 324016 w 533674"/>
              <a:gd name="connsiteY3" fmla="*/ 36910 h 341712"/>
              <a:gd name="connsiteX4" fmla="*/ 143040 w 533674"/>
              <a:gd name="connsiteY4" fmla="*/ 82156 h 341712"/>
              <a:gd name="connsiteX5" fmla="*/ 119229 w 533674"/>
              <a:gd name="connsiteY5" fmla="*/ 132162 h 341712"/>
              <a:gd name="connsiteX6" fmla="*/ 154947 w 533674"/>
              <a:gd name="connsiteY6" fmla="*/ 170262 h 341712"/>
              <a:gd name="connsiteX7" fmla="*/ 190666 w 533674"/>
              <a:gd name="connsiteY7" fmla="*/ 127399 h 341712"/>
              <a:gd name="connsiteX8" fmla="*/ 271629 w 533674"/>
              <a:gd name="connsiteY8" fmla="*/ 120255 h 341712"/>
              <a:gd name="connsiteX9" fmla="*/ 533566 w 533674"/>
              <a:gd name="connsiteY9" fmla="*/ 167880 h 341712"/>
              <a:gd name="connsiteX0" fmla="*/ 533566 w 534510"/>
              <a:gd name="connsiteY0" fmla="*/ 167880 h 341712"/>
              <a:gd name="connsiteX1" fmla="*/ 266866 w 534510"/>
              <a:gd name="connsiteY1" fmla="*/ 341712 h 341712"/>
              <a:gd name="connsiteX2" fmla="*/ 166 w 534510"/>
              <a:gd name="connsiteY2" fmla="*/ 167880 h 341712"/>
              <a:gd name="connsiteX3" fmla="*/ 324016 w 534510"/>
              <a:gd name="connsiteY3" fmla="*/ 36910 h 341712"/>
              <a:gd name="connsiteX4" fmla="*/ 143040 w 534510"/>
              <a:gd name="connsiteY4" fmla="*/ 82156 h 341712"/>
              <a:gd name="connsiteX5" fmla="*/ 119229 w 534510"/>
              <a:gd name="connsiteY5" fmla="*/ 132162 h 341712"/>
              <a:gd name="connsiteX6" fmla="*/ 154947 w 534510"/>
              <a:gd name="connsiteY6" fmla="*/ 170262 h 341712"/>
              <a:gd name="connsiteX7" fmla="*/ 190666 w 534510"/>
              <a:gd name="connsiteY7" fmla="*/ 127399 h 341712"/>
              <a:gd name="connsiteX8" fmla="*/ 271629 w 534510"/>
              <a:gd name="connsiteY8" fmla="*/ 120255 h 341712"/>
              <a:gd name="connsiteX9" fmla="*/ 307347 w 534510"/>
              <a:gd name="connsiteY9" fmla="*/ 239318 h 341712"/>
              <a:gd name="connsiteX10" fmla="*/ 533566 w 534510"/>
              <a:gd name="connsiteY10" fmla="*/ 167880 h 341712"/>
              <a:gd name="connsiteX0" fmla="*/ 533566 w 534630"/>
              <a:gd name="connsiteY0" fmla="*/ 167880 h 341712"/>
              <a:gd name="connsiteX1" fmla="*/ 266866 w 534630"/>
              <a:gd name="connsiteY1" fmla="*/ 341712 h 341712"/>
              <a:gd name="connsiteX2" fmla="*/ 166 w 534630"/>
              <a:gd name="connsiteY2" fmla="*/ 167880 h 341712"/>
              <a:gd name="connsiteX3" fmla="*/ 324016 w 534630"/>
              <a:gd name="connsiteY3" fmla="*/ 36910 h 341712"/>
              <a:gd name="connsiteX4" fmla="*/ 143040 w 534630"/>
              <a:gd name="connsiteY4" fmla="*/ 82156 h 341712"/>
              <a:gd name="connsiteX5" fmla="*/ 119229 w 534630"/>
              <a:gd name="connsiteY5" fmla="*/ 132162 h 341712"/>
              <a:gd name="connsiteX6" fmla="*/ 154947 w 534630"/>
              <a:gd name="connsiteY6" fmla="*/ 170262 h 341712"/>
              <a:gd name="connsiteX7" fmla="*/ 190666 w 534630"/>
              <a:gd name="connsiteY7" fmla="*/ 127399 h 341712"/>
              <a:gd name="connsiteX8" fmla="*/ 271629 w 534630"/>
              <a:gd name="connsiteY8" fmla="*/ 120255 h 341712"/>
              <a:gd name="connsiteX9" fmla="*/ 331160 w 534630"/>
              <a:gd name="connsiteY9" fmla="*/ 163118 h 341712"/>
              <a:gd name="connsiteX10" fmla="*/ 533566 w 534630"/>
              <a:gd name="connsiteY10" fmla="*/ 167880 h 341712"/>
              <a:gd name="connsiteX0" fmla="*/ 533566 w 535967"/>
              <a:gd name="connsiteY0" fmla="*/ 167880 h 341712"/>
              <a:gd name="connsiteX1" fmla="*/ 266866 w 535967"/>
              <a:gd name="connsiteY1" fmla="*/ 341712 h 341712"/>
              <a:gd name="connsiteX2" fmla="*/ 166 w 535967"/>
              <a:gd name="connsiteY2" fmla="*/ 167880 h 341712"/>
              <a:gd name="connsiteX3" fmla="*/ 324016 w 535967"/>
              <a:gd name="connsiteY3" fmla="*/ 36910 h 341712"/>
              <a:gd name="connsiteX4" fmla="*/ 143040 w 535967"/>
              <a:gd name="connsiteY4" fmla="*/ 82156 h 341712"/>
              <a:gd name="connsiteX5" fmla="*/ 119229 w 535967"/>
              <a:gd name="connsiteY5" fmla="*/ 132162 h 341712"/>
              <a:gd name="connsiteX6" fmla="*/ 154947 w 535967"/>
              <a:gd name="connsiteY6" fmla="*/ 170262 h 341712"/>
              <a:gd name="connsiteX7" fmla="*/ 190666 w 535967"/>
              <a:gd name="connsiteY7" fmla="*/ 127399 h 341712"/>
              <a:gd name="connsiteX8" fmla="*/ 271629 w 535967"/>
              <a:gd name="connsiteY8" fmla="*/ 120255 h 341712"/>
              <a:gd name="connsiteX9" fmla="*/ 331160 w 535967"/>
              <a:gd name="connsiteY9" fmla="*/ 163118 h 341712"/>
              <a:gd name="connsiteX10" fmla="*/ 383547 w 535967"/>
              <a:gd name="connsiteY10" fmla="*/ 239318 h 341712"/>
              <a:gd name="connsiteX11" fmla="*/ 533566 w 535967"/>
              <a:gd name="connsiteY11" fmla="*/ 167880 h 341712"/>
              <a:gd name="connsiteX0" fmla="*/ 533566 w 535517"/>
              <a:gd name="connsiteY0" fmla="*/ 167880 h 341712"/>
              <a:gd name="connsiteX1" fmla="*/ 266866 w 535517"/>
              <a:gd name="connsiteY1" fmla="*/ 341712 h 341712"/>
              <a:gd name="connsiteX2" fmla="*/ 166 w 535517"/>
              <a:gd name="connsiteY2" fmla="*/ 167880 h 341712"/>
              <a:gd name="connsiteX3" fmla="*/ 324016 w 535517"/>
              <a:gd name="connsiteY3" fmla="*/ 36910 h 341712"/>
              <a:gd name="connsiteX4" fmla="*/ 143040 w 535517"/>
              <a:gd name="connsiteY4" fmla="*/ 82156 h 341712"/>
              <a:gd name="connsiteX5" fmla="*/ 119229 w 535517"/>
              <a:gd name="connsiteY5" fmla="*/ 132162 h 341712"/>
              <a:gd name="connsiteX6" fmla="*/ 154947 w 535517"/>
              <a:gd name="connsiteY6" fmla="*/ 170262 h 341712"/>
              <a:gd name="connsiteX7" fmla="*/ 190666 w 535517"/>
              <a:gd name="connsiteY7" fmla="*/ 127399 h 341712"/>
              <a:gd name="connsiteX8" fmla="*/ 271629 w 535517"/>
              <a:gd name="connsiteY8" fmla="*/ 120255 h 341712"/>
              <a:gd name="connsiteX9" fmla="*/ 331160 w 535517"/>
              <a:gd name="connsiteY9" fmla="*/ 163118 h 341712"/>
              <a:gd name="connsiteX10" fmla="*/ 347829 w 535517"/>
              <a:gd name="connsiteY10" fmla="*/ 177405 h 341712"/>
              <a:gd name="connsiteX11" fmla="*/ 533566 w 535517"/>
              <a:gd name="connsiteY11" fmla="*/ 167880 h 341712"/>
              <a:gd name="connsiteX0" fmla="*/ 533566 w 535784"/>
              <a:gd name="connsiteY0" fmla="*/ 167880 h 341712"/>
              <a:gd name="connsiteX1" fmla="*/ 266866 w 535784"/>
              <a:gd name="connsiteY1" fmla="*/ 341712 h 341712"/>
              <a:gd name="connsiteX2" fmla="*/ 166 w 535784"/>
              <a:gd name="connsiteY2" fmla="*/ 167880 h 341712"/>
              <a:gd name="connsiteX3" fmla="*/ 324016 w 535784"/>
              <a:gd name="connsiteY3" fmla="*/ 36910 h 341712"/>
              <a:gd name="connsiteX4" fmla="*/ 143040 w 535784"/>
              <a:gd name="connsiteY4" fmla="*/ 82156 h 341712"/>
              <a:gd name="connsiteX5" fmla="*/ 119229 w 535784"/>
              <a:gd name="connsiteY5" fmla="*/ 132162 h 341712"/>
              <a:gd name="connsiteX6" fmla="*/ 154947 w 535784"/>
              <a:gd name="connsiteY6" fmla="*/ 170262 h 341712"/>
              <a:gd name="connsiteX7" fmla="*/ 190666 w 535784"/>
              <a:gd name="connsiteY7" fmla="*/ 127399 h 341712"/>
              <a:gd name="connsiteX8" fmla="*/ 271629 w 535784"/>
              <a:gd name="connsiteY8" fmla="*/ 120255 h 341712"/>
              <a:gd name="connsiteX9" fmla="*/ 331160 w 535784"/>
              <a:gd name="connsiteY9" fmla="*/ 163118 h 341712"/>
              <a:gd name="connsiteX10" fmla="*/ 347829 w 535784"/>
              <a:gd name="connsiteY10" fmla="*/ 177405 h 341712"/>
              <a:gd name="connsiteX11" fmla="*/ 378785 w 535784"/>
              <a:gd name="connsiteY11" fmla="*/ 155974 h 341712"/>
              <a:gd name="connsiteX12" fmla="*/ 533566 w 535784"/>
              <a:gd name="connsiteY12" fmla="*/ 167880 h 341712"/>
              <a:gd name="connsiteX0" fmla="*/ 533566 w 537934"/>
              <a:gd name="connsiteY0" fmla="*/ 167880 h 341712"/>
              <a:gd name="connsiteX1" fmla="*/ 266866 w 537934"/>
              <a:gd name="connsiteY1" fmla="*/ 341712 h 341712"/>
              <a:gd name="connsiteX2" fmla="*/ 166 w 537934"/>
              <a:gd name="connsiteY2" fmla="*/ 167880 h 341712"/>
              <a:gd name="connsiteX3" fmla="*/ 324016 w 537934"/>
              <a:gd name="connsiteY3" fmla="*/ 36910 h 341712"/>
              <a:gd name="connsiteX4" fmla="*/ 143040 w 537934"/>
              <a:gd name="connsiteY4" fmla="*/ 82156 h 341712"/>
              <a:gd name="connsiteX5" fmla="*/ 119229 w 537934"/>
              <a:gd name="connsiteY5" fmla="*/ 132162 h 341712"/>
              <a:gd name="connsiteX6" fmla="*/ 154947 w 537934"/>
              <a:gd name="connsiteY6" fmla="*/ 170262 h 341712"/>
              <a:gd name="connsiteX7" fmla="*/ 190666 w 537934"/>
              <a:gd name="connsiteY7" fmla="*/ 127399 h 341712"/>
              <a:gd name="connsiteX8" fmla="*/ 271629 w 537934"/>
              <a:gd name="connsiteY8" fmla="*/ 120255 h 341712"/>
              <a:gd name="connsiteX9" fmla="*/ 331160 w 537934"/>
              <a:gd name="connsiteY9" fmla="*/ 163118 h 341712"/>
              <a:gd name="connsiteX10" fmla="*/ 347829 w 537934"/>
              <a:gd name="connsiteY10" fmla="*/ 177405 h 341712"/>
              <a:gd name="connsiteX11" fmla="*/ 378785 w 537934"/>
              <a:gd name="connsiteY11" fmla="*/ 155974 h 341712"/>
              <a:gd name="connsiteX12" fmla="*/ 409740 w 537934"/>
              <a:gd name="connsiteY12" fmla="*/ 172643 h 341712"/>
              <a:gd name="connsiteX13" fmla="*/ 533566 w 537934"/>
              <a:gd name="connsiteY13" fmla="*/ 167880 h 341712"/>
              <a:gd name="connsiteX0" fmla="*/ 533566 w 541152"/>
              <a:gd name="connsiteY0" fmla="*/ 167880 h 341712"/>
              <a:gd name="connsiteX1" fmla="*/ 266866 w 541152"/>
              <a:gd name="connsiteY1" fmla="*/ 341712 h 341712"/>
              <a:gd name="connsiteX2" fmla="*/ 166 w 541152"/>
              <a:gd name="connsiteY2" fmla="*/ 167880 h 341712"/>
              <a:gd name="connsiteX3" fmla="*/ 324016 w 541152"/>
              <a:gd name="connsiteY3" fmla="*/ 36910 h 341712"/>
              <a:gd name="connsiteX4" fmla="*/ 143040 w 541152"/>
              <a:gd name="connsiteY4" fmla="*/ 82156 h 341712"/>
              <a:gd name="connsiteX5" fmla="*/ 119229 w 541152"/>
              <a:gd name="connsiteY5" fmla="*/ 132162 h 341712"/>
              <a:gd name="connsiteX6" fmla="*/ 154947 w 541152"/>
              <a:gd name="connsiteY6" fmla="*/ 170262 h 341712"/>
              <a:gd name="connsiteX7" fmla="*/ 190666 w 541152"/>
              <a:gd name="connsiteY7" fmla="*/ 127399 h 341712"/>
              <a:gd name="connsiteX8" fmla="*/ 271629 w 541152"/>
              <a:gd name="connsiteY8" fmla="*/ 120255 h 341712"/>
              <a:gd name="connsiteX9" fmla="*/ 331160 w 541152"/>
              <a:gd name="connsiteY9" fmla="*/ 163118 h 341712"/>
              <a:gd name="connsiteX10" fmla="*/ 347829 w 541152"/>
              <a:gd name="connsiteY10" fmla="*/ 177405 h 341712"/>
              <a:gd name="connsiteX11" fmla="*/ 378785 w 541152"/>
              <a:gd name="connsiteY11" fmla="*/ 155974 h 341712"/>
              <a:gd name="connsiteX12" fmla="*/ 409740 w 541152"/>
              <a:gd name="connsiteY12" fmla="*/ 172643 h 341712"/>
              <a:gd name="connsiteX13" fmla="*/ 462128 w 541152"/>
              <a:gd name="connsiteY13" fmla="*/ 110730 h 341712"/>
              <a:gd name="connsiteX14" fmla="*/ 533566 w 541152"/>
              <a:gd name="connsiteY14" fmla="*/ 167880 h 341712"/>
              <a:gd name="connsiteX0" fmla="*/ 533566 w 533810"/>
              <a:gd name="connsiteY0" fmla="*/ 167880 h 341712"/>
              <a:gd name="connsiteX1" fmla="*/ 266866 w 533810"/>
              <a:gd name="connsiteY1" fmla="*/ 341712 h 341712"/>
              <a:gd name="connsiteX2" fmla="*/ 166 w 533810"/>
              <a:gd name="connsiteY2" fmla="*/ 167880 h 341712"/>
              <a:gd name="connsiteX3" fmla="*/ 324016 w 533810"/>
              <a:gd name="connsiteY3" fmla="*/ 36910 h 341712"/>
              <a:gd name="connsiteX4" fmla="*/ 143040 w 533810"/>
              <a:gd name="connsiteY4" fmla="*/ 82156 h 341712"/>
              <a:gd name="connsiteX5" fmla="*/ 119229 w 533810"/>
              <a:gd name="connsiteY5" fmla="*/ 132162 h 341712"/>
              <a:gd name="connsiteX6" fmla="*/ 154947 w 533810"/>
              <a:gd name="connsiteY6" fmla="*/ 170262 h 341712"/>
              <a:gd name="connsiteX7" fmla="*/ 190666 w 533810"/>
              <a:gd name="connsiteY7" fmla="*/ 127399 h 341712"/>
              <a:gd name="connsiteX8" fmla="*/ 271629 w 533810"/>
              <a:gd name="connsiteY8" fmla="*/ 120255 h 341712"/>
              <a:gd name="connsiteX9" fmla="*/ 331160 w 533810"/>
              <a:gd name="connsiteY9" fmla="*/ 163118 h 341712"/>
              <a:gd name="connsiteX10" fmla="*/ 347829 w 533810"/>
              <a:gd name="connsiteY10" fmla="*/ 177405 h 341712"/>
              <a:gd name="connsiteX11" fmla="*/ 378785 w 533810"/>
              <a:gd name="connsiteY11" fmla="*/ 155974 h 341712"/>
              <a:gd name="connsiteX12" fmla="*/ 409740 w 533810"/>
              <a:gd name="connsiteY12" fmla="*/ 172643 h 341712"/>
              <a:gd name="connsiteX13" fmla="*/ 462128 w 533810"/>
              <a:gd name="connsiteY13" fmla="*/ 110730 h 341712"/>
              <a:gd name="connsiteX14" fmla="*/ 533566 w 533810"/>
              <a:gd name="connsiteY14" fmla="*/ 167880 h 341712"/>
              <a:gd name="connsiteX0" fmla="*/ 533566 w 533810"/>
              <a:gd name="connsiteY0" fmla="*/ 167880 h 341712"/>
              <a:gd name="connsiteX1" fmla="*/ 266866 w 533810"/>
              <a:gd name="connsiteY1" fmla="*/ 341712 h 341712"/>
              <a:gd name="connsiteX2" fmla="*/ 166 w 533810"/>
              <a:gd name="connsiteY2" fmla="*/ 167880 h 341712"/>
              <a:gd name="connsiteX3" fmla="*/ 324016 w 533810"/>
              <a:gd name="connsiteY3" fmla="*/ 36910 h 341712"/>
              <a:gd name="connsiteX4" fmla="*/ 143040 w 533810"/>
              <a:gd name="connsiteY4" fmla="*/ 82156 h 341712"/>
              <a:gd name="connsiteX5" fmla="*/ 119229 w 533810"/>
              <a:gd name="connsiteY5" fmla="*/ 132162 h 341712"/>
              <a:gd name="connsiteX6" fmla="*/ 154947 w 533810"/>
              <a:gd name="connsiteY6" fmla="*/ 170262 h 341712"/>
              <a:gd name="connsiteX7" fmla="*/ 190666 w 533810"/>
              <a:gd name="connsiteY7" fmla="*/ 127399 h 341712"/>
              <a:gd name="connsiteX8" fmla="*/ 271629 w 533810"/>
              <a:gd name="connsiteY8" fmla="*/ 120255 h 341712"/>
              <a:gd name="connsiteX9" fmla="*/ 331160 w 533810"/>
              <a:gd name="connsiteY9" fmla="*/ 163118 h 341712"/>
              <a:gd name="connsiteX10" fmla="*/ 347829 w 533810"/>
              <a:gd name="connsiteY10" fmla="*/ 177405 h 341712"/>
              <a:gd name="connsiteX11" fmla="*/ 378785 w 533810"/>
              <a:gd name="connsiteY11" fmla="*/ 155974 h 341712"/>
              <a:gd name="connsiteX12" fmla="*/ 409740 w 533810"/>
              <a:gd name="connsiteY12" fmla="*/ 172643 h 341712"/>
              <a:gd name="connsiteX13" fmla="*/ 462128 w 533810"/>
              <a:gd name="connsiteY13" fmla="*/ 110730 h 341712"/>
              <a:gd name="connsiteX14" fmla="*/ 533566 w 533810"/>
              <a:gd name="connsiteY14" fmla="*/ 167880 h 3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810" h="341712">
                <a:moveTo>
                  <a:pt x="533566" y="167880"/>
                </a:moveTo>
                <a:cubicBezTo>
                  <a:pt x="519279" y="268648"/>
                  <a:pt x="414160" y="341712"/>
                  <a:pt x="266866" y="341712"/>
                </a:cubicBezTo>
                <a:cubicBezTo>
                  <a:pt x="119572" y="341712"/>
                  <a:pt x="7310" y="263924"/>
                  <a:pt x="166" y="167880"/>
                </a:cubicBezTo>
                <a:cubicBezTo>
                  <a:pt x="-6978" y="71836"/>
                  <a:pt x="218844" y="-67071"/>
                  <a:pt x="324016" y="36910"/>
                </a:cubicBezTo>
                <a:cubicBezTo>
                  <a:pt x="320841" y="61517"/>
                  <a:pt x="312902" y="74218"/>
                  <a:pt x="143040" y="82156"/>
                </a:cubicBezTo>
                <a:cubicBezTo>
                  <a:pt x="146215" y="99618"/>
                  <a:pt x="116054" y="114700"/>
                  <a:pt x="119229" y="132162"/>
                </a:cubicBezTo>
                <a:cubicBezTo>
                  <a:pt x="130341" y="146449"/>
                  <a:pt x="143835" y="155975"/>
                  <a:pt x="154947" y="170262"/>
                </a:cubicBezTo>
                <a:lnTo>
                  <a:pt x="190666" y="127399"/>
                </a:lnTo>
                <a:cubicBezTo>
                  <a:pt x="214875" y="121843"/>
                  <a:pt x="214479" y="113508"/>
                  <a:pt x="271629" y="120255"/>
                </a:cubicBezTo>
                <a:cubicBezTo>
                  <a:pt x="300601" y="119461"/>
                  <a:pt x="287504" y="155181"/>
                  <a:pt x="331160" y="163118"/>
                </a:cubicBezTo>
                <a:cubicBezTo>
                  <a:pt x="352591" y="169865"/>
                  <a:pt x="314095" y="176611"/>
                  <a:pt x="347829" y="177405"/>
                </a:cubicBezTo>
                <a:cubicBezTo>
                  <a:pt x="358941" y="178199"/>
                  <a:pt x="347829" y="157561"/>
                  <a:pt x="378785" y="155974"/>
                </a:cubicBezTo>
                <a:cubicBezTo>
                  <a:pt x="394660" y="152005"/>
                  <a:pt x="383943" y="170659"/>
                  <a:pt x="409740" y="172643"/>
                </a:cubicBezTo>
                <a:cubicBezTo>
                  <a:pt x="424027" y="174230"/>
                  <a:pt x="441490" y="111524"/>
                  <a:pt x="462128" y="110730"/>
                </a:cubicBezTo>
                <a:cubicBezTo>
                  <a:pt x="482766" y="109936"/>
                  <a:pt x="537931" y="88505"/>
                  <a:pt x="533566" y="167880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6254952" y="1250706"/>
            <a:ext cx="681037" cy="340519"/>
          </a:xfrm>
          <a:custGeom>
            <a:avLst/>
            <a:gdLst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602456 w 842962"/>
              <a:gd name="connsiteY60" fmla="*/ 61913 h 352425"/>
              <a:gd name="connsiteX61" fmla="*/ 681037 w 842962"/>
              <a:gd name="connsiteY61" fmla="*/ 95250 h 352425"/>
              <a:gd name="connsiteX62" fmla="*/ 762000 w 842962"/>
              <a:gd name="connsiteY62" fmla="*/ 138113 h 352425"/>
              <a:gd name="connsiteX63" fmla="*/ 842962 w 842962"/>
              <a:gd name="connsiteY63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390525 w 842962"/>
              <a:gd name="connsiteY24" fmla="*/ 304800 h 352425"/>
              <a:gd name="connsiteX25" fmla="*/ 373856 w 842962"/>
              <a:gd name="connsiteY25" fmla="*/ 290513 h 352425"/>
              <a:gd name="connsiteX26" fmla="*/ 364331 w 842962"/>
              <a:gd name="connsiteY26" fmla="*/ 261938 h 352425"/>
              <a:gd name="connsiteX27" fmla="*/ 352425 w 842962"/>
              <a:gd name="connsiteY27" fmla="*/ 245269 h 352425"/>
              <a:gd name="connsiteX28" fmla="*/ 340519 w 842962"/>
              <a:gd name="connsiteY28" fmla="*/ 242888 h 352425"/>
              <a:gd name="connsiteX29" fmla="*/ 311944 w 842962"/>
              <a:gd name="connsiteY29" fmla="*/ 233363 h 352425"/>
              <a:gd name="connsiteX30" fmla="*/ 285750 w 842962"/>
              <a:gd name="connsiteY30" fmla="*/ 230982 h 352425"/>
              <a:gd name="connsiteX31" fmla="*/ 254794 w 842962"/>
              <a:gd name="connsiteY31" fmla="*/ 228600 h 352425"/>
              <a:gd name="connsiteX32" fmla="*/ 221456 w 842962"/>
              <a:gd name="connsiteY32" fmla="*/ 230982 h 352425"/>
              <a:gd name="connsiteX33" fmla="*/ 190500 w 842962"/>
              <a:gd name="connsiteY33" fmla="*/ 235744 h 352425"/>
              <a:gd name="connsiteX34" fmla="*/ 142875 w 842962"/>
              <a:gd name="connsiteY34" fmla="*/ 252413 h 352425"/>
              <a:gd name="connsiteX35" fmla="*/ 121444 w 842962"/>
              <a:gd name="connsiteY35" fmla="*/ 276225 h 352425"/>
              <a:gd name="connsiteX36" fmla="*/ 111919 w 842962"/>
              <a:gd name="connsiteY36" fmla="*/ 290513 h 352425"/>
              <a:gd name="connsiteX37" fmla="*/ 80962 w 842962"/>
              <a:gd name="connsiteY37" fmla="*/ 321469 h 352425"/>
              <a:gd name="connsiteX38" fmla="*/ 73819 w 842962"/>
              <a:gd name="connsiteY38" fmla="*/ 335757 h 352425"/>
              <a:gd name="connsiteX39" fmla="*/ 69056 w 842962"/>
              <a:gd name="connsiteY39" fmla="*/ 340519 h 352425"/>
              <a:gd name="connsiteX40" fmla="*/ 0 w 842962"/>
              <a:gd name="connsiteY40" fmla="*/ 264319 h 352425"/>
              <a:gd name="connsiteX41" fmla="*/ 7144 w 842962"/>
              <a:gd name="connsiteY41" fmla="*/ 240507 h 352425"/>
              <a:gd name="connsiteX42" fmla="*/ 14287 w 842962"/>
              <a:gd name="connsiteY42" fmla="*/ 230982 h 352425"/>
              <a:gd name="connsiteX43" fmla="*/ 21431 w 842962"/>
              <a:gd name="connsiteY43" fmla="*/ 228600 h 352425"/>
              <a:gd name="connsiteX44" fmla="*/ 30956 w 842962"/>
              <a:gd name="connsiteY44" fmla="*/ 216694 h 352425"/>
              <a:gd name="connsiteX45" fmla="*/ 33337 w 842962"/>
              <a:gd name="connsiteY45" fmla="*/ 204788 h 352425"/>
              <a:gd name="connsiteX46" fmla="*/ 40481 w 842962"/>
              <a:gd name="connsiteY46" fmla="*/ 192882 h 352425"/>
              <a:gd name="connsiteX47" fmla="*/ 45244 w 842962"/>
              <a:gd name="connsiteY47" fmla="*/ 185738 h 352425"/>
              <a:gd name="connsiteX48" fmla="*/ 52387 w 842962"/>
              <a:gd name="connsiteY48" fmla="*/ 169069 h 352425"/>
              <a:gd name="connsiteX49" fmla="*/ 57150 w 842962"/>
              <a:gd name="connsiteY49" fmla="*/ 164307 h 352425"/>
              <a:gd name="connsiteX50" fmla="*/ 130969 w 842962"/>
              <a:gd name="connsiteY50" fmla="*/ 159544 h 352425"/>
              <a:gd name="connsiteX51" fmla="*/ 204787 w 842962"/>
              <a:gd name="connsiteY51" fmla="*/ 154782 h 352425"/>
              <a:gd name="connsiteX52" fmla="*/ 271462 w 842962"/>
              <a:gd name="connsiteY52" fmla="*/ 147638 h 352425"/>
              <a:gd name="connsiteX53" fmla="*/ 333375 w 842962"/>
              <a:gd name="connsiteY53" fmla="*/ 138113 h 352425"/>
              <a:gd name="connsiteX54" fmla="*/ 383381 w 842962"/>
              <a:gd name="connsiteY54" fmla="*/ 123825 h 352425"/>
              <a:gd name="connsiteX55" fmla="*/ 407194 w 842962"/>
              <a:gd name="connsiteY55" fmla="*/ 104775 h 352425"/>
              <a:gd name="connsiteX56" fmla="*/ 426244 w 842962"/>
              <a:gd name="connsiteY56" fmla="*/ 64294 h 352425"/>
              <a:gd name="connsiteX57" fmla="*/ 328612 w 842962"/>
              <a:gd name="connsiteY57" fmla="*/ 0 h 352425"/>
              <a:gd name="connsiteX58" fmla="*/ 469106 w 842962"/>
              <a:gd name="connsiteY58" fmla="*/ 21432 h 352425"/>
              <a:gd name="connsiteX59" fmla="*/ 602456 w 842962"/>
              <a:gd name="connsiteY59" fmla="*/ 61913 h 352425"/>
              <a:gd name="connsiteX60" fmla="*/ 681037 w 842962"/>
              <a:gd name="connsiteY60" fmla="*/ 95250 h 352425"/>
              <a:gd name="connsiteX61" fmla="*/ 762000 w 842962"/>
              <a:gd name="connsiteY61" fmla="*/ 138113 h 352425"/>
              <a:gd name="connsiteX62" fmla="*/ 842962 w 842962"/>
              <a:gd name="connsiteY62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390525 w 842962"/>
              <a:gd name="connsiteY23" fmla="*/ 304800 h 352425"/>
              <a:gd name="connsiteX24" fmla="*/ 373856 w 842962"/>
              <a:gd name="connsiteY24" fmla="*/ 290513 h 352425"/>
              <a:gd name="connsiteX25" fmla="*/ 364331 w 842962"/>
              <a:gd name="connsiteY25" fmla="*/ 261938 h 352425"/>
              <a:gd name="connsiteX26" fmla="*/ 352425 w 842962"/>
              <a:gd name="connsiteY26" fmla="*/ 245269 h 352425"/>
              <a:gd name="connsiteX27" fmla="*/ 340519 w 842962"/>
              <a:gd name="connsiteY27" fmla="*/ 242888 h 352425"/>
              <a:gd name="connsiteX28" fmla="*/ 311944 w 842962"/>
              <a:gd name="connsiteY28" fmla="*/ 233363 h 352425"/>
              <a:gd name="connsiteX29" fmla="*/ 285750 w 842962"/>
              <a:gd name="connsiteY29" fmla="*/ 230982 h 352425"/>
              <a:gd name="connsiteX30" fmla="*/ 254794 w 842962"/>
              <a:gd name="connsiteY30" fmla="*/ 228600 h 352425"/>
              <a:gd name="connsiteX31" fmla="*/ 221456 w 842962"/>
              <a:gd name="connsiteY31" fmla="*/ 230982 h 352425"/>
              <a:gd name="connsiteX32" fmla="*/ 190500 w 842962"/>
              <a:gd name="connsiteY32" fmla="*/ 235744 h 352425"/>
              <a:gd name="connsiteX33" fmla="*/ 142875 w 842962"/>
              <a:gd name="connsiteY33" fmla="*/ 252413 h 352425"/>
              <a:gd name="connsiteX34" fmla="*/ 121444 w 842962"/>
              <a:gd name="connsiteY34" fmla="*/ 276225 h 352425"/>
              <a:gd name="connsiteX35" fmla="*/ 111919 w 842962"/>
              <a:gd name="connsiteY35" fmla="*/ 290513 h 352425"/>
              <a:gd name="connsiteX36" fmla="*/ 80962 w 842962"/>
              <a:gd name="connsiteY36" fmla="*/ 321469 h 352425"/>
              <a:gd name="connsiteX37" fmla="*/ 73819 w 842962"/>
              <a:gd name="connsiteY37" fmla="*/ 335757 h 352425"/>
              <a:gd name="connsiteX38" fmla="*/ 69056 w 842962"/>
              <a:gd name="connsiteY38" fmla="*/ 340519 h 352425"/>
              <a:gd name="connsiteX39" fmla="*/ 0 w 842962"/>
              <a:gd name="connsiteY39" fmla="*/ 264319 h 352425"/>
              <a:gd name="connsiteX40" fmla="*/ 7144 w 842962"/>
              <a:gd name="connsiteY40" fmla="*/ 240507 h 352425"/>
              <a:gd name="connsiteX41" fmla="*/ 14287 w 842962"/>
              <a:gd name="connsiteY41" fmla="*/ 230982 h 352425"/>
              <a:gd name="connsiteX42" fmla="*/ 21431 w 842962"/>
              <a:gd name="connsiteY42" fmla="*/ 228600 h 352425"/>
              <a:gd name="connsiteX43" fmla="*/ 30956 w 842962"/>
              <a:gd name="connsiteY43" fmla="*/ 216694 h 352425"/>
              <a:gd name="connsiteX44" fmla="*/ 33337 w 842962"/>
              <a:gd name="connsiteY44" fmla="*/ 204788 h 352425"/>
              <a:gd name="connsiteX45" fmla="*/ 40481 w 842962"/>
              <a:gd name="connsiteY45" fmla="*/ 192882 h 352425"/>
              <a:gd name="connsiteX46" fmla="*/ 45244 w 842962"/>
              <a:gd name="connsiteY46" fmla="*/ 185738 h 352425"/>
              <a:gd name="connsiteX47" fmla="*/ 52387 w 842962"/>
              <a:gd name="connsiteY47" fmla="*/ 169069 h 352425"/>
              <a:gd name="connsiteX48" fmla="*/ 57150 w 842962"/>
              <a:gd name="connsiteY48" fmla="*/ 164307 h 352425"/>
              <a:gd name="connsiteX49" fmla="*/ 130969 w 842962"/>
              <a:gd name="connsiteY49" fmla="*/ 159544 h 352425"/>
              <a:gd name="connsiteX50" fmla="*/ 204787 w 842962"/>
              <a:gd name="connsiteY50" fmla="*/ 154782 h 352425"/>
              <a:gd name="connsiteX51" fmla="*/ 271462 w 842962"/>
              <a:gd name="connsiteY51" fmla="*/ 147638 h 352425"/>
              <a:gd name="connsiteX52" fmla="*/ 333375 w 842962"/>
              <a:gd name="connsiteY52" fmla="*/ 138113 h 352425"/>
              <a:gd name="connsiteX53" fmla="*/ 383381 w 842962"/>
              <a:gd name="connsiteY53" fmla="*/ 123825 h 352425"/>
              <a:gd name="connsiteX54" fmla="*/ 407194 w 842962"/>
              <a:gd name="connsiteY54" fmla="*/ 104775 h 352425"/>
              <a:gd name="connsiteX55" fmla="*/ 426244 w 842962"/>
              <a:gd name="connsiteY55" fmla="*/ 64294 h 352425"/>
              <a:gd name="connsiteX56" fmla="*/ 328612 w 842962"/>
              <a:gd name="connsiteY56" fmla="*/ 0 h 352425"/>
              <a:gd name="connsiteX57" fmla="*/ 469106 w 842962"/>
              <a:gd name="connsiteY57" fmla="*/ 21432 h 352425"/>
              <a:gd name="connsiteX58" fmla="*/ 602456 w 842962"/>
              <a:gd name="connsiteY58" fmla="*/ 61913 h 352425"/>
              <a:gd name="connsiteX59" fmla="*/ 681037 w 842962"/>
              <a:gd name="connsiteY59" fmla="*/ 95250 h 352425"/>
              <a:gd name="connsiteX60" fmla="*/ 762000 w 842962"/>
              <a:gd name="connsiteY60" fmla="*/ 138113 h 352425"/>
              <a:gd name="connsiteX61" fmla="*/ 842962 w 842962"/>
              <a:gd name="connsiteY61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390525 w 842962"/>
              <a:gd name="connsiteY22" fmla="*/ 304800 h 352425"/>
              <a:gd name="connsiteX23" fmla="*/ 373856 w 842962"/>
              <a:gd name="connsiteY23" fmla="*/ 290513 h 352425"/>
              <a:gd name="connsiteX24" fmla="*/ 364331 w 842962"/>
              <a:gd name="connsiteY24" fmla="*/ 261938 h 352425"/>
              <a:gd name="connsiteX25" fmla="*/ 352425 w 842962"/>
              <a:gd name="connsiteY25" fmla="*/ 245269 h 352425"/>
              <a:gd name="connsiteX26" fmla="*/ 340519 w 842962"/>
              <a:gd name="connsiteY26" fmla="*/ 242888 h 352425"/>
              <a:gd name="connsiteX27" fmla="*/ 311944 w 842962"/>
              <a:gd name="connsiteY27" fmla="*/ 233363 h 352425"/>
              <a:gd name="connsiteX28" fmla="*/ 285750 w 842962"/>
              <a:gd name="connsiteY28" fmla="*/ 230982 h 352425"/>
              <a:gd name="connsiteX29" fmla="*/ 254794 w 842962"/>
              <a:gd name="connsiteY29" fmla="*/ 228600 h 352425"/>
              <a:gd name="connsiteX30" fmla="*/ 221456 w 842962"/>
              <a:gd name="connsiteY30" fmla="*/ 230982 h 352425"/>
              <a:gd name="connsiteX31" fmla="*/ 190500 w 842962"/>
              <a:gd name="connsiteY31" fmla="*/ 235744 h 352425"/>
              <a:gd name="connsiteX32" fmla="*/ 142875 w 842962"/>
              <a:gd name="connsiteY32" fmla="*/ 252413 h 352425"/>
              <a:gd name="connsiteX33" fmla="*/ 121444 w 842962"/>
              <a:gd name="connsiteY33" fmla="*/ 276225 h 352425"/>
              <a:gd name="connsiteX34" fmla="*/ 111919 w 842962"/>
              <a:gd name="connsiteY34" fmla="*/ 290513 h 352425"/>
              <a:gd name="connsiteX35" fmla="*/ 80962 w 842962"/>
              <a:gd name="connsiteY35" fmla="*/ 321469 h 352425"/>
              <a:gd name="connsiteX36" fmla="*/ 73819 w 842962"/>
              <a:gd name="connsiteY36" fmla="*/ 335757 h 352425"/>
              <a:gd name="connsiteX37" fmla="*/ 69056 w 842962"/>
              <a:gd name="connsiteY37" fmla="*/ 340519 h 352425"/>
              <a:gd name="connsiteX38" fmla="*/ 0 w 842962"/>
              <a:gd name="connsiteY38" fmla="*/ 264319 h 352425"/>
              <a:gd name="connsiteX39" fmla="*/ 7144 w 842962"/>
              <a:gd name="connsiteY39" fmla="*/ 240507 h 352425"/>
              <a:gd name="connsiteX40" fmla="*/ 14287 w 842962"/>
              <a:gd name="connsiteY40" fmla="*/ 230982 h 352425"/>
              <a:gd name="connsiteX41" fmla="*/ 21431 w 842962"/>
              <a:gd name="connsiteY41" fmla="*/ 228600 h 352425"/>
              <a:gd name="connsiteX42" fmla="*/ 30956 w 842962"/>
              <a:gd name="connsiteY42" fmla="*/ 216694 h 352425"/>
              <a:gd name="connsiteX43" fmla="*/ 33337 w 842962"/>
              <a:gd name="connsiteY43" fmla="*/ 204788 h 352425"/>
              <a:gd name="connsiteX44" fmla="*/ 40481 w 842962"/>
              <a:gd name="connsiteY44" fmla="*/ 192882 h 352425"/>
              <a:gd name="connsiteX45" fmla="*/ 45244 w 842962"/>
              <a:gd name="connsiteY45" fmla="*/ 185738 h 352425"/>
              <a:gd name="connsiteX46" fmla="*/ 52387 w 842962"/>
              <a:gd name="connsiteY46" fmla="*/ 169069 h 352425"/>
              <a:gd name="connsiteX47" fmla="*/ 57150 w 842962"/>
              <a:gd name="connsiteY47" fmla="*/ 164307 h 352425"/>
              <a:gd name="connsiteX48" fmla="*/ 130969 w 842962"/>
              <a:gd name="connsiteY48" fmla="*/ 159544 h 352425"/>
              <a:gd name="connsiteX49" fmla="*/ 204787 w 842962"/>
              <a:gd name="connsiteY49" fmla="*/ 154782 h 352425"/>
              <a:gd name="connsiteX50" fmla="*/ 271462 w 842962"/>
              <a:gd name="connsiteY50" fmla="*/ 147638 h 352425"/>
              <a:gd name="connsiteX51" fmla="*/ 333375 w 842962"/>
              <a:gd name="connsiteY51" fmla="*/ 138113 h 352425"/>
              <a:gd name="connsiteX52" fmla="*/ 383381 w 842962"/>
              <a:gd name="connsiteY52" fmla="*/ 123825 h 352425"/>
              <a:gd name="connsiteX53" fmla="*/ 407194 w 842962"/>
              <a:gd name="connsiteY53" fmla="*/ 104775 h 352425"/>
              <a:gd name="connsiteX54" fmla="*/ 426244 w 842962"/>
              <a:gd name="connsiteY54" fmla="*/ 64294 h 352425"/>
              <a:gd name="connsiteX55" fmla="*/ 328612 w 842962"/>
              <a:gd name="connsiteY55" fmla="*/ 0 h 352425"/>
              <a:gd name="connsiteX56" fmla="*/ 469106 w 842962"/>
              <a:gd name="connsiteY56" fmla="*/ 21432 h 352425"/>
              <a:gd name="connsiteX57" fmla="*/ 602456 w 842962"/>
              <a:gd name="connsiteY57" fmla="*/ 61913 h 352425"/>
              <a:gd name="connsiteX58" fmla="*/ 681037 w 842962"/>
              <a:gd name="connsiteY58" fmla="*/ 95250 h 352425"/>
              <a:gd name="connsiteX59" fmla="*/ 762000 w 842962"/>
              <a:gd name="connsiteY59" fmla="*/ 138113 h 352425"/>
              <a:gd name="connsiteX60" fmla="*/ 842962 w 842962"/>
              <a:gd name="connsiteY60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390525 w 842962"/>
              <a:gd name="connsiteY21" fmla="*/ 304800 h 352425"/>
              <a:gd name="connsiteX22" fmla="*/ 373856 w 842962"/>
              <a:gd name="connsiteY22" fmla="*/ 290513 h 352425"/>
              <a:gd name="connsiteX23" fmla="*/ 364331 w 842962"/>
              <a:gd name="connsiteY23" fmla="*/ 261938 h 352425"/>
              <a:gd name="connsiteX24" fmla="*/ 352425 w 842962"/>
              <a:gd name="connsiteY24" fmla="*/ 245269 h 352425"/>
              <a:gd name="connsiteX25" fmla="*/ 340519 w 842962"/>
              <a:gd name="connsiteY25" fmla="*/ 242888 h 352425"/>
              <a:gd name="connsiteX26" fmla="*/ 311944 w 842962"/>
              <a:gd name="connsiteY26" fmla="*/ 233363 h 352425"/>
              <a:gd name="connsiteX27" fmla="*/ 285750 w 842962"/>
              <a:gd name="connsiteY27" fmla="*/ 230982 h 352425"/>
              <a:gd name="connsiteX28" fmla="*/ 254794 w 842962"/>
              <a:gd name="connsiteY28" fmla="*/ 228600 h 352425"/>
              <a:gd name="connsiteX29" fmla="*/ 221456 w 842962"/>
              <a:gd name="connsiteY29" fmla="*/ 230982 h 352425"/>
              <a:gd name="connsiteX30" fmla="*/ 190500 w 842962"/>
              <a:gd name="connsiteY30" fmla="*/ 235744 h 352425"/>
              <a:gd name="connsiteX31" fmla="*/ 142875 w 842962"/>
              <a:gd name="connsiteY31" fmla="*/ 252413 h 352425"/>
              <a:gd name="connsiteX32" fmla="*/ 121444 w 842962"/>
              <a:gd name="connsiteY32" fmla="*/ 276225 h 352425"/>
              <a:gd name="connsiteX33" fmla="*/ 111919 w 842962"/>
              <a:gd name="connsiteY33" fmla="*/ 290513 h 352425"/>
              <a:gd name="connsiteX34" fmla="*/ 80962 w 842962"/>
              <a:gd name="connsiteY34" fmla="*/ 321469 h 352425"/>
              <a:gd name="connsiteX35" fmla="*/ 73819 w 842962"/>
              <a:gd name="connsiteY35" fmla="*/ 335757 h 352425"/>
              <a:gd name="connsiteX36" fmla="*/ 69056 w 842962"/>
              <a:gd name="connsiteY36" fmla="*/ 340519 h 352425"/>
              <a:gd name="connsiteX37" fmla="*/ 0 w 842962"/>
              <a:gd name="connsiteY37" fmla="*/ 264319 h 352425"/>
              <a:gd name="connsiteX38" fmla="*/ 7144 w 842962"/>
              <a:gd name="connsiteY38" fmla="*/ 240507 h 352425"/>
              <a:gd name="connsiteX39" fmla="*/ 14287 w 842962"/>
              <a:gd name="connsiteY39" fmla="*/ 230982 h 352425"/>
              <a:gd name="connsiteX40" fmla="*/ 21431 w 842962"/>
              <a:gd name="connsiteY40" fmla="*/ 228600 h 352425"/>
              <a:gd name="connsiteX41" fmla="*/ 30956 w 842962"/>
              <a:gd name="connsiteY41" fmla="*/ 216694 h 352425"/>
              <a:gd name="connsiteX42" fmla="*/ 33337 w 842962"/>
              <a:gd name="connsiteY42" fmla="*/ 204788 h 352425"/>
              <a:gd name="connsiteX43" fmla="*/ 40481 w 842962"/>
              <a:gd name="connsiteY43" fmla="*/ 192882 h 352425"/>
              <a:gd name="connsiteX44" fmla="*/ 45244 w 842962"/>
              <a:gd name="connsiteY44" fmla="*/ 185738 h 352425"/>
              <a:gd name="connsiteX45" fmla="*/ 52387 w 842962"/>
              <a:gd name="connsiteY45" fmla="*/ 169069 h 352425"/>
              <a:gd name="connsiteX46" fmla="*/ 57150 w 842962"/>
              <a:gd name="connsiteY46" fmla="*/ 164307 h 352425"/>
              <a:gd name="connsiteX47" fmla="*/ 130969 w 842962"/>
              <a:gd name="connsiteY47" fmla="*/ 159544 h 352425"/>
              <a:gd name="connsiteX48" fmla="*/ 204787 w 842962"/>
              <a:gd name="connsiteY48" fmla="*/ 154782 h 352425"/>
              <a:gd name="connsiteX49" fmla="*/ 271462 w 842962"/>
              <a:gd name="connsiteY49" fmla="*/ 147638 h 352425"/>
              <a:gd name="connsiteX50" fmla="*/ 333375 w 842962"/>
              <a:gd name="connsiteY50" fmla="*/ 138113 h 352425"/>
              <a:gd name="connsiteX51" fmla="*/ 383381 w 842962"/>
              <a:gd name="connsiteY51" fmla="*/ 123825 h 352425"/>
              <a:gd name="connsiteX52" fmla="*/ 407194 w 842962"/>
              <a:gd name="connsiteY52" fmla="*/ 104775 h 352425"/>
              <a:gd name="connsiteX53" fmla="*/ 426244 w 842962"/>
              <a:gd name="connsiteY53" fmla="*/ 64294 h 352425"/>
              <a:gd name="connsiteX54" fmla="*/ 328612 w 842962"/>
              <a:gd name="connsiteY54" fmla="*/ 0 h 352425"/>
              <a:gd name="connsiteX55" fmla="*/ 469106 w 842962"/>
              <a:gd name="connsiteY55" fmla="*/ 21432 h 352425"/>
              <a:gd name="connsiteX56" fmla="*/ 602456 w 842962"/>
              <a:gd name="connsiteY56" fmla="*/ 61913 h 352425"/>
              <a:gd name="connsiteX57" fmla="*/ 681037 w 842962"/>
              <a:gd name="connsiteY57" fmla="*/ 95250 h 352425"/>
              <a:gd name="connsiteX58" fmla="*/ 762000 w 842962"/>
              <a:gd name="connsiteY58" fmla="*/ 138113 h 352425"/>
              <a:gd name="connsiteX59" fmla="*/ 842962 w 842962"/>
              <a:gd name="connsiteY59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390525 w 842962"/>
              <a:gd name="connsiteY20" fmla="*/ 304800 h 352425"/>
              <a:gd name="connsiteX21" fmla="*/ 373856 w 842962"/>
              <a:gd name="connsiteY21" fmla="*/ 290513 h 352425"/>
              <a:gd name="connsiteX22" fmla="*/ 364331 w 842962"/>
              <a:gd name="connsiteY22" fmla="*/ 261938 h 352425"/>
              <a:gd name="connsiteX23" fmla="*/ 352425 w 842962"/>
              <a:gd name="connsiteY23" fmla="*/ 245269 h 352425"/>
              <a:gd name="connsiteX24" fmla="*/ 340519 w 842962"/>
              <a:gd name="connsiteY24" fmla="*/ 242888 h 352425"/>
              <a:gd name="connsiteX25" fmla="*/ 311944 w 842962"/>
              <a:gd name="connsiteY25" fmla="*/ 233363 h 352425"/>
              <a:gd name="connsiteX26" fmla="*/ 285750 w 842962"/>
              <a:gd name="connsiteY26" fmla="*/ 230982 h 352425"/>
              <a:gd name="connsiteX27" fmla="*/ 254794 w 842962"/>
              <a:gd name="connsiteY27" fmla="*/ 228600 h 352425"/>
              <a:gd name="connsiteX28" fmla="*/ 221456 w 842962"/>
              <a:gd name="connsiteY28" fmla="*/ 230982 h 352425"/>
              <a:gd name="connsiteX29" fmla="*/ 190500 w 842962"/>
              <a:gd name="connsiteY29" fmla="*/ 235744 h 352425"/>
              <a:gd name="connsiteX30" fmla="*/ 142875 w 842962"/>
              <a:gd name="connsiteY30" fmla="*/ 252413 h 352425"/>
              <a:gd name="connsiteX31" fmla="*/ 121444 w 842962"/>
              <a:gd name="connsiteY31" fmla="*/ 276225 h 352425"/>
              <a:gd name="connsiteX32" fmla="*/ 111919 w 842962"/>
              <a:gd name="connsiteY32" fmla="*/ 290513 h 352425"/>
              <a:gd name="connsiteX33" fmla="*/ 80962 w 842962"/>
              <a:gd name="connsiteY33" fmla="*/ 321469 h 352425"/>
              <a:gd name="connsiteX34" fmla="*/ 73819 w 842962"/>
              <a:gd name="connsiteY34" fmla="*/ 335757 h 352425"/>
              <a:gd name="connsiteX35" fmla="*/ 69056 w 842962"/>
              <a:gd name="connsiteY35" fmla="*/ 340519 h 352425"/>
              <a:gd name="connsiteX36" fmla="*/ 0 w 842962"/>
              <a:gd name="connsiteY36" fmla="*/ 264319 h 352425"/>
              <a:gd name="connsiteX37" fmla="*/ 7144 w 842962"/>
              <a:gd name="connsiteY37" fmla="*/ 240507 h 352425"/>
              <a:gd name="connsiteX38" fmla="*/ 14287 w 842962"/>
              <a:gd name="connsiteY38" fmla="*/ 230982 h 352425"/>
              <a:gd name="connsiteX39" fmla="*/ 21431 w 842962"/>
              <a:gd name="connsiteY39" fmla="*/ 228600 h 352425"/>
              <a:gd name="connsiteX40" fmla="*/ 30956 w 842962"/>
              <a:gd name="connsiteY40" fmla="*/ 216694 h 352425"/>
              <a:gd name="connsiteX41" fmla="*/ 33337 w 842962"/>
              <a:gd name="connsiteY41" fmla="*/ 204788 h 352425"/>
              <a:gd name="connsiteX42" fmla="*/ 40481 w 842962"/>
              <a:gd name="connsiteY42" fmla="*/ 192882 h 352425"/>
              <a:gd name="connsiteX43" fmla="*/ 45244 w 842962"/>
              <a:gd name="connsiteY43" fmla="*/ 185738 h 352425"/>
              <a:gd name="connsiteX44" fmla="*/ 52387 w 842962"/>
              <a:gd name="connsiteY44" fmla="*/ 169069 h 352425"/>
              <a:gd name="connsiteX45" fmla="*/ 57150 w 842962"/>
              <a:gd name="connsiteY45" fmla="*/ 164307 h 352425"/>
              <a:gd name="connsiteX46" fmla="*/ 130969 w 842962"/>
              <a:gd name="connsiteY46" fmla="*/ 159544 h 352425"/>
              <a:gd name="connsiteX47" fmla="*/ 204787 w 842962"/>
              <a:gd name="connsiteY47" fmla="*/ 154782 h 352425"/>
              <a:gd name="connsiteX48" fmla="*/ 271462 w 842962"/>
              <a:gd name="connsiteY48" fmla="*/ 147638 h 352425"/>
              <a:gd name="connsiteX49" fmla="*/ 333375 w 842962"/>
              <a:gd name="connsiteY49" fmla="*/ 138113 h 352425"/>
              <a:gd name="connsiteX50" fmla="*/ 383381 w 842962"/>
              <a:gd name="connsiteY50" fmla="*/ 123825 h 352425"/>
              <a:gd name="connsiteX51" fmla="*/ 407194 w 842962"/>
              <a:gd name="connsiteY51" fmla="*/ 104775 h 352425"/>
              <a:gd name="connsiteX52" fmla="*/ 426244 w 842962"/>
              <a:gd name="connsiteY52" fmla="*/ 64294 h 352425"/>
              <a:gd name="connsiteX53" fmla="*/ 328612 w 842962"/>
              <a:gd name="connsiteY53" fmla="*/ 0 h 352425"/>
              <a:gd name="connsiteX54" fmla="*/ 469106 w 842962"/>
              <a:gd name="connsiteY54" fmla="*/ 21432 h 352425"/>
              <a:gd name="connsiteX55" fmla="*/ 602456 w 842962"/>
              <a:gd name="connsiteY55" fmla="*/ 61913 h 352425"/>
              <a:gd name="connsiteX56" fmla="*/ 681037 w 842962"/>
              <a:gd name="connsiteY56" fmla="*/ 95250 h 352425"/>
              <a:gd name="connsiteX57" fmla="*/ 762000 w 842962"/>
              <a:gd name="connsiteY57" fmla="*/ 138113 h 352425"/>
              <a:gd name="connsiteX58" fmla="*/ 842962 w 842962"/>
              <a:gd name="connsiteY58" fmla="*/ 221457 h 352425"/>
              <a:gd name="connsiteX0" fmla="*/ 842962 w 842962"/>
              <a:gd name="connsiteY0" fmla="*/ 221457 h 350044"/>
              <a:gd name="connsiteX1" fmla="*/ 790575 w 842962"/>
              <a:gd name="connsiteY1" fmla="*/ 207169 h 350044"/>
              <a:gd name="connsiteX2" fmla="*/ 702469 w 842962"/>
              <a:gd name="connsiteY2" fmla="*/ 214313 h 350044"/>
              <a:gd name="connsiteX3" fmla="*/ 676275 w 842962"/>
              <a:gd name="connsiteY3" fmla="*/ 250032 h 350044"/>
              <a:gd name="connsiteX4" fmla="*/ 661987 w 842962"/>
              <a:gd name="connsiteY4" fmla="*/ 269082 h 350044"/>
              <a:gd name="connsiteX5" fmla="*/ 650081 w 842962"/>
              <a:gd name="connsiteY5" fmla="*/ 283369 h 350044"/>
              <a:gd name="connsiteX6" fmla="*/ 642937 w 842962"/>
              <a:gd name="connsiteY6" fmla="*/ 304800 h 350044"/>
              <a:gd name="connsiteX7" fmla="*/ 635794 w 842962"/>
              <a:gd name="connsiteY7" fmla="*/ 321469 h 350044"/>
              <a:gd name="connsiteX8" fmla="*/ 621506 w 842962"/>
              <a:gd name="connsiteY8" fmla="*/ 338138 h 350044"/>
              <a:gd name="connsiteX9" fmla="*/ 607219 w 842962"/>
              <a:gd name="connsiteY9" fmla="*/ 340519 h 350044"/>
              <a:gd name="connsiteX10" fmla="*/ 588169 w 842962"/>
              <a:gd name="connsiteY10" fmla="*/ 342900 h 350044"/>
              <a:gd name="connsiteX11" fmla="*/ 573881 w 842962"/>
              <a:gd name="connsiteY11" fmla="*/ 338138 h 350044"/>
              <a:gd name="connsiteX12" fmla="*/ 566737 w 842962"/>
              <a:gd name="connsiteY12" fmla="*/ 323850 h 350044"/>
              <a:gd name="connsiteX13" fmla="*/ 566737 w 842962"/>
              <a:gd name="connsiteY13" fmla="*/ 323850 h 350044"/>
              <a:gd name="connsiteX14" fmla="*/ 550069 w 842962"/>
              <a:gd name="connsiteY14" fmla="*/ 309563 h 350044"/>
              <a:gd name="connsiteX15" fmla="*/ 521494 w 842962"/>
              <a:gd name="connsiteY15" fmla="*/ 309563 h 350044"/>
              <a:gd name="connsiteX16" fmla="*/ 500062 w 842962"/>
              <a:gd name="connsiteY16" fmla="*/ 321469 h 350044"/>
              <a:gd name="connsiteX17" fmla="*/ 490537 w 842962"/>
              <a:gd name="connsiteY17" fmla="*/ 338138 h 350044"/>
              <a:gd name="connsiteX18" fmla="*/ 483394 w 842962"/>
              <a:gd name="connsiteY18" fmla="*/ 350044 h 350044"/>
              <a:gd name="connsiteX19" fmla="*/ 390525 w 842962"/>
              <a:gd name="connsiteY19" fmla="*/ 304800 h 350044"/>
              <a:gd name="connsiteX20" fmla="*/ 373856 w 842962"/>
              <a:gd name="connsiteY20" fmla="*/ 290513 h 350044"/>
              <a:gd name="connsiteX21" fmla="*/ 364331 w 842962"/>
              <a:gd name="connsiteY21" fmla="*/ 261938 h 350044"/>
              <a:gd name="connsiteX22" fmla="*/ 352425 w 842962"/>
              <a:gd name="connsiteY22" fmla="*/ 245269 h 350044"/>
              <a:gd name="connsiteX23" fmla="*/ 340519 w 842962"/>
              <a:gd name="connsiteY23" fmla="*/ 242888 h 350044"/>
              <a:gd name="connsiteX24" fmla="*/ 311944 w 842962"/>
              <a:gd name="connsiteY24" fmla="*/ 233363 h 350044"/>
              <a:gd name="connsiteX25" fmla="*/ 285750 w 842962"/>
              <a:gd name="connsiteY25" fmla="*/ 230982 h 350044"/>
              <a:gd name="connsiteX26" fmla="*/ 254794 w 842962"/>
              <a:gd name="connsiteY26" fmla="*/ 228600 h 350044"/>
              <a:gd name="connsiteX27" fmla="*/ 221456 w 842962"/>
              <a:gd name="connsiteY27" fmla="*/ 230982 h 350044"/>
              <a:gd name="connsiteX28" fmla="*/ 190500 w 842962"/>
              <a:gd name="connsiteY28" fmla="*/ 235744 h 350044"/>
              <a:gd name="connsiteX29" fmla="*/ 142875 w 842962"/>
              <a:gd name="connsiteY29" fmla="*/ 252413 h 350044"/>
              <a:gd name="connsiteX30" fmla="*/ 121444 w 842962"/>
              <a:gd name="connsiteY30" fmla="*/ 276225 h 350044"/>
              <a:gd name="connsiteX31" fmla="*/ 111919 w 842962"/>
              <a:gd name="connsiteY31" fmla="*/ 290513 h 350044"/>
              <a:gd name="connsiteX32" fmla="*/ 80962 w 842962"/>
              <a:gd name="connsiteY32" fmla="*/ 321469 h 350044"/>
              <a:gd name="connsiteX33" fmla="*/ 73819 w 842962"/>
              <a:gd name="connsiteY33" fmla="*/ 335757 h 350044"/>
              <a:gd name="connsiteX34" fmla="*/ 69056 w 842962"/>
              <a:gd name="connsiteY34" fmla="*/ 340519 h 350044"/>
              <a:gd name="connsiteX35" fmla="*/ 0 w 842962"/>
              <a:gd name="connsiteY35" fmla="*/ 264319 h 350044"/>
              <a:gd name="connsiteX36" fmla="*/ 7144 w 842962"/>
              <a:gd name="connsiteY36" fmla="*/ 240507 h 350044"/>
              <a:gd name="connsiteX37" fmla="*/ 14287 w 842962"/>
              <a:gd name="connsiteY37" fmla="*/ 230982 h 350044"/>
              <a:gd name="connsiteX38" fmla="*/ 21431 w 842962"/>
              <a:gd name="connsiteY38" fmla="*/ 228600 h 350044"/>
              <a:gd name="connsiteX39" fmla="*/ 30956 w 842962"/>
              <a:gd name="connsiteY39" fmla="*/ 216694 h 350044"/>
              <a:gd name="connsiteX40" fmla="*/ 33337 w 842962"/>
              <a:gd name="connsiteY40" fmla="*/ 204788 h 350044"/>
              <a:gd name="connsiteX41" fmla="*/ 40481 w 842962"/>
              <a:gd name="connsiteY41" fmla="*/ 192882 h 350044"/>
              <a:gd name="connsiteX42" fmla="*/ 45244 w 842962"/>
              <a:gd name="connsiteY42" fmla="*/ 185738 h 350044"/>
              <a:gd name="connsiteX43" fmla="*/ 52387 w 842962"/>
              <a:gd name="connsiteY43" fmla="*/ 169069 h 350044"/>
              <a:gd name="connsiteX44" fmla="*/ 57150 w 842962"/>
              <a:gd name="connsiteY44" fmla="*/ 164307 h 350044"/>
              <a:gd name="connsiteX45" fmla="*/ 130969 w 842962"/>
              <a:gd name="connsiteY45" fmla="*/ 159544 h 350044"/>
              <a:gd name="connsiteX46" fmla="*/ 204787 w 842962"/>
              <a:gd name="connsiteY46" fmla="*/ 154782 h 350044"/>
              <a:gd name="connsiteX47" fmla="*/ 271462 w 842962"/>
              <a:gd name="connsiteY47" fmla="*/ 147638 h 350044"/>
              <a:gd name="connsiteX48" fmla="*/ 333375 w 842962"/>
              <a:gd name="connsiteY48" fmla="*/ 138113 h 350044"/>
              <a:gd name="connsiteX49" fmla="*/ 383381 w 842962"/>
              <a:gd name="connsiteY49" fmla="*/ 123825 h 350044"/>
              <a:gd name="connsiteX50" fmla="*/ 407194 w 842962"/>
              <a:gd name="connsiteY50" fmla="*/ 104775 h 350044"/>
              <a:gd name="connsiteX51" fmla="*/ 426244 w 842962"/>
              <a:gd name="connsiteY51" fmla="*/ 64294 h 350044"/>
              <a:gd name="connsiteX52" fmla="*/ 328612 w 842962"/>
              <a:gd name="connsiteY52" fmla="*/ 0 h 350044"/>
              <a:gd name="connsiteX53" fmla="*/ 469106 w 842962"/>
              <a:gd name="connsiteY53" fmla="*/ 21432 h 350044"/>
              <a:gd name="connsiteX54" fmla="*/ 602456 w 842962"/>
              <a:gd name="connsiteY54" fmla="*/ 61913 h 350044"/>
              <a:gd name="connsiteX55" fmla="*/ 681037 w 842962"/>
              <a:gd name="connsiteY55" fmla="*/ 95250 h 350044"/>
              <a:gd name="connsiteX56" fmla="*/ 762000 w 842962"/>
              <a:gd name="connsiteY56" fmla="*/ 138113 h 350044"/>
              <a:gd name="connsiteX57" fmla="*/ 842962 w 842962"/>
              <a:gd name="connsiteY57" fmla="*/ 221457 h 350044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550069 w 842962"/>
              <a:gd name="connsiteY14" fmla="*/ 309563 h 342900"/>
              <a:gd name="connsiteX15" fmla="*/ 521494 w 842962"/>
              <a:gd name="connsiteY15" fmla="*/ 309563 h 342900"/>
              <a:gd name="connsiteX16" fmla="*/ 500062 w 842962"/>
              <a:gd name="connsiteY16" fmla="*/ 321469 h 342900"/>
              <a:gd name="connsiteX17" fmla="*/ 490537 w 842962"/>
              <a:gd name="connsiteY17" fmla="*/ 338138 h 342900"/>
              <a:gd name="connsiteX18" fmla="*/ 390525 w 842962"/>
              <a:gd name="connsiteY18" fmla="*/ 304800 h 342900"/>
              <a:gd name="connsiteX19" fmla="*/ 373856 w 842962"/>
              <a:gd name="connsiteY19" fmla="*/ 290513 h 342900"/>
              <a:gd name="connsiteX20" fmla="*/ 364331 w 842962"/>
              <a:gd name="connsiteY20" fmla="*/ 261938 h 342900"/>
              <a:gd name="connsiteX21" fmla="*/ 352425 w 842962"/>
              <a:gd name="connsiteY21" fmla="*/ 245269 h 342900"/>
              <a:gd name="connsiteX22" fmla="*/ 340519 w 842962"/>
              <a:gd name="connsiteY22" fmla="*/ 242888 h 342900"/>
              <a:gd name="connsiteX23" fmla="*/ 311944 w 842962"/>
              <a:gd name="connsiteY23" fmla="*/ 233363 h 342900"/>
              <a:gd name="connsiteX24" fmla="*/ 285750 w 842962"/>
              <a:gd name="connsiteY24" fmla="*/ 230982 h 342900"/>
              <a:gd name="connsiteX25" fmla="*/ 254794 w 842962"/>
              <a:gd name="connsiteY25" fmla="*/ 228600 h 342900"/>
              <a:gd name="connsiteX26" fmla="*/ 221456 w 842962"/>
              <a:gd name="connsiteY26" fmla="*/ 230982 h 342900"/>
              <a:gd name="connsiteX27" fmla="*/ 190500 w 842962"/>
              <a:gd name="connsiteY27" fmla="*/ 235744 h 342900"/>
              <a:gd name="connsiteX28" fmla="*/ 142875 w 842962"/>
              <a:gd name="connsiteY28" fmla="*/ 252413 h 342900"/>
              <a:gd name="connsiteX29" fmla="*/ 121444 w 842962"/>
              <a:gd name="connsiteY29" fmla="*/ 276225 h 342900"/>
              <a:gd name="connsiteX30" fmla="*/ 111919 w 842962"/>
              <a:gd name="connsiteY30" fmla="*/ 290513 h 342900"/>
              <a:gd name="connsiteX31" fmla="*/ 80962 w 842962"/>
              <a:gd name="connsiteY31" fmla="*/ 321469 h 342900"/>
              <a:gd name="connsiteX32" fmla="*/ 73819 w 842962"/>
              <a:gd name="connsiteY32" fmla="*/ 335757 h 342900"/>
              <a:gd name="connsiteX33" fmla="*/ 69056 w 842962"/>
              <a:gd name="connsiteY33" fmla="*/ 340519 h 342900"/>
              <a:gd name="connsiteX34" fmla="*/ 0 w 842962"/>
              <a:gd name="connsiteY34" fmla="*/ 264319 h 342900"/>
              <a:gd name="connsiteX35" fmla="*/ 7144 w 842962"/>
              <a:gd name="connsiteY35" fmla="*/ 240507 h 342900"/>
              <a:gd name="connsiteX36" fmla="*/ 14287 w 842962"/>
              <a:gd name="connsiteY36" fmla="*/ 230982 h 342900"/>
              <a:gd name="connsiteX37" fmla="*/ 21431 w 842962"/>
              <a:gd name="connsiteY37" fmla="*/ 228600 h 342900"/>
              <a:gd name="connsiteX38" fmla="*/ 30956 w 842962"/>
              <a:gd name="connsiteY38" fmla="*/ 216694 h 342900"/>
              <a:gd name="connsiteX39" fmla="*/ 33337 w 842962"/>
              <a:gd name="connsiteY39" fmla="*/ 204788 h 342900"/>
              <a:gd name="connsiteX40" fmla="*/ 40481 w 842962"/>
              <a:gd name="connsiteY40" fmla="*/ 192882 h 342900"/>
              <a:gd name="connsiteX41" fmla="*/ 45244 w 842962"/>
              <a:gd name="connsiteY41" fmla="*/ 185738 h 342900"/>
              <a:gd name="connsiteX42" fmla="*/ 52387 w 842962"/>
              <a:gd name="connsiteY42" fmla="*/ 169069 h 342900"/>
              <a:gd name="connsiteX43" fmla="*/ 57150 w 842962"/>
              <a:gd name="connsiteY43" fmla="*/ 164307 h 342900"/>
              <a:gd name="connsiteX44" fmla="*/ 130969 w 842962"/>
              <a:gd name="connsiteY44" fmla="*/ 159544 h 342900"/>
              <a:gd name="connsiteX45" fmla="*/ 204787 w 842962"/>
              <a:gd name="connsiteY45" fmla="*/ 154782 h 342900"/>
              <a:gd name="connsiteX46" fmla="*/ 271462 w 842962"/>
              <a:gd name="connsiteY46" fmla="*/ 147638 h 342900"/>
              <a:gd name="connsiteX47" fmla="*/ 333375 w 842962"/>
              <a:gd name="connsiteY47" fmla="*/ 138113 h 342900"/>
              <a:gd name="connsiteX48" fmla="*/ 383381 w 842962"/>
              <a:gd name="connsiteY48" fmla="*/ 123825 h 342900"/>
              <a:gd name="connsiteX49" fmla="*/ 407194 w 842962"/>
              <a:gd name="connsiteY49" fmla="*/ 104775 h 342900"/>
              <a:gd name="connsiteX50" fmla="*/ 426244 w 842962"/>
              <a:gd name="connsiteY50" fmla="*/ 64294 h 342900"/>
              <a:gd name="connsiteX51" fmla="*/ 328612 w 842962"/>
              <a:gd name="connsiteY51" fmla="*/ 0 h 342900"/>
              <a:gd name="connsiteX52" fmla="*/ 469106 w 842962"/>
              <a:gd name="connsiteY52" fmla="*/ 21432 h 342900"/>
              <a:gd name="connsiteX53" fmla="*/ 602456 w 842962"/>
              <a:gd name="connsiteY53" fmla="*/ 61913 h 342900"/>
              <a:gd name="connsiteX54" fmla="*/ 681037 w 842962"/>
              <a:gd name="connsiteY54" fmla="*/ 95250 h 342900"/>
              <a:gd name="connsiteX55" fmla="*/ 762000 w 842962"/>
              <a:gd name="connsiteY55" fmla="*/ 138113 h 342900"/>
              <a:gd name="connsiteX56" fmla="*/ 842962 w 842962"/>
              <a:gd name="connsiteY56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550069 w 842962"/>
              <a:gd name="connsiteY14" fmla="*/ 309563 h 342900"/>
              <a:gd name="connsiteX15" fmla="*/ 521494 w 842962"/>
              <a:gd name="connsiteY15" fmla="*/ 309563 h 342900"/>
              <a:gd name="connsiteX16" fmla="*/ 500062 w 842962"/>
              <a:gd name="connsiteY16" fmla="*/ 321469 h 342900"/>
              <a:gd name="connsiteX17" fmla="*/ 390525 w 842962"/>
              <a:gd name="connsiteY17" fmla="*/ 304800 h 342900"/>
              <a:gd name="connsiteX18" fmla="*/ 373856 w 842962"/>
              <a:gd name="connsiteY18" fmla="*/ 290513 h 342900"/>
              <a:gd name="connsiteX19" fmla="*/ 364331 w 842962"/>
              <a:gd name="connsiteY19" fmla="*/ 261938 h 342900"/>
              <a:gd name="connsiteX20" fmla="*/ 352425 w 842962"/>
              <a:gd name="connsiteY20" fmla="*/ 245269 h 342900"/>
              <a:gd name="connsiteX21" fmla="*/ 340519 w 842962"/>
              <a:gd name="connsiteY21" fmla="*/ 242888 h 342900"/>
              <a:gd name="connsiteX22" fmla="*/ 311944 w 842962"/>
              <a:gd name="connsiteY22" fmla="*/ 233363 h 342900"/>
              <a:gd name="connsiteX23" fmla="*/ 285750 w 842962"/>
              <a:gd name="connsiteY23" fmla="*/ 230982 h 342900"/>
              <a:gd name="connsiteX24" fmla="*/ 254794 w 842962"/>
              <a:gd name="connsiteY24" fmla="*/ 228600 h 342900"/>
              <a:gd name="connsiteX25" fmla="*/ 221456 w 842962"/>
              <a:gd name="connsiteY25" fmla="*/ 230982 h 342900"/>
              <a:gd name="connsiteX26" fmla="*/ 190500 w 842962"/>
              <a:gd name="connsiteY26" fmla="*/ 235744 h 342900"/>
              <a:gd name="connsiteX27" fmla="*/ 142875 w 842962"/>
              <a:gd name="connsiteY27" fmla="*/ 252413 h 342900"/>
              <a:gd name="connsiteX28" fmla="*/ 121444 w 842962"/>
              <a:gd name="connsiteY28" fmla="*/ 276225 h 342900"/>
              <a:gd name="connsiteX29" fmla="*/ 111919 w 842962"/>
              <a:gd name="connsiteY29" fmla="*/ 290513 h 342900"/>
              <a:gd name="connsiteX30" fmla="*/ 80962 w 842962"/>
              <a:gd name="connsiteY30" fmla="*/ 321469 h 342900"/>
              <a:gd name="connsiteX31" fmla="*/ 73819 w 842962"/>
              <a:gd name="connsiteY31" fmla="*/ 335757 h 342900"/>
              <a:gd name="connsiteX32" fmla="*/ 69056 w 842962"/>
              <a:gd name="connsiteY32" fmla="*/ 340519 h 342900"/>
              <a:gd name="connsiteX33" fmla="*/ 0 w 842962"/>
              <a:gd name="connsiteY33" fmla="*/ 264319 h 342900"/>
              <a:gd name="connsiteX34" fmla="*/ 7144 w 842962"/>
              <a:gd name="connsiteY34" fmla="*/ 240507 h 342900"/>
              <a:gd name="connsiteX35" fmla="*/ 14287 w 842962"/>
              <a:gd name="connsiteY35" fmla="*/ 230982 h 342900"/>
              <a:gd name="connsiteX36" fmla="*/ 21431 w 842962"/>
              <a:gd name="connsiteY36" fmla="*/ 228600 h 342900"/>
              <a:gd name="connsiteX37" fmla="*/ 30956 w 842962"/>
              <a:gd name="connsiteY37" fmla="*/ 216694 h 342900"/>
              <a:gd name="connsiteX38" fmla="*/ 33337 w 842962"/>
              <a:gd name="connsiteY38" fmla="*/ 204788 h 342900"/>
              <a:gd name="connsiteX39" fmla="*/ 40481 w 842962"/>
              <a:gd name="connsiteY39" fmla="*/ 192882 h 342900"/>
              <a:gd name="connsiteX40" fmla="*/ 45244 w 842962"/>
              <a:gd name="connsiteY40" fmla="*/ 185738 h 342900"/>
              <a:gd name="connsiteX41" fmla="*/ 52387 w 842962"/>
              <a:gd name="connsiteY41" fmla="*/ 169069 h 342900"/>
              <a:gd name="connsiteX42" fmla="*/ 57150 w 842962"/>
              <a:gd name="connsiteY42" fmla="*/ 164307 h 342900"/>
              <a:gd name="connsiteX43" fmla="*/ 130969 w 842962"/>
              <a:gd name="connsiteY43" fmla="*/ 159544 h 342900"/>
              <a:gd name="connsiteX44" fmla="*/ 204787 w 842962"/>
              <a:gd name="connsiteY44" fmla="*/ 154782 h 342900"/>
              <a:gd name="connsiteX45" fmla="*/ 271462 w 842962"/>
              <a:gd name="connsiteY45" fmla="*/ 147638 h 342900"/>
              <a:gd name="connsiteX46" fmla="*/ 333375 w 842962"/>
              <a:gd name="connsiteY46" fmla="*/ 138113 h 342900"/>
              <a:gd name="connsiteX47" fmla="*/ 383381 w 842962"/>
              <a:gd name="connsiteY47" fmla="*/ 123825 h 342900"/>
              <a:gd name="connsiteX48" fmla="*/ 407194 w 842962"/>
              <a:gd name="connsiteY48" fmla="*/ 104775 h 342900"/>
              <a:gd name="connsiteX49" fmla="*/ 426244 w 842962"/>
              <a:gd name="connsiteY49" fmla="*/ 64294 h 342900"/>
              <a:gd name="connsiteX50" fmla="*/ 328612 w 842962"/>
              <a:gd name="connsiteY50" fmla="*/ 0 h 342900"/>
              <a:gd name="connsiteX51" fmla="*/ 469106 w 842962"/>
              <a:gd name="connsiteY51" fmla="*/ 21432 h 342900"/>
              <a:gd name="connsiteX52" fmla="*/ 602456 w 842962"/>
              <a:gd name="connsiteY52" fmla="*/ 61913 h 342900"/>
              <a:gd name="connsiteX53" fmla="*/ 681037 w 842962"/>
              <a:gd name="connsiteY53" fmla="*/ 95250 h 342900"/>
              <a:gd name="connsiteX54" fmla="*/ 762000 w 842962"/>
              <a:gd name="connsiteY54" fmla="*/ 138113 h 342900"/>
              <a:gd name="connsiteX55" fmla="*/ 842962 w 842962"/>
              <a:gd name="connsiteY55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550069 w 842962"/>
              <a:gd name="connsiteY14" fmla="*/ 309563 h 342900"/>
              <a:gd name="connsiteX15" fmla="*/ 521494 w 842962"/>
              <a:gd name="connsiteY15" fmla="*/ 309563 h 342900"/>
              <a:gd name="connsiteX16" fmla="*/ 390525 w 842962"/>
              <a:gd name="connsiteY16" fmla="*/ 304800 h 342900"/>
              <a:gd name="connsiteX17" fmla="*/ 373856 w 842962"/>
              <a:gd name="connsiteY17" fmla="*/ 290513 h 342900"/>
              <a:gd name="connsiteX18" fmla="*/ 364331 w 842962"/>
              <a:gd name="connsiteY18" fmla="*/ 261938 h 342900"/>
              <a:gd name="connsiteX19" fmla="*/ 352425 w 842962"/>
              <a:gd name="connsiteY19" fmla="*/ 245269 h 342900"/>
              <a:gd name="connsiteX20" fmla="*/ 340519 w 842962"/>
              <a:gd name="connsiteY20" fmla="*/ 242888 h 342900"/>
              <a:gd name="connsiteX21" fmla="*/ 311944 w 842962"/>
              <a:gd name="connsiteY21" fmla="*/ 233363 h 342900"/>
              <a:gd name="connsiteX22" fmla="*/ 285750 w 842962"/>
              <a:gd name="connsiteY22" fmla="*/ 230982 h 342900"/>
              <a:gd name="connsiteX23" fmla="*/ 254794 w 842962"/>
              <a:gd name="connsiteY23" fmla="*/ 228600 h 342900"/>
              <a:gd name="connsiteX24" fmla="*/ 221456 w 842962"/>
              <a:gd name="connsiteY24" fmla="*/ 230982 h 342900"/>
              <a:gd name="connsiteX25" fmla="*/ 190500 w 842962"/>
              <a:gd name="connsiteY25" fmla="*/ 235744 h 342900"/>
              <a:gd name="connsiteX26" fmla="*/ 142875 w 842962"/>
              <a:gd name="connsiteY26" fmla="*/ 252413 h 342900"/>
              <a:gd name="connsiteX27" fmla="*/ 121444 w 842962"/>
              <a:gd name="connsiteY27" fmla="*/ 276225 h 342900"/>
              <a:gd name="connsiteX28" fmla="*/ 111919 w 842962"/>
              <a:gd name="connsiteY28" fmla="*/ 290513 h 342900"/>
              <a:gd name="connsiteX29" fmla="*/ 80962 w 842962"/>
              <a:gd name="connsiteY29" fmla="*/ 321469 h 342900"/>
              <a:gd name="connsiteX30" fmla="*/ 73819 w 842962"/>
              <a:gd name="connsiteY30" fmla="*/ 335757 h 342900"/>
              <a:gd name="connsiteX31" fmla="*/ 69056 w 842962"/>
              <a:gd name="connsiteY31" fmla="*/ 340519 h 342900"/>
              <a:gd name="connsiteX32" fmla="*/ 0 w 842962"/>
              <a:gd name="connsiteY32" fmla="*/ 264319 h 342900"/>
              <a:gd name="connsiteX33" fmla="*/ 7144 w 842962"/>
              <a:gd name="connsiteY33" fmla="*/ 240507 h 342900"/>
              <a:gd name="connsiteX34" fmla="*/ 14287 w 842962"/>
              <a:gd name="connsiteY34" fmla="*/ 230982 h 342900"/>
              <a:gd name="connsiteX35" fmla="*/ 21431 w 842962"/>
              <a:gd name="connsiteY35" fmla="*/ 228600 h 342900"/>
              <a:gd name="connsiteX36" fmla="*/ 30956 w 842962"/>
              <a:gd name="connsiteY36" fmla="*/ 216694 h 342900"/>
              <a:gd name="connsiteX37" fmla="*/ 33337 w 842962"/>
              <a:gd name="connsiteY37" fmla="*/ 204788 h 342900"/>
              <a:gd name="connsiteX38" fmla="*/ 40481 w 842962"/>
              <a:gd name="connsiteY38" fmla="*/ 192882 h 342900"/>
              <a:gd name="connsiteX39" fmla="*/ 45244 w 842962"/>
              <a:gd name="connsiteY39" fmla="*/ 185738 h 342900"/>
              <a:gd name="connsiteX40" fmla="*/ 52387 w 842962"/>
              <a:gd name="connsiteY40" fmla="*/ 169069 h 342900"/>
              <a:gd name="connsiteX41" fmla="*/ 57150 w 842962"/>
              <a:gd name="connsiteY41" fmla="*/ 164307 h 342900"/>
              <a:gd name="connsiteX42" fmla="*/ 130969 w 842962"/>
              <a:gd name="connsiteY42" fmla="*/ 159544 h 342900"/>
              <a:gd name="connsiteX43" fmla="*/ 204787 w 842962"/>
              <a:gd name="connsiteY43" fmla="*/ 154782 h 342900"/>
              <a:gd name="connsiteX44" fmla="*/ 271462 w 842962"/>
              <a:gd name="connsiteY44" fmla="*/ 147638 h 342900"/>
              <a:gd name="connsiteX45" fmla="*/ 333375 w 842962"/>
              <a:gd name="connsiteY45" fmla="*/ 138113 h 342900"/>
              <a:gd name="connsiteX46" fmla="*/ 383381 w 842962"/>
              <a:gd name="connsiteY46" fmla="*/ 123825 h 342900"/>
              <a:gd name="connsiteX47" fmla="*/ 407194 w 842962"/>
              <a:gd name="connsiteY47" fmla="*/ 104775 h 342900"/>
              <a:gd name="connsiteX48" fmla="*/ 426244 w 842962"/>
              <a:gd name="connsiteY48" fmla="*/ 64294 h 342900"/>
              <a:gd name="connsiteX49" fmla="*/ 328612 w 842962"/>
              <a:gd name="connsiteY49" fmla="*/ 0 h 342900"/>
              <a:gd name="connsiteX50" fmla="*/ 469106 w 842962"/>
              <a:gd name="connsiteY50" fmla="*/ 21432 h 342900"/>
              <a:gd name="connsiteX51" fmla="*/ 602456 w 842962"/>
              <a:gd name="connsiteY51" fmla="*/ 61913 h 342900"/>
              <a:gd name="connsiteX52" fmla="*/ 681037 w 842962"/>
              <a:gd name="connsiteY52" fmla="*/ 95250 h 342900"/>
              <a:gd name="connsiteX53" fmla="*/ 762000 w 842962"/>
              <a:gd name="connsiteY53" fmla="*/ 138113 h 342900"/>
              <a:gd name="connsiteX54" fmla="*/ 842962 w 842962"/>
              <a:gd name="connsiteY54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550069 w 842962"/>
              <a:gd name="connsiteY14" fmla="*/ 309563 h 342900"/>
              <a:gd name="connsiteX15" fmla="*/ 390525 w 842962"/>
              <a:gd name="connsiteY15" fmla="*/ 304800 h 342900"/>
              <a:gd name="connsiteX16" fmla="*/ 373856 w 842962"/>
              <a:gd name="connsiteY16" fmla="*/ 290513 h 342900"/>
              <a:gd name="connsiteX17" fmla="*/ 364331 w 842962"/>
              <a:gd name="connsiteY17" fmla="*/ 261938 h 342900"/>
              <a:gd name="connsiteX18" fmla="*/ 352425 w 842962"/>
              <a:gd name="connsiteY18" fmla="*/ 245269 h 342900"/>
              <a:gd name="connsiteX19" fmla="*/ 340519 w 842962"/>
              <a:gd name="connsiteY19" fmla="*/ 242888 h 342900"/>
              <a:gd name="connsiteX20" fmla="*/ 311944 w 842962"/>
              <a:gd name="connsiteY20" fmla="*/ 233363 h 342900"/>
              <a:gd name="connsiteX21" fmla="*/ 285750 w 842962"/>
              <a:gd name="connsiteY21" fmla="*/ 230982 h 342900"/>
              <a:gd name="connsiteX22" fmla="*/ 254794 w 842962"/>
              <a:gd name="connsiteY22" fmla="*/ 228600 h 342900"/>
              <a:gd name="connsiteX23" fmla="*/ 221456 w 842962"/>
              <a:gd name="connsiteY23" fmla="*/ 230982 h 342900"/>
              <a:gd name="connsiteX24" fmla="*/ 190500 w 842962"/>
              <a:gd name="connsiteY24" fmla="*/ 235744 h 342900"/>
              <a:gd name="connsiteX25" fmla="*/ 142875 w 842962"/>
              <a:gd name="connsiteY25" fmla="*/ 252413 h 342900"/>
              <a:gd name="connsiteX26" fmla="*/ 121444 w 842962"/>
              <a:gd name="connsiteY26" fmla="*/ 276225 h 342900"/>
              <a:gd name="connsiteX27" fmla="*/ 111919 w 842962"/>
              <a:gd name="connsiteY27" fmla="*/ 290513 h 342900"/>
              <a:gd name="connsiteX28" fmla="*/ 80962 w 842962"/>
              <a:gd name="connsiteY28" fmla="*/ 321469 h 342900"/>
              <a:gd name="connsiteX29" fmla="*/ 73819 w 842962"/>
              <a:gd name="connsiteY29" fmla="*/ 335757 h 342900"/>
              <a:gd name="connsiteX30" fmla="*/ 69056 w 842962"/>
              <a:gd name="connsiteY30" fmla="*/ 340519 h 342900"/>
              <a:gd name="connsiteX31" fmla="*/ 0 w 842962"/>
              <a:gd name="connsiteY31" fmla="*/ 264319 h 342900"/>
              <a:gd name="connsiteX32" fmla="*/ 7144 w 842962"/>
              <a:gd name="connsiteY32" fmla="*/ 240507 h 342900"/>
              <a:gd name="connsiteX33" fmla="*/ 14287 w 842962"/>
              <a:gd name="connsiteY33" fmla="*/ 230982 h 342900"/>
              <a:gd name="connsiteX34" fmla="*/ 21431 w 842962"/>
              <a:gd name="connsiteY34" fmla="*/ 228600 h 342900"/>
              <a:gd name="connsiteX35" fmla="*/ 30956 w 842962"/>
              <a:gd name="connsiteY35" fmla="*/ 216694 h 342900"/>
              <a:gd name="connsiteX36" fmla="*/ 33337 w 842962"/>
              <a:gd name="connsiteY36" fmla="*/ 204788 h 342900"/>
              <a:gd name="connsiteX37" fmla="*/ 40481 w 842962"/>
              <a:gd name="connsiteY37" fmla="*/ 192882 h 342900"/>
              <a:gd name="connsiteX38" fmla="*/ 45244 w 842962"/>
              <a:gd name="connsiteY38" fmla="*/ 185738 h 342900"/>
              <a:gd name="connsiteX39" fmla="*/ 52387 w 842962"/>
              <a:gd name="connsiteY39" fmla="*/ 169069 h 342900"/>
              <a:gd name="connsiteX40" fmla="*/ 57150 w 842962"/>
              <a:gd name="connsiteY40" fmla="*/ 164307 h 342900"/>
              <a:gd name="connsiteX41" fmla="*/ 130969 w 842962"/>
              <a:gd name="connsiteY41" fmla="*/ 159544 h 342900"/>
              <a:gd name="connsiteX42" fmla="*/ 204787 w 842962"/>
              <a:gd name="connsiteY42" fmla="*/ 154782 h 342900"/>
              <a:gd name="connsiteX43" fmla="*/ 271462 w 842962"/>
              <a:gd name="connsiteY43" fmla="*/ 147638 h 342900"/>
              <a:gd name="connsiteX44" fmla="*/ 333375 w 842962"/>
              <a:gd name="connsiteY44" fmla="*/ 138113 h 342900"/>
              <a:gd name="connsiteX45" fmla="*/ 383381 w 842962"/>
              <a:gd name="connsiteY45" fmla="*/ 123825 h 342900"/>
              <a:gd name="connsiteX46" fmla="*/ 407194 w 842962"/>
              <a:gd name="connsiteY46" fmla="*/ 104775 h 342900"/>
              <a:gd name="connsiteX47" fmla="*/ 426244 w 842962"/>
              <a:gd name="connsiteY47" fmla="*/ 64294 h 342900"/>
              <a:gd name="connsiteX48" fmla="*/ 328612 w 842962"/>
              <a:gd name="connsiteY48" fmla="*/ 0 h 342900"/>
              <a:gd name="connsiteX49" fmla="*/ 469106 w 842962"/>
              <a:gd name="connsiteY49" fmla="*/ 21432 h 342900"/>
              <a:gd name="connsiteX50" fmla="*/ 602456 w 842962"/>
              <a:gd name="connsiteY50" fmla="*/ 61913 h 342900"/>
              <a:gd name="connsiteX51" fmla="*/ 681037 w 842962"/>
              <a:gd name="connsiteY51" fmla="*/ 95250 h 342900"/>
              <a:gd name="connsiteX52" fmla="*/ 762000 w 842962"/>
              <a:gd name="connsiteY52" fmla="*/ 138113 h 342900"/>
              <a:gd name="connsiteX53" fmla="*/ 842962 w 842962"/>
              <a:gd name="connsiteY53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390525 w 842962"/>
              <a:gd name="connsiteY14" fmla="*/ 304800 h 342900"/>
              <a:gd name="connsiteX15" fmla="*/ 373856 w 842962"/>
              <a:gd name="connsiteY15" fmla="*/ 290513 h 342900"/>
              <a:gd name="connsiteX16" fmla="*/ 364331 w 842962"/>
              <a:gd name="connsiteY16" fmla="*/ 261938 h 342900"/>
              <a:gd name="connsiteX17" fmla="*/ 352425 w 842962"/>
              <a:gd name="connsiteY17" fmla="*/ 245269 h 342900"/>
              <a:gd name="connsiteX18" fmla="*/ 340519 w 842962"/>
              <a:gd name="connsiteY18" fmla="*/ 242888 h 342900"/>
              <a:gd name="connsiteX19" fmla="*/ 311944 w 842962"/>
              <a:gd name="connsiteY19" fmla="*/ 233363 h 342900"/>
              <a:gd name="connsiteX20" fmla="*/ 285750 w 842962"/>
              <a:gd name="connsiteY20" fmla="*/ 230982 h 342900"/>
              <a:gd name="connsiteX21" fmla="*/ 254794 w 842962"/>
              <a:gd name="connsiteY21" fmla="*/ 228600 h 342900"/>
              <a:gd name="connsiteX22" fmla="*/ 221456 w 842962"/>
              <a:gd name="connsiteY22" fmla="*/ 230982 h 342900"/>
              <a:gd name="connsiteX23" fmla="*/ 190500 w 842962"/>
              <a:gd name="connsiteY23" fmla="*/ 235744 h 342900"/>
              <a:gd name="connsiteX24" fmla="*/ 142875 w 842962"/>
              <a:gd name="connsiteY24" fmla="*/ 252413 h 342900"/>
              <a:gd name="connsiteX25" fmla="*/ 121444 w 842962"/>
              <a:gd name="connsiteY25" fmla="*/ 276225 h 342900"/>
              <a:gd name="connsiteX26" fmla="*/ 111919 w 842962"/>
              <a:gd name="connsiteY26" fmla="*/ 290513 h 342900"/>
              <a:gd name="connsiteX27" fmla="*/ 80962 w 842962"/>
              <a:gd name="connsiteY27" fmla="*/ 321469 h 342900"/>
              <a:gd name="connsiteX28" fmla="*/ 73819 w 842962"/>
              <a:gd name="connsiteY28" fmla="*/ 335757 h 342900"/>
              <a:gd name="connsiteX29" fmla="*/ 69056 w 842962"/>
              <a:gd name="connsiteY29" fmla="*/ 340519 h 342900"/>
              <a:gd name="connsiteX30" fmla="*/ 0 w 842962"/>
              <a:gd name="connsiteY30" fmla="*/ 264319 h 342900"/>
              <a:gd name="connsiteX31" fmla="*/ 7144 w 842962"/>
              <a:gd name="connsiteY31" fmla="*/ 240507 h 342900"/>
              <a:gd name="connsiteX32" fmla="*/ 14287 w 842962"/>
              <a:gd name="connsiteY32" fmla="*/ 230982 h 342900"/>
              <a:gd name="connsiteX33" fmla="*/ 21431 w 842962"/>
              <a:gd name="connsiteY33" fmla="*/ 228600 h 342900"/>
              <a:gd name="connsiteX34" fmla="*/ 30956 w 842962"/>
              <a:gd name="connsiteY34" fmla="*/ 216694 h 342900"/>
              <a:gd name="connsiteX35" fmla="*/ 33337 w 842962"/>
              <a:gd name="connsiteY35" fmla="*/ 204788 h 342900"/>
              <a:gd name="connsiteX36" fmla="*/ 40481 w 842962"/>
              <a:gd name="connsiteY36" fmla="*/ 192882 h 342900"/>
              <a:gd name="connsiteX37" fmla="*/ 45244 w 842962"/>
              <a:gd name="connsiteY37" fmla="*/ 185738 h 342900"/>
              <a:gd name="connsiteX38" fmla="*/ 52387 w 842962"/>
              <a:gd name="connsiteY38" fmla="*/ 169069 h 342900"/>
              <a:gd name="connsiteX39" fmla="*/ 57150 w 842962"/>
              <a:gd name="connsiteY39" fmla="*/ 164307 h 342900"/>
              <a:gd name="connsiteX40" fmla="*/ 130969 w 842962"/>
              <a:gd name="connsiteY40" fmla="*/ 159544 h 342900"/>
              <a:gd name="connsiteX41" fmla="*/ 204787 w 842962"/>
              <a:gd name="connsiteY41" fmla="*/ 154782 h 342900"/>
              <a:gd name="connsiteX42" fmla="*/ 271462 w 842962"/>
              <a:gd name="connsiteY42" fmla="*/ 147638 h 342900"/>
              <a:gd name="connsiteX43" fmla="*/ 333375 w 842962"/>
              <a:gd name="connsiteY43" fmla="*/ 138113 h 342900"/>
              <a:gd name="connsiteX44" fmla="*/ 383381 w 842962"/>
              <a:gd name="connsiteY44" fmla="*/ 123825 h 342900"/>
              <a:gd name="connsiteX45" fmla="*/ 407194 w 842962"/>
              <a:gd name="connsiteY45" fmla="*/ 104775 h 342900"/>
              <a:gd name="connsiteX46" fmla="*/ 426244 w 842962"/>
              <a:gd name="connsiteY46" fmla="*/ 64294 h 342900"/>
              <a:gd name="connsiteX47" fmla="*/ 328612 w 842962"/>
              <a:gd name="connsiteY47" fmla="*/ 0 h 342900"/>
              <a:gd name="connsiteX48" fmla="*/ 469106 w 842962"/>
              <a:gd name="connsiteY48" fmla="*/ 21432 h 342900"/>
              <a:gd name="connsiteX49" fmla="*/ 602456 w 842962"/>
              <a:gd name="connsiteY49" fmla="*/ 61913 h 342900"/>
              <a:gd name="connsiteX50" fmla="*/ 681037 w 842962"/>
              <a:gd name="connsiteY50" fmla="*/ 95250 h 342900"/>
              <a:gd name="connsiteX51" fmla="*/ 762000 w 842962"/>
              <a:gd name="connsiteY51" fmla="*/ 138113 h 342900"/>
              <a:gd name="connsiteX52" fmla="*/ 842962 w 842962"/>
              <a:gd name="connsiteY52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390525 w 842962"/>
              <a:gd name="connsiteY13" fmla="*/ 304800 h 342900"/>
              <a:gd name="connsiteX14" fmla="*/ 373856 w 842962"/>
              <a:gd name="connsiteY14" fmla="*/ 290513 h 342900"/>
              <a:gd name="connsiteX15" fmla="*/ 364331 w 842962"/>
              <a:gd name="connsiteY15" fmla="*/ 261938 h 342900"/>
              <a:gd name="connsiteX16" fmla="*/ 352425 w 842962"/>
              <a:gd name="connsiteY16" fmla="*/ 245269 h 342900"/>
              <a:gd name="connsiteX17" fmla="*/ 340519 w 842962"/>
              <a:gd name="connsiteY17" fmla="*/ 242888 h 342900"/>
              <a:gd name="connsiteX18" fmla="*/ 311944 w 842962"/>
              <a:gd name="connsiteY18" fmla="*/ 233363 h 342900"/>
              <a:gd name="connsiteX19" fmla="*/ 285750 w 842962"/>
              <a:gd name="connsiteY19" fmla="*/ 230982 h 342900"/>
              <a:gd name="connsiteX20" fmla="*/ 254794 w 842962"/>
              <a:gd name="connsiteY20" fmla="*/ 228600 h 342900"/>
              <a:gd name="connsiteX21" fmla="*/ 221456 w 842962"/>
              <a:gd name="connsiteY21" fmla="*/ 230982 h 342900"/>
              <a:gd name="connsiteX22" fmla="*/ 190500 w 842962"/>
              <a:gd name="connsiteY22" fmla="*/ 235744 h 342900"/>
              <a:gd name="connsiteX23" fmla="*/ 142875 w 842962"/>
              <a:gd name="connsiteY23" fmla="*/ 252413 h 342900"/>
              <a:gd name="connsiteX24" fmla="*/ 121444 w 842962"/>
              <a:gd name="connsiteY24" fmla="*/ 276225 h 342900"/>
              <a:gd name="connsiteX25" fmla="*/ 111919 w 842962"/>
              <a:gd name="connsiteY25" fmla="*/ 290513 h 342900"/>
              <a:gd name="connsiteX26" fmla="*/ 80962 w 842962"/>
              <a:gd name="connsiteY26" fmla="*/ 321469 h 342900"/>
              <a:gd name="connsiteX27" fmla="*/ 73819 w 842962"/>
              <a:gd name="connsiteY27" fmla="*/ 335757 h 342900"/>
              <a:gd name="connsiteX28" fmla="*/ 69056 w 842962"/>
              <a:gd name="connsiteY28" fmla="*/ 340519 h 342900"/>
              <a:gd name="connsiteX29" fmla="*/ 0 w 842962"/>
              <a:gd name="connsiteY29" fmla="*/ 264319 h 342900"/>
              <a:gd name="connsiteX30" fmla="*/ 7144 w 842962"/>
              <a:gd name="connsiteY30" fmla="*/ 240507 h 342900"/>
              <a:gd name="connsiteX31" fmla="*/ 14287 w 842962"/>
              <a:gd name="connsiteY31" fmla="*/ 230982 h 342900"/>
              <a:gd name="connsiteX32" fmla="*/ 21431 w 842962"/>
              <a:gd name="connsiteY32" fmla="*/ 228600 h 342900"/>
              <a:gd name="connsiteX33" fmla="*/ 30956 w 842962"/>
              <a:gd name="connsiteY33" fmla="*/ 216694 h 342900"/>
              <a:gd name="connsiteX34" fmla="*/ 33337 w 842962"/>
              <a:gd name="connsiteY34" fmla="*/ 204788 h 342900"/>
              <a:gd name="connsiteX35" fmla="*/ 40481 w 842962"/>
              <a:gd name="connsiteY35" fmla="*/ 192882 h 342900"/>
              <a:gd name="connsiteX36" fmla="*/ 45244 w 842962"/>
              <a:gd name="connsiteY36" fmla="*/ 185738 h 342900"/>
              <a:gd name="connsiteX37" fmla="*/ 52387 w 842962"/>
              <a:gd name="connsiteY37" fmla="*/ 169069 h 342900"/>
              <a:gd name="connsiteX38" fmla="*/ 57150 w 842962"/>
              <a:gd name="connsiteY38" fmla="*/ 164307 h 342900"/>
              <a:gd name="connsiteX39" fmla="*/ 130969 w 842962"/>
              <a:gd name="connsiteY39" fmla="*/ 159544 h 342900"/>
              <a:gd name="connsiteX40" fmla="*/ 204787 w 842962"/>
              <a:gd name="connsiteY40" fmla="*/ 154782 h 342900"/>
              <a:gd name="connsiteX41" fmla="*/ 271462 w 842962"/>
              <a:gd name="connsiteY41" fmla="*/ 147638 h 342900"/>
              <a:gd name="connsiteX42" fmla="*/ 333375 w 842962"/>
              <a:gd name="connsiteY42" fmla="*/ 138113 h 342900"/>
              <a:gd name="connsiteX43" fmla="*/ 383381 w 842962"/>
              <a:gd name="connsiteY43" fmla="*/ 123825 h 342900"/>
              <a:gd name="connsiteX44" fmla="*/ 407194 w 842962"/>
              <a:gd name="connsiteY44" fmla="*/ 104775 h 342900"/>
              <a:gd name="connsiteX45" fmla="*/ 426244 w 842962"/>
              <a:gd name="connsiteY45" fmla="*/ 64294 h 342900"/>
              <a:gd name="connsiteX46" fmla="*/ 328612 w 842962"/>
              <a:gd name="connsiteY46" fmla="*/ 0 h 342900"/>
              <a:gd name="connsiteX47" fmla="*/ 469106 w 842962"/>
              <a:gd name="connsiteY47" fmla="*/ 21432 h 342900"/>
              <a:gd name="connsiteX48" fmla="*/ 602456 w 842962"/>
              <a:gd name="connsiteY48" fmla="*/ 61913 h 342900"/>
              <a:gd name="connsiteX49" fmla="*/ 681037 w 842962"/>
              <a:gd name="connsiteY49" fmla="*/ 95250 h 342900"/>
              <a:gd name="connsiteX50" fmla="*/ 762000 w 842962"/>
              <a:gd name="connsiteY50" fmla="*/ 138113 h 342900"/>
              <a:gd name="connsiteX51" fmla="*/ 842962 w 842962"/>
              <a:gd name="connsiteY51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390525 w 842962"/>
              <a:gd name="connsiteY12" fmla="*/ 304800 h 342900"/>
              <a:gd name="connsiteX13" fmla="*/ 373856 w 842962"/>
              <a:gd name="connsiteY13" fmla="*/ 290513 h 342900"/>
              <a:gd name="connsiteX14" fmla="*/ 364331 w 842962"/>
              <a:gd name="connsiteY14" fmla="*/ 261938 h 342900"/>
              <a:gd name="connsiteX15" fmla="*/ 352425 w 842962"/>
              <a:gd name="connsiteY15" fmla="*/ 245269 h 342900"/>
              <a:gd name="connsiteX16" fmla="*/ 340519 w 842962"/>
              <a:gd name="connsiteY16" fmla="*/ 242888 h 342900"/>
              <a:gd name="connsiteX17" fmla="*/ 311944 w 842962"/>
              <a:gd name="connsiteY17" fmla="*/ 233363 h 342900"/>
              <a:gd name="connsiteX18" fmla="*/ 285750 w 842962"/>
              <a:gd name="connsiteY18" fmla="*/ 230982 h 342900"/>
              <a:gd name="connsiteX19" fmla="*/ 254794 w 842962"/>
              <a:gd name="connsiteY19" fmla="*/ 228600 h 342900"/>
              <a:gd name="connsiteX20" fmla="*/ 221456 w 842962"/>
              <a:gd name="connsiteY20" fmla="*/ 230982 h 342900"/>
              <a:gd name="connsiteX21" fmla="*/ 190500 w 842962"/>
              <a:gd name="connsiteY21" fmla="*/ 235744 h 342900"/>
              <a:gd name="connsiteX22" fmla="*/ 142875 w 842962"/>
              <a:gd name="connsiteY22" fmla="*/ 252413 h 342900"/>
              <a:gd name="connsiteX23" fmla="*/ 121444 w 842962"/>
              <a:gd name="connsiteY23" fmla="*/ 276225 h 342900"/>
              <a:gd name="connsiteX24" fmla="*/ 111919 w 842962"/>
              <a:gd name="connsiteY24" fmla="*/ 290513 h 342900"/>
              <a:gd name="connsiteX25" fmla="*/ 80962 w 842962"/>
              <a:gd name="connsiteY25" fmla="*/ 321469 h 342900"/>
              <a:gd name="connsiteX26" fmla="*/ 73819 w 842962"/>
              <a:gd name="connsiteY26" fmla="*/ 335757 h 342900"/>
              <a:gd name="connsiteX27" fmla="*/ 69056 w 842962"/>
              <a:gd name="connsiteY27" fmla="*/ 340519 h 342900"/>
              <a:gd name="connsiteX28" fmla="*/ 0 w 842962"/>
              <a:gd name="connsiteY28" fmla="*/ 264319 h 342900"/>
              <a:gd name="connsiteX29" fmla="*/ 7144 w 842962"/>
              <a:gd name="connsiteY29" fmla="*/ 240507 h 342900"/>
              <a:gd name="connsiteX30" fmla="*/ 14287 w 842962"/>
              <a:gd name="connsiteY30" fmla="*/ 230982 h 342900"/>
              <a:gd name="connsiteX31" fmla="*/ 21431 w 842962"/>
              <a:gd name="connsiteY31" fmla="*/ 228600 h 342900"/>
              <a:gd name="connsiteX32" fmla="*/ 30956 w 842962"/>
              <a:gd name="connsiteY32" fmla="*/ 216694 h 342900"/>
              <a:gd name="connsiteX33" fmla="*/ 33337 w 842962"/>
              <a:gd name="connsiteY33" fmla="*/ 204788 h 342900"/>
              <a:gd name="connsiteX34" fmla="*/ 40481 w 842962"/>
              <a:gd name="connsiteY34" fmla="*/ 192882 h 342900"/>
              <a:gd name="connsiteX35" fmla="*/ 45244 w 842962"/>
              <a:gd name="connsiteY35" fmla="*/ 185738 h 342900"/>
              <a:gd name="connsiteX36" fmla="*/ 52387 w 842962"/>
              <a:gd name="connsiteY36" fmla="*/ 169069 h 342900"/>
              <a:gd name="connsiteX37" fmla="*/ 57150 w 842962"/>
              <a:gd name="connsiteY37" fmla="*/ 164307 h 342900"/>
              <a:gd name="connsiteX38" fmla="*/ 130969 w 842962"/>
              <a:gd name="connsiteY38" fmla="*/ 159544 h 342900"/>
              <a:gd name="connsiteX39" fmla="*/ 204787 w 842962"/>
              <a:gd name="connsiteY39" fmla="*/ 154782 h 342900"/>
              <a:gd name="connsiteX40" fmla="*/ 271462 w 842962"/>
              <a:gd name="connsiteY40" fmla="*/ 147638 h 342900"/>
              <a:gd name="connsiteX41" fmla="*/ 333375 w 842962"/>
              <a:gd name="connsiteY41" fmla="*/ 138113 h 342900"/>
              <a:gd name="connsiteX42" fmla="*/ 383381 w 842962"/>
              <a:gd name="connsiteY42" fmla="*/ 123825 h 342900"/>
              <a:gd name="connsiteX43" fmla="*/ 407194 w 842962"/>
              <a:gd name="connsiteY43" fmla="*/ 104775 h 342900"/>
              <a:gd name="connsiteX44" fmla="*/ 426244 w 842962"/>
              <a:gd name="connsiteY44" fmla="*/ 64294 h 342900"/>
              <a:gd name="connsiteX45" fmla="*/ 328612 w 842962"/>
              <a:gd name="connsiteY45" fmla="*/ 0 h 342900"/>
              <a:gd name="connsiteX46" fmla="*/ 469106 w 842962"/>
              <a:gd name="connsiteY46" fmla="*/ 21432 h 342900"/>
              <a:gd name="connsiteX47" fmla="*/ 602456 w 842962"/>
              <a:gd name="connsiteY47" fmla="*/ 61913 h 342900"/>
              <a:gd name="connsiteX48" fmla="*/ 681037 w 842962"/>
              <a:gd name="connsiteY48" fmla="*/ 95250 h 342900"/>
              <a:gd name="connsiteX49" fmla="*/ 762000 w 842962"/>
              <a:gd name="connsiteY49" fmla="*/ 138113 h 342900"/>
              <a:gd name="connsiteX50" fmla="*/ 842962 w 842962"/>
              <a:gd name="connsiteY50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390525 w 842962"/>
              <a:gd name="connsiteY11" fmla="*/ 304800 h 342900"/>
              <a:gd name="connsiteX12" fmla="*/ 373856 w 842962"/>
              <a:gd name="connsiteY12" fmla="*/ 290513 h 342900"/>
              <a:gd name="connsiteX13" fmla="*/ 364331 w 842962"/>
              <a:gd name="connsiteY13" fmla="*/ 261938 h 342900"/>
              <a:gd name="connsiteX14" fmla="*/ 352425 w 842962"/>
              <a:gd name="connsiteY14" fmla="*/ 245269 h 342900"/>
              <a:gd name="connsiteX15" fmla="*/ 340519 w 842962"/>
              <a:gd name="connsiteY15" fmla="*/ 242888 h 342900"/>
              <a:gd name="connsiteX16" fmla="*/ 311944 w 842962"/>
              <a:gd name="connsiteY16" fmla="*/ 233363 h 342900"/>
              <a:gd name="connsiteX17" fmla="*/ 285750 w 842962"/>
              <a:gd name="connsiteY17" fmla="*/ 230982 h 342900"/>
              <a:gd name="connsiteX18" fmla="*/ 254794 w 842962"/>
              <a:gd name="connsiteY18" fmla="*/ 228600 h 342900"/>
              <a:gd name="connsiteX19" fmla="*/ 221456 w 842962"/>
              <a:gd name="connsiteY19" fmla="*/ 230982 h 342900"/>
              <a:gd name="connsiteX20" fmla="*/ 190500 w 842962"/>
              <a:gd name="connsiteY20" fmla="*/ 235744 h 342900"/>
              <a:gd name="connsiteX21" fmla="*/ 142875 w 842962"/>
              <a:gd name="connsiteY21" fmla="*/ 252413 h 342900"/>
              <a:gd name="connsiteX22" fmla="*/ 121444 w 842962"/>
              <a:gd name="connsiteY22" fmla="*/ 276225 h 342900"/>
              <a:gd name="connsiteX23" fmla="*/ 111919 w 842962"/>
              <a:gd name="connsiteY23" fmla="*/ 290513 h 342900"/>
              <a:gd name="connsiteX24" fmla="*/ 80962 w 842962"/>
              <a:gd name="connsiteY24" fmla="*/ 321469 h 342900"/>
              <a:gd name="connsiteX25" fmla="*/ 73819 w 842962"/>
              <a:gd name="connsiteY25" fmla="*/ 335757 h 342900"/>
              <a:gd name="connsiteX26" fmla="*/ 69056 w 842962"/>
              <a:gd name="connsiteY26" fmla="*/ 340519 h 342900"/>
              <a:gd name="connsiteX27" fmla="*/ 0 w 842962"/>
              <a:gd name="connsiteY27" fmla="*/ 264319 h 342900"/>
              <a:gd name="connsiteX28" fmla="*/ 7144 w 842962"/>
              <a:gd name="connsiteY28" fmla="*/ 240507 h 342900"/>
              <a:gd name="connsiteX29" fmla="*/ 14287 w 842962"/>
              <a:gd name="connsiteY29" fmla="*/ 230982 h 342900"/>
              <a:gd name="connsiteX30" fmla="*/ 21431 w 842962"/>
              <a:gd name="connsiteY30" fmla="*/ 228600 h 342900"/>
              <a:gd name="connsiteX31" fmla="*/ 30956 w 842962"/>
              <a:gd name="connsiteY31" fmla="*/ 216694 h 342900"/>
              <a:gd name="connsiteX32" fmla="*/ 33337 w 842962"/>
              <a:gd name="connsiteY32" fmla="*/ 204788 h 342900"/>
              <a:gd name="connsiteX33" fmla="*/ 40481 w 842962"/>
              <a:gd name="connsiteY33" fmla="*/ 192882 h 342900"/>
              <a:gd name="connsiteX34" fmla="*/ 45244 w 842962"/>
              <a:gd name="connsiteY34" fmla="*/ 185738 h 342900"/>
              <a:gd name="connsiteX35" fmla="*/ 52387 w 842962"/>
              <a:gd name="connsiteY35" fmla="*/ 169069 h 342900"/>
              <a:gd name="connsiteX36" fmla="*/ 57150 w 842962"/>
              <a:gd name="connsiteY36" fmla="*/ 164307 h 342900"/>
              <a:gd name="connsiteX37" fmla="*/ 130969 w 842962"/>
              <a:gd name="connsiteY37" fmla="*/ 159544 h 342900"/>
              <a:gd name="connsiteX38" fmla="*/ 204787 w 842962"/>
              <a:gd name="connsiteY38" fmla="*/ 154782 h 342900"/>
              <a:gd name="connsiteX39" fmla="*/ 271462 w 842962"/>
              <a:gd name="connsiteY39" fmla="*/ 147638 h 342900"/>
              <a:gd name="connsiteX40" fmla="*/ 333375 w 842962"/>
              <a:gd name="connsiteY40" fmla="*/ 138113 h 342900"/>
              <a:gd name="connsiteX41" fmla="*/ 383381 w 842962"/>
              <a:gd name="connsiteY41" fmla="*/ 123825 h 342900"/>
              <a:gd name="connsiteX42" fmla="*/ 407194 w 842962"/>
              <a:gd name="connsiteY42" fmla="*/ 104775 h 342900"/>
              <a:gd name="connsiteX43" fmla="*/ 426244 w 842962"/>
              <a:gd name="connsiteY43" fmla="*/ 64294 h 342900"/>
              <a:gd name="connsiteX44" fmla="*/ 328612 w 842962"/>
              <a:gd name="connsiteY44" fmla="*/ 0 h 342900"/>
              <a:gd name="connsiteX45" fmla="*/ 469106 w 842962"/>
              <a:gd name="connsiteY45" fmla="*/ 21432 h 342900"/>
              <a:gd name="connsiteX46" fmla="*/ 602456 w 842962"/>
              <a:gd name="connsiteY46" fmla="*/ 61913 h 342900"/>
              <a:gd name="connsiteX47" fmla="*/ 681037 w 842962"/>
              <a:gd name="connsiteY47" fmla="*/ 95250 h 342900"/>
              <a:gd name="connsiteX48" fmla="*/ 762000 w 842962"/>
              <a:gd name="connsiteY48" fmla="*/ 138113 h 342900"/>
              <a:gd name="connsiteX49" fmla="*/ 842962 w 842962"/>
              <a:gd name="connsiteY49" fmla="*/ 221457 h 342900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642937 w 842962"/>
              <a:gd name="connsiteY6" fmla="*/ 304800 h 340519"/>
              <a:gd name="connsiteX7" fmla="*/ 635794 w 842962"/>
              <a:gd name="connsiteY7" fmla="*/ 321469 h 340519"/>
              <a:gd name="connsiteX8" fmla="*/ 621506 w 842962"/>
              <a:gd name="connsiteY8" fmla="*/ 338138 h 340519"/>
              <a:gd name="connsiteX9" fmla="*/ 607219 w 842962"/>
              <a:gd name="connsiteY9" fmla="*/ 340519 h 340519"/>
              <a:gd name="connsiteX10" fmla="*/ 390525 w 842962"/>
              <a:gd name="connsiteY10" fmla="*/ 304800 h 340519"/>
              <a:gd name="connsiteX11" fmla="*/ 373856 w 842962"/>
              <a:gd name="connsiteY11" fmla="*/ 290513 h 340519"/>
              <a:gd name="connsiteX12" fmla="*/ 364331 w 842962"/>
              <a:gd name="connsiteY12" fmla="*/ 261938 h 340519"/>
              <a:gd name="connsiteX13" fmla="*/ 352425 w 842962"/>
              <a:gd name="connsiteY13" fmla="*/ 245269 h 340519"/>
              <a:gd name="connsiteX14" fmla="*/ 340519 w 842962"/>
              <a:gd name="connsiteY14" fmla="*/ 242888 h 340519"/>
              <a:gd name="connsiteX15" fmla="*/ 311944 w 842962"/>
              <a:gd name="connsiteY15" fmla="*/ 233363 h 340519"/>
              <a:gd name="connsiteX16" fmla="*/ 285750 w 842962"/>
              <a:gd name="connsiteY16" fmla="*/ 230982 h 340519"/>
              <a:gd name="connsiteX17" fmla="*/ 254794 w 842962"/>
              <a:gd name="connsiteY17" fmla="*/ 228600 h 340519"/>
              <a:gd name="connsiteX18" fmla="*/ 221456 w 842962"/>
              <a:gd name="connsiteY18" fmla="*/ 230982 h 340519"/>
              <a:gd name="connsiteX19" fmla="*/ 190500 w 842962"/>
              <a:gd name="connsiteY19" fmla="*/ 235744 h 340519"/>
              <a:gd name="connsiteX20" fmla="*/ 142875 w 842962"/>
              <a:gd name="connsiteY20" fmla="*/ 252413 h 340519"/>
              <a:gd name="connsiteX21" fmla="*/ 121444 w 842962"/>
              <a:gd name="connsiteY21" fmla="*/ 276225 h 340519"/>
              <a:gd name="connsiteX22" fmla="*/ 111919 w 842962"/>
              <a:gd name="connsiteY22" fmla="*/ 290513 h 340519"/>
              <a:gd name="connsiteX23" fmla="*/ 80962 w 842962"/>
              <a:gd name="connsiteY23" fmla="*/ 321469 h 340519"/>
              <a:gd name="connsiteX24" fmla="*/ 73819 w 842962"/>
              <a:gd name="connsiteY24" fmla="*/ 335757 h 340519"/>
              <a:gd name="connsiteX25" fmla="*/ 69056 w 842962"/>
              <a:gd name="connsiteY25" fmla="*/ 340519 h 340519"/>
              <a:gd name="connsiteX26" fmla="*/ 0 w 842962"/>
              <a:gd name="connsiteY26" fmla="*/ 264319 h 340519"/>
              <a:gd name="connsiteX27" fmla="*/ 7144 w 842962"/>
              <a:gd name="connsiteY27" fmla="*/ 240507 h 340519"/>
              <a:gd name="connsiteX28" fmla="*/ 14287 w 842962"/>
              <a:gd name="connsiteY28" fmla="*/ 230982 h 340519"/>
              <a:gd name="connsiteX29" fmla="*/ 21431 w 842962"/>
              <a:gd name="connsiteY29" fmla="*/ 228600 h 340519"/>
              <a:gd name="connsiteX30" fmla="*/ 30956 w 842962"/>
              <a:gd name="connsiteY30" fmla="*/ 216694 h 340519"/>
              <a:gd name="connsiteX31" fmla="*/ 33337 w 842962"/>
              <a:gd name="connsiteY31" fmla="*/ 204788 h 340519"/>
              <a:gd name="connsiteX32" fmla="*/ 40481 w 842962"/>
              <a:gd name="connsiteY32" fmla="*/ 192882 h 340519"/>
              <a:gd name="connsiteX33" fmla="*/ 45244 w 842962"/>
              <a:gd name="connsiteY33" fmla="*/ 185738 h 340519"/>
              <a:gd name="connsiteX34" fmla="*/ 52387 w 842962"/>
              <a:gd name="connsiteY34" fmla="*/ 169069 h 340519"/>
              <a:gd name="connsiteX35" fmla="*/ 57150 w 842962"/>
              <a:gd name="connsiteY35" fmla="*/ 164307 h 340519"/>
              <a:gd name="connsiteX36" fmla="*/ 130969 w 842962"/>
              <a:gd name="connsiteY36" fmla="*/ 159544 h 340519"/>
              <a:gd name="connsiteX37" fmla="*/ 204787 w 842962"/>
              <a:gd name="connsiteY37" fmla="*/ 154782 h 340519"/>
              <a:gd name="connsiteX38" fmla="*/ 271462 w 842962"/>
              <a:gd name="connsiteY38" fmla="*/ 147638 h 340519"/>
              <a:gd name="connsiteX39" fmla="*/ 333375 w 842962"/>
              <a:gd name="connsiteY39" fmla="*/ 138113 h 340519"/>
              <a:gd name="connsiteX40" fmla="*/ 383381 w 842962"/>
              <a:gd name="connsiteY40" fmla="*/ 123825 h 340519"/>
              <a:gd name="connsiteX41" fmla="*/ 407194 w 842962"/>
              <a:gd name="connsiteY41" fmla="*/ 104775 h 340519"/>
              <a:gd name="connsiteX42" fmla="*/ 426244 w 842962"/>
              <a:gd name="connsiteY42" fmla="*/ 64294 h 340519"/>
              <a:gd name="connsiteX43" fmla="*/ 328612 w 842962"/>
              <a:gd name="connsiteY43" fmla="*/ 0 h 340519"/>
              <a:gd name="connsiteX44" fmla="*/ 469106 w 842962"/>
              <a:gd name="connsiteY44" fmla="*/ 21432 h 340519"/>
              <a:gd name="connsiteX45" fmla="*/ 602456 w 842962"/>
              <a:gd name="connsiteY45" fmla="*/ 61913 h 340519"/>
              <a:gd name="connsiteX46" fmla="*/ 681037 w 842962"/>
              <a:gd name="connsiteY46" fmla="*/ 95250 h 340519"/>
              <a:gd name="connsiteX47" fmla="*/ 762000 w 842962"/>
              <a:gd name="connsiteY47" fmla="*/ 138113 h 340519"/>
              <a:gd name="connsiteX48" fmla="*/ 842962 w 842962"/>
              <a:gd name="connsiteY48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642937 w 842962"/>
              <a:gd name="connsiteY6" fmla="*/ 304800 h 340519"/>
              <a:gd name="connsiteX7" fmla="*/ 635794 w 842962"/>
              <a:gd name="connsiteY7" fmla="*/ 321469 h 340519"/>
              <a:gd name="connsiteX8" fmla="*/ 621506 w 842962"/>
              <a:gd name="connsiteY8" fmla="*/ 338138 h 340519"/>
              <a:gd name="connsiteX9" fmla="*/ 390525 w 842962"/>
              <a:gd name="connsiteY9" fmla="*/ 304800 h 340519"/>
              <a:gd name="connsiteX10" fmla="*/ 373856 w 842962"/>
              <a:gd name="connsiteY10" fmla="*/ 290513 h 340519"/>
              <a:gd name="connsiteX11" fmla="*/ 364331 w 842962"/>
              <a:gd name="connsiteY11" fmla="*/ 261938 h 340519"/>
              <a:gd name="connsiteX12" fmla="*/ 352425 w 842962"/>
              <a:gd name="connsiteY12" fmla="*/ 245269 h 340519"/>
              <a:gd name="connsiteX13" fmla="*/ 340519 w 842962"/>
              <a:gd name="connsiteY13" fmla="*/ 242888 h 340519"/>
              <a:gd name="connsiteX14" fmla="*/ 311944 w 842962"/>
              <a:gd name="connsiteY14" fmla="*/ 233363 h 340519"/>
              <a:gd name="connsiteX15" fmla="*/ 285750 w 842962"/>
              <a:gd name="connsiteY15" fmla="*/ 230982 h 340519"/>
              <a:gd name="connsiteX16" fmla="*/ 254794 w 842962"/>
              <a:gd name="connsiteY16" fmla="*/ 228600 h 340519"/>
              <a:gd name="connsiteX17" fmla="*/ 221456 w 842962"/>
              <a:gd name="connsiteY17" fmla="*/ 230982 h 340519"/>
              <a:gd name="connsiteX18" fmla="*/ 190500 w 842962"/>
              <a:gd name="connsiteY18" fmla="*/ 235744 h 340519"/>
              <a:gd name="connsiteX19" fmla="*/ 142875 w 842962"/>
              <a:gd name="connsiteY19" fmla="*/ 252413 h 340519"/>
              <a:gd name="connsiteX20" fmla="*/ 121444 w 842962"/>
              <a:gd name="connsiteY20" fmla="*/ 276225 h 340519"/>
              <a:gd name="connsiteX21" fmla="*/ 111919 w 842962"/>
              <a:gd name="connsiteY21" fmla="*/ 290513 h 340519"/>
              <a:gd name="connsiteX22" fmla="*/ 80962 w 842962"/>
              <a:gd name="connsiteY22" fmla="*/ 321469 h 340519"/>
              <a:gd name="connsiteX23" fmla="*/ 73819 w 842962"/>
              <a:gd name="connsiteY23" fmla="*/ 335757 h 340519"/>
              <a:gd name="connsiteX24" fmla="*/ 69056 w 842962"/>
              <a:gd name="connsiteY24" fmla="*/ 340519 h 340519"/>
              <a:gd name="connsiteX25" fmla="*/ 0 w 842962"/>
              <a:gd name="connsiteY25" fmla="*/ 264319 h 340519"/>
              <a:gd name="connsiteX26" fmla="*/ 7144 w 842962"/>
              <a:gd name="connsiteY26" fmla="*/ 240507 h 340519"/>
              <a:gd name="connsiteX27" fmla="*/ 14287 w 842962"/>
              <a:gd name="connsiteY27" fmla="*/ 230982 h 340519"/>
              <a:gd name="connsiteX28" fmla="*/ 21431 w 842962"/>
              <a:gd name="connsiteY28" fmla="*/ 228600 h 340519"/>
              <a:gd name="connsiteX29" fmla="*/ 30956 w 842962"/>
              <a:gd name="connsiteY29" fmla="*/ 216694 h 340519"/>
              <a:gd name="connsiteX30" fmla="*/ 33337 w 842962"/>
              <a:gd name="connsiteY30" fmla="*/ 204788 h 340519"/>
              <a:gd name="connsiteX31" fmla="*/ 40481 w 842962"/>
              <a:gd name="connsiteY31" fmla="*/ 192882 h 340519"/>
              <a:gd name="connsiteX32" fmla="*/ 45244 w 842962"/>
              <a:gd name="connsiteY32" fmla="*/ 185738 h 340519"/>
              <a:gd name="connsiteX33" fmla="*/ 52387 w 842962"/>
              <a:gd name="connsiteY33" fmla="*/ 169069 h 340519"/>
              <a:gd name="connsiteX34" fmla="*/ 57150 w 842962"/>
              <a:gd name="connsiteY34" fmla="*/ 164307 h 340519"/>
              <a:gd name="connsiteX35" fmla="*/ 130969 w 842962"/>
              <a:gd name="connsiteY35" fmla="*/ 159544 h 340519"/>
              <a:gd name="connsiteX36" fmla="*/ 204787 w 842962"/>
              <a:gd name="connsiteY36" fmla="*/ 154782 h 340519"/>
              <a:gd name="connsiteX37" fmla="*/ 271462 w 842962"/>
              <a:gd name="connsiteY37" fmla="*/ 147638 h 340519"/>
              <a:gd name="connsiteX38" fmla="*/ 333375 w 842962"/>
              <a:gd name="connsiteY38" fmla="*/ 138113 h 340519"/>
              <a:gd name="connsiteX39" fmla="*/ 383381 w 842962"/>
              <a:gd name="connsiteY39" fmla="*/ 123825 h 340519"/>
              <a:gd name="connsiteX40" fmla="*/ 407194 w 842962"/>
              <a:gd name="connsiteY40" fmla="*/ 104775 h 340519"/>
              <a:gd name="connsiteX41" fmla="*/ 426244 w 842962"/>
              <a:gd name="connsiteY41" fmla="*/ 64294 h 340519"/>
              <a:gd name="connsiteX42" fmla="*/ 328612 w 842962"/>
              <a:gd name="connsiteY42" fmla="*/ 0 h 340519"/>
              <a:gd name="connsiteX43" fmla="*/ 469106 w 842962"/>
              <a:gd name="connsiteY43" fmla="*/ 21432 h 340519"/>
              <a:gd name="connsiteX44" fmla="*/ 602456 w 842962"/>
              <a:gd name="connsiteY44" fmla="*/ 61913 h 340519"/>
              <a:gd name="connsiteX45" fmla="*/ 681037 w 842962"/>
              <a:gd name="connsiteY45" fmla="*/ 95250 h 340519"/>
              <a:gd name="connsiteX46" fmla="*/ 762000 w 842962"/>
              <a:gd name="connsiteY46" fmla="*/ 138113 h 340519"/>
              <a:gd name="connsiteX47" fmla="*/ 842962 w 842962"/>
              <a:gd name="connsiteY47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642937 w 842962"/>
              <a:gd name="connsiteY6" fmla="*/ 304800 h 340519"/>
              <a:gd name="connsiteX7" fmla="*/ 635794 w 842962"/>
              <a:gd name="connsiteY7" fmla="*/ 321469 h 340519"/>
              <a:gd name="connsiteX8" fmla="*/ 390525 w 842962"/>
              <a:gd name="connsiteY8" fmla="*/ 304800 h 340519"/>
              <a:gd name="connsiteX9" fmla="*/ 373856 w 842962"/>
              <a:gd name="connsiteY9" fmla="*/ 290513 h 340519"/>
              <a:gd name="connsiteX10" fmla="*/ 364331 w 842962"/>
              <a:gd name="connsiteY10" fmla="*/ 261938 h 340519"/>
              <a:gd name="connsiteX11" fmla="*/ 352425 w 842962"/>
              <a:gd name="connsiteY11" fmla="*/ 245269 h 340519"/>
              <a:gd name="connsiteX12" fmla="*/ 340519 w 842962"/>
              <a:gd name="connsiteY12" fmla="*/ 242888 h 340519"/>
              <a:gd name="connsiteX13" fmla="*/ 311944 w 842962"/>
              <a:gd name="connsiteY13" fmla="*/ 233363 h 340519"/>
              <a:gd name="connsiteX14" fmla="*/ 285750 w 842962"/>
              <a:gd name="connsiteY14" fmla="*/ 230982 h 340519"/>
              <a:gd name="connsiteX15" fmla="*/ 254794 w 842962"/>
              <a:gd name="connsiteY15" fmla="*/ 228600 h 340519"/>
              <a:gd name="connsiteX16" fmla="*/ 221456 w 842962"/>
              <a:gd name="connsiteY16" fmla="*/ 230982 h 340519"/>
              <a:gd name="connsiteX17" fmla="*/ 190500 w 842962"/>
              <a:gd name="connsiteY17" fmla="*/ 235744 h 340519"/>
              <a:gd name="connsiteX18" fmla="*/ 142875 w 842962"/>
              <a:gd name="connsiteY18" fmla="*/ 252413 h 340519"/>
              <a:gd name="connsiteX19" fmla="*/ 121444 w 842962"/>
              <a:gd name="connsiteY19" fmla="*/ 276225 h 340519"/>
              <a:gd name="connsiteX20" fmla="*/ 111919 w 842962"/>
              <a:gd name="connsiteY20" fmla="*/ 290513 h 340519"/>
              <a:gd name="connsiteX21" fmla="*/ 80962 w 842962"/>
              <a:gd name="connsiteY21" fmla="*/ 321469 h 340519"/>
              <a:gd name="connsiteX22" fmla="*/ 73819 w 842962"/>
              <a:gd name="connsiteY22" fmla="*/ 335757 h 340519"/>
              <a:gd name="connsiteX23" fmla="*/ 69056 w 842962"/>
              <a:gd name="connsiteY23" fmla="*/ 340519 h 340519"/>
              <a:gd name="connsiteX24" fmla="*/ 0 w 842962"/>
              <a:gd name="connsiteY24" fmla="*/ 264319 h 340519"/>
              <a:gd name="connsiteX25" fmla="*/ 7144 w 842962"/>
              <a:gd name="connsiteY25" fmla="*/ 240507 h 340519"/>
              <a:gd name="connsiteX26" fmla="*/ 14287 w 842962"/>
              <a:gd name="connsiteY26" fmla="*/ 230982 h 340519"/>
              <a:gd name="connsiteX27" fmla="*/ 21431 w 842962"/>
              <a:gd name="connsiteY27" fmla="*/ 228600 h 340519"/>
              <a:gd name="connsiteX28" fmla="*/ 30956 w 842962"/>
              <a:gd name="connsiteY28" fmla="*/ 216694 h 340519"/>
              <a:gd name="connsiteX29" fmla="*/ 33337 w 842962"/>
              <a:gd name="connsiteY29" fmla="*/ 204788 h 340519"/>
              <a:gd name="connsiteX30" fmla="*/ 40481 w 842962"/>
              <a:gd name="connsiteY30" fmla="*/ 192882 h 340519"/>
              <a:gd name="connsiteX31" fmla="*/ 45244 w 842962"/>
              <a:gd name="connsiteY31" fmla="*/ 185738 h 340519"/>
              <a:gd name="connsiteX32" fmla="*/ 52387 w 842962"/>
              <a:gd name="connsiteY32" fmla="*/ 169069 h 340519"/>
              <a:gd name="connsiteX33" fmla="*/ 57150 w 842962"/>
              <a:gd name="connsiteY33" fmla="*/ 164307 h 340519"/>
              <a:gd name="connsiteX34" fmla="*/ 130969 w 842962"/>
              <a:gd name="connsiteY34" fmla="*/ 159544 h 340519"/>
              <a:gd name="connsiteX35" fmla="*/ 204787 w 842962"/>
              <a:gd name="connsiteY35" fmla="*/ 154782 h 340519"/>
              <a:gd name="connsiteX36" fmla="*/ 271462 w 842962"/>
              <a:gd name="connsiteY36" fmla="*/ 147638 h 340519"/>
              <a:gd name="connsiteX37" fmla="*/ 333375 w 842962"/>
              <a:gd name="connsiteY37" fmla="*/ 138113 h 340519"/>
              <a:gd name="connsiteX38" fmla="*/ 383381 w 842962"/>
              <a:gd name="connsiteY38" fmla="*/ 123825 h 340519"/>
              <a:gd name="connsiteX39" fmla="*/ 407194 w 842962"/>
              <a:gd name="connsiteY39" fmla="*/ 104775 h 340519"/>
              <a:gd name="connsiteX40" fmla="*/ 426244 w 842962"/>
              <a:gd name="connsiteY40" fmla="*/ 64294 h 340519"/>
              <a:gd name="connsiteX41" fmla="*/ 328612 w 842962"/>
              <a:gd name="connsiteY41" fmla="*/ 0 h 340519"/>
              <a:gd name="connsiteX42" fmla="*/ 469106 w 842962"/>
              <a:gd name="connsiteY42" fmla="*/ 21432 h 340519"/>
              <a:gd name="connsiteX43" fmla="*/ 602456 w 842962"/>
              <a:gd name="connsiteY43" fmla="*/ 61913 h 340519"/>
              <a:gd name="connsiteX44" fmla="*/ 681037 w 842962"/>
              <a:gd name="connsiteY44" fmla="*/ 95250 h 340519"/>
              <a:gd name="connsiteX45" fmla="*/ 762000 w 842962"/>
              <a:gd name="connsiteY45" fmla="*/ 138113 h 340519"/>
              <a:gd name="connsiteX46" fmla="*/ 842962 w 842962"/>
              <a:gd name="connsiteY46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642937 w 842962"/>
              <a:gd name="connsiteY6" fmla="*/ 304800 h 340519"/>
              <a:gd name="connsiteX7" fmla="*/ 390525 w 842962"/>
              <a:gd name="connsiteY7" fmla="*/ 304800 h 340519"/>
              <a:gd name="connsiteX8" fmla="*/ 373856 w 842962"/>
              <a:gd name="connsiteY8" fmla="*/ 290513 h 340519"/>
              <a:gd name="connsiteX9" fmla="*/ 364331 w 842962"/>
              <a:gd name="connsiteY9" fmla="*/ 261938 h 340519"/>
              <a:gd name="connsiteX10" fmla="*/ 352425 w 842962"/>
              <a:gd name="connsiteY10" fmla="*/ 245269 h 340519"/>
              <a:gd name="connsiteX11" fmla="*/ 340519 w 842962"/>
              <a:gd name="connsiteY11" fmla="*/ 242888 h 340519"/>
              <a:gd name="connsiteX12" fmla="*/ 311944 w 842962"/>
              <a:gd name="connsiteY12" fmla="*/ 233363 h 340519"/>
              <a:gd name="connsiteX13" fmla="*/ 285750 w 842962"/>
              <a:gd name="connsiteY13" fmla="*/ 230982 h 340519"/>
              <a:gd name="connsiteX14" fmla="*/ 254794 w 842962"/>
              <a:gd name="connsiteY14" fmla="*/ 228600 h 340519"/>
              <a:gd name="connsiteX15" fmla="*/ 221456 w 842962"/>
              <a:gd name="connsiteY15" fmla="*/ 230982 h 340519"/>
              <a:gd name="connsiteX16" fmla="*/ 190500 w 842962"/>
              <a:gd name="connsiteY16" fmla="*/ 235744 h 340519"/>
              <a:gd name="connsiteX17" fmla="*/ 142875 w 842962"/>
              <a:gd name="connsiteY17" fmla="*/ 252413 h 340519"/>
              <a:gd name="connsiteX18" fmla="*/ 121444 w 842962"/>
              <a:gd name="connsiteY18" fmla="*/ 276225 h 340519"/>
              <a:gd name="connsiteX19" fmla="*/ 111919 w 842962"/>
              <a:gd name="connsiteY19" fmla="*/ 290513 h 340519"/>
              <a:gd name="connsiteX20" fmla="*/ 80962 w 842962"/>
              <a:gd name="connsiteY20" fmla="*/ 321469 h 340519"/>
              <a:gd name="connsiteX21" fmla="*/ 73819 w 842962"/>
              <a:gd name="connsiteY21" fmla="*/ 335757 h 340519"/>
              <a:gd name="connsiteX22" fmla="*/ 69056 w 842962"/>
              <a:gd name="connsiteY22" fmla="*/ 340519 h 340519"/>
              <a:gd name="connsiteX23" fmla="*/ 0 w 842962"/>
              <a:gd name="connsiteY23" fmla="*/ 264319 h 340519"/>
              <a:gd name="connsiteX24" fmla="*/ 7144 w 842962"/>
              <a:gd name="connsiteY24" fmla="*/ 240507 h 340519"/>
              <a:gd name="connsiteX25" fmla="*/ 14287 w 842962"/>
              <a:gd name="connsiteY25" fmla="*/ 230982 h 340519"/>
              <a:gd name="connsiteX26" fmla="*/ 21431 w 842962"/>
              <a:gd name="connsiteY26" fmla="*/ 228600 h 340519"/>
              <a:gd name="connsiteX27" fmla="*/ 30956 w 842962"/>
              <a:gd name="connsiteY27" fmla="*/ 216694 h 340519"/>
              <a:gd name="connsiteX28" fmla="*/ 33337 w 842962"/>
              <a:gd name="connsiteY28" fmla="*/ 204788 h 340519"/>
              <a:gd name="connsiteX29" fmla="*/ 40481 w 842962"/>
              <a:gd name="connsiteY29" fmla="*/ 192882 h 340519"/>
              <a:gd name="connsiteX30" fmla="*/ 45244 w 842962"/>
              <a:gd name="connsiteY30" fmla="*/ 185738 h 340519"/>
              <a:gd name="connsiteX31" fmla="*/ 52387 w 842962"/>
              <a:gd name="connsiteY31" fmla="*/ 169069 h 340519"/>
              <a:gd name="connsiteX32" fmla="*/ 57150 w 842962"/>
              <a:gd name="connsiteY32" fmla="*/ 164307 h 340519"/>
              <a:gd name="connsiteX33" fmla="*/ 130969 w 842962"/>
              <a:gd name="connsiteY33" fmla="*/ 159544 h 340519"/>
              <a:gd name="connsiteX34" fmla="*/ 204787 w 842962"/>
              <a:gd name="connsiteY34" fmla="*/ 154782 h 340519"/>
              <a:gd name="connsiteX35" fmla="*/ 271462 w 842962"/>
              <a:gd name="connsiteY35" fmla="*/ 147638 h 340519"/>
              <a:gd name="connsiteX36" fmla="*/ 333375 w 842962"/>
              <a:gd name="connsiteY36" fmla="*/ 138113 h 340519"/>
              <a:gd name="connsiteX37" fmla="*/ 383381 w 842962"/>
              <a:gd name="connsiteY37" fmla="*/ 123825 h 340519"/>
              <a:gd name="connsiteX38" fmla="*/ 407194 w 842962"/>
              <a:gd name="connsiteY38" fmla="*/ 104775 h 340519"/>
              <a:gd name="connsiteX39" fmla="*/ 426244 w 842962"/>
              <a:gd name="connsiteY39" fmla="*/ 64294 h 340519"/>
              <a:gd name="connsiteX40" fmla="*/ 328612 w 842962"/>
              <a:gd name="connsiteY40" fmla="*/ 0 h 340519"/>
              <a:gd name="connsiteX41" fmla="*/ 469106 w 842962"/>
              <a:gd name="connsiteY41" fmla="*/ 21432 h 340519"/>
              <a:gd name="connsiteX42" fmla="*/ 602456 w 842962"/>
              <a:gd name="connsiteY42" fmla="*/ 61913 h 340519"/>
              <a:gd name="connsiteX43" fmla="*/ 681037 w 842962"/>
              <a:gd name="connsiteY43" fmla="*/ 95250 h 340519"/>
              <a:gd name="connsiteX44" fmla="*/ 762000 w 842962"/>
              <a:gd name="connsiteY44" fmla="*/ 138113 h 340519"/>
              <a:gd name="connsiteX45" fmla="*/ 842962 w 842962"/>
              <a:gd name="connsiteY45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390525 w 842962"/>
              <a:gd name="connsiteY6" fmla="*/ 304800 h 340519"/>
              <a:gd name="connsiteX7" fmla="*/ 373856 w 842962"/>
              <a:gd name="connsiteY7" fmla="*/ 290513 h 340519"/>
              <a:gd name="connsiteX8" fmla="*/ 364331 w 842962"/>
              <a:gd name="connsiteY8" fmla="*/ 261938 h 340519"/>
              <a:gd name="connsiteX9" fmla="*/ 352425 w 842962"/>
              <a:gd name="connsiteY9" fmla="*/ 245269 h 340519"/>
              <a:gd name="connsiteX10" fmla="*/ 340519 w 842962"/>
              <a:gd name="connsiteY10" fmla="*/ 242888 h 340519"/>
              <a:gd name="connsiteX11" fmla="*/ 311944 w 842962"/>
              <a:gd name="connsiteY11" fmla="*/ 233363 h 340519"/>
              <a:gd name="connsiteX12" fmla="*/ 285750 w 842962"/>
              <a:gd name="connsiteY12" fmla="*/ 230982 h 340519"/>
              <a:gd name="connsiteX13" fmla="*/ 254794 w 842962"/>
              <a:gd name="connsiteY13" fmla="*/ 228600 h 340519"/>
              <a:gd name="connsiteX14" fmla="*/ 221456 w 842962"/>
              <a:gd name="connsiteY14" fmla="*/ 230982 h 340519"/>
              <a:gd name="connsiteX15" fmla="*/ 190500 w 842962"/>
              <a:gd name="connsiteY15" fmla="*/ 235744 h 340519"/>
              <a:gd name="connsiteX16" fmla="*/ 142875 w 842962"/>
              <a:gd name="connsiteY16" fmla="*/ 252413 h 340519"/>
              <a:gd name="connsiteX17" fmla="*/ 121444 w 842962"/>
              <a:gd name="connsiteY17" fmla="*/ 276225 h 340519"/>
              <a:gd name="connsiteX18" fmla="*/ 111919 w 842962"/>
              <a:gd name="connsiteY18" fmla="*/ 290513 h 340519"/>
              <a:gd name="connsiteX19" fmla="*/ 80962 w 842962"/>
              <a:gd name="connsiteY19" fmla="*/ 321469 h 340519"/>
              <a:gd name="connsiteX20" fmla="*/ 73819 w 842962"/>
              <a:gd name="connsiteY20" fmla="*/ 335757 h 340519"/>
              <a:gd name="connsiteX21" fmla="*/ 69056 w 842962"/>
              <a:gd name="connsiteY21" fmla="*/ 340519 h 340519"/>
              <a:gd name="connsiteX22" fmla="*/ 0 w 842962"/>
              <a:gd name="connsiteY22" fmla="*/ 264319 h 340519"/>
              <a:gd name="connsiteX23" fmla="*/ 7144 w 842962"/>
              <a:gd name="connsiteY23" fmla="*/ 240507 h 340519"/>
              <a:gd name="connsiteX24" fmla="*/ 14287 w 842962"/>
              <a:gd name="connsiteY24" fmla="*/ 230982 h 340519"/>
              <a:gd name="connsiteX25" fmla="*/ 21431 w 842962"/>
              <a:gd name="connsiteY25" fmla="*/ 228600 h 340519"/>
              <a:gd name="connsiteX26" fmla="*/ 30956 w 842962"/>
              <a:gd name="connsiteY26" fmla="*/ 216694 h 340519"/>
              <a:gd name="connsiteX27" fmla="*/ 33337 w 842962"/>
              <a:gd name="connsiteY27" fmla="*/ 204788 h 340519"/>
              <a:gd name="connsiteX28" fmla="*/ 40481 w 842962"/>
              <a:gd name="connsiteY28" fmla="*/ 192882 h 340519"/>
              <a:gd name="connsiteX29" fmla="*/ 45244 w 842962"/>
              <a:gd name="connsiteY29" fmla="*/ 185738 h 340519"/>
              <a:gd name="connsiteX30" fmla="*/ 52387 w 842962"/>
              <a:gd name="connsiteY30" fmla="*/ 169069 h 340519"/>
              <a:gd name="connsiteX31" fmla="*/ 57150 w 842962"/>
              <a:gd name="connsiteY31" fmla="*/ 164307 h 340519"/>
              <a:gd name="connsiteX32" fmla="*/ 130969 w 842962"/>
              <a:gd name="connsiteY32" fmla="*/ 159544 h 340519"/>
              <a:gd name="connsiteX33" fmla="*/ 204787 w 842962"/>
              <a:gd name="connsiteY33" fmla="*/ 154782 h 340519"/>
              <a:gd name="connsiteX34" fmla="*/ 271462 w 842962"/>
              <a:gd name="connsiteY34" fmla="*/ 147638 h 340519"/>
              <a:gd name="connsiteX35" fmla="*/ 333375 w 842962"/>
              <a:gd name="connsiteY35" fmla="*/ 138113 h 340519"/>
              <a:gd name="connsiteX36" fmla="*/ 383381 w 842962"/>
              <a:gd name="connsiteY36" fmla="*/ 123825 h 340519"/>
              <a:gd name="connsiteX37" fmla="*/ 407194 w 842962"/>
              <a:gd name="connsiteY37" fmla="*/ 104775 h 340519"/>
              <a:gd name="connsiteX38" fmla="*/ 426244 w 842962"/>
              <a:gd name="connsiteY38" fmla="*/ 64294 h 340519"/>
              <a:gd name="connsiteX39" fmla="*/ 328612 w 842962"/>
              <a:gd name="connsiteY39" fmla="*/ 0 h 340519"/>
              <a:gd name="connsiteX40" fmla="*/ 469106 w 842962"/>
              <a:gd name="connsiteY40" fmla="*/ 21432 h 340519"/>
              <a:gd name="connsiteX41" fmla="*/ 602456 w 842962"/>
              <a:gd name="connsiteY41" fmla="*/ 61913 h 340519"/>
              <a:gd name="connsiteX42" fmla="*/ 681037 w 842962"/>
              <a:gd name="connsiteY42" fmla="*/ 95250 h 340519"/>
              <a:gd name="connsiteX43" fmla="*/ 762000 w 842962"/>
              <a:gd name="connsiteY43" fmla="*/ 138113 h 340519"/>
              <a:gd name="connsiteX44" fmla="*/ 842962 w 842962"/>
              <a:gd name="connsiteY44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390525 w 842962"/>
              <a:gd name="connsiteY5" fmla="*/ 304800 h 340519"/>
              <a:gd name="connsiteX6" fmla="*/ 373856 w 842962"/>
              <a:gd name="connsiteY6" fmla="*/ 290513 h 340519"/>
              <a:gd name="connsiteX7" fmla="*/ 364331 w 842962"/>
              <a:gd name="connsiteY7" fmla="*/ 261938 h 340519"/>
              <a:gd name="connsiteX8" fmla="*/ 352425 w 842962"/>
              <a:gd name="connsiteY8" fmla="*/ 245269 h 340519"/>
              <a:gd name="connsiteX9" fmla="*/ 340519 w 842962"/>
              <a:gd name="connsiteY9" fmla="*/ 242888 h 340519"/>
              <a:gd name="connsiteX10" fmla="*/ 311944 w 842962"/>
              <a:gd name="connsiteY10" fmla="*/ 233363 h 340519"/>
              <a:gd name="connsiteX11" fmla="*/ 285750 w 842962"/>
              <a:gd name="connsiteY11" fmla="*/ 230982 h 340519"/>
              <a:gd name="connsiteX12" fmla="*/ 254794 w 842962"/>
              <a:gd name="connsiteY12" fmla="*/ 228600 h 340519"/>
              <a:gd name="connsiteX13" fmla="*/ 221456 w 842962"/>
              <a:gd name="connsiteY13" fmla="*/ 230982 h 340519"/>
              <a:gd name="connsiteX14" fmla="*/ 190500 w 842962"/>
              <a:gd name="connsiteY14" fmla="*/ 235744 h 340519"/>
              <a:gd name="connsiteX15" fmla="*/ 142875 w 842962"/>
              <a:gd name="connsiteY15" fmla="*/ 252413 h 340519"/>
              <a:gd name="connsiteX16" fmla="*/ 121444 w 842962"/>
              <a:gd name="connsiteY16" fmla="*/ 276225 h 340519"/>
              <a:gd name="connsiteX17" fmla="*/ 111919 w 842962"/>
              <a:gd name="connsiteY17" fmla="*/ 290513 h 340519"/>
              <a:gd name="connsiteX18" fmla="*/ 80962 w 842962"/>
              <a:gd name="connsiteY18" fmla="*/ 321469 h 340519"/>
              <a:gd name="connsiteX19" fmla="*/ 73819 w 842962"/>
              <a:gd name="connsiteY19" fmla="*/ 335757 h 340519"/>
              <a:gd name="connsiteX20" fmla="*/ 69056 w 842962"/>
              <a:gd name="connsiteY20" fmla="*/ 340519 h 340519"/>
              <a:gd name="connsiteX21" fmla="*/ 0 w 842962"/>
              <a:gd name="connsiteY21" fmla="*/ 264319 h 340519"/>
              <a:gd name="connsiteX22" fmla="*/ 7144 w 842962"/>
              <a:gd name="connsiteY22" fmla="*/ 240507 h 340519"/>
              <a:gd name="connsiteX23" fmla="*/ 14287 w 842962"/>
              <a:gd name="connsiteY23" fmla="*/ 230982 h 340519"/>
              <a:gd name="connsiteX24" fmla="*/ 21431 w 842962"/>
              <a:gd name="connsiteY24" fmla="*/ 228600 h 340519"/>
              <a:gd name="connsiteX25" fmla="*/ 30956 w 842962"/>
              <a:gd name="connsiteY25" fmla="*/ 216694 h 340519"/>
              <a:gd name="connsiteX26" fmla="*/ 33337 w 842962"/>
              <a:gd name="connsiteY26" fmla="*/ 204788 h 340519"/>
              <a:gd name="connsiteX27" fmla="*/ 40481 w 842962"/>
              <a:gd name="connsiteY27" fmla="*/ 192882 h 340519"/>
              <a:gd name="connsiteX28" fmla="*/ 45244 w 842962"/>
              <a:gd name="connsiteY28" fmla="*/ 185738 h 340519"/>
              <a:gd name="connsiteX29" fmla="*/ 52387 w 842962"/>
              <a:gd name="connsiteY29" fmla="*/ 169069 h 340519"/>
              <a:gd name="connsiteX30" fmla="*/ 57150 w 842962"/>
              <a:gd name="connsiteY30" fmla="*/ 164307 h 340519"/>
              <a:gd name="connsiteX31" fmla="*/ 130969 w 842962"/>
              <a:gd name="connsiteY31" fmla="*/ 159544 h 340519"/>
              <a:gd name="connsiteX32" fmla="*/ 204787 w 842962"/>
              <a:gd name="connsiteY32" fmla="*/ 154782 h 340519"/>
              <a:gd name="connsiteX33" fmla="*/ 271462 w 842962"/>
              <a:gd name="connsiteY33" fmla="*/ 147638 h 340519"/>
              <a:gd name="connsiteX34" fmla="*/ 333375 w 842962"/>
              <a:gd name="connsiteY34" fmla="*/ 138113 h 340519"/>
              <a:gd name="connsiteX35" fmla="*/ 383381 w 842962"/>
              <a:gd name="connsiteY35" fmla="*/ 123825 h 340519"/>
              <a:gd name="connsiteX36" fmla="*/ 407194 w 842962"/>
              <a:gd name="connsiteY36" fmla="*/ 104775 h 340519"/>
              <a:gd name="connsiteX37" fmla="*/ 426244 w 842962"/>
              <a:gd name="connsiteY37" fmla="*/ 64294 h 340519"/>
              <a:gd name="connsiteX38" fmla="*/ 328612 w 842962"/>
              <a:gd name="connsiteY38" fmla="*/ 0 h 340519"/>
              <a:gd name="connsiteX39" fmla="*/ 469106 w 842962"/>
              <a:gd name="connsiteY39" fmla="*/ 21432 h 340519"/>
              <a:gd name="connsiteX40" fmla="*/ 602456 w 842962"/>
              <a:gd name="connsiteY40" fmla="*/ 61913 h 340519"/>
              <a:gd name="connsiteX41" fmla="*/ 681037 w 842962"/>
              <a:gd name="connsiteY41" fmla="*/ 95250 h 340519"/>
              <a:gd name="connsiteX42" fmla="*/ 762000 w 842962"/>
              <a:gd name="connsiteY42" fmla="*/ 138113 h 340519"/>
              <a:gd name="connsiteX43" fmla="*/ 842962 w 842962"/>
              <a:gd name="connsiteY43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390525 w 842962"/>
              <a:gd name="connsiteY4" fmla="*/ 304800 h 340519"/>
              <a:gd name="connsiteX5" fmla="*/ 373856 w 842962"/>
              <a:gd name="connsiteY5" fmla="*/ 290513 h 340519"/>
              <a:gd name="connsiteX6" fmla="*/ 364331 w 842962"/>
              <a:gd name="connsiteY6" fmla="*/ 261938 h 340519"/>
              <a:gd name="connsiteX7" fmla="*/ 352425 w 842962"/>
              <a:gd name="connsiteY7" fmla="*/ 245269 h 340519"/>
              <a:gd name="connsiteX8" fmla="*/ 340519 w 842962"/>
              <a:gd name="connsiteY8" fmla="*/ 242888 h 340519"/>
              <a:gd name="connsiteX9" fmla="*/ 311944 w 842962"/>
              <a:gd name="connsiteY9" fmla="*/ 233363 h 340519"/>
              <a:gd name="connsiteX10" fmla="*/ 285750 w 842962"/>
              <a:gd name="connsiteY10" fmla="*/ 230982 h 340519"/>
              <a:gd name="connsiteX11" fmla="*/ 254794 w 842962"/>
              <a:gd name="connsiteY11" fmla="*/ 228600 h 340519"/>
              <a:gd name="connsiteX12" fmla="*/ 221456 w 842962"/>
              <a:gd name="connsiteY12" fmla="*/ 230982 h 340519"/>
              <a:gd name="connsiteX13" fmla="*/ 190500 w 842962"/>
              <a:gd name="connsiteY13" fmla="*/ 235744 h 340519"/>
              <a:gd name="connsiteX14" fmla="*/ 142875 w 842962"/>
              <a:gd name="connsiteY14" fmla="*/ 252413 h 340519"/>
              <a:gd name="connsiteX15" fmla="*/ 121444 w 842962"/>
              <a:gd name="connsiteY15" fmla="*/ 276225 h 340519"/>
              <a:gd name="connsiteX16" fmla="*/ 111919 w 842962"/>
              <a:gd name="connsiteY16" fmla="*/ 290513 h 340519"/>
              <a:gd name="connsiteX17" fmla="*/ 80962 w 842962"/>
              <a:gd name="connsiteY17" fmla="*/ 321469 h 340519"/>
              <a:gd name="connsiteX18" fmla="*/ 73819 w 842962"/>
              <a:gd name="connsiteY18" fmla="*/ 335757 h 340519"/>
              <a:gd name="connsiteX19" fmla="*/ 69056 w 842962"/>
              <a:gd name="connsiteY19" fmla="*/ 340519 h 340519"/>
              <a:gd name="connsiteX20" fmla="*/ 0 w 842962"/>
              <a:gd name="connsiteY20" fmla="*/ 264319 h 340519"/>
              <a:gd name="connsiteX21" fmla="*/ 7144 w 842962"/>
              <a:gd name="connsiteY21" fmla="*/ 240507 h 340519"/>
              <a:gd name="connsiteX22" fmla="*/ 14287 w 842962"/>
              <a:gd name="connsiteY22" fmla="*/ 230982 h 340519"/>
              <a:gd name="connsiteX23" fmla="*/ 21431 w 842962"/>
              <a:gd name="connsiteY23" fmla="*/ 228600 h 340519"/>
              <a:gd name="connsiteX24" fmla="*/ 30956 w 842962"/>
              <a:gd name="connsiteY24" fmla="*/ 216694 h 340519"/>
              <a:gd name="connsiteX25" fmla="*/ 33337 w 842962"/>
              <a:gd name="connsiteY25" fmla="*/ 204788 h 340519"/>
              <a:gd name="connsiteX26" fmla="*/ 40481 w 842962"/>
              <a:gd name="connsiteY26" fmla="*/ 192882 h 340519"/>
              <a:gd name="connsiteX27" fmla="*/ 45244 w 842962"/>
              <a:gd name="connsiteY27" fmla="*/ 185738 h 340519"/>
              <a:gd name="connsiteX28" fmla="*/ 52387 w 842962"/>
              <a:gd name="connsiteY28" fmla="*/ 169069 h 340519"/>
              <a:gd name="connsiteX29" fmla="*/ 57150 w 842962"/>
              <a:gd name="connsiteY29" fmla="*/ 164307 h 340519"/>
              <a:gd name="connsiteX30" fmla="*/ 130969 w 842962"/>
              <a:gd name="connsiteY30" fmla="*/ 159544 h 340519"/>
              <a:gd name="connsiteX31" fmla="*/ 204787 w 842962"/>
              <a:gd name="connsiteY31" fmla="*/ 154782 h 340519"/>
              <a:gd name="connsiteX32" fmla="*/ 271462 w 842962"/>
              <a:gd name="connsiteY32" fmla="*/ 147638 h 340519"/>
              <a:gd name="connsiteX33" fmla="*/ 333375 w 842962"/>
              <a:gd name="connsiteY33" fmla="*/ 138113 h 340519"/>
              <a:gd name="connsiteX34" fmla="*/ 383381 w 842962"/>
              <a:gd name="connsiteY34" fmla="*/ 123825 h 340519"/>
              <a:gd name="connsiteX35" fmla="*/ 407194 w 842962"/>
              <a:gd name="connsiteY35" fmla="*/ 104775 h 340519"/>
              <a:gd name="connsiteX36" fmla="*/ 426244 w 842962"/>
              <a:gd name="connsiteY36" fmla="*/ 64294 h 340519"/>
              <a:gd name="connsiteX37" fmla="*/ 328612 w 842962"/>
              <a:gd name="connsiteY37" fmla="*/ 0 h 340519"/>
              <a:gd name="connsiteX38" fmla="*/ 469106 w 842962"/>
              <a:gd name="connsiteY38" fmla="*/ 21432 h 340519"/>
              <a:gd name="connsiteX39" fmla="*/ 602456 w 842962"/>
              <a:gd name="connsiteY39" fmla="*/ 61913 h 340519"/>
              <a:gd name="connsiteX40" fmla="*/ 681037 w 842962"/>
              <a:gd name="connsiteY40" fmla="*/ 95250 h 340519"/>
              <a:gd name="connsiteX41" fmla="*/ 762000 w 842962"/>
              <a:gd name="connsiteY41" fmla="*/ 138113 h 340519"/>
              <a:gd name="connsiteX42" fmla="*/ 842962 w 842962"/>
              <a:gd name="connsiteY42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390525 w 842962"/>
              <a:gd name="connsiteY3" fmla="*/ 304800 h 340519"/>
              <a:gd name="connsiteX4" fmla="*/ 373856 w 842962"/>
              <a:gd name="connsiteY4" fmla="*/ 290513 h 340519"/>
              <a:gd name="connsiteX5" fmla="*/ 364331 w 842962"/>
              <a:gd name="connsiteY5" fmla="*/ 261938 h 340519"/>
              <a:gd name="connsiteX6" fmla="*/ 352425 w 842962"/>
              <a:gd name="connsiteY6" fmla="*/ 245269 h 340519"/>
              <a:gd name="connsiteX7" fmla="*/ 340519 w 842962"/>
              <a:gd name="connsiteY7" fmla="*/ 242888 h 340519"/>
              <a:gd name="connsiteX8" fmla="*/ 311944 w 842962"/>
              <a:gd name="connsiteY8" fmla="*/ 233363 h 340519"/>
              <a:gd name="connsiteX9" fmla="*/ 285750 w 842962"/>
              <a:gd name="connsiteY9" fmla="*/ 230982 h 340519"/>
              <a:gd name="connsiteX10" fmla="*/ 254794 w 842962"/>
              <a:gd name="connsiteY10" fmla="*/ 228600 h 340519"/>
              <a:gd name="connsiteX11" fmla="*/ 221456 w 842962"/>
              <a:gd name="connsiteY11" fmla="*/ 230982 h 340519"/>
              <a:gd name="connsiteX12" fmla="*/ 190500 w 842962"/>
              <a:gd name="connsiteY12" fmla="*/ 235744 h 340519"/>
              <a:gd name="connsiteX13" fmla="*/ 142875 w 842962"/>
              <a:gd name="connsiteY13" fmla="*/ 252413 h 340519"/>
              <a:gd name="connsiteX14" fmla="*/ 121444 w 842962"/>
              <a:gd name="connsiteY14" fmla="*/ 276225 h 340519"/>
              <a:gd name="connsiteX15" fmla="*/ 111919 w 842962"/>
              <a:gd name="connsiteY15" fmla="*/ 290513 h 340519"/>
              <a:gd name="connsiteX16" fmla="*/ 80962 w 842962"/>
              <a:gd name="connsiteY16" fmla="*/ 321469 h 340519"/>
              <a:gd name="connsiteX17" fmla="*/ 73819 w 842962"/>
              <a:gd name="connsiteY17" fmla="*/ 335757 h 340519"/>
              <a:gd name="connsiteX18" fmla="*/ 69056 w 842962"/>
              <a:gd name="connsiteY18" fmla="*/ 340519 h 340519"/>
              <a:gd name="connsiteX19" fmla="*/ 0 w 842962"/>
              <a:gd name="connsiteY19" fmla="*/ 264319 h 340519"/>
              <a:gd name="connsiteX20" fmla="*/ 7144 w 842962"/>
              <a:gd name="connsiteY20" fmla="*/ 240507 h 340519"/>
              <a:gd name="connsiteX21" fmla="*/ 14287 w 842962"/>
              <a:gd name="connsiteY21" fmla="*/ 230982 h 340519"/>
              <a:gd name="connsiteX22" fmla="*/ 21431 w 842962"/>
              <a:gd name="connsiteY22" fmla="*/ 228600 h 340519"/>
              <a:gd name="connsiteX23" fmla="*/ 30956 w 842962"/>
              <a:gd name="connsiteY23" fmla="*/ 216694 h 340519"/>
              <a:gd name="connsiteX24" fmla="*/ 33337 w 842962"/>
              <a:gd name="connsiteY24" fmla="*/ 204788 h 340519"/>
              <a:gd name="connsiteX25" fmla="*/ 40481 w 842962"/>
              <a:gd name="connsiteY25" fmla="*/ 192882 h 340519"/>
              <a:gd name="connsiteX26" fmla="*/ 45244 w 842962"/>
              <a:gd name="connsiteY26" fmla="*/ 185738 h 340519"/>
              <a:gd name="connsiteX27" fmla="*/ 52387 w 842962"/>
              <a:gd name="connsiteY27" fmla="*/ 169069 h 340519"/>
              <a:gd name="connsiteX28" fmla="*/ 57150 w 842962"/>
              <a:gd name="connsiteY28" fmla="*/ 164307 h 340519"/>
              <a:gd name="connsiteX29" fmla="*/ 130969 w 842962"/>
              <a:gd name="connsiteY29" fmla="*/ 159544 h 340519"/>
              <a:gd name="connsiteX30" fmla="*/ 204787 w 842962"/>
              <a:gd name="connsiteY30" fmla="*/ 154782 h 340519"/>
              <a:gd name="connsiteX31" fmla="*/ 271462 w 842962"/>
              <a:gd name="connsiteY31" fmla="*/ 147638 h 340519"/>
              <a:gd name="connsiteX32" fmla="*/ 333375 w 842962"/>
              <a:gd name="connsiteY32" fmla="*/ 138113 h 340519"/>
              <a:gd name="connsiteX33" fmla="*/ 383381 w 842962"/>
              <a:gd name="connsiteY33" fmla="*/ 123825 h 340519"/>
              <a:gd name="connsiteX34" fmla="*/ 407194 w 842962"/>
              <a:gd name="connsiteY34" fmla="*/ 104775 h 340519"/>
              <a:gd name="connsiteX35" fmla="*/ 426244 w 842962"/>
              <a:gd name="connsiteY35" fmla="*/ 64294 h 340519"/>
              <a:gd name="connsiteX36" fmla="*/ 328612 w 842962"/>
              <a:gd name="connsiteY36" fmla="*/ 0 h 340519"/>
              <a:gd name="connsiteX37" fmla="*/ 469106 w 842962"/>
              <a:gd name="connsiteY37" fmla="*/ 21432 h 340519"/>
              <a:gd name="connsiteX38" fmla="*/ 602456 w 842962"/>
              <a:gd name="connsiteY38" fmla="*/ 61913 h 340519"/>
              <a:gd name="connsiteX39" fmla="*/ 681037 w 842962"/>
              <a:gd name="connsiteY39" fmla="*/ 95250 h 340519"/>
              <a:gd name="connsiteX40" fmla="*/ 762000 w 842962"/>
              <a:gd name="connsiteY40" fmla="*/ 138113 h 340519"/>
              <a:gd name="connsiteX41" fmla="*/ 842962 w 842962"/>
              <a:gd name="connsiteY41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390525 w 842962"/>
              <a:gd name="connsiteY2" fmla="*/ 304800 h 340519"/>
              <a:gd name="connsiteX3" fmla="*/ 373856 w 842962"/>
              <a:gd name="connsiteY3" fmla="*/ 290513 h 340519"/>
              <a:gd name="connsiteX4" fmla="*/ 364331 w 842962"/>
              <a:gd name="connsiteY4" fmla="*/ 261938 h 340519"/>
              <a:gd name="connsiteX5" fmla="*/ 352425 w 842962"/>
              <a:gd name="connsiteY5" fmla="*/ 245269 h 340519"/>
              <a:gd name="connsiteX6" fmla="*/ 340519 w 842962"/>
              <a:gd name="connsiteY6" fmla="*/ 242888 h 340519"/>
              <a:gd name="connsiteX7" fmla="*/ 311944 w 842962"/>
              <a:gd name="connsiteY7" fmla="*/ 233363 h 340519"/>
              <a:gd name="connsiteX8" fmla="*/ 285750 w 842962"/>
              <a:gd name="connsiteY8" fmla="*/ 230982 h 340519"/>
              <a:gd name="connsiteX9" fmla="*/ 254794 w 842962"/>
              <a:gd name="connsiteY9" fmla="*/ 228600 h 340519"/>
              <a:gd name="connsiteX10" fmla="*/ 221456 w 842962"/>
              <a:gd name="connsiteY10" fmla="*/ 230982 h 340519"/>
              <a:gd name="connsiteX11" fmla="*/ 190500 w 842962"/>
              <a:gd name="connsiteY11" fmla="*/ 235744 h 340519"/>
              <a:gd name="connsiteX12" fmla="*/ 142875 w 842962"/>
              <a:gd name="connsiteY12" fmla="*/ 252413 h 340519"/>
              <a:gd name="connsiteX13" fmla="*/ 121444 w 842962"/>
              <a:gd name="connsiteY13" fmla="*/ 276225 h 340519"/>
              <a:gd name="connsiteX14" fmla="*/ 111919 w 842962"/>
              <a:gd name="connsiteY14" fmla="*/ 290513 h 340519"/>
              <a:gd name="connsiteX15" fmla="*/ 80962 w 842962"/>
              <a:gd name="connsiteY15" fmla="*/ 321469 h 340519"/>
              <a:gd name="connsiteX16" fmla="*/ 73819 w 842962"/>
              <a:gd name="connsiteY16" fmla="*/ 335757 h 340519"/>
              <a:gd name="connsiteX17" fmla="*/ 69056 w 842962"/>
              <a:gd name="connsiteY17" fmla="*/ 340519 h 340519"/>
              <a:gd name="connsiteX18" fmla="*/ 0 w 842962"/>
              <a:gd name="connsiteY18" fmla="*/ 264319 h 340519"/>
              <a:gd name="connsiteX19" fmla="*/ 7144 w 842962"/>
              <a:gd name="connsiteY19" fmla="*/ 240507 h 340519"/>
              <a:gd name="connsiteX20" fmla="*/ 14287 w 842962"/>
              <a:gd name="connsiteY20" fmla="*/ 230982 h 340519"/>
              <a:gd name="connsiteX21" fmla="*/ 21431 w 842962"/>
              <a:gd name="connsiteY21" fmla="*/ 228600 h 340519"/>
              <a:gd name="connsiteX22" fmla="*/ 30956 w 842962"/>
              <a:gd name="connsiteY22" fmla="*/ 216694 h 340519"/>
              <a:gd name="connsiteX23" fmla="*/ 33337 w 842962"/>
              <a:gd name="connsiteY23" fmla="*/ 204788 h 340519"/>
              <a:gd name="connsiteX24" fmla="*/ 40481 w 842962"/>
              <a:gd name="connsiteY24" fmla="*/ 192882 h 340519"/>
              <a:gd name="connsiteX25" fmla="*/ 45244 w 842962"/>
              <a:gd name="connsiteY25" fmla="*/ 185738 h 340519"/>
              <a:gd name="connsiteX26" fmla="*/ 52387 w 842962"/>
              <a:gd name="connsiteY26" fmla="*/ 169069 h 340519"/>
              <a:gd name="connsiteX27" fmla="*/ 57150 w 842962"/>
              <a:gd name="connsiteY27" fmla="*/ 164307 h 340519"/>
              <a:gd name="connsiteX28" fmla="*/ 130969 w 842962"/>
              <a:gd name="connsiteY28" fmla="*/ 159544 h 340519"/>
              <a:gd name="connsiteX29" fmla="*/ 204787 w 842962"/>
              <a:gd name="connsiteY29" fmla="*/ 154782 h 340519"/>
              <a:gd name="connsiteX30" fmla="*/ 271462 w 842962"/>
              <a:gd name="connsiteY30" fmla="*/ 147638 h 340519"/>
              <a:gd name="connsiteX31" fmla="*/ 333375 w 842962"/>
              <a:gd name="connsiteY31" fmla="*/ 138113 h 340519"/>
              <a:gd name="connsiteX32" fmla="*/ 383381 w 842962"/>
              <a:gd name="connsiteY32" fmla="*/ 123825 h 340519"/>
              <a:gd name="connsiteX33" fmla="*/ 407194 w 842962"/>
              <a:gd name="connsiteY33" fmla="*/ 104775 h 340519"/>
              <a:gd name="connsiteX34" fmla="*/ 426244 w 842962"/>
              <a:gd name="connsiteY34" fmla="*/ 64294 h 340519"/>
              <a:gd name="connsiteX35" fmla="*/ 328612 w 842962"/>
              <a:gd name="connsiteY35" fmla="*/ 0 h 340519"/>
              <a:gd name="connsiteX36" fmla="*/ 469106 w 842962"/>
              <a:gd name="connsiteY36" fmla="*/ 21432 h 340519"/>
              <a:gd name="connsiteX37" fmla="*/ 602456 w 842962"/>
              <a:gd name="connsiteY37" fmla="*/ 61913 h 340519"/>
              <a:gd name="connsiteX38" fmla="*/ 681037 w 842962"/>
              <a:gd name="connsiteY38" fmla="*/ 95250 h 340519"/>
              <a:gd name="connsiteX39" fmla="*/ 762000 w 842962"/>
              <a:gd name="connsiteY39" fmla="*/ 138113 h 340519"/>
              <a:gd name="connsiteX40" fmla="*/ 842962 w 842962"/>
              <a:gd name="connsiteY40" fmla="*/ 221457 h 340519"/>
              <a:gd name="connsiteX0" fmla="*/ 842962 w 842962"/>
              <a:gd name="connsiteY0" fmla="*/ 221457 h 340519"/>
              <a:gd name="connsiteX1" fmla="*/ 390525 w 842962"/>
              <a:gd name="connsiteY1" fmla="*/ 304800 h 340519"/>
              <a:gd name="connsiteX2" fmla="*/ 373856 w 842962"/>
              <a:gd name="connsiteY2" fmla="*/ 290513 h 340519"/>
              <a:gd name="connsiteX3" fmla="*/ 364331 w 842962"/>
              <a:gd name="connsiteY3" fmla="*/ 261938 h 340519"/>
              <a:gd name="connsiteX4" fmla="*/ 352425 w 842962"/>
              <a:gd name="connsiteY4" fmla="*/ 245269 h 340519"/>
              <a:gd name="connsiteX5" fmla="*/ 340519 w 842962"/>
              <a:gd name="connsiteY5" fmla="*/ 242888 h 340519"/>
              <a:gd name="connsiteX6" fmla="*/ 311944 w 842962"/>
              <a:gd name="connsiteY6" fmla="*/ 233363 h 340519"/>
              <a:gd name="connsiteX7" fmla="*/ 285750 w 842962"/>
              <a:gd name="connsiteY7" fmla="*/ 230982 h 340519"/>
              <a:gd name="connsiteX8" fmla="*/ 254794 w 842962"/>
              <a:gd name="connsiteY8" fmla="*/ 228600 h 340519"/>
              <a:gd name="connsiteX9" fmla="*/ 221456 w 842962"/>
              <a:gd name="connsiteY9" fmla="*/ 230982 h 340519"/>
              <a:gd name="connsiteX10" fmla="*/ 190500 w 842962"/>
              <a:gd name="connsiteY10" fmla="*/ 235744 h 340519"/>
              <a:gd name="connsiteX11" fmla="*/ 142875 w 842962"/>
              <a:gd name="connsiteY11" fmla="*/ 252413 h 340519"/>
              <a:gd name="connsiteX12" fmla="*/ 121444 w 842962"/>
              <a:gd name="connsiteY12" fmla="*/ 276225 h 340519"/>
              <a:gd name="connsiteX13" fmla="*/ 111919 w 842962"/>
              <a:gd name="connsiteY13" fmla="*/ 290513 h 340519"/>
              <a:gd name="connsiteX14" fmla="*/ 80962 w 842962"/>
              <a:gd name="connsiteY14" fmla="*/ 321469 h 340519"/>
              <a:gd name="connsiteX15" fmla="*/ 73819 w 842962"/>
              <a:gd name="connsiteY15" fmla="*/ 335757 h 340519"/>
              <a:gd name="connsiteX16" fmla="*/ 69056 w 842962"/>
              <a:gd name="connsiteY16" fmla="*/ 340519 h 340519"/>
              <a:gd name="connsiteX17" fmla="*/ 0 w 842962"/>
              <a:gd name="connsiteY17" fmla="*/ 264319 h 340519"/>
              <a:gd name="connsiteX18" fmla="*/ 7144 w 842962"/>
              <a:gd name="connsiteY18" fmla="*/ 240507 h 340519"/>
              <a:gd name="connsiteX19" fmla="*/ 14287 w 842962"/>
              <a:gd name="connsiteY19" fmla="*/ 230982 h 340519"/>
              <a:gd name="connsiteX20" fmla="*/ 21431 w 842962"/>
              <a:gd name="connsiteY20" fmla="*/ 228600 h 340519"/>
              <a:gd name="connsiteX21" fmla="*/ 30956 w 842962"/>
              <a:gd name="connsiteY21" fmla="*/ 216694 h 340519"/>
              <a:gd name="connsiteX22" fmla="*/ 33337 w 842962"/>
              <a:gd name="connsiteY22" fmla="*/ 204788 h 340519"/>
              <a:gd name="connsiteX23" fmla="*/ 40481 w 842962"/>
              <a:gd name="connsiteY23" fmla="*/ 192882 h 340519"/>
              <a:gd name="connsiteX24" fmla="*/ 45244 w 842962"/>
              <a:gd name="connsiteY24" fmla="*/ 185738 h 340519"/>
              <a:gd name="connsiteX25" fmla="*/ 52387 w 842962"/>
              <a:gd name="connsiteY25" fmla="*/ 169069 h 340519"/>
              <a:gd name="connsiteX26" fmla="*/ 57150 w 842962"/>
              <a:gd name="connsiteY26" fmla="*/ 164307 h 340519"/>
              <a:gd name="connsiteX27" fmla="*/ 130969 w 842962"/>
              <a:gd name="connsiteY27" fmla="*/ 159544 h 340519"/>
              <a:gd name="connsiteX28" fmla="*/ 204787 w 842962"/>
              <a:gd name="connsiteY28" fmla="*/ 154782 h 340519"/>
              <a:gd name="connsiteX29" fmla="*/ 271462 w 842962"/>
              <a:gd name="connsiteY29" fmla="*/ 147638 h 340519"/>
              <a:gd name="connsiteX30" fmla="*/ 333375 w 842962"/>
              <a:gd name="connsiteY30" fmla="*/ 138113 h 340519"/>
              <a:gd name="connsiteX31" fmla="*/ 383381 w 842962"/>
              <a:gd name="connsiteY31" fmla="*/ 123825 h 340519"/>
              <a:gd name="connsiteX32" fmla="*/ 407194 w 842962"/>
              <a:gd name="connsiteY32" fmla="*/ 104775 h 340519"/>
              <a:gd name="connsiteX33" fmla="*/ 426244 w 842962"/>
              <a:gd name="connsiteY33" fmla="*/ 64294 h 340519"/>
              <a:gd name="connsiteX34" fmla="*/ 328612 w 842962"/>
              <a:gd name="connsiteY34" fmla="*/ 0 h 340519"/>
              <a:gd name="connsiteX35" fmla="*/ 469106 w 842962"/>
              <a:gd name="connsiteY35" fmla="*/ 21432 h 340519"/>
              <a:gd name="connsiteX36" fmla="*/ 602456 w 842962"/>
              <a:gd name="connsiteY36" fmla="*/ 61913 h 340519"/>
              <a:gd name="connsiteX37" fmla="*/ 681037 w 842962"/>
              <a:gd name="connsiteY37" fmla="*/ 95250 h 340519"/>
              <a:gd name="connsiteX38" fmla="*/ 762000 w 842962"/>
              <a:gd name="connsiteY38" fmla="*/ 138113 h 340519"/>
              <a:gd name="connsiteX39" fmla="*/ 842962 w 842962"/>
              <a:gd name="connsiteY39" fmla="*/ 221457 h 340519"/>
              <a:gd name="connsiteX0" fmla="*/ 762000 w 762000"/>
              <a:gd name="connsiteY0" fmla="*/ 138113 h 340519"/>
              <a:gd name="connsiteX1" fmla="*/ 390525 w 762000"/>
              <a:gd name="connsiteY1" fmla="*/ 304800 h 340519"/>
              <a:gd name="connsiteX2" fmla="*/ 373856 w 762000"/>
              <a:gd name="connsiteY2" fmla="*/ 290513 h 340519"/>
              <a:gd name="connsiteX3" fmla="*/ 364331 w 762000"/>
              <a:gd name="connsiteY3" fmla="*/ 261938 h 340519"/>
              <a:gd name="connsiteX4" fmla="*/ 352425 w 762000"/>
              <a:gd name="connsiteY4" fmla="*/ 245269 h 340519"/>
              <a:gd name="connsiteX5" fmla="*/ 340519 w 762000"/>
              <a:gd name="connsiteY5" fmla="*/ 242888 h 340519"/>
              <a:gd name="connsiteX6" fmla="*/ 311944 w 762000"/>
              <a:gd name="connsiteY6" fmla="*/ 233363 h 340519"/>
              <a:gd name="connsiteX7" fmla="*/ 285750 w 762000"/>
              <a:gd name="connsiteY7" fmla="*/ 230982 h 340519"/>
              <a:gd name="connsiteX8" fmla="*/ 254794 w 762000"/>
              <a:gd name="connsiteY8" fmla="*/ 228600 h 340519"/>
              <a:gd name="connsiteX9" fmla="*/ 221456 w 762000"/>
              <a:gd name="connsiteY9" fmla="*/ 230982 h 340519"/>
              <a:gd name="connsiteX10" fmla="*/ 190500 w 762000"/>
              <a:gd name="connsiteY10" fmla="*/ 235744 h 340519"/>
              <a:gd name="connsiteX11" fmla="*/ 142875 w 762000"/>
              <a:gd name="connsiteY11" fmla="*/ 252413 h 340519"/>
              <a:gd name="connsiteX12" fmla="*/ 121444 w 762000"/>
              <a:gd name="connsiteY12" fmla="*/ 276225 h 340519"/>
              <a:gd name="connsiteX13" fmla="*/ 111919 w 762000"/>
              <a:gd name="connsiteY13" fmla="*/ 290513 h 340519"/>
              <a:gd name="connsiteX14" fmla="*/ 80962 w 762000"/>
              <a:gd name="connsiteY14" fmla="*/ 321469 h 340519"/>
              <a:gd name="connsiteX15" fmla="*/ 73819 w 762000"/>
              <a:gd name="connsiteY15" fmla="*/ 335757 h 340519"/>
              <a:gd name="connsiteX16" fmla="*/ 69056 w 762000"/>
              <a:gd name="connsiteY16" fmla="*/ 340519 h 340519"/>
              <a:gd name="connsiteX17" fmla="*/ 0 w 762000"/>
              <a:gd name="connsiteY17" fmla="*/ 264319 h 340519"/>
              <a:gd name="connsiteX18" fmla="*/ 7144 w 762000"/>
              <a:gd name="connsiteY18" fmla="*/ 240507 h 340519"/>
              <a:gd name="connsiteX19" fmla="*/ 14287 w 762000"/>
              <a:gd name="connsiteY19" fmla="*/ 230982 h 340519"/>
              <a:gd name="connsiteX20" fmla="*/ 21431 w 762000"/>
              <a:gd name="connsiteY20" fmla="*/ 228600 h 340519"/>
              <a:gd name="connsiteX21" fmla="*/ 30956 w 762000"/>
              <a:gd name="connsiteY21" fmla="*/ 216694 h 340519"/>
              <a:gd name="connsiteX22" fmla="*/ 33337 w 762000"/>
              <a:gd name="connsiteY22" fmla="*/ 204788 h 340519"/>
              <a:gd name="connsiteX23" fmla="*/ 40481 w 762000"/>
              <a:gd name="connsiteY23" fmla="*/ 192882 h 340519"/>
              <a:gd name="connsiteX24" fmla="*/ 45244 w 762000"/>
              <a:gd name="connsiteY24" fmla="*/ 185738 h 340519"/>
              <a:gd name="connsiteX25" fmla="*/ 52387 w 762000"/>
              <a:gd name="connsiteY25" fmla="*/ 169069 h 340519"/>
              <a:gd name="connsiteX26" fmla="*/ 57150 w 762000"/>
              <a:gd name="connsiteY26" fmla="*/ 164307 h 340519"/>
              <a:gd name="connsiteX27" fmla="*/ 130969 w 762000"/>
              <a:gd name="connsiteY27" fmla="*/ 159544 h 340519"/>
              <a:gd name="connsiteX28" fmla="*/ 204787 w 762000"/>
              <a:gd name="connsiteY28" fmla="*/ 154782 h 340519"/>
              <a:gd name="connsiteX29" fmla="*/ 271462 w 762000"/>
              <a:gd name="connsiteY29" fmla="*/ 147638 h 340519"/>
              <a:gd name="connsiteX30" fmla="*/ 333375 w 762000"/>
              <a:gd name="connsiteY30" fmla="*/ 138113 h 340519"/>
              <a:gd name="connsiteX31" fmla="*/ 383381 w 762000"/>
              <a:gd name="connsiteY31" fmla="*/ 123825 h 340519"/>
              <a:gd name="connsiteX32" fmla="*/ 407194 w 762000"/>
              <a:gd name="connsiteY32" fmla="*/ 104775 h 340519"/>
              <a:gd name="connsiteX33" fmla="*/ 426244 w 762000"/>
              <a:gd name="connsiteY33" fmla="*/ 64294 h 340519"/>
              <a:gd name="connsiteX34" fmla="*/ 328612 w 762000"/>
              <a:gd name="connsiteY34" fmla="*/ 0 h 340519"/>
              <a:gd name="connsiteX35" fmla="*/ 469106 w 762000"/>
              <a:gd name="connsiteY35" fmla="*/ 21432 h 340519"/>
              <a:gd name="connsiteX36" fmla="*/ 602456 w 762000"/>
              <a:gd name="connsiteY36" fmla="*/ 61913 h 340519"/>
              <a:gd name="connsiteX37" fmla="*/ 681037 w 762000"/>
              <a:gd name="connsiteY37" fmla="*/ 95250 h 340519"/>
              <a:gd name="connsiteX38" fmla="*/ 762000 w 762000"/>
              <a:gd name="connsiteY38" fmla="*/ 138113 h 340519"/>
              <a:gd name="connsiteX0" fmla="*/ 681037 w 681037"/>
              <a:gd name="connsiteY0" fmla="*/ 95250 h 340519"/>
              <a:gd name="connsiteX1" fmla="*/ 390525 w 681037"/>
              <a:gd name="connsiteY1" fmla="*/ 304800 h 340519"/>
              <a:gd name="connsiteX2" fmla="*/ 373856 w 681037"/>
              <a:gd name="connsiteY2" fmla="*/ 290513 h 340519"/>
              <a:gd name="connsiteX3" fmla="*/ 364331 w 681037"/>
              <a:gd name="connsiteY3" fmla="*/ 261938 h 340519"/>
              <a:gd name="connsiteX4" fmla="*/ 352425 w 681037"/>
              <a:gd name="connsiteY4" fmla="*/ 245269 h 340519"/>
              <a:gd name="connsiteX5" fmla="*/ 340519 w 681037"/>
              <a:gd name="connsiteY5" fmla="*/ 242888 h 340519"/>
              <a:gd name="connsiteX6" fmla="*/ 311944 w 681037"/>
              <a:gd name="connsiteY6" fmla="*/ 233363 h 340519"/>
              <a:gd name="connsiteX7" fmla="*/ 285750 w 681037"/>
              <a:gd name="connsiteY7" fmla="*/ 230982 h 340519"/>
              <a:gd name="connsiteX8" fmla="*/ 254794 w 681037"/>
              <a:gd name="connsiteY8" fmla="*/ 228600 h 340519"/>
              <a:gd name="connsiteX9" fmla="*/ 221456 w 681037"/>
              <a:gd name="connsiteY9" fmla="*/ 230982 h 340519"/>
              <a:gd name="connsiteX10" fmla="*/ 190500 w 681037"/>
              <a:gd name="connsiteY10" fmla="*/ 235744 h 340519"/>
              <a:gd name="connsiteX11" fmla="*/ 142875 w 681037"/>
              <a:gd name="connsiteY11" fmla="*/ 252413 h 340519"/>
              <a:gd name="connsiteX12" fmla="*/ 121444 w 681037"/>
              <a:gd name="connsiteY12" fmla="*/ 276225 h 340519"/>
              <a:gd name="connsiteX13" fmla="*/ 111919 w 681037"/>
              <a:gd name="connsiteY13" fmla="*/ 290513 h 340519"/>
              <a:gd name="connsiteX14" fmla="*/ 80962 w 681037"/>
              <a:gd name="connsiteY14" fmla="*/ 321469 h 340519"/>
              <a:gd name="connsiteX15" fmla="*/ 73819 w 681037"/>
              <a:gd name="connsiteY15" fmla="*/ 335757 h 340519"/>
              <a:gd name="connsiteX16" fmla="*/ 69056 w 681037"/>
              <a:gd name="connsiteY16" fmla="*/ 340519 h 340519"/>
              <a:gd name="connsiteX17" fmla="*/ 0 w 681037"/>
              <a:gd name="connsiteY17" fmla="*/ 264319 h 340519"/>
              <a:gd name="connsiteX18" fmla="*/ 7144 w 681037"/>
              <a:gd name="connsiteY18" fmla="*/ 240507 h 340519"/>
              <a:gd name="connsiteX19" fmla="*/ 14287 w 681037"/>
              <a:gd name="connsiteY19" fmla="*/ 230982 h 340519"/>
              <a:gd name="connsiteX20" fmla="*/ 21431 w 681037"/>
              <a:gd name="connsiteY20" fmla="*/ 228600 h 340519"/>
              <a:gd name="connsiteX21" fmla="*/ 30956 w 681037"/>
              <a:gd name="connsiteY21" fmla="*/ 216694 h 340519"/>
              <a:gd name="connsiteX22" fmla="*/ 33337 w 681037"/>
              <a:gd name="connsiteY22" fmla="*/ 204788 h 340519"/>
              <a:gd name="connsiteX23" fmla="*/ 40481 w 681037"/>
              <a:gd name="connsiteY23" fmla="*/ 192882 h 340519"/>
              <a:gd name="connsiteX24" fmla="*/ 45244 w 681037"/>
              <a:gd name="connsiteY24" fmla="*/ 185738 h 340519"/>
              <a:gd name="connsiteX25" fmla="*/ 52387 w 681037"/>
              <a:gd name="connsiteY25" fmla="*/ 169069 h 340519"/>
              <a:gd name="connsiteX26" fmla="*/ 57150 w 681037"/>
              <a:gd name="connsiteY26" fmla="*/ 164307 h 340519"/>
              <a:gd name="connsiteX27" fmla="*/ 130969 w 681037"/>
              <a:gd name="connsiteY27" fmla="*/ 159544 h 340519"/>
              <a:gd name="connsiteX28" fmla="*/ 204787 w 681037"/>
              <a:gd name="connsiteY28" fmla="*/ 154782 h 340519"/>
              <a:gd name="connsiteX29" fmla="*/ 271462 w 681037"/>
              <a:gd name="connsiteY29" fmla="*/ 147638 h 340519"/>
              <a:gd name="connsiteX30" fmla="*/ 333375 w 681037"/>
              <a:gd name="connsiteY30" fmla="*/ 138113 h 340519"/>
              <a:gd name="connsiteX31" fmla="*/ 383381 w 681037"/>
              <a:gd name="connsiteY31" fmla="*/ 123825 h 340519"/>
              <a:gd name="connsiteX32" fmla="*/ 407194 w 681037"/>
              <a:gd name="connsiteY32" fmla="*/ 104775 h 340519"/>
              <a:gd name="connsiteX33" fmla="*/ 426244 w 681037"/>
              <a:gd name="connsiteY33" fmla="*/ 64294 h 340519"/>
              <a:gd name="connsiteX34" fmla="*/ 328612 w 681037"/>
              <a:gd name="connsiteY34" fmla="*/ 0 h 340519"/>
              <a:gd name="connsiteX35" fmla="*/ 469106 w 681037"/>
              <a:gd name="connsiteY35" fmla="*/ 21432 h 340519"/>
              <a:gd name="connsiteX36" fmla="*/ 602456 w 681037"/>
              <a:gd name="connsiteY36" fmla="*/ 61913 h 340519"/>
              <a:gd name="connsiteX37" fmla="*/ 681037 w 681037"/>
              <a:gd name="connsiteY37" fmla="*/ 9525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81037" h="340519">
                <a:moveTo>
                  <a:pt x="681037" y="95250"/>
                </a:moveTo>
                <a:lnTo>
                  <a:pt x="390525" y="304800"/>
                </a:lnTo>
                <a:lnTo>
                  <a:pt x="373856" y="290513"/>
                </a:lnTo>
                <a:lnTo>
                  <a:pt x="364331" y="261938"/>
                </a:lnTo>
                <a:lnTo>
                  <a:pt x="352425" y="245269"/>
                </a:lnTo>
                <a:lnTo>
                  <a:pt x="340519" y="242888"/>
                </a:lnTo>
                <a:lnTo>
                  <a:pt x="311944" y="233363"/>
                </a:lnTo>
                <a:lnTo>
                  <a:pt x="285750" y="230982"/>
                </a:lnTo>
                <a:lnTo>
                  <a:pt x="254794" y="228600"/>
                </a:lnTo>
                <a:lnTo>
                  <a:pt x="221456" y="230982"/>
                </a:lnTo>
                <a:lnTo>
                  <a:pt x="190500" y="235744"/>
                </a:lnTo>
                <a:lnTo>
                  <a:pt x="142875" y="252413"/>
                </a:lnTo>
                <a:lnTo>
                  <a:pt x="121444" y="276225"/>
                </a:lnTo>
                <a:lnTo>
                  <a:pt x="111919" y="290513"/>
                </a:lnTo>
                <a:lnTo>
                  <a:pt x="80962" y="321469"/>
                </a:lnTo>
                <a:lnTo>
                  <a:pt x="73819" y="335757"/>
                </a:lnTo>
                <a:lnTo>
                  <a:pt x="69056" y="340519"/>
                </a:lnTo>
                <a:lnTo>
                  <a:pt x="0" y="264319"/>
                </a:lnTo>
                <a:lnTo>
                  <a:pt x="7144" y="240507"/>
                </a:lnTo>
                <a:lnTo>
                  <a:pt x="14287" y="230982"/>
                </a:lnTo>
                <a:lnTo>
                  <a:pt x="21431" y="228600"/>
                </a:lnTo>
                <a:lnTo>
                  <a:pt x="30956" y="216694"/>
                </a:lnTo>
                <a:lnTo>
                  <a:pt x="33337" y="204788"/>
                </a:lnTo>
                <a:lnTo>
                  <a:pt x="40481" y="192882"/>
                </a:lnTo>
                <a:lnTo>
                  <a:pt x="45244" y="185738"/>
                </a:lnTo>
                <a:lnTo>
                  <a:pt x="52387" y="169069"/>
                </a:lnTo>
                <a:lnTo>
                  <a:pt x="57150" y="164307"/>
                </a:lnTo>
                <a:lnTo>
                  <a:pt x="130969" y="159544"/>
                </a:lnTo>
                <a:lnTo>
                  <a:pt x="204787" y="154782"/>
                </a:lnTo>
                <a:lnTo>
                  <a:pt x="271462" y="147638"/>
                </a:lnTo>
                <a:lnTo>
                  <a:pt x="333375" y="138113"/>
                </a:lnTo>
                <a:lnTo>
                  <a:pt x="383381" y="123825"/>
                </a:lnTo>
                <a:lnTo>
                  <a:pt x="407194" y="104775"/>
                </a:lnTo>
                <a:lnTo>
                  <a:pt x="426244" y="64294"/>
                </a:lnTo>
                <a:lnTo>
                  <a:pt x="328612" y="0"/>
                </a:lnTo>
                <a:lnTo>
                  <a:pt x="469106" y="21432"/>
                </a:lnTo>
                <a:lnTo>
                  <a:pt x="602456" y="61913"/>
                </a:lnTo>
                <a:lnTo>
                  <a:pt x="681037" y="9525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reeform 53"/>
          <p:cNvSpPr/>
          <p:nvPr/>
        </p:nvSpPr>
        <p:spPr>
          <a:xfrm>
            <a:off x="6645481" y="1345958"/>
            <a:ext cx="452437" cy="257175"/>
          </a:xfrm>
          <a:custGeom>
            <a:avLst/>
            <a:gdLst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602456 w 842962"/>
              <a:gd name="connsiteY60" fmla="*/ 61913 h 352425"/>
              <a:gd name="connsiteX61" fmla="*/ 681037 w 842962"/>
              <a:gd name="connsiteY61" fmla="*/ 95250 h 352425"/>
              <a:gd name="connsiteX62" fmla="*/ 762000 w 842962"/>
              <a:gd name="connsiteY62" fmla="*/ 138113 h 352425"/>
              <a:gd name="connsiteX63" fmla="*/ 842962 w 842962"/>
              <a:gd name="connsiteY63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681037 w 842962"/>
              <a:gd name="connsiteY60" fmla="*/ 95250 h 352425"/>
              <a:gd name="connsiteX61" fmla="*/ 762000 w 842962"/>
              <a:gd name="connsiteY61" fmla="*/ 138113 h 352425"/>
              <a:gd name="connsiteX62" fmla="*/ 842962 w 842962"/>
              <a:gd name="connsiteY62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476236 w 842962"/>
              <a:gd name="connsiteY60" fmla="*/ 19051 h 352425"/>
              <a:gd name="connsiteX61" fmla="*/ 681037 w 842962"/>
              <a:gd name="connsiteY61" fmla="*/ 95250 h 352425"/>
              <a:gd name="connsiteX62" fmla="*/ 762000 w 842962"/>
              <a:gd name="connsiteY62" fmla="*/ 138113 h 352425"/>
              <a:gd name="connsiteX63" fmla="*/ 842962 w 842962"/>
              <a:gd name="connsiteY63" fmla="*/ 221457 h 352425"/>
              <a:gd name="connsiteX0" fmla="*/ 842962 w 842962"/>
              <a:gd name="connsiteY0" fmla="*/ 202406 h 333374"/>
              <a:gd name="connsiteX1" fmla="*/ 790575 w 842962"/>
              <a:gd name="connsiteY1" fmla="*/ 188118 h 333374"/>
              <a:gd name="connsiteX2" fmla="*/ 702469 w 842962"/>
              <a:gd name="connsiteY2" fmla="*/ 195262 h 333374"/>
              <a:gd name="connsiteX3" fmla="*/ 676275 w 842962"/>
              <a:gd name="connsiteY3" fmla="*/ 230981 h 333374"/>
              <a:gd name="connsiteX4" fmla="*/ 661987 w 842962"/>
              <a:gd name="connsiteY4" fmla="*/ 250031 h 333374"/>
              <a:gd name="connsiteX5" fmla="*/ 650081 w 842962"/>
              <a:gd name="connsiteY5" fmla="*/ 264318 h 333374"/>
              <a:gd name="connsiteX6" fmla="*/ 642937 w 842962"/>
              <a:gd name="connsiteY6" fmla="*/ 285749 h 333374"/>
              <a:gd name="connsiteX7" fmla="*/ 635794 w 842962"/>
              <a:gd name="connsiteY7" fmla="*/ 302418 h 333374"/>
              <a:gd name="connsiteX8" fmla="*/ 621506 w 842962"/>
              <a:gd name="connsiteY8" fmla="*/ 319087 h 333374"/>
              <a:gd name="connsiteX9" fmla="*/ 607219 w 842962"/>
              <a:gd name="connsiteY9" fmla="*/ 321468 h 333374"/>
              <a:gd name="connsiteX10" fmla="*/ 588169 w 842962"/>
              <a:gd name="connsiteY10" fmla="*/ 323849 h 333374"/>
              <a:gd name="connsiteX11" fmla="*/ 573881 w 842962"/>
              <a:gd name="connsiteY11" fmla="*/ 319087 h 333374"/>
              <a:gd name="connsiteX12" fmla="*/ 566737 w 842962"/>
              <a:gd name="connsiteY12" fmla="*/ 304799 h 333374"/>
              <a:gd name="connsiteX13" fmla="*/ 566737 w 842962"/>
              <a:gd name="connsiteY13" fmla="*/ 304799 h 333374"/>
              <a:gd name="connsiteX14" fmla="*/ 550069 w 842962"/>
              <a:gd name="connsiteY14" fmla="*/ 290512 h 333374"/>
              <a:gd name="connsiteX15" fmla="*/ 521494 w 842962"/>
              <a:gd name="connsiteY15" fmla="*/ 290512 h 333374"/>
              <a:gd name="connsiteX16" fmla="*/ 500062 w 842962"/>
              <a:gd name="connsiteY16" fmla="*/ 302418 h 333374"/>
              <a:gd name="connsiteX17" fmla="*/ 490537 w 842962"/>
              <a:gd name="connsiteY17" fmla="*/ 319087 h 333374"/>
              <a:gd name="connsiteX18" fmla="*/ 483394 w 842962"/>
              <a:gd name="connsiteY18" fmla="*/ 330993 h 333374"/>
              <a:gd name="connsiteX19" fmla="*/ 478631 w 842962"/>
              <a:gd name="connsiteY19" fmla="*/ 333374 h 333374"/>
              <a:gd name="connsiteX20" fmla="*/ 459581 w 842962"/>
              <a:gd name="connsiteY20" fmla="*/ 333374 h 333374"/>
              <a:gd name="connsiteX21" fmla="*/ 450056 w 842962"/>
              <a:gd name="connsiteY21" fmla="*/ 333374 h 333374"/>
              <a:gd name="connsiteX22" fmla="*/ 457200 w 842962"/>
              <a:gd name="connsiteY22" fmla="*/ 319087 h 333374"/>
              <a:gd name="connsiteX23" fmla="*/ 447675 w 842962"/>
              <a:gd name="connsiteY23" fmla="*/ 307181 h 333374"/>
              <a:gd name="connsiteX24" fmla="*/ 426244 w 842962"/>
              <a:gd name="connsiteY24" fmla="*/ 302418 h 333374"/>
              <a:gd name="connsiteX25" fmla="*/ 390525 w 842962"/>
              <a:gd name="connsiteY25" fmla="*/ 285749 h 333374"/>
              <a:gd name="connsiteX26" fmla="*/ 373856 w 842962"/>
              <a:gd name="connsiteY26" fmla="*/ 271462 h 333374"/>
              <a:gd name="connsiteX27" fmla="*/ 364331 w 842962"/>
              <a:gd name="connsiteY27" fmla="*/ 242887 h 333374"/>
              <a:gd name="connsiteX28" fmla="*/ 352425 w 842962"/>
              <a:gd name="connsiteY28" fmla="*/ 226218 h 333374"/>
              <a:gd name="connsiteX29" fmla="*/ 340519 w 842962"/>
              <a:gd name="connsiteY29" fmla="*/ 223837 h 333374"/>
              <a:gd name="connsiteX30" fmla="*/ 311944 w 842962"/>
              <a:gd name="connsiteY30" fmla="*/ 214312 h 333374"/>
              <a:gd name="connsiteX31" fmla="*/ 285750 w 842962"/>
              <a:gd name="connsiteY31" fmla="*/ 211931 h 333374"/>
              <a:gd name="connsiteX32" fmla="*/ 254794 w 842962"/>
              <a:gd name="connsiteY32" fmla="*/ 209549 h 333374"/>
              <a:gd name="connsiteX33" fmla="*/ 221456 w 842962"/>
              <a:gd name="connsiteY33" fmla="*/ 211931 h 333374"/>
              <a:gd name="connsiteX34" fmla="*/ 190500 w 842962"/>
              <a:gd name="connsiteY34" fmla="*/ 216693 h 333374"/>
              <a:gd name="connsiteX35" fmla="*/ 142875 w 842962"/>
              <a:gd name="connsiteY35" fmla="*/ 233362 h 333374"/>
              <a:gd name="connsiteX36" fmla="*/ 121444 w 842962"/>
              <a:gd name="connsiteY36" fmla="*/ 257174 h 333374"/>
              <a:gd name="connsiteX37" fmla="*/ 111919 w 842962"/>
              <a:gd name="connsiteY37" fmla="*/ 271462 h 333374"/>
              <a:gd name="connsiteX38" fmla="*/ 80962 w 842962"/>
              <a:gd name="connsiteY38" fmla="*/ 302418 h 333374"/>
              <a:gd name="connsiteX39" fmla="*/ 73819 w 842962"/>
              <a:gd name="connsiteY39" fmla="*/ 316706 h 333374"/>
              <a:gd name="connsiteX40" fmla="*/ 69056 w 842962"/>
              <a:gd name="connsiteY40" fmla="*/ 321468 h 333374"/>
              <a:gd name="connsiteX41" fmla="*/ 0 w 842962"/>
              <a:gd name="connsiteY41" fmla="*/ 245268 h 333374"/>
              <a:gd name="connsiteX42" fmla="*/ 7144 w 842962"/>
              <a:gd name="connsiteY42" fmla="*/ 221456 h 333374"/>
              <a:gd name="connsiteX43" fmla="*/ 14287 w 842962"/>
              <a:gd name="connsiteY43" fmla="*/ 211931 h 333374"/>
              <a:gd name="connsiteX44" fmla="*/ 21431 w 842962"/>
              <a:gd name="connsiteY44" fmla="*/ 209549 h 333374"/>
              <a:gd name="connsiteX45" fmla="*/ 30956 w 842962"/>
              <a:gd name="connsiteY45" fmla="*/ 197643 h 333374"/>
              <a:gd name="connsiteX46" fmla="*/ 33337 w 842962"/>
              <a:gd name="connsiteY46" fmla="*/ 185737 h 333374"/>
              <a:gd name="connsiteX47" fmla="*/ 40481 w 842962"/>
              <a:gd name="connsiteY47" fmla="*/ 173831 h 333374"/>
              <a:gd name="connsiteX48" fmla="*/ 45244 w 842962"/>
              <a:gd name="connsiteY48" fmla="*/ 166687 h 333374"/>
              <a:gd name="connsiteX49" fmla="*/ 52387 w 842962"/>
              <a:gd name="connsiteY49" fmla="*/ 150018 h 333374"/>
              <a:gd name="connsiteX50" fmla="*/ 57150 w 842962"/>
              <a:gd name="connsiteY50" fmla="*/ 145256 h 333374"/>
              <a:gd name="connsiteX51" fmla="*/ 130969 w 842962"/>
              <a:gd name="connsiteY51" fmla="*/ 140493 h 333374"/>
              <a:gd name="connsiteX52" fmla="*/ 204787 w 842962"/>
              <a:gd name="connsiteY52" fmla="*/ 135731 h 333374"/>
              <a:gd name="connsiteX53" fmla="*/ 271462 w 842962"/>
              <a:gd name="connsiteY53" fmla="*/ 128587 h 333374"/>
              <a:gd name="connsiteX54" fmla="*/ 333375 w 842962"/>
              <a:gd name="connsiteY54" fmla="*/ 119062 h 333374"/>
              <a:gd name="connsiteX55" fmla="*/ 383381 w 842962"/>
              <a:gd name="connsiteY55" fmla="*/ 104774 h 333374"/>
              <a:gd name="connsiteX56" fmla="*/ 407194 w 842962"/>
              <a:gd name="connsiteY56" fmla="*/ 85724 h 333374"/>
              <a:gd name="connsiteX57" fmla="*/ 426244 w 842962"/>
              <a:gd name="connsiteY57" fmla="*/ 45243 h 333374"/>
              <a:gd name="connsiteX58" fmla="*/ 469106 w 842962"/>
              <a:gd name="connsiteY58" fmla="*/ 2381 h 333374"/>
              <a:gd name="connsiteX59" fmla="*/ 476236 w 842962"/>
              <a:gd name="connsiteY59" fmla="*/ 0 h 333374"/>
              <a:gd name="connsiteX60" fmla="*/ 681037 w 842962"/>
              <a:gd name="connsiteY60" fmla="*/ 76199 h 333374"/>
              <a:gd name="connsiteX61" fmla="*/ 762000 w 842962"/>
              <a:gd name="connsiteY61" fmla="*/ 119062 h 333374"/>
              <a:gd name="connsiteX62" fmla="*/ 842962 w 842962"/>
              <a:gd name="connsiteY62" fmla="*/ 202406 h 333374"/>
              <a:gd name="connsiteX0" fmla="*/ 842962 w 842962"/>
              <a:gd name="connsiteY0" fmla="*/ 200025 h 330993"/>
              <a:gd name="connsiteX1" fmla="*/ 790575 w 842962"/>
              <a:gd name="connsiteY1" fmla="*/ 185737 h 330993"/>
              <a:gd name="connsiteX2" fmla="*/ 702469 w 842962"/>
              <a:gd name="connsiteY2" fmla="*/ 192881 h 330993"/>
              <a:gd name="connsiteX3" fmla="*/ 676275 w 842962"/>
              <a:gd name="connsiteY3" fmla="*/ 228600 h 330993"/>
              <a:gd name="connsiteX4" fmla="*/ 661987 w 842962"/>
              <a:gd name="connsiteY4" fmla="*/ 247650 h 330993"/>
              <a:gd name="connsiteX5" fmla="*/ 650081 w 842962"/>
              <a:gd name="connsiteY5" fmla="*/ 261937 h 330993"/>
              <a:gd name="connsiteX6" fmla="*/ 642937 w 842962"/>
              <a:gd name="connsiteY6" fmla="*/ 283368 h 330993"/>
              <a:gd name="connsiteX7" fmla="*/ 635794 w 842962"/>
              <a:gd name="connsiteY7" fmla="*/ 300037 h 330993"/>
              <a:gd name="connsiteX8" fmla="*/ 621506 w 842962"/>
              <a:gd name="connsiteY8" fmla="*/ 316706 h 330993"/>
              <a:gd name="connsiteX9" fmla="*/ 607219 w 842962"/>
              <a:gd name="connsiteY9" fmla="*/ 319087 h 330993"/>
              <a:gd name="connsiteX10" fmla="*/ 588169 w 842962"/>
              <a:gd name="connsiteY10" fmla="*/ 321468 h 330993"/>
              <a:gd name="connsiteX11" fmla="*/ 573881 w 842962"/>
              <a:gd name="connsiteY11" fmla="*/ 316706 h 330993"/>
              <a:gd name="connsiteX12" fmla="*/ 566737 w 842962"/>
              <a:gd name="connsiteY12" fmla="*/ 302418 h 330993"/>
              <a:gd name="connsiteX13" fmla="*/ 566737 w 842962"/>
              <a:gd name="connsiteY13" fmla="*/ 302418 h 330993"/>
              <a:gd name="connsiteX14" fmla="*/ 550069 w 842962"/>
              <a:gd name="connsiteY14" fmla="*/ 288131 h 330993"/>
              <a:gd name="connsiteX15" fmla="*/ 521494 w 842962"/>
              <a:gd name="connsiteY15" fmla="*/ 288131 h 330993"/>
              <a:gd name="connsiteX16" fmla="*/ 500062 w 842962"/>
              <a:gd name="connsiteY16" fmla="*/ 300037 h 330993"/>
              <a:gd name="connsiteX17" fmla="*/ 490537 w 842962"/>
              <a:gd name="connsiteY17" fmla="*/ 316706 h 330993"/>
              <a:gd name="connsiteX18" fmla="*/ 483394 w 842962"/>
              <a:gd name="connsiteY18" fmla="*/ 328612 h 330993"/>
              <a:gd name="connsiteX19" fmla="*/ 478631 w 842962"/>
              <a:gd name="connsiteY19" fmla="*/ 330993 h 330993"/>
              <a:gd name="connsiteX20" fmla="*/ 459581 w 842962"/>
              <a:gd name="connsiteY20" fmla="*/ 330993 h 330993"/>
              <a:gd name="connsiteX21" fmla="*/ 450056 w 842962"/>
              <a:gd name="connsiteY21" fmla="*/ 330993 h 330993"/>
              <a:gd name="connsiteX22" fmla="*/ 457200 w 842962"/>
              <a:gd name="connsiteY22" fmla="*/ 316706 h 330993"/>
              <a:gd name="connsiteX23" fmla="*/ 447675 w 842962"/>
              <a:gd name="connsiteY23" fmla="*/ 304800 h 330993"/>
              <a:gd name="connsiteX24" fmla="*/ 426244 w 842962"/>
              <a:gd name="connsiteY24" fmla="*/ 300037 h 330993"/>
              <a:gd name="connsiteX25" fmla="*/ 390525 w 842962"/>
              <a:gd name="connsiteY25" fmla="*/ 283368 h 330993"/>
              <a:gd name="connsiteX26" fmla="*/ 373856 w 842962"/>
              <a:gd name="connsiteY26" fmla="*/ 269081 h 330993"/>
              <a:gd name="connsiteX27" fmla="*/ 364331 w 842962"/>
              <a:gd name="connsiteY27" fmla="*/ 240506 h 330993"/>
              <a:gd name="connsiteX28" fmla="*/ 352425 w 842962"/>
              <a:gd name="connsiteY28" fmla="*/ 223837 h 330993"/>
              <a:gd name="connsiteX29" fmla="*/ 340519 w 842962"/>
              <a:gd name="connsiteY29" fmla="*/ 221456 h 330993"/>
              <a:gd name="connsiteX30" fmla="*/ 311944 w 842962"/>
              <a:gd name="connsiteY30" fmla="*/ 211931 h 330993"/>
              <a:gd name="connsiteX31" fmla="*/ 285750 w 842962"/>
              <a:gd name="connsiteY31" fmla="*/ 209550 h 330993"/>
              <a:gd name="connsiteX32" fmla="*/ 254794 w 842962"/>
              <a:gd name="connsiteY32" fmla="*/ 207168 h 330993"/>
              <a:gd name="connsiteX33" fmla="*/ 221456 w 842962"/>
              <a:gd name="connsiteY33" fmla="*/ 209550 h 330993"/>
              <a:gd name="connsiteX34" fmla="*/ 190500 w 842962"/>
              <a:gd name="connsiteY34" fmla="*/ 214312 h 330993"/>
              <a:gd name="connsiteX35" fmla="*/ 142875 w 842962"/>
              <a:gd name="connsiteY35" fmla="*/ 230981 h 330993"/>
              <a:gd name="connsiteX36" fmla="*/ 121444 w 842962"/>
              <a:gd name="connsiteY36" fmla="*/ 254793 h 330993"/>
              <a:gd name="connsiteX37" fmla="*/ 111919 w 842962"/>
              <a:gd name="connsiteY37" fmla="*/ 269081 h 330993"/>
              <a:gd name="connsiteX38" fmla="*/ 80962 w 842962"/>
              <a:gd name="connsiteY38" fmla="*/ 300037 h 330993"/>
              <a:gd name="connsiteX39" fmla="*/ 73819 w 842962"/>
              <a:gd name="connsiteY39" fmla="*/ 314325 h 330993"/>
              <a:gd name="connsiteX40" fmla="*/ 69056 w 842962"/>
              <a:gd name="connsiteY40" fmla="*/ 319087 h 330993"/>
              <a:gd name="connsiteX41" fmla="*/ 0 w 842962"/>
              <a:gd name="connsiteY41" fmla="*/ 242887 h 330993"/>
              <a:gd name="connsiteX42" fmla="*/ 7144 w 842962"/>
              <a:gd name="connsiteY42" fmla="*/ 219075 h 330993"/>
              <a:gd name="connsiteX43" fmla="*/ 14287 w 842962"/>
              <a:gd name="connsiteY43" fmla="*/ 209550 h 330993"/>
              <a:gd name="connsiteX44" fmla="*/ 21431 w 842962"/>
              <a:gd name="connsiteY44" fmla="*/ 207168 h 330993"/>
              <a:gd name="connsiteX45" fmla="*/ 30956 w 842962"/>
              <a:gd name="connsiteY45" fmla="*/ 195262 h 330993"/>
              <a:gd name="connsiteX46" fmla="*/ 33337 w 842962"/>
              <a:gd name="connsiteY46" fmla="*/ 183356 h 330993"/>
              <a:gd name="connsiteX47" fmla="*/ 40481 w 842962"/>
              <a:gd name="connsiteY47" fmla="*/ 171450 h 330993"/>
              <a:gd name="connsiteX48" fmla="*/ 45244 w 842962"/>
              <a:gd name="connsiteY48" fmla="*/ 164306 h 330993"/>
              <a:gd name="connsiteX49" fmla="*/ 52387 w 842962"/>
              <a:gd name="connsiteY49" fmla="*/ 147637 h 330993"/>
              <a:gd name="connsiteX50" fmla="*/ 57150 w 842962"/>
              <a:gd name="connsiteY50" fmla="*/ 142875 h 330993"/>
              <a:gd name="connsiteX51" fmla="*/ 130969 w 842962"/>
              <a:gd name="connsiteY51" fmla="*/ 138112 h 330993"/>
              <a:gd name="connsiteX52" fmla="*/ 204787 w 842962"/>
              <a:gd name="connsiteY52" fmla="*/ 133350 h 330993"/>
              <a:gd name="connsiteX53" fmla="*/ 271462 w 842962"/>
              <a:gd name="connsiteY53" fmla="*/ 126206 h 330993"/>
              <a:gd name="connsiteX54" fmla="*/ 333375 w 842962"/>
              <a:gd name="connsiteY54" fmla="*/ 116681 h 330993"/>
              <a:gd name="connsiteX55" fmla="*/ 383381 w 842962"/>
              <a:gd name="connsiteY55" fmla="*/ 102393 h 330993"/>
              <a:gd name="connsiteX56" fmla="*/ 407194 w 842962"/>
              <a:gd name="connsiteY56" fmla="*/ 83343 h 330993"/>
              <a:gd name="connsiteX57" fmla="*/ 426244 w 842962"/>
              <a:gd name="connsiteY57" fmla="*/ 42862 h 330993"/>
              <a:gd name="connsiteX58" fmla="*/ 469106 w 842962"/>
              <a:gd name="connsiteY58" fmla="*/ 0 h 330993"/>
              <a:gd name="connsiteX59" fmla="*/ 681037 w 842962"/>
              <a:gd name="connsiteY59" fmla="*/ 73818 h 330993"/>
              <a:gd name="connsiteX60" fmla="*/ 762000 w 842962"/>
              <a:gd name="connsiteY60" fmla="*/ 116681 h 330993"/>
              <a:gd name="connsiteX61" fmla="*/ 842962 w 842962"/>
              <a:gd name="connsiteY61" fmla="*/ 200025 h 330993"/>
              <a:gd name="connsiteX0" fmla="*/ 842962 w 842962"/>
              <a:gd name="connsiteY0" fmla="*/ 157163 h 288131"/>
              <a:gd name="connsiteX1" fmla="*/ 790575 w 842962"/>
              <a:gd name="connsiteY1" fmla="*/ 142875 h 288131"/>
              <a:gd name="connsiteX2" fmla="*/ 702469 w 842962"/>
              <a:gd name="connsiteY2" fmla="*/ 150019 h 288131"/>
              <a:gd name="connsiteX3" fmla="*/ 676275 w 842962"/>
              <a:gd name="connsiteY3" fmla="*/ 185738 h 288131"/>
              <a:gd name="connsiteX4" fmla="*/ 661987 w 842962"/>
              <a:gd name="connsiteY4" fmla="*/ 204788 h 288131"/>
              <a:gd name="connsiteX5" fmla="*/ 650081 w 842962"/>
              <a:gd name="connsiteY5" fmla="*/ 219075 h 288131"/>
              <a:gd name="connsiteX6" fmla="*/ 642937 w 842962"/>
              <a:gd name="connsiteY6" fmla="*/ 240506 h 288131"/>
              <a:gd name="connsiteX7" fmla="*/ 635794 w 842962"/>
              <a:gd name="connsiteY7" fmla="*/ 257175 h 288131"/>
              <a:gd name="connsiteX8" fmla="*/ 621506 w 842962"/>
              <a:gd name="connsiteY8" fmla="*/ 273844 h 288131"/>
              <a:gd name="connsiteX9" fmla="*/ 607219 w 842962"/>
              <a:gd name="connsiteY9" fmla="*/ 276225 h 288131"/>
              <a:gd name="connsiteX10" fmla="*/ 588169 w 842962"/>
              <a:gd name="connsiteY10" fmla="*/ 278606 h 288131"/>
              <a:gd name="connsiteX11" fmla="*/ 573881 w 842962"/>
              <a:gd name="connsiteY11" fmla="*/ 273844 h 288131"/>
              <a:gd name="connsiteX12" fmla="*/ 566737 w 842962"/>
              <a:gd name="connsiteY12" fmla="*/ 259556 h 288131"/>
              <a:gd name="connsiteX13" fmla="*/ 566737 w 842962"/>
              <a:gd name="connsiteY13" fmla="*/ 259556 h 288131"/>
              <a:gd name="connsiteX14" fmla="*/ 550069 w 842962"/>
              <a:gd name="connsiteY14" fmla="*/ 245269 h 288131"/>
              <a:gd name="connsiteX15" fmla="*/ 521494 w 842962"/>
              <a:gd name="connsiteY15" fmla="*/ 245269 h 288131"/>
              <a:gd name="connsiteX16" fmla="*/ 500062 w 842962"/>
              <a:gd name="connsiteY16" fmla="*/ 257175 h 288131"/>
              <a:gd name="connsiteX17" fmla="*/ 490537 w 842962"/>
              <a:gd name="connsiteY17" fmla="*/ 273844 h 288131"/>
              <a:gd name="connsiteX18" fmla="*/ 483394 w 842962"/>
              <a:gd name="connsiteY18" fmla="*/ 285750 h 288131"/>
              <a:gd name="connsiteX19" fmla="*/ 478631 w 842962"/>
              <a:gd name="connsiteY19" fmla="*/ 288131 h 288131"/>
              <a:gd name="connsiteX20" fmla="*/ 459581 w 842962"/>
              <a:gd name="connsiteY20" fmla="*/ 288131 h 288131"/>
              <a:gd name="connsiteX21" fmla="*/ 450056 w 842962"/>
              <a:gd name="connsiteY21" fmla="*/ 288131 h 288131"/>
              <a:gd name="connsiteX22" fmla="*/ 457200 w 842962"/>
              <a:gd name="connsiteY22" fmla="*/ 273844 h 288131"/>
              <a:gd name="connsiteX23" fmla="*/ 447675 w 842962"/>
              <a:gd name="connsiteY23" fmla="*/ 261938 h 288131"/>
              <a:gd name="connsiteX24" fmla="*/ 426244 w 842962"/>
              <a:gd name="connsiteY24" fmla="*/ 257175 h 288131"/>
              <a:gd name="connsiteX25" fmla="*/ 390525 w 842962"/>
              <a:gd name="connsiteY25" fmla="*/ 240506 h 288131"/>
              <a:gd name="connsiteX26" fmla="*/ 373856 w 842962"/>
              <a:gd name="connsiteY26" fmla="*/ 226219 h 288131"/>
              <a:gd name="connsiteX27" fmla="*/ 364331 w 842962"/>
              <a:gd name="connsiteY27" fmla="*/ 197644 h 288131"/>
              <a:gd name="connsiteX28" fmla="*/ 352425 w 842962"/>
              <a:gd name="connsiteY28" fmla="*/ 180975 h 288131"/>
              <a:gd name="connsiteX29" fmla="*/ 340519 w 842962"/>
              <a:gd name="connsiteY29" fmla="*/ 178594 h 288131"/>
              <a:gd name="connsiteX30" fmla="*/ 311944 w 842962"/>
              <a:gd name="connsiteY30" fmla="*/ 169069 h 288131"/>
              <a:gd name="connsiteX31" fmla="*/ 285750 w 842962"/>
              <a:gd name="connsiteY31" fmla="*/ 166688 h 288131"/>
              <a:gd name="connsiteX32" fmla="*/ 254794 w 842962"/>
              <a:gd name="connsiteY32" fmla="*/ 164306 h 288131"/>
              <a:gd name="connsiteX33" fmla="*/ 221456 w 842962"/>
              <a:gd name="connsiteY33" fmla="*/ 166688 h 288131"/>
              <a:gd name="connsiteX34" fmla="*/ 190500 w 842962"/>
              <a:gd name="connsiteY34" fmla="*/ 171450 h 288131"/>
              <a:gd name="connsiteX35" fmla="*/ 142875 w 842962"/>
              <a:gd name="connsiteY35" fmla="*/ 188119 h 288131"/>
              <a:gd name="connsiteX36" fmla="*/ 121444 w 842962"/>
              <a:gd name="connsiteY36" fmla="*/ 211931 h 288131"/>
              <a:gd name="connsiteX37" fmla="*/ 111919 w 842962"/>
              <a:gd name="connsiteY37" fmla="*/ 226219 h 288131"/>
              <a:gd name="connsiteX38" fmla="*/ 80962 w 842962"/>
              <a:gd name="connsiteY38" fmla="*/ 257175 h 288131"/>
              <a:gd name="connsiteX39" fmla="*/ 73819 w 842962"/>
              <a:gd name="connsiteY39" fmla="*/ 271463 h 288131"/>
              <a:gd name="connsiteX40" fmla="*/ 69056 w 842962"/>
              <a:gd name="connsiteY40" fmla="*/ 276225 h 288131"/>
              <a:gd name="connsiteX41" fmla="*/ 0 w 842962"/>
              <a:gd name="connsiteY41" fmla="*/ 200025 h 288131"/>
              <a:gd name="connsiteX42" fmla="*/ 7144 w 842962"/>
              <a:gd name="connsiteY42" fmla="*/ 176213 h 288131"/>
              <a:gd name="connsiteX43" fmla="*/ 14287 w 842962"/>
              <a:gd name="connsiteY43" fmla="*/ 166688 h 288131"/>
              <a:gd name="connsiteX44" fmla="*/ 21431 w 842962"/>
              <a:gd name="connsiteY44" fmla="*/ 164306 h 288131"/>
              <a:gd name="connsiteX45" fmla="*/ 30956 w 842962"/>
              <a:gd name="connsiteY45" fmla="*/ 152400 h 288131"/>
              <a:gd name="connsiteX46" fmla="*/ 33337 w 842962"/>
              <a:gd name="connsiteY46" fmla="*/ 140494 h 288131"/>
              <a:gd name="connsiteX47" fmla="*/ 40481 w 842962"/>
              <a:gd name="connsiteY47" fmla="*/ 128588 h 288131"/>
              <a:gd name="connsiteX48" fmla="*/ 45244 w 842962"/>
              <a:gd name="connsiteY48" fmla="*/ 121444 h 288131"/>
              <a:gd name="connsiteX49" fmla="*/ 52387 w 842962"/>
              <a:gd name="connsiteY49" fmla="*/ 104775 h 288131"/>
              <a:gd name="connsiteX50" fmla="*/ 57150 w 842962"/>
              <a:gd name="connsiteY50" fmla="*/ 100013 h 288131"/>
              <a:gd name="connsiteX51" fmla="*/ 130969 w 842962"/>
              <a:gd name="connsiteY51" fmla="*/ 95250 h 288131"/>
              <a:gd name="connsiteX52" fmla="*/ 204787 w 842962"/>
              <a:gd name="connsiteY52" fmla="*/ 90488 h 288131"/>
              <a:gd name="connsiteX53" fmla="*/ 271462 w 842962"/>
              <a:gd name="connsiteY53" fmla="*/ 83344 h 288131"/>
              <a:gd name="connsiteX54" fmla="*/ 333375 w 842962"/>
              <a:gd name="connsiteY54" fmla="*/ 73819 h 288131"/>
              <a:gd name="connsiteX55" fmla="*/ 383381 w 842962"/>
              <a:gd name="connsiteY55" fmla="*/ 59531 h 288131"/>
              <a:gd name="connsiteX56" fmla="*/ 407194 w 842962"/>
              <a:gd name="connsiteY56" fmla="*/ 40481 h 288131"/>
              <a:gd name="connsiteX57" fmla="*/ 426244 w 842962"/>
              <a:gd name="connsiteY57" fmla="*/ 0 h 288131"/>
              <a:gd name="connsiteX58" fmla="*/ 681037 w 842962"/>
              <a:gd name="connsiteY58" fmla="*/ 30956 h 288131"/>
              <a:gd name="connsiteX59" fmla="*/ 762000 w 842962"/>
              <a:gd name="connsiteY59" fmla="*/ 73819 h 288131"/>
              <a:gd name="connsiteX60" fmla="*/ 842962 w 842962"/>
              <a:gd name="connsiteY60" fmla="*/ 157163 h 288131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333375 w 842962"/>
              <a:gd name="connsiteY54" fmla="*/ 42863 h 257175"/>
              <a:gd name="connsiteX55" fmla="*/ 383381 w 842962"/>
              <a:gd name="connsiteY55" fmla="*/ 28575 h 257175"/>
              <a:gd name="connsiteX56" fmla="*/ 407194 w 842962"/>
              <a:gd name="connsiteY56" fmla="*/ 9525 h 257175"/>
              <a:gd name="connsiteX57" fmla="*/ 681037 w 842962"/>
              <a:gd name="connsiteY57" fmla="*/ 0 h 257175"/>
              <a:gd name="connsiteX58" fmla="*/ 762000 w 842962"/>
              <a:gd name="connsiteY58" fmla="*/ 42863 h 257175"/>
              <a:gd name="connsiteX59" fmla="*/ 842962 w 842962"/>
              <a:gd name="connsiteY59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333375 w 842962"/>
              <a:gd name="connsiteY54" fmla="*/ 42863 h 257175"/>
              <a:gd name="connsiteX55" fmla="*/ 383381 w 842962"/>
              <a:gd name="connsiteY55" fmla="*/ 28575 h 257175"/>
              <a:gd name="connsiteX56" fmla="*/ 681037 w 842962"/>
              <a:gd name="connsiteY56" fmla="*/ 0 h 257175"/>
              <a:gd name="connsiteX57" fmla="*/ 762000 w 842962"/>
              <a:gd name="connsiteY57" fmla="*/ 42863 h 257175"/>
              <a:gd name="connsiteX58" fmla="*/ 842962 w 842962"/>
              <a:gd name="connsiteY58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333375 w 842962"/>
              <a:gd name="connsiteY54" fmla="*/ 42863 h 257175"/>
              <a:gd name="connsiteX55" fmla="*/ 681037 w 842962"/>
              <a:gd name="connsiteY55" fmla="*/ 0 h 257175"/>
              <a:gd name="connsiteX56" fmla="*/ 762000 w 842962"/>
              <a:gd name="connsiteY56" fmla="*/ 42863 h 257175"/>
              <a:gd name="connsiteX57" fmla="*/ 842962 w 842962"/>
              <a:gd name="connsiteY57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681037 w 842962"/>
              <a:gd name="connsiteY54" fmla="*/ 0 h 257175"/>
              <a:gd name="connsiteX55" fmla="*/ 762000 w 842962"/>
              <a:gd name="connsiteY55" fmla="*/ 42863 h 257175"/>
              <a:gd name="connsiteX56" fmla="*/ 842962 w 842962"/>
              <a:gd name="connsiteY56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278592 w 842962"/>
              <a:gd name="connsiteY54" fmla="*/ 52387 h 257175"/>
              <a:gd name="connsiteX55" fmla="*/ 681037 w 842962"/>
              <a:gd name="connsiteY55" fmla="*/ 0 h 257175"/>
              <a:gd name="connsiteX56" fmla="*/ 762000 w 842962"/>
              <a:gd name="connsiteY56" fmla="*/ 42863 h 257175"/>
              <a:gd name="connsiteX57" fmla="*/ 842962 w 842962"/>
              <a:gd name="connsiteY57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681037 w 842962"/>
              <a:gd name="connsiteY54" fmla="*/ 0 h 257175"/>
              <a:gd name="connsiteX55" fmla="*/ 762000 w 842962"/>
              <a:gd name="connsiteY55" fmla="*/ 42863 h 257175"/>
              <a:gd name="connsiteX56" fmla="*/ 842962 w 842962"/>
              <a:gd name="connsiteY56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681037 w 842962"/>
              <a:gd name="connsiteY53" fmla="*/ 0 h 257175"/>
              <a:gd name="connsiteX54" fmla="*/ 762000 w 842962"/>
              <a:gd name="connsiteY54" fmla="*/ 42863 h 257175"/>
              <a:gd name="connsiteX55" fmla="*/ 842962 w 842962"/>
              <a:gd name="connsiteY55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681037 w 842962"/>
              <a:gd name="connsiteY52" fmla="*/ 0 h 257175"/>
              <a:gd name="connsiteX53" fmla="*/ 762000 w 842962"/>
              <a:gd name="connsiteY53" fmla="*/ 42863 h 257175"/>
              <a:gd name="connsiteX54" fmla="*/ 842962 w 842962"/>
              <a:gd name="connsiteY54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681037 w 842962"/>
              <a:gd name="connsiteY51" fmla="*/ 0 h 257175"/>
              <a:gd name="connsiteX52" fmla="*/ 762000 w 842962"/>
              <a:gd name="connsiteY52" fmla="*/ 42863 h 257175"/>
              <a:gd name="connsiteX53" fmla="*/ 842962 w 842962"/>
              <a:gd name="connsiteY53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681037 w 842962"/>
              <a:gd name="connsiteY50" fmla="*/ 0 h 257175"/>
              <a:gd name="connsiteX51" fmla="*/ 762000 w 842962"/>
              <a:gd name="connsiteY51" fmla="*/ 42863 h 257175"/>
              <a:gd name="connsiteX52" fmla="*/ 842962 w 842962"/>
              <a:gd name="connsiteY52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681037 w 842962"/>
              <a:gd name="connsiteY49" fmla="*/ 0 h 257175"/>
              <a:gd name="connsiteX50" fmla="*/ 762000 w 842962"/>
              <a:gd name="connsiteY50" fmla="*/ 42863 h 257175"/>
              <a:gd name="connsiteX51" fmla="*/ 842962 w 842962"/>
              <a:gd name="connsiteY51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681037 w 842962"/>
              <a:gd name="connsiteY48" fmla="*/ 0 h 257175"/>
              <a:gd name="connsiteX49" fmla="*/ 762000 w 842962"/>
              <a:gd name="connsiteY49" fmla="*/ 42863 h 257175"/>
              <a:gd name="connsiteX50" fmla="*/ 842962 w 842962"/>
              <a:gd name="connsiteY50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681037 w 842962"/>
              <a:gd name="connsiteY47" fmla="*/ 0 h 257175"/>
              <a:gd name="connsiteX48" fmla="*/ 762000 w 842962"/>
              <a:gd name="connsiteY48" fmla="*/ 42863 h 257175"/>
              <a:gd name="connsiteX49" fmla="*/ 842962 w 842962"/>
              <a:gd name="connsiteY49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681037 w 842962"/>
              <a:gd name="connsiteY46" fmla="*/ 0 h 257175"/>
              <a:gd name="connsiteX47" fmla="*/ 762000 w 842962"/>
              <a:gd name="connsiteY47" fmla="*/ 42863 h 257175"/>
              <a:gd name="connsiteX48" fmla="*/ 842962 w 842962"/>
              <a:gd name="connsiteY48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681037 w 842962"/>
              <a:gd name="connsiteY45" fmla="*/ 0 h 257175"/>
              <a:gd name="connsiteX46" fmla="*/ 762000 w 842962"/>
              <a:gd name="connsiteY46" fmla="*/ 42863 h 257175"/>
              <a:gd name="connsiteX47" fmla="*/ 842962 w 842962"/>
              <a:gd name="connsiteY47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681037 w 842962"/>
              <a:gd name="connsiteY44" fmla="*/ 0 h 257175"/>
              <a:gd name="connsiteX45" fmla="*/ 762000 w 842962"/>
              <a:gd name="connsiteY45" fmla="*/ 42863 h 257175"/>
              <a:gd name="connsiteX46" fmla="*/ 842962 w 842962"/>
              <a:gd name="connsiteY46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681037 w 842962"/>
              <a:gd name="connsiteY43" fmla="*/ 0 h 257175"/>
              <a:gd name="connsiteX44" fmla="*/ 762000 w 842962"/>
              <a:gd name="connsiteY44" fmla="*/ 42863 h 257175"/>
              <a:gd name="connsiteX45" fmla="*/ 842962 w 842962"/>
              <a:gd name="connsiteY45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681037 w 842962"/>
              <a:gd name="connsiteY42" fmla="*/ 0 h 257175"/>
              <a:gd name="connsiteX43" fmla="*/ 762000 w 842962"/>
              <a:gd name="connsiteY43" fmla="*/ 42863 h 257175"/>
              <a:gd name="connsiteX44" fmla="*/ 842962 w 842962"/>
              <a:gd name="connsiteY44" fmla="*/ 126207 h 257175"/>
              <a:gd name="connsiteX0" fmla="*/ 773906 w 773906"/>
              <a:gd name="connsiteY0" fmla="*/ 126207 h 257175"/>
              <a:gd name="connsiteX1" fmla="*/ 721519 w 773906"/>
              <a:gd name="connsiteY1" fmla="*/ 111919 h 257175"/>
              <a:gd name="connsiteX2" fmla="*/ 633413 w 773906"/>
              <a:gd name="connsiteY2" fmla="*/ 119063 h 257175"/>
              <a:gd name="connsiteX3" fmla="*/ 607219 w 773906"/>
              <a:gd name="connsiteY3" fmla="*/ 154782 h 257175"/>
              <a:gd name="connsiteX4" fmla="*/ 592931 w 773906"/>
              <a:gd name="connsiteY4" fmla="*/ 173832 h 257175"/>
              <a:gd name="connsiteX5" fmla="*/ 581025 w 773906"/>
              <a:gd name="connsiteY5" fmla="*/ 188119 h 257175"/>
              <a:gd name="connsiteX6" fmla="*/ 573881 w 773906"/>
              <a:gd name="connsiteY6" fmla="*/ 209550 h 257175"/>
              <a:gd name="connsiteX7" fmla="*/ 566738 w 773906"/>
              <a:gd name="connsiteY7" fmla="*/ 226219 h 257175"/>
              <a:gd name="connsiteX8" fmla="*/ 552450 w 773906"/>
              <a:gd name="connsiteY8" fmla="*/ 242888 h 257175"/>
              <a:gd name="connsiteX9" fmla="*/ 538163 w 773906"/>
              <a:gd name="connsiteY9" fmla="*/ 245269 h 257175"/>
              <a:gd name="connsiteX10" fmla="*/ 519113 w 773906"/>
              <a:gd name="connsiteY10" fmla="*/ 247650 h 257175"/>
              <a:gd name="connsiteX11" fmla="*/ 504825 w 773906"/>
              <a:gd name="connsiteY11" fmla="*/ 242888 h 257175"/>
              <a:gd name="connsiteX12" fmla="*/ 497681 w 773906"/>
              <a:gd name="connsiteY12" fmla="*/ 228600 h 257175"/>
              <a:gd name="connsiteX13" fmla="*/ 497681 w 773906"/>
              <a:gd name="connsiteY13" fmla="*/ 228600 h 257175"/>
              <a:gd name="connsiteX14" fmla="*/ 481013 w 773906"/>
              <a:gd name="connsiteY14" fmla="*/ 214313 h 257175"/>
              <a:gd name="connsiteX15" fmla="*/ 452438 w 773906"/>
              <a:gd name="connsiteY15" fmla="*/ 214313 h 257175"/>
              <a:gd name="connsiteX16" fmla="*/ 431006 w 773906"/>
              <a:gd name="connsiteY16" fmla="*/ 226219 h 257175"/>
              <a:gd name="connsiteX17" fmla="*/ 421481 w 773906"/>
              <a:gd name="connsiteY17" fmla="*/ 242888 h 257175"/>
              <a:gd name="connsiteX18" fmla="*/ 414338 w 773906"/>
              <a:gd name="connsiteY18" fmla="*/ 254794 h 257175"/>
              <a:gd name="connsiteX19" fmla="*/ 409575 w 773906"/>
              <a:gd name="connsiteY19" fmla="*/ 257175 h 257175"/>
              <a:gd name="connsiteX20" fmla="*/ 390525 w 773906"/>
              <a:gd name="connsiteY20" fmla="*/ 257175 h 257175"/>
              <a:gd name="connsiteX21" fmla="*/ 381000 w 773906"/>
              <a:gd name="connsiteY21" fmla="*/ 257175 h 257175"/>
              <a:gd name="connsiteX22" fmla="*/ 388144 w 773906"/>
              <a:gd name="connsiteY22" fmla="*/ 242888 h 257175"/>
              <a:gd name="connsiteX23" fmla="*/ 378619 w 773906"/>
              <a:gd name="connsiteY23" fmla="*/ 230982 h 257175"/>
              <a:gd name="connsiteX24" fmla="*/ 357188 w 773906"/>
              <a:gd name="connsiteY24" fmla="*/ 226219 h 257175"/>
              <a:gd name="connsiteX25" fmla="*/ 321469 w 773906"/>
              <a:gd name="connsiteY25" fmla="*/ 209550 h 257175"/>
              <a:gd name="connsiteX26" fmla="*/ 304800 w 773906"/>
              <a:gd name="connsiteY26" fmla="*/ 195263 h 257175"/>
              <a:gd name="connsiteX27" fmla="*/ 295275 w 773906"/>
              <a:gd name="connsiteY27" fmla="*/ 166688 h 257175"/>
              <a:gd name="connsiteX28" fmla="*/ 283369 w 773906"/>
              <a:gd name="connsiteY28" fmla="*/ 150019 h 257175"/>
              <a:gd name="connsiteX29" fmla="*/ 271463 w 773906"/>
              <a:gd name="connsiteY29" fmla="*/ 147638 h 257175"/>
              <a:gd name="connsiteX30" fmla="*/ 242888 w 773906"/>
              <a:gd name="connsiteY30" fmla="*/ 138113 h 257175"/>
              <a:gd name="connsiteX31" fmla="*/ 216694 w 773906"/>
              <a:gd name="connsiteY31" fmla="*/ 135732 h 257175"/>
              <a:gd name="connsiteX32" fmla="*/ 185738 w 773906"/>
              <a:gd name="connsiteY32" fmla="*/ 133350 h 257175"/>
              <a:gd name="connsiteX33" fmla="*/ 152400 w 773906"/>
              <a:gd name="connsiteY33" fmla="*/ 135732 h 257175"/>
              <a:gd name="connsiteX34" fmla="*/ 121444 w 773906"/>
              <a:gd name="connsiteY34" fmla="*/ 140494 h 257175"/>
              <a:gd name="connsiteX35" fmla="*/ 73819 w 773906"/>
              <a:gd name="connsiteY35" fmla="*/ 157163 h 257175"/>
              <a:gd name="connsiteX36" fmla="*/ 52388 w 773906"/>
              <a:gd name="connsiteY36" fmla="*/ 180975 h 257175"/>
              <a:gd name="connsiteX37" fmla="*/ 42863 w 773906"/>
              <a:gd name="connsiteY37" fmla="*/ 195263 h 257175"/>
              <a:gd name="connsiteX38" fmla="*/ 11906 w 773906"/>
              <a:gd name="connsiteY38" fmla="*/ 226219 h 257175"/>
              <a:gd name="connsiteX39" fmla="*/ 4763 w 773906"/>
              <a:gd name="connsiteY39" fmla="*/ 240507 h 257175"/>
              <a:gd name="connsiteX40" fmla="*/ 0 w 773906"/>
              <a:gd name="connsiteY40" fmla="*/ 245269 h 257175"/>
              <a:gd name="connsiteX41" fmla="*/ 611981 w 773906"/>
              <a:gd name="connsiteY41" fmla="*/ 0 h 257175"/>
              <a:gd name="connsiteX42" fmla="*/ 692944 w 773906"/>
              <a:gd name="connsiteY42" fmla="*/ 42863 h 257175"/>
              <a:gd name="connsiteX43" fmla="*/ 773906 w 773906"/>
              <a:gd name="connsiteY43" fmla="*/ 126207 h 257175"/>
              <a:gd name="connsiteX0" fmla="*/ 769143 w 769143"/>
              <a:gd name="connsiteY0" fmla="*/ 126207 h 257175"/>
              <a:gd name="connsiteX1" fmla="*/ 716756 w 769143"/>
              <a:gd name="connsiteY1" fmla="*/ 111919 h 257175"/>
              <a:gd name="connsiteX2" fmla="*/ 628650 w 769143"/>
              <a:gd name="connsiteY2" fmla="*/ 119063 h 257175"/>
              <a:gd name="connsiteX3" fmla="*/ 602456 w 769143"/>
              <a:gd name="connsiteY3" fmla="*/ 154782 h 257175"/>
              <a:gd name="connsiteX4" fmla="*/ 588168 w 769143"/>
              <a:gd name="connsiteY4" fmla="*/ 173832 h 257175"/>
              <a:gd name="connsiteX5" fmla="*/ 576262 w 769143"/>
              <a:gd name="connsiteY5" fmla="*/ 188119 h 257175"/>
              <a:gd name="connsiteX6" fmla="*/ 569118 w 769143"/>
              <a:gd name="connsiteY6" fmla="*/ 209550 h 257175"/>
              <a:gd name="connsiteX7" fmla="*/ 561975 w 769143"/>
              <a:gd name="connsiteY7" fmla="*/ 226219 h 257175"/>
              <a:gd name="connsiteX8" fmla="*/ 547687 w 769143"/>
              <a:gd name="connsiteY8" fmla="*/ 242888 h 257175"/>
              <a:gd name="connsiteX9" fmla="*/ 533400 w 769143"/>
              <a:gd name="connsiteY9" fmla="*/ 245269 h 257175"/>
              <a:gd name="connsiteX10" fmla="*/ 514350 w 769143"/>
              <a:gd name="connsiteY10" fmla="*/ 247650 h 257175"/>
              <a:gd name="connsiteX11" fmla="*/ 500062 w 769143"/>
              <a:gd name="connsiteY11" fmla="*/ 242888 h 257175"/>
              <a:gd name="connsiteX12" fmla="*/ 492918 w 769143"/>
              <a:gd name="connsiteY12" fmla="*/ 228600 h 257175"/>
              <a:gd name="connsiteX13" fmla="*/ 492918 w 769143"/>
              <a:gd name="connsiteY13" fmla="*/ 228600 h 257175"/>
              <a:gd name="connsiteX14" fmla="*/ 476250 w 769143"/>
              <a:gd name="connsiteY14" fmla="*/ 214313 h 257175"/>
              <a:gd name="connsiteX15" fmla="*/ 447675 w 769143"/>
              <a:gd name="connsiteY15" fmla="*/ 214313 h 257175"/>
              <a:gd name="connsiteX16" fmla="*/ 426243 w 769143"/>
              <a:gd name="connsiteY16" fmla="*/ 226219 h 257175"/>
              <a:gd name="connsiteX17" fmla="*/ 416718 w 769143"/>
              <a:gd name="connsiteY17" fmla="*/ 242888 h 257175"/>
              <a:gd name="connsiteX18" fmla="*/ 409575 w 769143"/>
              <a:gd name="connsiteY18" fmla="*/ 254794 h 257175"/>
              <a:gd name="connsiteX19" fmla="*/ 404812 w 769143"/>
              <a:gd name="connsiteY19" fmla="*/ 257175 h 257175"/>
              <a:gd name="connsiteX20" fmla="*/ 385762 w 769143"/>
              <a:gd name="connsiteY20" fmla="*/ 257175 h 257175"/>
              <a:gd name="connsiteX21" fmla="*/ 376237 w 769143"/>
              <a:gd name="connsiteY21" fmla="*/ 257175 h 257175"/>
              <a:gd name="connsiteX22" fmla="*/ 383381 w 769143"/>
              <a:gd name="connsiteY22" fmla="*/ 242888 h 257175"/>
              <a:gd name="connsiteX23" fmla="*/ 373856 w 769143"/>
              <a:gd name="connsiteY23" fmla="*/ 230982 h 257175"/>
              <a:gd name="connsiteX24" fmla="*/ 352425 w 769143"/>
              <a:gd name="connsiteY24" fmla="*/ 226219 h 257175"/>
              <a:gd name="connsiteX25" fmla="*/ 316706 w 769143"/>
              <a:gd name="connsiteY25" fmla="*/ 209550 h 257175"/>
              <a:gd name="connsiteX26" fmla="*/ 300037 w 769143"/>
              <a:gd name="connsiteY26" fmla="*/ 195263 h 257175"/>
              <a:gd name="connsiteX27" fmla="*/ 290512 w 769143"/>
              <a:gd name="connsiteY27" fmla="*/ 166688 h 257175"/>
              <a:gd name="connsiteX28" fmla="*/ 278606 w 769143"/>
              <a:gd name="connsiteY28" fmla="*/ 150019 h 257175"/>
              <a:gd name="connsiteX29" fmla="*/ 266700 w 769143"/>
              <a:gd name="connsiteY29" fmla="*/ 147638 h 257175"/>
              <a:gd name="connsiteX30" fmla="*/ 238125 w 769143"/>
              <a:gd name="connsiteY30" fmla="*/ 138113 h 257175"/>
              <a:gd name="connsiteX31" fmla="*/ 211931 w 769143"/>
              <a:gd name="connsiteY31" fmla="*/ 135732 h 257175"/>
              <a:gd name="connsiteX32" fmla="*/ 180975 w 769143"/>
              <a:gd name="connsiteY32" fmla="*/ 133350 h 257175"/>
              <a:gd name="connsiteX33" fmla="*/ 147637 w 769143"/>
              <a:gd name="connsiteY33" fmla="*/ 135732 h 257175"/>
              <a:gd name="connsiteX34" fmla="*/ 116681 w 769143"/>
              <a:gd name="connsiteY34" fmla="*/ 140494 h 257175"/>
              <a:gd name="connsiteX35" fmla="*/ 69056 w 769143"/>
              <a:gd name="connsiteY35" fmla="*/ 157163 h 257175"/>
              <a:gd name="connsiteX36" fmla="*/ 47625 w 769143"/>
              <a:gd name="connsiteY36" fmla="*/ 180975 h 257175"/>
              <a:gd name="connsiteX37" fmla="*/ 38100 w 769143"/>
              <a:gd name="connsiteY37" fmla="*/ 195263 h 257175"/>
              <a:gd name="connsiteX38" fmla="*/ 7143 w 769143"/>
              <a:gd name="connsiteY38" fmla="*/ 226219 h 257175"/>
              <a:gd name="connsiteX39" fmla="*/ 0 w 769143"/>
              <a:gd name="connsiteY39" fmla="*/ 240507 h 257175"/>
              <a:gd name="connsiteX40" fmla="*/ 607218 w 769143"/>
              <a:gd name="connsiteY40" fmla="*/ 0 h 257175"/>
              <a:gd name="connsiteX41" fmla="*/ 688181 w 769143"/>
              <a:gd name="connsiteY41" fmla="*/ 42863 h 257175"/>
              <a:gd name="connsiteX42" fmla="*/ 769143 w 769143"/>
              <a:gd name="connsiteY42" fmla="*/ 126207 h 257175"/>
              <a:gd name="connsiteX0" fmla="*/ 769143 w 769143"/>
              <a:gd name="connsiteY0" fmla="*/ 126207 h 257175"/>
              <a:gd name="connsiteX1" fmla="*/ 716756 w 769143"/>
              <a:gd name="connsiteY1" fmla="*/ 111919 h 257175"/>
              <a:gd name="connsiteX2" fmla="*/ 628650 w 769143"/>
              <a:gd name="connsiteY2" fmla="*/ 119063 h 257175"/>
              <a:gd name="connsiteX3" fmla="*/ 602456 w 769143"/>
              <a:gd name="connsiteY3" fmla="*/ 154782 h 257175"/>
              <a:gd name="connsiteX4" fmla="*/ 588168 w 769143"/>
              <a:gd name="connsiteY4" fmla="*/ 173832 h 257175"/>
              <a:gd name="connsiteX5" fmla="*/ 576262 w 769143"/>
              <a:gd name="connsiteY5" fmla="*/ 188119 h 257175"/>
              <a:gd name="connsiteX6" fmla="*/ 569118 w 769143"/>
              <a:gd name="connsiteY6" fmla="*/ 209550 h 257175"/>
              <a:gd name="connsiteX7" fmla="*/ 561975 w 769143"/>
              <a:gd name="connsiteY7" fmla="*/ 226219 h 257175"/>
              <a:gd name="connsiteX8" fmla="*/ 547687 w 769143"/>
              <a:gd name="connsiteY8" fmla="*/ 242888 h 257175"/>
              <a:gd name="connsiteX9" fmla="*/ 533400 w 769143"/>
              <a:gd name="connsiteY9" fmla="*/ 245269 h 257175"/>
              <a:gd name="connsiteX10" fmla="*/ 514350 w 769143"/>
              <a:gd name="connsiteY10" fmla="*/ 247650 h 257175"/>
              <a:gd name="connsiteX11" fmla="*/ 500062 w 769143"/>
              <a:gd name="connsiteY11" fmla="*/ 242888 h 257175"/>
              <a:gd name="connsiteX12" fmla="*/ 492918 w 769143"/>
              <a:gd name="connsiteY12" fmla="*/ 228600 h 257175"/>
              <a:gd name="connsiteX13" fmla="*/ 492918 w 769143"/>
              <a:gd name="connsiteY13" fmla="*/ 228600 h 257175"/>
              <a:gd name="connsiteX14" fmla="*/ 476250 w 769143"/>
              <a:gd name="connsiteY14" fmla="*/ 214313 h 257175"/>
              <a:gd name="connsiteX15" fmla="*/ 447675 w 769143"/>
              <a:gd name="connsiteY15" fmla="*/ 214313 h 257175"/>
              <a:gd name="connsiteX16" fmla="*/ 426243 w 769143"/>
              <a:gd name="connsiteY16" fmla="*/ 226219 h 257175"/>
              <a:gd name="connsiteX17" fmla="*/ 416718 w 769143"/>
              <a:gd name="connsiteY17" fmla="*/ 242888 h 257175"/>
              <a:gd name="connsiteX18" fmla="*/ 409575 w 769143"/>
              <a:gd name="connsiteY18" fmla="*/ 254794 h 257175"/>
              <a:gd name="connsiteX19" fmla="*/ 404812 w 769143"/>
              <a:gd name="connsiteY19" fmla="*/ 257175 h 257175"/>
              <a:gd name="connsiteX20" fmla="*/ 385762 w 769143"/>
              <a:gd name="connsiteY20" fmla="*/ 257175 h 257175"/>
              <a:gd name="connsiteX21" fmla="*/ 376237 w 769143"/>
              <a:gd name="connsiteY21" fmla="*/ 257175 h 257175"/>
              <a:gd name="connsiteX22" fmla="*/ 383381 w 769143"/>
              <a:gd name="connsiteY22" fmla="*/ 242888 h 257175"/>
              <a:gd name="connsiteX23" fmla="*/ 373856 w 769143"/>
              <a:gd name="connsiteY23" fmla="*/ 230982 h 257175"/>
              <a:gd name="connsiteX24" fmla="*/ 352425 w 769143"/>
              <a:gd name="connsiteY24" fmla="*/ 226219 h 257175"/>
              <a:gd name="connsiteX25" fmla="*/ 316706 w 769143"/>
              <a:gd name="connsiteY25" fmla="*/ 209550 h 257175"/>
              <a:gd name="connsiteX26" fmla="*/ 300037 w 769143"/>
              <a:gd name="connsiteY26" fmla="*/ 195263 h 257175"/>
              <a:gd name="connsiteX27" fmla="*/ 290512 w 769143"/>
              <a:gd name="connsiteY27" fmla="*/ 166688 h 257175"/>
              <a:gd name="connsiteX28" fmla="*/ 278606 w 769143"/>
              <a:gd name="connsiteY28" fmla="*/ 150019 h 257175"/>
              <a:gd name="connsiteX29" fmla="*/ 266700 w 769143"/>
              <a:gd name="connsiteY29" fmla="*/ 147638 h 257175"/>
              <a:gd name="connsiteX30" fmla="*/ 238125 w 769143"/>
              <a:gd name="connsiteY30" fmla="*/ 138113 h 257175"/>
              <a:gd name="connsiteX31" fmla="*/ 211931 w 769143"/>
              <a:gd name="connsiteY31" fmla="*/ 135732 h 257175"/>
              <a:gd name="connsiteX32" fmla="*/ 180975 w 769143"/>
              <a:gd name="connsiteY32" fmla="*/ 133350 h 257175"/>
              <a:gd name="connsiteX33" fmla="*/ 147637 w 769143"/>
              <a:gd name="connsiteY33" fmla="*/ 135732 h 257175"/>
              <a:gd name="connsiteX34" fmla="*/ 116681 w 769143"/>
              <a:gd name="connsiteY34" fmla="*/ 140494 h 257175"/>
              <a:gd name="connsiteX35" fmla="*/ 69056 w 769143"/>
              <a:gd name="connsiteY35" fmla="*/ 157163 h 257175"/>
              <a:gd name="connsiteX36" fmla="*/ 47625 w 769143"/>
              <a:gd name="connsiteY36" fmla="*/ 180975 h 257175"/>
              <a:gd name="connsiteX37" fmla="*/ 38100 w 769143"/>
              <a:gd name="connsiteY37" fmla="*/ 195263 h 257175"/>
              <a:gd name="connsiteX38" fmla="*/ 0 w 769143"/>
              <a:gd name="connsiteY38" fmla="*/ 240507 h 257175"/>
              <a:gd name="connsiteX39" fmla="*/ 607218 w 769143"/>
              <a:gd name="connsiteY39" fmla="*/ 0 h 257175"/>
              <a:gd name="connsiteX40" fmla="*/ 688181 w 769143"/>
              <a:gd name="connsiteY40" fmla="*/ 42863 h 257175"/>
              <a:gd name="connsiteX41" fmla="*/ 769143 w 769143"/>
              <a:gd name="connsiteY41" fmla="*/ 126207 h 257175"/>
              <a:gd name="connsiteX0" fmla="*/ 731043 w 731043"/>
              <a:gd name="connsiteY0" fmla="*/ 126207 h 257175"/>
              <a:gd name="connsiteX1" fmla="*/ 678656 w 731043"/>
              <a:gd name="connsiteY1" fmla="*/ 111919 h 257175"/>
              <a:gd name="connsiteX2" fmla="*/ 590550 w 731043"/>
              <a:gd name="connsiteY2" fmla="*/ 119063 h 257175"/>
              <a:gd name="connsiteX3" fmla="*/ 564356 w 731043"/>
              <a:gd name="connsiteY3" fmla="*/ 154782 h 257175"/>
              <a:gd name="connsiteX4" fmla="*/ 550068 w 731043"/>
              <a:gd name="connsiteY4" fmla="*/ 173832 h 257175"/>
              <a:gd name="connsiteX5" fmla="*/ 538162 w 731043"/>
              <a:gd name="connsiteY5" fmla="*/ 188119 h 257175"/>
              <a:gd name="connsiteX6" fmla="*/ 531018 w 731043"/>
              <a:gd name="connsiteY6" fmla="*/ 209550 h 257175"/>
              <a:gd name="connsiteX7" fmla="*/ 523875 w 731043"/>
              <a:gd name="connsiteY7" fmla="*/ 226219 h 257175"/>
              <a:gd name="connsiteX8" fmla="*/ 509587 w 731043"/>
              <a:gd name="connsiteY8" fmla="*/ 242888 h 257175"/>
              <a:gd name="connsiteX9" fmla="*/ 495300 w 731043"/>
              <a:gd name="connsiteY9" fmla="*/ 245269 h 257175"/>
              <a:gd name="connsiteX10" fmla="*/ 476250 w 731043"/>
              <a:gd name="connsiteY10" fmla="*/ 247650 h 257175"/>
              <a:gd name="connsiteX11" fmla="*/ 461962 w 731043"/>
              <a:gd name="connsiteY11" fmla="*/ 242888 h 257175"/>
              <a:gd name="connsiteX12" fmla="*/ 454818 w 731043"/>
              <a:gd name="connsiteY12" fmla="*/ 228600 h 257175"/>
              <a:gd name="connsiteX13" fmla="*/ 454818 w 731043"/>
              <a:gd name="connsiteY13" fmla="*/ 228600 h 257175"/>
              <a:gd name="connsiteX14" fmla="*/ 438150 w 731043"/>
              <a:gd name="connsiteY14" fmla="*/ 214313 h 257175"/>
              <a:gd name="connsiteX15" fmla="*/ 409575 w 731043"/>
              <a:gd name="connsiteY15" fmla="*/ 214313 h 257175"/>
              <a:gd name="connsiteX16" fmla="*/ 388143 w 731043"/>
              <a:gd name="connsiteY16" fmla="*/ 226219 h 257175"/>
              <a:gd name="connsiteX17" fmla="*/ 378618 w 731043"/>
              <a:gd name="connsiteY17" fmla="*/ 242888 h 257175"/>
              <a:gd name="connsiteX18" fmla="*/ 371475 w 731043"/>
              <a:gd name="connsiteY18" fmla="*/ 254794 h 257175"/>
              <a:gd name="connsiteX19" fmla="*/ 366712 w 731043"/>
              <a:gd name="connsiteY19" fmla="*/ 257175 h 257175"/>
              <a:gd name="connsiteX20" fmla="*/ 347662 w 731043"/>
              <a:gd name="connsiteY20" fmla="*/ 257175 h 257175"/>
              <a:gd name="connsiteX21" fmla="*/ 338137 w 731043"/>
              <a:gd name="connsiteY21" fmla="*/ 257175 h 257175"/>
              <a:gd name="connsiteX22" fmla="*/ 345281 w 731043"/>
              <a:gd name="connsiteY22" fmla="*/ 242888 h 257175"/>
              <a:gd name="connsiteX23" fmla="*/ 335756 w 731043"/>
              <a:gd name="connsiteY23" fmla="*/ 230982 h 257175"/>
              <a:gd name="connsiteX24" fmla="*/ 314325 w 731043"/>
              <a:gd name="connsiteY24" fmla="*/ 226219 h 257175"/>
              <a:gd name="connsiteX25" fmla="*/ 278606 w 731043"/>
              <a:gd name="connsiteY25" fmla="*/ 209550 h 257175"/>
              <a:gd name="connsiteX26" fmla="*/ 261937 w 731043"/>
              <a:gd name="connsiteY26" fmla="*/ 195263 h 257175"/>
              <a:gd name="connsiteX27" fmla="*/ 252412 w 731043"/>
              <a:gd name="connsiteY27" fmla="*/ 166688 h 257175"/>
              <a:gd name="connsiteX28" fmla="*/ 240506 w 731043"/>
              <a:gd name="connsiteY28" fmla="*/ 150019 h 257175"/>
              <a:gd name="connsiteX29" fmla="*/ 228600 w 731043"/>
              <a:gd name="connsiteY29" fmla="*/ 147638 h 257175"/>
              <a:gd name="connsiteX30" fmla="*/ 200025 w 731043"/>
              <a:gd name="connsiteY30" fmla="*/ 138113 h 257175"/>
              <a:gd name="connsiteX31" fmla="*/ 173831 w 731043"/>
              <a:gd name="connsiteY31" fmla="*/ 135732 h 257175"/>
              <a:gd name="connsiteX32" fmla="*/ 142875 w 731043"/>
              <a:gd name="connsiteY32" fmla="*/ 133350 h 257175"/>
              <a:gd name="connsiteX33" fmla="*/ 109537 w 731043"/>
              <a:gd name="connsiteY33" fmla="*/ 135732 h 257175"/>
              <a:gd name="connsiteX34" fmla="*/ 78581 w 731043"/>
              <a:gd name="connsiteY34" fmla="*/ 140494 h 257175"/>
              <a:gd name="connsiteX35" fmla="*/ 30956 w 731043"/>
              <a:gd name="connsiteY35" fmla="*/ 157163 h 257175"/>
              <a:gd name="connsiteX36" fmla="*/ 9525 w 731043"/>
              <a:gd name="connsiteY36" fmla="*/ 180975 h 257175"/>
              <a:gd name="connsiteX37" fmla="*/ 0 w 731043"/>
              <a:gd name="connsiteY37" fmla="*/ 195263 h 257175"/>
              <a:gd name="connsiteX38" fmla="*/ 569118 w 731043"/>
              <a:gd name="connsiteY38" fmla="*/ 0 h 257175"/>
              <a:gd name="connsiteX39" fmla="*/ 650081 w 731043"/>
              <a:gd name="connsiteY39" fmla="*/ 42863 h 257175"/>
              <a:gd name="connsiteX40" fmla="*/ 731043 w 731043"/>
              <a:gd name="connsiteY40" fmla="*/ 126207 h 257175"/>
              <a:gd name="connsiteX0" fmla="*/ 721518 w 721518"/>
              <a:gd name="connsiteY0" fmla="*/ 126207 h 257175"/>
              <a:gd name="connsiteX1" fmla="*/ 669131 w 721518"/>
              <a:gd name="connsiteY1" fmla="*/ 111919 h 257175"/>
              <a:gd name="connsiteX2" fmla="*/ 581025 w 721518"/>
              <a:gd name="connsiteY2" fmla="*/ 119063 h 257175"/>
              <a:gd name="connsiteX3" fmla="*/ 554831 w 721518"/>
              <a:gd name="connsiteY3" fmla="*/ 154782 h 257175"/>
              <a:gd name="connsiteX4" fmla="*/ 540543 w 721518"/>
              <a:gd name="connsiteY4" fmla="*/ 173832 h 257175"/>
              <a:gd name="connsiteX5" fmla="*/ 528637 w 721518"/>
              <a:gd name="connsiteY5" fmla="*/ 188119 h 257175"/>
              <a:gd name="connsiteX6" fmla="*/ 521493 w 721518"/>
              <a:gd name="connsiteY6" fmla="*/ 209550 h 257175"/>
              <a:gd name="connsiteX7" fmla="*/ 514350 w 721518"/>
              <a:gd name="connsiteY7" fmla="*/ 226219 h 257175"/>
              <a:gd name="connsiteX8" fmla="*/ 500062 w 721518"/>
              <a:gd name="connsiteY8" fmla="*/ 242888 h 257175"/>
              <a:gd name="connsiteX9" fmla="*/ 485775 w 721518"/>
              <a:gd name="connsiteY9" fmla="*/ 245269 h 257175"/>
              <a:gd name="connsiteX10" fmla="*/ 466725 w 721518"/>
              <a:gd name="connsiteY10" fmla="*/ 247650 h 257175"/>
              <a:gd name="connsiteX11" fmla="*/ 452437 w 721518"/>
              <a:gd name="connsiteY11" fmla="*/ 242888 h 257175"/>
              <a:gd name="connsiteX12" fmla="*/ 445293 w 721518"/>
              <a:gd name="connsiteY12" fmla="*/ 228600 h 257175"/>
              <a:gd name="connsiteX13" fmla="*/ 445293 w 721518"/>
              <a:gd name="connsiteY13" fmla="*/ 228600 h 257175"/>
              <a:gd name="connsiteX14" fmla="*/ 428625 w 721518"/>
              <a:gd name="connsiteY14" fmla="*/ 214313 h 257175"/>
              <a:gd name="connsiteX15" fmla="*/ 400050 w 721518"/>
              <a:gd name="connsiteY15" fmla="*/ 214313 h 257175"/>
              <a:gd name="connsiteX16" fmla="*/ 378618 w 721518"/>
              <a:gd name="connsiteY16" fmla="*/ 226219 h 257175"/>
              <a:gd name="connsiteX17" fmla="*/ 369093 w 721518"/>
              <a:gd name="connsiteY17" fmla="*/ 242888 h 257175"/>
              <a:gd name="connsiteX18" fmla="*/ 361950 w 721518"/>
              <a:gd name="connsiteY18" fmla="*/ 254794 h 257175"/>
              <a:gd name="connsiteX19" fmla="*/ 357187 w 721518"/>
              <a:gd name="connsiteY19" fmla="*/ 257175 h 257175"/>
              <a:gd name="connsiteX20" fmla="*/ 338137 w 721518"/>
              <a:gd name="connsiteY20" fmla="*/ 257175 h 257175"/>
              <a:gd name="connsiteX21" fmla="*/ 328612 w 721518"/>
              <a:gd name="connsiteY21" fmla="*/ 257175 h 257175"/>
              <a:gd name="connsiteX22" fmla="*/ 335756 w 721518"/>
              <a:gd name="connsiteY22" fmla="*/ 242888 h 257175"/>
              <a:gd name="connsiteX23" fmla="*/ 326231 w 721518"/>
              <a:gd name="connsiteY23" fmla="*/ 230982 h 257175"/>
              <a:gd name="connsiteX24" fmla="*/ 304800 w 721518"/>
              <a:gd name="connsiteY24" fmla="*/ 226219 h 257175"/>
              <a:gd name="connsiteX25" fmla="*/ 269081 w 721518"/>
              <a:gd name="connsiteY25" fmla="*/ 209550 h 257175"/>
              <a:gd name="connsiteX26" fmla="*/ 252412 w 721518"/>
              <a:gd name="connsiteY26" fmla="*/ 195263 h 257175"/>
              <a:gd name="connsiteX27" fmla="*/ 242887 w 721518"/>
              <a:gd name="connsiteY27" fmla="*/ 166688 h 257175"/>
              <a:gd name="connsiteX28" fmla="*/ 230981 w 721518"/>
              <a:gd name="connsiteY28" fmla="*/ 150019 h 257175"/>
              <a:gd name="connsiteX29" fmla="*/ 219075 w 721518"/>
              <a:gd name="connsiteY29" fmla="*/ 147638 h 257175"/>
              <a:gd name="connsiteX30" fmla="*/ 190500 w 721518"/>
              <a:gd name="connsiteY30" fmla="*/ 138113 h 257175"/>
              <a:gd name="connsiteX31" fmla="*/ 164306 w 721518"/>
              <a:gd name="connsiteY31" fmla="*/ 135732 h 257175"/>
              <a:gd name="connsiteX32" fmla="*/ 133350 w 721518"/>
              <a:gd name="connsiteY32" fmla="*/ 133350 h 257175"/>
              <a:gd name="connsiteX33" fmla="*/ 100012 w 721518"/>
              <a:gd name="connsiteY33" fmla="*/ 135732 h 257175"/>
              <a:gd name="connsiteX34" fmla="*/ 69056 w 721518"/>
              <a:gd name="connsiteY34" fmla="*/ 140494 h 257175"/>
              <a:gd name="connsiteX35" fmla="*/ 21431 w 721518"/>
              <a:gd name="connsiteY35" fmla="*/ 157163 h 257175"/>
              <a:gd name="connsiteX36" fmla="*/ 0 w 721518"/>
              <a:gd name="connsiteY36" fmla="*/ 180975 h 257175"/>
              <a:gd name="connsiteX37" fmla="*/ 559593 w 721518"/>
              <a:gd name="connsiteY37" fmla="*/ 0 h 257175"/>
              <a:gd name="connsiteX38" fmla="*/ 640556 w 721518"/>
              <a:gd name="connsiteY38" fmla="*/ 42863 h 257175"/>
              <a:gd name="connsiteX39" fmla="*/ 721518 w 721518"/>
              <a:gd name="connsiteY39" fmla="*/ 126207 h 257175"/>
              <a:gd name="connsiteX0" fmla="*/ 700087 w 700087"/>
              <a:gd name="connsiteY0" fmla="*/ 126207 h 257175"/>
              <a:gd name="connsiteX1" fmla="*/ 647700 w 700087"/>
              <a:gd name="connsiteY1" fmla="*/ 111919 h 257175"/>
              <a:gd name="connsiteX2" fmla="*/ 559594 w 700087"/>
              <a:gd name="connsiteY2" fmla="*/ 119063 h 257175"/>
              <a:gd name="connsiteX3" fmla="*/ 533400 w 700087"/>
              <a:gd name="connsiteY3" fmla="*/ 154782 h 257175"/>
              <a:gd name="connsiteX4" fmla="*/ 519112 w 700087"/>
              <a:gd name="connsiteY4" fmla="*/ 173832 h 257175"/>
              <a:gd name="connsiteX5" fmla="*/ 507206 w 700087"/>
              <a:gd name="connsiteY5" fmla="*/ 188119 h 257175"/>
              <a:gd name="connsiteX6" fmla="*/ 500062 w 700087"/>
              <a:gd name="connsiteY6" fmla="*/ 209550 h 257175"/>
              <a:gd name="connsiteX7" fmla="*/ 492919 w 700087"/>
              <a:gd name="connsiteY7" fmla="*/ 226219 h 257175"/>
              <a:gd name="connsiteX8" fmla="*/ 478631 w 700087"/>
              <a:gd name="connsiteY8" fmla="*/ 242888 h 257175"/>
              <a:gd name="connsiteX9" fmla="*/ 464344 w 700087"/>
              <a:gd name="connsiteY9" fmla="*/ 245269 h 257175"/>
              <a:gd name="connsiteX10" fmla="*/ 445294 w 700087"/>
              <a:gd name="connsiteY10" fmla="*/ 247650 h 257175"/>
              <a:gd name="connsiteX11" fmla="*/ 431006 w 700087"/>
              <a:gd name="connsiteY11" fmla="*/ 242888 h 257175"/>
              <a:gd name="connsiteX12" fmla="*/ 423862 w 700087"/>
              <a:gd name="connsiteY12" fmla="*/ 228600 h 257175"/>
              <a:gd name="connsiteX13" fmla="*/ 423862 w 700087"/>
              <a:gd name="connsiteY13" fmla="*/ 228600 h 257175"/>
              <a:gd name="connsiteX14" fmla="*/ 407194 w 700087"/>
              <a:gd name="connsiteY14" fmla="*/ 214313 h 257175"/>
              <a:gd name="connsiteX15" fmla="*/ 378619 w 700087"/>
              <a:gd name="connsiteY15" fmla="*/ 214313 h 257175"/>
              <a:gd name="connsiteX16" fmla="*/ 357187 w 700087"/>
              <a:gd name="connsiteY16" fmla="*/ 226219 h 257175"/>
              <a:gd name="connsiteX17" fmla="*/ 347662 w 700087"/>
              <a:gd name="connsiteY17" fmla="*/ 242888 h 257175"/>
              <a:gd name="connsiteX18" fmla="*/ 340519 w 700087"/>
              <a:gd name="connsiteY18" fmla="*/ 254794 h 257175"/>
              <a:gd name="connsiteX19" fmla="*/ 335756 w 700087"/>
              <a:gd name="connsiteY19" fmla="*/ 257175 h 257175"/>
              <a:gd name="connsiteX20" fmla="*/ 316706 w 700087"/>
              <a:gd name="connsiteY20" fmla="*/ 257175 h 257175"/>
              <a:gd name="connsiteX21" fmla="*/ 307181 w 700087"/>
              <a:gd name="connsiteY21" fmla="*/ 257175 h 257175"/>
              <a:gd name="connsiteX22" fmla="*/ 314325 w 700087"/>
              <a:gd name="connsiteY22" fmla="*/ 242888 h 257175"/>
              <a:gd name="connsiteX23" fmla="*/ 304800 w 700087"/>
              <a:gd name="connsiteY23" fmla="*/ 230982 h 257175"/>
              <a:gd name="connsiteX24" fmla="*/ 283369 w 700087"/>
              <a:gd name="connsiteY24" fmla="*/ 226219 h 257175"/>
              <a:gd name="connsiteX25" fmla="*/ 247650 w 700087"/>
              <a:gd name="connsiteY25" fmla="*/ 209550 h 257175"/>
              <a:gd name="connsiteX26" fmla="*/ 230981 w 700087"/>
              <a:gd name="connsiteY26" fmla="*/ 195263 h 257175"/>
              <a:gd name="connsiteX27" fmla="*/ 221456 w 700087"/>
              <a:gd name="connsiteY27" fmla="*/ 166688 h 257175"/>
              <a:gd name="connsiteX28" fmla="*/ 209550 w 700087"/>
              <a:gd name="connsiteY28" fmla="*/ 150019 h 257175"/>
              <a:gd name="connsiteX29" fmla="*/ 197644 w 700087"/>
              <a:gd name="connsiteY29" fmla="*/ 147638 h 257175"/>
              <a:gd name="connsiteX30" fmla="*/ 169069 w 700087"/>
              <a:gd name="connsiteY30" fmla="*/ 138113 h 257175"/>
              <a:gd name="connsiteX31" fmla="*/ 142875 w 700087"/>
              <a:gd name="connsiteY31" fmla="*/ 135732 h 257175"/>
              <a:gd name="connsiteX32" fmla="*/ 111919 w 700087"/>
              <a:gd name="connsiteY32" fmla="*/ 133350 h 257175"/>
              <a:gd name="connsiteX33" fmla="*/ 78581 w 700087"/>
              <a:gd name="connsiteY33" fmla="*/ 135732 h 257175"/>
              <a:gd name="connsiteX34" fmla="*/ 47625 w 700087"/>
              <a:gd name="connsiteY34" fmla="*/ 140494 h 257175"/>
              <a:gd name="connsiteX35" fmla="*/ 0 w 700087"/>
              <a:gd name="connsiteY35" fmla="*/ 157163 h 257175"/>
              <a:gd name="connsiteX36" fmla="*/ 538162 w 700087"/>
              <a:gd name="connsiteY36" fmla="*/ 0 h 257175"/>
              <a:gd name="connsiteX37" fmla="*/ 619125 w 700087"/>
              <a:gd name="connsiteY37" fmla="*/ 42863 h 257175"/>
              <a:gd name="connsiteX38" fmla="*/ 700087 w 700087"/>
              <a:gd name="connsiteY38" fmla="*/ 126207 h 257175"/>
              <a:gd name="connsiteX0" fmla="*/ 652462 w 652462"/>
              <a:gd name="connsiteY0" fmla="*/ 126207 h 257175"/>
              <a:gd name="connsiteX1" fmla="*/ 600075 w 652462"/>
              <a:gd name="connsiteY1" fmla="*/ 111919 h 257175"/>
              <a:gd name="connsiteX2" fmla="*/ 511969 w 652462"/>
              <a:gd name="connsiteY2" fmla="*/ 119063 h 257175"/>
              <a:gd name="connsiteX3" fmla="*/ 485775 w 652462"/>
              <a:gd name="connsiteY3" fmla="*/ 154782 h 257175"/>
              <a:gd name="connsiteX4" fmla="*/ 471487 w 652462"/>
              <a:gd name="connsiteY4" fmla="*/ 173832 h 257175"/>
              <a:gd name="connsiteX5" fmla="*/ 459581 w 652462"/>
              <a:gd name="connsiteY5" fmla="*/ 188119 h 257175"/>
              <a:gd name="connsiteX6" fmla="*/ 452437 w 652462"/>
              <a:gd name="connsiteY6" fmla="*/ 209550 h 257175"/>
              <a:gd name="connsiteX7" fmla="*/ 445294 w 652462"/>
              <a:gd name="connsiteY7" fmla="*/ 226219 h 257175"/>
              <a:gd name="connsiteX8" fmla="*/ 431006 w 652462"/>
              <a:gd name="connsiteY8" fmla="*/ 242888 h 257175"/>
              <a:gd name="connsiteX9" fmla="*/ 416719 w 652462"/>
              <a:gd name="connsiteY9" fmla="*/ 245269 h 257175"/>
              <a:gd name="connsiteX10" fmla="*/ 397669 w 652462"/>
              <a:gd name="connsiteY10" fmla="*/ 247650 h 257175"/>
              <a:gd name="connsiteX11" fmla="*/ 383381 w 652462"/>
              <a:gd name="connsiteY11" fmla="*/ 242888 h 257175"/>
              <a:gd name="connsiteX12" fmla="*/ 376237 w 652462"/>
              <a:gd name="connsiteY12" fmla="*/ 228600 h 257175"/>
              <a:gd name="connsiteX13" fmla="*/ 376237 w 652462"/>
              <a:gd name="connsiteY13" fmla="*/ 228600 h 257175"/>
              <a:gd name="connsiteX14" fmla="*/ 359569 w 652462"/>
              <a:gd name="connsiteY14" fmla="*/ 214313 h 257175"/>
              <a:gd name="connsiteX15" fmla="*/ 330994 w 652462"/>
              <a:gd name="connsiteY15" fmla="*/ 214313 h 257175"/>
              <a:gd name="connsiteX16" fmla="*/ 309562 w 652462"/>
              <a:gd name="connsiteY16" fmla="*/ 226219 h 257175"/>
              <a:gd name="connsiteX17" fmla="*/ 300037 w 652462"/>
              <a:gd name="connsiteY17" fmla="*/ 242888 h 257175"/>
              <a:gd name="connsiteX18" fmla="*/ 292894 w 652462"/>
              <a:gd name="connsiteY18" fmla="*/ 254794 h 257175"/>
              <a:gd name="connsiteX19" fmla="*/ 288131 w 652462"/>
              <a:gd name="connsiteY19" fmla="*/ 257175 h 257175"/>
              <a:gd name="connsiteX20" fmla="*/ 269081 w 652462"/>
              <a:gd name="connsiteY20" fmla="*/ 257175 h 257175"/>
              <a:gd name="connsiteX21" fmla="*/ 259556 w 652462"/>
              <a:gd name="connsiteY21" fmla="*/ 257175 h 257175"/>
              <a:gd name="connsiteX22" fmla="*/ 266700 w 652462"/>
              <a:gd name="connsiteY22" fmla="*/ 242888 h 257175"/>
              <a:gd name="connsiteX23" fmla="*/ 257175 w 652462"/>
              <a:gd name="connsiteY23" fmla="*/ 230982 h 257175"/>
              <a:gd name="connsiteX24" fmla="*/ 235744 w 652462"/>
              <a:gd name="connsiteY24" fmla="*/ 226219 h 257175"/>
              <a:gd name="connsiteX25" fmla="*/ 200025 w 652462"/>
              <a:gd name="connsiteY25" fmla="*/ 209550 h 257175"/>
              <a:gd name="connsiteX26" fmla="*/ 183356 w 652462"/>
              <a:gd name="connsiteY26" fmla="*/ 195263 h 257175"/>
              <a:gd name="connsiteX27" fmla="*/ 173831 w 652462"/>
              <a:gd name="connsiteY27" fmla="*/ 166688 h 257175"/>
              <a:gd name="connsiteX28" fmla="*/ 161925 w 652462"/>
              <a:gd name="connsiteY28" fmla="*/ 150019 h 257175"/>
              <a:gd name="connsiteX29" fmla="*/ 150019 w 652462"/>
              <a:gd name="connsiteY29" fmla="*/ 147638 h 257175"/>
              <a:gd name="connsiteX30" fmla="*/ 121444 w 652462"/>
              <a:gd name="connsiteY30" fmla="*/ 138113 h 257175"/>
              <a:gd name="connsiteX31" fmla="*/ 95250 w 652462"/>
              <a:gd name="connsiteY31" fmla="*/ 135732 h 257175"/>
              <a:gd name="connsiteX32" fmla="*/ 64294 w 652462"/>
              <a:gd name="connsiteY32" fmla="*/ 133350 h 257175"/>
              <a:gd name="connsiteX33" fmla="*/ 30956 w 652462"/>
              <a:gd name="connsiteY33" fmla="*/ 135732 h 257175"/>
              <a:gd name="connsiteX34" fmla="*/ 0 w 652462"/>
              <a:gd name="connsiteY34" fmla="*/ 140494 h 257175"/>
              <a:gd name="connsiteX35" fmla="*/ 490537 w 652462"/>
              <a:gd name="connsiteY35" fmla="*/ 0 h 257175"/>
              <a:gd name="connsiteX36" fmla="*/ 571500 w 652462"/>
              <a:gd name="connsiteY36" fmla="*/ 42863 h 257175"/>
              <a:gd name="connsiteX37" fmla="*/ 652462 w 652462"/>
              <a:gd name="connsiteY37" fmla="*/ 126207 h 257175"/>
              <a:gd name="connsiteX0" fmla="*/ 621506 w 621506"/>
              <a:gd name="connsiteY0" fmla="*/ 126207 h 257175"/>
              <a:gd name="connsiteX1" fmla="*/ 569119 w 621506"/>
              <a:gd name="connsiteY1" fmla="*/ 111919 h 257175"/>
              <a:gd name="connsiteX2" fmla="*/ 481013 w 621506"/>
              <a:gd name="connsiteY2" fmla="*/ 119063 h 257175"/>
              <a:gd name="connsiteX3" fmla="*/ 454819 w 621506"/>
              <a:gd name="connsiteY3" fmla="*/ 154782 h 257175"/>
              <a:gd name="connsiteX4" fmla="*/ 440531 w 621506"/>
              <a:gd name="connsiteY4" fmla="*/ 173832 h 257175"/>
              <a:gd name="connsiteX5" fmla="*/ 428625 w 621506"/>
              <a:gd name="connsiteY5" fmla="*/ 188119 h 257175"/>
              <a:gd name="connsiteX6" fmla="*/ 421481 w 621506"/>
              <a:gd name="connsiteY6" fmla="*/ 209550 h 257175"/>
              <a:gd name="connsiteX7" fmla="*/ 414338 w 621506"/>
              <a:gd name="connsiteY7" fmla="*/ 226219 h 257175"/>
              <a:gd name="connsiteX8" fmla="*/ 400050 w 621506"/>
              <a:gd name="connsiteY8" fmla="*/ 242888 h 257175"/>
              <a:gd name="connsiteX9" fmla="*/ 385763 w 621506"/>
              <a:gd name="connsiteY9" fmla="*/ 245269 h 257175"/>
              <a:gd name="connsiteX10" fmla="*/ 366713 w 621506"/>
              <a:gd name="connsiteY10" fmla="*/ 247650 h 257175"/>
              <a:gd name="connsiteX11" fmla="*/ 352425 w 621506"/>
              <a:gd name="connsiteY11" fmla="*/ 242888 h 257175"/>
              <a:gd name="connsiteX12" fmla="*/ 345281 w 621506"/>
              <a:gd name="connsiteY12" fmla="*/ 228600 h 257175"/>
              <a:gd name="connsiteX13" fmla="*/ 345281 w 621506"/>
              <a:gd name="connsiteY13" fmla="*/ 228600 h 257175"/>
              <a:gd name="connsiteX14" fmla="*/ 328613 w 621506"/>
              <a:gd name="connsiteY14" fmla="*/ 214313 h 257175"/>
              <a:gd name="connsiteX15" fmla="*/ 300038 w 621506"/>
              <a:gd name="connsiteY15" fmla="*/ 214313 h 257175"/>
              <a:gd name="connsiteX16" fmla="*/ 278606 w 621506"/>
              <a:gd name="connsiteY16" fmla="*/ 226219 h 257175"/>
              <a:gd name="connsiteX17" fmla="*/ 269081 w 621506"/>
              <a:gd name="connsiteY17" fmla="*/ 242888 h 257175"/>
              <a:gd name="connsiteX18" fmla="*/ 261938 w 621506"/>
              <a:gd name="connsiteY18" fmla="*/ 254794 h 257175"/>
              <a:gd name="connsiteX19" fmla="*/ 257175 w 621506"/>
              <a:gd name="connsiteY19" fmla="*/ 257175 h 257175"/>
              <a:gd name="connsiteX20" fmla="*/ 238125 w 621506"/>
              <a:gd name="connsiteY20" fmla="*/ 257175 h 257175"/>
              <a:gd name="connsiteX21" fmla="*/ 228600 w 621506"/>
              <a:gd name="connsiteY21" fmla="*/ 257175 h 257175"/>
              <a:gd name="connsiteX22" fmla="*/ 235744 w 621506"/>
              <a:gd name="connsiteY22" fmla="*/ 242888 h 257175"/>
              <a:gd name="connsiteX23" fmla="*/ 226219 w 621506"/>
              <a:gd name="connsiteY23" fmla="*/ 230982 h 257175"/>
              <a:gd name="connsiteX24" fmla="*/ 204788 w 621506"/>
              <a:gd name="connsiteY24" fmla="*/ 226219 h 257175"/>
              <a:gd name="connsiteX25" fmla="*/ 169069 w 621506"/>
              <a:gd name="connsiteY25" fmla="*/ 209550 h 257175"/>
              <a:gd name="connsiteX26" fmla="*/ 152400 w 621506"/>
              <a:gd name="connsiteY26" fmla="*/ 195263 h 257175"/>
              <a:gd name="connsiteX27" fmla="*/ 142875 w 621506"/>
              <a:gd name="connsiteY27" fmla="*/ 166688 h 257175"/>
              <a:gd name="connsiteX28" fmla="*/ 130969 w 621506"/>
              <a:gd name="connsiteY28" fmla="*/ 150019 h 257175"/>
              <a:gd name="connsiteX29" fmla="*/ 119063 w 621506"/>
              <a:gd name="connsiteY29" fmla="*/ 147638 h 257175"/>
              <a:gd name="connsiteX30" fmla="*/ 90488 w 621506"/>
              <a:gd name="connsiteY30" fmla="*/ 138113 h 257175"/>
              <a:gd name="connsiteX31" fmla="*/ 64294 w 621506"/>
              <a:gd name="connsiteY31" fmla="*/ 135732 h 257175"/>
              <a:gd name="connsiteX32" fmla="*/ 33338 w 621506"/>
              <a:gd name="connsiteY32" fmla="*/ 133350 h 257175"/>
              <a:gd name="connsiteX33" fmla="*/ 0 w 621506"/>
              <a:gd name="connsiteY33" fmla="*/ 135732 h 257175"/>
              <a:gd name="connsiteX34" fmla="*/ 459581 w 621506"/>
              <a:gd name="connsiteY34" fmla="*/ 0 h 257175"/>
              <a:gd name="connsiteX35" fmla="*/ 540544 w 621506"/>
              <a:gd name="connsiteY35" fmla="*/ 42863 h 257175"/>
              <a:gd name="connsiteX36" fmla="*/ 621506 w 621506"/>
              <a:gd name="connsiteY36" fmla="*/ 126207 h 257175"/>
              <a:gd name="connsiteX0" fmla="*/ 588168 w 588168"/>
              <a:gd name="connsiteY0" fmla="*/ 126207 h 257175"/>
              <a:gd name="connsiteX1" fmla="*/ 535781 w 588168"/>
              <a:gd name="connsiteY1" fmla="*/ 111919 h 257175"/>
              <a:gd name="connsiteX2" fmla="*/ 447675 w 588168"/>
              <a:gd name="connsiteY2" fmla="*/ 119063 h 257175"/>
              <a:gd name="connsiteX3" fmla="*/ 421481 w 588168"/>
              <a:gd name="connsiteY3" fmla="*/ 154782 h 257175"/>
              <a:gd name="connsiteX4" fmla="*/ 407193 w 588168"/>
              <a:gd name="connsiteY4" fmla="*/ 173832 h 257175"/>
              <a:gd name="connsiteX5" fmla="*/ 395287 w 588168"/>
              <a:gd name="connsiteY5" fmla="*/ 188119 h 257175"/>
              <a:gd name="connsiteX6" fmla="*/ 388143 w 588168"/>
              <a:gd name="connsiteY6" fmla="*/ 209550 h 257175"/>
              <a:gd name="connsiteX7" fmla="*/ 381000 w 588168"/>
              <a:gd name="connsiteY7" fmla="*/ 226219 h 257175"/>
              <a:gd name="connsiteX8" fmla="*/ 366712 w 588168"/>
              <a:gd name="connsiteY8" fmla="*/ 242888 h 257175"/>
              <a:gd name="connsiteX9" fmla="*/ 352425 w 588168"/>
              <a:gd name="connsiteY9" fmla="*/ 245269 h 257175"/>
              <a:gd name="connsiteX10" fmla="*/ 333375 w 588168"/>
              <a:gd name="connsiteY10" fmla="*/ 247650 h 257175"/>
              <a:gd name="connsiteX11" fmla="*/ 319087 w 588168"/>
              <a:gd name="connsiteY11" fmla="*/ 242888 h 257175"/>
              <a:gd name="connsiteX12" fmla="*/ 311943 w 588168"/>
              <a:gd name="connsiteY12" fmla="*/ 228600 h 257175"/>
              <a:gd name="connsiteX13" fmla="*/ 311943 w 588168"/>
              <a:gd name="connsiteY13" fmla="*/ 228600 h 257175"/>
              <a:gd name="connsiteX14" fmla="*/ 295275 w 588168"/>
              <a:gd name="connsiteY14" fmla="*/ 214313 h 257175"/>
              <a:gd name="connsiteX15" fmla="*/ 266700 w 588168"/>
              <a:gd name="connsiteY15" fmla="*/ 214313 h 257175"/>
              <a:gd name="connsiteX16" fmla="*/ 245268 w 588168"/>
              <a:gd name="connsiteY16" fmla="*/ 226219 h 257175"/>
              <a:gd name="connsiteX17" fmla="*/ 235743 w 588168"/>
              <a:gd name="connsiteY17" fmla="*/ 242888 h 257175"/>
              <a:gd name="connsiteX18" fmla="*/ 228600 w 588168"/>
              <a:gd name="connsiteY18" fmla="*/ 254794 h 257175"/>
              <a:gd name="connsiteX19" fmla="*/ 223837 w 588168"/>
              <a:gd name="connsiteY19" fmla="*/ 257175 h 257175"/>
              <a:gd name="connsiteX20" fmla="*/ 204787 w 588168"/>
              <a:gd name="connsiteY20" fmla="*/ 257175 h 257175"/>
              <a:gd name="connsiteX21" fmla="*/ 195262 w 588168"/>
              <a:gd name="connsiteY21" fmla="*/ 257175 h 257175"/>
              <a:gd name="connsiteX22" fmla="*/ 202406 w 588168"/>
              <a:gd name="connsiteY22" fmla="*/ 242888 h 257175"/>
              <a:gd name="connsiteX23" fmla="*/ 192881 w 588168"/>
              <a:gd name="connsiteY23" fmla="*/ 230982 h 257175"/>
              <a:gd name="connsiteX24" fmla="*/ 171450 w 588168"/>
              <a:gd name="connsiteY24" fmla="*/ 226219 h 257175"/>
              <a:gd name="connsiteX25" fmla="*/ 135731 w 588168"/>
              <a:gd name="connsiteY25" fmla="*/ 209550 h 257175"/>
              <a:gd name="connsiteX26" fmla="*/ 119062 w 588168"/>
              <a:gd name="connsiteY26" fmla="*/ 195263 h 257175"/>
              <a:gd name="connsiteX27" fmla="*/ 109537 w 588168"/>
              <a:gd name="connsiteY27" fmla="*/ 166688 h 257175"/>
              <a:gd name="connsiteX28" fmla="*/ 97631 w 588168"/>
              <a:gd name="connsiteY28" fmla="*/ 150019 h 257175"/>
              <a:gd name="connsiteX29" fmla="*/ 85725 w 588168"/>
              <a:gd name="connsiteY29" fmla="*/ 147638 h 257175"/>
              <a:gd name="connsiteX30" fmla="*/ 57150 w 588168"/>
              <a:gd name="connsiteY30" fmla="*/ 138113 h 257175"/>
              <a:gd name="connsiteX31" fmla="*/ 30956 w 588168"/>
              <a:gd name="connsiteY31" fmla="*/ 135732 h 257175"/>
              <a:gd name="connsiteX32" fmla="*/ 0 w 588168"/>
              <a:gd name="connsiteY32" fmla="*/ 133350 h 257175"/>
              <a:gd name="connsiteX33" fmla="*/ 426243 w 588168"/>
              <a:gd name="connsiteY33" fmla="*/ 0 h 257175"/>
              <a:gd name="connsiteX34" fmla="*/ 507206 w 588168"/>
              <a:gd name="connsiteY34" fmla="*/ 42863 h 257175"/>
              <a:gd name="connsiteX35" fmla="*/ 588168 w 588168"/>
              <a:gd name="connsiteY35" fmla="*/ 126207 h 257175"/>
              <a:gd name="connsiteX0" fmla="*/ 557212 w 557212"/>
              <a:gd name="connsiteY0" fmla="*/ 126207 h 257175"/>
              <a:gd name="connsiteX1" fmla="*/ 504825 w 557212"/>
              <a:gd name="connsiteY1" fmla="*/ 111919 h 257175"/>
              <a:gd name="connsiteX2" fmla="*/ 416719 w 557212"/>
              <a:gd name="connsiteY2" fmla="*/ 119063 h 257175"/>
              <a:gd name="connsiteX3" fmla="*/ 390525 w 557212"/>
              <a:gd name="connsiteY3" fmla="*/ 154782 h 257175"/>
              <a:gd name="connsiteX4" fmla="*/ 376237 w 557212"/>
              <a:gd name="connsiteY4" fmla="*/ 173832 h 257175"/>
              <a:gd name="connsiteX5" fmla="*/ 364331 w 557212"/>
              <a:gd name="connsiteY5" fmla="*/ 188119 h 257175"/>
              <a:gd name="connsiteX6" fmla="*/ 357187 w 557212"/>
              <a:gd name="connsiteY6" fmla="*/ 209550 h 257175"/>
              <a:gd name="connsiteX7" fmla="*/ 350044 w 557212"/>
              <a:gd name="connsiteY7" fmla="*/ 226219 h 257175"/>
              <a:gd name="connsiteX8" fmla="*/ 335756 w 557212"/>
              <a:gd name="connsiteY8" fmla="*/ 242888 h 257175"/>
              <a:gd name="connsiteX9" fmla="*/ 321469 w 557212"/>
              <a:gd name="connsiteY9" fmla="*/ 245269 h 257175"/>
              <a:gd name="connsiteX10" fmla="*/ 302419 w 557212"/>
              <a:gd name="connsiteY10" fmla="*/ 247650 h 257175"/>
              <a:gd name="connsiteX11" fmla="*/ 288131 w 557212"/>
              <a:gd name="connsiteY11" fmla="*/ 242888 h 257175"/>
              <a:gd name="connsiteX12" fmla="*/ 280987 w 557212"/>
              <a:gd name="connsiteY12" fmla="*/ 228600 h 257175"/>
              <a:gd name="connsiteX13" fmla="*/ 280987 w 557212"/>
              <a:gd name="connsiteY13" fmla="*/ 228600 h 257175"/>
              <a:gd name="connsiteX14" fmla="*/ 264319 w 557212"/>
              <a:gd name="connsiteY14" fmla="*/ 214313 h 257175"/>
              <a:gd name="connsiteX15" fmla="*/ 235744 w 557212"/>
              <a:gd name="connsiteY15" fmla="*/ 214313 h 257175"/>
              <a:gd name="connsiteX16" fmla="*/ 214312 w 557212"/>
              <a:gd name="connsiteY16" fmla="*/ 226219 h 257175"/>
              <a:gd name="connsiteX17" fmla="*/ 204787 w 557212"/>
              <a:gd name="connsiteY17" fmla="*/ 242888 h 257175"/>
              <a:gd name="connsiteX18" fmla="*/ 197644 w 557212"/>
              <a:gd name="connsiteY18" fmla="*/ 254794 h 257175"/>
              <a:gd name="connsiteX19" fmla="*/ 192881 w 557212"/>
              <a:gd name="connsiteY19" fmla="*/ 257175 h 257175"/>
              <a:gd name="connsiteX20" fmla="*/ 173831 w 557212"/>
              <a:gd name="connsiteY20" fmla="*/ 257175 h 257175"/>
              <a:gd name="connsiteX21" fmla="*/ 164306 w 557212"/>
              <a:gd name="connsiteY21" fmla="*/ 257175 h 257175"/>
              <a:gd name="connsiteX22" fmla="*/ 171450 w 557212"/>
              <a:gd name="connsiteY22" fmla="*/ 242888 h 257175"/>
              <a:gd name="connsiteX23" fmla="*/ 161925 w 557212"/>
              <a:gd name="connsiteY23" fmla="*/ 230982 h 257175"/>
              <a:gd name="connsiteX24" fmla="*/ 140494 w 557212"/>
              <a:gd name="connsiteY24" fmla="*/ 226219 h 257175"/>
              <a:gd name="connsiteX25" fmla="*/ 104775 w 557212"/>
              <a:gd name="connsiteY25" fmla="*/ 209550 h 257175"/>
              <a:gd name="connsiteX26" fmla="*/ 88106 w 557212"/>
              <a:gd name="connsiteY26" fmla="*/ 195263 h 257175"/>
              <a:gd name="connsiteX27" fmla="*/ 78581 w 557212"/>
              <a:gd name="connsiteY27" fmla="*/ 166688 h 257175"/>
              <a:gd name="connsiteX28" fmla="*/ 66675 w 557212"/>
              <a:gd name="connsiteY28" fmla="*/ 150019 h 257175"/>
              <a:gd name="connsiteX29" fmla="*/ 54769 w 557212"/>
              <a:gd name="connsiteY29" fmla="*/ 147638 h 257175"/>
              <a:gd name="connsiteX30" fmla="*/ 26194 w 557212"/>
              <a:gd name="connsiteY30" fmla="*/ 138113 h 257175"/>
              <a:gd name="connsiteX31" fmla="*/ 0 w 557212"/>
              <a:gd name="connsiteY31" fmla="*/ 135732 h 257175"/>
              <a:gd name="connsiteX32" fmla="*/ 395287 w 557212"/>
              <a:gd name="connsiteY32" fmla="*/ 0 h 257175"/>
              <a:gd name="connsiteX33" fmla="*/ 476250 w 557212"/>
              <a:gd name="connsiteY33" fmla="*/ 42863 h 257175"/>
              <a:gd name="connsiteX34" fmla="*/ 557212 w 557212"/>
              <a:gd name="connsiteY34" fmla="*/ 126207 h 257175"/>
              <a:gd name="connsiteX0" fmla="*/ 531018 w 531018"/>
              <a:gd name="connsiteY0" fmla="*/ 126207 h 257175"/>
              <a:gd name="connsiteX1" fmla="*/ 478631 w 531018"/>
              <a:gd name="connsiteY1" fmla="*/ 111919 h 257175"/>
              <a:gd name="connsiteX2" fmla="*/ 390525 w 531018"/>
              <a:gd name="connsiteY2" fmla="*/ 119063 h 257175"/>
              <a:gd name="connsiteX3" fmla="*/ 364331 w 531018"/>
              <a:gd name="connsiteY3" fmla="*/ 154782 h 257175"/>
              <a:gd name="connsiteX4" fmla="*/ 350043 w 531018"/>
              <a:gd name="connsiteY4" fmla="*/ 173832 h 257175"/>
              <a:gd name="connsiteX5" fmla="*/ 338137 w 531018"/>
              <a:gd name="connsiteY5" fmla="*/ 188119 h 257175"/>
              <a:gd name="connsiteX6" fmla="*/ 330993 w 531018"/>
              <a:gd name="connsiteY6" fmla="*/ 209550 h 257175"/>
              <a:gd name="connsiteX7" fmla="*/ 323850 w 531018"/>
              <a:gd name="connsiteY7" fmla="*/ 226219 h 257175"/>
              <a:gd name="connsiteX8" fmla="*/ 309562 w 531018"/>
              <a:gd name="connsiteY8" fmla="*/ 242888 h 257175"/>
              <a:gd name="connsiteX9" fmla="*/ 295275 w 531018"/>
              <a:gd name="connsiteY9" fmla="*/ 245269 h 257175"/>
              <a:gd name="connsiteX10" fmla="*/ 276225 w 531018"/>
              <a:gd name="connsiteY10" fmla="*/ 247650 h 257175"/>
              <a:gd name="connsiteX11" fmla="*/ 261937 w 531018"/>
              <a:gd name="connsiteY11" fmla="*/ 242888 h 257175"/>
              <a:gd name="connsiteX12" fmla="*/ 254793 w 531018"/>
              <a:gd name="connsiteY12" fmla="*/ 228600 h 257175"/>
              <a:gd name="connsiteX13" fmla="*/ 254793 w 531018"/>
              <a:gd name="connsiteY13" fmla="*/ 228600 h 257175"/>
              <a:gd name="connsiteX14" fmla="*/ 238125 w 531018"/>
              <a:gd name="connsiteY14" fmla="*/ 214313 h 257175"/>
              <a:gd name="connsiteX15" fmla="*/ 209550 w 531018"/>
              <a:gd name="connsiteY15" fmla="*/ 214313 h 257175"/>
              <a:gd name="connsiteX16" fmla="*/ 188118 w 531018"/>
              <a:gd name="connsiteY16" fmla="*/ 226219 h 257175"/>
              <a:gd name="connsiteX17" fmla="*/ 178593 w 531018"/>
              <a:gd name="connsiteY17" fmla="*/ 242888 h 257175"/>
              <a:gd name="connsiteX18" fmla="*/ 171450 w 531018"/>
              <a:gd name="connsiteY18" fmla="*/ 254794 h 257175"/>
              <a:gd name="connsiteX19" fmla="*/ 166687 w 531018"/>
              <a:gd name="connsiteY19" fmla="*/ 257175 h 257175"/>
              <a:gd name="connsiteX20" fmla="*/ 147637 w 531018"/>
              <a:gd name="connsiteY20" fmla="*/ 257175 h 257175"/>
              <a:gd name="connsiteX21" fmla="*/ 138112 w 531018"/>
              <a:gd name="connsiteY21" fmla="*/ 257175 h 257175"/>
              <a:gd name="connsiteX22" fmla="*/ 145256 w 531018"/>
              <a:gd name="connsiteY22" fmla="*/ 242888 h 257175"/>
              <a:gd name="connsiteX23" fmla="*/ 135731 w 531018"/>
              <a:gd name="connsiteY23" fmla="*/ 230982 h 257175"/>
              <a:gd name="connsiteX24" fmla="*/ 114300 w 531018"/>
              <a:gd name="connsiteY24" fmla="*/ 226219 h 257175"/>
              <a:gd name="connsiteX25" fmla="*/ 78581 w 531018"/>
              <a:gd name="connsiteY25" fmla="*/ 209550 h 257175"/>
              <a:gd name="connsiteX26" fmla="*/ 61912 w 531018"/>
              <a:gd name="connsiteY26" fmla="*/ 195263 h 257175"/>
              <a:gd name="connsiteX27" fmla="*/ 52387 w 531018"/>
              <a:gd name="connsiteY27" fmla="*/ 166688 h 257175"/>
              <a:gd name="connsiteX28" fmla="*/ 40481 w 531018"/>
              <a:gd name="connsiteY28" fmla="*/ 150019 h 257175"/>
              <a:gd name="connsiteX29" fmla="*/ 28575 w 531018"/>
              <a:gd name="connsiteY29" fmla="*/ 147638 h 257175"/>
              <a:gd name="connsiteX30" fmla="*/ 0 w 531018"/>
              <a:gd name="connsiteY30" fmla="*/ 138113 h 257175"/>
              <a:gd name="connsiteX31" fmla="*/ 369093 w 531018"/>
              <a:gd name="connsiteY31" fmla="*/ 0 h 257175"/>
              <a:gd name="connsiteX32" fmla="*/ 450056 w 531018"/>
              <a:gd name="connsiteY32" fmla="*/ 42863 h 257175"/>
              <a:gd name="connsiteX33" fmla="*/ 531018 w 531018"/>
              <a:gd name="connsiteY33" fmla="*/ 126207 h 257175"/>
              <a:gd name="connsiteX0" fmla="*/ 502443 w 502443"/>
              <a:gd name="connsiteY0" fmla="*/ 126207 h 257175"/>
              <a:gd name="connsiteX1" fmla="*/ 450056 w 502443"/>
              <a:gd name="connsiteY1" fmla="*/ 111919 h 257175"/>
              <a:gd name="connsiteX2" fmla="*/ 361950 w 502443"/>
              <a:gd name="connsiteY2" fmla="*/ 119063 h 257175"/>
              <a:gd name="connsiteX3" fmla="*/ 335756 w 502443"/>
              <a:gd name="connsiteY3" fmla="*/ 154782 h 257175"/>
              <a:gd name="connsiteX4" fmla="*/ 321468 w 502443"/>
              <a:gd name="connsiteY4" fmla="*/ 173832 h 257175"/>
              <a:gd name="connsiteX5" fmla="*/ 309562 w 502443"/>
              <a:gd name="connsiteY5" fmla="*/ 188119 h 257175"/>
              <a:gd name="connsiteX6" fmla="*/ 302418 w 502443"/>
              <a:gd name="connsiteY6" fmla="*/ 209550 h 257175"/>
              <a:gd name="connsiteX7" fmla="*/ 295275 w 502443"/>
              <a:gd name="connsiteY7" fmla="*/ 226219 h 257175"/>
              <a:gd name="connsiteX8" fmla="*/ 280987 w 502443"/>
              <a:gd name="connsiteY8" fmla="*/ 242888 h 257175"/>
              <a:gd name="connsiteX9" fmla="*/ 266700 w 502443"/>
              <a:gd name="connsiteY9" fmla="*/ 245269 h 257175"/>
              <a:gd name="connsiteX10" fmla="*/ 247650 w 502443"/>
              <a:gd name="connsiteY10" fmla="*/ 247650 h 257175"/>
              <a:gd name="connsiteX11" fmla="*/ 233362 w 502443"/>
              <a:gd name="connsiteY11" fmla="*/ 242888 h 257175"/>
              <a:gd name="connsiteX12" fmla="*/ 226218 w 502443"/>
              <a:gd name="connsiteY12" fmla="*/ 228600 h 257175"/>
              <a:gd name="connsiteX13" fmla="*/ 226218 w 502443"/>
              <a:gd name="connsiteY13" fmla="*/ 228600 h 257175"/>
              <a:gd name="connsiteX14" fmla="*/ 209550 w 502443"/>
              <a:gd name="connsiteY14" fmla="*/ 214313 h 257175"/>
              <a:gd name="connsiteX15" fmla="*/ 180975 w 502443"/>
              <a:gd name="connsiteY15" fmla="*/ 214313 h 257175"/>
              <a:gd name="connsiteX16" fmla="*/ 159543 w 502443"/>
              <a:gd name="connsiteY16" fmla="*/ 226219 h 257175"/>
              <a:gd name="connsiteX17" fmla="*/ 150018 w 502443"/>
              <a:gd name="connsiteY17" fmla="*/ 242888 h 257175"/>
              <a:gd name="connsiteX18" fmla="*/ 142875 w 502443"/>
              <a:gd name="connsiteY18" fmla="*/ 254794 h 257175"/>
              <a:gd name="connsiteX19" fmla="*/ 138112 w 502443"/>
              <a:gd name="connsiteY19" fmla="*/ 257175 h 257175"/>
              <a:gd name="connsiteX20" fmla="*/ 119062 w 502443"/>
              <a:gd name="connsiteY20" fmla="*/ 257175 h 257175"/>
              <a:gd name="connsiteX21" fmla="*/ 109537 w 502443"/>
              <a:gd name="connsiteY21" fmla="*/ 257175 h 257175"/>
              <a:gd name="connsiteX22" fmla="*/ 116681 w 502443"/>
              <a:gd name="connsiteY22" fmla="*/ 242888 h 257175"/>
              <a:gd name="connsiteX23" fmla="*/ 107156 w 502443"/>
              <a:gd name="connsiteY23" fmla="*/ 230982 h 257175"/>
              <a:gd name="connsiteX24" fmla="*/ 85725 w 502443"/>
              <a:gd name="connsiteY24" fmla="*/ 226219 h 257175"/>
              <a:gd name="connsiteX25" fmla="*/ 50006 w 502443"/>
              <a:gd name="connsiteY25" fmla="*/ 209550 h 257175"/>
              <a:gd name="connsiteX26" fmla="*/ 33337 w 502443"/>
              <a:gd name="connsiteY26" fmla="*/ 195263 h 257175"/>
              <a:gd name="connsiteX27" fmla="*/ 23812 w 502443"/>
              <a:gd name="connsiteY27" fmla="*/ 166688 h 257175"/>
              <a:gd name="connsiteX28" fmla="*/ 11906 w 502443"/>
              <a:gd name="connsiteY28" fmla="*/ 150019 h 257175"/>
              <a:gd name="connsiteX29" fmla="*/ 0 w 502443"/>
              <a:gd name="connsiteY29" fmla="*/ 147638 h 257175"/>
              <a:gd name="connsiteX30" fmla="*/ 340518 w 502443"/>
              <a:gd name="connsiteY30" fmla="*/ 0 h 257175"/>
              <a:gd name="connsiteX31" fmla="*/ 421481 w 502443"/>
              <a:gd name="connsiteY31" fmla="*/ 42863 h 257175"/>
              <a:gd name="connsiteX32" fmla="*/ 502443 w 502443"/>
              <a:gd name="connsiteY32" fmla="*/ 126207 h 257175"/>
              <a:gd name="connsiteX0" fmla="*/ 490537 w 490537"/>
              <a:gd name="connsiteY0" fmla="*/ 126207 h 257175"/>
              <a:gd name="connsiteX1" fmla="*/ 438150 w 490537"/>
              <a:gd name="connsiteY1" fmla="*/ 111919 h 257175"/>
              <a:gd name="connsiteX2" fmla="*/ 350044 w 490537"/>
              <a:gd name="connsiteY2" fmla="*/ 119063 h 257175"/>
              <a:gd name="connsiteX3" fmla="*/ 323850 w 490537"/>
              <a:gd name="connsiteY3" fmla="*/ 154782 h 257175"/>
              <a:gd name="connsiteX4" fmla="*/ 309562 w 490537"/>
              <a:gd name="connsiteY4" fmla="*/ 173832 h 257175"/>
              <a:gd name="connsiteX5" fmla="*/ 297656 w 490537"/>
              <a:gd name="connsiteY5" fmla="*/ 188119 h 257175"/>
              <a:gd name="connsiteX6" fmla="*/ 290512 w 490537"/>
              <a:gd name="connsiteY6" fmla="*/ 209550 h 257175"/>
              <a:gd name="connsiteX7" fmla="*/ 283369 w 490537"/>
              <a:gd name="connsiteY7" fmla="*/ 226219 h 257175"/>
              <a:gd name="connsiteX8" fmla="*/ 269081 w 490537"/>
              <a:gd name="connsiteY8" fmla="*/ 242888 h 257175"/>
              <a:gd name="connsiteX9" fmla="*/ 254794 w 490537"/>
              <a:gd name="connsiteY9" fmla="*/ 245269 h 257175"/>
              <a:gd name="connsiteX10" fmla="*/ 235744 w 490537"/>
              <a:gd name="connsiteY10" fmla="*/ 247650 h 257175"/>
              <a:gd name="connsiteX11" fmla="*/ 221456 w 490537"/>
              <a:gd name="connsiteY11" fmla="*/ 242888 h 257175"/>
              <a:gd name="connsiteX12" fmla="*/ 214312 w 490537"/>
              <a:gd name="connsiteY12" fmla="*/ 228600 h 257175"/>
              <a:gd name="connsiteX13" fmla="*/ 214312 w 490537"/>
              <a:gd name="connsiteY13" fmla="*/ 228600 h 257175"/>
              <a:gd name="connsiteX14" fmla="*/ 197644 w 490537"/>
              <a:gd name="connsiteY14" fmla="*/ 214313 h 257175"/>
              <a:gd name="connsiteX15" fmla="*/ 169069 w 490537"/>
              <a:gd name="connsiteY15" fmla="*/ 214313 h 257175"/>
              <a:gd name="connsiteX16" fmla="*/ 147637 w 490537"/>
              <a:gd name="connsiteY16" fmla="*/ 226219 h 257175"/>
              <a:gd name="connsiteX17" fmla="*/ 138112 w 490537"/>
              <a:gd name="connsiteY17" fmla="*/ 242888 h 257175"/>
              <a:gd name="connsiteX18" fmla="*/ 130969 w 490537"/>
              <a:gd name="connsiteY18" fmla="*/ 254794 h 257175"/>
              <a:gd name="connsiteX19" fmla="*/ 126206 w 490537"/>
              <a:gd name="connsiteY19" fmla="*/ 257175 h 257175"/>
              <a:gd name="connsiteX20" fmla="*/ 107156 w 490537"/>
              <a:gd name="connsiteY20" fmla="*/ 257175 h 257175"/>
              <a:gd name="connsiteX21" fmla="*/ 97631 w 490537"/>
              <a:gd name="connsiteY21" fmla="*/ 257175 h 257175"/>
              <a:gd name="connsiteX22" fmla="*/ 104775 w 490537"/>
              <a:gd name="connsiteY22" fmla="*/ 242888 h 257175"/>
              <a:gd name="connsiteX23" fmla="*/ 95250 w 490537"/>
              <a:gd name="connsiteY23" fmla="*/ 230982 h 257175"/>
              <a:gd name="connsiteX24" fmla="*/ 73819 w 490537"/>
              <a:gd name="connsiteY24" fmla="*/ 226219 h 257175"/>
              <a:gd name="connsiteX25" fmla="*/ 38100 w 490537"/>
              <a:gd name="connsiteY25" fmla="*/ 209550 h 257175"/>
              <a:gd name="connsiteX26" fmla="*/ 21431 w 490537"/>
              <a:gd name="connsiteY26" fmla="*/ 195263 h 257175"/>
              <a:gd name="connsiteX27" fmla="*/ 11906 w 490537"/>
              <a:gd name="connsiteY27" fmla="*/ 166688 h 257175"/>
              <a:gd name="connsiteX28" fmla="*/ 0 w 490537"/>
              <a:gd name="connsiteY28" fmla="*/ 150019 h 257175"/>
              <a:gd name="connsiteX29" fmla="*/ 328612 w 490537"/>
              <a:gd name="connsiteY29" fmla="*/ 0 h 257175"/>
              <a:gd name="connsiteX30" fmla="*/ 409575 w 490537"/>
              <a:gd name="connsiteY30" fmla="*/ 42863 h 257175"/>
              <a:gd name="connsiteX31" fmla="*/ 490537 w 490537"/>
              <a:gd name="connsiteY31" fmla="*/ 126207 h 257175"/>
              <a:gd name="connsiteX0" fmla="*/ 478631 w 478631"/>
              <a:gd name="connsiteY0" fmla="*/ 126207 h 257175"/>
              <a:gd name="connsiteX1" fmla="*/ 426244 w 478631"/>
              <a:gd name="connsiteY1" fmla="*/ 111919 h 257175"/>
              <a:gd name="connsiteX2" fmla="*/ 338138 w 478631"/>
              <a:gd name="connsiteY2" fmla="*/ 119063 h 257175"/>
              <a:gd name="connsiteX3" fmla="*/ 311944 w 478631"/>
              <a:gd name="connsiteY3" fmla="*/ 154782 h 257175"/>
              <a:gd name="connsiteX4" fmla="*/ 297656 w 478631"/>
              <a:gd name="connsiteY4" fmla="*/ 173832 h 257175"/>
              <a:gd name="connsiteX5" fmla="*/ 285750 w 478631"/>
              <a:gd name="connsiteY5" fmla="*/ 188119 h 257175"/>
              <a:gd name="connsiteX6" fmla="*/ 278606 w 478631"/>
              <a:gd name="connsiteY6" fmla="*/ 209550 h 257175"/>
              <a:gd name="connsiteX7" fmla="*/ 271463 w 478631"/>
              <a:gd name="connsiteY7" fmla="*/ 226219 h 257175"/>
              <a:gd name="connsiteX8" fmla="*/ 257175 w 478631"/>
              <a:gd name="connsiteY8" fmla="*/ 242888 h 257175"/>
              <a:gd name="connsiteX9" fmla="*/ 242888 w 478631"/>
              <a:gd name="connsiteY9" fmla="*/ 245269 h 257175"/>
              <a:gd name="connsiteX10" fmla="*/ 223838 w 478631"/>
              <a:gd name="connsiteY10" fmla="*/ 247650 h 257175"/>
              <a:gd name="connsiteX11" fmla="*/ 209550 w 478631"/>
              <a:gd name="connsiteY11" fmla="*/ 242888 h 257175"/>
              <a:gd name="connsiteX12" fmla="*/ 202406 w 478631"/>
              <a:gd name="connsiteY12" fmla="*/ 228600 h 257175"/>
              <a:gd name="connsiteX13" fmla="*/ 202406 w 478631"/>
              <a:gd name="connsiteY13" fmla="*/ 228600 h 257175"/>
              <a:gd name="connsiteX14" fmla="*/ 185738 w 478631"/>
              <a:gd name="connsiteY14" fmla="*/ 214313 h 257175"/>
              <a:gd name="connsiteX15" fmla="*/ 157163 w 478631"/>
              <a:gd name="connsiteY15" fmla="*/ 214313 h 257175"/>
              <a:gd name="connsiteX16" fmla="*/ 135731 w 478631"/>
              <a:gd name="connsiteY16" fmla="*/ 226219 h 257175"/>
              <a:gd name="connsiteX17" fmla="*/ 126206 w 478631"/>
              <a:gd name="connsiteY17" fmla="*/ 242888 h 257175"/>
              <a:gd name="connsiteX18" fmla="*/ 119063 w 478631"/>
              <a:gd name="connsiteY18" fmla="*/ 254794 h 257175"/>
              <a:gd name="connsiteX19" fmla="*/ 114300 w 478631"/>
              <a:gd name="connsiteY19" fmla="*/ 257175 h 257175"/>
              <a:gd name="connsiteX20" fmla="*/ 95250 w 478631"/>
              <a:gd name="connsiteY20" fmla="*/ 257175 h 257175"/>
              <a:gd name="connsiteX21" fmla="*/ 85725 w 478631"/>
              <a:gd name="connsiteY21" fmla="*/ 257175 h 257175"/>
              <a:gd name="connsiteX22" fmla="*/ 92869 w 478631"/>
              <a:gd name="connsiteY22" fmla="*/ 242888 h 257175"/>
              <a:gd name="connsiteX23" fmla="*/ 83344 w 478631"/>
              <a:gd name="connsiteY23" fmla="*/ 230982 h 257175"/>
              <a:gd name="connsiteX24" fmla="*/ 61913 w 478631"/>
              <a:gd name="connsiteY24" fmla="*/ 226219 h 257175"/>
              <a:gd name="connsiteX25" fmla="*/ 26194 w 478631"/>
              <a:gd name="connsiteY25" fmla="*/ 209550 h 257175"/>
              <a:gd name="connsiteX26" fmla="*/ 9525 w 478631"/>
              <a:gd name="connsiteY26" fmla="*/ 195263 h 257175"/>
              <a:gd name="connsiteX27" fmla="*/ 0 w 478631"/>
              <a:gd name="connsiteY27" fmla="*/ 166688 h 257175"/>
              <a:gd name="connsiteX28" fmla="*/ 316706 w 478631"/>
              <a:gd name="connsiteY28" fmla="*/ 0 h 257175"/>
              <a:gd name="connsiteX29" fmla="*/ 397669 w 478631"/>
              <a:gd name="connsiteY29" fmla="*/ 42863 h 257175"/>
              <a:gd name="connsiteX30" fmla="*/ 478631 w 478631"/>
              <a:gd name="connsiteY30" fmla="*/ 126207 h 257175"/>
              <a:gd name="connsiteX0" fmla="*/ 469106 w 469106"/>
              <a:gd name="connsiteY0" fmla="*/ 126207 h 257175"/>
              <a:gd name="connsiteX1" fmla="*/ 416719 w 469106"/>
              <a:gd name="connsiteY1" fmla="*/ 111919 h 257175"/>
              <a:gd name="connsiteX2" fmla="*/ 328613 w 469106"/>
              <a:gd name="connsiteY2" fmla="*/ 119063 h 257175"/>
              <a:gd name="connsiteX3" fmla="*/ 302419 w 469106"/>
              <a:gd name="connsiteY3" fmla="*/ 154782 h 257175"/>
              <a:gd name="connsiteX4" fmla="*/ 288131 w 469106"/>
              <a:gd name="connsiteY4" fmla="*/ 173832 h 257175"/>
              <a:gd name="connsiteX5" fmla="*/ 276225 w 469106"/>
              <a:gd name="connsiteY5" fmla="*/ 188119 h 257175"/>
              <a:gd name="connsiteX6" fmla="*/ 269081 w 469106"/>
              <a:gd name="connsiteY6" fmla="*/ 209550 h 257175"/>
              <a:gd name="connsiteX7" fmla="*/ 261938 w 469106"/>
              <a:gd name="connsiteY7" fmla="*/ 226219 h 257175"/>
              <a:gd name="connsiteX8" fmla="*/ 247650 w 469106"/>
              <a:gd name="connsiteY8" fmla="*/ 242888 h 257175"/>
              <a:gd name="connsiteX9" fmla="*/ 233363 w 469106"/>
              <a:gd name="connsiteY9" fmla="*/ 245269 h 257175"/>
              <a:gd name="connsiteX10" fmla="*/ 214313 w 469106"/>
              <a:gd name="connsiteY10" fmla="*/ 247650 h 257175"/>
              <a:gd name="connsiteX11" fmla="*/ 200025 w 469106"/>
              <a:gd name="connsiteY11" fmla="*/ 242888 h 257175"/>
              <a:gd name="connsiteX12" fmla="*/ 192881 w 469106"/>
              <a:gd name="connsiteY12" fmla="*/ 228600 h 257175"/>
              <a:gd name="connsiteX13" fmla="*/ 192881 w 469106"/>
              <a:gd name="connsiteY13" fmla="*/ 228600 h 257175"/>
              <a:gd name="connsiteX14" fmla="*/ 176213 w 469106"/>
              <a:gd name="connsiteY14" fmla="*/ 214313 h 257175"/>
              <a:gd name="connsiteX15" fmla="*/ 147638 w 469106"/>
              <a:gd name="connsiteY15" fmla="*/ 214313 h 257175"/>
              <a:gd name="connsiteX16" fmla="*/ 126206 w 469106"/>
              <a:gd name="connsiteY16" fmla="*/ 226219 h 257175"/>
              <a:gd name="connsiteX17" fmla="*/ 116681 w 469106"/>
              <a:gd name="connsiteY17" fmla="*/ 242888 h 257175"/>
              <a:gd name="connsiteX18" fmla="*/ 109538 w 469106"/>
              <a:gd name="connsiteY18" fmla="*/ 254794 h 257175"/>
              <a:gd name="connsiteX19" fmla="*/ 104775 w 469106"/>
              <a:gd name="connsiteY19" fmla="*/ 257175 h 257175"/>
              <a:gd name="connsiteX20" fmla="*/ 85725 w 469106"/>
              <a:gd name="connsiteY20" fmla="*/ 257175 h 257175"/>
              <a:gd name="connsiteX21" fmla="*/ 76200 w 469106"/>
              <a:gd name="connsiteY21" fmla="*/ 257175 h 257175"/>
              <a:gd name="connsiteX22" fmla="*/ 83344 w 469106"/>
              <a:gd name="connsiteY22" fmla="*/ 242888 h 257175"/>
              <a:gd name="connsiteX23" fmla="*/ 73819 w 469106"/>
              <a:gd name="connsiteY23" fmla="*/ 230982 h 257175"/>
              <a:gd name="connsiteX24" fmla="*/ 52388 w 469106"/>
              <a:gd name="connsiteY24" fmla="*/ 226219 h 257175"/>
              <a:gd name="connsiteX25" fmla="*/ 16669 w 469106"/>
              <a:gd name="connsiteY25" fmla="*/ 209550 h 257175"/>
              <a:gd name="connsiteX26" fmla="*/ 0 w 469106"/>
              <a:gd name="connsiteY26" fmla="*/ 195263 h 257175"/>
              <a:gd name="connsiteX27" fmla="*/ 307181 w 469106"/>
              <a:gd name="connsiteY27" fmla="*/ 0 h 257175"/>
              <a:gd name="connsiteX28" fmla="*/ 388144 w 469106"/>
              <a:gd name="connsiteY28" fmla="*/ 42863 h 257175"/>
              <a:gd name="connsiteX29" fmla="*/ 469106 w 469106"/>
              <a:gd name="connsiteY29" fmla="*/ 126207 h 257175"/>
              <a:gd name="connsiteX0" fmla="*/ 452437 w 452437"/>
              <a:gd name="connsiteY0" fmla="*/ 126207 h 257175"/>
              <a:gd name="connsiteX1" fmla="*/ 400050 w 452437"/>
              <a:gd name="connsiteY1" fmla="*/ 111919 h 257175"/>
              <a:gd name="connsiteX2" fmla="*/ 311944 w 452437"/>
              <a:gd name="connsiteY2" fmla="*/ 119063 h 257175"/>
              <a:gd name="connsiteX3" fmla="*/ 285750 w 452437"/>
              <a:gd name="connsiteY3" fmla="*/ 154782 h 257175"/>
              <a:gd name="connsiteX4" fmla="*/ 271462 w 452437"/>
              <a:gd name="connsiteY4" fmla="*/ 173832 h 257175"/>
              <a:gd name="connsiteX5" fmla="*/ 259556 w 452437"/>
              <a:gd name="connsiteY5" fmla="*/ 188119 h 257175"/>
              <a:gd name="connsiteX6" fmla="*/ 252412 w 452437"/>
              <a:gd name="connsiteY6" fmla="*/ 209550 h 257175"/>
              <a:gd name="connsiteX7" fmla="*/ 245269 w 452437"/>
              <a:gd name="connsiteY7" fmla="*/ 226219 h 257175"/>
              <a:gd name="connsiteX8" fmla="*/ 230981 w 452437"/>
              <a:gd name="connsiteY8" fmla="*/ 242888 h 257175"/>
              <a:gd name="connsiteX9" fmla="*/ 216694 w 452437"/>
              <a:gd name="connsiteY9" fmla="*/ 245269 h 257175"/>
              <a:gd name="connsiteX10" fmla="*/ 197644 w 452437"/>
              <a:gd name="connsiteY10" fmla="*/ 247650 h 257175"/>
              <a:gd name="connsiteX11" fmla="*/ 183356 w 452437"/>
              <a:gd name="connsiteY11" fmla="*/ 242888 h 257175"/>
              <a:gd name="connsiteX12" fmla="*/ 176212 w 452437"/>
              <a:gd name="connsiteY12" fmla="*/ 228600 h 257175"/>
              <a:gd name="connsiteX13" fmla="*/ 176212 w 452437"/>
              <a:gd name="connsiteY13" fmla="*/ 228600 h 257175"/>
              <a:gd name="connsiteX14" fmla="*/ 159544 w 452437"/>
              <a:gd name="connsiteY14" fmla="*/ 214313 h 257175"/>
              <a:gd name="connsiteX15" fmla="*/ 130969 w 452437"/>
              <a:gd name="connsiteY15" fmla="*/ 214313 h 257175"/>
              <a:gd name="connsiteX16" fmla="*/ 109537 w 452437"/>
              <a:gd name="connsiteY16" fmla="*/ 226219 h 257175"/>
              <a:gd name="connsiteX17" fmla="*/ 100012 w 452437"/>
              <a:gd name="connsiteY17" fmla="*/ 242888 h 257175"/>
              <a:gd name="connsiteX18" fmla="*/ 92869 w 452437"/>
              <a:gd name="connsiteY18" fmla="*/ 254794 h 257175"/>
              <a:gd name="connsiteX19" fmla="*/ 88106 w 452437"/>
              <a:gd name="connsiteY19" fmla="*/ 257175 h 257175"/>
              <a:gd name="connsiteX20" fmla="*/ 69056 w 452437"/>
              <a:gd name="connsiteY20" fmla="*/ 257175 h 257175"/>
              <a:gd name="connsiteX21" fmla="*/ 59531 w 452437"/>
              <a:gd name="connsiteY21" fmla="*/ 257175 h 257175"/>
              <a:gd name="connsiteX22" fmla="*/ 66675 w 452437"/>
              <a:gd name="connsiteY22" fmla="*/ 242888 h 257175"/>
              <a:gd name="connsiteX23" fmla="*/ 57150 w 452437"/>
              <a:gd name="connsiteY23" fmla="*/ 230982 h 257175"/>
              <a:gd name="connsiteX24" fmla="*/ 35719 w 452437"/>
              <a:gd name="connsiteY24" fmla="*/ 226219 h 257175"/>
              <a:gd name="connsiteX25" fmla="*/ 0 w 452437"/>
              <a:gd name="connsiteY25" fmla="*/ 209550 h 257175"/>
              <a:gd name="connsiteX26" fmla="*/ 290512 w 452437"/>
              <a:gd name="connsiteY26" fmla="*/ 0 h 257175"/>
              <a:gd name="connsiteX27" fmla="*/ 371475 w 452437"/>
              <a:gd name="connsiteY27" fmla="*/ 42863 h 257175"/>
              <a:gd name="connsiteX28" fmla="*/ 452437 w 452437"/>
              <a:gd name="connsiteY28" fmla="*/ 12620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2437" h="257175">
                <a:moveTo>
                  <a:pt x="452437" y="126207"/>
                </a:moveTo>
                <a:lnTo>
                  <a:pt x="400050" y="111919"/>
                </a:lnTo>
                <a:lnTo>
                  <a:pt x="311944" y="119063"/>
                </a:lnTo>
                <a:lnTo>
                  <a:pt x="285750" y="154782"/>
                </a:lnTo>
                <a:lnTo>
                  <a:pt x="271462" y="173832"/>
                </a:lnTo>
                <a:lnTo>
                  <a:pt x="259556" y="188119"/>
                </a:lnTo>
                <a:lnTo>
                  <a:pt x="252412" y="209550"/>
                </a:lnTo>
                <a:lnTo>
                  <a:pt x="245269" y="226219"/>
                </a:lnTo>
                <a:lnTo>
                  <a:pt x="230981" y="242888"/>
                </a:lnTo>
                <a:lnTo>
                  <a:pt x="216694" y="245269"/>
                </a:lnTo>
                <a:lnTo>
                  <a:pt x="197644" y="247650"/>
                </a:lnTo>
                <a:lnTo>
                  <a:pt x="183356" y="242888"/>
                </a:lnTo>
                <a:lnTo>
                  <a:pt x="176212" y="228600"/>
                </a:lnTo>
                <a:lnTo>
                  <a:pt x="176212" y="228600"/>
                </a:lnTo>
                <a:lnTo>
                  <a:pt x="159544" y="214313"/>
                </a:lnTo>
                <a:lnTo>
                  <a:pt x="130969" y="214313"/>
                </a:lnTo>
                <a:lnTo>
                  <a:pt x="109537" y="226219"/>
                </a:lnTo>
                <a:lnTo>
                  <a:pt x="100012" y="242888"/>
                </a:lnTo>
                <a:lnTo>
                  <a:pt x="92869" y="254794"/>
                </a:lnTo>
                <a:lnTo>
                  <a:pt x="88106" y="257175"/>
                </a:lnTo>
                <a:lnTo>
                  <a:pt x="69056" y="257175"/>
                </a:lnTo>
                <a:lnTo>
                  <a:pt x="59531" y="257175"/>
                </a:lnTo>
                <a:lnTo>
                  <a:pt x="66675" y="242888"/>
                </a:lnTo>
                <a:lnTo>
                  <a:pt x="57150" y="230982"/>
                </a:lnTo>
                <a:lnTo>
                  <a:pt x="35719" y="226219"/>
                </a:lnTo>
                <a:lnTo>
                  <a:pt x="0" y="209550"/>
                </a:lnTo>
                <a:lnTo>
                  <a:pt x="290512" y="0"/>
                </a:lnTo>
                <a:lnTo>
                  <a:pt x="371475" y="42863"/>
                </a:lnTo>
                <a:lnTo>
                  <a:pt x="452437" y="126207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3308233" y="1574032"/>
            <a:ext cx="1178042" cy="664202"/>
          </a:xfrm>
          <a:custGeom>
            <a:avLst/>
            <a:gdLst>
              <a:gd name="connsiteX0" fmla="*/ 0 w 1600200"/>
              <a:gd name="connsiteY0" fmla="*/ 511453 h 1022905"/>
              <a:gd name="connsiteX1" fmla="*/ 800100 w 1600200"/>
              <a:gd name="connsiteY1" fmla="*/ 0 h 1022905"/>
              <a:gd name="connsiteX2" fmla="*/ 1600200 w 1600200"/>
              <a:gd name="connsiteY2" fmla="*/ 511453 h 1022905"/>
              <a:gd name="connsiteX3" fmla="*/ 800100 w 1600200"/>
              <a:gd name="connsiteY3" fmla="*/ 1022906 h 1022905"/>
              <a:gd name="connsiteX4" fmla="*/ 0 w 1600200"/>
              <a:gd name="connsiteY4" fmla="*/ 511453 h 1022905"/>
              <a:gd name="connsiteX0" fmla="*/ 15226 w 1615426"/>
              <a:gd name="connsiteY0" fmla="*/ 535040 h 1046493"/>
              <a:gd name="connsiteX1" fmla="*/ 329551 w 1615426"/>
              <a:gd name="connsiteY1" fmla="*/ 131144 h 1046493"/>
              <a:gd name="connsiteX2" fmla="*/ 815326 w 1615426"/>
              <a:gd name="connsiteY2" fmla="*/ 23587 h 1046493"/>
              <a:gd name="connsiteX3" fmla="*/ 1615426 w 1615426"/>
              <a:gd name="connsiteY3" fmla="*/ 535040 h 1046493"/>
              <a:gd name="connsiteX4" fmla="*/ 815326 w 1615426"/>
              <a:gd name="connsiteY4" fmla="*/ 1046493 h 1046493"/>
              <a:gd name="connsiteX5" fmla="*/ 15226 w 1615426"/>
              <a:gd name="connsiteY5" fmla="*/ 535040 h 1046493"/>
              <a:gd name="connsiteX0" fmla="*/ 20121 w 1620321"/>
              <a:gd name="connsiteY0" fmla="*/ 529908 h 1041361"/>
              <a:gd name="connsiteX1" fmla="*/ 289202 w 1620321"/>
              <a:gd name="connsiteY1" fmla="*/ 152205 h 1041361"/>
              <a:gd name="connsiteX2" fmla="*/ 820221 w 1620321"/>
              <a:gd name="connsiteY2" fmla="*/ 18455 h 1041361"/>
              <a:gd name="connsiteX3" fmla="*/ 1620321 w 1620321"/>
              <a:gd name="connsiteY3" fmla="*/ 529908 h 1041361"/>
              <a:gd name="connsiteX4" fmla="*/ 820221 w 1620321"/>
              <a:gd name="connsiteY4" fmla="*/ 1041361 h 1041361"/>
              <a:gd name="connsiteX5" fmla="*/ 20121 w 1620321"/>
              <a:gd name="connsiteY5" fmla="*/ 529908 h 1041361"/>
              <a:gd name="connsiteX0" fmla="*/ 286 w 1600486"/>
              <a:gd name="connsiteY0" fmla="*/ 529908 h 1041361"/>
              <a:gd name="connsiteX1" fmla="*/ 269367 w 1600486"/>
              <a:gd name="connsiteY1" fmla="*/ 152205 h 1041361"/>
              <a:gd name="connsiteX2" fmla="*/ 800386 w 1600486"/>
              <a:gd name="connsiteY2" fmla="*/ 18455 h 1041361"/>
              <a:gd name="connsiteX3" fmla="*/ 1600486 w 1600486"/>
              <a:gd name="connsiteY3" fmla="*/ 529908 h 1041361"/>
              <a:gd name="connsiteX4" fmla="*/ 800386 w 1600486"/>
              <a:gd name="connsiteY4" fmla="*/ 1041361 h 1041361"/>
              <a:gd name="connsiteX5" fmla="*/ 286 w 1600486"/>
              <a:gd name="connsiteY5" fmla="*/ 529908 h 1041361"/>
              <a:gd name="connsiteX0" fmla="*/ 352 w 1571977"/>
              <a:gd name="connsiteY0" fmla="*/ 551339 h 1041390"/>
              <a:gd name="connsiteX1" fmla="*/ 240858 w 1571977"/>
              <a:gd name="connsiteY1" fmla="*/ 152205 h 1041390"/>
              <a:gd name="connsiteX2" fmla="*/ 771877 w 1571977"/>
              <a:gd name="connsiteY2" fmla="*/ 18455 h 1041390"/>
              <a:gd name="connsiteX3" fmla="*/ 1571977 w 1571977"/>
              <a:gd name="connsiteY3" fmla="*/ 529908 h 1041390"/>
              <a:gd name="connsiteX4" fmla="*/ 771877 w 1571977"/>
              <a:gd name="connsiteY4" fmla="*/ 1041361 h 1041390"/>
              <a:gd name="connsiteX5" fmla="*/ 352 w 1571977"/>
              <a:gd name="connsiteY5" fmla="*/ 551339 h 1041390"/>
              <a:gd name="connsiteX0" fmla="*/ 352 w 1571977"/>
              <a:gd name="connsiteY0" fmla="*/ 551339 h 1041430"/>
              <a:gd name="connsiteX1" fmla="*/ 240858 w 1571977"/>
              <a:gd name="connsiteY1" fmla="*/ 152205 h 1041430"/>
              <a:gd name="connsiteX2" fmla="*/ 771877 w 1571977"/>
              <a:gd name="connsiteY2" fmla="*/ 18455 h 1041430"/>
              <a:gd name="connsiteX3" fmla="*/ 1571977 w 1571977"/>
              <a:gd name="connsiteY3" fmla="*/ 529908 h 1041430"/>
              <a:gd name="connsiteX4" fmla="*/ 771877 w 1571977"/>
              <a:gd name="connsiteY4" fmla="*/ 1041361 h 1041430"/>
              <a:gd name="connsiteX5" fmla="*/ 352 w 1571977"/>
              <a:gd name="connsiteY5" fmla="*/ 551339 h 1041430"/>
              <a:gd name="connsiteX0" fmla="*/ 352 w 1571977"/>
              <a:gd name="connsiteY0" fmla="*/ 533045 h 1023136"/>
              <a:gd name="connsiteX1" fmla="*/ 240858 w 1571977"/>
              <a:gd name="connsiteY1" fmla="*/ 133911 h 1023136"/>
              <a:gd name="connsiteX2" fmla="*/ 448027 w 1571977"/>
              <a:gd name="connsiteY2" fmla="*/ 452998 h 1023136"/>
              <a:gd name="connsiteX3" fmla="*/ 771877 w 1571977"/>
              <a:gd name="connsiteY3" fmla="*/ 161 h 1023136"/>
              <a:gd name="connsiteX4" fmla="*/ 1571977 w 1571977"/>
              <a:gd name="connsiteY4" fmla="*/ 511614 h 1023136"/>
              <a:gd name="connsiteX5" fmla="*/ 771877 w 1571977"/>
              <a:gd name="connsiteY5" fmla="*/ 1023067 h 1023136"/>
              <a:gd name="connsiteX6" fmla="*/ 352 w 1571977"/>
              <a:gd name="connsiteY6" fmla="*/ 533045 h 1023136"/>
              <a:gd name="connsiteX0" fmla="*/ 352 w 1571977"/>
              <a:gd name="connsiteY0" fmla="*/ 411214 h 901305"/>
              <a:gd name="connsiteX1" fmla="*/ 240858 w 1571977"/>
              <a:gd name="connsiteY1" fmla="*/ 12080 h 901305"/>
              <a:gd name="connsiteX2" fmla="*/ 448027 w 1571977"/>
              <a:gd name="connsiteY2" fmla="*/ 331167 h 901305"/>
              <a:gd name="connsiteX3" fmla="*/ 1150496 w 1571977"/>
              <a:gd name="connsiteY3" fmla="*/ 333149 h 901305"/>
              <a:gd name="connsiteX4" fmla="*/ 1571977 w 1571977"/>
              <a:gd name="connsiteY4" fmla="*/ 389783 h 901305"/>
              <a:gd name="connsiteX5" fmla="*/ 771877 w 1571977"/>
              <a:gd name="connsiteY5" fmla="*/ 901236 h 901305"/>
              <a:gd name="connsiteX6" fmla="*/ 352 w 1571977"/>
              <a:gd name="connsiteY6" fmla="*/ 411214 h 901305"/>
              <a:gd name="connsiteX0" fmla="*/ 352 w 1596791"/>
              <a:gd name="connsiteY0" fmla="*/ 411214 h 901305"/>
              <a:gd name="connsiteX1" fmla="*/ 240858 w 1596791"/>
              <a:gd name="connsiteY1" fmla="*/ 12080 h 901305"/>
              <a:gd name="connsiteX2" fmla="*/ 448027 w 1596791"/>
              <a:gd name="connsiteY2" fmla="*/ 331167 h 901305"/>
              <a:gd name="connsiteX3" fmla="*/ 1150496 w 1596791"/>
              <a:gd name="connsiteY3" fmla="*/ 333149 h 901305"/>
              <a:gd name="connsiteX4" fmla="*/ 1298133 w 1596791"/>
              <a:gd name="connsiteY4" fmla="*/ 2555 h 901305"/>
              <a:gd name="connsiteX5" fmla="*/ 1571977 w 1596791"/>
              <a:gd name="connsiteY5" fmla="*/ 389783 h 901305"/>
              <a:gd name="connsiteX6" fmla="*/ 771877 w 1596791"/>
              <a:gd name="connsiteY6" fmla="*/ 901236 h 901305"/>
              <a:gd name="connsiteX7" fmla="*/ 352 w 1596791"/>
              <a:gd name="connsiteY7" fmla="*/ 411214 h 901305"/>
              <a:gd name="connsiteX0" fmla="*/ 352 w 1605412"/>
              <a:gd name="connsiteY0" fmla="*/ 411214 h 901305"/>
              <a:gd name="connsiteX1" fmla="*/ 240858 w 1605412"/>
              <a:gd name="connsiteY1" fmla="*/ 12080 h 901305"/>
              <a:gd name="connsiteX2" fmla="*/ 448027 w 1605412"/>
              <a:gd name="connsiteY2" fmla="*/ 331167 h 901305"/>
              <a:gd name="connsiteX3" fmla="*/ 1150496 w 1605412"/>
              <a:gd name="connsiteY3" fmla="*/ 333149 h 901305"/>
              <a:gd name="connsiteX4" fmla="*/ 1298133 w 1605412"/>
              <a:gd name="connsiteY4" fmla="*/ 2555 h 901305"/>
              <a:gd name="connsiteX5" fmla="*/ 1571977 w 1605412"/>
              <a:gd name="connsiteY5" fmla="*/ 389783 h 901305"/>
              <a:gd name="connsiteX6" fmla="*/ 771877 w 1605412"/>
              <a:gd name="connsiteY6" fmla="*/ 901236 h 901305"/>
              <a:gd name="connsiteX7" fmla="*/ 352 w 1605412"/>
              <a:gd name="connsiteY7" fmla="*/ 411214 h 901305"/>
              <a:gd name="connsiteX0" fmla="*/ 352 w 1605412"/>
              <a:gd name="connsiteY0" fmla="*/ 411214 h 901305"/>
              <a:gd name="connsiteX1" fmla="*/ 240858 w 1605412"/>
              <a:gd name="connsiteY1" fmla="*/ 12080 h 901305"/>
              <a:gd name="connsiteX2" fmla="*/ 448027 w 1605412"/>
              <a:gd name="connsiteY2" fmla="*/ 331167 h 901305"/>
              <a:gd name="connsiteX3" fmla="*/ 1150496 w 1605412"/>
              <a:gd name="connsiteY3" fmla="*/ 333149 h 901305"/>
              <a:gd name="connsiteX4" fmla="*/ 1298133 w 1605412"/>
              <a:gd name="connsiteY4" fmla="*/ 2555 h 901305"/>
              <a:gd name="connsiteX5" fmla="*/ 1571977 w 1605412"/>
              <a:gd name="connsiteY5" fmla="*/ 389783 h 901305"/>
              <a:gd name="connsiteX6" fmla="*/ 771877 w 1605412"/>
              <a:gd name="connsiteY6" fmla="*/ 901236 h 901305"/>
              <a:gd name="connsiteX7" fmla="*/ 352 w 1605412"/>
              <a:gd name="connsiteY7" fmla="*/ 411214 h 901305"/>
              <a:gd name="connsiteX0" fmla="*/ 352 w 1620401"/>
              <a:gd name="connsiteY0" fmla="*/ 411214 h 901498"/>
              <a:gd name="connsiteX1" fmla="*/ 240858 w 1620401"/>
              <a:gd name="connsiteY1" fmla="*/ 12080 h 901498"/>
              <a:gd name="connsiteX2" fmla="*/ 448027 w 1620401"/>
              <a:gd name="connsiteY2" fmla="*/ 331167 h 901498"/>
              <a:gd name="connsiteX3" fmla="*/ 1150496 w 1620401"/>
              <a:gd name="connsiteY3" fmla="*/ 333149 h 901498"/>
              <a:gd name="connsiteX4" fmla="*/ 1298133 w 1620401"/>
              <a:gd name="connsiteY4" fmla="*/ 2555 h 901498"/>
              <a:gd name="connsiteX5" fmla="*/ 1588645 w 1620401"/>
              <a:gd name="connsiteY5" fmla="*/ 442170 h 901498"/>
              <a:gd name="connsiteX6" fmla="*/ 771877 w 1620401"/>
              <a:gd name="connsiteY6" fmla="*/ 901236 h 901498"/>
              <a:gd name="connsiteX7" fmla="*/ 352 w 1620401"/>
              <a:gd name="connsiteY7" fmla="*/ 411214 h 901498"/>
              <a:gd name="connsiteX0" fmla="*/ 352 w 1589456"/>
              <a:gd name="connsiteY0" fmla="*/ 411214 h 901498"/>
              <a:gd name="connsiteX1" fmla="*/ 240858 w 1589456"/>
              <a:gd name="connsiteY1" fmla="*/ 12080 h 901498"/>
              <a:gd name="connsiteX2" fmla="*/ 448027 w 1589456"/>
              <a:gd name="connsiteY2" fmla="*/ 331167 h 901498"/>
              <a:gd name="connsiteX3" fmla="*/ 1150496 w 1589456"/>
              <a:gd name="connsiteY3" fmla="*/ 333149 h 901498"/>
              <a:gd name="connsiteX4" fmla="*/ 1298133 w 1589456"/>
              <a:gd name="connsiteY4" fmla="*/ 2555 h 901498"/>
              <a:gd name="connsiteX5" fmla="*/ 1588645 w 1589456"/>
              <a:gd name="connsiteY5" fmla="*/ 442170 h 901498"/>
              <a:gd name="connsiteX6" fmla="*/ 771877 w 1589456"/>
              <a:gd name="connsiteY6" fmla="*/ 901236 h 901498"/>
              <a:gd name="connsiteX7" fmla="*/ 352 w 1589456"/>
              <a:gd name="connsiteY7" fmla="*/ 411214 h 901498"/>
              <a:gd name="connsiteX0" fmla="*/ 352 w 1596952"/>
              <a:gd name="connsiteY0" fmla="*/ 411214 h 901410"/>
              <a:gd name="connsiteX1" fmla="*/ 240858 w 1596952"/>
              <a:gd name="connsiteY1" fmla="*/ 12080 h 901410"/>
              <a:gd name="connsiteX2" fmla="*/ 448027 w 1596952"/>
              <a:gd name="connsiteY2" fmla="*/ 331167 h 901410"/>
              <a:gd name="connsiteX3" fmla="*/ 1150496 w 1596952"/>
              <a:gd name="connsiteY3" fmla="*/ 333149 h 901410"/>
              <a:gd name="connsiteX4" fmla="*/ 1298133 w 1596952"/>
              <a:gd name="connsiteY4" fmla="*/ 2555 h 901410"/>
              <a:gd name="connsiteX5" fmla="*/ 1588645 w 1596952"/>
              <a:gd name="connsiteY5" fmla="*/ 442170 h 901410"/>
              <a:gd name="connsiteX6" fmla="*/ 771877 w 1596952"/>
              <a:gd name="connsiteY6" fmla="*/ 901236 h 901410"/>
              <a:gd name="connsiteX7" fmla="*/ 352 w 1596952"/>
              <a:gd name="connsiteY7" fmla="*/ 411214 h 901410"/>
              <a:gd name="connsiteX0" fmla="*/ 352 w 1594446"/>
              <a:gd name="connsiteY0" fmla="*/ 411214 h 901410"/>
              <a:gd name="connsiteX1" fmla="*/ 240858 w 1594446"/>
              <a:gd name="connsiteY1" fmla="*/ 12080 h 901410"/>
              <a:gd name="connsiteX2" fmla="*/ 448027 w 1594446"/>
              <a:gd name="connsiteY2" fmla="*/ 331167 h 901410"/>
              <a:gd name="connsiteX3" fmla="*/ 1150496 w 1594446"/>
              <a:gd name="connsiteY3" fmla="*/ 333149 h 901410"/>
              <a:gd name="connsiteX4" fmla="*/ 1298133 w 1594446"/>
              <a:gd name="connsiteY4" fmla="*/ 2555 h 901410"/>
              <a:gd name="connsiteX5" fmla="*/ 1588645 w 1594446"/>
              <a:gd name="connsiteY5" fmla="*/ 442170 h 901410"/>
              <a:gd name="connsiteX6" fmla="*/ 771877 w 1594446"/>
              <a:gd name="connsiteY6" fmla="*/ 901236 h 901410"/>
              <a:gd name="connsiteX7" fmla="*/ 352 w 1594446"/>
              <a:gd name="connsiteY7" fmla="*/ 411214 h 901410"/>
              <a:gd name="connsiteX0" fmla="*/ 352 w 1594446"/>
              <a:gd name="connsiteY0" fmla="*/ 411214 h 901410"/>
              <a:gd name="connsiteX1" fmla="*/ 240858 w 1594446"/>
              <a:gd name="connsiteY1" fmla="*/ 12080 h 901410"/>
              <a:gd name="connsiteX2" fmla="*/ 448027 w 1594446"/>
              <a:gd name="connsiteY2" fmla="*/ 331167 h 901410"/>
              <a:gd name="connsiteX3" fmla="*/ 1150496 w 1594446"/>
              <a:gd name="connsiteY3" fmla="*/ 333149 h 901410"/>
              <a:gd name="connsiteX4" fmla="*/ 1298133 w 1594446"/>
              <a:gd name="connsiteY4" fmla="*/ 2555 h 901410"/>
              <a:gd name="connsiteX5" fmla="*/ 1588645 w 1594446"/>
              <a:gd name="connsiteY5" fmla="*/ 442170 h 901410"/>
              <a:gd name="connsiteX6" fmla="*/ 771877 w 1594446"/>
              <a:gd name="connsiteY6" fmla="*/ 901236 h 901410"/>
              <a:gd name="connsiteX7" fmla="*/ 352 w 1594446"/>
              <a:gd name="connsiteY7" fmla="*/ 411214 h 901410"/>
              <a:gd name="connsiteX0" fmla="*/ 352 w 1594446"/>
              <a:gd name="connsiteY0" fmla="*/ 411214 h 901410"/>
              <a:gd name="connsiteX1" fmla="*/ 240858 w 1594446"/>
              <a:gd name="connsiteY1" fmla="*/ 12080 h 901410"/>
              <a:gd name="connsiteX2" fmla="*/ 448027 w 1594446"/>
              <a:gd name="connsiteY2" fmla="*/ 331167 h 901410"/>
              <a:gd name="connsiteX3" fmla="*/ 1150496 w 1594446"/>
              <a:gd name="connsiteY3" fmla="*/ 333149 h 901410"/>
              <a:gd name="connsiteX4" fmla="*/ 1298133 w 1594446"/>
              <a:gd name="connsiteY4" fmla="*/ 2555 h 901410"/>
              <a:gd name="connsiteX5" fmla="*/ 1588645 w 1594446"/>
              <a:gd name="connsiteY5" fmla="*/ 442170 h 901410"/>
              <a:gd name="connsiteX6" fmla="*/ 771877 w 1594446"/>
              <a:gd name="connsiteY6" fmla="*/ 901236 h 901410"/>
              <a:gd name="connsiteX7" fmla="*/ 352 w 1594446"/>
              <a:gd name="connsiteY7" fmla="*/ 411214 h 901410"/>
              <a:gd name="connsiteX0" fmla="*/ 220 w 1594314"/>
              <a:gd name="connsiteY0" fmla="*/ 411214 h 901410"/>
              <a:gd name="connsiteX1" fmla="*/ 240726 w 1594314"/>
              <a:gd name="connsiteY1" fmla="*/ 12080 h 901410"/>
              <a:gd name="connsiteX2" fmla="*/ 447895 w 1594314"/>
              <a:gd name="connsiteY2" fmla="*/ 331167 h 901410"/>
              <a:gd name="connsiteX3" fmla="*/ 1150364 w 1594314"/>
              <a:gd name="connsiteY3" fmla="*/ 333149 h 901410"/>
              <a:gd name="connsiteX4" fmla="*/ 1298001 w 1594314"/>
              <a:gd name="connsiteY4" fmla="*/ 2555 h 901410"/>
              <a:gd name="connsiteX5" fmla="*/ 1588513 w 1594314"/>
              <a:gd name="connsiteY5" fmla="*/ 442170 h 901410"/>
              <a:gd name="connsiteX6" fmla="*/ 771745 w 1594314"/>
              <a:gd name="connsiteY6" fmla="*/ 901236 h 901410"/>
              <a:gd name="connsiteX7" fmla="*/ 220 w 1594314"/>
              <a:gd name="connsiteY7" fmla="*/ 411214 h 901410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50364 w 1594314"/>
              <a:gd name="connsiteY3" fmla="*/ 330645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50364 w 1594314"/>
              <a:gd name="connsiteY3" fmla="*/ 330645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50364 w 1594314"/>
              <a:gd name="connsiteY3" fmla="*/ 330645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50364 w 1594314"/>
              <a:gd name="connsiteY3" fmla="*/ 330645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19079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19079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27753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27753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27753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9211 h 899407"/>
              <a:gd name="connsiteX1" fmla="*/ 240726 w 1594314"/>
              <a:gd name="connsiteY1" fmla="*/ 10077 h 899407"/>
              <a:gd name="connsiteX2" fmla="*/ 494155 w 1594314"/>
              <a:gd name="connsiteY2" fmla="*/ 332055 h 899407"/>
              <a:gd name="connsiteX3" fmla="*/ 1101213 w 1594314"/>
              <a:gd name="connsiteY3" fmla="*/ 328254 h 899407"/>
              <a:gd name="connsiteX4" fmla="*/ 1298001 w 1594314"/>
              <a:gd name="connsiteY4" fmla="*/ 552 h 899407"/>
              <a:gd name="connsiteX5" fmla="*/ 1588513 w 1594314"/>
              <a:gd name="connsiteY5" fmla="*/ 440167 h 899407"/>
              <a:gd name="connsiteX6" fmla="*/ 771745 w 1594314"/>
              <a:gd name="connsiteY6" fmla="*/ 899233 h 899407"/>
              <a:gd name="connsiteX7" fmla="*/ 220 w 1594314"/>
              <a:gd name="connsiteY7" fmla="*/ 409211 h 899407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27753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4314" h="898906">
                <a:moveTo>
                  <a:pt x="220" y="408710"/>
                </a:moveTo>
                <a:cubicBezTo>
                  <a:pt x="-7320" y="48586"/>
                  <a:pt x="181195" y="30525"/>
                  <a:pt x="240726" y="9576"/>
                </a:cubicBezTo>
                <a:cubicBezTo>
                  <a:pt x="560210" y="-36309"/>
                  <a:pt x="511275" y="271871"/>
                  <a:pt x="494155" y="331554"/>
                </a:cubicBezTo>
                <a:lnTo>
                  <a:pt x="1101213" y="327753"/>
                </a:lnTo>
                <a:cubicBezTo>
                  <a:pt x="1107087" y="262206"/>
                  <a:pt x="1010041" y="20212"/>
                  <a:pt x="1298001" y="51"/>
                </a:cubicBezTo>
                <a:cubicBezTo>
                  <a:pt x="1394442" y="-2416"/>
                  <a:pt x="1634550" y="83908"/>
                  <a:pt x="1588513" y="439666"/>
                </a:cubicBezTo>
                <a:cubicBezTo>
                  <a:pt x="1542476" y="795424"/>
                  <a:pt x="1036460" y="903891"/>
                  <a:pt x="771745" y="898732"/>
                </a:cubicBezTo>
                <a:cubicBezTo>
                  <a:pt x="507030" y="893573"/>
                  <a:pt x="7760" y="768834"/>
                  <a:pt x="220" y="408710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 54"/>
          <p:cNvSpPr/>
          <p:nvPr/>
        </p:nvSpPr>
        <p:spPr>
          <a:xfrm>
            <a:off x="1761773" y="1268531"/>
            <a:ext cx="1214062" cy="617588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835819">
                <a:moveTo>
                  <a:pt x="802482" y="0"/>
                </a:moveTo>
                <a:lnTo>
                  <a:pt x="933450" y="45244"/>
                </a:lnTo>
                <a:lnTo>
                  <a:pt x="1097757" y="76200"/>
                </a:lnTo>
                <a:lnTo>
                  <a:pt x="1293019" y="80962"/>
                </a:lnTo>
                <a:lnTo>
                  <a:pt x="1421607" y="92869"/>
                </a:lnTo>
                <a:lnTo>
                  <a:pt x="1507332" y="121444"/>
                </a:lnTo>
                <a:lnTo>
                  <a:pt x="1557338" y="140494"/>
                </a:lnTo>
                <a:lnTo>
                  <a:pt x="1612107" y="200025"/>
                </a:lnTo>
                <a:lnTo>
                  <a:pt x="1640682" y="285750"/>
                </a:lnTo>
                <a:lnTo>
                  <a:pt x="1643063" y="333375"/>
                </a:lnTo>
                <a:lnTo>
                  <a:pt x="1633538" y="397669"/>
                </a:lnTo>
                <a:lnTo>
                  <a:pt x="1602582" y="440531"/>
                </a:lnTo>
                <a:lnTo>
                  <a:pt x="1540669" y="481012"/>
                </a:lnTo>
                <a:lnTo>
                  <a:pt x="1466850" y="497681"/>
                </a:lnTo>
                <a:lnTo>
                  <a:pt x="1352550" y="507206"/>
                </a:lnTo>
                <a:lnTo>
                  <a:pt x="1250157" y="507206"/>
                </a:lnTo>
                <a:lnTo>
                  <a:pt x="1207294" y="528637"/>
                </a:lnTo>
                <a:lnTo>
                  <a:pt x="1162050" y="571500"/>
                </a:lnTo>
                <a:lnTo>
                  <a:pt x="1135857" y="609600"/>
                </a:lnTo>
                <a:lnTo>
                  <a:pt x="1109663" y="688181"/>
                </a:lnTo>
                <a:lnTo>
                  <a:pt x="1119188" y="742950"/>
                </a:lnTo>
                <a:lnTo>
                  <a:pt x="1126332" y="804862"/>
                </a:lnTo>
                <a:lnTo>
                  <a:pt x="1131094" y="831056"/>
                </a:lnTo>
                <a:lnTo>
                  <a:pt x="531019" y="835819"/>
                </a:lnTo>
                <a:lnTo>
                  <a:pt x="540544" y="776287"/>
                </a:lnTo>
                <a:lnTo>
                  <a:pt x="540544" y="697706"/>
                </a:lnTo>
                <a:lnTo>
                  <a:pt x="531019" y="645319"/>
                </a:lnTo>
                <a:lnTo>
                  <a:pt x="492919" y="585787"/>
                </a:lnTo>
                <a:lnTo>
                  <a:pt x="450057" y="547687"/>
                </a:lnTo>
                <a:lnTo>
                  <a:pt x="388144" y="519112"/>
                </a:lnTo>
                <a:lnTo>
                  <a:pt x="311944" y="511969"/>
                </a:lnTo>
                <a:lnTo>
                  <a:pt x="230982" y="507206"/>
                </a:lnTo>
                <a:lnTo>
                  <a:pt x="133350" y="497681"/>
                </a:lnTo>
                <a:lnTo>
                  <a:pt x="61913" y="464344"/>
                </a:lnTo>
                <a:lnTo>
                  <a:pt x="28575" y="431006"/>
                </a:lnTo>
                <a:lnTo>
                  <a:pt x="9525" y="388144"/>
                </a:lnTo>
                <a:lnTo>
                  <a:pt x="0" y="323850"/>
                </a:lnTo>
                <a:lnTo>
                  <a:pt x="4763" y="252412"/>
                </a:lnTo>
                <a:lnTo>
                  <a:pt x="19050" y="209550"/>
                </a:lnTo>
                <a:lnTo>
                  <a:pt x="69057" y="159544"/>
                </a:lnTo>
                <a:lnTo>
                  <a:pt x="114300" y="130969"/>
                </a:lnTo>
                <a:lnTo>
                  <a:pt x="183357" y="107156"/>
                </a:lnTo>
                <a:lnTo>
                  <a:pt x="295275" y="97631"/>
                </a:lnTo>
                <a:lnTo>
                  <a:pt x="378619" y="83344"/>
                </a:lnTo>
                <a:lnTo>
                  <a:pt x="502444" y="69056"/>
                </a:lnTo>
                <a:lnTo>
                  <a:pt x="573882" y="54769"/>
                </a:lnTo>
                <a:lnTo>
                  <a:pt x="659607" y="42862"/>
                </a:lnTo>
                <a:lnTo>
                  <a:pt x="723900" y="23812"/>
                </a:lnTo>
                <a:lnTo>
                  <a:pt x="802482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reeform 58"/>
          <p:cNvSpPr/>
          <p:nvPr/>
        </p:nvSpPr>
        <p:spPr>
          <a:xfrm>
            <a:off x="3878849" y="1200150"/>
            <a:ext cx="406446" cy="615242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802482 w 1643063"/>
              <a:gd name="connsiteY47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802482 w 1643063"/>
              <a:gd name="connsiteY46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802482 w 1643063"/>
              <a:gd name="connsiteY45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802482 w 1643063"/>
              <a:gd name="connsiteY44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802482 w 1643063"/>
              <a:gd name="connsiteY43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802482 w 1643063"/>
              <a:gd name="connsiteY42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802482 w 1643063"/>
              <a:gd name="connsiteY41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802482 w 1643063"/>
              <a:gd name="connsiteY40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802482 w 1643063"/>
              <a:gd name="connsiteY39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802482 w 1643063"/>
              <a:gd name="connsiteY3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802482 w 1643063"/>
              <a:gd name="connsiteY37" fmla="*/ 0 h 835819"/>
              <a:gd name="connsiteX0" fmla="*/ 792957 w 1633538"/>
              <a:gd name="connsiteY0" fmla="*/ 0 h 835819"/>
              <a:gd name="connsiteX1" fmla="*/ 923925 w 1633538"/>
              <a:gd name="connsiteY1" fmla="*/ 45244 h 835819"/>
              <a:gd name="connsiteX2" fmla="*/ 1088232 w 1633538"/>
              <a:gd name="connsiteY2" fmla="*/ 76200 h 835819"/>
              <a:gd name="connsiteX3" fmla="*/ 1283494 w 1633538"/>
              <a:gd name="connsiteY3" fmla="*/ 80962 h 835819"/>
              <a:gd name="connsiteX4" fmla="*/ 1412082 w 1633538"/>
              <a:gd name="connsiteY4" fmla="*/ 92869 h 835819"/>
              <a:gd name="connsiteX5" fmla="*/ 1497807 w 1633538"/>
              <a:gd name="connsiteY5" fmla="*/ 121444 h 835819"/>
              <a:gd name="connsiteX6" fmla="*/ 1547813 w 1633538"/>
              <a:gd name="connsiteY6" fmla="*/ 140494 h 835819"/>
              <a:gd name="connsiteX7" fmla="*/ 1602582 w 1633538"/>
              <a:gd name="connsiteY7" fmla="*/ 200025 h 835819"/>
              <a:gd name="connsiteX8" fmla="*/ 1631157 w 1633538"/>
              <a:gd name="connsiteY8" fmla="*/ 285750 h 835819"/>
              <a:gd name="connsiteX9" fmla="*/ 1633538 w 1633538"/>
              <a:gd name="connsiteY9" fmla="*/ 333375 h 835819"/>
              <a:gd name="connsiteX10" fmla="*/ 1624013 w 1633538"/>
              <a:gd name="connsiteY10" fmla="*/ 397669 h 835819"/>
              <a:gd name="connsiteX11" fmla="*/ 1593057 w 1633538"/>
              <a:gd name="connsiteY11" fmla="*/ 440531 h 835819"/>
              <a:gd name="connsiteX12" fmla="*/ 1531144 w 1633538"/>
              <a:gd name="connsiteY12" fmla="*/ 481012 h 835819"/>
              <a:gd name="connsiteX13" fmla="*/ 1457325 w 1633538"/>
              <a:gd name="connsiteY13" fmla="*/ 497681 h 835819"/>
              <a:gd name="connsiteX14" fmla="*/ 1343025 w 1633538"/>
              <a:gd name="connsiteY14" fmla="*/ 507206 h 835819"/>
              <a:gd name="connsiteX15" fmla="*/ 1240632 w 1633538"/>
              <a:gd name="connsiteY15" fmla="*/ 507206 h 835819"/>
              <a:gd name="connsiteX16" fmla="*/ 1197769 w 1633538"/>
              <a:gd name="connsiteY16" fmla="*/ 528637 h 835819"/>
              <a:gd name="connsiteX17" fmla="*/ 1152525 w 1633538"/>
              <a:gd name="connsiteY17" fmla="*/ 571500 h 835819"/>
              <a:gd name="connsiteX18" fmla="*/ 1126332 w 1633538"/>
              <a:gd name="connsiteY18" fmla="*/ 609600 h 835819"/>
              <a:gd name="connsiteX19" fmla="*/ 1100138 w 1633538"/>
              <a:gd name="connsiteY19" fmla="*/ 688181 h 835819"/>
              <a:gd name="connsiteX20" fmla="*/ 1109663 w 1633538"/>
              <a:gd name="connsiteY20" fmla="*/ 742950 h 835819"/>
              <a:gd name="connsiteX21" fmla="*/ 1116807 w 1633538"/>
              <a:gd name="connsiteY21" fmla="*/ 804862 h 835819"/>
              <a:gd name="connsiteX22" fmla="*/ 1121569 w 1633538"/>
              <a:gd name="connsiteY22" fmla="*/ 831056 h 835819"/>
              <a:gd name="connsiteX23" fmla="*/ 521494 w 1633538"/>
              <a:gd name="connsiteY23" fmla="*/ 835819 h 835819"/>
              <a:gd name="connsiteX24" fmla="*/ 531019 w 1633538"/>
              <a:gd name="connsiteY24" fmla="*/ 776287 h 835819"/>
              <a:gd name="connsiteX25" fmla="*/ 531019 w 1633538"/>
              <a:gd name="connsiteY25" fmla="*/ 697706 h 835819"/>
              <a:gd name="connsiteX26" fmla="*/ 521494 w 1633538"/>
              <a:gd name="connsiteY26" fmla="*/ 645319 h 835819"/>
              <a:gd name="connsiteX27" fmla="*/ 483394 w 1633538"/>
              <a:gd name="connsiteY27" fmla="*/ 585787 h 835819"/>
              <a:gd name="connsiteX28" fmla="*/ 440532 w 1633538"/>
              <a:gd name="connsiteY28" fmla="*/ 547687 h 835819"/>
              <a:gd name="connsiteX29" fmla="*/ 378619 w 1633538"/>
              <a:gd name="connsiteY29" fmla="*/ 519112 h 835819"/>
              <a:gd name="connsiteX30" fmla="*/ 302419 w 1633538"/>
              <a:gd name="connsiteY30" fmla="*/ 511969 h 835819"/>
              <a:gd name="connsiteX31" fmla="*/ 221457 w 1633538"/>
              <a:gd name="connsiteY31" fmla="*/ 507206 h 835819"/>
              <a:gd name="connsiteX32" fmla="*/ 123825 w 1633538"/>
              <a:gd name="connsiteY32" fmla="*/ 497681 h 835819"/>
              <a:gd name="connsiteX33" fmla="*/ 52388 w 1633538"/>
              <a:gd name="connsiteY33" fmla="*/ 464344 h 835819"/>
              <a:gd name="connsiteX34" fmla="*/ 19050 w 1633538"/>
              <a:gd name="connsiteY34" fmla="*/ 431006 h 835819"/>
              <a:gd name="connsiteX35" fmla="*/ 0 w 1633538"/>
              <a:gd name="connsiteY35" fmla="*/ 388144 h 835819"/>
              <a:gd name="connsiteX36" fmla="*/ 792957 w 1633538"/>
              <a:gd name="connsiteY36" fmla="*/ 0 h 835819"/>
              <a:gd name="connsiteX0" fmla="*/ 773907 w 1614488"/>
              <a:gd name="connsiteY0" fmla="*/ 0 h 835819"/>
              <a:gd name="connsiteX1" fmla="*/ 904875 w 1614488"/>
              <a:gd name="connsiteY1" fmla="*/ 45244 h 835819"/>
              <a:gd name="connsiteX2" fmla="*/ 1069182 w 1614488"/>
              <a:gd name="connsiteY2" fmla="*/ 76200 h 835819"/>
              <a:gd name="connsiteX3" fmla="*/ 1264444 w 1614488"/>
              <a:gd name="connsiteY3" fmla="*/ 80962 h 835819"/>
              <a:gd name="connsiteX4" fmla="*/ 1393032 w 1614488"/>
              <a:gd name="connsiteY4" fmla="*/ 92869 h 835819"/>
              <a:gd name="connsiteX5" fmla="*/ 1478757 w 1614488"/>
              <a:gd name="connsiteY5" fmla="*/ 121444 h 835819"/>
              <a:gd name="connsiteX6" fmla="*/ 1528763 w 1614488"/>
              <a:gd name="connsiteY6" fmla="*/ 140494 h 835819"/>
              <a:gd name="connsiteX7" fmla="*/ 1583532 w 1614488"/>
              <a:gd name="connsiteY7" fmla="*/ 200025 h 835819"/>
              <a:gd name="connsiteX8" fmla="*/ 1612107 w 1614488"/>
              <a:gd name="connsiteY8" fmla="*/ 285750 h 835819"/>
              <a:gd name="connsiteX9" fmla="*/ 1614488 w 1614488"/>
              <a:gd name="connsiteY9" fmla="*/ 333375 h 835819"/>
              <a:gd name="connsiteX10" fmla="*/ 1604963 w 1614488"/>
              <a:gd name="connsiteY10" fmla="*/ 397669 h 835819"/>
              <a:gd name="connsiteX11" fmla="*/ 1574007 w 1614488"/>
              <a:gd name="connsiteY11" fmla="*/ 440531 h 835819"/>
              <a:gd name="connsiteX12" fmla="*/ 1512094 w 1614488"/>
              <a:gd name="connsiteY12" fmla="*/ 481012 h 835819"/>
              <a:gd name="connsiteX13" fmla="*/ 1438275 w 1614488"/>
              <a:gd name="connsiteY13" fmla="*/ 497681 h 835819"/>
              <a:gd name="connsiteX14" fmla="*/ 1323975 w 1614488"/>
              <a:gd name="connsiteY14" fmla="*/ 507206 h 835819"/>
              <a:gd name="connsiteX15" fmla="*/ 1221582 w 1614488"/>
              <a:gd name="connsiteY15" fmla="*/ 507206 h 835819"/>
              <a:gd name="connsiteX16" fmla="*/ 1178719 w 1614488"/>
              <a:gd name="connsiteY16" fmla="*/ 528637 h 835819"/>
              <a:gd name="connsiteX17" fmla="*/ 1133475 w 1614488"/>
              <a:gd name="connsiteY17" fmla="*/ 571500 h 835819"/>
              <a:gd name="connsiteX18" fmla="*/ 1107282 w 1614488"/>
              <a:gd name="connsiteY18" fmla="*/ 609600 h 835819"/>
              <a:gd name="connsiteX19" fmla="*/ 1081088 w 1614488"/>
              <a:gd name="connsiteY19" fmla="*/ 688181 h 835819"/>
              <a:gd name="connsiteX20" fmla="*/ 1090613 w 1614488"/>
              <a:gd name="connsiteY20" fmla="*/ 742950 h 835819"/>
              <a:gd name="connsiteX21" fmla="*/ 1097757 w 1614488"/>
              <a:gd name="connsiteY21" fmla="*/ 804862 h 835819"/>
              <a:gd name="connsiteX22" fmla="*/ 1102519 w 1614488"/>
              <a:gd name="connsiteY22" fmla="*/ 831056 h 835819"/>
              <a:gd name="connsiteX23" fmla="*/ 502444 w 1614488"/>
              <a:gd name="connsiteY23" fmla="*/ 835819 h 835819"/>
              <a:gd name="connsiteX24" fmla="*/ 511969 w 1614488"/>
              <a:gd name="connsiteY24" fmla="*/ 776287 h 835819"/>
              <a:gd name="connsiteX25" fmla="*/ 511969 w 1614488"/>
              <a:gd name="connsiteY25" fmla="*/ 697706 h 835819"/>
              <a:gd name="connsiteX26" fmla="*/ 502444 w 1614488"/>
              <a:gd name="connsiteY26" fmla="*/ 645319 h 835819"/>
              <a:gd name="connsiteX27" fmla="*/ 464344 w 1614488"/>
              <a:gd name="connsiteY27" fmla="*/ 585787 h 835819"/>
              <a:gd name="connsiteX28" fmla="*/ 421482 w 1614488"/>
              <a:gd name="connsiteY28" fmla="*/ 547687 h 835819"/>
              <a:gd name="connsiteX29" fmla="*/ 359569 w 1614488"/>
              <a:gd name="connsiteY29" fmla="*/ 519112 h 835819"/>
              <a:gd name="connsiteX30" fmla="*/ 283369 w 1614488"/>
              <a:gd name="connsiteY30" fmla="*/ 511969 h 835819"/>
              <a:gd name="connsiteX31" fmla="*/ 202407 w 1614488"/>
              <a:gd name="connsiteY31" fmla="*/ 507206 h 835819"/>
              <a:gd name="connsiteX32" fmla="*/ 104775 w 1614488"/>
              <a:gd name="connsiteY32" fmla="*/ 497681 h 835819"/>
              <a:gd name="connsiteX33" fmla="*/ 33338 w 1614488"/>
              <a:gd name="connsiteY33" fmla="*/ 464344 h 835819"/>
              <a:gd name="connsiteX34" fmla="*/ 0 w 1614488"/>
              <a:gd name="connsiteY34" fmla="*/ 431006 h 835819"/>
              <a:gd name="connsiteX35" fmla="*/ 773907 w 1614488"/>
              <a:gd name="connsiteY35" fmla="*/ 0 h 835819"/>
              <a:gd name="connsiteX0" fmla="*/ 740569 w 1581150"/>
              <a:gd name="connsiteY0" fmla="*/ 0 h 835819"/>
              <a:gd name="connsiteX1" fmla="*/ 871537 w 1581150"/>
              <a:gd name="connsiteY1" fmla="*/ 45244 h 835819"/>
              <a:gd name="connsiteX2" fmla="*/ 1035844 w 1581150"/>
              <a:gd name="connsiteY2" fmla="*/ 76200 h 835819"/>
              <a:gd name="connsiteX3" fmla="*/ 1231106 w 1581150"/>
              <a:gd name="connsiteY3" fmla="*/ 80962 h 835819"/>
              <a:gd name="connsiteX4" fmla="*/ 1359694 w 1581150"/>
              <a:gd name="connsiteY4" fmla="*/ 92869 h 835819"/>
              <a:gd name="connsiteX5" fmla="*/ 1445419 w 1581150"/>
              <a:gd name="connsiteY5" fmla="*/ 121444 h 835819"/>
              <a:gd name="connsiteX6" fmla="*/ 1495425 w 1581150"/>
              <a:gd name="connsiteY6" fmla="*/ 140494 h 835819"/>
              <a:gd name="connsiteX7" fmla="*/ 1550194 w 1581150"/>
              <a:gd name="connsiteY7" fmla="*/ 200025 h 835819"/>
              <a:gd name="connsiteX8" fmla="*/ 1578769 w 1581150"/>
              <a:gd name="connsiteY8" fmla="*/ 285750 h 835819"/>
              <a:gd name="connsiteX9" fmla="*/ 1581150 w 1581150"/>
              <a:gd name="connsiteY9" fmla="*/ 333375 h 835819"/>
              <a:gd name="connsiteX10" fmla="*/ 1571625 w 1581150"/>
              <a:gd name="connsiteY10" fmla="*/ 397669 h 835819"/>
              <a:gd name="connsiteX11" fmla="*/ 1540669 w 1581150"/>
              <a:gd name="connsiteY11" fmla="*/ 440531 h 835819"/>
              <a:gd name="connsiteX12" fmla="*/ 1478756 w 1581150"/>
              <a:gd name="connsiteY12" fmla="*/ 481012 h 835819"/>
              <a:gd name="connsiteX13" fmla="*/ 1404937 w 1581150"/>
              <a:gd name="connsiteY13" fmla="*/ 497681 h 835819"/>
              <a:gd name="connsiteX14" fmla="*/ 1290637 w 1581150"/>
              <a:gd name="connsiteY14" fmla="*/ 507206 h 835819"/>
              <a:gd name="connsiteX15" fmla="*/ 1188244 w 1581150"/>
              <a:gd name="connsiteY15" fmla="*/ 507206 h 835819"/>
              <a:gd name="connsiteX16" fmla="*/ 1145381 w 1581150"/>
              <a:gd name="connsiteY16" fmla="*/ 528637 h 835819"/>
              <a:gd name="connsiteX17" fmla="*/ 1100137 w 1581150"/>
              <a:gd name="connsiteY17" fmla="*/ 571500 h 835819"/>
              <a:gd name="connsiteX18" fmla="*/ 1073944 w 1581150"/>
              <a:gd name="connsiteY18" fmla="*/ 609600 h 835819"/>
              <a:gd name="connsiteX19" fmla="*/ 1047750 w 1581150"/>
              <a:gd name="connsiteY19" fmla="*/ 688181 h 835819"/>
              <a:gd name="connsiteX20" fmla="*/ 1057275 w 1581150"/>
              <a:gd name="connsiteY20" fmla="*/ 742950 h 835819"/>
              <a:gd name="connsiteX21" fmla="*/ 1064419 w 1581150"/>
              <a:gd name="connsiteY21" fmla="*/ 804862 h 835819"/>
              <a:gd name="connsiteX22" fmla="*/ 1069181 w 1581150"/>
              <a:gd name="connsiteY22" fmla="*/ 831056 h 835819"/>
              <a:gd name="connsiteX23" fmla="*/ 469106 w 1581150"/>
              <a:gd name="connsiteY23" fmla="*/ 835819 h 835819"/>
              <a:gd name="connsiteX24" fmla="*/ 478631 w 1581150"/>
              <a:gd name="connsiteY24" fmla="*/ 776287 h 835819"/>
              <a:gd name="connsiteX25" fmla="*/ 478631 w 1581150"/>
              <a:gd name="connsiteY25" fmla="*/ 697706 h 835819"/>
              <a:gd name="connsiteX26" fmla="*/ 469106 w 1581150"/>
              <a:gd name="connsiteY26" fmla="*/ 645319 h 835819"/>
              <a:gd name="connsiteX27" fmla="*/ 431006 w 1581150"/>
              <a:gd name="connsiteY27" fmla="*/ 585787 h 835819"/>
              <a:gd name="connsiteX28" fmla="*/ 388144 w 1581150"/>
              <a:gd name="connsiteY28" fmla="*/ 547687 h 835819"/>
              <a:gd name="connsiteX29" fmla="*/ 326231 w 1581150"/>
              <a:gd name="connsiteY29" fmla="*/ 519112 h 835819"/>
              <a:gd name="connsiteX30" fmla="*/ 250031 w 1581150"/>
              <a:gd name="connsiteY30" fmla="*/ 511969 h 835819"/>
              <a:gd name="connsiteX31" fmla="*/ 169069 w 1581150"/>
              <a:gd name="connsiteY31" fmla="*/ 507206 h 835819"/>
              <a:gd name="connsiteX32" fmla="*/ 71437 w 1581150"/>
              <a:gd name="connsiteY32" fmla="*/ 497681 h 835819"/>
              <a:gd name="connsiteX33" fmla="*/ 0 w 1581150"/>
              <a:gd name="connsiteY33" fmla="*/ 464344 h 835819"/>
              <a:gd name="connsiteX34" fmla="*/ 740569 w 1581150"/>
              <a:gd name="connsiteY34" fmla="*/ 0 h 835819"/>
              <a:gd name="connsiteX0" fmla="*/ 669132 w 1509713"/>
              <a:gd name="connsiteY0" fmla="*/ 0 h 835819"/>
              <a:gd name="connsiteX1" fmla="*/ 800100 w 1509713"/>
              <a:gd name="connsiteY1" fmla="*/ 45244 h 835819"/>
              <a:gd name="connsiteX2" fmla="*/ 964407 w 1509713"/>
              <a:gd name="connsiteY2" fmla="*/ 76200 h 835819"/>
              <a:gd name="connsiteX3" fmla="*/ 1159669 w 1509713"/>
              <a:gd name="connsiteY3" fmla="*/ 80962 h 835819"/>
              <a:gd name="connsiteX4" fmla="*/ 1288257 w 1509713"/>
              <a:gd name="connsiteY4" fmla="*/ 92869 h 835819"/>
              <a:gd name="connsiteX5" fmla="*/ 1373982 w 1509713"/>
              <a:gd name="connsiteY5" fmla="*/ 121444 h 835819"/>
              <a:gd name="connsiteX6" fmla="*/ 1423988 w 1509713"/>
              <a:gd name="connsiteY6" fmla="*/ 140494 h 835819"/>
              <a:gd name="connsiteX7" fmla="*/ 1478757 w 1509713"/>
              <a:gd name="connsiteY7" fmla="*/ 200025 h 835819"/>
              <a:gd name="connsiteX8" fmla="*/ 1507332 w 1509713"/>
              <a:gd name="connsiteY8" fmla="*/ 285750 h 835819"/>
              <a:gd name="connsiteX9" fmla="*/ 1509713 w 1509713"/>
              <a:gd name="connsiteY9" fmla="*/ 333375 h 835819"/>
              <a:gd name="connsiteX10" fmla="*/ 1500188 w 1509713"/>
              <a:gd name="connsiteY10" fmla="*/ 397669 h 835819"/>
              <a:gd name="connsiteX11" fmla="*/ 1469232 w 1509713"/>
              <a:gd name="connsiteY11" fmla="*/ 440531 h 835819"/>
              <a:gd name="connsiteX12" fmla="*/ 1407319 w 1509713"/>
              <a:gd name="connsiteY12" fmla="*/ 481012 h 835819"/>
              <a:gd name="connsiteX13" fmla="*/ 1333500 w 1509713"/>
              <a:gd name="connsiteY13" fmla="*/ 497681 h 835819"/>
              <a:gd name="connsiteX14" fmla="*/ 1219200 w 1509713"/>
              <a:gd name="connsiteY14" fmla="*/ 507206 h 835819"/>
              <a:gd name="connsiteX15" fmla="*/ 1116807 w 1509713"/>
              <a:gd name="connsiteY15" fmla="*/ 507206 h 835819"/>
              <a:gd name="connsiteX16" fmla="*/ 1073944 w 1509713"/>
              <a:gd name="connsiteY16" fmla="*/ 528637 h 835819"/>
              <a:gd name="connsiteX17" fmla="*/ 1028700 w 1509713"/>
              <a:gd name="connsiteY17" fmla="*/ 571500 h 835819"/>
              <a:gd name="connsiteX18" fmla="*/ 1002507 w 1509713"/>
              <a:gd name="connsiteY18" fmla="*/ 609600 h 835819"/>
              <a:gd name="connsiteX19" fmla="*/ 976313 w 1509713"/>
              <a:gd name="connsiteY19" fmla="*/ 688181 h 835819"/>
              <a:gd name="connsiteX20" fmla="*/ 985838 w 1509713"/>
              <a:gd name="connsiteY20" fmla="*/ 742950 h 835819"/>
              <a:gd name="connsiteX21" fmla="*/ 992982 w 1509713"/>
              <a:gd name="connsiteY21" fmla="*/ 804862 h 835819"/>
              <a:gd name="connsiteX22" fmla="*/ 997744 w 1509713"/>
              <a:gd name="connsiteY22" fmla="*/ 831056 h 835819"/>
              <a:gd name="connsiteX23" fmla="*/ 397669 w 1509713"/>
              <a:gd name="connsiteY23" fmla="*/ 835819 h 835819"/>
              <a:gd name="connsiteX24" fmla="*/ 407194 w 1509713"/>
              <a:gd name="connsiteY24" fmla="*/ 776287 h 835819"/>
              <a:gd name="connsiteX25" fmla="*/ 407194 w 1509713"/>
              <a:gd name="connsiteY25" fmla="*/ 697706 h 835819"/>
              <a:gd name="connsiteX26" fmla="*/ 397669 w 1509713"/>
              <a:gd name="connsiteY26" fmla="*/ 645319 h 835819"/>
              <a:gd name="connsiteX27" fmla="*/ 359569 w 1509713"/>
              <a:gd name="connsiteY27" fmla="*/ 585787 h 835819"/>
              <a:gd name="connsiteX28" fmla="*/ 316707 w 1509713"/>
              <a:gd name="connsiteY28" fmla="*/ 547687 h 835819"/>
              <a:gd name="connsiteX29" fmla="*/ 254794 w 1509713"/>
              <a:gd name="connsiteY29" fmla="*/ 519112 h 835819"/>
              <a:gd name="connsiteX30" fmla="*/ 178594 w 1509713"/>
              <a:gd name="connsiteY30" fmla="*/ 511969 h 835819"/>
              <a:gd name="connsiteX31" fmla="*/ 97632 w 1509713"/>
              <a:gd name="connsiteY31" fmla="*/ 507206 h 835819"/>
              <a:gd name="connsiteX32" fmla="*/ 0 w 1509713"/>
              <a:gd name="connsiteY32" fmla="*/ 497681 h 835819"/>
              <a:gd name="connsiteX33" fmla="*/ 669132 w 1509713"/>
              <a:gd name="connsiteY33" fmla="*/ 0 h 835819"/>
              <a:gd name="connsiteX0" fmla="*/ 571500 w 1412081"/>
              <a:gd name="connsiteY0" fmla="*/ 0 h 835819"/>
              <a:gd name="connsiteX1" fmla="*/ 702468 w 1412081"/>
              <a:gd name="connsiteY1" fmla="*/ 45244 h 835819"/>
              <a:gd name="connsiteX2" fmla="*/ 866775 w 1412081"/>
              <a:gd name="connsiteY2" fmla="*/ 76200 h 835819"/>
              <a:gd name="connsiteX3" fmla="*/ 1062037 w 1412081"/>
              <a:gd name="connsiteY3" fmla="*/ 80962 h 835819"/>
              <a:gd name="connsiteX4" fmla="*/ 1190625 w 1412081"/>
              <a:gd name="connsiteY4" fmla="*/ 92869 h 835819"/>
              <a:gd name="connsiteX5" fmla="*/ 1276350 w 1412081"/>
              <a:gd name="connsiteY5" fmla="*/ 121444 h 835819"/>
              <a:gd name="connsiteX6" fmla="*/ 1326356 w 1412081"/>
              <a:gd name="connsiteY6" fmla="*/ 140494 h 835819"/>
              <a:gd name="connsiteX7" fmla="*/ 1381125 w 1412081"/>
              <a:gd name="connsiteY7" fmla="*/ 200025 h 835819"/>
              <a:gd name="connsiteX8" fmla="*/ 1409700 w 1412081"/>
              <a:gd name="connsiteY8" fmla="*/ 285750 h 835819"/>
              <a:gd name="connsiteX9" fmla="*/ 1412081 w 1412081"/>
              <a:gd name="connsiteY9" fmla="*/ 333375 h 835819"/>
              <a:gd name="connsiteX10" fmla="*/ 1402556 w 1412081"/>
              <a:gd name="connsiteY10" fmla="*/ 397669 h 835819"/>
              <a:gd name="connsiteX11" fmla="*/ 1371600 w 1412081"/>
              <a:gd name="connsiteY11" fmla="*/ 440531 h 835819"/>
              <a:gd name="connsiteX12" fmla="*/ 1309687 w 1412081"/>
              <a:gd name="connsiteY12" fmla="*/ 481012 h 835819"/>
              <a:gd name="connsiteX13" fmla="*/ 1235868 w 1412081"/>
              <a:gd name="connsiteY13" fmla="*/ 497681 h 835819"/>
              <a:gd name="connsiteX14" fmla="*/ 1121568 w 1412081"/>
              <a:gd name="connsiteY14" fmla="*/ 507206 h 835819"/>
              <a:gd name="connsiteX15" fmla="*/ 1019175 w 1412081"/>
              <a:gd name="connsiteY15" fmla="*/ 507206 h 835819"/>
              <a:gd name="connsiteX16" fmla="*/ 976312 w 1412081"/>
              <a:gd name="connsiteY16" fmla="*/ 528637 h 835819"/>
              <a:gd name="connsiteX17" fmla="*/ 931068 w 1412081"/>
              <a:gd name="connsiteY17" fmla="*/ 571500 h 835819"/>
              <a:gd name="connsiteX18" fmla="*/ 904875 w 1412081"/>
              <a:gd name="connsiteY18" fmla="*/ 609600 h 835819"/>
              <a:gd name="connsiteX19" fmla="*/ 878681 w 1412081"/>
              <a:gd name="connsiteY19" fmla="*/ 688181 h 835819"/>
              <a:gd name="connsiteX20" fmla="*/ 888206 w 1412081"/>
              <a:gd name="connsiteY20" fmla="*/ 742950 h 835819"/>
              <a:gd name="connsiteX21" fmla="*/ 895350 w 1412081"/>
              <a:gd name="connsiteY21" fmla="*/ 804862 h 835819"/>
              <a:gd name="connsiteX22" fmla="*/ 900112 w 1412081"/>
              <a:gd name="connsiteY22" fmla="*/ 831056 h 835819"/>
              <a:gd name="connsiteX23" fmla="*/ 300037 w 1412081"/>
              <a:gd name="connsiteY23" fmla="*/ 835819 h 835819"/>
              <a:gd name="connsiteX24" fmla="*/ 309562 w 1412081"/>
              <a:gd name="connsiteY24" fmla="*/ 776287 h 835819"/>
              <a:gd name="connsiteX25" fmla="*/ 309562 w 1412081"/>
              <a:gd name="connsiteY25" fmla="*/ 697706 h 835819"/>
              <a:gd name="connsiteX26" fmla="*/ 300037 w 1412081"/>
              <a:gd name="connsiteY26" fmla="*/ 645319 h 835819"/>
              <a:gd name="connsiteX27" fmla="*/ 261937 w 1412081"/>
              <a:gd name="connsiteY27" fmla="*/ 585787 h 835819"/>
              <a:gd name="connsiteX28" fmla="*/ 219075 w 1412081"/>
              <a:gd name="connsiteY28" fmla="*/ 547687 h 835819"/>
              <a:gd name="connsiteX29" fmla="*/ 157162 w 1412081"/>
              <a:gd name="connsiteY29" fmla="*/ 519112 h 835819"/>
              <a:gd name="connsiteX30" fmla="*/ 80962 w 1412081"/>
              <a:gd name="connsiteY30" fmla="*/ 511969 h 835819"/>
              <a:gd name="connsiteX31" fmla="*/ 0 w 1412081"/>
              <a:gd name="connsiteY31" fmla="*/ 507206 h 835819"/>
              <a:gd name="connsiteX32" fmla="*/ 571500 w 1412081"/>
              <a:gd name="connsiteY32" fmla="*/ 0 h 835819"/>
              <a:gd name="connsiteX0" fmla="*/ 490538 w 1331119"/>
              <a:gd name="connsiteY0" fmla="*/ 0 h 835819"/>
              <a:gd name="connsiteX1" fmla="*/ 621506 w 1331119"/>
              <a:gd name="connsiteY1" fmla="*/ 45244 h 835819"/>
              <a:gd name="connsiteX2" fmla="*/ 785813 w 1331119"/>
              <a:gd name="connsiteY2" fmla="*/ 76200 h 835819"/>
              <a:gd name="connsiteX3" fmla="*/ 981075 w 1331119"/>
              <a:gd name="connsiteY3" fmla="*/ 80962 h 835819"/>
              <a:gd name="connsiteX4" fmla="*/ 1109663 w 1331119"/>
              <a:gd name="connsiteY4" fmla="*/ 92869 h 835819"/>
              <a:gd name="connsiteX5" fmla="*/ 1195388 w 1331119"/>
              <a:gd name="connsiteY5" fmla="*/ 121444 h 835819"/>
              <a:gd name="connsiteX6" fmla="*/ 1245394 w 1331119"/>
              <a:gd name="connsiteY6" fmla="*/ 140494 h 835819"/>
              <a:gd name="connsiteX7" fmla="*/ 1300163 w 1331119"/>
              <a:gd name="connsiteY7" fmla="*/ 200025 h 835819"/>
              <a:gd name="connsiteX8" fmla="*/ 1328738 w 1331119"/>
              <a:gd name="connsiteY8" fmla="*/ 285750 h 835819"/>
              <a:gd name="connsiteX9" fmla="*/ 1331119 w 1331119"/>
              <a:gd name="connsiteY9" fmla="*/ 333375 h 835819"/>
              <a:gd name="connsiteX10" fmla="*/ 1321594 w 1331119"/>
              <a:gd name="connsiteY10" fmla="*/ 397669 h 835819"/>
              <a:gd name="connsiteX11" fmla="*/ 1290638 w 1331119"/>
              <a:gd name="connsiteY11" fmla="*/ 440531 h 835819"/>
              <a:gd name="connsiteX12" fmla="*/ 1228725 w 1331119"/>
              <a:gd name="connsiteY12" fmla="*/ 481012 h 835819"/>
              <a:gd name="connsiteX13" fmla="*/ 1154906 w 1331119"/>
              <a:gd name="connsiteY13" fmla="*/ 497681 h 835819"/>
              <a:gd name="connsiteX14" fmla="*/ 1040606 w 1331119"/>
              <a:gd name="connsiteY14" fmla="*/ 507206 h 835819"/>
              <a:gd name="connsiteX15" fmla="*/ 938213 w 1331119"/>
              <a:gd name="connsiteY15" fmla="*/ 507206 h 835819"/>
              <a:gd name="connsiteX16" fmla="*/ 895350 w 1331119"/>
              <a:gd name="connsiteY16" fmla="*/ 528637 h 835819"/>
              <a:gd name="connsiteX17" fmla="*/ 850106 w 1331119"/>
              <a:gd name="connsiteY17" fmla="*/ 571500 h 835819"/>
              <a:gd name="connsiteX18" fmla="*/ 823913 w 1331119"/>
              <a:gd name="connsiteY18" fmla="*/ 609600 h 835819"/>
              <a:gd name="connsiteX19" fmla="*/ 797719 w 1331119"/>
              <a:gd name="connsiteY19" fmla="*/ 688181 h 835819"/>
              <a:gd name="connsiteX20" fmla="*/ 807244 w 1331119"/>
              <a:gd name="connsiteY20" fmla="*/ 742950 h 835819"/>
              <a:gd name="connsiteX21" fmla="*/ 814388 w 1331119"/>
              <a:gd name="connsiteY21" fmla="*/ 804862 h 835819"/>
              <a:gd name="connsiteX22" fmla="*/ 819150 w 1331119"/>
              <a:gd name="connsiteY22" fmla="*/ 831056 h 835819"/>
              <a:gd name="connsiteX23" fmla="*/ 219075 w 1331119"/>
              <a:gd name="connsiteY23" fmla="*/ 835819 h 835819"/>
              <a:gd name="connsiteX24" fmla="*/ 228600 w 1331119"/>
              <a:gd name="connsiteY24" fmla="*/ 776287 h 835819"/>
              <a:gd name="connsiteX25" fmla="*/ 228600 w 1331119"/>
              <a:gd name="connsiteY25" fmla="*/ 697706 h 835819"/>
              <a:gd name="connsiteX26" fmla="*/ 219075 w 1331119"/>
              <a:gd name="connsiteY26" fmla="*/ 645319 h 835819"/>
              <a:gd name="connsiteX27" fmla="*/ 180975 w 1331119"/>
              <a:gd name="connsiteY27" fmla="*/ 585787 h 835819"/>
              <a:gd name="connsiteX28" fmla="*/ 138113 w 1331119"/>
              <a:gd name="connsiteY28" fmla="*/ 547687 h 835819"/>
              <a:gd name="connsiteX29" fmla="*/ 76200 w 1331119"/>
              <a:gd name="connsiteY29" fmla="*/ 519112 h 835819"/>
              <a:gd name="connsiteX30" fmla="*/ 0 w 1331119"/>
              <a:gd name="connsiteY30" fmla="*/ 511969 h 835819"/>
              <a:gd name="connsiteX31" fmla="*/ 490538 w 1331119"/>
              <a:gd name="connsiteY31" fmla="*/ 0 h 835819"/>
              <a:gd name="connsiteX0" fmla="*/ 414338 w 1254919"/>
              <a:gd name="connsiteY0" fmla="*/ 0 h 835819"/>
              <a:gd name="connsiteX1" fmla="*/ 545306 w 1254919"/>
              <a:gd name="connsiteY1" fmla="*/ 45244 h 835819"/>
              <a:gd name="connsiteX2" fmla="*/ 709613 w 1254919"/>
              <a:gd name="connsiteY2" fmla="*/ 76200 h 835819"/>
              <a:gd name="connsiteX3" fmla="*/ 904875 w 1254919"/>
              <a:gd name="connsiteY3" fmla="*/ 80962 h 835819"/>
              <a:gd name="connsiteX4" fmla="*/ 1033463 w 1254919"/>
              <a:gd name="connsiteY4" fmla="*/ 92869 h 835819"/>
              <a:gd name="connsiteX5" fmla="*/ 1119188 w 1254919"/>
              <a:gd name="connsiteY5" fmla="*/ 121444 h 835819"/>
              <a:gd name="connsiteX6" fmla="*/ 1169194 w 1254919"/>
              <a:gd name="connsiteY6" fmla="*/ 140494 h 835819"/>
              <a:gd name="connsiteX7" fmla="*/ 1223963 w 1254919"/>
              <a:gd name="connsiteY7" fmla="*/ 200025 h 835819"/>
              <a:gd name="connsiteX8" fmla="*/ 1252538 w 1254919"/>
              <a:gd name="connsiteY8" fmla="*/ 285750 h 835819"/>
              <a:gd name="connsiteX9" fmla="*/ 1254919 w 1254919"/>
              <a:gd name="connsiteY9" fmla="*/ 333375 h 835819"/>
              <a:gd name="connsiteX10" fmla="*/ 1245394 w 1254919"/>
              <a:gd name="connsiteY10" fmla="*/ 397669 h 835819"/>
              <a:gd name="connsiteX11" fmla="*/ 1214438 w 1254919"/>
              <a:gd name="connsiteY11" fmla="*/ 440531 h 835819"/>
              <a:gd name="connsiteX12" fmla="*/ 1152525 w 1254919"/>
              <a:gd name="connsiteY12" fmla="*/ 481012 h 835819"/>
              <a:gd name="connsiteX13" fmla="*/ 1078706 w 1254919"/>
              <a:gd name="connsiteY13" fmla="*/ 497681 h 835819"/>
              <a:gd name="connsiteX14" fmla="*/ 964406 w 1254919"/>
              <a:gd name="connsiteY14" fmla="*/ 507206 h 835819"/>
              <a:gd name="connsiteX15" fmla="*/ 862013 w 1254919"/>
              <a:gd name="connsiteY15" fmla="*/ 507206 h 835819"/>
              <a:gd name="connsiteX16" fmla="*/ 819150 w 1254919"/>
              <a:gd name="connsiteY16" fmla="*/ 528637 h 835819"/>
              <a:gd name="connsiteX17" fmla="*/ 773906 w 1254919"/>
              <a:gd name="connsiteY17" fmla="*/ 571500 h 835819"/>
              <a:gd name="connsiteX18" fmla="*/ 747713 w 1254919"/>
              <a:gd name="connsiteY18" fmla="*/ 609600 h 835819"/>
              <a:gd name="connsiteX19" fmla="*/ 721519 w 1254919"/>
              <a:gd name="connsiteY19" fmla="*/ 688181 h 835819"/>
              <a:gd name="connsiteX20" fmla="*/ 731044 w 1254919"/>
              <a:gd name="connsiteY20" fmla="*/ 742950 h 835819"/>
              <a:gd name="connsiteX21" fmla="*/ 738188 w 1254919"/>
              <a:gd name="connsiteY21" fmla="*/ 804862 h 835819"/>
              <a:gd name="connsiteX22" fmla="*/ 742950 w 1254919"/>
              <a:gd name="connsiteY22" fmla="*/ 831056 h 835819"/>
              <a:gd name="connsiteX23" fmla="*/ 142875 w 1254919"/>
              <a:gd name="connsiteY23" fmla="*/ 835819 h 835819"/>
              <a:gd name="connsiteX24" fmla="*/ 152400 w 1254919"/>
              <a:gd name="connsiteY24" fmla="*/ 776287 h 835819"/>
              <a:gd name="connsiteX25" fmla="*/ 152400 w 1254919"/>
              <a:gd name="connsiteY25" fmla="*/ 697706 h 835819"/>
              <a:gd name="connsiteX26" fmla="*/ 142875 w 1254919"/>
              <a:gd name="connsiteY26" fmla="*/ 645319 h 835819"/>
              <a:gd name="connsiteX27" fmla="*/ 104775 w 1254919"/>
              <a:gd name="connsiteY27" fmla="*/ 585787 h 835819"/>
              <a:gd name="connsiteX28" fmla="*/ 61913 w 1254919"/>
              <a:gd name="connsiteY28" fmla="*/ 547687 h 835819"/>
              <a:gd name="connsiteX29" fmla="*/ 0 w 1254919"/>
              <a:gd name="connsiteY29" fmla="*/ 519112 h 835819"/>
              <a:gd name="connsiteX30" fmla="*/ 414338 w 1254919"/>
              <a:gd name="connsiteY30" fmla="*/ 0 h 835819"/>
              <a:gd name="connsiteX0" fmla="*/ 352425 w 1193006"/>
              <a:gd name="connsiteY0" fmla="*/ 0 h 835819"/>
              <a:gd name="connsiteX1" fmla="*/ 483393 w 1193006"/>
              <a:gd name="connsiteY1" fmla="*/ 45244 h 835819"/>
              <a:gd name="connsiteX2" fmla="*/ 647700 w 1193006"/>
              <a:gd name="connsiteY2" fmla="*/ 76200 h 835819"/>
              <a:gd name="connsiteX3" fmla="*/ 842962 w 1193006"/>
              <a:gd name="connsiteY3" fmla="*/ 80962 h 835819"/>
              <a:gd name="connsiteX4" fmla="*/ 971550 w 1193006"/>
              <a:gd name="connsiteY4" fmla="*/ 92869 h 835819"/>
              <a:gd name="connsiteX5" fmla="*/ 1057275 w 1193006"/>
              <a:gd name="connsiteY5" fmla="*/ 121444 h 835819"/>
              <a:gd name="connsiteX6" fmla="*/ 1107281 w 1193006"/>
              <a:gd name="connsiteY6" fmla="*/ 140494 h 835819"/>
              <a:gd name="connsiteX7" fmla="*/ 1162050 w 1193006"/>
              <a:gd name="connsiteY7" fmla="*/ 200025 h 835819"/>
              <a:gd name="connsiteX8" fmla="*/ 1190625 w 1193006"/>
              <a:gd name="connsiteY8" fmla="*/ 285750 h 835819"/>
              <a:gd name="connsiteX9" fmla="*/ 1193006 w 1193006"/>
              <a:gd name="connsiteY9" fmla="*/ 333375 h 835819"/>
              <a:gd name="connsiteX10" fmla="*/ 1183481 w 1193006"/>
              <a:gd name="connsiteY10" fmla="*/ 397669 h 835819"/>
              <a:gd name="connsiteX11" fmla="*/ 1152525 w 1193006"/>
              <a:gd name="connsiteY11" fmla="*/ 440531 h 835819"/>
              <a:gd name="connsiteX12" fmla="*/ 1090612 w 1193006"/>
              <a:gd name="connsiteY12" fmla="*/ 481012 h 835819"/>
              <a:gd name="connsiteX13" fmla="*/ 1016793 w 1193006"/>
              <a:gd name="connsiteY13" fmla="*/ 497681 h 835819"/>
              <a:gd name="connsiteX14" fmla="*/ 902493 w 1193006"/>
              <a:gd name="connsiteY14" fmla="*/ 507206 h 835819"/>
              <a:gd name="connsiteX15" fmla="*/ 800100 w 1193006"/>
              <a:gd name="connsiteY15" fmla="*/ 507206 h 835819"/>
              <a:gd name="connsiteX16" fmla="*/ 757237 w 1193006"/>
              <a:gd name="connsiteY16" fmla="*/ 528637 h 835819"/>
              <a:gd name="connsiteX17" fmla="*/ 711993 w 1193006"/>
              <a:gd name="connsiteY17" fmla="*/ 571500 h 835819"/>
              <a:gd name="connsiteX18" fmla="*/ 685800 w 1193006"/>
              <a:gd name="connsiteY18" fmla="*/ 609600 h 835819"/>
              <a:gd name="connsiteX19" fmla="*/ 659606 w 1193006"/>
              <a:gd name="connsiteY19" fmla="*/ 688181 h 835819"/>
              <a:gd name="connsiteX20" fmla="*/ 669131 w 1193006"/>
              <a:gd name="connsiteY20" fmla="*/ 742950 h 835819"/>
              <a:gd name="connsiteX21" fmla="*/ 676275 w 1193006"/>
              <a:gd name="connsiteY21" fmla="*/ 804862 h 835819"/>
              <a:gd name="connsiteX22" fmla="*/ 681037 w 1193006"/>
              <a:gd name="connsiteY22" fmla="*/ 831056 h 835819"/>
              <a:gd name="connsiteX23" fmla="*/ 80962 w 1193006"/>
              <a:gd name="connsiteY23" fmla="*/ 835819 h 835819"/>
              <a:gd name="connsiteX24" fmla="*/ 90487 w 1193006"/>
              <a:gd name="connsiteY24" fmla="*/ 776287 h 835819"/>
              <a:gd name="connsiteX25" fmla="*/ 90487 w 1193006"/>
              <a:gd name="connsiteY25" fmla="*/ 697706 h 835819"/>
              <a:gd name="connsiteX26" fmla="*/ 80962 w 1193006"/>
              <a:gd name="connsiteY26" fmla="*/ 645319 h 835819"/>
              <a:gd name="connsiteX27" fmla="*/ 42862 w 1193006"/>
              <a:gd name="connsiteY27" fmla="*/ 585787 h 835819"/>
              <a:gd name="connsiteX28" fmla="*/ 0 w 1193006"/>
              <a:gd name="connsiteY28" fmla="*/ 547687 h 835819"/>
              <a:gd name="connsiteX29" fmla="*/ 352425 w 1193006"/>
              <a:gd name="connsiteY29" fmla="*/ 0 h 835819"/>
              <a:gd name="connsiteX0" fmla="*/ 309563 w 1150144"/>
              <a:gd name="connsiteY0" fmla="*/ 0 h 835819"/>
              <a:gd name="connsiteX1" fmla="*/ 440531 w 1150144"/>
              <a:gd name="connsiteY1" fmla="*/ 45244 h 835819"/>
              <a:gd name="connsiteX2" fmla="*/ 604838 w 1150144"/>
              <a:gd name="connsiteY2" fmla="*/ 76200 h 835819"/>
              <a:gd name="connsiteX3" fmla="*/ 800100 w 1150144"/>
              <a:gd name="connsiteY3" fmla="*/ 80962 h 835819"/>
              <a:gd name="connsiteX4" fmla="*/ 928688 w 1150144"/>
              <a:gd name="connsiteY4" fmla="*/ 92869 h 835819"/>
              <a:gd name="connsiteX5" fmla="*/ 1014413 w 1150144"/>
              <a:gd name="connsiteY5" fmla="*/ 121444 h 835819"/>
              <a:gd name="connsiteX6" fmla="*/ 1064419 w 1150144"/>
              <a:gd name="connsiteY6" fmla="*/ 140494 h 835819"/>
              <a:gd name="connsiteX7" fmla="*/ 1119188 w 1150144"/>
              <a:gd name="connsiteY7" fmla="*/ 200025 h 835819"/>
              <a:gd name="connsiteX8" fmla="*/ 1147763 w 1150144"/>
              <a:gd name="connsiteY8" fmla="*/ 285750 h 835819"/>
              <a:gd name="connsiteX9" fmla="*/ 1150144 w 1150144"/>
              <a:gd name="connsiteY9" fmla="*/ 333375 h 835819"/>
              <a:gd name="connsiteX10" fmla="*/ 1140619 w 1150144"/>
              <a:gd name="connsiteY10" fmla="*/ 397669 h 835819"/>
              <a:gd name="connsiteX11" fmla="*/ 1109663 w 1150144"/>
              <a:gd name="connsiteY11" fmla="*/ 440531 h 835819"/>
              <a:gd name="connsiteX12" fmla="*/ 1047750 w 1150144"/>
              <a:gd name="connsiteY12" fmla="*/ 481012 h 835819"/>
              <a:gd name="connsiteX13" fmla="*/ 973931 w 1150144"/>
              <a:gd name="connsiteY13" fmla="*/ 497681 h 835819"/>
              <a:gd name="connsiteX14" fmla="*/ 859631 w 1150144"/>
              <a:gd name="connsiteY14" fmla="*/ 507206 h 835819"/>
              <a:gd name="connsiteX15" fmla="*/ 757238 w 1150144"/>
              <a:gd name="connsiteY15" fmla="*/ 507206 h 835819"/>
              <a:gd name="connsiteX16" fmla="*/ 714375 w 1150144"/>
              <a:gd name="connsiteY16" fmla="*/ 528637 h 835819"/>
              <a:gd name="connsiteX17" fmla="*/ 669131 w 1150144"/>
              <a:gd name="connsiteY17" fmla="*/ 571500 h 835819"/>
              <a:gd name="connsiteX18" fmla="*/ 642938 w 1150144"/>
              <a:gd name="connsiteY18" fmla="*/ 609600 h 835819"/>
              <a:gd name="connsiteX19" fmla="*/ 616744 w 1150144"/>
              <a:gd name="connsiteY19" fmla="*/ 688181 h 835819"/>
              <a:gd name="connsiteX20" fmla="*/ 626269 w 1150144"/>
              <a:gd name="connsiteY20" fmla="*/ 742950 h 835819"/>
              <a:gd name="connsiteX21" fmla="*/ 633413 w 1150144"/>
              <a:gd name="connsiteY21" fmla="*/ 804862 h 835819"/>
              <a:gd name="connsiteX22" fmla="*/ 638175 w 1150144"/>
              <a:gd name="connsiteY22" fmla="*/ 831056 h 835819"/>
              <a:gd name="connsiteX23" fmla="*/ 38100 w 1150144"/>
              <a:gd name="connsiteY23" fmla="*/ 835819 h 835819"/>
              <a:gd name="connsiteX24" fmla="*/ 47625 w 1150144"/>
              <a:gd name="connsiteY24" fmla="*/ 776287 h 835819"/>
              <a:gd name="connsiteX25" fmla="*/ 47625 w 1150144"/>
              <a:gd name="connsiteY25" fmla="*/ 697706 h 835819"/>
              <a:gd name="connsiteX26" fmla="*/ 38100 w 1150144"/>
              <a:gd name="connsiteY26" fmla="*/ 645319 h 835819"/>
              <a:gd name="connsiteX27" fmla="*/ 0 w 1150144"/>
              <a:gd name="connsiteY27" fmla="*/ 585787 h 835819"/>
              <a:gd name="connsiteX28" fmla="*/ 309563 w 1150144"/>
              <a:gd name="connsiteY28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890588 w 1112044"/>
              <a:gd name="connsiteY4" fmla="*/ 92869 h 835819"/>
              <a:gd name="connsiteX5" fmla="*/ 976313 w 1112044"/>
              <a:gd name="connsiteY5" fmla="*/ 121444 h 835819"/>
              <a:gd name="connsiteX6" fmla="*/ 1026319 w 1112044"/>
              <a:gd name="connsiteY6" fmla="*/ 140494 h 835819"/>
              <a:gd name="connsiteX7" fmla="*/ 1081088 w 1112044"/>
              <a:gd name="connsiteY7" fmla="*/ 200025 h 835819"/>
              <a:gd name="connsiteX8" fmla="*/ 1109663 w 1112044"/>
              <a:gd name="connsiteY8" fmla="*/ 285750 h 835819"/>
              <a:gd name="connsiteX9" fmla="*/ 1112044 w 1112044"/>
              <a:gd name="connsiteY9" fmla="*/ 333375 h 835819"/>
              <a:gd name="connsiteX10" fmla="*/ 1102519 w 1112044"/>
              <a:gd name="connsiteY10" fmla="*/ 397669 h 835819"/>
              <a:gd name="connsiteX11" fmla="*/ 1071563 w 1112044"/>
              <a:gd name="connsiteY11" fmla="*/ 440531 h 835819"/>
              <a:gd name="connsiteX12" fmla="*/ 1009650 w 1112044"/>
              <a:gd name="connsiteY12" fmla="*/ 481012 h 835819"/>
              <a:gd name="connsiteX13" fmla="*/ 935831 w 1112044"/>
              <a:gd name="connsiteY13" fmla="*/ 497681 h 835819"/>
              <a:gd name="connsiteX14" fmla="*/ 821531 w 1112044"/>
              <a:gd name="connsiteY14" fmla="*/ 507206 h 835819"/>
              <a:gd name="connsiteX15" fmla="*/ 719138 w 1112044"/>
              <a:gd name="connsiteY15" fmla="*/ 507206 h 835819"/>
              <a:gd name="connsiteX16" fmla="*/ 676275 w 1112044"/>
              <a:gd name="connsiteY16" fmla="*/ 528637 h 835819"/>
              <a:gd name="connsiteX17" fmla="*/ 631031 w 1112044"/>
              <a:gd name="connsiteY17" fmla="*/ 571500 h 835819"/>
              <a:gd name="connsiteX18" fmla="*/ 604838 w 1112044"/>
              <a:gd name="connsiteY18" fmla="*/ 609600 h 835819"/>
              <a:gd name="connsiteX19" fmla="*/ 578644 w 1112044"/>
              <a:gd name="connsiteY19" fmla="*/ 688181 h 835819"/>
              <a:gd name="connsiteX20" fmla="*/ 588169 w 1112044"/>
              <a:gd name="connsiteY20" fmla="*/ 742950 h 835819"/>
              <a:gd name="connsiteX21" fmla="*/ 595313 w 1112044"/>
              <a:gd name="connsiteY21" fmla="*/ 804862 h 835819"/>
              <a:gd name="connsiteX22" fmla="*/ 600075 w 1112044"/>
              <a:gd name="connsiteY22" fmla="*/ 831056 h 835819"/>
              <a:gd name="connsiteX23" fmla="*/ 0 w 1112044"/>
              <a:gd name="connsiteY23" fmla="*/ 835819 h 835819"/>
              <a:gd name="connsiteX24" fmla="*/ 9525 w 1112044"/>
              <a:gd name="connsiteY24" fmla="*/ 776287 h 835819"/>
              <a:gd name="connsiteX25" fmla="*/ 9525 w 1112044"/>
              <a:gd name="connsiteY25" fmla="*/ 697706 h 835819"/>
              <a:gd name="connsiteX26" fmla="*/ 0 w 1112044"/>
              <a:gd name="connsiteY26" fmla="*/ 645319 h 835819"/>
              <a:gd name="connsiteX27" fmla="*/ 271463 w 1112044"/>
              <a:gd name="connsiteY27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890588 w 1112044"/>
              <a:gd name="connsiteY4" fmla="*/ 92869 h 835819"/>
              <a:gd name="connsiteX5" fmla="*/ 976313 w 1112044"/>
              <a:gd name="connsiteY5" fmla="*/ 121444 h 835819"/>
              <a:gd name="connsiteX6" fmla="*/ 1026319 w 1112044"/>
              <a:gd name="connsiteY6" fmla="*/ 140494 h 835819"/>
              <a:gd name="connsiteX7" fmla="*/ 1081088 w 1112044"/>
              <a:gd name="connsiteY7" fmla="*/ 200025 h 835819"/>
              <a:gd name="connsiteX8" fmla="*/ 1109663 w 1112044"/>
              <a:gd name="connsiteY8" fmla="*/ 285750 h 835819"/>
              <a:gd name="connsiteX9" fmla="*/ 1112044 w 1112044"/>
              <a:gd name="connsiteY9" fmla="*/ 333375 h 835819"/>
              <a:gd name="connsiteX10" fmla="*/ 1102519 w 1112044"/>
              <a:gd name="connsiteY10" fmla="*/ 397669 h 835819"/>
              <a:gd name="connsiteX11" fmla="*/ 1071563 w 1112044"/>
              <a:gd name="connsiteY11" fmla="*/ 440531 h 835819"/>
              <a:gd name="connsiteX12" fmla="*/ 1009650 w 1112044"/>
              <a:gd name="connsiteY12" fmla="*/ 481012 h 835819"/>
              <a:gd name="connsiteX13" fmla="*/ 935831 w 1112044"/>
              <a:gd name="connsiteY13" fmla="*/ 497681 h 835819"/>
              <a:gd name="connsiteX14" fmla="*/ 821531 w 1112044"/>
              <a:gd name="connsiteY14" fmla="*/ 507206 h 835819"/>
              <a:gd name="connsiteX15" fmla="*/ 719138 w 1112044"/>
              <a:gd name="connsiteY15" fmla="*/ 507206 h 835819"/>
              <a:gd name="connsiteX16" fmla="*/ 676275 w 1112044"/>
              <a:gd name="connsiteY16" fmla="*/ 528637 h 835819"/>
              <a:gd name="connsiteX17" fmla="*/ 631031 w 1112044"/>
              <a:gd name="connsiteY17" fmla="*/ 571500 h 835819"/>
              <a:gd name="connsiteX18" fmla="*/ 604838 w 1112044"/>
              <a:gd name="connsiteY18" fmla="*/ 609600 h 835819"/>
              <a:gd name="connsiteX19" fmla="*/ 578644 w 1112044"/>
              <a:gd name="connsiteY19" fmla="*/ 688181 h 835819"/>
              <a:gd name="connsiteX20" fmla="*/ 588169 w 1112044"/>
              <a:gd name="connsiteY20" fmla="*/ 742950 h 835819"/>
              <a:gd name="connsiteX21" fmla="*/ 595313 w 1112044"/>
              <a:gd name="connsiteY21" fmla="*/ 804862 h 835819"/>
              <a:gd name="connsiteX22" fmla="*/ 600075 w 1112044"/>
              <a:gd name="connsiteY22" fmla="*/ 831056 h 835819"/>
              <a:gd name="connsiteX23" fmla="*/ 0 w 1112044"/>
              <a:gd name="connsiteY23" fmla="*/ 835819 h 835819"/>
              <a:gd name="connsiteX24" fmla="*/ 9525 w 1112044"/>
              <a:gd name="connsiteY24" fmla="*/ 776287 h 835819"/>
              <a:gd name="connsiteX25" fmla="*/ 9525 w 1112044"/>
              <a:gd name="connsiteY25" fmla="*/ 697706 h 835819"/>
              <a:gd name="connsiteX26" fmla="*/ 271463 w 1112044"/>
              <a:gd name="connsiteY26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890588 w 1112044"/>
              <a:gd name="connsiteY4" fmla="*/ 92869 h 835819"/>
              <a:gd name="connsiteX5" fmla="*/ 976313 w 1112044"/>
              <a:gd name="connsiteY5" fmla="*/ 121444 h 835819"/>
              <a:gd name="connsiteX6" fmla="*/ 1026319 w 1112044"/>
              <a:gd name="connsiteY6" fmla="*/ 140494 h 835819"/>
              <a:gd name="connsiteX7" fmla="*/ 1081088 w 1112044"/>
              <a:gd name="connsiteY7" fmla="*/ 200025 h 835819"/>
              <a:gd name="connsiteX8" fmla="*/ 1109663 w 1112044"/>
              <a:gd name="connsiteY8" fmla="*/ 285750 h 835819"/>
              <a:gd name="connsiteX9" fmla="*/ 1112044 w 1112044"/>
              <a:gd name="connsiteY9" fmla="*/ 333375 h 835819"/>
              <a:gd name="connsiteX10" fmla="*/ 1102519 w 1112044"/>
              <a:gd name="connsiteY10" fmla="*/ 397669 h 835819"/>
              <a:gd name="connsiteX11" fmla="*/ 1071563 w 1112044"/>
              <a:gd name="connsiteY11" fmla="*/ 440531 h 835819"/>
              <a:gd name="connsiteX12" fmla="*/ 1009650 w 1112044"/>
              <a:gd name="connsiteY12" fmla="*/ 481012 h 835819"/>
              <a:gd name="connsiteX13" fmla="*/ 935831 w 1112044"/>
              <a:gd name="connsiteY13" fmla="*/ 497681 h 835819"/>
              <a:gd name="connsiteX14" fmla="*/ 821531 w 1112044"/>
              <a:gd name="connsiteY14" fmla="*/ 507206 h 835819"/>
              <a:gd name="connsiteX15" fmla="*/ 719138 w 1112044"/>
              <a:gd name="connsiteY15" fmla="*/ 507206 h 835819"/>
              <a:gd name="connsiteX16" fmla="*/ 676275 w 1112044"/>
              <a:gd name="connsiteY16" fmla="*/ 528637 h 835819"/>
              <a:gd name="connsiteX17" fmla="*/ 631031 w 1112044"/>
              <a:gd name="connsiteY17" fmla="*/ 571500 h 835819"/>
              <a:gd name="connsiteX18" fmla="*/ 604838 w 1112044"/>
              <a:gd name="connsiteY18" fmla="*/ 609600 h 835819"/>
              <a:gd name="connsiteX19" fmla="*/ 578644 w 1112044"/>
              <a:gd name="connsiteY19" fmla="*/ 688181 h 835819"/>
              <a:gd name="connsiteX20" fmla="*/ 588169 w 1112044"/>
              <a:gd name="connsiteY20" fmla="*/ 742950 h 835819"/>
              <a:gd name="connsiteX21" fmla="*/ 595313 w 1112044"/>
              <a:gd name="connsiteY21" fmla="*/ 804862 h 835819"/>
              <a:gd name="connsiteX22" fmla="*/ 600075 w 1112044"/>
              <a:gd name="connsiteY22" fmla="*/ 831056 h 835819"/>
              <a:gd name="connsiteX23" fmla="*/ 0 w 1112044"/>
              <a:gd name="connsiteY23" fmla="*/ 835819 h 835819"/>
              <a:gd name="connsiteX24" fmla="*/ 9525 w 1112044"/>
              <a:gd name="connsiteY24" fmla="*/ 776287 h 835819"/>
              <a:gd name="connsiteX25" fmla="*/ 271463 w 1112044"/>
              <a:gd name="connsiteY25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890588 w 1112044"/>
              <a:gd name="connsiteY4" fmla="*/ 92869 h 835819"/>
              <a:gd name="connsiteX5" fmla="*/ 976313 w 1112044"/>
              <a:gd name="connsiteY5" fmla="*/ 121444 h 835819"/>
              <a:gd name="connsiteX6" fmla="*/ 1026319 w 1112044"/>
              <a:gd name="connsiteY6" fmla="*/ 140494 h 835819"/>
              <a:gd name="connsiteX7" fmla="*/ 1081088 w 1112044"/>
              <a:gd name="connsiteY7" fmla="*/ 200025 h 835819"/>
              <a:gd name="connsiteX8" fmla="*/ 1109663 w 1112044"/>
              <a:gd name="connsiteY8" fmla="*/ 285750 h 835819"/>
              <a:gd name="connsiteX9" fmla="*/ 1112044 w 1112044"/>
              <a:gd name="connsiteY9" fmla="*/ 333375 h 835819"/>
              <a:gd name="connsiteX10" fmla="*/ 1102519 w 1112044"/>
              <a:gd name="connsiteY10" fmla="*/ 397669 h 835819"/>
              <a:gd name="connsiteX11" fmla="*/ 1071563 w 1112044"/>
              <a:gd name="connsiteY11" fmla="*/ 440531 h 835819"/>
              <a:gd name="connsiteX12" fmla="*/ 1009650 w 1112044"/>
              <a:gd name="connsiteY12" fmla="*/ 481012 h 835819"/>
              <a:gd name="connsiteX13" fmla="*/ 935831 w 1112044"/>
              <a:gd name="connsiteY13" fmla="*/ 497681 h 835819"/>
              <a:gd name="connsiteX14" fmla="*/ 821531 w 1112044"/>
              <a:gd name="connsiteY14" fmla="*/ 507206 h 835819"/>
              <a:gd name="connsiteX15" fmla="*/ 719138 w 1112044"/>
              <a:gd name="connsiteY15" fmla="*/ 507206 h 835819"/>
              <a:gd name="connsiteX16" fmla="*/ 676275 w 1112044"/>
              <a:gd name="connsiteY16" fmla="*/ 528637 h 835819"/>
              <a:gd name="connsiteX17" fmla="*/ 631031 w 1112044"/>
              <a:gd name="connsiteY17" fmla="*/ 571500 h 835819"/>
              <a:gd name="connsiteX18" fmla="*/ 604838 w 1112044"/>
              <a:gd name="connsiteY18" fmla="*/ 609600 h 835819"/>
              <a:gd name="connsiteX19" fmla="*/ 578644 w 1112044"/>
              <a:gd name="connsiteY19" fmla="*/ 688181 h 835819"/>
              <a:gd name="connsiteX20" fmla="*/ 588169 w 1112044"/>
              <a:gd name="connsiteY20" fmla="*/ 742950 h 835819"/>
              <a:gd name="connsiteX21" fmla="*/ 595313 w 1112044"/>
              <a:gd name="connsiteY21" fmla="*/ 804862 h 835819"/>
              <a:gd name="connsiteX22" fmla="*/ 600075 w 1112044"/>
              <a:gd name="connsiteY22" fmla="*/ 831056 h 835819"/>
              <a:gd name="connsiteX23" fmla="*/ 0 w 1112044"/>
              <a:gd name="connsiteY23" fmla="*/ 835819 h 835819"/>
              <a:gd name="connsiteX24" fmla="*/ 271463 w 1112044"/>
              <a:gd name="connsiteY24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976313 w 1112044"/>
              <a:gd name="connsiteY4" fmla="*/ 121444 h 835819"/>
              <a:gd name="connsiteX5" fmla="*/ 1026319 w 1112044"/>
              <a:gd name="connsiteY5" fmla="*/ 140494 h 835819"/>
              <a:gd name="connsiteX6" fmla="*/ 1081088 w 1112044"/>
              <a:gd name="connsiteY6" fmla="*/ 200025 h 835819"/>
              <a:gd name="connsiteX7" fmla="*/ 1109663 w 1112044"/>
              <a:gd name="connsiteY7" fmla="*/ 285750 h 835819"/>
              <a:gd name="connsiteX8" fmla="*/ 1112044 w 1112044"/>
              <a:gd name="connsiteY8" fmla="*/ 333375 h 835819"/>
              <a:gd name="connsiteX9" fmla="*/ 1102519 w 1112044"/>
              <a:gd name="connsiteY9" fmla="*/ 397669 h 835819"/>
              <a:gd name="connsiteX10" fmla="*/ 1071563 w 1112044"/>
              <a:gd name="connsiteY10" fmla="*/ 440531 h 835819"/>
              <a:gd name="connsiteX11" fmla="*/ 1009650 w 1112044"/>
              <a:gd name="connsiteY11" fmla="*/ 481012 h 835819"/>
              <a:gd name="connsiteX12" fmla="*/ 935831 w 1112044"/>
              <a:gd name="connsiteY12" fmla="*/ 497681 h 835819"/>
              <a:gd name="connsiteX13" fmla="*/ 821531 w 1112044"/>
              <a:gd name="connsiteY13" fmla="*/ 507206 h 835819"/>
              <a:gd name="connsiteX14" fmla="*/ 719138 w 1112044"/>
              <a:gd name="connsiteY14" fmla="*/ 507206 h 835819"/>
              <a:gd name="connsiteX15" fmla="*/ 676275 w 1112044"/>
              <a:gd name="connsiteY15" fmla="*/ 528637 h 835819"/>
              <a:gd name="connsiteX16" fmla="*/ 631031 w 1112044"/>
              <a:gd name="connsiteY16" fmla="*/ 571500 h 835819"/>
              <a:gd name="connsiteX17" fmla="*/ 604838 w 1112044"/>
              <a:gd name="connsiteY17" fmla="*/ 609600 h 835819"/>
              <a:gd name="connsiteX18" fmla="*/ 578644 w 1112044"/>
              <a:gd name="connsiteY18" fmla="*/ 688181 h 835819"/>
              <a:gd name="connsiteX19" fmla="*/ 588169 w 1112044"/>
              <a:gd name="connsiteY19" fmla="*/ 742950 h 835819"/>
              <a:gd name="connsiteX20" fmla="*/ 595313 w 1112044"/>
              <a:gd name="connsiteY20" fmla="*/ 804862 h 835819"/>
              <a:gd name="connsiteX21" fmla="*/ 600075 w 1112044"/>
              <a:gd name="connsiteY21" fmla="*/ 831056 h 835819"/>
              <a:gd name="connsiteX22" fmla="*/ 0 w 1112044"/>
              <a:gd name="connsiteY22" fmla="*/ 835819 h 835819"/>
              <a:gd name="connsiteX23" fmla="*/ 271463 w 1112044"/>
              <a:gd name="connsiteY23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026319 w 1112044"/>
              <a:gd name="connsiteY4" fmla="*/ 140494 h 835819"/>
              <a:gd name="connsiteX5" fmla="*/ 1081088 w 1112044"/>
              <a:gd name="connsiteY5" fmla="*/ 200025 h 835819"/>
              <a:gd name="connsiteX6" fmla="*/ 1109663 w 1112044"/>
              <a:gd name="connsiteY6" fmla="*/ 285750 h 835819"/>
              <a:gd name="connsiteX7" fmla="*/ 1112044 w 1112044"/>
              <a:gd name="connsiteY7" fmla="*/ 333375 h 835819"/>
              <a:gd name="connsiteX8" fmla="*/ 1102519 w 1112044"/>
              <a:gd name="connsiteY8" fmla="*/ 397669 h 835819"/>
              <a:gd name="connsiteX9" fmla="*/ 1071563 w 1112044"/>
              <a:gd name="connsiteY9" fmla="*/ 440531 h 835819"/>
              <a:gd name="connsiteX10" fmla="*/ 1009650 w 1112044"/>
              <a:gd name="connsiteY10" fmla="*/ 481012 h 835819"/>
              <a:gd name="connsiteX11" fmla="*/ 935831 w 1112044"/>
              <a:gd name="connsiteY11" fmla="*/ 497681 h 835819"/>
              <a:gd name="connsiteX12" fmla="*/ 821531 w 1112044"/>
              <a:gd name="connsiteY12" fmla="*/ 507206 h 835819"/>
              <a:gd name="connsiteX13" fmla="*/ 719138 w 1112044"/>
              <a:gd name="connsiteY13" fmla="*/ 507206 h 835819"/>
              <a:gd name="connsiteX14" fmla="*/ 676275 w 1112044"/>
              <a:gd name="connsiteY14" fmla="*/ 528637 h 835819"/>
              <a:gd name="connsiteX15" fmla="*/ 631031 w 1112044"/>
              <a:gd name="connsiteY15" fmla="*/ 571500 h 835819"/>
              <a:gd name="connsiteX16" fmla="*/ 604838 w 1112044"/>
              <a:gd name="connsiteY16" fmla="*/ 609600 h 835819"/>
              <a:gd name="connsiteX17" fmla="*/ 578644 w 1112044"/>
              <a:gd name="connsiteY17" fmla="*/ 688181 h 835819"/>
              <a:gd name="connsiteX18" fmla="*/ 588169 w 1112044"/>
              <a:gd name="connsiteY18" fmla="*/ 742950 h 835819"/>
              <a:gd name="connsiteX19" fmla="*/ 595313 w 1112044"/>
              <a:gd name="connsiteY19" fmla="*/ 804862 h 835819"/>
              <a:gd name="connsiteX20" fmla="*/ 600075 w 1112044"/>
              <a:gd name="connsiteY20" fmla="*/ 831056 h 835819"/>
              <a:gd name="connsiteX21" fmla="*/ 0 w 1112044"/>
              <a:gd name="connsiteY21" fmla="*/ 835819 h 835819"/>
              <a:gd name="connsiteX22" fmla="*/ 271463 w 1112044"/>
              <a:gd name="connsiteY22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081088 w 1112044"/>
              <a:gd name="connsiteY4" fmla="*/ 200025 h 835819"/>
              <a:gd name="connsiteX5" fmla="*/ 1109663 w 1112044"/>
              <a:gd name="connsiteY5" fmla="*/ 285750 h 835819"/>
              <a:gd name="connsiteX6" fmla="*/ 1112044 w 1112044"/>
              <a:gd name="connsiteY6" fmla="*/ 333375 h 835819"/>
              <a:gd name="connsiteX7" fmla="*/ 1102519 w 1112044"/>
              <a:gd name="connsiteY7" fmla="*/ 397669 h 835819"/>
              <a:gd name="connsiteX8" fmla="*/ 1071563 w 1112044"/>
              <a:gd name="connsiteY8" fmla="*/ 440531 h 835819"/>
              <a:gd name="connsiteX9" fmla="*/ 1009650 w 1112044"/>
              <a:gd name="connsiteY9" fmla="*/ 481012 h 835819"/>
              <a:gd name="connsiteX10" fmla="*/ 935831 w 1112044"/>
              <a:gd name="connsiteY10" fmla="*/ 497681 h 835819"/>
              <a:gd name="connsiteX11" fmla="*/ 821531 w 1112044"/>
              <a:gd name="connsiteY11" fmla="*/ 507206 h 835819"/>
              <a:gd name="connsiteX12" fmla="*/ 719138 w 1112044"/>
              <a:gd name="connsiteY12" fmla="*/ 507206 h 835819"/>
              <a:gd name="connsiteX13" fmla="*/ 676275 w 1112044"/>
              <a:gd name="connsiteY13" fmla="*/ 528637 h 835819"/>
              <a:gd name="connsiteX14" fmla="*/ 631031 w 1112044"/>
              <a:gd name="connsiteY14" fmla="*/ 571500 h 835819"/>
              <a:gd name="connsiteX15" fmla="*/ 604838 w 1112044"/>
              <a:gd name="connsiteY15" fmla="*/ 609600 h 835819"/>
              <a:gd name="connsiteX16" fmla="*/ 578644 w 1112044"/>
              <a:gd name="connsiteY16" fmla="*/ 688181 h 835819"/>
              <a:gd name="connsiteX17" fmla="*/ 588169 w 1112044"/>
              <a:gd name="connsiteY17" fmla="*/ 742950 h 835819"/>
              <a:gd name="connsiteX18" fmla="*/ 595313 w 1112044"/>
              <a:gd name="connsiteY18" fmla="*/ 804862 h 835819"/>
              <a:gd name="connsiteX19" fmla="*/ 600075 w 1112044"/>
              <a:gd name="connsiteY19" fmla="*/ 831056 h 835819"/>
              <a:gd name="connsiteX20" fmla="*/ 0 w 1112044"/>
              <a:gd name="connsiteY20" fmla="*/ 835819 h 835819"/>
              <a:gd name="connsiteX21" fmla="*/ 271463 w 1112044"/>
              <a:gd name="connsiteY21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109663 w 1112044"/>
              <a:gd name="connsiteY4" fmla="*/ 285750 h 835819"/>
              <a:gd name="connsiteX5" fmla="*/ 1112044 w 1112044"/>
              <a:gd name="connsiteY5" fmla="*/ 333375 h 835819"/>
              <a:gd name="connsiteX6" fmla="*/ 1102519 w 1112044"/>
              <a:gd name="connsiteY6" fmla="*/ 397669 h 835819"/>
              <a:gd name="connsiteX7" fmla="*/ 1071563 w 1112044"/>
              <a:gd name="connsiteY7" fmla="*/ 440531 h 835819"/>
              <a:gd name="connsiteX8" fmla="*/ 1009650 w 1112044"/>
              <a:gd name="connsiteY8" fmla="*/ 481012 h 835819"/>
              <a:gd name="connsiteX9" fmla="*/ 935831 w 1112044"/>
              <a:gd name="connsiteY9" fmla="*/ 497681 h 835819"/>
              <a:gd name="connsiteX10" fmla="*/ 821531 w 1112044"/>
              <a:gd name="connsiteY10" fmla="*/ 507206 h 835819"/>
              <a:gd name="connsiteX11" fmla="*/ 719138 w 1112044"/>
              <a:gd name="connsiteY11" fmla="*/ 507206 h 835819"/>
              <a:gd name="connsiteX12" fmla="*/ 676275 w 1112044"/>
              <a:gd name="connsiteY12" fmla="*/ 528637 h 835819"/>
              <a:gd name="connsiteX13" fmla="*/ 631031 w 1112044"/>
              <a:gd name="connsiteY13" fmla="*/ 571500 h 835819"/>
              <a:gd name="connsiteX14" fmla="*/ 604838 w 1112044"/>
              <a:gd name="connsiteY14" fmla="*/ 609600 h 835819"/>
              <a:gd name="connsiteX15" fmla="*/ 578644 w 1112044"/>
              <a:gd name="connsiteY15" fmla="*/ 688181 h 835819"/>
              <a:gd name="connsiteX16" fmla="*/ 588169 w 1112044"/>
              <a:gd name="connsiteY16" fmla="*/ 742950 h 835819"/>
              <a:gd name="connsiteX17" fmla="*/ 595313 w 1112044"/>
              <a:gd name="connsiteY17" fmla="*/ 804862 h 835819"/>
              <a:gd name="connsiteX18" fmla="*/ 600075 w 1112044"/>
              <a:gd name="connsiteY18" fmla="*/ 831056 h 835819"/>
              <a:gd name="connsiteX19" fmla="*/ 0 w 1112044"/>
              <a:gd name="connsiteY19" fmla="*/ 835819 h 835819"/>
              <a:gd name="connsiteX20" fmla="*/ 271463 w 1112044"/>
              <a:gd name="connsiteY20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097765 w 1112044"/>
              <a:gd name="connsiteY4" fmla="*/ 269969 h 835819"/>
              <a:gd name="connsiteX5" fmla="*/ 1109663 w 1112044"/>
              <a:gd name="connsiteY5" fmla="*/ 285750 h 835819"/>
              <a:gd name="connsiteX6" fmla="*/ 1112044 w 1112044"/>
              <a:gd name="connsiteY6" fmla="*/ 333375 h 835819"/>
              <a:gd name="connsiteX7" fmla="*/ 1102519 w 1112044"/>
              <a:gd name="connsiteY7" fmla="*/ 397669 h 835819"/>
              <a:gd name="connsiteX8" fmla="*/ 1071563 w 1112044"/>
              <a:gd name="connsiteY8" fmla="*/ 440531 h 835819"/>
              <a:gd name="connsiteX9" fmla="*/ 1009650 w 1112044"/>
              <a:gd name="connsiteY9" fmla="*/ 481012 h 835819"/>
              <a:gd name="connsiteX10" fmla="*/ 935831 w 1112044"/>
              <a:gd name="connsiteY10" fmla="*/ 497681 h 835819"/>
              <a:gd name="connsiteX11" fmla="*/ 821531 w 1112044"/>
              <a:gd name="connsiteY11" fmla="*/ 507206 h 835819"/>
              <a:gd name="connsiteX12" fmla="*/ 719138 w 1112044"/>
              <a:gd name="connsiteY12" fmla="*/ 507206 h 835819"/>
              <a:gd name="connsiteX13" fmla="*/ 676275 w 1112044"/>
              <a:gd name="connsiteY13" fmla="*/ 528637 h 835819"/>
              <a:gd name="connsiteX14" fmla="*/ 631031 w 1112044"/>
              <a:gd name="connsiteY14" fmla="*/ 571500 h 835819"/>
              <a:gd name="connsiteX15" fmla="*/ 604838 w 1112044"/>
              <a:gd name="connsiteY15" fmla="*/ 609600 h 835819"/>
              <a:gd name="connsiteX16" fmla="*/ 578644 w 1112044"/>
              <a:gd name="connsiteY16" fmla="*/ 688181 h 835819"/>
              <a:gd name="connsiteX17" fmla="*/ 588169 w 1112044"/>
              <a:gd name="connsiteY17" fmla="*/ 742950 h 835819"/>
              <a:gd name="connsiteX18" fmla="*/ 595313 w 1112044"/>
              <a:gd name="connsiteY18" fmla="*/ 804862 h 835819"/>
              <a:gd name="connsiteX19" fmla="*/ 600075 w 1112044"/>
              <a:gd name="connsiteY19" fmla="*/ 831056 h 835819"/>
              <a:gd name="connsiteX20" fmla="*/ 0 w 1112044"/>
              <a:gd name="connsiteY20" fmla="*/ 835819 h 835819"/>
              <a:gd name="connsiteX21" fmla="*/ 271463 w 1112044"/>
              <a:gd name="connsiteY21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109663 w 1112044"/>
              <a:gd name="connsiteY4" fmla="*/ 285750 h 835819"/>
              <a:gd name="connsiteX5" fmla="*/ 1112044 w 1112044"/>
              <a:gd name="connsiteY5" fmla="*/ 333375 h 835819"/>
              <a:gd name="connsiteX6" fmla="*/ 1102519 w 1112044"/>
              <a:gd name="connsiteY6" fmla="*/ 397669 h 835819"/>
              <a:gd name="connsiteX7" fmla="*/ 1071563 w 1112044"/>
              <a:gd name="connsiteY7" fmla="*/ 440531 h 835819"/>
              <a:gd name="connsiteX8" fmla="*/ 1009650 w 1112044"/>
              <a:gd name="connsiteY8" fmla="*/ 481012 h 835819"/>
              <a:gd name="connsiteX9" fmla="*/ 935831 w 1112044"/>
              <a:gd name="connsiteY9" fmla="*/ 497681 h 835819"/>
              <a:gd name="connsiteX10" fmla="*/ 821531 w 1112044"/>
              <a:gd name="connsiteY10" fmla="*/ 507206 h 835819"/>
              <a:gd name="connsiteX11" fmla="*/ 719138 w 1112044"/>
              <a:gd name="connsiteY11" fmla="*/ 507206 h 835819"/>
              <a:gd name="connsiteX12" fmla="*/ 676275 w 1112044"/>
              <a:gd name="connsiteY12" fmla="*/ 528637 h 835819"/>
              <a:gd name="connsiteX13" fmla="*/ 631031 w 1112044"/>
              <a:gd name="connsiteY13" fmla="*/ 571500 h 835819"/>
              <a:gd name="connsiteX14" fmla="*/ 604838 w 1112044"/>
              <a:gd name="connsiteY14" fmla="*/ 609600 h 835819"/>
              <a:gd name="connsiteX15" fmla="*/ 578644 w 1112044"/>
              <a:gd name="connsiteY15" fmla="*/ 688181 h 835819"/>
              <a:gd name="connsiteX16" fmla="*/ 588169 w 1112044"/>
              <a:gd name="connsiteY16" fmla="*/ 742950 h 835819"/>
              <a:gd name="connsiteX17" fmla="*/ 595313 w 1112044"/>
              <a:gd name="connsiteY17" fmla="*/ 804862 h 835819"/>
              <a:gd name="connsiteX18" fmla="*/ 600075 w 1112044"/>
              <a:gd name="connsiteY18" fmla="*/ 831056 h 835819"/>
              <a:gd name="connsiteX19" fmla="*/ 0 w 1112044"/>
              <a:gd name="connsiteY19" fmla="*/ 835819 h 835819"/>
              <a:gd name="connsiteX20" fmla="*/ 271463 w 1112044"/>
              <a:gd name="connsiteY20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112044 w 1112044"/>
              <a:gd name="connsiteY4" fmla="*/ 333375 h 835819"/>
              <a:gd name="connsiteX5" fmla="*/ 1102519 w 1112044"/>
              <a:gd name="connsiteY5" fmla="*/ 397669 h 835819"/>
              <a:gd name="connsiteX6" fmla="*/ 1071563 w 1112044"/>
              <a:gd name="connsiteY6" fmla="*/ 440531 h 835819"/>
              <a:gd name="connsiteX7" fmla="*/ 1009650 w 1112044"/>
              <a:gd name="connsiteY7" fmla="*/ 481012 h 835819"/>
              <a:gd name="connsiteX8" fmla="*/ 935831 w 1112044"/>
              <a:gd name="connsiteY8" fmla="*/ 497681 h 835819"/>
              <a:gd name="connsiteX9" fmla="*/ 821531 w 1112044"/>
              <a:gd name="connsiteY9" fmla="*/ 507206 h 835819"/>
              <a:gd name="connsiteX10" fmla="*/ 719138 w 1112044"/>
              <a:gd name="connsiteY10" fmla="*/ 507206 h 835819"/>
              <a:gd name="connsiteX11" fmla="*/ 676275 w 1112044"/>
              <a:gd name="connsiteY11" fmla="*/ 528637 h 835819"/>
              <a:gd name="connsiteX12" fmla="*/ 631031 w 1112044"/>
              <a:gd name="connsiteY12" fmla="*/ 571500 h 835819"/>
              <a:gd name="connsiteX13" fmla="*/ 604838 w 1112044"/>
              <a:gd name="connsiteY13" fmla="*/ 609600 h 835819"/>
              <a:gd name="connsiteX14" fmla="*/ 578644 w 1112044"/>
              <a:gd name="connsiteY14" fmla="*/ 688181 h 835819"/>
              <a:gd name="connsiteX15" fmla="*/ 588169 w 1112044"/>
              <a:gd name="connsiteY15" fmla="*/ 742950 h 835819"/>
              <a:gd name="connsiteX16" fmla="*/ 595313 w 1112044"/>
              <a:gd name="connsiteY16" fmla="*/ 804862 h 835819"/>
              <a:gd name="connsiteX17" fmla="*/ 600075 w 1112044"/>
              <a:gd name="connsiteY17" fmla="*/ 831056 h 835819"/>
              <a:gd name="connsiteX18" fmla="*/ 0 w 1112044"/>
              <a:gd name="connsiteY18" fmla="*/ 835819 h 835819"/>
              <a:gd name="connsiteX19" fmla="*/ 271463 w 1112044"/>
              <a:gd name="connsiteY19" fmla="*/ 0 h 835819"/>
              <a:gd name="connsiteX0" fmla="*/ 271463 w 1102519"/>
              <a:gd name="connsiteY0" fmla="*/ 0 h 835819"/>
              <a:gd name="connsiteX1" fmla="*/ 402431 w 1102519"/>
              <a:gd name="connsiteY1" fmla="*/ 45244 h 835819"/>
              <a:gd name="connsiteX2" fmla="*/ 566738 w 1102519"/>
              <a:gd name="connsiteY2" fmla="*/ 76200 h 835819"/>
              <a:gd name="connsiteX3" fmla="*/ 762000 w 1102519"/>
              <a:gd name="connsiteY3" fmla="*/ 80962 h 835819"/>
              <a:gd name="connsiteX4" fmla="*/ 1102519 w 1102519"/>
              <a:gd name="connsiteY4" fmla="*/ 397669 h 835819"/>
              <a:gd name="connsiteX5" fmla="*/ 1071563 w 1102519"/>
              <a:gd name="connsiteY5" fmla="*/ 440531 h 835819"/>
              <a:gd name="connsiteX6" fmla="*/ 1009650 w 1102519"/>
              <a:gd name="connsiteY6" fmla="*/ 481012 h 835819"/>
              <a:gd name="connsiteX7" fmla="*/ 935831 w 1102519"/>
              <a:gd name="connsiteY7" fmla="*/ 497681 h 835819"/>
              <a:gd name="connsiteX8" fmla="*/ 821531 w 1102519"/>
              <a:gd name="connsiteY8" fmla="*/ 507206 h 835819"/>
              <a:gd name="connsiteX9" fmla="*/ 719138 w 1102519"/>
              <a:gd name="connsiteY9" fmla="*/ 507206 h 835819"/>
              <a:gd name="connsiteX10" fmla="*/ 676275 w 1102519"/>
              <a:gd name="connsiteY10" fmla="*/ 528637 h 835819"/>
              <a:gd name="connsiteX11" fmla="*/ 631031 w 1102519"/>
              <a:gd name="connsiteY11" fmla="*/ 571500 h 835819"/>
              <a:gd name="connsiteX12" fmla="*/ 604838 w 1102519"/>
              <a:gd name="connsiteY12" fmla="*/ 609600 h 835819"/>
              <a:gd name="connsiteX13" fmla="*/ 578644 w 1102519"/>
              <a:gd name="connsiteY13" fmla="*/ 688181 h 835819"/>
              <a:gd name="connsiteX14" fmla="*/ 588169 w 1102519"/>
              <a:gd name="connsiteY14" fmla="*/ 742950 h 835819"/>
              <a:gd name="connsiteX15" fmla="*/ 595313 w 1102519"/>
              <a:gd name="connsiteY15" fmla="*/ 804862 h 835819"/>
              <a:gd name="connsiteX16" fmla="*/ 600075 w 1102519"/>
              <a:gd name="connsiteY16" fmla="*/ 831056 h 835819"/>
              <a:gd name="connsiteX17" fmla="*/ 0 w 1102519"/>
              <a:gd name="connsiteY17" fmla="*/ 835819 h 835819"/>
              <a:gd name="connsiteX18" fmla="*/ 271463 w 1102519"/>
              <a:gd name="connsiteY18" fmla="*/ 0 h 835819"/>
              <a:gd name="connsiteX0" fmla="*/ 271463 w 1071563"/>
              <a:gd name="connsiteY0" fmla="*/ 0 h 835819"/>
              <a:gd name="connsiteX1" fmla="*/ 402431 w 1071563"/>
              <a:gd name="connsiteY1" fmla="*/ 45244 h 835819"/>
              <a:gd name="connsiteX2" fmla="*/ 566738 w 1071563"/>
              <a:gd name="connsiteY2" fmla="*/ 76200 h 835819"/>
              <a:gd name="connsiteX3" fmla="*/ 762000 w 1071563"/>
              <a:gd name="connsiteY3" fmla="*/ 80962 h 835819"/>
              <a:gd name="connsiteX4" fmla="*/ 1071563 w 1071563"/>
              <a:gd name="connsiteY4" fmla="*/ 440531 h 835819"/>
              <a:gd name="connsiteX5" fmla="*/ 1009650 w 1071563"/>
              <a:gd name="connsiteY5" fmla="*/ 481012 h 835819"/>
              <a:gd name="connsiteX6" fmla="*/ 935831 w 1071563"/>
              <a:gd name="connsiteY6" fmla="*/ 497681 h 835819"/>
              <a:gd name="connsiteX7" fmla="*/ 821531 w 1071563"/>
              <a:gd name="connsiteY7" fmla="*/ 507206 h 835819"/>
              <a:gd name="connsiteX8" fmla="*/ 719138 w 1071563"/>
              <a:gd name="connsiteY8" fmla="*/ 507206 h 835819"/>
              <a:gd name="connsiteX9" fmla="*/ 676275 w 1071563"/>
              <a:gd name="connsiteY9" fmla="*/ 528637 h 835819"/>
              <a:gd name="connsiteX10" fmla="*/ 631031 w 1071563"/>
              <a:gd name="connsiteY10" fmla="*/ 571500 h 835819"/>
              <a:gd name="connsiteX11" fmla="*/ 604838 w 1071563"/>
              <a:gd name="connsiteY11" fmla="*/ 609600 h 835819"/>
              <a:gd name="connsiteX12" fmla="*/ 578644 w 1071563"/>
              <a:gd name="connsiteY12" fmla="*/ 688181 h 835819"/>
              <a:gd name="connsiteX13" fmla="*/ 588169 w 1071563"/>
              <a:gd name="connsiteY13" fmla="*/ 742950 h 835819"/>
              <a:gd name="connsiteX14" fmla="*/ 595313 w 1071563"/>
              <a:gd name="connsiteY14" fmla="*/ 804862 h 835819"/>
              <a:gd name="connsiteX15" fmla="*/ 600075 w 1071563"/>
              <a:gd name="connsiteY15" fmla="*/ 831056 h 835819"/>
              <a:gd name="connsiteX16" fmla="*/ 0 w 1071563"/>
              <a:gd name="connsiteY16" fmla="*/ 835819 h 835819"/>
              <a:gd name="connsiteX17" fmla="*/ 271463 w 1071563"/>
              <a:gd name="connsiteY17" fmla="*/ 0 h 835819"/>
              <a:gd name="connsiteX0" fmla="*/ 271463 w 1009650"/>
              <a:gd name="connsiteY0" fmla="*/ 0 h 835819"/>
              <a:gd name="connsiteX1" fmla="*/ 402431 w 1009650"/>
              <a:gd name="connsiteY1" fmla="*/ 45244 h 835819"/>
              <a:gd name="connsiteX2" fmla="*/ 566738 w 1009650"/>
              <a:gd name="connsiteY2" fmla="*/ 76200 h 835819"/>
              <a:gd name="connsiteX3" fmla="*/ 762000 w 1009650"/>
              <a:gd name="connsiteY3" fmla="*/ 80962 h 835819"/>
              <a:gd name="connsiteX4" fmla="*/ 1009650 w 1009650"/>
              <a:gd name="connsiteY4" fmla="*/ 481012 h 835819"/>
              <a:gd name="connsiteX5" fmla="*/ 935831 w 1009650"/>
              <a:gd name="connsiteY5" fmla="*/ 497681 h 835819"/>
              <a:gd name="connsiteX6" fmla="*/ 821531 w 1009650"/>
              <a:gd name="connsiteY6" fmla="*/ 507206 h 835819"/>
              <a:gd name="connsiteX7" fmla="*/ 719138 w 1009650"/>
              <a:gd name="connsiteY7" fmla="*/ 507206 h 835819"/>
              <a:gd name="connsiteX8" fmla="*/ 676275 w 1009650"/>
              <a:gd name="connsiteY8" fmla="*/ 528637 h 835819"/>
              <a:gd name="connsiteX9" fmla="*/ 631031 w 1009650"/>
              <a:gd name="connsiteY9" fmla="*/ 571500 h 835819"/>
              <a:gd name="connsiteX10" fmla="*/ 604838 w 1009650"/>
              <a:gd name="connsiteY10" fmla="*/ 609600 h 835819"/>
              <a:gd name="connsiteX11" fmla="*/ 578644 w 1009650"/>
              <a:gd name="connsiteY11" fmla="*/ 688181 h 835819"/>
              <a:gd name="connsiteX12" fmla="*/ 588169 w 1009650"/>
              <a:gd name="connsiteY12" fmla="*/ 742950 h 835819"/>
              <a:gd name="connsiteX13" fmla="*/ 595313 w 1009650"/>
              <a:gd name="connsiteY13" fmla="*/ 804862 h 835819"/>
              <a:gd name="connsiteX14" fmla="*/ 600075 w 1009650"/>
              <a:gd name="connsiteY14" fmla="*/ 831056 h 835819"/>
              <a:gd name="connsiteX15" fmla="*/ 0 w 1009650"/>
              <a:gd name="connsiteY15" fmla="*/ 835819 h 835819"/>
              <a:gd name="connsiteX16" fmla="*/ 271463 w 1009650"/>
              <a:gd name="connsiteY16" fmla="*/ 0 h 835819"/>
              <a:gd name="connsiteX0" fmla="*/ 271463 w 935831"/>
              <a:gd name="connsiteY0" fmla="*/ 0 h 835819"/>
              <a:gd name="connsiteX1" fmla="*/ 402431 w 935831"/>
              <a:gd name="connsiteY1" fmla="*/ 45244 h 835819"/>
              <a:gd name="connsiteX2" fmla="*/ 566738 w 935831"/>
              <a:gd name="connsiteY2" fmla="*/ 76200 h 835819"/>
              <a:gd name="connsiteX3" fmla="*/ 762000 w 935831"/>
              <a:gd name="connsiteY3" fmla="*/ 80962 h 835819"/>
              <a:gd name="connsiteX4" fmla="*/ 935831 w 935831"/>
              <a:gd name="connsiteY4" fmla="*/ 497681 h 835819"/>
              <a:gd name="connsiteX5" fmla="*/ 821531 w 935831"/>
              <a:gd name="connsiteY5" fmla="*/ 507206 h 835819"/>
              <a:gd name="connsiteX6" fmla="*/ 719138 w 935831"/>
              <a:gd name="connsiteY6" fmla="*/ 507206 h 835819"/>
              <a:gd name="connsiteX7" fmla="*/ 676275 w 935831"/>
              <a:gd name="connsiteY7" fmla="*/ 528637 h 835819"/>
              <a:gd name="connsiteX8" fmla="*/ 631031 w 935831"/>
              <a:gd name="connsiteY8" fmla="*/ 571500 h 835819"/>
              <a:gd name="connsiteX9" fmla="*/ 604838 w 935831"/>
              <a:gd name="connsiteY9" fmla="*/ 609600 h 835819"/>
              <a:gd name="connsiteX10" fmla="*/ 578644 w 935831"/>
              <a:gd name="connsiteY10" fmla="*/ 688181 h 835819"/>
              <a:gd name="connsiteX11" fmla="*/ 588169 w 935831"/>
              <a:gd name="connsiteY11" fmla="*/ 742950 h 835819"/>
              <a:gd name="connsiteX12" fmla="*/ 595313 w 935831"/>
              <a:gd name="connsiteY12" fmla="*/ 804862 h 835819"/>
              <a:gd name="connsiteX13" fmla="*/ 600075 w 935831"/>
              <a:gd name="connsiteY13" fmla="*/ 831056 h 835819"/>
              <a:gd name="connsiteX14" fmla="*/ 0 w 935831"/>
              <a:gd name="connsiteY14" fmla="*/ 835819 h 835819"/>
              <a:gd name="connsiteX15" fmla="*/ 271463 w 935831"/>
              <a:gd name="connsiteY15" fmla="*/ 0 h 835819"/>
              <a:gd name="connsiteX0" fmla="*/ 271463 w 821531"/>
              <a:gd name="connsiteY0" fmla="*/ 0 h 835819"/>
              <a:gd name="connsiteX1" fmla="*/ 402431 w 821531"/>
              <a:gd name="connsiteY1" fmla="*/ 45244 h 835819"/>
              <a:gd name="connsiteX2" fmla="*/ 566738 w 821531"/>
              <a:gd name="connsiteY2" fmla="*/ 76200 h 835819"/>
              <a:gd name="connsiteX3" fmla="*/ 762000 w 821531"/>
              <a:gd name="connsiteY3" fmla="*/ 80962 h 835819"/>
              <a:gd name="connsiteX4" fmla="*/ 821531 w 821531"/>
              <a:gd name="connsiteY4" fmla="*/ 507206 h 835819"/>
              <a:gd name="connsiteX5" fmla="*/ 719138 w 821531"/>
              <a:gd name="connsiteY5" fmla="*/ 507206 h 835819"/>
              <a:gd name="connsiteX6" fmla="*/ 676275 w 821531"/>
              <a:gd name="connsiteY6" fmla="*/ 528637 h 835819"/>
              <a:gd name="connsiteX7" fmla="*/ 631031 w 821531"/>
              <a:gd name="connsiteY7" fmla="*/ 571500 h 835819"/>
              <a:gd name="connsiteX8" fmla="*/ 604838 w 821531"/>
              <a:gd name="connsiteY8" fmla="*/ 609600 h 835819"/>
              <a:gd name="connsiteX9" fmla="*/ 578644 w 821531"/>
              <a:gd name="connsiteY9" fmla="*/ 688181 h 835819"/>
              <a:gd name="connsiteX10" fmla="*/ 588169 w 821531"/>
              <a:gd name="connsiteY10" fmla="*/ 742950 h 835819"/>
              <a:gd name="connsiteX11" fmla="*/ 595313 w 821531"/>
              <a:gd name="connsiteY11" fmla="*/ 804862 h 835819"/>
              <a:gd name="connsiteX12" fmla="*/ 600075 w 821531"/>
              <a:gd name="connsiteY12" fmla="*/ 831056 h 835819"/>
              <a:gd name="connsiteX13" fmla="*/ 0 w 821531"/>
              <a:gd name="connsiteY13" fmla="*/ 835819 h 835819"/>
              <a:gd name="connsiteX14" fmla="*/ 271463 w 821531"/>
              <a:gd name="connsiteY14" fmla="*/ 0 h 835819"/>
              <a:gd name="connsiteX0" fmla="*/ 0 w 550068"/>
              <a:gd name="connsiteY0" fmla="*/ 0 h 842169"/>
              <a:gd name="connsiteX1" fmla="*/ 130968 w 550068"/>
              <a:gd name="connsiteY1" fmla="*/ 45244 h 842169"/>
              <a:gd name="connsiteX2" fmla="*/ 295275 w 550068"/>
              <a:gd name="connsiteY2" fmla="*/ 76200 h 842169"/>
              <a:gd name="connsiteX3" fmla="*/ 490537 w 550068"/>
              <a:gd name="connsiteY3" fmla="*/ 80962 h 842169"/>
              <a:gd name="connsiteX4" fmla="*/ 550068 w 550068"/>
              <a:gd name="connsiteY4" fmla="*/ 507206 h 842169"/>
              <a:gd name="connsiteX5" fmla="*/ 447675 w 550068"/>
              <a:gd name="connsiteY5" fmla="*/ 507206 h 842169"/>
              <a:gd name="connsiteX6" fmla="*/ 404812 w 550068"/>
              <a:gd name="connsiteY6" fmla="*/ 528637 h 842169"/>
              <a:gd name="connsiteX7" fmla="*/ 359568 w 550068"/>
              <a:gd name="connsiteY7" fmla="*/ 571500 h 842169"/>
              <a:gd name="connsiteX8" fmla="*/ 333375 w 550068"/>
              <a:gd name="connsiteY8" fmla="*/ 609600 h 842169"/>
              <a:gd name="connsiteX9" fmla="*/ 307181 w 550068"/>
              <a:gd name="connsiteY9" fmla="*/ 688181 h 842169"/>
              <a:gd name="connsiteX10" fmla="*/ 316706 w 550068"/>
              <a:gd name="connsiteY10" fmla="*/ 742950 h 842169"/>
              <a:gd name="connsiteX11" fmla="*/ 323850 w 550068"/>
              <a:gd name="connsiteY11" fmla="*/ 804862 h 842169"/>
              <a:gd name="connsiteX12" fmla="*/ 328612 w 550068"/>
              <a:gd name="connsiteY12" fmla="*/ 831056 h 842169"/>
              <a:gd name="connsiteX13" fmla="*/ 17462 w 550068"/>
              <a:gd name="connsiteY13" fmla="*/ 842169 h 842169"/>
              <a:gd name="connsiteX14" fmla="*/ 0 w 550068"/>
              <a:gd name="connsiteY14" fmla="*/ 0 h 842169"/>
              <a:gd name="connsiteX0" fmla="*/ 0 w 550068"/>
              <a:gd name="connsiteY0" fmla="*/ 0 h 831056"/>
              <a:gd name="connsiteX1" fmla="*/ 130968 w 550068"/>
              <a:gd name="connsiteY1" fmla="*/ 45244 h 831056"/>
              <a:gd name="connsiteX2" fmla="*/ 295275 w 550068"/>
              <a:gd name="connsiteY2" fmla="*/ 76200 h 831056"/>
              <a:gd name="connsiteX3" fmla="*/ 490537 w 550068"/>
              <a:gd name="connsiteY3" fmla="*/ 80962 h 831056"/>
              <a:gd name="connsiteX4" fmla="*/ 550068 w 550068"/>
              <a:gd name="connsiteY4" fmla="*/ 507206 h 831056"/>
              <a:gd name="connsiteX5" fmla="*/ 447675 w 550068"/>
              <a:gd name="connsiteY5" fmla="*/ 507206 h 831056"/>
              <a:gd name="connsiteX6" fmla="*/ 404812 w 550068"/>
              <a:gd name="connsiteY6" fmla="*/ 528637 h 831056"/>
              <a:gd name="connsiteX7" fmla="*/ 359568 w 550068"/>
              <a:gd name="connsiteY7" fmla="*/ 571500 h 831056"/>
              <a:gd name="connsiteX8" fmla="*/ 333375 w 550068"/>
              <a:gd name="connsiteY8" fmla="*/ 609600 h 831056"/>
              <a:gd name="connsiteX9" fmla="*/ 307181 w 550068"/>
              <a:gd name="connsiteY9" fmla="*/ 688181 h 831056"/>
              <a:gd name="connsiteX10" fmla="*/ 316706 w 550068"/>
              <a:gd name="connsiteY10" fmla="*/ 742950 h 831056"/>
              <a:gd name="connsiteX11" fmla="*/ 323850 w 550068"/>
              <a:gd name="connsiteY11" fmla="*/ 804862 h 831056"/>
              <a:gd name="connsiteX12" fmla="*/ 328612 w 550068"/>
              <a:gd name="connsiteY12" fmla="*/ 831056 h 831056"/>
              <a:gd name="connsiteX13" fmla="*/ 15080 w 550068"/>
              <a:gd name="connsiteY13" fmla="*/ 827881 h 831056"/>
              <a:gd name="connsiteX14" fmla="*/ 0 w 550068"/>
              <a:gd name="connsiteY14" fmla="*/ 0 h 831056"/>
              <a:gd name="connsiteX0" fmla="*/ 0 w 550068"/>
              <a:gd name="connsiteY0" fmla="*/ 0 h 832644"/>
              <a:gd name="connsiteX1" fmla="*/ 130968 w 550068"/>
              <a:gd name="connsiteY1" fmla="*/ 45244 h 832644"/>
              <a:gd name="connsiteX2" fmla="*/ 295275 w 550068"/>
              <a:gd name="connsiteY2" fmla="*/ 76200 h 832644"/>
              <a:gd name="connsiteX3" fmla="*/ 490537 w 550068"/>
              <a:gd name="connsiteY3" fmla="*/ 80962 h 832644"/>
              <a:gd name="connsiteX4" fmla="*/ 550068 w 550068"/>
              <a:gd name="connsiteY4" fmla="*/ 507206 h 832644"/>
              <a:gd name="connsiteX5" fmla="*/ 447675 w 550068"/>
              <a:gd name="connsiteY5" fmla="*/ 507206 h 832644"/>
              <a:gd name="connsiteX6" fmla="*/ 404812 w 550068"/>
              <a:gd name="connsiteY6" fmla="*/ 528637 h 832644"/>
              <a:gd name="connsiteX7" fmla="*/ 359568 w 550068"/>
              <a:gd name="connsiteY7" fmla="*/ 571500 h 832644"/>
              <a:gd name="connsiteX8" fmla="*/ 333375 w 550068"/>
              <a:gd name="connsiteY8" fmla="*/ 609600 h 832644"/>
              <a:gd name="connsiteX9" fmla="*/ 307181 w 550068"/>
              <a:gd name="connsiteY9" fmla="*/ 688181 h 832644"/>
              <a:gd name="connsiteX10" fmla="*/ 316706 w 550068"/>
              <a:gd name="connsiteY10" fmla="*/ 742950 h 832644"/>
              <a:gd name="connsiteX11" fmla="*/ 323850 w 550068"/>
              <a:gd name="connsiteY11" fmla="*/ 804862 h 832644"/>
              <a:gd name="connsiteX12" fmla="*/ 328612 w 550068"/>
              <a:gd name="connsiteY12" fmla="*/ 831056 h 832644"/>
              <a:gd name="connsiteX13" fmla="*/ 12698 w 550068"/>
              <a:gd name="connsiteY13" fmla="*/ 832644 h 832644"/>
              <a:gd name="connsiteX14" fmla="*/ 0 w 550068"/>
              <a:gd name="connsiteY14" fmla="*/ 0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0068" h="832644">
                <a:moveTo>
                  <a:pt x="0" y="0"/>
                </a:moveTo>
                <a:lnTo>
                  <a:pt x="130968" y="45244"/>
                </a:lnTo>
                <a:lnTo>
                  <a:pt x="295275" y="76200"/>
                </a:lnTo>
                <a:lnTo>
                  <a:pt x="490537" y="80962"/>
                </a:lnTo>
                <a:lnTo>
                  <a:pt x="550068" y="507206"/>
                </a:lnTo>
                <a:lnTo>
                  <a:pt x="447675" y="507206"/>
                </a:lnTo>
                <a:lnTo>
                  <a:pt x="404812" y="528637"/>
                </a:lnTo>
                <a:lnTo>
                  <a:pt x="359568" y="571500"/>
                </a:lnTo>
                <a:lnTo>
                  <a:pt x="333375" y="609600"/>
                </a:lnTo>
                <a:lnTo>
                  <a:pt x="307181" y="688181"/>
                </a:lnTo>
                <a:lnTo>
                  <a:pt x="316706" y="742950"/>
                </a:lnTo>
                <a:lnTo>
                  <a:pt x="323850" y="804862"/>
                </a:lnTo>
                <a:lnTo>
                  <a:pt x="328612" y="831056"/>
                </a:lnTo>
                <a:lnTo>
                  <a:pt x="12698" y="8326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reeform 59"/>
          <p:cNvSpPr/>
          <p:nvPr/>
        </p:nvSpPr>
        <p:spPr>
          <a:xfrm>
            <a:off x="3563010" y="1200567"/>
            <a:ext cx="326096" cy="617586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378619 w 1643063"/>
              <a:gd name="connsiteY42" fmla="*/ 83344 h 835819"/>
              <a:gd name="connsiteX43" fmla="*/ 502444 w 1643063"/>
              <a:gd name="connsiteY43" fmla="*/ 69056 h 835819"/>
              <a:gd name="connsiteX44" fmla="*/ 573882 w 1643063"/>
              <a:gd name="connsiteY44" fmla="*/ 54769 h 835819"/>
              <a:gd name="connsiteX45" fmla="*/ 659607 w 1643063"/>
              <a:gd name="connsiteY45" fmla="*/ 42862 h 835819"/>
              <a:gd name="connsiteX46" fmla="*/ 723900 w 1643063"/>
              <a:gd name="connsiteY46" fmla="*/ 23812 h 835819"/>
              <a:gd name="connsiteX47" fmla="*/ 802482 w 1643063"/>
              <a:gd name="connsiteY47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378619 w 1643063"/>
              <a:gd name="connsiteY41" fmla="*/ 83344 h 835819"/>
              <a:gd name="connsiteX42" fmla="*/ 502444 w 1643063"/>
              <a:gd name="connsiteY42" fmla="*/ 69056 h 835819"/>
              <a:gd name="connsiteX43" fmla="*/ 573882 w 1643063"/>
              <a:gd name="connsiteY43" fmla="*/ 54769 h 835819"/>
              <a:gd name="connsiteX44" fmla="*/ 659607 w 1643063"/>
              <a:gd name="connsiteY44" fmla="*/ 42862 h 835819"/>
              <a:gd name="connsiteX45" fmla="*/ 723900 w 1643063"/>
              <a:gd name="connsiteY45" fmla="*/ 23812 h 835819"/>
              <a:gd name="connsiteX46" fmla="*/ 802482 w 1643063"/>
              <a:gd name="connsiteY46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378619 w 1643063"/>
              <a:gd name="connsiteY40" fmla="*/ 83344 h 835819"/>
              <a:gd name="connsiteX41" fmla="*/ 502444 w 1643063"/>
              <a:gd name="connsiteY41" fmla="*/ 69056 h 835819"/>
              <a:gd name="connsiteX42" fmla="*/ 573882 w 1643063"/>
              <a:gd name="connsiteY42" fmla="*/ 54769 h 835819"/>
              <a:gd name="connsiteX43" fmla="*/ 659607 w 1643063"/>
              <a:gd name="connsiteY43" fmla="*/ 42862 h 835819"/>
              <a:gd name="connsiteX44" fmla="*/ 723900 w 1643063"/>
              <a:gd name="connsiteY44" fmla="*/ 23812 h 835819"/>
              <a:gd name="connsiteX45" fmla="*/ 802482 w 1643063"/>
              <a:gd name="connsiteY45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378619 w 1643063"/>
              <a:gd name="connsiteY39" fmla="*/ 83344 h 835819"/>
              <a:gd name="connsiteX40" fmla="*/ 502444 w 1643063"/>
              <a:gd name="connsiteY40" fmla="*/ 69056 h 835819"/>
              <a:gd name="connsiteX41" fmla="*/ 573882 w 1643063"/>
              <a:gd name="connsiteY41" fmla="*/ 54769 h 835819"/>
              <a:gd name="connsiteX42" fmla="*/ 659607 w 1643063"/>
              <a:gd name="connsiteY42" fmla="*/ 42862 h 835819"/>
              <a:gd name="connsiteX43" fmla="*/ 723900 w 1643063"/>
              <a:gd name="connsiteY43" fmla="*/ 23812 h 835819"/>
              <a:gd name="connsiteX44" fmla="*/ 802482 w 1643063"/>
              <a:gd name="connsiteY44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378619 w 1643063"/>
              <a:gd name="connsiteY38" fmla="*/ 83344 h 835819"/>
              <a:gd name="connsiteX39" fmla="*/ 502444 w 1643063"/>
              <a:gd name="connsiteY39" fmla="*/ 69056 h 835819"/>
              <a:gd name="connsiteX40" fmla="*/ 573882 w 1643063"/>
              <a:gd name="connsiteY40" fmla="*/ 54769 h 835819"/>
              <a:gd name="connsiteX41" fmla="*/ 659607 w 1643063"/>
              <a:gd name="connsiteY41" fmla="*/ 42862 h 835819"/>
              <a:gd name="connsiteX42" fmla="*/ 723900 w 1643063"/>
              <a:gd name="connsiteY42" fmla="*/ 23812 h 835819"/>
              <a:gd name="connsiteX43" fmla="*/ 802482 w 1643063"/>
              <a:gd name="connsiteY43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378619 w 1643063"/>
              <a:gd name="connsiteY37" fmla="*/ 83344 h 835819"/>
              <a:gd name="connsiteX38" fmla="*/ 502444 w 1643063"/>
              <a:gd name="connsiteY38" fmla="*/ 69056 h 835819"/>
              <a:gd name="connsiteX39" fmla="*/ 573882 w 1643063"/>
              <a:gd name="connsiteY39" fmla="*/ 54769 h 835819"/>
              <a:gd name="connsiteX40" fmla="*/ 659607 w 1643063"/>
              <a:gd name="connsiteY40" fmla="*/ 42862 h 835819"/>
              <a:gd name="connsiteX41" fmla="*/ 723900 w 1643063"/>
              <a:gd name="connsiteY41" fmla="*/ 23812 h 835819"/>
              <a:gd name="connsiteX42" fmla="*/ 802482 w 1643063"/>
              <a:gd name="connsiteY42" fmla="*/ 0 h 835819"/>
              <a:gd name="connsiteX0" fmla="*/ 792957 w 1633538"/>
              <a:gd name="connsiteY0" fmla="*/ 0 h 835819"/>
              <a:gd name="connsiteX1" fmla="*/ 923925 w 1633538"/>
              <a:gd name="connsiteY1" fmla="*/ 45244 h 835819"/>
              <a:gd name="connsiteX2" fmla="*/ 1088232 w 1633538"/>
              <a:gd name="connsiteY2" fmla="*/ 76200 h 835819"/>
              <a:gd name="connsiteX3" fmla="*/ 1283494 w 1633538"/>
              <a:gd name="connsiteY3" fmla="*/ 80962 h 835819"/>
              <a:gd name="connsiteX4" fmla="*/ 1412082 w 1633538"/>
              <a:gd name="connsiteY4" fmla="*/ 92869 h 835819"/>
              <a:gd name="connsiteX5" fmla="*/ 1497807 w 1633538"/>
              <a:gd name="connsiteY5" fmla="*/ 121444 h 835819"/>
              <a:gd name="connsiteX6" fmla="*/ 1547813 w 1633538"/>
              <a:gd name="connsiteY6" fmla="*/ 140494 h 835819"/>
              <a:gd name="connsiteX7" fmla="*/ 1602582 w 1633538"/>
              <a:gd name="connsiteY7" fmla="*/ 200025 h 835819"/>
              <a:gd name="connsiteX8" fmla="*/ 1631157 w 1633538"/>
              <a:gd name="connsiteY8" fmla="*/ 285750 h 835819"/>
              <a:gd name="connsiteX9" fmla="*/ 1633538 w 1633538"/>
              <a:gd name="connsiteY9" fmla="*/ 333375 h 835819"/>
              <a:gd name="connsiteX10" fmla="*/ 1624013 w 1633538"/>
              <a:gd name="connsiteY10" fmla="*/ 397669 h 835819"/>
              <a:gd name="connsiteX11" fmla="*/ 1593057 w 1633538"/>
              <a:gd name="connsiteY11" fmla="*/ 440531 h 835819"/>
              <a:gd name="connsiteX12" fmla="*/ 1531144 w 1633538"/>
              <a:gd name="connsiteY12" fmla="*/ 481012 h 835819"/>
              <a:gd name="connsiteX13" fmla="*/ 1457325 w 1633538"/>
              <a:gd name="connsiteY13" fmla="*/ 497681 h 835819"/>
              <a:gd name="connsiteX14" fmla="*/ 1343025 w 1633538"/>
              <a:gd name="connsiteY14" fmla="*/ 507206 h 835819"/>
              <a:gd name="connsiteX15" fmla="*/ 1240632 w 1633538"/>
              <a:gd name="connsiteY15" fmla="*/ 507206 h 835819"/>
              <a:gd name="connsiteX16" fmla="*/ 1197769 w 1633538"/>
              <a:gd name="connsiteY16" fmla="*/ 528637 h 835819"/>
              <a:gd name="connsiteX17" fmla="*/ 1152525 w 1633538"/>
              <a:gd name="connsiteY17" fmla="*/ 571500 h 835819"/>
              <a:gd name="connsiteX18" fmla="*/ 1126332 w 1633538"/>
              <a:gd name="connsiteY18" fmla="*/ 609600 h 835819"/>
              <a:gd name="connsiteX19" fmla="*/ 1100138 w 1633538"/>
              <a:gd name="connsiteY19" fmla="*/ 688181 h 835819"/>
              <a:gd name="connsiteX20" fmla="*/ 1109663 w 1633538"/>
              <a:gd name="connsiteY20" fmla="*/ 742950 h 835819"/>
              <a:gd name="connsiteX21" fmla="*/ 1116807 w 1633538"/>
              <a:gd name="connsiteY21" fmla="*/ 804862 h 835819"/>
              <a:gd name="connsiteX22" fmla="*/ 1121569 w 1633538"/>
              <a:gd name="connsiteY22" fmla="*/ 831056 h 835819"/>
              <a:gd name="connsiteX23" fmla="*/ 521494 w 1633538"/>
              <a:gd name="connsiteY23" fmla="*/ 835819 h 835819"/>
              <a:gd name="connsiteX24" fmla="*/ 531019 w 1633538"/>
              <a:gd name="connsiteY24" fmla="*/ 776287 h 835819"/>
              <a:gd name="connsiteX25" fmla="*/ 531019 w 1633538"/>
              <a:gd name="connsiteY25" fmla="*/ 697706 h 835819"/>
              <a:gd name="connsiteX26" fmla="*/ 521494 w 1633538"/>
              <a:gd name="connsiteY26" fmla="*/ 645319 h 835819"/>
              <a:gd name="connsiteX27" fmla="*/ 483394 w 1633538"/>
              <a:gd name="connsiteY27" fmla="*/ 585787 h 835819"/>
              <a:gd name="connsiteX28" fmla="*/ 440532 w 1633538"/>
              <a:gd name="connsiteY28" fmla="*/ 547687 h 835819"/>
              <a:gd name="connsiteX29" fmla="*/ 378619 w 1633538"/>
              <a:gd name="connsiteY29" fmla="*/ 519112 h 835819"/>
              <a:gd name="connsiteX30" fmla="*/ 302419 w 1633538"/>
              <a:gd name="connsiteY30" fmla="*/ 511969 h 835819"/>
              <a:gd name="connsiteX31" fmla="*/ 221457 w 1633538"/>
              <a:gd name="connsiteY31" fmla="*/ 507206 h 835819"/>
              <a:gd name="connsiteX32" fmla="*/ 123825 w 1633538"/>
              <a:gd name="connsiteY32" fmla="*/ 497681 h 835819"/>
              <a:gd name="connsiteX33" fmla="*/ 52388 w 1633538"/>
              <a:gd name="connsiteY33" fmla="*/ 464344 h 835819"/>
              <a:gd name="connsiteX34" fmla="*/ 19050 w 1633538"/>
              <a:gd name="connsiteY34" fmla="*/ 431006 h 835819"/>
              <a:gd name="connsiteX35" fmla="*/ 0 w 1633538"/>
              <a:gd name="connsiteY35" fmla="*/ 388144 h 835819"/>
              <a:gd name="connsiteX36" fmla="*/ 369094 w 1633538"/>
              <a:gd name="connsiteY36" fmla="*/ 83344 h 835819"/>
              <a:gd name="connsiteX37" fmla="*/ 492919 w 1633538"/>
              <a:gd name="connsiteY37" fmla="*/ 69056 h 835819"/>
              <a:gd name="connsiteX38" fmla="*/ 564357 w 1633538"/>
              <a:gd name="connsiteY38" fmla="*/ 54769 h 835819"/>
              <a:gd name="connsiteX39" fmla="*/ 650082 w 1633538"/>
              <a:gd name="connsiteY39" fmla="*/ 42862 h 835819"/>
              <a:gd name="connsiteX40" fmla="*/ 714375 w 1633538"/>
              <a:gd name="connsiteY40" fmla="*/ 23812 h 835819"/>
              <a:gd name="connsiteX41" fmla="*/ 792957 w 1633538"/>
              <a:gd name="connsiteY41" fmla="*/ 0 h 835819"/>
              <a:gd name="connsiteX0" fmla="*/ 773907 w 1614488"/>
              <a:gd name="connsiteY0" fmla="*/ 0 h 835819"/>
              <a:gd name="connsiteX1" fmla="*/ 904875 w 1614488"/>
              <a:gd name="connsiteY1" fmla="*/ 45244 h 835819"/>
              <a:gd name="connsiteX2" fmla="*/ 1069182 w 1614488"/>
              <a:gd name="connsiteY2" fmla="*/ 76200 h 835819"/>
              <a:gd name="connsiteX3" fmla="*/ 1264444 w 1614488"/>
              <a:gd name="connsiteY3" fmla="*/ 80962 h 835819"/>
              <a:gd name="connsiteX4" fmla="*/ 1393032 w 1614488"/>
              <a:gd name="connsiteY4" fmla="*/ 92869 h 835819"/>
              <a:gd name="connsiteX5" fmla="*/ 1478757 w 1614488"/>
              <a:gd name="connsiteY5" fmla="*/ 121444 h 835819"/>
              <a:gd name="connsiteX6" fmla="*/ 1528763 w 1614488"/>
              <a:gd name="connsiteY6" fmla="*/ 140494 h 835819"/>
              <a:gd name="connsiteX7" fmla="*/ 1583532 w 1614488"/>
              <a:gd name="connsiteY7" fmla="*/ 200025 h 835819"/>
              <a:gd name="connsiteX8" fmla="*/ 1612107 w 1614488"/>
              <a:gd name="connsiteY8" fmla="*/ 285750 h 835819"/>
              <a:gd name="connsiteX9" fmla="*/ 1614488 w 1614488"/>
              <a:gd name="connsiteY9" fmla="*/ 333375 h 835819"/>
              <a:gd name="connsiteX10" fmla="*/ 1604963 w 1614488"/>
              <a:gd name="connsiteY10" fmla="*/ 397669 h 835819"/>
              <a:gd name="connsiteX11" fmla="*/ 1574007 w 1614488"/>
              <a:gd name="connsiteY11" fmla="*/ 440531 h 835819"/>
              <a:gd name="connsiteX12" fmla="*/ 1512094 w 1614488"/>
              <a:gd name="connsiteY12" fmla="*/ 481012 h 835819"/>
              <a:gd name="connsiteX13" fmla="*/ 1438275 w 1614488"/>
              <a:gd name="connsiteY13" fmla="*/ 497681 h 835819"/>
              <a:gd name="connsiteX14" fmla="*/ 1323975 w 1614488"/>
              <a:gd name="connsiteY14" fmla="*/ 507206 h 835819"/>
              <a:gd name="connsiteX15" fmla="*/ 1221582 w 1614488"/>
              <a:gd name="connsiteY15" fmla="*/ 507206 h 835819"/>
              <a:gd name="connsiteX16" fmla="*/ 1178719 w 1614488"/>
              <a:gd name="connsiteY16" fmla="*/ 528637 h 835819"/>
              <a:gd name="connsiteX17" fmla="*/ 1133475 w 1614488"/>
              <a:gd name="connsiteY17" fmla="*/ 571500 h 835819"/>
              <a:gd name="connsiteX18" fmla="*/ 1107282 w 1614488"/>
              <a:gd name="connsiteY18" fmla="*/ 609600 h 835819"/>
              <a:gd name="connsiteX19" fmla="*/ 1081088 w 1614488"/>
              <a:gd name="connsiteY19" fmla="*/ 688181 h 835819"/>
              <a:gd name="connsiteX20" fmla="*/ 1090613 w 1614488"/>
              <a:gd name="connsiteY20" fmla="*/ 742950 h 835819"/>
              <a:gd name="connsiteX21" fmla="*/ 1097757 w 1614488"/>
              <a:gd name="connsiteY21" fmla="*/ 804862 h 835819"/>
              <a:gd name="connsiteX22" fmla="*/ 1102519 w 1614488"/>
              <a:gd name="connsiteY22" fmla="*/ 831056 h 835819"/>
              <a:gd name="connsiteX23" fmla="*/ 502444 w 1614488"/>
              <a:gd name="connsiteY23" fmla="*/ 835819 h 835819"/>
              <a:gd name="connsiteX24" fmla="*/ 511969 w 1614488"/>
              <a:gd name="connsiteY24" fmla="*/ 776287 h 835819"/>
              <a:gd name="connsiteX25" fmla="*/ 511969 w 1614488"/>
              <a:gd name="connsiteY25" fmla="*/ 697706 h 835819"/>
              <a:gd name="connsiteX26" fmla="*/ 502444 w 1614488"/>
              <a:gd name="connsiteY26" fmla="*/ 645319 h 835819"/>
              <a:gd name="connsiteX27" fmla="*/ 464344 w 1614488"/>
              <a:gd name="connsiteY27" fmla="*/ 585787 h 835819"/>
              <a:gd name="connsiteX28" fmla="*/ 421482 w 1614488"/>
              <a:gd name="connsiteY28" fmla="*/ 547687 h 835819"/>
              <a:gd name="connsiteX29" fmla="*/ 359569 w 1614488"/>
              <a:gd name="connsiteY29" fmla="*/ 519112 h 835819"/>
              <a:gd name="connsiteX30" fmla="*/ 283369 w 1614488"/>
              <a:gd name="connsiteY30" fmla="*/ 511969 h 835819"/>
              <a:gd name="connsiteX31" fmla="*/ 202407 w 1614488"/>
              <a:gd name="connsiteY31" fmla="*/ 507206 h 835819"/>
              <a:gd name="connsiteX32" fmla="*/ 104775 w 1614488"/>
              <a:gd name="connsiteY32" fmla="*/ 497681 h 835819"/>
              <a:gd name="connsiteX33" fmla="*/ 33338 w 1614488"/>
              <a:gd name="connsiteY33" fmla="*/ 464344 h 835819"/>
              <a:gd name="connsiteX34" fmla="*/ 0 w 1614488"/>
              <a:gd name="connsiteY34" fmla="*/ 431006 h 835819"/>
              <a:gd name="connsiteX35" fmla="*/ 350044 w 1614488"/>
              <a:gd name="connsiteY35" fmla="*/ 83344 h 835819"/>
              <a:gd name="connsiteX36" fmla="*/ 473869 w 1614488"/>
              <a:gd name="connsiteY36" fmla="*/ 69056 h 835819"/>
              <a:gd name="connsiteX37" fmla="*/ 545307 w 1614488"/>
              <a:gd name="connsiteY37" fmla="*/ 54769 h 835819"/>
              <a:gd name="connsiteX38" fmla="*/ 631032 w 1614488"/>
              <a:gd name="connsiteY38" fmla="*/ 42862 h 835819"/>
              <a:gd name="connsiteX39" fmla="*/ 695325 w 1614488"/>
              <a:gd name="connsiteY39" fmla="*/ 23812 h 835819"/>
              <a:gd name="connsiteX40" fmla="*/ 773907 w 1614488"/>
              <a:gd name="connsiteY40" fmla="*/ 0 h 835819"/>
              <a:gd name="connsiteX0" fmla="*/ 740569 w 1581150"/>
              <a:gd name="connsiteY0" fmla="*/ 0 h 835819"/>
              <a:gd name="connsiteX1" fmla="*/ 871537 w 1581150"/>
              <a:gd name="connsiteY1" fmla="*/ 45244 h 835819"/>
              <a:gd name="connsiteX2" fmla="*/ 1035844 w 1581150"/>
              <a:gd name="connsiteY2" fmla="*/ 76200 h 835819"/>
              <a:gd name="connsiteX3" fmla="*/ 1231106 w 1581150"/>
              <a:gd name="connsiteY3" fmla="*/ 80962 h 835819"/>
              <a:gd name="connsiteX4" fmla="*/ 1359694 w 1581150"/>
              <a:gd name="connsiteY4" fmla="*/ 92869 h 835819"/>
              <a:gd name="connsiteX5" fmla="*/ 1445419 w 1581150"/>
              <a:gd name="connsiteY5" fmla="*/ 121444 h 835819"/>
              <a:gd name="connsiteX6" fmla="*/ 1495425 w 1581150"/>
              <a:gd name="connsiteY6" fmla="*/ 140494 h 835819"/>
              <a:gd name="connsiteX7" fmla="*/ 1550194 w 1581150"/>
              <a:gd name="connsiteY7" fmla="*/ 200025 h 835819"/>
              <a:gd name="connsiteX8" fmla="*/ 1578769 w 1581150"/>
              <a:gd name="connsiteY8" fmla="*/ 285750 h 835819"/>
              <a:gd name="connsiteX9" fmla="*/ 1581150 w 1581150"/>
              <a:gd name="connsiteY9" fmla="*/ 333375 h 835819"/>
              <a:gd name="connsiteX10" fmla="*/ 1571625 w 1581150"/>
              <a:gd name="connsiteY10" fmla="*/ 397669 h 835819"/>
              <a:gd name="connsiteX11" fmla="*/ 1540669 w 1581150"/>
              <a:gd name="connsiteY11" fmla="*/ 440531 h 835819"/>
              <a:gd name="connsiteX12" fmla="*/ 1478756 w 1581150"/>
              <a:gd name="connsiteY12" fmla="*/ 481012 h 835819"/>
              <a:gd name="connsiteX13" fmla="*/ 1404937 w 1581150"/>
              <a:gd name="connsiteY13" fmla="*/ 497681 h 835819"/>
              <a:gd name="connsiteX14" fmla="*/ 1290637 w 1581150"/>
              <a:gd name="connsiteY14" fmla="*/ 507206 h 835819"/>
              <a:gd name="connsiteX15" fmla="*/ 1188244 w 1581150"/>
              <a:gd name="connsiteY15" fmla="*/ 507206 h 835819"/>
              <a:gd name="connsiteX16" fmla="*/ 1145381 w 1581150"/>
              <a:gd name="connsiteY16" fmla="*/ 528637 h 835819"/>
              <a:gd name="connsiteX17" fmla="*/ 1100137 w 1581150"/>
              <a:gd name="connsiteY17" fmla="*/ 571500 h 835819"/>
              <a:gd name="connsiteX18" fmla="*/ 1073944 w 1581150"/>
              <a:gd name="connsiteY18" fmla="*/ 609600 h 835819"/>
              <a:gd name="connsiteX19" fmla="*/ 1047750 w 1581150"/>
              <a:gd name="connsiteY19" fmla="*/ 688181 h 835819"/>
              <a:gd name="connsiteX20" fmla="*/ 1057275 w 1581150"/>
              <a:gd name="connsiteY20" fmla="*/ 742950 h 835819"/>
              <a:gd name="connsiteX21" fmla="*/ 1064419 w 1581150"/>
              <a:gd name="connsiteY21" fmla="*/ 804862 h 835819"/>
              <a:gd name="connsiteX22" fmla="*/ 1069181 w 1581150"/>
              <a:gd name="connsiteY22" fmla="*/ 831056 h 835819"/>
              <a:gd name="connsiteX23" fmla="*/ 469106 w 1581150"/>
              <a:gd name="connsiteY23" fmla="*/ 835819 h 835819"/>
              <a:gd name="connsiteX24" fmla="*/ 478631 w 1581150"/>
              <a:gd name="connsiteY24" fmla="*/ 776287 h 835819"/>
              <a:gd name="connsiteX25" fmla="*/ 478631 w 1581150"/>
              <a:gd name="connsiteY25" fmla="*/ 697706 h 835819"/>
              <a:gd name="connsiteX26" fmla="*/ 469106 w 1581150"/>
              <a:gd name="connsiteY26" fmla="*/ 645319 h 835819"/>
              <a:gd name="connsiteX27" fmla="*/ 431006 w 1581150"/>
              <a:gd name="connsiteY27" fmla="*/ 585787 h 835819"/>
              <a:gd name="connsiteX28" fmla="*/ 388144 w 1581150"/>
              <a:gd name="connsiteY28" fmla="*/ 547687 h 835819"/>
              <a:gd name="connsiteX29" fmla="*/ 326231 w 1581150"/>
              <a:gd name="connsiteY29" fmla="*/ 519112 h 835819"/>
              <a:gd name="connsiteX30" fmla="*/ 250031 w 1581150"/>
              <a:gd name="connsiteY30" fmla="*/ 511969 h 835819"/>
              <a:gd name="connsiteX31" fmla="*/ 169069 w 1581150"/>
              <a:gd name="connsiteY31" fmla="*/ 507206 h 835819"/>
              <a:gd name="connsiteX32" fmla="*/ 71437 w 1581150"/>
              <a:gd name="connsiteY32" fmla="*/ 497681 h 835819"/>
              <a:gd name="connsiteX33" fmla="*/ 0 w 1581150"/>
              <a:gd name="connsiteY33" fmla="*/ 464344 h 835819"/>
              <a:gd name="connsiteX34" fmla="*/ 316706 w 1581150"/>
              <a:gd name="connsiteY34" fmla="*/ 83344 h 835819"/>
              <a:gd name="connsiteX35" fmla="*/ 440531 w 1581150"/>
              <a:gd name="connsiteY35" fmla="*/ 69056 h 835819"/>
              <a:gd name="connsiteX36" fmla="*/ 511969 w 1581150"/>
              <a:gd name="connsiteY36" fmla="*/ 54769 h 835819"/>
              <a:gd name="connsiteX37" fmla="*/ 597694 w 1581150"/>
              <a:gd name="connsiteY37" fmla="*/ 42862 h 835819"/>
              <a:gd name="connsiteX38" fmla="*/ 661987 w 1581150"/>
              <a:gd name="connsiteY38" fmla="*/ 23812 h 835819"/>
              <a:gd name="connsiteX39" fmla="*/ 740569 w 1581150"/>
              <a:gd name="connsiteY39" fmla="*/ 0 h 835819"/>
              <a:gd name="connsiteX0" fmla="*/ 669132 w 1509713"/>
              <a:gd name="connsiteY0" fmla="*/ 0 h 835819"/>
              <a:gd name="connsiteX1" fmla="*/ 800100 w 1509713"/>
              <a:gd name="connsiteY1" fmla="*/ 45244 h 835819"/>
              <a:gd name="connsiteX2" fmla="*/ 964407 w 1509713"/>
              <a:gd name="connsiteY2" fmla="*/ 76200 h 835819"/>
              <a:gd name="connsiteX3" fmla="*/ 1159669 w 1509713"/>
              <a:gd name="connsiteY3" fmla="*/ 80962 h 835819"/>
              <a:gd name="connsiteX4" fmla="*/ 1288257 w 1509713"/>
              <a:gd name="connsiteY4" fmla="*/ 92869 h 835819"/>
              <a:gd name="connsiteX5" fmla="*/ 1373982 w 1509713"/>
              <a:gd name="connsiteY5" fmla="*/ 121444 h 835819"/>
              <a:gd name="connsiteX6" fmla="*/ 1423988 w 1509713"/>
              <a:gd name="connsiteY6" fmla="*/ 140494 h 835819"/>
              <a:gd name="connsiteX7" fmla="*/ 1478757 w 1509713"/>
              <a:gd name="connsiteY7" fmla="*/ 200025 h 835819"/>
              <a:gd name="connsiteX8" fmla="*/ 1507332 w 1509713"/>
              <a:gd name="connsiteY8" fmla="*/ 285750 h 835819"/>
              <a:gd name="connsiteX9" fmla="*/ 1509713 w 1509713"/>
              <a:gd name="connsiteY9" fmla="*/ 333375 h 835819"/>
              <a:gd name="connsiteX10" fmla="*/ 1500188 w 1509713"/>
              <a:gd name="connsiteY10" fmla="*/ 397669 h 835819"/>
              <a:gd name="connsiteX11" fmla="*/ 1469232 w 1509713"/>
              <a:gd name="connsiteY11" fmla="*/ 440531 h 835819"/>
              <a:gd name="connsiteX12" fmla="*/ 1407319 w 1509713"/>
              <a:gd name="connsiteY12" fmla="*/ 481012 h 835819"/>
              <a:gd name="connsiteX13" fmla="*/ 1333500 w 1509713"/>
              <a:gd name="connsiteY13" fmla="*/ 497681 h 835819"/>
              <a:gd name="connsiteX14" fmla="*/ 1219200 w 1509713"/>
              <a:gd name="connsiteY14" fmla="*/ 507206 h 835819"/>
              <a:gd name="connsiteX15" fmla="*/ 1116807 w 1509713"/>
              <a:gd name="connsiteY15" fmla="*/ 507206 h 835819"/>
              <a:gd name="connsiteX16" fmla="*/ 1073944 w 1509713"/>
              <a:gd name="connsiteY16" fmla="*/ 528637 h 835819"/>
              <a:gd name="connsiteX17" fmla="*/ 1028700 w 1509713"/>
              <a:gd name="connsiteY17" fmla="*/ 571500 h 835819"/>
              <a:gd name="connsiteX18" fmla="*/ 1002507 w 1509713"/>
              <a:gd name="connsiteY18" fmla="*/ 609600 h 835819"/>
              <a:gd name="connsiteX19" fmla="*/ 976313 w 1509713"/>
              <a:gd name="connsiteY19" fmla="*/ 688181 h 835819"/>
              <a:gd name="connsiteX20" fmla="*/ 985838 w 1509713"/>
              <a:gd name="connsiteY20" fmla="*/ 742950 h 835819"/>
              <a:gd name="connsiteX21" fmla="*/ 992982 w 1509713"/>
              <a:gd name="connsiteY21" fmla="*/ 804862 h 835819"/>
              <a:gd name="connsiteX22" fmla="*/ 997744 w 1509713"/>
              <a:gd name="connsiteY22" fmla="*/ 831056 h 835819"/>
              <a:gd name="connsiteX23" fmla="*/ 397669 w 1509713"/>
              <a:gd name="connsiteY23" fmla="*/ 835819 h 835819"/>
              <a:gd name="connsiteX24" fmla="*/ 407194 w 1509713"/>
              <a:gd name="connsiteY24" fmla="*/ 776287 h 835819"/>
              <a:gd name="connsiteX25" fmla="*/ 407194 w 1509713"/>
              <a:gd name="connsiteY25" fmla="*/ 697706 h 835819"/>
              <a:gd name="connsiteX26" fmla="*/ 397669 w 1509713"/>
              <a:gd name="connsiteY26" fmla="*/ 645319 h 835819"/>
              <a:gd name="connsiteX27" fmla="*/ 359569 w 1509713"/>
              <a:gd name="connsiteY27" fmla="*/ 585787 h 835819"/>
              <a:gd name="connsiteX28" fmla="*/ 316707 w 1509713"/>
              <a:gd name="connsiteY28" fmla="*/ 547687 h 835819"/>
              <a:gd name="connsiteX29" fmla="*/ 254794 w 1509713"/>
              <a:gd name="connsiteY29" fmla="*/ 519112 h 835819"/>
              <a:gd name="connsiteX30" fmla="*/ 178594 w 1509713"/>
              <a:gd name="connsiteY30" fmla="*/ 511969 h 835819"/>
              <a:gd name="connsiteX31" fmla="*/ 97632 w 1509713"/>
              <a:gd name="connsiteY31" fmla="*/ 507206 h 835819"/>
              <a:gd name="connsiteX32" fmla="*/ 0 w 1509713"/>
              <a:gd name="connsiteY32" fmla="*/ 497681 h 835819"/>
              <a:gd name="connsiteX33" fmla="*/ 245269 w 1509713"/>
              <a:gd name="connsiteY33" fmla="*/ 83344 h 835819"/>
              <a:gd name="connsiteX34" fmla="*/ 369094 w 1509713"/>
              <a:gd name="connsiteY34" fmla="*/ 69056 h 835819"/>
              <a:gd name="connsiteX35" fmla="*/ 440532 w 1509713"/>
              <a:gd name="connsiteY35" fmla="*/ 54769 h 835819"/>
              <a:gd name="connsiteX36" fmla="*/ 526257 w 1509713"/>
              <a:gd name="connsiteY36" fmla="*/ 42862 h 835819"/>
              <a:gd name="connsiteX37" fmla="*/ 590550 w 1509713"/>
              <a:gd name="connsiteY37" fmla="*/ 23812 h 835819"/>
              <a:gd name="connsiteX38" fmla="*/ 669132 w 1509713"/>
              <a:gd name="connsiteY38" fmla="*/ 0 h 835819"/>
              <a:gd name="connsiteX0" fmla="*/ 571500 w 1412081"/>
              <a:gd name="connsiteY0" fmla="*/ 0 h 835819"/>
              <a:gd name="connsiteX1" fmla="*/ 702468 w 1412081"/>
              <a:gd name="connsiteY1" fmla="*/ 45244 h 835819"/>
              <a:gd name="connsiteX2" fmla="*/ 866775 w 1412081"/>
              <a:gd name="connsiteY2" fmla="*/ 76200 h 835819"/>
              <a:gd name="connsiteX3" fmla="*/ 1062037 w 1412081"/>
              <a:gd name="connsiteY3" fmla="*/ 80962 h 835819"/>
              <a:gd name="connsiteX4" fmla="*/ 1190625 w 1412081"/>
              <a:gd name="connsiteY4" fmla="*/ 92869 h 835819"/>
              <a:gd name="connsiteX5" fmla="*/ 1276350 w 1412081"/>
              <a:gd name="connsiteY5" fmla="*/ 121444 h 835819"/>
              <a:gd name="connsiteX6" fmla="*/ 1326356 w 1412081"/>
              <a:gd name="connsiteY6" fmla="*/ 140494 h 835819"/>
              <a:gd name="connsiteX7" fmla="*/ 1381125 w 1412081"/>
              <a:gd name="connsiteY7" fmla="*/ 200025 h 835819"/>
              <a:gd name="connsiteX8" fmla="*/ 1409700 w 1412081"/>
              <a:gd name="connsiteY8" fmla="*/ 285750 h 835819"/>
              <a:gd name="connsiteX9" fmla="*/ 1412081 w 1412081"/>
              <a:gd name="connsiteY9" fmla="*/ 333375 h 835819"/>
              <a:gd name="connsiteX10" fmla="*/ 1402556 w 1412081"/>
              <a:gd name="connsiteY10" fmla="*/ 397669 h 835819"/>
              <a:gd name="connsiteX11" fmla="*/ 1371600 w 1412081"/>
              <a:gd name="connsiteY11" fmla="*/ 440531 h 835819"/>
              <a:gd name="connsiteX12" fmla="*/ 1309687 w 1412081"/>
              <a:gd name="connsiteY12" fmla="*/ 481012 h 835819"/>
              <a:gd name="connsiteX13" fmla="*/ 1235868 w 1412081"/>
              <a:gd name="connsiteY13" fmla="*/ 497681 h 835819"/>
              <a:gd name="connsiteX14" fmla="*/ 1121568 w 1412081"/>
              <a:gd name="connsiteY14" fmla="*/ 507206 h 835819"/>
              <a:gd name="connsiteX15" fmla="*/ 1019175 w 1412081"/>
              <a:gd name="connsiteY15" fmla="*/ 507206 h 835819"/>
              <a:gd name="connsiteX16" fmla="*/ 976312 w 1412081"/>
              <a:gd name="connsiteY16" fmla="*/ 528637 h 835819"/>
              <a:gd name="connsiteX17" fmla="*/ 931068 w 1412081"/>
              <a:gd name="connsiteY17" fmla="*/ 571500 h 835819"/>
              <a:gd name="connsiteX18" fmla="*/ 904875 w 1412081"/>
              <a:gd name="connsiteY18" fmla="*/ 609600 h 835819"/>
              <a:gd name="connsiteX19" fmla="*/ 878681 w 1412081"/>
              <a:gd name="connsiteY19" fmla="*/ 688181 h 835819"/>
              <a:gd name="connsiteX20" fmla="*/ 888206 w 1412081"/>
              <a:gd name="connsiteY20" fmla="*/ 742950 h 835819"/>
              <a:gd name="connsiteX21" fmla="*/ 895350 w 1412081"/>
              <a:gd name="connsiteY21" fmla="*/ 804862 h 835819"/>
              <a:gd name="connsiteX22" fmla="*/ 900112 w 1412081"/>
              <a:gd name="connsiteY22" fmla="*/ 831056 h 835819"/>
              <a:gd name="connsiteX23" fmla="*/ 300037 w 1412081"/>
              <a:gd name="connsiteY23" fmla="*/ 835819 h 835819"/>
              <a:gd name="connsiteX24" fmla="*/ 309562 w 1412081"/>
              <a:gd name="connsiteY24" fmla="*/ 776287 h 835819"/>
              <a:gd name="connsiteX25" fmla="*/ 309562 w 1412081"/>
              <a:gd name="connsiteY25" fmla="*/ 697706 h 835819"/>
              <a:gd name="connsiteX26" fmla="*/ 300037 w 1412081"/>
              <a:gd name="connsiteY26" fmla="*/ 645319 h 835819"/>
              <a:gd name="connsiteX27" fmla="*/ 261937 w 1412081"/>
              <a:gd name="connsiteY27" fmla="*/ 585787 h 835819"/>
              <a:gd name="connsiteX28" fmla="*/ 219075 w 1412081"/>
              <a:gd name="connsiteY28" fmla="*/ 547687 h 835819"/>
              <a:gd name="connsiteX29" fmla="*/ 157162 w 1412081"/>
              <a:gd name="connsiteY29" fmla="*/ 519112 h 835819"/>
              <a:gd name="connsiteX30" fmla="*/ 80962 w 1412081"/>
              <a:gd name="connsiteY30" fmla="*/ 511969 h 835819"/>
              <a:gd name="connsiteX31" fmla="*/ 0 w 1412081"/>
              <a:gd name="connsiteY31" fmla="*/ 507206 h 835819"/>
              <a:gd name="connsiteX32" fmla="*/ 147637 w 1412081"/>
              <a:gd name="connsiteY32" fmla="*/ 83344 h 835819"/>
              <a:gd name="connsiteX33" fmla="*/ 271462 w 1412081"/>
              <a:gd name="connsiteY33" fmla="*/ 69056 h 835819"/>
              <a:gd name="connsiteX34" fmla="*/ 342900 w 1412081"/>
              <a:gd name="connsiteY34" fmla="*/ 54769 h 835819"/>
              <a:gd name="connsiteX35" fmla="*/ 428625 w 1412081"/>
              <a:gd name="connsiteY35" fmla="*/ 42862 h 835819"/>
              <a:gd name="connsiteX36" fmla="*/ 492918 w 1412081"/>
              <a:gd name="connsiteY36" fmla="*/ 23812 h 835819"/>
              <a:gd name="connsiteX37" fmla="*/ 571500 w 1412081"/>
              <a:gd name="connsiteY37" fmla="*/ 0 h 835819"/>
              <a:gd name="connsiteX0" fmla="*/ 490538 w 1331119"/>
              <a:gd name="connsiteY0" fmla="*/ 0 h 835819"/>
              <a:gd name="connsiteX1" fmla="*/ 621506 w 1331119"/>
              <a:gd name="connsiteY1" fmla="*/ 45244 h 835819"/>
              <a:gd name="connsiteX2" fmla="*/ 785813 w 1331119"/>
              <a:gd name="connsiteY2" fmla="*/ 76200 h 835819"/>
              <a:gd name="connsiteX3" fmla="*/ 981075 w 1331119"/>
              <a:gd name="connsiteY3" fmla="*/ 80962 h 835819"/>
              <a:gd name="connsiteX4" fmla="*/ 1109663 w 1331119"/>
              <a:gd name="connsiteY4" fmla="*/ 92869 h 835819"/>
              <a:gd name="connsiteX5" fmla="*/ 1195388 w 1331119"/>
              <a:gd name="connsiteY5" fmla="*/ 121444 h 835819"/>
              <a:gd name="connsiteX6" fmla="*/ 1245394 w 1331119"/>
              <a:gd name="connsiteY6" fmla="*/ 140494 h 835819"/>
              <a:gd name="connsiteX7" fmla="*/ 1300163 w 1331119"/>
              <a:gd name="connsiteY7" fmla="*/ 200025 h 835819"/>
              <a:gd name="connsiteX8" fmla="*/ 1328738 w 1331119"/>
              <a:gd name="connsiteY8" fmla="*/ 285750 h 835819"/>
              <a:gd name="connsiteX9" fmla="*/ 1331119 w 1331119"/>
              <a:gd name="connsiteY9" fmla="*/ 333375 h 835819"/>
              <a:gd name="connsiteX10" fmla="*/ 1321594 w 1331119"/>
              <a:gd name="connsiteY10" fmla="*/ 397669 h 835819"/>
              <a:gd name="connsiteX11" fmla="*/ 1290638 w 1331119"/>
              <a:gd name="connsiteY11" fmla="*/ 440531 h 835819"/>
              <a:gd name="connsiteX12" fmla="*/ 1228725 w 1331119"/>
              <a:gd name="connsiteY12" fmla="*/ 481012 h 835819"/>
              <a:gd name="connsiteX13" fmla="*/ 1154906 w 1331119"/>
              <a:gd name="connsiteY13" fmla="*/ 497681 h 835819"/>
              <a:gd name="connsiteX14" fmla="*/ 1040606 w 1331119"/>
              <a:gd name="connsiteY14" fmla="*/ 507206 h 835819"/>
              <a:gd name="connsiteX15" fmla="*/ 938213 w 1331119"/>
              <a:gd name="connsiteY15" fmla="*/ 507206 h 835819"/>
              <a:gd name="connsiteX16" fmla="*/ 895350 w 1331119"/>
              <a:gd name="connsiteY16" fmla="*/ 528637 h 835819"/>
              <a:gd name="connsiteX17" fmla="*/ 850106 w 1331119"/>
              <a:gd name="connsiteY17" fmla="*/ 571500 h 835819"/>
              <a:gd name="connsiteX18" fmla="*/ 823913 w 1331119"/>
              <a:gd name="connsiteY18" fmla="*/ 609600 h 835819"/>
              <a:gd name="connsiteX19" fmla="*/ 797719 w 1331119"/>
              <a:gd name="connsiteY19" fmla="*/ 688181 h 835819"/>
              <a:gd name="connsiteX20" fmla="*/ 807244 w 1331119"/>
              <a:gd name="connsiteY20" fmla="*/ 742950 h 835819"/>
              <a:gd name="connsiteX21" fmla="*/ 814388 w 1331119"/>
              <a:gd name="connsiteY21" fmla="*/ 804862 h 835819"/>
              <a:gd name="connsiteX22" fmla="*/ 819150 w 1331119"/>
              <a:gd name="connsiteY22" fmla="*/ 831056 h 835819"/>
              <a:gd name="connsiteX23" fmla="*/ 219075 w 1331119"/>
              <a:gd name="connsiteY23" fmla="*/ 835819 h 835819"/>
              <a:gd name="connsiteX24" fmla="*/ 228600 w 1331119"/>
              <a:gd name="connsiteY24" fmla="*/ 776287 h 835819"/>
              <a:gd name="connsiteX25" fmla="*/ 228600 w 1331119"/>
              <a:gd name="connsiteY25" fmla="*/ 697706 h 835819"/>
              <a:gd name="connsiteX26" fmla="*/ 219075 w 1331119"/>
              <a:gd name="connsiteY26" fmla="*/ 645319 h 835819"/>
              <a:gd name="connsiteX27" fmla="*/ 180975 w 1331119"/>
              <a:gd name="connsiteY27" fmla="*/ 585787 h 835819"/>
              <a:gd name="connsiteX28" fmla="*/ 138113 w 1331119"/>
              <a:gd name="connsiteY28" fmla="*/ 547687 h 835819"/>
              <a:gd name="connsiteX29" fmla="*/ 76200 w 1331119"/>
              <a:gd name="connsiteY29" fmla="*/ 519112 h 835819"/>
              <a:gd name="connsiteX30" fmla="*/ 0 w 1331119"/>
              <a:gd name="connsiteY30" fmla="*/ 511969 h 835819"/>
              <a:gd name="connsiteX31" fmla="*/ 66675 w 1331119"/>
              <a:gd name="connsiteY31" fmla="*/ 83344 h 835819"/>
              <a:gd name="connsiteX32" fmla="*/ 190500 w 1331119"/>
              <a:gd name="connsiteY32" fmla="*/ 69056 h 835819"/>
              <a:gd name="connsiteX33" fmla="*/ 261938 w 1331119"/>
              <a:gd name="connsiteY33" fmla="*/ 54769 h 835819"/>
              <a:gd name="connsiteX34" fmla="*/ 347663 w 1331119"/>
              <a:gd name="connsiteY34" fmla="*/ 42862 h 835819"/>
              <a:gd name="connsiteX35" fmla="*/ 411956 w 1331119"/>
              <a:gd name="connsiteY35" fmla="*/ 23812 h 835819"/>
              <a:gd name="connsiteX36" fmla="*/ 490538 w 1331119"/>
              <a:gd name="connsiteY36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7238 w 1264444"/>
              <a:gd name="connsiteY18" fmla="*/ 609600 h 835819"/>
              <a:gd name="connsiteX19" fmla="*/ 731044 w 1264444"/>
              <a:gd name="connsiteY19" fmla="*/ 688181 h 835819"/>
              <a:gd name="connsiteX20" fmla="*/ 740569 w 1264444"/>
              <a:gd name="connsiteY20" fmla="*/ 742950 h 835819"/>
              <a:gd name="connsiteX21" fmla="*/ 747713 w 1264444"/>
              <a:gd name="connsiteY21" fmla="*/ 804862 h 835819"/>
              <a:gd name="connsiteX22" fmla="*/ 752475 w 1264444"/>
              <a:gd name="connsiteY22" fmla="*/ 831056 h 835819"/>
              <a:gd name="connsiteX23" fmla="*/ 152400 w 1264444"/>
              <a:gd name="connsiteY23" fmla="*/ 835819 h 835819"/>
              <a:gd name="connsiteX24" fmla="*/ 161925 w 1264444"/>
              <a:gd name="connsiteY24" fmla="*/ 776287 h 835819"/>
              <a:gd name="connsiteX25" fmla="*/ 161925 w 1264444"/>
              <a:gd name="connsiteY25" fmla="*/ 697706 h 835819"/>
              <a:gd name="connsiteX26" fmla="*/ 152400 w 1264444"/>
              <a:gd name="connsiteY26" fmla="*/ 645319 h 835819"/>
              <a:gd name="connsiteX27" fmla="*/ 114300 w 1264444"/>
              <a:gd name="connsiteY27" fmla="*/ 585787 h 835819"/>
              <a:gd name="connsiteX28" fmla="*/ 71438 w 1264444"/>
              <a:gd name="connsiteY28" fmla="*/ 547687 h 835819"/>
              <a:gd name="connsiteX29" fmla="*/ 9525 w 1264444"/>
              <a:gd name="connsiteY29" fmla="*/ 519112 h 835819"/>
              <a:gd name="connsiteX30" fmla="*/ 0 w 1264444"/>
              <a:gd name="connsiteY30" fmla="*/ 83344 h 835819"/>
              <a:gd name="connsiteX31" fmla="*/ 123825 w 1264444"/>
              <a:gd name="connsiteY31" fmla="*/ 69056 h 835819"/>
              <a:gd name="connsiteX32" fmla="*/ 195263 w 1264444"/>
              <a:gd name="connsiteY32" fmla="*/ 54769 h 835819"/>
              <a:gd name="connsiteX33" fmla="*/ 280988 w 1264444"/>
              <a:gd name="connsiteY33" fmla="*/ 42862 h 835819"/>
              <a:gd name="connsiteX34" fmla="*/ 345281 w 1264444"/>
              <a:gd name="connsiteY34" fmla="*/ 23812 h 835819"/>
              <a:gd name="connsiteX35" fmla="*/ 423863 w 1264444"/>
              <a:gd name="connsiteY35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7238 w 1264444"/>
              <a:gd name="connsiteY18" fmla="*/ 609600 h 835819"/>
              <a:gd name="connsiteX19" fmla="*/ 731044 w 1264444"/>
              <a:gd name="connsiteY19" fmla="*/ 688181 h 835819"/>
              <a:gd name="connsiteX20" fmla="*/ 740569 w 1264444"/>
              <a:gd name="connsiteY20" fmla="*/ 742950 h 835819"/>
              <a:gd name="connsiteX21" fmla="*/ 752475 w 1264444"/>
              <a:gd name="connsiteY21" fmla="*/ 831056 h 835819"/>
              <a:gd name="connsiteX22" fmla="*/ 152400 w 1264444"/>
              <a:gd name="connsiteY22" fmla="*/ 835819 h 835819"/>
              <a:gd name="connsiteX23" fmla="*/ 161925 w 1264444"/>
              <a:gd name="connsiteY23" fmla="*/ 776287 h 835819"/>
              <a:gd name="connsiteX24" fmla="*/ 161925 w 1264444"/>
              <a:gd name="connsiteY24" fmla="*/ 697706 h 835819"/>
              <a:gd name="connsiteX25" fmla="*/ 152400 w 1264444"/>
              <a:gd name="connsiteY25" fmla="*/ 645319 h 835819"/>
              <a:gd name="connsiteX26" fmla="*/ 114300 w 1264444"/>
              <a:gd name="connsiteY26" fmla="*/ 585787 h 835819"/>
              <a:gd name="connsiteX27" fmla="*/ 71438 w 1264444"/>
              <a:gd name="connsiteY27" fmla="*/ 547687 h 835819"/>
              <a:gd name="connsiteX28" fmla="*/ 9525 w 1264444"/>
              <a:gd name="connsiteY28" fmla="*/ 519112 h 835819"/>
              <a:gd name="connsiteX29" fmla="*/ 0 w 1264444"/>
              <a:gd name="connsiteY29" fmla="*/ 83344 h 835819"/>
              <a:gd name="connsiteX30" fmla="*/ 123825 w 1264444"/>
              <a:gd name="connsiteY30" fmla="*/ 69056 h 835819"/>
              <a:gd name="connsiteX31" fmla="*/ 195263 w 1264444"/>
              <a:gd name="connsiteY31" fmla="*/ 54769 h 835819"/>
              <a:gd name="connsiteX32" fmla="*/ 280988 w 1264444"/>
              <a:gd name="connsiteY32" fmla="*/ 42862 h 835819"/>
              <a:gd name="connsiteX33" fmla="*/ 345281 w 1264444"/>
              <a:gd name="connsiteY33" fmla="*/ 23812 h 835819"/>
              <a:gd name="connsiteX34" fmla="*/ 423863 w 1264444"/>
              <a:gd name="connsiteY34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7238 w 1264444"/>
              <a:gd name="connsiteY18" fmla="*/ 609600 h 835819"/>
              <a:gd name="connsiteX19" fmla="*/ 731044 w 1264444"/>
              <a:gd name="connsiteY19" fmla="*/ 688181 h 835819"/>
              <a:gd name="connsiteX20" fmla="*/ 752475 w 1264444"/>
              <a:gd name="connsiteY20" fmla="*/ 831056 h 835819"/>
              <a:gd name="connsiteX21" fmla="*/ 152400 w 1264444"/>
              <a:gd name="connsiteY21" fmla="*/ 835819 h 835819"/>
              <a:gd name="connsiteX22" fmla="*/ 161925 w 1264444"/>
              <a:gd name="connsiteY22" fmla="*/ 776287 h 835819"/>
              <a:gd name="connsiteX23" fmla="*/ 161925 w 1264444"/>
              <a:gd name="connsiteY23" fmla="*/ 697706 h 835819"/>
              <a:gd name="connsiteX24" fmla="*/ 152400 w 1264444"/>
              <a:gd name="connsiteY24" fmla="*/ 645319 h 835819"/>
              <a:gd name="connsiteX25" fmla="*/ 114300 w 1264444"/>
              <a:gd name="connsiteY25" fmla="*/ 585787 h 835819"/>
              <a:gd name="connsiteX26" fmla="*/ 71438 w 1264444"/>
              <a:gd name="connsiteY26" fmla="*/ 547687 h 835819"/>
              <a:gd name="connsiteX27" fmla="*/ 9525 w 1264444"/>
              <a:gd name="connsiteY27" fmla="*/ 519112 h 835819"/>
              <a:gd name="connsiteX28" fmla="*/ 0 w 1264444"/>
              <a:gd name="connsiteY28" fmla="*/ 83344 h 835819"/>
              <a:gd name="connsiteX29" fmla="*/ 123825 w 1264444"/>
              <a:gd name="connsiteY29" fmla="*/ 69056 h 835819"/>
              <a:gd name="connsiteX30" fmla="*/ 195263 w 1264444"/>
              <a:gd name="connsiteY30" fmla="*/ 54769 h 835819"/>
              <a:gd name="connsiteX31" fmla="*/ 280988 w 1264444"/>
              <a:gd name="connsiteY31" fmla="*/ 42862 h 835819"/>
              <a:gd name="connsiteX32" fmla="*/ 345281 w 1264444"/>
              <a:gd name="connsiteY32" fmla="*/ 23812 h 835819"/>
              <a:gd name="connsiteX33" fmla="*/ 423863 w 1264444"/>
              <a:gd name="connsiteY33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7238 w 1264444"/>
              <a:gd name="connsiteY18" fmla="*/ 609600 h 835819"/>
              <a:gd name="connsiteX19" fmla="*/ 752475 w 1264444"/>
              <a:gd name="connsiteY19" fmla="*/ 831056 h 835819"/>
              <a:gd name="connsiteX20" fmla="*/ 152400 w 1264444"/>
              <a:gd name="connsiteY20" fmla="*/ 835819 h 835819"/>
              <a:gd name="connsiteX21" fmla="*/ 161925 w 1264444"/>
              <a:gd name="connsiteY21" fmla="*/ 776287 h 835819"/>
              <a:gd name="connsiteX22" fmla="*/ 161925 w 1264444"/>
              <a:gd name="connsiteY22" fmla="*/ 697706 h 835819"/>
              <a:gd name="connsiteX23" fmla="*/ 152400 w 1264444"/>
              <a:gd name="connsiteY23" fmla="*/ 645319 h 835819"/>
              <a:gd name="connsiteX24" fmla="*/ 114300 w 1264444"/>
              <a:gd name="connsiteY24" fmla="*/ 585787 h 835819"/>
              <a:gd name="connsiteX25" fmla="*/ 71438 w 1264444"/>
              <a:gd name="connsiteY25" fmla="*/ 547687 h 835819"/>
              <a:gd name="connsiteX26" fmla="*/ 9525 w 1264444"/>
              <a:gd name="connsiteY26" fmla="*/ 519112 h 835819"/>
              <a:gd name="connsiteX27" fmla="*/ 0 w 1264444"/>
              <a:gd name="connsiteY27" fmla="*/ 83344 h 835819"/>
              <a:gd name="connsiteX28" fmla="*/ 123825 w 1264444"/>
              <a:gd name="connsiteY28" fmla="*/ 69056 h 835819"/>
              <a:gd name="connsiteX29" fmla="*/ 195263 w 1264444"/>
              <a:gd name="connsiteY29" fmla="*/ 54769 h 835819"/>
              <a:gd name="connsiteX30" fmla="*/ 280988 w 1264444"/>
              <a:gd name="connsiteY30" fmla="*/ 42862 h 835819"/>
              <a:gd name="connsiteX31" fmla="*/ 345281 w 1264444"/>
              <a:gd name="connsiteY31" fmla="*/ 23812 h 835819"/>
              <a:gd name="connsiteX32" fmla="*/ 423863 w 1264444"/>
              <a:gd name="connsiteY32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2475 w 1264444"/>
              <a:gd name="connsiteY18" fmla="*/ 831056 h 835819"/>
              <a:gd name="connsiteX19" fmla="*/ 152400 w 1264444"/>
              <a:gd name="connsiteY19" fmla="*/ 835819 h 835819"/>
              <a:gd name="connsiteX20" fmla="*/ 161925 w 1264444"/>
              <a:gd name="connsiteY20" fmla="*/ 776287 h 835819"/>
              <a:gd name="connsiteX21" fmla="*/ 161925 w 1264444"/>
              <a:gd name="connsiteY21" fmla="*/ 697706 h 835819"/>
              <a:gd name="connsiteX22" fmla="*/ 152400 w 1264444"/>
              <a:gd name="connsiteY22" fmla="*/ 645319 h 835819"/>
              <a:gd name="connsiteX23" fmla="*/ 114300 w 1264444"/>
              <a:gd name="connsiteY23" fmla="*/ 585787 h 835819"/>
              <a:gd name="connsiteX24" fmla="*/ 71438 w 1264444"/>
              <a:gd name="connsiteY24" fmla="*/ 547687 h 835819"/>
              <a:gd name="connsiteX25" fmla="*/ 9525 w 1264444"/>
              <a:gd name="connsiteY25" fmla="*/ 519112 h 835819"/>
              <a:gd name="connsiteX26" fmla="*/ 0 w 1264444"/>
              <a:gd name="connsiteY26" fmla="*/ 83344 h 835819"/>
              <a:gd name="connsiteX27" fmla="*/ 123825 w 1264444"/>
              <a:gd name="connsiteY27" fmla="*/ 69056 h 835819"/>
              <a:gd name="connsiteX28" fmla="*/ 195263 w 1264444"/>
              <a:gd name="connsiteY28" fmla="*/ 54769 h 835819"/>
              <a:gd name="connsiteX29" fmla="*/ 280988 w 1264444"/>
              <a:gd name="connsiteY29" fmla="*/ 42862 h 835819"/>
              <a:gd name="connsiteX30" fmla="*/ 345281 w 1264444"/>
              <a:gd name="connsiteY30" fmla="*/ 23812 h 835819"/>
              <a:gd name="connsiteX31" fmla="*/ 423863 w 1264444"/>
              <a:gd name="connsiteY31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52475 w 1264444"/>
              <a:gd name="connsiteY17" fmla="*/ 831056 h 835819"/>
              <a:gd name="connsiteX18" fmla="*/ 152400 w 1264444"/>
              <a:gd name="connsiteY18" fmla="*/ 835819 h 835819"/>
              <a:gd name="connsiteX19" fmla="*/ 161925 w 1264444"/>
              <a:gd name="connsiteY19" fmla="*/ 776287 h 835819"/>
              <a:gd name="connsiteX20" fmla="*/ 161925 w 1264444"/>
              <a:gd name="connsiteY20" fmla="*/ 697706 h 835819"/>
              <a:gd name="connsiteX21" fmla="*/ 152400 w 1264444"/>
              <a:gd name="connsiteY21" fmla="*/ 645319 h 835819"/>
              <a:gd name="connsiteX22" fmla="*/ 114300 w 1264444"/>
              <a:gd name="connsiteY22" fmla="*/ 585787 h 835819"/>
              <a:gd name="connsiteX23" fmla="*/ 71438 w 1264444"/>
              <a:gd name="connsiteY23" fmla="*/ 547687 h 835819"/>
              <a:gd name="connsiteX24" fmla="*/ 9525 w 1264444"/>
              <a:gd name="connsiteY24" fmla="*/ 519112 h 835819"/>
              <a:gd name="connsiteX25" fmla="*/ 0 w 1264444"/>
              <a:gd name="connsiteY25" fmla="*/ 83344 h 835819"/>
              <a:gd name="connsiteX26" fmla="*/ 123825 w 1264444"/>
              <a:gd name="connsiteY26" fmla="*/ 69056 h 835819"/>
              <a:gd name="connsiteX27" fmla="*/ 195263 w 1264444"/>
              <a:gd name="connsiteY27" fmla="*/ 54769 h 835819"/>
              <a:gd name="connsiteX28" fmla="*/ 280988 w 1264444"/>
              <a:gd name="connsiteY28" fmla="*/ 42862 h 835819"/>
              <a:gd name="connsiteX29" fmla="*/ 345281 w 1264444"/>
              <a:gd name="connsiteY29" fmla="*/ 23812 h 835819"/>
              <a:gd name="connsiteX30" fmla="*/ 423863 w 1264444"/>
              <a:gd name="connsiteY30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827890 w 1264444"/>
              <a:gd name="connsiteY17" fmla="*/ 539844 h 835819"/>
              <a:gd name="connsiteX18" fmla="*/ 752475 w 1264444"/>
              <a:gd name="connsiteY18" fmla="*/ 831056 h 835819"/>
              <a:gd name="connsiteX19" fmla="*/ 152400 w 1264444"/>
              <a:gd name="connsiteY19" fmla="*/ 835819 h 835819"/>
              <a:gd name="connsiteX20" fmla="*/ 161925 w 1264444"/>
              <a:gd name="connsiteY20" fmla="*/ 776287 h 835819"/>
              <a:gd name="connsiteX21" fmla="*/ 161925 w 1264444"/>
              <a:gd name="connsiteY21" fmla="*/ 697706 h 835819"/>
              <a:gd name="connsiteX22" fmla="*/ 152400 w 1264444"/>
              <a:gd name="connsiteY22" fmla="*/ 645319 h 835819"/>
              <a:gd name="connsiteX23" fmla="*/ 114300 w 1264444"/>
              <a:gd name="connsiteY23" fmla="*/ 585787 h 835819"/>
              <a:gd name="connsiteX24" fmla="*/ 71438 w 1264444"/>
              <a:gd name="connsiteY24" fmla="*/ 547687 h 835819"/>
              <a:gd name="connsiteX25" fmla="*/ 9525 w 1264444"/>
              <a:gd name="connsiteY25" fmla="*/ 519112 h 835819"/>
              <a:gd name="connsiteX26" fmla="*/ 0 w 1264444"/>
              <a:gd name="connsiteY26" fmla="*/ 83344 h 835819"/>
              <a:gd name="connsiteX27" fmla="*/ 123825 w 1264444"/>
              <a:gd name="connsiteY27" fmla="*/ 69056 h 835819"/>
              <a:gd name="connsiteX28" fmla="*/ 195263 w 1264444"/>
              <a:gd name="connsiteY28" fmla="*/ 54769 h 835819"/>
              <a:gd name="connsiteX29" fmla="*/ 280988 w 1264444"/>
              <a:gd name="connsiteY29" fmla="*/ 42862 h 835819"/>
              <a:gd name="connsiteX30" fmla="*/ 345281 w 1264444"/>
              <a:gd name="connsiteY30" fmla="*/ 23812 h 835819"/>
              <a:gd name="connsiteX31" fmla="*/ 423863 w 1264444"/>
              <a:gd name="connsiteY31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28675 w 1264444"/>
              <a:gd name="connsiteY15" fmla="*/ 528637 h 835819"/>
              <a:gd name="connsiteX16" fmla="*/ 827890 w 1264444"/>
              <a:gd name="connsiteY16" fmla="*/ 539844 h 835819"/>
              <a:gd name="connsiteX17" fmla="*/ 752475 w 1264444"/>
              <a:gd name="connsiteY17" fmla="*/ 831056 h 835819"/>
              <a:gd name="connsiteX18" fmla="*/ 152400 w 1264444"/>
              <a:gd name="connsiteY18" fmla="*/ 835819 h 835819"/>
              <a:gd name="connsiteX19" fmla="*/ 161925 w 1264444"/>
              <a:gd name="connsiteY19" fmla="*/ 776287 h 835819"/>
              <a:gd name="connsiteX20" fmla="*/ 161925 w 1264444"/>
              <a:gd name="connsiteY20" fmla="*/ 697706 h 835819"/>
              <a:gd name="connsiteX21" fmla="*/ 152400 w 1264444"/>
              <a:gd name="connsiteY21" fmla="*/ 645319 h 835819"/>
              <a:gd name="connsiteX22" fmla="*/ 114300 w 1264444"/>
              <a:gd name="connsiteY22" fmla="*/ 585787 h 835819"/>
              <a:gd name="connsiteX23" fmla="*/ 71438 w 1264444"/>
              <a:gd name="connsiteY23" fmla="*/ 547687 h 835819"/>
              <a:gd name="connsiteX24" fmla="*/ 9525 w 1264444"/>
              <a:gd name="connsiteY24" fmla="*/ 519112 h 835819"/>
              <a:gd name="connsiteX25" fmla="*/ 0 w 1264444"/>
              <a:gd name="connsiteY25" fmla="*/ 83344 h 835819"/>
              <a:gd name="connsiteX26" fmla="*/ 123825 w 1264444"/>
              <a:gd name="connsiteY26" fmla="*/ 69056 h 835819"/>
              <a:gd name="connsiteX27" fmla="*/ 195263 w 1264444"/>
              <a:gd name="connsiteY27" fmla="*/ 54769 h 835819"/>
              <a:gd name="connsiteX28" fmla="*/ 280988 w 1264444"/>
              <a:gd name="connsiteY28" fmla="*/ 42862 h 835819"/>
              <a:gd name="connsiteX29" fmla="*/ 345281 w 1264444"/>
              <a:gd name="connsiteY29" fmla="*/ 23812 h 835819"/>
              <a:gd name="connsiteX30" fmla="*/ 423863 w 1264444"/>
              <a:gd name="connsiteY30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27890 w 1264444"/>
              <a:gd name="connsiteY15" fmla="*/ 539844 h 835819"/>
              <a:gd name="connsiteX16" fmla="*/ 752475 w 1264444"/>
              <a:gd name="connsiteY16" fmla="*/ 831056 h 835819"/>
              <a:gd name="connsiteX17" fmla="*/ 152400 w 1264444"/>
              <a:gd name="connsiteY17" fmla="*/ 835819 h 835819"/>
              <a:gd name="connsiteX18" fmla="*/ 161925 w 1264444"/>
              <a:gd name="connsiteY18" fmla="*/ 776287 h 835819"/>
              <a:gd name="connsiteX19" fmla="*/ 161925 w 1264444"/>
              <a:gd name="connsiteY19" fmla="*/ 697706 h 835819"/>
              <a:gd name="connsiteX20" fmla="*/ 152400 w 1264444"/>
              <a:gd name="connsiteY20" fmla="*/ 645319 h 835819"/>
              <a:gd name="connsiteX21" fmla="*/ 114300 w 1264444"/>
              <a:gd name="connsiteY21" fmla="*/ 585787 h 835819"/>
              <a:gd name="connsiteX22" fmla="*/ 71438 w 1264444"/>
              <a:gd name="connsiteY22" fmla="*/ 547687 h 835819"/>
              <a:gd name="connsiteX23" fmla="*/ 9525 w 1264444"/>
              <a:gd name="connsiteY23" fmla="*/ 519112 h 835819"/>
              <a:gd name="connsiteX24" fmla="*/ 0 w 1264444"/>
              <a:gd name="connsiteY24" fmla="*/ 83344 h 835819"/>
              <a:gd name="connsiteX25" fmla="*/ 123825 w 1264444"/>
              <a:gd name="connsiteY25" fmla="*/ 69056 h 835819"/>
              <a:gd name="connsiteX26" fmla="*/ 195263 w 1264444"/>
              <a:gd name="connsiteY26" fmla="*/ 54769 h 835819"/>
              <a:gd name="connsiteX27" fmla="*/ 280988 w 1264444"/>
              <a:gd name="connsiteY27" fmla="*/ 42862 h 835819"/>
              <a:gd name="connsiteX28" fmla="*/ 345281 w 1264444"/>
              <a:gd name="connsiteY28" fmla="*/ 23812 h 835819"/>
              <a:gd name="connsiteX29" fmla="*/ 423863 w 1264444"/>
              <a:gd name="connsiteY29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752475 w 1264444"/>
              <a:gd name="connsiteY15" fmla="*/ 831056 h 835819"/>
              <a:gd name="connsiteX16" fmla="*/ 152400 w 1264444"/>
              <a:gd name="connsiteY16" fmla="*/ 835819 h 835819"/>
              <a:gd name="connsiteX17" fmla="*/ 161925 w 1264444"/>
              <a:gd name="connsiteY17" fmla="*/ 776287 h 835819"/>
              <a:gd name="connsiteX18" fmla="*/ 161925 w 1264444"/>
              <a:gd name="connsiteY18" fmla="*/ 697706 h 835819"/>
              <a:gd name="connsiteX19" fmla="*/ 152400 w 1264444"/>
              <a:gd name="connsiteY19" fmla="*/ 645319 h 835819"/>
              <a:gd name="connsiteX20" fmla="*/ 114300 w 1264444"/>
              <a:gd name="connsiteY20" fmla="*/ 585787 h 835819"/>
              <a:gd name="connsiteX21" fmla="*/ 71438 w 1264444"/>
              <a:gd name="connsiteY21" fmla="*/ 547687 h 835819"/>
              <a:gd name="connsiteX22" fmla="*/ 9525 w 1264444"/>
              <a:gd name="connsiteY22" fmla="*/ 519112 h 835819"/>
              <a:gd name="connsiteX23" fmla="*/ 0 w 1264444"/>
              <a:gd name="connsiteY23" fmla="*/ 83344 h 835819"/>
              <a:gd name="connsiteX24" fmla="*/ 123825 w 1264444"/>
              <a:gd name="connsiteY24" fmla="*/ 69056 h 835819"/>
              <a:gd name="connsiteX25" fmla="*/ 195263 w 1264444"/>
              <a:gd name="connsiteY25" fmla="*/ 54769 h 835819"/>
              <a:gd name="connsiteX26" fmla="*/ 280988 w 1264444"/>
              <a:gd name="connsiteY26" fmla="*/ 42862 h 835819"/>
              <a:gd name="connsiteX27" fmla="*/ 345281 w 1264444"/>
              <a:gd name="connsiteY27" fmla="*/ 23812 h 835819"/>
              <a:gd name="connsiteX28" fmla="*/ 423863 w 1264444"/>
              <a:gd name="connsiteY28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914400 w 1264444"/>
              <a:gd name="connsiteY2" fmla="*/ 80962 h 835819"/>
              <a:gd name="connsiteX3" fmla="*/ 1042988 w 1264444"/>
              <a:gd name="connsiteY3" fmla="*/ 92869 h 835819"/>
              <a:gd name="connsiteX4" fmla="*/ 1128713 w 1264444"/>
              <a:gd name="connsiteY4" fmla="*/ 121444 h 835819"/>
              <a:gd name="connsiteX5" fmla="*/ 1178719 w 1264444"/>
              <a:gd name="connsiteY5" fmla="*/ 140494 h 835819"/>
              <a:gd name="connsiteX6" fmla="*/ 1233488 w 1264444"/>
              <a:gd name="connsiteY6" fmla="*/ 200025 h 835819"/>
              <a:gd name="connsiteX7" fmla="*/ 1262063 w 1264444"/>
              <a:gd name="connsiteY7" fmla="*/ 285750 h 835819"/>
              <a:gd name="connsiteX8" fmla="*/ 1264444 w 1264444"/>
              <a:gd name="connsiteY8" fmla="*/ 333375 h 835819"/>
              <a:gd name="connsiteX9" fmla="*/ 1254919 w 1264444"/>
              <a:gd name="connsiteY9" fmla="*/ 397669 h 835819"/>
              <a:gd name="connsiteX10" fmla="*/ 1223963 w 1264444"/>
              <a:gd name="connsiteY10" fmla="*/ 440531 h 835819"/>
              <a:gd name="connsiteX11" fmla="*/ 1162050 w 1264444"/>
              <a:gd name="connsiteY11" fmla="*/ 481012 h 835819"/>
              <a:gd name="connsiteX12" fmla="*/ 1088231 w 1264444"/>
              <a:gd name="connsiteY12" fmla="*/ 497681 h 835819"/>
              <a:gd name="connsiteX13" fmla="*/ 973931 w 1264444"/>
              <a:gd name="connsiteY13" fmla="*/ 507206 h 835819"/>
              <a:gd name="connsiteX14" fmla="*/ 752475 w 1264444"/>
              <a:gd name="connsiteY14" fmla="*/ 831056 h 835819"/>
              <a:gd name="connsiteX15" fmla="*/ 152400 w 1264444"/>
              <a:gd name="connsiteY15" fmla="*/ 835819 h 835819"/>
              <a:gd name="connsiteX16" fmla="*/ 161925 w 1264444"/>
              <a:gd name="connsiteY16" fmla="*/ 776287 h 835819"/>
              <a:gd name="connsiteX17" fmla="*/ 161925 w 1264444"/>
              <a:gd name="connsiteY17" fmla="*/ 697706 h 835819"/>
              <a:gd name="connsiteX18" fmla="*/ 152400 w 1264444"/>
              <a:gd name="connsiteY18" fmla="*/ 645319 h 835819"/>
              <a:gd name="connsiteX19" fmla="*/ 114300 w 1264444"/>
              <a:gd name="connsiteY19" fmla="*/ 585787 h 835819"/>
              <a:gd name="connsiteX20" fmla="*/ 71438 w 1264444"/>
              <a:gd name="connsiteY20" fmla="*/ 547687 h 835819"/>
              <a:gd name="connsiteX21" fmla="*/ 9525 w 1264444"/>
              <a:gd name="connsiteY21" fmla="*/ 519112 h 835819"/>
              <a:gd name="connsiteX22" fmla="*/ 0 w 1264444"/>
              <a:gd name="connsiteY22" fmla="*/ 83344 h 835819"/>
              <a:gd name="connsiteX23" fmla="*/ 123825 w 1264444"/>
              <a:gd name="connsiteY23" fmla="*/ 69056 h 835819"/>
              <a:gd name="connsiteX24" fmla="*/ 195263 w 1264444"/>
              <a:gd name="connsiteY24" fmla="*/ 54769 h 835819"/>
              <a:gd name="connsiteX25" fmla="*/ 280988 w 1264444"/>
              <a:gd name="connsiteY25" fmla="*/ 42862 h 835819"/>
              <a:gd name="connsiteX26" fmla="*/ 345281 w 1264444"/>
              <a:gd name="connsiteY26" fmla="*/ 23812 h 835819"/>
              <a:gd name="connsiteX27" fmla="*/ 423863 w 1264444"/>
              <a:gd name="connsiteY27" fmla="*/ 0 h 835819"/>
              <a:gd name="connsiteX0" fmla="*/ 423863 w 1264444"/>
              <a:gd name="connsiteY0" fmla="*/ 0 h 835819"/>
              <a:gd name="connsiteX1" fmla="*/ 914400 w 1264444"/>
              <a:gd name="connsiteY1" fmla="*/ 80962 h 835819"/>
              <a:gd name="connsiteX2" fmla="*/ 1042988 w 1264444"/>
              <a:gd name="connsiteY2" fmla="*/ 92869 h 835819"/>
              <a:gd name="connsiteX3" fmla="*/ 1128713 w 1264444"/>
              <a:gd name="connsiteY3" fmla="*/ 121444 h 835819"/>
              <a:gd name="connsiteX4" fmla="*/ 1178719 w 1264444"/>
              <a:gd name="connsiteY4" fmla="*/ 140494 h 835819"/>
              <a:gd name="connsiteX5" fmla="*/ 1233488 w 1264444"/>
              <a:gd name="connsiteY5" fmla="*/ 200025 h 835819"/>
              <a:gd name="connsiteX6" fmla="*/ 1262063 w 1264444"/>
              <a:gd name="connsiteY6" fmla="*/ 285750 h 835819"/>
              <a:gd name="connsiteX7" fmla="*/ 1264444 w 1264444"/>
              <a:gd name="connsiteY7" fmla="*/ 333375 h 835819"/>
              <a:gd name="connsiteX8" fmla="*/ 1254919 w 1264444"/>
              <a:gd name="connsiteY8" fmla="*/ 397669 h 835819"/>
              <a:gd name="connsiteX9" fmla="*/ 1223963 w 1264444"/>
              <a:gd name="connsiteY9" fmla="*/ 440531 h 835819"/>
              <a:gd name="connsiteX10" fmla="*/ 1162050 w 1264444"/>
              <a:gd name="connsiteY10" fmla="*/ 481012 h 835819"/>
              <a:gd name="connsiteX11" fmla="*/ 1088231 w 1264444"/>
              <a:gd name="connsiteY11" fmla="*/ 497681 h 835819"/>
              <a:gd name="connsiteX12" fmla="*/ 973931 w 1264444"/>
              <a:gd name="connsiteY12" fmla="*/ 507206 h 835819"/>
              <a:gd name="connsiteX13" fmla="*/ 752475 w 1264444"/>
              <a:gd name="connsiteY13" fmla="*/ 831056 h 835819"/>
              <a:gd name="connsiteX14" fmla="*/ 152400 w 1264444"/>
              <a:gd name="connsiteY14" fmla="*/ 835819 h 835819"/>
              <a:gd name="connsiteX15" fmla="*/ 161925 w 1264444"/>
              <a:gd name="connsiteY15" fmla="*/ 776287 h 835819"/>
              <a:gd name="connsiteX16" fmla="*/ 161925 w 1264444"/>
              <a:gd name="connsiteY16" fmla="*/ 697706 h 835819"/>
              <a:gd name="connsiteX17" fmla="*/ 152400 w 1264444"/>
              <a:gd name="connsiteY17" fmla="*/ 645319 h 835819"/>
              <a:gd name="connsiteX18" fmla="*/ 114300 w 1264444"/>
              <a:gd name="connsiteY18" fmla="*/ 585787 h 835819"/>
              <a:gd name="connsiteX19" fmla="*/ 71438 w 1264444"/>
              <a:gd name="connsiteY19" fmla="*/ 547687 h 835819"/>
              <a:gd name="connsiteX20" fmla="*/ 9525 w 1264444"/>
              <a:gd name="connsiteY20" fmla="*/ 519112 h 835819"/>
              <a:gd name="connsiteX21" fmla="*/ 0 w 1264444"/>
              <a:gd name="connsiteY21" fmla="*/ 83344 h 835819"/>
              <a:gd name="connsiteX22" fmla="*/ 123825 w 1264444"/>
              <a:gd name="connsiteY22" fmla="*/ 69056 h 835819"/>
              <a:gd name="connsiteX23" fmla="*/ 195263 w 1264444"/>
              <a:gd name="connsiteY23" fmla="*/ 54769 h 835819"/>
              <a:gd name="connsiteX24" fmla="*/ 280988 w 1264444"/>
              <a:gd name="connsiteY24" fmla="*/ 42862 h 835819"/>
              <a:gd name="connsiteX25" fmla="*/ 345281 w 1264444"/>
              <a:gd name="connsiteY25" fmla="*/ 23812 h 835819"/>
              <a:gd name="connsiteX26" fmla="*/ 423863 w 1264444"/>
              <a:gd name="connsiteY26" fmla="*/ 0 h 835819"/>
              <a:gd name="connsiteX0" fmla="*/ 423863 w 1264444"/>
              <a:gd name="connsiteY0" fmla="*/ 0 h 835819"/>
              <a:gd name="connsiteX1" fmla="*/ 1042988 w 1264444"/>
              <a:gd name="connsiteY1" fmla="*/ 92869 h 835819"/>
              <a:gd name="connsiteX2" fmla="*/ 1128713 w 1264444"/>
              <a:gd name="connsiteY2" fmla="*/ 121444 h 835819"/>
              <a:gd name="connsiteX3" fmla="*/ 1178719 w 1264444"/>
              <a:gd name="connsiteY3" fmla="*/ 140494 h 835819"/>
              <a:gd name="connsiteX4" fmla="*/ 1233488 w 1264444"/>
              <a:gd name="connsiteY4" fmla="*/ 200025 h 835819"/>
              <a:gd name="connsiteX5" fmla="*/ 1262063 w 1264444"/>
              <a:gd name="connsiteY5" fmla="*/ 285750 h 835819"/>
              <a:gd name="connsiteX6" fmla="*/ 1264444 w 1264444"/>
              <a:gd name="connsiteY6" fmla="*/ 333375 h 835819"/>
              <a:gd name="connsiteX7" fmla="*/ 1254919 w 1264444"/>
              <a:gd name="connsiteY7" fmla="*/ 397669 h 835819"/>
              <a:gd name="connsiteX8" fmla="*/ 1223963 w 1264444"/>
              <a:gd name="connsiteY8" fmla="*/ 440531 h 835819"/>
              <a:gd name="connsiteX9" fmla="*/ 1162050 w 1264444"/>
              <a:gd name="connsiteY9" fmla="*/ 481012 h 835819"/>
              <a:gd name="connsiteX10" fmla="*/ 1088231 w 1264444"/>
              <a:gd name="connsiteY10" fmla="*/ 497681 h 835819"/>
              <a:gd name="connsiteX11" fmla="*/ 973931 w 1264444"/>
              <a:gd name="connsiteY11" fmla="*/ 507206 h 835819"/>
              <a:gd name="connsiteX12" fmla="*/ 752475 w 1264444"/>
              <a:gd name="connsiteY12" fmla="*/ 831056 h 835819"/>
              <a:gd name="connsiteX13" fmla="*/ 152400 w 1264444"/>
              <a:gd name="connsiteY13" fmla="*/ 835819 h 835819"/>
              <a:gd name="connsiteX14" fmla="*/ 161925 w 1264444"/>
              <a:gd name="connsiteY14" fmla="*/ 776287 h 835819"/>
              <a:gd name="connsiteX15" fmla="*/ 161925 w 1264444"/>
              <a:gd name="connsiteY15" fmla="*/ 697706 h 835819"/>
              <a:gd name="connsiteX16" fmla="*/ 152400 w 1264444"/>
              <a:gd name="connsiteY16" fmla="*/ 645319 h 835819"/>
              <a:gd name="connsiteX17" fmla="*/ 114300 w 1264444"/>
              <a:gd name="connsiteY17" fmla="*/ 585787 h 835819"/>
              <a:gd name="connsiteX18" fmla="*/ 71438 w 1264444"/>
              <a:gd name="connsiteY18" fmla="*/ 547687 h 835819"/>
              <a:gd name="connsiteX19" fmla="*/ 9525 w 1264444"/>
              <a:gd name="connsiteY19" fmla="*/ 519112 h 835819"/>
              <a:gd name="connsiteX20" fmla="*/ 0 w 1264444"/>
              <a:gd name="connsiteY20" fmla="*/ 83344 h 835819"/>
              <a:gd name="connsiteX21" fmla="*/ 123825 w 1264444"/>
              <a:gd name="connsiteY21" fmla="*/ 69056 h 835819"/>
              <a:gd name="connsiteX22" fmla="*/ 195263 w 1264444"/>
              <a:gd name="connsiteY22" fmla="*/ 54769 h 835819"/>
              <a:gd name="connsiteX23" fmla="*/ 280988 w 1264444"/>
              <a:gd name="connsiteY23" fmla="*/ 42862 h 835819"/>
              <a:gd name="connsiteX24" fmla="*/ 345281 w 1264444"/>
              <a:gd name="connsiteY24" fmla="*/ 23812 h 835819"/>
              <a:gd name="connsiteX25" fmla="*/ 423863 w 1264444"/>
              <a:gd name="connsiteY25" fmla="*/ 0 h 835819"/>
              <a:gd name="connsiteX0" fmla="*/ 423863 w 1264444"/>
              <a:gd name="connsiteY0" fmla="*/ 0 h 835819"/>
              <a:gd name="connsiteX1" fmla="*/ 1128713 w 1264444"/>
              <a:gd name="connsiteY1" fmla="*/ 121444 h 835819"/>
              <a:gd name="connsiteX2" fmla="*/ 1178719 w 1264444"/>
              <a:gd name="connsiteY2" fmla="*/ 140494 h 835819"/>
              <a:gd name="connsiteX3" fmla="*/ 1233488 w 1264444"/>
              <a:gd name="connsiteY3" fmla="*/ 200025 h 835819"/>
              <a:gd name="connsiteX4" fmla="*/ 1262063 w 1264444"/>
              <a:gd name="connsiteY4" fmla="*/ 285750 h 835819"/>
              <a:gd name="connsiteX5" fmla="*/ 1264444 w 1264444"/>
              <a:gd name="connsiteY5" fmla="*/ 333375 h 835819"/>
              <a:gd name="connsiteX6" fmla="*/ 1254919 w 1264444"/>
              <a:gd name="connsiteY6" fmla="*/ 397669 h 835819"/>
              <a:gd name="connsiteX7" fmla="*/ 1223963 w 1264444"/>
              <a:gd name="connsiteY7" fmla="*/ 440531 h 835819"/>
              <a:gd name="connsiteX8" fmla="*/ 1162050 w 1264444"/>
              <a:gd name="connsiteY8" fmla="*/ 481012 h 835819"/>
              <a:gd name="connsiteX9" fmla="*/ 1088231 w 1264444"/>
              <a:gd name="connsiteY9" fmla="*/ 497681 h 835819"/>
              <a:gd name="connsiteX10" fmla="*/ 973931 w 1264444"/>
              <a:gd name="connsiteY10" fmla="*/ 507206 h 835819"/>
              <a:gd name="connsiteX11" fmla="*/ 752475 w 1264444"/>
              <a:gd name="connsiteY11" fmla="*/ 831056 h 835819"/>
              <a:gd name="connsiteX12" fmla="*/ 152400 w 1264444"/>
              <a:gd name="connsiteY12" fmla="*/ 835819 h 835819"/>
              <a:gd name="connsiteX13" fmla="*/ 161925 w 1264444"/>
              <a:gd name="connsiteY13" fmla="*/ 776287 h 835819"/>
              <a:gd name="connsiteX14" fmla="*/ 161925 w 1264444"/>
              <a:gd name="connsiteY14" fmla="*/ 697706 h 835819"/>
              <a:gd name="connsiteX15" fmla="*/ 152400 w 1264444"/>
              <a:gd name="connsiteY15" fmla="*/ 645319 h 835819"/>
              <a:gd name="connsiteX16" fmla="*/ 114300 w 1264444"/>
              <a:gd name="connsiteY16" fmla="*/ 585787 h 835819"/>
              <a:gd name="connsiteX17" fmla="*/ 71438 w 1264444"/>
              <a:gd name="connsiteY17" fmla="*/ 547687 h 835819"/>
              <a:gd name="connsiteX18" fmla="*/ 9525 w 1264444"/>
              <a:gd name="connsiteY18" fmla="*/ 519112 h 835819"/>
              <a:gd name="connsiteX19" fmla="*/ 0 w 1264444"/>
              <a:gd name="connsiteY19" fmla="*/ 83344 h 835819"/>
              <a:gd name="connsiteX20" fmla="*/ 123825 w 1264444"/>
              <a:gd name="connsiteY20" fmla="*/ 69056 h 835819"/>
              <a:gd name="connsiteX21" fmla="*/ 195263 w 1264444"/>
              <a:gd name="connsiteY21" fmla="*/ 54769 h 835819"/>
              <a:gd name="connsiteX22" fmla="*/ 280988 w 1264444"/>
              <a:gd name="connsiteY22" fmla="*/ 42862 h 835819"/>
              <a:gd name="connsiteX23" fmla="*/ 345281 w 1264444"/>
              <a:gd name="connsiteY23" fmla="*/ 23812 h 835819"/>
              <a:gd name="connsiteX24" fmla="*/ 423863 w 1264444"/>
              <a:gd name="connsiteY24" fmla="*/ 0 h 835819"/>
              <a:gd name="connsiteX0" fmla="*/ 423863 w 1264444"/>
              <a:gd name="connsiteY0" fmla="*/ 0 h 835819"/>
              <a:gd name="connsiteX1" fmla="*/ 1178719 w 1264444"/>
              <a:gd name="connsiteY1" fmla="*/ 140494 h 835819"/>
              <a:gd name="connsiteX2" fmla="*/ 1233488 w 1264444"/>
              <a:gd name="connsiteY2" fmla="*/ 200025 h 835819"/>
              <a:gd name="connsiteX3" fmla="*/ 1262063 w 1264444"/>
              <a:gd name="connsiteY3" fmla="*/ 285750 h 835819"/>
              <a:gd name="connsiteX4" fmla="*/ 1264444 w 1264444"/>
              <a:gd name="connsiteY4" fmla="*/ 333375 h 835819"/>
              <a:gd name="connsiteX5" fmla="*/ 1254919 w 1264444"/>
              <a:gd name="connsiteY5" fmla="*/ 397669 h 835819"/>
              <a:gd name="connsiteX6" fmla="*/ 1223963 w 1264444"/>
              <a:gd name="connsiteY6" fmla="*/ 440531 h 835819"/>
              <a:gd name="connsiteX7" fmla="*/ 1162050 w 1264444"/>
              <a:gd name="connsiteY7" fmla="*/ 481012 h 835819"/>
              <a:gd name="connsiteX8" fmla="*/ 1088231 w 1264444"/>
              <a:gd name="connsiteY8" fmla="*/ 497681 h 835819"/>
              <a:gd name="connsiteX9" fmla="*/ 973931 w 1264444"/>
              <a:gd name="connsiteY9" fmla="*/ 507206 h 835819"/>
              <a:gd name="connsiteX10" fmla="*/ 752475 w 1264444"/>
              <a:gd name="connsiteY10" fmla="*/ 831056 h 835819"/>
              <a:gd name="connsiteX11" fmla="*/ 152400 w 1264444"/>
              <a:gd name="connsiteY11" fmla="*/ 835819 h 835819"/>
              <a:gd name="connsiteX12" fmla="*/ 161925 w 1264444"/>
              <a:gd name="connsiteY12" fmla="*/ 776287 h 835819"/>
              <a:gd name="connsiteX13" fmla="*/ 161925 w 1264444"/>
              <a:gd name="connsiteY13" fmla="*/ 697706 h 835819"/>
              <a:gd name="connsiteX14" fmla="*/ 152400 w 1264444"/>
              <a:gd name="connsiteY14" fmla="*/ 645319 h 835819"/>
              <a:gd name="connsiteX15" fmla="*/ 114300 w 1264444"/>
              <a:gd name="connsiteY15" fmla="*/ 585787 h 835819"/>
              <a:gd name="connsiteX16" fmla="*/ 71438 w 1264444"/>
              <a:gd name="connsiteY16" fmla="*/ 547687 h 835819"/>
              <a:gd name="connsiteX17" fmla="*/ 9525 w 1264444"/>
              <a:gd name="connsiteY17" fmla="*/ 519112 h 835819"/>
              <a:gd name="connsiteX18" fmla="*/ 0 w 1264444"/>
              <a:gd name="connsiteY18" fmla="*/ 83344 h 835819"/>
              <a:gd name="connsiteX19" fmla="*/ 123825 w 1264444"/>
              <a:gd name="connsiteY19" fmla="*/ 69056 h 835819"/>
              <a:gd name="connsiteX20" fmla="*/ 195263 w 1264444"/>
              <a:gd name="connsiteY20" fmla="*/ 54769 h 835819"/>
              <a:gd name="connsiteX21" fmla="*/ 280988 w 1264444"/>
              <a:gd name="connsiteY21" fmla="*/ 42862 h 835819"/>
              <a:gd name="connsiteX22" fmla="*/ 345281 w 1264444"/>
              <a:gd name="connsiteY22" fmla="*/ 23812 h 835819"/>
              <a:gd name="connsiteX23" fmla="*/ 423863 w 1264444"/>
              <a:gd name="connsiteY23" fmla="*/ 0 h 835819"/>
              <a:gd name="connsiteX0" fmla="*/ 423863 w 1264444"/>
              <a:gd name="connsiteY0" fmla="*/ 0 h 835819"/>
              <a:gd name="connsiteX1" fmla="*/ 1178719 w 1264444"/>
              <a:gd name="connsiteY1" fmla="*/ 140494 h 835819"/>
              <a:gd name="connsiteX2" fmla="*/ 1193015 w 1264444"/>
              <a:gd name="connsiteY2" fmla="*/ 146144 h 835819"/>
              <a:gd name="connsiteX3" fmla="*/ 1233488 w 1264444"/>
              <a:gd name="connsiteY3" fmla="*/ 200025 h 835819"/>
              <a:gd name="connsiteX4" fmla="*/ 1262063 w 1264444"/>
              <a:gd name="connsiteY4" fmla="*/ 285750 h 835819"/>
              <a:gd name="connsiteX5" fmla="*/ 1264444 w 1264444"/>
              <a:gd name="connsiteY5" fmla="*/ 333375 h 835819"/>
              <a:gd name="connsiteX6" fmla="*/ 1254919 w 1264444"/>
              <a:gd name="connsiteY6" fmla="*/ 397669 h 835819"/>
              <a:gd name="connsiteX7" fmla="*/ 1223963 w 1264444"/>
              <a:gd name="connsiteY7" fmla="*/ 440531 h 835819"/>
              <a:gd name="connsiteX8" fmla="*/ 1162050 w 1264444"/>
              <a:gd name="connsiteY8" fmla="*/ 481012 h 835819"/>
              <a:gd name="connsiteX9" fmla="*/ 1088231 w 1264444"/>
              <a:gd name="connsiteY9" fmla="*/ 497681 h 835819"/>
              <a:gd name="connsiteX10" fmla="*/ 973931 w 1264444"/>
              <a:gd name="connsiteY10" fmla="*/ 507206 h 835819"/>
              <a:gd name="connsiteX11" fmla="*/ 752475 w 1264444"/>
              <a:gd name="connsiteY11" fmla="*/ 831056 h 835819"/>
              <a:gd name="connsiteX12" fmla="*/ 152400 w 1264444"/>
              <a:gd name="connsiteY12" fmla="*/ 835819 h 835819"/>
              <a:gd name="connsiteX13" fmla="*/ 161925 w 1264444"/>
              <a:gd name="connsiteY13" fmla="*/ 776287 h 835819"/>
              <a:gd name="connsiteX14" fmla="*/ 161925 w 1264444"/>
              <a:gd name="connsiteY14" fmla="*/ 697706 h 835819"/>
              <a:gd name="connsiteX15" fmla="*/ 152400 w 1264444"/>
              <a:gd name="connsiteY15" fmla="*/ 645319 h 835819"/>
              <a:gd name="connsiteX16" fmla="*/ 114300 w 1264444"/>
              <a:gd name="connsiteY16" fmla="*/ 585787 h 835819"/>
              <a:gd name="connsiteX17" fmla="*/ 71438 w 1264444"/>
              <a:gd name="connsiteY17" fmla="*/ 547687 h 835819"/>
              <a:gd name="connsiteX18" fmla="*/ 9525 w 1264444"/>
              <a:gd name="connsiteY18" fmla="*/ 519112 h 835819"/>
              <a:gd name="connsiteX19" fmla="*/ 0 w 1264444"/>
              <a:gd name="connsiteY19" fmla="*/ 83344 h 835819"/>
              <a:gd name="connsiteX20" fmla="*/ 123825 w 1264444"/>
              <a:gd name="connsiteY20" fmla="*/ 69056 h 835819"/>
              <a:gd name="connsiteX21" fmla="*/ 195263 w 1264444"/>
              <a:gd name="connsiteY21" fmla="*/ 54769 h 835819"/>
              <a:gd name="connsiteX22" fmla="*/ 280988 w 1264444"/>
              <a:gd name="connsiteY22" fmla="*/ 42862 h 835819"/>
              <a:gd name="connsiteX23" fmla="*/ 345281 w 1264444"/>
              <a:gd name="connsiteY23" fmla="*/ 23812 h 835819"/>
              <a:gd name="connsiteX24" fmla="*/ 423863 w 1264444"/>
              <a:gd name="connsiteY24" fmla="*/ 0 h 835819"/>
              <a:gd name="connsiteX0" fmla="*/ 423863 w 1264444"/>
              <a:gd name="connsiteY0" fmla="*/ 0 h 835819"/>
              <a:gd name="connsiteX1" fmla="*/ 1178719 w 1264444"/>
              <a:gd name="connsiteY1" fmla="*/ 140494 h 835819"/>
              <a:gd name="connsiteX2" fmla="*/ 1233488 w 1264444"/>
              <a:gd name="connsiteY2" fmla="*/ 200025 h 835819"/>
              <a:gd name="connsiteX3" fmla="*/ 1262063 w 1264444"/>
              <a:gd name="connsiteY3" fmla="*/ 285750 h 835819"/>
              <a:gd name="connsiteX4" fmla="*/ 1264444 w 1264444"/>
              <a:gd name="connsiteY4" fmla="*/ 333375 h 835819"/>
              <a:gd name="connsiteX5" fmla="*/ 1254919 w 1264444"/>
              <a:gd name="connsiteY5" fmla="*/ 397669 h 835819"/>
              <a:gd name="connsiteX6" fmla="*/ 1223963 w 1264444"/>
              <a:gd name="connsiteY6" fmla="*/ 440531 h 835819"/>
              <a:gd name="connsiteX7" fmla="*/ 1162050 w 1264444"/>
              <a:gd name="connsiteY7" fmla="*/ 481012 h 835819"/>
              <a:gd name="connsiteX8" fmla="*/ 1088231 w 1264444"/>
              <a:gd name="connsiteY8" fmla="*/ 497681 h 835819"/>
              <a:gd name="connsiteX9" fmla="*/ 973931 w 1264444"/>
              <a:gd name="connsiteY9" fmla="*/ 507206 h 835819"/>
              <a:gd name="connsiteX10" fmla="*/ 752475 w 1264444"/>
              <a:gd name="connsiteY10" fmla="*/ 831056 h 835819"/>
              <a:gd name="connsiteX11" fmla="*/ 152400 w 1264444"/>
              <a:gd name="connsiteY11" fmla="*/ 835819 h 835819"/>
              <a:gd name="connsiteX12" fmla="*/ 161925 w 1264444"/>
              <a:gd name="connsiteY12" fmla="*/ 776287 h 835819"/>
              <a:gd name="connsiteX13" fmla="*/ 161925 w 1264444"/>
              <a:gd name="connsiteY13" fmla="*/ 697706 h 835819"/>
              <a:gd name="connsiteX14" fmla="*/ 152400 w 1264444"/>
              <a:gd name="connsiteY14" fmla="*/ 645319 h 835819"/>
              <a:gd name="connsiteX15" fmla="*/ 114300 w 1264444"/>
              <a:gd name="connsiteY15" fmla="*/ 585787 h 835819"/>
              <a:gd name="connsiteX16" fmla="*/ 71438 w 1264444"/>
              <a:gd name="connsiteY16" fmla="*/ 547687 h 835819"/>
              <a:gd name="connsiteX17" fmla="*/ 9525 w 1264444"/>
              <a:gd name="connsiteY17" fmla="*/ 519112 h 835819"/>
              <a:gd name="connsiteX18" fmla="*/ 0 w 1264444"/>
              <a:gd name="connsiteY18" fmla="*/ 83344 h 835819"/>
              <a:gd name="connsiteX19" fmla="*/ 123825 w 1264444"/>
              <a:gd name="connsiteY19" fmla="*/ 69056 h 835819"/>
              <a:gd name="connsiteX20" fmla="*/ 195263 w 1264444"/>
              <a:gd name="connsiteY20" fmla="*/ 54769 h 835819"/>
              <a:gd name="connsiteX21" fmla="*/ 280988 w 1264444"/>
              <a:gd name="connsiteY21" fmla="*/ 42862 h 835819"/>
              <a:gd name="connsiteX22" fmla="*/ 345281 w 1264444"/>
              <a:gd name="connsiteY22" fmla="*/ 23812 h 835819"/>
              <a:gd name="connsiteX23" fmla="*/ 423863 w 1264444"/>
              <a:gd name="connsiteY23" fmla="*/ 0 h 835819"/>
              <a:gd name="connsiteX0" fmla="*/ 423863 w 1264444"/>
              <a:gd name="connsiteY0" fmla="*/ 0 h 835819"/>
              <a:gd name="connsiteX1" fmla="*/ 1233488 w 1264444"/>
              <a:gd name="connsiteY1" fmla="*/ 200025 h 835819"/>
              <a:gd name="connsiteX2" fmla="*/ 1262063 w 1264444"/>
              <a:gd name="connsiteY2" fmla="*/ 285750 h 835819"/>
              <a:gd name="connsiteX3" fmla="*/ 1264444 w 1264444"/>
              <a:gd name="connsiteY3" fmla="*/ 333375 h 835819"/>
              <a:gd name="connsiteX4" fmla="*/ 1254919 w 1264444"/>
              <a:gd name="connsiteY4" fmla="*/ 397669 h 835819"/>
              <a:gd name="connsiteX5" fmla="*/ 1223963 w 1264444"/>
              <a:gd name="connsiteY5" fmla="*/ 440531 h 835819"/>
              <a:gd name="connsiteX6" fmla="*/ 1162050 w 1264444"/>
              <a:gd name="connsiteY6" fmla="*/ 481012 h 835819"/>
              <a:gd name="connsiteX7" fmla="*/ 1088231 w 1264444"/>
              <a:gd name="connsiteY7" fmla="*/ 497681 h 835819"/>
              <a:gd name="connsiteX8" fmla="*/ 973931 w 1264444"/>
              <a:gd name="connsiteY8" fmla="*/ 507206 h 835819"/>
              <a:gd name="connsiteX9" fmla="*/ 752475 w 1264444"/>
              <a:gd name="connsiteY9" fmla="*/ 831056 h 835819"/>
              <a:gd name="connsiteX10" fmla="*/ 152400 w 1264444"/>
              <a:gd name="connsiteY10" fmla="*/ 835819 h 835819"/>
              <a:gd name="connsiteX11" fmla="*/ 161925 w 1264444"/>
              <a:gd name="connsiteY11" fmla="*/ 776287 h 835819"/>
              <a:gd name="connsiteX12" fmla="*/ 161925 w 1264444"/>
              <a:gd name="connsiteY12" fmla="*/ 697706 h 835819"/>
              <a:gd name="connsiteX13" fmla="*/ 152400 w 1264444"/>
              <a:gd name="connsiteY13" fmla="*/ 645319 h 835819"/>
              <a:gd name="connsiteX14" fmla="*/ 114300 w 1264444"/>
              <a:gd name="connsiteY14" fmla="*/ 585787 h 835819"/>
              <a:gd name="connsiteX15" fmla="*/ 71438 w 1264444"/>
              <a:gd name="connsiteY15" fmla="*/ 547687 h 835819"/>
              <a:gd name="connsiteX16" fmla="*/ 9525 w 1264444"/>
              <a:gd name="connsiteY16" fmla="*/ 519112 h 835819"/>
              <a:gd name="connsiteX17" fmla="*/ 0 w 1264444"/>
              <a:gd name="connsiteY17" fmla="*/ 83344 h 835819"/>
              <a:gd name="connsiteX18" fmla="*/ 123825 w 1264444"/>
              <a:gd name="connsiteY18" fmla="*/ 69056 h 835819"/>
              <a:gd name="connsiteX19" fmla="*/ 195263 w 1264444"/>
              <a:gd name="connsiteY19" fmla="*/ 54769 h 835819"/>
              <a:gd name="connsiteX20" fmla="*/ 280988 w 1264444"/>
              <a:gd name="connsiteY20" fmla="*/ 42862 h 835819"/>
              <a:gd name="connsiteX21" fmla="*/ 345281 w 1264444"/>
              <a:gd name="connsiteY21" fmla="*/ 23812 h 835819"/>
              <a:gd name="connsiteX22" fmla="*/ 423863 w 1264444"/>
              <a:gd name="connsiteY22" fmla="*/ 0 h 835819"/>
              <a:gd name="connsiteX0" fmla="*/ 423863 w 1264444"/>
              <a:gd name="connsiteY0" fmla="*/ 0 h 835819"/>
              <a:gd name="connsiteX1" fmla="*/ 1262063 w 1264444"/>
              <a:gd name="connsiteY1" fmla="*/ 285750 h 835819"/>
              <a:gd name="connsiteX2" fmla="*/ 1264444 w 1264444"/>
              <a:gd name="connsiteY2" fmla="*/ 333375 h 835819"/>
              <a:gd name="connsiteX3" fmla="*/ 1254919 w 1264444"/>
              <a:gd name="connsiteY3" fmla="*/ 397669 h 835819"/>
              <a:gd name="connsiteX4" fmla="*/ 1223963 w 1264444"/>
              <a:gd name="connsiteY4" fmla="*/ 440531 h 835819"/>
              <a:gd name="connsiteX5" fmla="*/ 1162050 w 1264444"/>
              <a:gd name="connsiteY5" fmla="*/ 481012 h 835819"/>
              <a:gd name="connsiteX6" fmla="*/ 1088231 w 1264444"/>
              <a:gd name="connsiteY6" fmla="*/ 497681 h 835819"/>
              <a:gd name="connsiteX7" fmla="*/ 973931 w 1264444"/>
              <a:gd name="connsiteY7" fmla="*/ 507206 h 835819"/>
              <a:gd name="connsiteX8" fmla="*/ 752475 w 1264444"/>
              <a:gd name="connsiteY8" fmla="*/ 831056 h 835819"/>
              <a:gd name="connsiteX9" fmla="*/ 152400 w 1264444"/>
              <a:gd name="connsiteY9" fmla="*/ 835819 h 835819"/>
              <a:gd name="connsiteX10" fmla="*/ 161925 w 1264444"/>
              <a:gd name="connsiteY10" fmla="*/ 776287 h 835819"/>
              <a:gd name="connsiteX11" fmla="*/ 161925 w 1264444"/>
              <a:gd name="connsiteY11" fmla="*/ 697706 h 835819"/>
              <a:gd name="connsiteX12" fmla="*/ 152400 w 1264444"/>
              <a:gd name="connsiteY12" fmla="*/ 645319 h 835819"/>
              <a:gd name="connsiteX13" fmla="*/ 114300 w 1264444"/>
              <a:gd name="connsiteY13" fmla="*/ 585787 h 835819"/>
              <a:gd name="connsiteX14" fmla="*/ 71438 w 1264444"/>
              <a:gd name="connsiteY14" fmla="*/ 547687 h 835819"/>
              <a:gd name="connsiteX15" fmla="*/ 9525 w 1264444"/>
              <a:gd name="connsiteY15" fmla="*/ 519112 h 835819"/>
              <a:gd name="connsiteX16" fmla="*/ 0 w 1264444"/>
              <a:gd name="connsiteY16" fmla="*/ 83344 h 835819"/>
              <a:gd name="connsiteX17" fmla="*/ 123825 w 1264444"/>
              <a:gd name="connsiteY17" fmla="*/ 69056 h 835819"/>
              <a:gd name="connsiteX18" fmla="*/ 195263 w 1264444"/>
              <a:gd name="connsiteY18" fmla="*/ 54769 h 835819"/>
              <a:gd name="connsiteX19" fmla="*/ 280988 w 1264444"/>
              <a:gd name="connsiteY19" fmla="*/ 42862 h 835819"/>
              <a:gd name="connsiteX20" fmla="*/ 345281 w 1264444"/>
              <a:gd name="connsiteY20" fmla="*/ 23812 h 835819"/>
              <a:gd name="connsiteX21" fmla="*/ 423863 w 1264444"/>
              <a:gd name="connsiteY21" fmla="*/ 0 h 835819"/>
              <a:gd name="connsiteX0" fmla="*/ 423863 w 1264444"/>
              <a:gd name="connsiteY0" fmla="*/ 0 h 835819"/>
              <a:gd name="connsiteX1" fmla="*/ 1264444 w 1264444"/>
              <a:gd name="connsiteY1" fmla="*/ 333375 h 835819"/>
              <a:gd name="connsiteX2" fmla="*/ 1254919 w 1264444"/>
              <a:gd name="connsiteY2" fmla="*/ 397669 h 835819"/>
              <a:gd name="connsiteX3" fmla="*/ 1223963 w 1264444"/>
              <a:gd name="connsiteY3" fmla="*/ 440531 h 835819"/>
              <a:gd name="connsiteX4" fmla="*/ 1162050 w 1264444"/>
              <a:gd name="connsiteY4" fmla="*/ 481012 h 835819"/>
              <a:gd name="connsiteX5" fmla="*/ 1088231 w 1264444"/>
              <a:gd name="connsiteY5" fmla="*/ 497681 h 835819"/>
              <a:gd name="connsiteX6" fmla="*/ 973931 w 1264444"/>
              <a:gd name="connsiteY6" fmla="*/ 507206 h 835819"/>
              <a:gd name="connsiteX7" fmla="*/ 752475 w 1264444"/>
              <a:gd name="connsiteY7" fmla="*/ 831056 h 835819"/>
              <a:gd name="connsiteX8" fmla="*/ 152400 w 1264444"/>
              <a:gd name="connsiteY8" fmla="*/ 835819 h 835819"/>
              <a:gd name="connsiteX9" fmla="*/ 161925 w 1264444"/>
              <a:gd name="connsiteY9" fmla="*/ 776287 h 835819"/>
              <a:gd name="connsiteX10" fmla="*/ 161925 w 1264444"/>
              <a:gd name="connsiteY10" fmla="*/ 697706 h 835819"/>
              <a:gd name="connsiteX11" fmla="*/ 152400 w 1264444"/>
              <a:gd name="connsiteY11" fmla="*/ 645319 h 835819"/>
              <a:gd name="connsiteX12" fmla="*/ 114300 w 1264444"/>
              <a:gd name="connsiteY12" fmla="*/ 585787 h 835819"/>
              <a:gd name="connsiteX13" fmla="*/ 71438 w 1264444"/>
              <a:gd name="connsiteY13" fmla="*/ 547687 h 835819"/>
              <a:gd name="connsiteX14" fmla="*/ 9525 w 1264444"/>
              <a:gd name="connsiteY14" fmla="*/ 519112 h 835819"/>
              <a:gd name="connsiteX15" fmla="*/ 0 w 1264444"/>
              <a:gd name="connsiteY15" fmla="*/ 83344 h 835819"/>
              <a:gd name="connsiteX16" fmla="*/ 123825 w 1264444"/>
              <a:gd name="connsiteY16" fmla="*/ 69056 h 835819"/>
              <a:gd name="connsiteX17" fmla="*/ 195263 w 1264444"/>
              <a:gd name="connsiteY17" fmla="*/ 54769 h 835819"/>
              <a:gd name="connsiteX18" fmla="*/ 280988 w 1264444"/>
              <a:gd name="connsiteY18" fmla="*/ 42862 h 835819"/>
              <a:gd name="connsiteX19" fmla="*/ 345281 w 1264444"/>
              <a:gd name="connsiteY19" fmla="*/ 23812 h 835819"/>
              <a:gd name="connsiteX20" fmla="*/ 423863 w 1264444"/>
              <a:gd name="connsiteY20" fmla="*/ 0 h 835819"/>
              <a:gd name="connsiteX0" fmla="*/ 423863 w 1254919"/>
              <a:gd name="connsiteY0" fmla="*/ 0 h 835819"/>
              <a:gd name="connsiteX1" fmla="*/ 1254919 w 1254919"/>
              <a:gd name="connsiteY1" fmla="*/ 397669 h 835819"/>
              <a:gd name="connsiteX2" fmla="*/ 1223963 w 1254919"/>
              <a:gd name="connsiteY2" fmla="*/ 440531 h 835819"/>
              <a:gd name="connsiteX3" fmla="*/ 1162050 w 1254919"/>
              <a:gd name="connsiteY3" fmla="*/ 481012 h 835819"/>
              <a:gd name="connsiteX4" fmla="*/ 1088231 w 1254919"/>
              <a:gd name="connsiteY4" fmla="*/ 497681 h 835819"/>
              <a:gd name="connsiteX5" fmla="*/ 973931 w 1254919"/>
              <a:gd name="connsiteY5" fmla="*/ 507206 h 835819"/>
              <a:gd name="connsiteX6" fmla="*/ 752475 w 1254919"/>
              <a:gd name="connsiteY6" fmla="*/ 831056 h 835819"/>
              <a:gd name="connsiteX7" fmla="*/ 152400 w 1254919"/>
              <a:gd name="connsiteY7" fmla="*/ 835819 h 835819"/>
              <a:gd name="connsiteX8" fmla="*/ 161925 w 1254919"/>
              <a:gd name="connsiteY8" fmla="*/ 776287 h 835819"/>
              <a:gd name="connsiteX9" fmla="*/ 161925 w 1254919"/>
              <a:gd name="connsiteY9" fmla="*/ 697706 h 835819"/>
              <a:gd name="connsiteX10" fmla="*/ 152400 w 1254919"/>
              <a:gd name="connsiteY10" fmla="*/ 645319 h 835819"/>
              <a:gd name="connsiteX11" fmla="*/ 114300 w 1254919"/>
              <a:gd name="connsiteY11" fmla="*/ 585787 h 835819"/>
              <a:gd name="connsiteX12" fmla="*/ 71438 w 1254919"/>
              <a:gd name="connsiteY12" fmla="*/ 547687 h 835819"/>
              <a:gd name="connsiteX13" fmla="*/ 9525 w 1254919"/>
              <a:gd name="connsiteY13" fmla="*/ 519112 h 835819"/>
              <a:gd name="connsiteX14" fmla="*/ 0 w 1254919"/>
              <a:gd name="connsiteY14" fmla="*/ 83344 h 835819"/>
              <a:gd name="connsiteX15" fmla="*/ 123825 w 1254919"/>
              <a:gd name="connsiteY15" fmla="*/ 69056 h 835819"/>
              <a:gd name="connsiteX16" fmla="*/ 195263 w 1254919"/>
              <a:gd name="connsiteY16" fmla="*/ 54769 h 835819"/>
              <a:gd name="connsiteX17" fmla="*/ 280988 w 1254919"/>
              <a:gd name="connsiteY17" fmla="*/ 42862 h 835819"/>
              <a:gd name="connsiteX18" fmla="*/ 345281 w 1254919"/>
              <a:gd name="connsiteY18" fmla="*/ 23812 h 835819"/>
              <a:gd name="connsiteX19" fmla="*/ 423863 w 1254919"/>
              <a:gd name="connsiteY19" fmla="*/ 0 h 835819"/>
              <a:gd name="connsiteX0" fmla="*/ 423863 w 1223963"/>
              <a:gd name="connsiteY0" fmla="*/ 0 h 835819"/>
              <a:gd name="connsiteX1" fmla="*/ 1223963 w 1223963"/>
              <a:gd name="connsiteY1" fmla="*/ 440531 h 835819"/>
              <a:gd name="connsiteX2" fmla="*/ 1162050 w 1223963"/>
              <a:gd name="connsiteY2" fmla="*/ 481012 h 835819"/>
              <a:gd name="connsiteX3" fmla="*/ 1088231 w 1223963"/>
              <a:gd name="connsiteY3" fmla="*/ 497681 h 835819"/>
              <a:gd name="connsiteX4" fmla="*/ 973931 w 1223963"/>
              <a:gd name="connsiteY4" fmla="*/ 507206 h 835819"/>
              <a:gd name="connsiteX5" fmla="*/ 752475 w 1223963"/>
              <a:gd name="connsiteY5" fmla="*/ 831056 h 835819"/>
              <a:gd name="connsiteX6" fmla="*/ 152400 w 1223963"/>
              <a:gd name="connsiteY6" fmla="*/ 835819 h 835819"/>
              <a:gd name="connsiteX7" fmla="*/ 161925 w 1223963"/>
              <a:gd name="connsiteY7" fmla="*/ 776287 h 835819"/>
              <a:gd name="connsiteX8" fmla="*/ 161925 w 1223963"/>
              <a:gd name="connsiteY8" fmla="*/ 697706 h 835819"/>
              <a:gd name="connsiteX9" fmla="*/ 152400 w 1223963"/>
              <a:gd name="connsiteY9" fmla="*/ 645319 h 835819"/>
              <a:gd name="connsiteX10" fmla="*/ 114300 w 1223963"/>
              <a:gd name="connsiteY10" fmla="*/ 585787 h 835819"/>
              <a:gd name="connsiteX11" fmla="*/ 71438 w 1223963"/>
              <a:gd name="connsiteY11" fmla="*/ 547687 h 835819"/>
              <a:gd name="connsiteX12" fmla="*/ 9525 w 1223963"/>
              <a:gd name="connsiteY12" fmla="*/ 519112 h 835819"/>
              <a:gd name="connsiteX13" fmla="*/ 0 w 1223963"/>
              <a:gd name="connsiteY13" fmla="*/ 83344 h 835819"/>
              <a:gd name="connsiteX14" fmla="*/ 123825 w 1223963"/>
              <a:gd name="connsiteY14" fmla="*/ 69056 h 835819"/>
              <a:gd name="connsiteX15" fmla="*/ 195263 w 1223963"/>
              <a:gd name="connsiteY15" fmla="*/ 54769 h 835819"/>
              <a:gd name="connsiteX16" fmla="*/ 280988 w 1223963"/>
              <a:gd name="connsiteY16" fmla="*/ 42862 h 835819"/>
              <a:gd name="connsiteX17" fmla="*/ 345281 w 1223963"/>
              <a:gd name="connsiteY17" fmla="*/ 23812 h 835819"/>
              <a:gd name="connsiteX18" fmla="*/ 423863 w 1223963"/>
              <a:gd name="connsiteY18" fmla="*/ 0 h 835819"/>
              <a:gd name="connsiteX0" fmla="*/ 423863 w 1162050"/>
              <a:gd name="connsiteY0" fmla="*/ 0 h 835819"/>
              <a:gd name="connsiteX1" fmla="*/ 1162050 w 1162050"/>
              <a:gd name="connsiteY1" fmla="*/ 481012 h 835819"/>
              <a:gd name="connsiteX2" fmla="*/ 1088231 w 1162050"/>
              <a:gd name="connsiteY2" fmla="*/ 497681 h 835819"/>
              <a:gd name="connsiteX3" fmla="*/ 973931 w 1162050"/>
              <a:gd name="connsiteY3" fmla="*/ 507206 h 835819"/>
              <a:gd name="connsiteX4" fmla="*/ 752475 w 1162050"/>
              <a:gd name="connsiteY4" fmla="*/ 831056 h 835819"/>
              <a:gd name="connsiteX5" fmla="*/ 152400 w 1162050"/>
              <a:gd name="connsiteY5" fmla="*/ 835819 h 835819"/>
              <a:gd name="connsiteX6" fmla="*/ 161925 w 1162050"/>
              <a:gd name="connsiteY6" fmla="*/ 776287 h 835819"/>
              <a:gd name="connsiteX7" fmla="*/ 161925 w 1162050"/>
              <a:gd name="connsiteY7" fmla="*/ 697706 h 835819"/>
              <a:gd name="connsiteX8" fmla="*/ 152400 w 1162050"/>
              <a:gd name="connsiteY8" fmla="*/ 645319 h 835819"/>
              <a:gd name="connsiteX9" fmla="*/ 114300 w 1162050"/>
              <a:gd name="connsiteY9" fmla="*/ 585787 h 835819"/>
              <a:gd name="connsiteX10" fmla="*/ 71438 w 1162050"/>
              <a:gd name="connsiteY10" fmla="*/ 547687 h 835819"/>
              <a:gd name="connsiteX11" fmla="*/ 9525 w 1162050"/>
              <a:gd name="connsiteY11" fmla="*/ 519112 h 835819"/>
              <a:gd name="connsiteX12" fmla="*/ 0 w 1162050"/>
              <a:gd name="connsiteY12" fmla="*/ 83344 h 835819"/>
              <a:gd name="connsiteX13" fmla="*/ 123825 w 1162050"/>
              <a:gd name="connsiteY13" fmla="*/ 69056 h 835819"/>
              <a:gd name="connsiteX14" fmla="*/ 195263 w 1162050"/>
              <a:gd name="connsiteY14" fmla="*/ 54769 h 835819"/>
              <a:gd name="connsiteX15" fmla="*/ 280988 w 1162050"/>
              <a:gd name="connsiteY15" fmla="*/ 42862 h 835819"/>
              <a:gd name="connsiteX16" fmla="*/ 345281 w 1162050"/>
              <a:gd name="connsiteY16" fmla="*/ 23812 h 835819"/>
              <a:gd name="connsiteX17" fmla="*/ 423863 w 1162050"/>
              <a:gd name="connsiteY17" fmla="*/ 0 h 835819"/>
              <a:gd name="connsiteX0" fmla="*/ 423863 w 1088231"/>
              <a:gd name="connsiteY0" fmla="*/ 0 h 835819"/>
              <a:gd name="connsiteX1" fmla="*/ 1088231 w 1088231"/>
              <a:gd name="connsiteY1" fmla="*/ 497681 h 835819"/>
              <a:gd name="connsiteX2" fmla="*/ 973931 w 1088231"/>
              <a:gd name="connsiteY2" fmla="*/ 507206 h 835819"/>
              <a:gd name="connsiteX3" fmla="*/ 752475 w 1088231"/>
              <a:gd name="connsiteY3" fmla="*/ 831056 h 835819"/>
              <a:gd name="connsiteX4" fmla="*/ 152400 w 1088231"/>
              <a:gd name="connsiteY4" fmla="*/ 835819 h 835819"/>
              <a:gd name="connsiteX5" fmla="*/ 161925 w 1088231"/>
              <a:gd name="connsiteY5" fmla="*/ 776287 h 835819"/>
              <a:gd name="connsiteX6" fmla="*/ 161925 w 1088231"/>
              <a:gd name="connsiteY6" fmla="*/ 697706 h 835819"/>
              <a:gd name="connsiteX7" fmla="*/ 152400 w 1088231"/>
              <a:gd name="connsiteY7" fmla="*/ 645319 h 835819"/>
              <a:gd name="connsiteX8" fmla="*/ 114300 w 1088231"/>
              <a:gd name="connsiteY8" fmla="*/ 585787 h 835819"/>
              <a:gd name="connsiteX9" fmla="*/ 71438 w 1088231"/>
              <a:gd name="connsiteY9" fmla="*/ 547687 h 835819"/>
              <a:gd name="connsiteX10" fmla="*/ 9525 w 1088231"/>
              <a:gd name="connsiteY10" fmla="*/ 519112 h 835819"/>
              <a:gd name="connsiteX11" fmla="*/ 0 w 1088231"/>
              <a:gd name="connsiteY11" fmla="*/ 83344 h 835819"/>
              <a:gd name="connsiteX12" fmla="*/ 123825 w 1088231"/>
              <a:gd name="connsiteY12" fmla="*/ 69056 h 835819"/>
              <a:gd name="connsiteX13" fmla="*/ 195263 w 1088231"/>
              <a:gd name="connsiteY13" fmla="*/ 54769 h 835819"/>
              <a:gd name="connsiteX14" fmla="*/ 280988 w 1088231"/>
              <a:gd name="connsiteY14" fmla="*/ 42862 h 835819"/>
              <a:gd name="connsiteX15" fmla="*/ 345281 w 1088231"/>
              <a:gd name="connsiteY15" fmla="*/ 23812 h 835819"/>
              <a:gd name="connsiteX16" fmla="*/ 423863 w 1088231"/>
              <a:gd name="connsiteY16" fmla="*/ 0 h 835819"/>
              <a:gd name="connsiteX0" fmla="*/ 423863 w 973931"/>
              <a:gd name="connsiteY0" fmla="*/ 0 h 835819"/>
              <a:gd name="connsiteX1" fmla="*/ 973931 w 973931"/>
              <a:gd name="connsiteY1" fmla="*/ 507206 h 835819"/>
              <a:gd name="connsiteX2" fmla="*/ 752475 w 973931"/>
              <a:gd name="connsiteY2" fmla="*/ 831056 h 835819"/>
              <a:gd name="connsiteX3" fmla="*/ 152400 w 973931"/>
              <a:gd name="connsiteY3" fmla="*/ 835819 h 835819"/>
              <a:gd name="connsiteX4" fmla="*/ 161925 w 973931"/>
              <a:gd name="connsiteY4" fmla="*/ 776287 h 835819"/>
              <a:gd name="connsiteX5" fmla="*/ 161925 w 973931"/>
              <a:gd name="connsiteY5" fmla="*/ 697706 h 835819"/>
              <a:gd name="connsiteX6" fmla="*/ 152400 w 973931"/>
              <a:gd name="connsiteY6" fmla="*/ 645319 h 835819"/>
              <a:gd name="connsiteX7" fmla="*/ 114300 w 973931"/>
              <a:gd name="connsiteY7" fmla="*/ 585787 h 835819"/>
              <a:gd name="connsiteX8" fmla="*/ 71438 w 973931"/>
              <a:gd name="connsiteY8" fmla="*/ 547687 h 835819"/>
              <a:gd name="connsiteX9" fmla="*/ 9525 w 973931"/>
              <a:gd name="connsiteY9" fmla="*/ 519112 h 835819"/>
              <a:gd name="connsiteX10" fmla="*/ 0 w 973931"/>
              <a:gd name="connsiteY10" fmla="*/ 83344 h 835819"/>
              <a:gd name="connsiteX11" fmla="*/ 123825 w 973931"/>
              <a:gd name="connsiteY11" fmla="*/ 69056 h 835819"/>
              <a:gd name="connsiteX12" fmla="*/ 195263 w 973931"/>
              <a:gd name="connsiteY12" fmla="*/ 54769 h 835819"/>
              <a:gd name="connsiteX13" fmla="*/ 280988 w 973931"/>
              <a:gd name="connsiteY13" fmla="*/ 42862 h 835819"/>
              <a:gd name="connsiteX14" fmla="*/ 345281 w 973931"/>
              <a:gd name="connsiteY14" fmla="*/ 23812 h 835819"/>
              <a:gd name="connsiteX15" fmla="*/ 423863 w 973931"/>
              <a:gd name="connsiteY15" fmla="*/ 0 h 835819"/>
              <a:gd name="connsiteX0" fmla="*/ 423863 w 752475"/>
              <a:gd name="connsiteY0" fmla="*/ 0 h 835819"/>
              <a:gd name="connsiteX1" fmla="*/ 752475 w 752475"/>
              <a:gd name="connsiteY1" fmla="*/ 831056 h 835819"/>
              <a:gd name="connsiteX2" fmla="*/ 152400 w 752475"/>
              <a:gd name="connsiteY2" fmla="*/ 835819 h 835819"/>
              <a:gd name="connsiteX3" fmla="*/ 161925 w 752475"/>
              <a:gd name="connsiteY3" fmla="*/ 776287 h 835819"/>
              <a:gd name="connsiteX4" fmla="*/ 161925 w 752475"/>
              <a:gd name="connsiteY4" fmla="*/ 697706 h 835819"/>
              <a:gd name="connsiteX5" fmla="*/ 152400 w 752475"/>
              <a:gd name="connsiteY5" fmla="*/ 645319 h 835819"/>
              <a:gd name="connsiteX6" fmla="*/ 114300 w 752475"/>
              <a:gd name="connsiteY6" fmla="*/ 585787 h 835819"/>
              <a:gd name="connsiteX7" fmla="*/ 71438 w 752475"/>
              <a:gd name="connsiteY7" fmla="*/ 547687 h 835819"/>
              <a:gd name="connsiteX8" fmla="*/ 9525 w 752475"/>
              <a:gd name="connsiteY8" fmla="*/ 519112 h 835819"/>
              <a:gd name="connsiteX9" fmla="*/ 0 w 752475"/>
              <a:gd name="connsiteY9" fmla="*/ 83344 h 835819"/>
              <a:gd name="connsiteX10" fmla="*/ 123825 w 752475"/>
              <a:gd name="connsiteY10" fmla="*/ 69056 h 835819"/>
              <a:gd name="connsiteX11" fmla="*/ 195263 w 752475"/>
              <a:gd name="connsiteY11" fmla="*/ 54769 h 835819"/>
              <a:gd name="connsiteX12" fmla="*/ 280988 w 752475"/>
              <a:gd name="connsiteY12" fmla="*/ 42862 h 835819"/>
              <a:gd name="connsiteX13" fmla="*/ 345281 w 752475"/>
              <a:gd name="connsiteY13" fmla="*/ 23812 h 835819"/>
              <a:gd name="connsiteX14" fmla="*/ 423863 w 752475"/>
              <a:gd name="connsiteY14" fmla="*/ 0 h 835819"/>
              <a:gd name="connsiteX0" fmla="*/ 423863 w 441325"/>
              <a:gd name="connsiteY0" fmla="*/ 0 h 835819"/>
              <a:gd name="connsiteX1" fmla="*/ 441325 w 441325"/>
              <a:gd name="connsiteY1" fmla="*/ 831056 h 835819"/>
              <a:gd name="connsiteX2" fmla="*/ 152400 w 441325"/>
              <a:gd name="connsiteY2" fmla="*/ 835819 h 835819"/>
              <a:gd name="connsiteX3" fmla="*/ 161925 w 441325"/>
              <a:gd name="connsiteY3" fmla="*/ 776287 h 835819"/>
              <a:gd name="connsiteX4" fmla="*/ 161925 w 441325"/>
              <a:gd name="connsiteY4" fmla="*/ 697706 h 835819"/>
              <a:gd name="connsiteX5" fmla="*/ 152400 w 441325"/>
              <a:gd name="connsiteY5" fmla="*/ 645319 h 835819"/>
              <a:gd name="connsiteX6" fmla="*/ 114300 w 441325"/>
              <a:gd name="connsiteY6" fmla="*/ 585787 h 835819"/>
              <a:gd name="connsiteX7" fmla="*/ 71438 w 441325"/>
              <a:gd name="connsiteY7" fmla="*/ 547687 h 835819"/>
              <a:gd name="connsiteX8" fmla="*/ 9525 w 441325"/>
              <a:gd name="connsiteY8" fmla="*/ 519112 h 835819"/>
              <a:gd name="connsiteX9" fmla="*/ 0 w 441325"/>
              <a:gd name="connsiteY9" fmla="*/ 83344 h 835819"/>
              <a:gd name="connsiteX10" fmla="*/ 123825 w 441325"/>
              <a:gd name="connsiteY10" fmla="*/ 69056 h 835819"/>
              <a:gd name="connsiteX11" fmla="*/ 195263 w 441325"/>
              <a:gd name="connsiteY11" fmla="*/ 54769 h 835819"/>
              <a:gd name="connsiteX12" fmla="*/ 280988 w 441325"/>
              <a:gd name="connsiteY12" fmla="*/ 42862 h 835819"/>
              <a:gd name="connsiteX13" fmla="*/ 345281 w 441325"/>
              <a:gd name="connsiteY13" fmla="*/ 23812 h 835819"/>
              <a:gd name="connsiteX14" fmla="*/ 423863 w 441325"/>
              <a:gd name="connsiteY14" fmla="*/ 0 h 8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1325" h="835819">
                <a:moveTo>
                  <a:pt x="423863" y="0"/>
                </a:moveTo>
                <a:lnTo>
                  <a:pt x="441325" y="831056"/>
                </a:lnTo>
                <a:lnTo>
                  <a:pt x="152400" y="835819"/>
                </a:lnTo>
                <a:lnTo>
                  <a:pt x="161925" y="776287"/>
                </a:lnTo>
                <a:lnTo>
                  <a:pt x="161925" y="697706"/>
                </a:lnTo>
                <a:lnTo>
                  <a:pt x="152400" y="645319"/>
                </a:lnTo>
                <a:lnTo>
                  <a:pt x="114300" y="585787"/>
                </a:lnTo>
                <a:lnTo>
                  <a:pt x="71438" y="547687"/>
                </a:lnTo>
                <a:lnTo>
                  <a:pt x="9525" y="519112"/>
                </a:lnTo>
                <a:lnTo>
                  <a:pt x="0" y="83344"/>
                </a:lnTo>
                <a:lnTo>
                  <a:pt x="123825" y="69056"/>
                </a:lnTo>
                <a:lnTo>
                  <a:pt x="195263" y="54769"/>
                </a:lnTo>
                <a:lnTo>
                  <a:pt x="280988" y="42862"/>
                </a:lnTo>
                <a:lnTo>
                  <a:pt x="345281" y="23812"/>
                </a:lnTo>
                <a:lnTo>
                  <a:pt x="423863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Freeform 60"/>
          <p:cNvSpPr/>
          <p:nvPr/>
        </p:nvSpPr>
        <p:spPr>
          <a:xfrm>
            <a:off x="3284585" y="1260254"/>
            <a:ext cx="286798" cy="321988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73882 w 1643063"/>
              <a:gd name="connsiteY44" fmla="*/ 54769 h 835819"/>
              <a:gd name="connsiteX45" fmla="*/ 659607 w 1643063"/>
              <a:gd name="connsiteY45" fmla="*/ 42862 h 835819"/>
              <a:gd name="connsiteX46" fmla="*/ 723900 w 1643063"/>
              <a:gd name="connsiteY46" fmla="*/ 23812 h 835819"/>
              <a:gd name="connsiteX47" fmla="*/ 802482 w 1643063"/>
              <a:gd name="connsiteY47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659607 w 1643063"/>
              <a:gd name="connsiteY44" fmla="*/ 42862 h 835819"/>
              <a:gd name="connsiteX45" fmla="*/ 723900 w 1643063"/>
              <a:gd name="connsiteY45" fmla="*/ 23812 h 835819"/>
              <a:gd name="connsiteX46" fmla="*/ 802482 w 1643063"/>
              <a:gd name="connsiteY46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723900 w 1643063"/>
              <a:gd name="connsiteY44" fmla="*/ 23812 h 835819"/>
              <a:gd name="connsiteX45" fmla="*/ 802482 w 1643063"/>
              <a:gd name="connsiteY45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802482 w 1643063"/>
              <a:gd name="connsiteY44" fmla="*/ 0 h 835819"/>
              <a:gd name="connsiteX0" fmla="*/ 378619 w 1643063"/>
              <a:gd name="connsiteY0" fmla="*/ 38100 h 790575"/>
              <a:gd name="connsiteX1" fmla="*/ 933450 w 1643063"/>
              <a:gd name="connsiteY1" fmla="*/ 0 h 790575"/>
              <a:gd name="connsiteX2" fmla="*/ 1097757 w 1643063"/>
              <a:gd name="connsiteY2" fmla="*/ 30956 h 790575"/>
              <a:gd name="connsiteX3" fmla="*/ 1293019 w 1643063"/>
              <a:gd name="connsiteY3" fmla="*/ 35718 h 790575"/>
              <a:gd name="connsiteX4" fmla="*/ 1421607 w 1643063"/>
              <a:gd name="connsiteY4" fmla="*/ 47625 h 790575"/>
              <a:gd name="connsiteX5" fmla="*/ 1507332 w 1643063"/>
              <a:gd name="connsiteY5" fmla="*/ 76200 h 790575"/>
              <a:gd name="connsiteX6" fmla="*/ 1557338 w 1643063"/>
              <a:gd name="connsiteY6" fmla="*/ 95250 h 790575"/>
              <a:gd name="connsiteX7" fmla="*/ 1612107 w 1643063"/>
              <a:gd name="connsiteY7" fmla="*/ 154781 h 790575"/>
              <a:gd name="connsiteX8" fmla="*/ 1640682 w 1643063"/>
              <a:gd name="connsiteY8" fmla="*/ 240506 h 790575"/>
              <a:gd name="connsiteX9" fmla="*/ 1643063 w 1643063"/>
              <a:gd name="connsiteY9" fmla="*/ 288131 h 790575"/>
              <a:gd name="connsiteX10" fmla="*/ 1633538 w 1643063"/>
              <a:gd name="connsiteY10" fmla="*/ 352425 h 790575"/>
              <a:gd name="connsiteX11" fmla="*/ 1602582 w 1643063"/>
              <a:gd name="connsiteY11" fmla="*/ 395287 h 790575"/>
              <a:gd name="connsiteX12" fmla="*/ 1540669 w 1643063"/>
              <a:gd name="connsiteY12" fmla="*/ 435768 h 790575"/>
              <a:gd name="connsiteX13" fmla="*/ 1466850 w 1643063"/>
              <a:gd name="connsiteY13" fmla="*/ 452437 h 790575"/>
              <a:gd name="connsiteX14" fmla="*/ 1352550 w 1643063"/>
              <a:gd name="connsiteY14" fmla="*/ 461962 h 790575"/>
              <a:gd name="connsiteX15" fmla="*/ 1250157 w 1643063"/>
              <a:gd name="connsiteY15" fmla="*/ 461962 h 790575"/>
              <a:gd name="connsiteX16" fmla="*/ 1207294 w 1643063"/>
              <a:gd name="connsiteY16" fmla="*/ 483393 h 790575"/>
              <a:gd name="connsiteX17" fmla="*/ 1162050 w 1643063"/>
              <a:gd name="connsiteY17" fmla="*/ 526256 h 790575"/>
              <a:gd name="connsiteX18" fmla="*/ 1135857 w 1643063"/>
              <a:gd name="connsiteY18" fmla="*/ 564356 h 790575"/>
              <a:gd name="connsiteX19" fmla="*/ 1109663 w 1643063"/>
              <a:gd name="connsiteY19" fmla="*/ 642937 h 790575"/>
              <a:gd name="connsiteX20" fmla="*/ 1119188 w 1643063"/>
              <a:gd name="connsiteY20" fmla="*/ 697706 h 790575"/>
              <a:gd name="connsiteX21" fmla="*/ 1126332 w 1643063"/>
              <a:gd name="connsiteY21" fmla="*/ 759618 h 790575"/>
              <a:gd name="connsiteX22" fmla="*/ 1131094 w 1643063"/>
              <a:gd name="connsiteY22" fmla="*/ 785812 h 790575"/>
              <a:gd name="connsiteX23" fmla="*/ 531019 w 1643063"/>
              <a:gd name="connsiteY23" fmla="*/ 790575 h 790575"/>
              <a:gd name="connsiteX24" fmla="*/ 540544 w 1643063"/>
              <a:gd name="connsiteY24" fmla="*/ 731043 h 790575"/>
              <a:gd name="connsiteX25" fmla="*/ 540544 w 1643063"/>
              <a:gd name="connsiteY25" fmla="*/ 652462 h 790575"/>
              <a:gd name="connsiteX26" fmla="*/ 531019 w 1643063"/>
              <a:gd name="connsiteY26" fmla="*/ 600075 h 790575"/>
              <a:gd name="connsiteX27" fmla="*/ 492919 w 1643063"/>
              <a:gd name="connsiteY27" fmla="*/ 540543 h 790575"/>
              <a:gd name="connsiteX28" fmla="*/ 450057 w 1643063"/>
              <a:gd name="connsiteY28" fmla="*/ 502443 h 790575"/>
              <a:gd name="connsiteX29" fmla="*/ 388144 w 1643063"/>
              <a:gd name="connsiteY29" fmla="*/ 473868 h 790575"/>
              <a:gd name="connsiteX30" fmla="*/ 311944 w 1643063"/>
              <a:gd name="connsiteY30" fmla="*/ 466725 h 790575"/>
              <a:gd name="connsiteX31" fmla="*/ 230982 w 1643063"/>
              <a:gd name="connsiteY31" fmla="*/ 461962 h 790575"/>
              <a:gd name="connsiteX32" fmla="*/ 133350 w 1643063"/>
              <a:gd name="connsiteY32" fmla="*/ 452437 h 790575"/>
              <a:gd name="connsiteX33" fmla="*/ 61913 w 1643063"/>
              <a:gd name="connsiteY33" fmla="*/ 419100 h 790575"/>
              <a:gd name="connsiteX34" fmla="*/ 28575 w 1643063"/>
              <a:gd name="connsiteY34" fmla="*/ 385762 h 790575"/>
              <a:gd name="connsiteX35" fmla="*/ 9525 w 1643063"/>
              <a:gd name="connsiteY35" fmla="*/ 342900 h 790575"/>
              <a:gd name="connsiteX36" fmla="*/ 0 w 1643063"/>
              <a:gd name="connsiteY36" fmla="*/ 278606 h 790575"/>
              <a:gd name="connsiteX37" fmla="*/ 4763 w 1643063"/>
              <a:gd name="connsiteY37" fmla="*/ 207168 h 790575"/>
              <a:gd name="connsiteX38" fmla="*/ 19050 w 1643063"/>
              <a:gd name="connsiteY38" fmla="*/ 164306 h 790575"/>
              <a:gd name="connsiteX39" fmla="*/ 69057 w 1643063"/>
              <a:gd name="connsiteY39" fmla="*/ 114300 h 790575"/>
              <a:gd name="connsiteX40" fmla="*/ 114300 w 1643063"/>
              <a:gd name="connsiteY40" fmla="*/ 85725 h 790575"/>
              <a:gd name="connsiteX41" fmla="*/ 183357 w 1643063"/>
              <a:gd name="connsiteY41" fmla="*/ 61912 h 790575"/>
              <a:gd name="connsiteX42" fmla="*/ 295275 w 1643063"/>
              <a:gd name="connsiteY42" fmla="*/ 52387 h 790575"/>
              <a:gd name="connsiteX43" fmla="*/ 378619 w 1643063"/>
              <a:gd name="connsiteY43" fmla="*/ 38100 h 790575"/>
              <a:gd name="connsiteX0" fmla="*/ 378619 w 1643063"/>
              <a:gd name="connsiteY0" fmla="*/ 7144 h 759619"/>
              <a:gd name="connsiteX1" fmla="*/ 1097757 w 1643063"/>
              <a:gd name="connsiteY1" fmla="*/ 0 h 759619"/>
              <a:gd name="connsiteX2" fmla="*/ 1293019 w 1643063"/>
              <a:gd name="connsiteY2" fmla="*/ 4762 h 759619"/>
              <a:gd name="connsiteX3" fmla="*/ 1421607 w 1643063"/>
              <a:gd name="connsiteY3" fmla="*/ 16669 h 759619"/>
              <a:gd name="connsiteX4" fmla="*/ 1507332 w 1643063"/>
              <a:gd name="connsiteY4" fmla="*/ 45244 h 759619"/>
              <a:gd name="connsiteX5" fmla="*/ 1557338 w 1643063"/>
              <a:gd name="connsiteY5" fmla="*/ 64294 h 759619"/>
              <a:gd name="connsiteX6" fmla="*/ 1612107 w 1643063"/>
              <a:gd name="connsiteY6" fmla="*/ 123825 h 759619"/>
              <a:gd name="connsiteX7" fmla="*/ 1640682 w 1643063"/>
              <a:gd name="connsiteY7" fmla="*/ 209550 h 759619"/>
              <a:gd name="connsiteX8" fmla="*/ 1643063 w 1643063"/>
              <a:gd name="connsiteY8" fmla="*/ 257175 h 759619"/>
              <a:gd name="connsiteX9" fmla="*/ 1633538 w 1643063"/>
              <a:gd name="connsiteY9" fmla="*/ 321469 h 759619"/>
              <a:gd name="connsiteX10" fmla="*/ 1602582 w 1643063"/>
              <a:gd name="connsiteY10" fmla="*/ 364331 h 759619"/>
              <a:gd name="connsiteX11" fmla="*/ 1540669 w 1643063"/>
              <a:gd name="connsiteY11" fmla="*/ 404812 h 759619"/>
              <a:gd name="connsiteX12" fmla="*/ 1466850 w 1643063"/>
              <a:gd name="connsiteY12" fmla="*/ 421481 h 759619"/>
              <a:gd name="connsiteX13" fmla="*/ 1352550 w 1643063"/>
              <a:gd name="connsiteY13" fmla="*/ 431006 h 759619"/>
              <a:gd name="connsiteX14" fmla="*/ 1250157 w 1643063"/>
              <a:gd name="connsiteY14" fmla="*/ 431006 h 759619"/>
              <a:gd name="connsiteX15" fmla="*/ 1207294 w 1643063"/>
              <a:gd name="connsiteY15" fmla="*/ 452437 h 759619"/>
              <a:gd name="connsiteX16" fmla="*/ 1162050 w 1643063"/>
              <a:gd name="connsiteY16" fmla="*/ 495300 h 759619"/>
              <a:gd name="connsiteX17" fmla="*/ 1135857 w 1643063"/>
              <a:gd name="connsiteY17" fmla="*/ 533400 h 759619"/>
              <a:gd name="connsiteX18" fmla="*/ 1109663 w 1643063"/>
              <a:gd name="connsiteY18" fmla="*/ 611981 h 759619"/>
              <a:gd name="connsiteX19" fmla="*/ 1119188 w 1643063"/>
              <a:gd name="connsiteY19" fmla="*/ 666750 h 759619"/>
              <a:gd name="connsiteX20" fmla="*/ 1126332 w 1643063"/>
              <a:gd name="connsiteY20" fmla="*/ 728662 h 759619"/>
              <a:gd name="connsiteX21" fmla="*/ 1131094 w 1643063"/>
              <a:gd name="connsiteY21" fmla="*/ 754856 h 759619"/>
              <a:gd name="connsiteX22" fmla="*/ 531019 w 1643063"/>
              <a:gd name="connsiteY22" fmla="*/ 759619 h 759619"/>
              <a:gd name="connsiteX23" fmla="*/ 540544 w 1643063"/>
              <a:gd name="connsiteY23" fmla="*/ 700087 h 759619"/>
              <a:gd name="connsiteX24" fmla="*/ 540544 w 1643063"/>
              <a:gd name="connsiteY24" fmla="*/ 621506 h 759619"/>
              <a:gd name="connsiteX25" fmla="*/ 531019 w 1643063"/>
              <a:gd name="connsiteY25" fmla="*/ 569119 h 759619"/>
              <a:gd name="connsiteX26" fmla="*/ 492919 w 1643063"/>
              <a:gd name="connsiteY26" fmla="*/ 509587 h 759619"/>
              <a:gd name="connsiteX27" fmla="*/ 450057 w 1643063"/>
              <a:gd name="connsiteY27" fmla="*/ 471487 h 759619"/>
              <a:gd name="connsiteX28" fmla="*/ 388144 w 1643063"/>
              <a:gd name="connsiteY28" fmla="*/ 442912 h 759619"/>
              <a:gd name="connsiteX29" fmla="*/ 311944 w 1643063"/>
              <a:gd name="connsiteY29" fmla="*/ 435769 h 759619"/>
              <a:gd name="connsiteX30" fmla="*/ 230982 w 1643063"/>
              <a:gd name="connsiteY30" fmla="*/ 431006 h 759619"/>
              <a:gd name="connsiteX31" fmla="*/ 133350 w 1643063"/>
              <a:gd name="connsiteY31" fmla="*/ 421481 h 759619"/>
              <a:gd name="connsiteX32" fmla="*/ 61913 w 1643063"/>
              <a:gd name="connsiteY32" fmla="*/ 388144 h 759619"/>
              <a:gd name="connsiteX33" fmla="*/ 28575 w 1643063"/>
              <a:gd name="connsiteY33" fmla="*/ 354806 h 759619"/>
              <a:gd name="connsiteX34" fmla="*/ 9525 w 1643063"/>
              <a:gd name="connsiteY34" fmla="*/ 311944 h 759619"/>
              <a:gd name="connsiteX35" fmla="*/ 0 w 1643063"/>
              <a:gd name="connsiteY35" fmla="*/ 247650 h 759619"/>
              <a:gd name="connsiteX36" fmla="*/ 4763 w 1643063"/>
              <a:gd name="connsiteY36" fmla="*/ 176212 h 759619"/>
              <a:gd name="connsiteX37" fmla="*/ 19050 w 1643063"/>
              <a:gd name="connsiteY37" fmla="*/ 133350 h 759619"/>
              <a:gd name="connsiteX38" fmla="*/ 69057 w 1643063"/>
              <a:gd name="connsiteY38" fmla="*/ 83344 h 759619"/>
              <a:gd name="connsiteX39" fmla="*/ 114300 w 1643063"/>
              <a:gd name="connsiteY39" fmla="*/ 54769 h 759619"/>
              <a:gd name="connsiteX40" fmla="*/ 183357 w 1643063"/>
              <a:gd name="connsiteY40" fmla="*/ 30956 h 759619"/>
              <a:gd name="connsiteX41" fmla="*/ 295275 w 1643063"/>
              <a:gd name="connsiteY41" fmla="*/ 21431 h 759619"/>
              <a:gd name="connsiteX42" fmla="*/ 378619 w 1643063"/>
              <a:gd name="connsiteY42" fmla="*/ 7144 h 759619"/>
              <a:gd name="connsiteX0" fmla="*/ 378619 w 1643063"/>
              <a:gd name="connsiteY0" fmla="*/ 2382 h 754857"/>
              <a:gd name="connsiteX1" fmla="*/ 1293019 w 1643063"/>
              <a:gd name="connsiteY1" fmla="*/ 0 h 754857"/>
              <a:gd name="connsiteX2" fmla="*/ 1421607 w 1643063"/>
              <a:gd name="connsiteY2" fmla="*/ 11907 h 754857"/>
              <a:gd name="connsiteX3" fmla="*/ 1507332 w 1643063"/>
              <a:gd name="connsiteY3" fmla="*/ 40482 h 754857"/>
              <a:gd name="connsiteX4" fmla="*/ 1557338 w 1643063"/>
              <a:gd name="connsiteY4" fmla="*/ 59532 h 754857"/>
              <a:gd name="connsiteX5" fmla="*/ 1612107 w 1643063"/>
              <a:gd name="connsiteY5" fmla="*/ 119063 h 754857"/>
              <a:gd name="connsiteX6" fmla="*/ 1640682 w 1643063"/>
              <a:gd name="connsiteY6" fmla="*/ 204788 h 754857"/>
              <a:gd name="connsiteX7" fmla="*/ 1643063 w 1643063"/>
              <a:gd name="connsiteY7" fmla="*/ 252413 h 754857"/>
              <a:gd name="connsiteX8" fmla="*/ 1633538 w 1643063"/>
              <a:gd name="connsiteY8" fmla="*/ 316707 h 754857"/>
              <a:gd name="connsiteX9" fmla="*/ 1602582 w 1643063"/>
              <a:gd name="connsiteY9" fmla="*/ 359569 h 754857"/>
              <a:gd name="connsiteX10" fmla="*/ 1540669 w 1643063"/>
              <a:gd name="connsiteY10" fmla="*/ 400050 h 754857"/>
              <a:gd name="connsiteX11" fmla="*/ 1466850 w 1643063"/>
              <a:gd name="connsiteY11" fmla="*/ 416719 h 754857"/>
              <a:gd name="connsiteX12" fmla="*/ 1352550 w 1643063"/>
              <a:gd name="connsiteY12" fmla="*/ 426244 h 754857"/>
              <a:gd name="connsiteX13" fmla="*/ 1250157 w 1643063"/>
              <a:gd name="connsiteY13" fmla="*/ 426244 h 754857"/>
              <a:gd name="connsiteX14" fmla="*/ 1207294 w 1643063"/>
              <a:gd name="connsiteY14" fmla="*/ 447675 h 754857"/>
              <a:gd name="connsiteX15" fmla="*/ 1162050 w 1643063"/>
              <a:gd name="connsiteY15" fmla="*/ 490538 h 754857"/>
              <a:gd name="connsiteX16" fmla="*/ 1135857 w 1643063"/>
              <a:gd name="connsiteY16" fmla="*/ 528638 h 754857"/>
              <a:gd name="connsiteX17" fmla="*/ 1109663 w 1643063"/>
              <a:gd name="connsiteY17" fmla="*/ 607219 h 754857"/>
              <a:gd name="connsiteX18" fmla="*/ 1119188 w 1643063"/>
              <a:gd name="connsiteY18" fmla="*/ 661988 h 754857"/>
              <a:gd name="connsiteX19" fmla="*/ 1126332 w 1643063"/>
              <a:gd name="connsiteY19" fmla="*/ 723900 h 754857"/>
              <a:gd name="connsiteX20" fmla="*/ 1131094 w 1643063"/>
              <a:gd name="connsiteY20" fmla="*/ 750094 h 754857"/>
              <a:gd name="connsiteX21" fmla="*/ 531019 w 1643063"/>
              <a:gd name="connsiteY21" fmla="*/ 754857 h 754857"/>
              <a:gd name="connsiteX22" fmla="*/ 540544 w 1643063"/>
              <a:gd name="connsiteY22" fmla="*/ 695325 h 754857"/>
              <a:gd name="connsiteX23" fmla="*/ 540544 w 1643063"/>
              <a:gd name="connsiteY23" fmla="*/ 616744 h 754857"/>
              <a:gd name="connsiteX24" fmla="*/ 531019 w 1643063"/>
              <a:gd name="connsiteY24" fmla="*/ 564357 h 754857"/>
              <a:gd name="connsiteX25" fmla="*/ 492919 w 1643063"/>
              <a:gd name="connsiteY25" fmla="*/ 504825 h 754857"/>
              <a:gd name="connsiteX26" fmla="*/ 450057 w 1643063"/>
              <a:gd name="connsiteY26" fmla="*/ 466725 h 754857"/>
              <a:gd name="connsiteX27" fmla="*/ 388144 w 1643063"/>
              <a:gd name="connsiteY27" fmla="*/ 438150 h 754857"/>
              <a:gd name="connsiteX28" fmla="*/ 311944 w 1643063"/>
              <a:gd name="connsiteY28" fmla="*/ 431007 h 754857"/>
              <a:gd name="connsiteX29" fmla="*/ 230982 w 1643063"/>
              <a:gd name="connsiteY29" fmla="*/ 426244 h 754857"/>
              <a:gd name="connsiteX30" fmla="*/ 133350 w 1643063"/>
              <a:gd name="connsiteY30" fmla="*/ 416719 h 754857"/>
              <a:gd name="connsiteX31" fmla="*/ 61913 w 1643063"/>
              <a:gd name="connsiteY31" fmla="*/ 383382 h 754857"/>
              <a:gd name="connsiteX32" fmla="*/ 28575 w 1643063"/>
              <a:gd name="connsiteY32" fmla="*/ 350044 h 754857"/>
              <a:gd name="connsiteX33" fmla="*/ 9525 w 1643063"/>
              <a:gd name="connsiteY33" fmla="*/ 307182 h 754857"/>
              <a:gd name="connsiteX34" fmla="*/ 0 w 1643063"/>
              <a:gd name="connsiteY34" fmla="*/ 242888 h 754857"/>
              <a:gd name="connsiteX35" fmla="*/ 4763 w 1643063"/>
              <a:gd name="connsiteY35" fmla="*/ 171450 h 754857"/>
              <a:gd name="connsiteX36" fmla="*/ 19050 w 1643063"/>
              <a:gd name="connsiteY36" fmla="*/ 128588 h 754857"/>
              <a:gd name="connsiteX37" fmla="*/ 69057 w 1643063"/>
              <a:gd name="connsiteY37" fmla="*/ 78582 h 754857"/>
              <a:gd name="connsiteX38" fmla="*/ 114300 w 1643063"/>
              <a:gd name="connsiteY38" fmla="*/ 50007 h 754857"/>
              <a:gd name="connsiteX39" fmla="*/ 183357 w 1643063"/>
              <a:gd name="connsiteY39" fmla="*/ 26194 h 754857"/>
              <a:gd name="connsiteX40" fmla="*/ 295275 w 1643063"/>
              <a:gd name="connsiteY40" fmla="*/ 16669 h 754857"/>
              <a:gd name="connsiteX41" fmla="*/ 378619 w 1643063"/>
              <a:gd name="connsiteY41" fmla="*/ 2382 h 754857"/>
              <a:gd name="connsiteX0" fmla="*/ 378619 w 1643063"/>
              <a:gd name="connsiteY0" fmla="*/ 0 h 752475"/>
              <a:gd name="connsiteX1" fmla="*/ 1421607 w 1643063"/>
              <a:gd name="connsiteY1" fmla="*/ 9525 h 752475"/>
              <a:gd name="connsiteX2" fmla="*/ 1507332 w 1643063"/>
              <a:gd name="connsiteY2" fmla="*/ 38100 h 752475"/>
              <a:gd name="connsiteX3" fmla="*/ 1557338 w 1643063"/>
              <a:gd name="connsiteY3" fmla="*/ 57150 h 752475"/>
              <a:gd name="connsiteX4" fmla="*/ 1612107 w 1643063"/>
              <a:gd name="connsiteY4" fmla="*/ 116681 h 752475"/>
              <a:gd name="connsiteX5" fmla="*/ 1640682 w 1643063"/>
              <a:gd name="connsiteY5" fmla="*/ 202406 h 752475"/>
              <a:gd name="connsiteX6" fmla="*/ 1643063 w 1643063"/>
              <a:gd name="connsiteY6" fmla="*/ 250031 h 752475"/>
              <a:gd name="connsiteX7" fmla="*/ 1633538 w 1643063"/>
              <a:gd name="connsiteY7" fmla="*/ 314325 h 752475"/>
              <a:gd name="connsiteX8" fmla="*/ 1602582 w 1643063"/>
              <a:gd name="connsiteY8" fmla="*/ 357187 h 752475"/>
              <a:gd name="connsiteX9" fmla="*/ 1540669 w 1643063"/>
              <a:gd name="connsiteY9" fmla="*/ 397668 h 752475"/>
              <a:gd name="connsiteX10" fmla="*/ 1466850 w 1643063"/>
              <a:gd name="connsiteY10" fmla="*/ 414337 h 752475"/>
              <a:gd name="connsiteX11" fmla="*/ 1352550 w 1643063"/>
              <a:gd name="connsiteY11" fmla="*/ 423862 h 752475"/>
              <a:gd name="connsiteX12" fmla="*/ 1250157 w 1643063"/>
              <a:gd name="connsiteY12" fmla="*/ 423862 h 752475"/>
              <a:gd name="connsiteX13" fmla="*/ 1207294 w 1643063"/>
              <a:gd name="connsiteY13" fmla="*/ 445293 h 752475"/>
              <a:gd name="connsiteX14" fmla="*/ 1162050 w 1643063"/>
              <a:gd name="connsiteY14" fmla="*/ 488156 h 752475"/>
              <a:gd name="connsiteX15" fmla="*/ 1135857 w 1643063"/>
              <a:gd name="connsiteY15" fmla="*/ 526256 h 752475"/>
              <a:gd name="connsiteX16" fmla="*/ 1109663 w 1643063"/>
              <a:gd name="connsiteY16" fmla="*/ 604837 h 752475"/>
              <a:gd name="connsiteX17" fmla="*/ 1119188 w 1643063"/>
              <a:gd name="connsiteY17" fmla="*/ 659606 h 752475"/>
              <a:gd name="connsiteX18" fmla="*/ 1126332 w 1643063"/>
              <a:gd name="connsiteY18" fmla="*/ 721518 h 752475"/>
              <a:gd name="connsiteX19" fmla="*/ 1131094 w 1643063"/>
              <a:gd name="connsiteY19" fmla="*/ 747712 h 752475"/>
              <a:gd name="connsiteX20" fmla="*/ 531019 w 1643063"/>
              <a:gd name="connsiteY20" fmla="*/ 752475 h 752475"/>
              <a:gd name="connsiteX21" fmla="*/ 540544 w 1643063"/>
              <a:gd name="connsiteY21" fmla="*/ 692943 h 752475"/>
              <a:gd name="connsiteX22" fmla="*/ 540544 w 1643063"/>
              <a:gd name="connsiteY22" fmla="*/ 614362 h 752475"/>
              <a:gd name="connsiteX23" fmla="*/ 531019 w 1643063"/>
              <a:gd name="connsiteY23" fmla="*/ 561975 h 752475"/>
              <a:gd name="connsiteX24" fmla="*/ 492919 w 1643063"/>
              <a:gd name="connsiteY24" fmla="*/ 502443 h 752475"/>
              <a:gd name="connsiteX25" fmla="*/ 450057 w 1643063"/>
              <a:gd name="connsiteY25" fmla="*/ 464343 h 752475"/>
              <a:gd name="connsiteX26" fmla="*/ 388144 w 1643063"/>
              <a:gd name="connsiteY26" fmla="*/ 435768 h 752475"/>
              <a:gd name="connsiteX27" fmla="*/ 311944 w 1643063"/>
              <a:gd name="connsiteY27" fmla="*/ 428625 h 752475"/>
              <a:gd name="connsiteX28" fmla="*/ 230982 w 1643063"/>
              <a:gd name="connsiteY28" fmla="*/ 423862 h 752475"/>
              <a:gd name="connsiteX29" fmla="*/ 133350 w 1643063"/>
              <a:gd name="connsiteY29" fmla="*/ 414337 h 752475"/>
              <a:gd name="connsiteX30" fmla="*/ 61913 w 1643063"/>
              <a:gd name="connsiteY30" fmla="*/ 381000 h 752475"/>
              <a:gd name="connsiteX31" fmla="*/ 28575 w 1643063"/>
              <a:gd name="connsiteY31" fmla="*/ 347662 h 752475"/>
              <a:gd name="connsiteX32" fmla="*/ 9525 w 1643063"/>
              <a:gd name="connsiteY32" fmla="*/ 304800 h 752475"/>
              <a:gd name="connsiteX33" fmla="*/ 0 w 1643063"/>
              <a:gd name="connsiteY33" fmla="*/ 240506 h 752475"/>
              <a:gd name="connsiteX34" fmla="*/ 4763 w 1643063"/>
              <a:gd name="connsiteY34" fmla="*/ 169068 h 752475"/>
              <a:gd name="connsiteX35" fmla="*/ 19050 w 1643063"/>
              <a:gd name="connsiteY35" fmla="*/ 126206 h 752475"/>
              <a:gd name="connsiteX36" fmla="*/ 69057 w 1643063"/>
              <a:gd name="connsiteY36" fmla="*/ 76200 h 752475"/>
              <a:gd name="connsiteX37" fmla="*/ 114300 w 1643063"/>
              <a:gd name="connsiteY37" fmla="*/ 47625 h 752475"/>
              <a:gd name="connsiteX38" fmla="*/ 183357 w 1643063"/>
              <a:gd name="connsiteY38" fmla="*/ 23812 h 752475"/>
              <a:gd name="connsiteX39" fmla="*/ 295275 w 1643063"/>
              <a:gd name="connsiteY39" fmla="*/ 14287 h 752475"/>
              <a:gd name="connsiteX40" fmla="*/ 378619 w 1643063"/>
              <a:gd name="connsiteY40" fmla="*/ 0 h 752475"/>
              <a:gd name="connsiteX0" fmla="*/ 378619 w 1643063"/>
              <a:gd name="connsiteY0" fmla="*/ 0 h 752475"/>
              <a:gd name="connsiteX1" fmla="*/ 1421607 w 1643063"/>
              <a:gd name="connsiteY1" fmla="*/ 9525 h 752475"/>
              <a:gd name="connsiteX2" fmla="*/ 1438286 w 1643063"/>
              <a:gd name="connsiteY2" fmla="*/ 8825 h 752475"/>
              <a:gd name="connsiteX3" fmla="*/ 1507332 w 1643063"/>
              <a:gd name="connsiteY3" fmla="*/ 38100 h 752475"/>
              <a:gd name="connsiteX4" fmla="*/ 1557338 w 1643063"/>
              <a:gd name="connsiteY4" fmla="*/ 57150 h 752475"/>
              <a:gd name="connsiteX5" fmla="*/ 1612107 w 1643063"/>
              <a:gd name="connsiteY5" fmla="*/ 116681 h 752475"/>
              <a:gd name="connsiteX6" fmla="*/ 1640682 w 1643063"/>
              <a:gd name="connsiteY6" fmla="*/ 202406 h 752475"/>
              <a:gd name="connsiteX7" fmla="*/ 1643063 w 1643063"/>
              <a:gd name="connsiteY7" fmla="*/ 250031 h 752475"/>
              <a:gd name="connsiteX8" fmla="*/ 1633538 w 1643063"/>
              <a:gd name="connsiteY8" fmla="*/ 314325 h 752475"/>
              <a:gd name="connsiteX9" fmla="*/ 1602582 w 1643063"/>
              <a:gd name="connsiteY9" fmla="*/ 357187 h 752475"/>
              <a:gd name="connsiteX10" fmla="*/ 1540669 w 1643063"/>
              <a:gd name="connsiteY10" fmla="*/ 397668 h 752475"/>
              <a:gd name="connsiteX11" fmla="*/ 1466850 w 1643063"/>
              <a:gd name="connsiteY11" fmla="*/ 414337 h 752475"/>
              <a:gd name="connsiteX12" fmla="*/ 1352550 w 1643063"/>
              <a:gd name="connsiteY12" fmla="*/ 423862 h 752475"/>
              <a:gd name="connsiteX13" fmla="*/ 1250157 w 1643063"/>
              <a:gd name="connsiteY13" fmla="*/ 423862 h 752475"/>
              <a:gd name="connsiteX14" fmla="*/ 1207294 w 1643063"/>
              <a:gd name="connsiteY14" fmla="*/ 445293 h 752475"/>
              <a:gd name="connsiteX15" fmla="*/ 1162050 w 1643063"/>
              <a:gd name="connsiteY15" fmla="*/ 488156 h 752475"/>
              <a:gd name="connsiteX16" fmla="*/ 1135857 w 1643063"/>
              <a:gd name="connsiteY16" fmla="*/ 526256 h 752475"/>
              <a:gd name="connsiteX17" fmla="*/ 1109663 w 1643063"/>
              <a:gd name="connsiteY17" fmla="*/ 604837 h 752475"/>
              <a:gd name="connsiteX18" fmla="*/ 1119188 w 1643063"/>
              <a:gd name="connsiteY18" fmla="*/ 659606 h 752475"/>
              <a:gd name="connsiteX19" fmla="*/ 1126332 w 1643063"/>
              <a:gd name="connsiteY19" fmla="*/ 721518 h 752475"/>
              <a:gd name="connsiteX20" fmla="*/ 1131094 w 1643063"/>
              <a:gd name="connsiteY20" fmla="*/ 747712 h 752475"/>
              <a:gd name="connsiteX21" fmla="*/ 531019 w 1643063"/>
              <a:gd name="connsiteY21" fmla="*/ 752475 h 752475"/>
              <a:gd name="connsiteX22" fmla="*/ 540544 w 1643063"/>
              <a:gd name="connsiteY22" fmla="*/ 692943 h 752475"/>
              <a:gd name="connsiteX23" fmla="*/ 540544 w 1643063"/>
              <a:gd name="connsiteY23" fmla="*/ 614362 h 752475"/>
              <a:gd name="connsiteX24" fmla="*/ 531019 w 1643063"/>
              <a:gd name="connsiteY24" fmla="*/ 561975 h 752475"/>
              <a:gd name="connsiteX25" fmla="*/ 492919 w 1643063"/>
              <a:gd name="connsiteY25" fmla="*/ 502443 h 752475"/>
              <a:gd name="connsiteX26" fmla="*/ 450057 w 1643063"/>
              <a:gd name="connsiteY26" fmla="*/ 464343 h 752475"/>
              <a:gd name="connsiteX27" fmla="*/ 388144 w 1643063"/>
              <a:gd name="connsiteY27" fmla="*/ 435768 h 752475"/>
              <a:gd name="connsiteX28" fmla="*/ 311944 w 1643063"/>
              <a:gd name="connsiteY28" fmla="*/ 428625 h 752475"/>
              <a:gd name="connsiteX29" fmla="*/ 230982 w 1643063"/>
              <a:gd name="connsiteY29" fmla="*/ 423862 h 752475"/>
              <a:gd name="connsiteX30" fmla="*/ 133350 w 1643063"/>
              <a:gd name="connsiteY30" fmla="*/ 414337 h 752475"/>
              <a:gd name="connsiteX31" fmla="*/ 61913 w 1643063"/>
              <a:gd name="connsiteY31" fmla="*/ 381000 h 752475"/>
              <a:gd name="connsiteX32" fmla="*/ 28575 w 1643063"/>
              <a:gd name="connsiteY32" fmla="*/ 347662 h 752475"/>
              <a:gd name="connsiteX33" fmla="*/ 9525 w 1643063"/>
              <a:gd name="connsiteY33" fmla="*/ 304800 h 752475"/>
              <a:gd name="connsiteX34" fmla="*/ 0 w 1643063"/>
              <a:gd name="connsiteY34" fmla="*/ 240506 h 752475"/>
              <a:gd name="connsiteX35" fmla="*/ 4763 w 1643063"/>
              <a:gd name="connsiteY35" fmla="*/ 169068 h 752475"/>
              <a:gd name="connsiteX36" fmla="*/ 19050 w 1643063"/>
              <a:gd name="connsiteY36" fmla="*/ 126206 h 752475"/>
              <a:gd name="connsiteX37" fmla="*/ 69057 w 1643063"/>
              <a:gd name="connsiteY37" fmla="*/ 76200 h 752475"/>
              <a:gd name="connsiteX38" fmla="*/ 114300 w 1643063"/>
              <a:gd name="connsiteY38" fmla="*/ 47625 h 752475"/>
              <a:gd name="connsiteX39" fmla="*/ 183357 w 1643063"/>
              <a:gd name="connsiteY39" fmla="*/ 23812 h 752475"/>
              <a:gd name="connsiteX40" fmla="*/ 295275 w 1643063"/>
              <a:gd name="connsiteY40" fmla="*/ 14287 h 752475"/>
              <a:gd name="connsiteX41" fmla="*/ 378619 w 1643063"/>
              <a:gd name="connsiteY41" fmla="*/ 0 h 752475"/>
              <a:gd name="connsiteX0" fmla="*/ 378619 w 1643063"/>
              <a:gd name="connsiteY0" fmla="*/ 0 h 752475"/>
              <a:gd name="connsiteX1" fmla="*/ 1438286 w 1643063"/>
              <a:gd name="connsiteY1" fmla="*/ 8825 h 752475"/>
              <a:gd name="connsiteX2" fmla="*/ 1507332 w 1643063"/>
              <a:gd name="connsiteY2" fmla="*/ 38100 h 752475"/>
              <a:gd name="connsiteX3" fmla="*/ 1557338 w 1643063"/>
              <a:gd name="connsiteY3" fmla="*/ 57150 h 752475"/>
              <a:gd name="connsiteX4" fmla="*/ 1612107 w 1643063"/>
              <a:gd name="connsiteY4" fmla="*/ 116681 h 752475"/>
              <a:gd name="connsiteX5" fmla="*/ 1640682 w 1643063"/>
              <a:gd name="connsiteY5" fmla="*/ 202406 h 752475"/>
              <a:gd name="connsiteX6" fmla="*/ 1643063 w 1643063"/>
              <a:gd name="connsiteY6" fmla="*/ 250031 h 752475"/>
              <a:gd name="connsiteX7" fmla="*/ 1633538 w 1643063"/>
              <a:gd name="connsiteY7" fmla="*/ 314325 h 752475"/>
              <a:gd name="connsiteX8" fmla="*/ 1602582 w 1643063"/>
              <a:gd name="connsiteY8" fmla="*/ 357187 h 752475"/>
              <a:gd name="connsiteX9" fmla="*/ 1540669 w 1643063"/>
              <a:gd name="connsiteY9" fmla="*/ 397668 h 752475"/>
              <a:gd name="connsiteX10" fmla="*/ 1466850 w 1643063"/>
              <a:gd name="connsiteY10" fmla="*/ 414337 h 752475"/>
              <a:gd name="connsiteX11" fmla="*/ 1352550 w 1643063"/>
              <a:gd name="connsiteY11" fmla="*/ 423862 h 752475"/>
              <a:gd name="connsiteX12" fmla="*/ 1250157 w 1643063"/>
              <a:gd name="connsiteY12" fmla="*/ 423862 h 752475"/>
              <a:gd name="connsiteX13" fmla="*/ 1207294 w 1643063"/>
              <a:gd name="connsiteY13" fmla="*/ 445293 h 752475"/>
              <a:gd name="connsiteX14" fmla="*/ 1162050 w 1643063"/>
              <a:gd name="connsiteY14" fmla="*/ 488156 h 752475"/>
              <a:gd name="connsiteX15" fmla="*/ 1135857 w 1643063"/>
              <a:gd name="connsiteY15" fmla="*/ 526256 h 752475"/>
              <a:gd name="connsiteX16" fmla="*/ 1109663 w 1643063"/>
              <a:gd name="connsiteY16" fmla="*/ 604837 h 752475"/>
              <a:gd name="connsiteX17" fmla="*/ 1119188 w 1643063"/>
              <a:gd name="connsiteY17" fmla="*/ 659606 h 752475"/>
              <a:gd name="connsiteX18" fmla="*/ 1126332 w 1643063"/>
              <a:gd name="connsiteY18" fmla="*/ 721518 h 752475"/>
              <a:gd name="connsiteX19" fmla="*/ 1131094 w 1643063"/>
              <a:gd name="connsiteY19" fmla="*/ 747712 h 752475"/>
              <a:gd name="connsiteX20" fmla="*/ 531019 w 1643063"/>
              <a:gd name="connsiteY20" fmla="*/ 752475 h 752475"/>
              <a:gd name="connsiteX21" fmla="*/ 540544 w 1643063"/>
              <a:gd name="connsiteY21" fmla="*/ 692943 h 752475"/>
              <a:gd name="connsiteX22" fmla="*/ 540544 w 1643063"/>
              <a:gd name="connsiteY22" fmla="*/ 614362 h 752475"/>
              <a:gd name="connsiteX23" fmla="*/ 531019 w 1643063"/>
              <a:gd name="connsiteY23" fmla="*/ 561975 h 752475"/>
              <a:gd name="connsiteX24" fmla="*/ 492919 w 1643063"/>
              <a:gd name="connsiteY24" fmla="*/ 502443 h 752475"/>
              <a:gd name="connsiteX25" fmla="*/ 450057 w 1643063"/>
              <a:gd name="connsiteY25" fmla="*/ 464343 h 752475"/>
              <a:gd name="connsiteX26" fmla="*/ 388144 w 1643063"/>
              <a:gd name="connsiteY26" fmla="*/ 435768 h 752475"/>
              <a:gd name="connsiteX27" fmla="*/ 311944 w 1643063"/>
              <a:gd name="connsiteY27" fmla="*/ 428625 h 752475"/>
              <a:gd name="connsiteX28" fmla="*/ 230982 w 1643063"/>
              <a:gd name="connsiteY28" fmla="*/ 423862 h 752475"/>
              <a:gd name="connsiteX29" fmla="*/ 133350 w 1643063"/>
              <a:gd name="connsiteY29" fmla="*/ 414337 h 752475"/>
              <a:gd name="connsiteX30" fmla="*/ 61913 w 1643063"/>
              <a:gd name="connsiteY30" fmla="*/ 381000 h 752475"/>
              <a:gd name="connsiteX31" fmla="*/ 28575 w 1643063"/>
              <a:gd name="connsiteY31" fmla="*/ 347662 h 752475"/>
              <a:gd name="connsiteX32" fmla="*/ 9525 w 1643063"/>
              <a:gd name="connsiteY32" fmla="*/ 304800 h 752475"/>
              <a:gd name="connsiteX33" fmla="*/ 0 w 1643063"/>
              <a:gd name="connsiteY33" fmla="*/ 240506 h 752475"/>
              <a:gd name="connsiteX34" fmla="*/ 4763 w 1643063"/>
              <a:gd name="connsiteY34" fmla="*/ 169068 h 752475"/>
              <a:gd name="connsiteX35" fmla="*/ 19050 w 1643063"/>
              <a:gd name="connsiteY35" fmla="*/ 126206 h 752475"/>
              <a:gd name="connsiteX36" fmla="*/ 69057 w 1643063"/>
              <a:gd name="connsiteY36" fmla="*/ 76200 h 752475"/>
              <a:gd name="connsiteX37" fmla="*/ 114300 w 1643063"/>
              <a:gd name="connsiteY37" fmla="*/ 47625 h 752475"/>
              <a:gd name="connsiteX38" fmla="*/ 183357 w 1643063"/>
              <a:gd name="connsiteY38" fmla="*/ 23812 h 752475"/>
              <a:gd name="connsiteX39" fmla="*/ 295275 w 1643063"/>
              <a:gd name="connsiteY39" fmla="*/ 14287 h 752475"/>
              <a:gd name="connsiteX40" fmla="*/ 378619 w 1643063"/>
              <a:gd name="connsiteY40" fmla="*/ 0 h 752475"/>
              <a:gd name="connsiteX0" fmla="*/ 378619 w 1643063"/>
              <a:gd name="connsiteY0" fmla="*/ 0 h 752475"/>
              <a:gd name="connsiteX1" fmla="*/ 1507332 w 1643063"/>
              <a:gd name="connsiteY1" fmla="*/ 38100 h 752475"/>
              <a:gd name="connsiteX2" fmla="*/ 1557338 w 1643063"/>
              <a:gd name="connsiteY2" fmla="*/ 57150 h 752475"/>
              <a:gd name="connsiteX3" fmla="*/ 1612107 w 1643063"/>
              <a:gd name="connsiteY3" fmla="*/ 116681 h 752475"/>
              <a:gd name="connsiteX4" fmla="*/ 1640682 w 1643063"/>
              <a:gd name="connsiteY4" fmla="*/ 202406 h 752475"/>
              <a:gd name="connsiteX5" fmla="*/ 1643063 w 1643063"/>
              <a:gd name="connsiteY5" fmla="*/ 250031 h 752475"/>
              <a:gd name="connsiteX6" fmla="*/ 1633538 w 1643063"/>
              <a:gd name="connsiteY6" fmla="*/ 314325 h 752475"/>
              <a:gd name="connsiteX7" fmla="*/ 1602582 w 1643063"/>
              <a:gd name="connsiteY7" fmla="*/ 357187 h 752475"/>
              <a:gd name="connsiteX8" fmla="*/ 1540669 w 1643063"/>
              <a:gd name="connsiteY8" fmla="*/ 397668 h 752475"/>
              <a:gd name="connsiteX9" fmla="*/ 1466850 w 1643063"/>
              <a:gd name="connsiteY9" fmla="*/ 414337 h 752475"/>
              <a:gd name="connsiteX10" fmla="*/ 1352550 w 1643063"/>
              <a:gd name="connsiteY10" fmla="*/ 423862 h 752475"/>
              <a:gd name="connsiteX11" fmla="*/ 1250157 w 1643063"/>
              <a:gd name="connsiteY11" fmla="*/ 423862 h 752475"/>
              <a:gd name="connsiteX12" fmla="*/ 1207294 w 1643063"/>
              <a:gd name="connsiteY12" fmla="*/ 445293 h 752475"/>
              <a:gd name="connsiteX13" fmla="*/ 1162050 w 1643063"/>
              <a:gd name="connsiteY13" fmla="*/ 488156 h 752475"/>
              <a:gd name="connsiteX14" fmla="*/ 1135857 w 1643063"/>
              <a:gd name="connsiteY14" fmla="*/ 526256 h 752475"/>
              <a:gd name="connsiteX15" fmla="*/ 1109663 w 1643063"/>
              <a:gd name="connsiteY15" fmla="*/ 604837 h 752475"/>
              <a:gd name="connsiteX16" fmla="*/ 1119188 w 1643063"/>
              <a:gd name="connsiteY16" fmla="*/ 659606 h 752475"/>
              <a:gd name="connsiteX17" fmla="*/ 1126332 w 1643063"/>
              <a:gd name="connsiteY17" fmla="*/ 721518 h 752475"/>
              <a:gd name="connsiteX18" fmla="*/ 1131094 w 1643063"/>
              <a:gd name="connsiteY18" fmla="*/ 747712 h 752475"/>
              <a:gd name="connsiteX19" fmla="*/ 531019 w 1643063"/>
              <a:gd name="connsiteY19" fmla="*/ 752475 h 752475"/>
              <a:gd name="connsiteX20" fmla="*/ 540544 w 1643063"/>
              <a:gd name="connsiteY20" fmla="*/ 692943 h 752475"/>
              <a:gd name="connsiteX21" fmla="*/ 540544 w 1643063"/>
              <a:gd name="connsiteY21" fmla="*/ 614362 h 752475"/>
              <a:gd name="connsiteX22" fmla="*/ 531019 w 1643063"/>
              <a:gd name="connsiteY22" fmla="*/ 561975 h 752475"/>
              <a:gd name="connsiteX23" fmla="*/ 492919 w 1643063"/>
              <a:gd name="connsiteY23" fmla="*/ 502443 h 752475"/>
              <a:gd name="connsiteX24" fmla="*/ 450057 w 1643063"/>
              <a:gd name="connsiteY24" fmla="*/ 464343 h 752475"/>
              <a:gd name="connsiteX25" fmla="*/ 388144 w 1643063"/>
              <a:gd name="connsiteY25" fmla="*/ 435768 h 752475"/>
              <a:gd name="connsiteX26" fmla="*/ 311944 w 1643063"/>
              <a:gd name="connsiteY26" fmla="*/ 428625 h 752475"/>
              <a:gd name="connsiteX27" fmla="*/ 230982 w 1643063"/>
              <a:gd name="connsiteY27" fmla="*/ 423862 h 752475"/>
              <a:gd name="connsiteX28" fmla="*/ 133350 w 1643063"/>
              <a:gd name="connsiteY28" fmla="*/ 414337 h 752475"/>
              <a:gd name="connsiteX29" fmla="*/ 61913 w 1643063"/>
              <a:gd name="connsiteY29" fmla="*/ 381000 h 752475"/>
              <a:gd name="connsiteX30" fmla="*/ 28575 w 1643063"/>
              <a:gd name="connsiteY30" fmla="*/ 347662 h 752475"/>
              <a:gd name="connsiteX31" fmla="*/ 9525 w 1643063"/>
              <a:gd name="connsiteY31" fmla="*/ 304800 h 752475"/>
              <a:gd name="connsiteX32" fmla="*/ 0 w 1643063"/>
              <a:gd name="connsiteY32" fmla="*/ 240506 h 752475"/>
              <a:gd name="connsiteX33" fmla="*/ 4763 w 1643063"/>
              <a:gd name="connsiteY33" fmla="*/ 169068 h 752475"/>
              <a:gd name="connsiteX34" fmla="*/ 19050 w 1643063"/>
              <a:gd name="connsiteY34" fmla="*/ 126206 h 752475"/>
              <a:gd name="connsiteX35" fmla="*/ 69057 w 1643063"/>
              <a:gd name="connsiteY35" fmla="*/ 76200 h 752475"/>
              <a:gd name="connsiteX36" fmla="*/ 114300 w 1643063"/>
              <a:gd name="connsiteY36" fmla="*/ 47625 h 752475"/>
              <a:gd name="connsiteX37" fmla="*/ 183357 w 1643063"/>
              <a:gd name="connsiteY37" fmla="*/ 23812 h 752475"/>
              <a:gd name="connsiteX38" fmla="*/ 295275 w 1643063"/>
              <a:gd name="connsiteY38" fmla="*/ 14287 h 752475"/>
              <a:gd name="connsiteX39" fmla="*/ 378619 w 1643063"/>
              <a:gd name="connsiteY39" fmla="*/ 0 h 752475"/>
              <a:gd name="connsiteX0" fmla="*/ 378619 w 1643063"/>
              <a:gd name="connsiteY0" fmla="*/ 0 h 752475"/>
              <a:gd name="connsiteX1" fmla="*/ 1557338 w 1643063"/>
              <a:gd name="connsiteY1" fmla="*/ 57150 h 752475"/>
              <a:gd name="connsiteX2" fmla="*/ 1612107 w 1643063"/>
              <a:gd name="connsiteY2" fmla="*/ 116681 h 752475"/>
              <a:gd name="connsiteX3" fmla="*/ 1640682 w 1643063"/>
              <a:gd name="connsiteY3" fmla="*/ 202406 h 752475"/>
              <a:gd name="connsiteX4" fmla="*/ 1643063 w 1643063"/>
              <a:gd name="connsiteY4" fmla="*/ 250031 h 752475"/>
              <a:gd name="connsiteX5" fmla="*/ 1633538 w 1643063"/>
              <a:gd name="connsiteY5" fmla="*/ 314325 h 752475"/>
              <a:gd name="connsiteX6" fmla="*/ 1602582 w 1643063"/>
              <a:gd name="connsiteY6" fmla="*/ 357187 h 752475"/>
              <a:gd name="connsiteX7" fmla="*/ 1540669 w 1643063"/>
              <a:gd name="connsiteY7" fmla="*/ 397668 h 752475"/>
              <a:gd name="connsiteX8" fmla="*/ 1466850 w 1643063"/>
              <a:gd name="connsiteY8" fmla="*/ 414337 h 752475"/>
              <a:gd name="connsiteX9" fmla="*/ 1352550 w 1643063"/>
              <a:gd name="connsiteY9" fmla="*/ 423862 h 752475"/>
              <a:gd name="connsiteX10" fmla="*/ 1250157 w 1643063"/>
              <a:gd name="connsiteY10" fmla="*/ 423862 h 752475"/>
              <a:gd name="connsiteX11" fmla="*/ 1207294 w 1643063"/>
              <a:gd name="connsiteY11" fmla="*/ 445293 h 752475"/>
              <a:gd name="connsiteX12" fmla="*/ 1162050 w 1643063"/>
              <a:gd name="connsiteY12" fmla="*/ 488156 h 752475"/>
              <a:gd name="connsiteX13" fmla="*/ 1135857 w 1643063"/>
              <a:gd name="connsiteY13" fmla="*/ 526256 h 752475"/>
              <a:gd name="connsiteX14" fmla="*/ 1109663 w 1643063"/>
              <a:gd name="connsiteY14" fmla="*/ 604837 h 752475"/>
              <a:gd name="connsiteX15" fmla="*/ 1119188 w 1643063"/>
              <a:gd name="connsiteY15" fmla="*/ 659606 h 752475"/>
              <a:gd name="connsiteX16" fmla="*/ 1126332 w 1643063"/>
              <a:gd name="connsiteY16" fmla="*/ 721518 h 752475"/>
              <a:gd name="connsiteX17" fmla="*/ 1131094 w 1643063"/>
              <a:gd name="connsiteY17" fmla="*/ 747712 h 752475"/>
              <a:gd name="connsiteX18" fmla="*/ 531019 w 1643063"/>
              <a:gd name="connsiteY18" fmla="*/ 752475 h 752475"/>
              <a:gd name="connsiteX19" fmla="*/ 540544 w 1643063"/>
              <a:gd name="connsiteY19" fmla="*/ 692943 h 752475"/>
              <a:gd name="connsiteX20" fmla="*/ 540544 w 1643063"/>
              <a:gd name="connsiteY20" fmla="*/ 614362 h 752475"/>
              <a:gd name="connsiteX21" fmla="*/ 531019 w 1643063"/>
              <a:gd name="connsiteY21" fmla="*/ 561975 h 752475"/>
              <a:gd name="connsiteX22" fmla="*/ 492919 w 1643063"/>
              <a:gd name="connsiteY22" fmla="*/ 502443 h 752475"/>
              <a:gd name="connsiteX23" fmla="*/ 450057 w 1643063"/>
              <a:gd name="connsiteY23" fmla="*/ 464343 h 752475"/>
              <a:gd name="connsiteX24" fmla="*/ 388144 w 1643063"/>
              <a:gd name="connsiteY24" fmla="*/ 435768 h 752475"/>
              <a:gd name="connsiteX25" fmla="*/ 311944 w 1643063"/>
              <a:gd name="connsiteY25" fmla="*/ 428625 h 752475"/>
              <a:gd name="connsiteX26" fmla="*/ 230982 w 1643063"/>
              <a:gd name="connsiteY26" fmla="*/ 423862 h 752475"/>
              <a:gd name="connsiteX27" fmla="*/ 133350 w 1643063"/>
              <a:gd name="connsiteY27" fmla="*/ 414337 h 752475"/>
              <a:gd name="connsiteX28" fmla="*/ 61913 w 1643063"/>
              <a:gd name="connsiteY28" fmla="*/ 381000 h 752475"/>
              <a:gd name="connsiteX29" fmla="*/ 28575 w 1643063"/>
              <a:gd name="connsiteY29" fmla="*/ 347662 h 752475"/>
              <a:gd name="connsiteX30" fmla="*/ 9525 w 1643063"/>
              <a:gd name="connsiteY30" fmla="*/ 304800 h 752475"/>
              <a:gd name="connsiteX31" fmla="*/ 0 w 1643063"/>
              <a:gd name="connsiteY31" fmla="*/ 240506 h 752475"/>
              <a:gd name="connsiteX32" fmla="*/ 4763 w 1643063"/>
              <a:gd name="connsiteY32" fmla="*/ 169068 h 752475"/>
              <a:gd name="connsiteX33" fmla="*/ 19050 w 1643063"/>
              <a:gd name="connsiteY33" fmla="*/ 126206 h 752475"/>
              <a:gd name="connsiteX34" fmla="*/ 69057 w 1643063"/>
              <a:gd name="connsiteY34" fmla="*/ 76200 h 752475"/>
              <a:gd name="connsiteX35" fmla="*/ 114300 w 1643063"/>
              <a:gd name="connsiteY35" fmla="*/ 47625 h 752475"/>
              <a:gd name="connsiteX36" fmla="*/ 183357 w 1643063"/>
              <a:gd name="connsiteY36" fmla="*/ 23812 h 752475"/>
              <a:gd name="connsiteX37" fmla="*/ 295275 w 1643063"/>
              <a:gd name="connsiteY37" fmla="*/ 14287 h 752475"/>
              <a:gd name="connsiteX38" fmla="*/ 378619 w 1643063"/>
              <a:gd name="connsiteY38" fmla="*/ 0 h 752475"/>
              <a:gd name="connsiteX0" fmla="*/ 378619 w 1643063"/>
              <a:gd name="connsiteY0" fmla="*/ 0 h 752475"/>
              <a:gd name="connsiteX1" fmla="*/ 1612107 w 1643063"/>
              <a:gd name="connsiteY1" fmla="*/ 116681 h 752475"/>
              <a:gd name="connsiteX2" fmla="*/ 1640682 w 1643063"/>
              <a:gd name="connsiteY2" fmla="*/ 202406 h 752475"/>
              <a:gd name="connsiteX3" fmla="*/ 1643063 w 1643063"/>
              <a:gd name="connsiteY3" fmla="*/ 250031 h 752475"/>
              <a:gd name="connsiteX4" fmla="*/ 1633538 w 1643063"/>
              <a:gd name="connsiteY4" fmla="*/ 314325 h 752475"/>
              <a:gd name="connsiteX5" fmla="*/ 1602582 w 1643063"/>
              <a:gd name="connsiteY5" fmla="*/ 357187 h 752475"/>
              <a:gd name="connsiteX6" fmla="*/ 1540669 w 1643063"/>
              <a:gd name="connsiteY6" fmla="*/ 397668 h 752475"/>
              <a:gd name="connsiteX7" fmla="*/ 1466850 w 1643063"/>
              <a:gd name="connsiteY7" fmla="*/ 414337 h 752475"/>
              <a:gd name="connsiteX8" fmla="*/ 1352550 w 1643063"/>
              <a:gd name="connsiteY8" fmla="*/ 423862 h 752475"/>
              <a:gd name="connsiteX9" fmla="*/ 1250157 w 1643063"/>
              <a:gd name="connsiteY9" fmla="*/ 423862 h 752475"/>
              <a:gd name="connsiteX10" fmla="*/ 1207294 w 1643063"/>
              <a:gd name="connsiteY10" fmla="*/ 445293 h 752475"/>
              <a:gd name="connsiteX11" fmla="*/ 1162050 w 1643063"/>
              <a:gd name="connsiteY11" fmla="*/ 488156 h 752475"/>
              <a:gd name="connsiteX12" fmla="*/ 1135857 w 1643063"/>
              <a:gd name="connsiteY12" fmla="*/ 526256 h 752475"/>
              <a:gd name="connsiteX13" fmla="*/ 1109663 w 1643063"/>
              <a:gd name="connsiteY13" fmla="*/ 604837 h 752475"/>
              <a:gd name="connsiteX14" fmla="*/ 1119188 w 1643063"/>
              <a:gd name="connsiteY14" fmla="*/ 659606 h 752475"/>
              <a:gd name="connsiteX15" fmla="*/ 1126332 w 1643063"/>
              <a:gd name="connsiteY15" fmla="*/ 721518 h 752475"/>
              <a:gd name="connsiteX16" fmla="*/ 1131094 w 1643063"/>
              <a:gd name="connsiteY16" fmla="*/ 747712 h 752475"/>
              <a:gd name="connsiteX17" fmla="*/ 531019 w 1643063"/>
              <a:gd name="connsiteY17" fmla="*/ 752475 h 752475"/>
              <a:gd name="connsiteX18" fmla="*/ 540544 w 1643063"/>
              <a:gd name="connsiteY18" fmla="*/ 692943 h 752475"/>
              <a:gd name="connsiteX19" fmla="*/ 540544 w 1643063"/>
              <a:gd name="connsiteY19" fmla="*/ 614362 h 752475"/>
              <a:gd name="connsiteX20" fmla="*/ 531019 w 1643063"/>
              <a:gd name="connsiteY20" fmla="*/ 561975 h 752475"/>
              <a:gd name="connsiteX21" fmla="*/ 492919 w 1643063"/>
              <a:gd name="connsiteY21" fmla="*/ 502443 h 752475"/>
              <a:gd name="connsiteX22" fmla="*/ 450057 w 1643063"/>
              <a:gd name="connsiteY22" fmla="*/ 464343 h 752475"/>
              <a:gd name="connsiteX23" fmla="*/ 388144 w 1643063"/>
              <a:gd name="connsiteY23" fmla="*/ 435768 h 752475"/>
              <a:gd name="connsiteX24" fmla="*/ 311944 w 1643063"/>
              <a:gd name="connsiteY24" fmla="*/ 428625 h 752475"/>
              <a:gd name="connsiteX25" fmla="*/ 230982 w 1643063"/>
              <a:gd name="connsiteY25" fmla="*/ 423862 h 752475"/>
              <a:gd name="connsiteX26" fmla="*/ 133350 w 1643063"/>
              <a:gd name="connsiteY26" fmla="*/ 414337 h 752475"/>
              <a:gd name="connsiteX27" fmla="*/ 61913 w 1643063"/>
              <a:gd name="connsiteY27" fmla="*/ 381000 h 752475"/>
              <a:gd name="connsiteX28" fmla="*/ 28575 w 1643063"/>
              <a:gd name="connsiteY28" fmla="*/ 347662 h 752475"/>
              <a:gd name="connsiteX29" fmla="*/ 9525 w 1643063"/>
              <a:gd name="connsiteY29" fmla="*/ 304800 h 752475"/>
              <a:gd name="connsiteX30" fmla="*/ 0 w 1643063"/>
              <a:gd name="connsiteY30" fmla="*/ 240506 h 752475"/>
              <a:gd name="connsiteX31" fmla="*/ 4763 w 1643063"/>
              <a:gd name="connsiteY31" fmla="*/ 169068 h 752475"/>
              <a:gd name="connsiteX32" fmla="*/ 19050 w 1643063"/>
              <a:gd name="connsiteY32" fmla="*/ 126206 h 752475"/>
              <a:gd name="connsiteX33" fmla="*/ 69057 w 1643063"/>
              <a:gd name="connsiteY33" fmla="*/ 76200 h 752475"/>
              <a:gd name="connsiteX34" fmla="*/ 114300 w 1643063"/>
              <a:gd name="connsiteY34" fmla="*/ 47625 h 752475"/>
              <a:gd name="connsiteX35" fmla="*/ 183357 w 1643063"/>
              <a:gd name="connsiteY35" fmla="*/ 23812 h 752475"/>
              <a:gd name="connsiteX36" fmla="*/ 295275 w 1643063"/>
              <a:gd name="connsiteY36" fmla="*/ 14287 h 752475"/>
              <a:gd name="connsiteX37" fmla="*/ 378619 w 1643063"/>
              <a:gd name="connsiteY37" fmla="*/ 0 h 752475"/>
              <a:gd name="connsiteX0" fmla="*/ 378619 w 1643063"/>
              <a:gd name="connsiteY0" fmla="*/ 0 h 752475"/>
              <a:gd name="connsiteX1" fmla="*/ 1640682 w 1643063"/>
              <a:gd name="connsiteY1" fmla="*/ 202406 h 752475"/>
              <a:gd name="connsiteX2" fmla="*/ 1643063 w 1643063"/>
              <a:gd name="connsiteY2" fmla="*/ 250031 h 752475"/>
              <a:gd name="connsiteX3" fmla="*/ 1633538 w 1643063"/>
              <a:gd name="connsiteY3" fmla="*/ 314325 h 752475"/>
              <a:gd name="connsiteX4" fmla="*/ 1602582 w 1643063"/>
              <a:gd name="connsiteY4" fmla="*/ 357187 h 752475"/>
              <a:gd name="connsiteX5" fmla="*/ 1540669 w 1643063"/>
              <a:gd name="connsiteY5" fmla="*/ 397668 h 752475"/>
              <a:gd name="connsiteX6" fmla="*/ 1466850 w 1643063"/>
              <a:gd name="connsiteY6" fmla="*/ 414337 h 752475"/>
              <a:gd name="connsiteX7" fmla="*/ 1352550 w 1643063"/>
              <a:gd name="connsiteY7" fmla="*/ 423862 h 752475"/>
              <a:gd name="connsiteX8" fmla="*/ 1250157 w 1643063"/>
              <a:gd name="connsiteY8" fmla="*/ 423862 h 752475"/>
              <a:gd name="connsiteX9" fmla="*/ 1207294 w 1643063"/>
              <a:gd name="connsiteY9" fmla="*/ 445293 h 752475"/>
              <a:gd name="connsiteX10" fmla="*/ 1162050 w 1643063"/>
              <a:gd name="connsiteY10" fmla="*/ 488156 h 752475"/>
              <a:gd name="connsiteX11" fmla="*/ 1135857 w 1643063"/>
              <a:gd name="connsiteY11" fmla="*/ 526256 h 752475"/>
              <a:gd name="connsiteX12" fmla="*/ 1109663 w 1643063"/>
              <a:gd name="connsiteY12" fmla="*/ 604837 h 752475"/>
              <a:gd name="connsiteX13" fmla="*/ 1119188 w 1643063"/>
              <a:gd name="connsiteY13" fmla="*/ 659606 h 752475"/>
              <a:gd name="connsiteX14" fmla="*/ 1126332 w 1643063"/>
              <a:gd name="connsiteY14" fmla="*/ 721518 h 752475"/>
              <a:gd name="connsiteX15" fmla="*/ 1131094 w 1643063"/>
              <a:gd name="connsiteY15" fmla="*/ 747712 h 752475"/>
              <a:gd name="connsiteX16" fmla="*/ 531019 w 1643063"/>
              <a:gd name="connsiteY16" fmla="*/ 752475 h 752475"/>
              <a:gd name="connsiteX17" fmla="*/ 540544 w 1643063"/>
              <a:gd name="connsiteY17" fmla="*/ 692943 h 752475"/>
              <a:gd name="connsiteX18" fmla="*/ 540544 w 1643063"/>
              <a:gd name="connsiteY18" fmla="*/ 614362 h 752475"/>
              <a:gd name="connsiteX19" fmla="*/ 531019 w 1643063"/>
              <a:gd name="connsiteY19" fmla="*/ 561975 h 752475"/>
              <a:gd name="connsiteX20" fmla="*/ 492919 w 1643063"/>
              <a:gd name="connsiteY20" fmla="*/ 502443 h 752475"/>
              <a:gd name="connsiteX21" fmla="*/ 450057 w 1643063"/>
              <a:gd name="connsiteY21" fmla="*/ 464343 h 752475"/>
              <a:gd name="connsiteX22" fmla="*/ 388144 w 1643063"/>
              <a:gd name="connsiteY22" fmla="*/ 435768 h 752475"/>
              <a:gd name="connsiteX23" fmla="*/ 311944 w 1643063"/>
              <a:gd name="connsiteY23" fmla="*/ 428625 h 752475"/>
              <a:gd name="connsiteX24" fmla="*/ 230982 w 1643063"/>
              <a:gd name="connsiteY24" fmla="*/ 423862 h 752475"/>
              <a:gd name="connsiteX25" fmla="*/ 133350 w 1643063"/>
              <a:gd name="connsiteY25" fmla="*/ 414337 h 752475"/>
              <a:gd name="connsiteX26" fmla="*/ 61913 w 1643063"/>
              <a:gd name="connsiteY26" fmla="*/ 381000 h 752475"/>
              <a:gd name="connsiteX27" fmla="*/ 28575 w 1643063"/>
              <a:gd name="connsiteY27" fmla="*/ 347662 h 752475"/>
              <a:gd name="connsiteX28" fmla="*/ 9525 w 1643063"/>
              <a:gd name="connsiteY28" fmla="*/ 304800 h 752475"/>
              <a:gd name="connsiteX29" fmla="*/ 0 w 1643063"/>
              <a:gd name="connsiteY29" fmla="*/ 240506 h 752475"/>
              <a:gd name="connsiteX30" fmla="*/ 4763 w 1643063"/>
              <a:gd name="connsiteY30" fmla="*/ 169068 h 752475"/>
              <a:gd name="connsiteX31" fmla="*/ 19050 w 1643063"/>
              <a:gd name="connsiteY31" fmla="*/ 126206 h 752475"/>
              <a:gd name="connsiteX32" fmla="*/ 69057 w 1643063"/>
              <a:gd name="connsiteY32" fmla="*/ 76200 h 752475"/>
              <a:gd name="connsiteX33" fmla="*/ 114300 w 1643063"/>
              <a:gd name="connsiteY33" fmla="*/ 47625 h 752475"/>
              <a:gd name="connsiteX34" fmla="*/ 183357 w 1643063"/>
              <a:gd name="connsiteY34" fmla="*/ 23812 h 752475"/>
              <a:gd name="connsiteX35" fmla="*/ 295275 w 1643063"/>
              <a:gd name="connsiteY35" fmla="*/ 14287 h 752475"/>
              <a:gd name="connsiteX36" fmla="*/ 378619 w 1643063"/>
              <a:gd name="connsiteY36" fmla="*/ 0 h 752475"/>
              <a:gd name="connsiteX0" fmla="*/ 378619 w 1643063"/>
              <a:gd name="connsiteY0" fmla="*/ 0 h 752475"/>
              <a:gd name="connsiteX1" fmla="*/ 1643063 w 1643063"/>
              <a:gd name="connsiteY1" fmla="*/ 250031 h 752475"/>
              <a:gd name="connsiteX2" fmla="*/ 1633538 w 1643063"/>
              <a:gd name="connsiteY2" fmla="*/ 314325 h 752475"/>
              <a:gd name="connsiteX3" fmla="*/ 1602582 w 1643063"/>
              <a:gd name="connsiteY3" fmla="*/ 357187 h 752475"/>
              <a:gd name="connsiteX4" fmla="*/ 1540669 w 1643063"/>
              <a:gd name="connsiteY4" fmla="*/ 397668 h 752475"/>
              <a:gd name="connsiteX5" fmla="*/ 1466850 w 1643063"/>
              <a:gd name="connsiteY5" fmla="*/ 414337 h 752475"/>
              <a:gd name="connsiteX6" fmla="*/ 1352550 w 1643063"/>
              <a:gd name="connsiteY6" fmla="*/ 423862 h 752475"/>
              <a:gd name="connsiteX7" fmla="*/ 1250157 w 1643063"/>
              <a:gd name="connsiteY7" fmla="*/ 423862 h 752475"/>
              <a:gd name="connsiteX8" fmla="*/ 1207294 w 1643063"/>
              <a:gd name="connsiteY8" fmla="*/ 445293 h 752475"/>
              <a:gd name="connsiteX9" fmla="*/ 1162050 w 1643063"/>
              <a:gd name="connsiteY9" fmla="*/ 488156 h 752475"/>
              <a:gd name="connsiteX10" fmla="*/ 1135857 w 1643063"/>
              <a:gd name="connsiteY10" fmla="*/ 526256 h 752475"/>
              <a:gd name="connsiteX11" fmla="*/ 1109663 w 1643063"/>
              <a:gd name="connsiteY11" fmla="*/ 604837 h 752475"/>
              <a:gd name="connsiteX12" fmla="*/ 1119188 w 1643063"/>
              <a:gd name="connsiteY12" fmla="*/ 659606 h 752475"/>
              <a:gd name="connsiteX13" fmla="*/ 1126332 w 1643063"/>
              <a:gd name="connsiteY13" fmla="*/ 721518 h 752475"/>
              <a:gd name="connsiteX14" fmla="*/ 1131094 w 1643063"/>
              <a:gd name="connsiteY14" fmla="*/ 747712 h 752475"/>
              <a:gd name="connsiteX15" fmla="*/ 531019 w 1643063"/>
              <a:gd name="connsiteY15" fmla="*/ 752475 h 752475"/>
              <a:gd name="connsiteX16" fmla="*/ 540544 w 1643063"/>
              <a:gd name="connsiteY16" fmla="*/ 692943 h 752475"/>
              <a:gd name="connsiteX17" fmla="*/ 540544 w 1643063"/>
              <a:gd name="connsiteY17" fmla="*/ 614362 h 752475"/>
              <a:gd name="connsiteX18" fmla="*/ 531019 w 1643063"/>
              <a:gd name="connsiteY18" fmla="*/ 561975 h 752475"/>
              <a:gd name="connsiteX19" fmla="*/ 492919 w 1643063"/>
              <a:gd name="connsiteY19" fmla="*/ 502443 h 752475"/>
              <a:gd name="connsiteX20" fmla="*/ 450057 w 1643063"/>
              <a:gd name="connsiteY20" fmla="*/ 464343 h 752475"/>
              <a:gd name="connsiteX21" fmla="*/ 388144 w 1643063"/>
              <a:gd name="connsiteY21" fmla="*/ 435768 h 752475"/>
              <a:gd name="connsiteX22" fmla="*/ 311944 w 1643063"/>
              <a:gd name="connsiteY22" fmla="*/ 428625 h 752475"/>
              <a:gd name="connsiteX23" fmla="*/ 230982 w 1643063"/>
              <a:gd name="connsiteY23" fmla="*/ 423862 h 752475"/>
              <a:gd name="connsiteX24" fmla="*/ 133350 w 1643063"/>
              <a:gd name="connsiteY24" fmla="*/ 414337 h 752475"/>
              <a:gd name="connsiteX25" fmla="*/ 61913 w 1643063"/>
              <a:gd name="connsiteY25" fmla="*/ 381000 h 752475"/>
              <a:gd name="connsiteX26" fmla="*/ 28575 w 1643063"/>
              <a:gd name="connsiteY26" fmla="*/ 347662 h 752475"/>
              <a:gd name="connsiteX27" fmla="*/ 9525 w 1643063"/>
              <a:gd name="connsiteY27" fmla="*/ 304800 h 752475"/>
              <a:gd name="connsiteX28" fmla="*/ 0 w 1643063"/>
              <a:gd name="connsiteY28" fmla="*/ 240506 h 752475"/>
              <a:gd name="connsiteX29" fmla="*/ 4763 w 1643063"/>
              <a:gd name="connsiteY29" fmla="*/ 169068 h 752475"/>
              <a:gd name="connsiteX30" fmla="*/ 19050 w 1643063"/>
              <a:gd name="connsiteY30" fmla="*/ 126206 h 752475"/>
              <a:gd name="connsiteX31" fmla="*/ 69057 w 1643063"/>
              <a:gd name="connsiteY31" fmla="*/ 76200 h 752475"/>
              <a:gd name="connsiteX32" fmla="*/ 114300 w 1643063"/>
              <a:gd name="connsiteY32" fmla="*/ 47625 h 752475"/>
              <a:gd name="connsiteX33" fmla="*/ 183357 w 1643063"/>
              <a:gd name="connsiteY33" fmla="*/ 23812 h 752475"/>
              <a:gd name="connsiteX34" fmla="*/ 295275 w 1643063"/>
              <a:gd name="connsiteY34" fmla="*/ 14287 h 752475"/>
              <a:gd name="connsiteX35" fmla="*/ 378619 w 1643063"/>
              <a:gd name="connsiteY35" fmla="*/ 0 h 752475"/>
              <a:gd name="connsiteX0" fmla="*/ 378619 w 1633538"/>
              <a:gd name="connsiteY0" fmla="*/ 0 h 752475"/>
              <a:gd name="connsiteX1" fmla="*/ 1633538 w 1633538"/>
              <a:gd name="connsiteY1" fmla="*/ 314325 h 752475"/>
              <a:gd name="connsiteX2" fmla="*/ 1602582 w 1633538"/>
              <a:gd name="connsiteY2" fmla="*/ 357187 h 752475"/>
              <a:gd name="connsiteX3" fmla="*/ 1540669 w 1633538"/>
              <a:gd name="connsiteY3" fmla="*/ 397668 h 752475"/>
              <a:gd name="connsiteX4" fmla="*/ 1466850 w 1633538"/>
              <a:gd name="connsiteY4" fmla="*/ 414337 h 752475"/>
              <a:gd name="connsiteX5" fmla="*/ 1352550 w 1633538"/>
              <a:gd name="connsiteY5" fmla="*/ 423862 h 752475"/>
              <a:gd name="connsiteX6" fmla="*/ 1250157 w 1633538"/>
              <a:gd name="connsiteY6" fmla="*/ 423862 h 752475"/>
              <a:gd name="connsiteX7" fmla="*/ 1207294 w 1633538"/>
              <a:gd name="connsiteY7" fmla="*/ 445293 h 752475"/>
              <a:gd name="connsiteX8" fmla="*/ 1162050 w 1633538"/>
              <a:gd name="connsiteY8" fmla="*/ 488156 h 752475"/>
              <a:gd name="connsiteX9" fmla="*/ 1135857 w 1633538"/>
              <a:gd name="connsiteY9" fmla="*/ 526256 h 752475"/>
              <a:gd name="connsiteX10" fmla="*/ 1109663 w 1633538"/>
              <a:gd name="connsiteY10" fmla="*/ 604837 h 752475"/>
              <a:gd name="connsiteX11" fmla="*/ 1119188 w 1633538"/>
              <a:gd name="connsiteY11" fmla="*/ 659606 h 752475"/>
              <a:gd name="connsiteX12" fmla="*/ 1126332 w 1633538"/>
              <a:gd name="connsiteY12" fmla="*/ 721518 h 752475"/>
              <a:gd name="connsiteX13" fmla="*/ 1131094 w 1633538"/>
              <a:gd name="connsiteY13" fmla="*/ 747712 h 752475"/>
              <a:gd name="connsiteX14" fmla="*/ 531019 w 1633538"/>
              <a:gd name="connsiteY14" fmla="*/ 752475 h 752475"/>
              <a:gd name="connsiteX15" fmla="*/ 540544 w 1633538"/>
              <a:gd name="connsiteY15" fmla="*/ 692943 h 752475"/>
              <a:gd name="connsiteX16" fmla="*/ 540544 w 1633538"/>
              <a:gd name="connsiteY16" fmla="*/ 614362 h 752475"/>
              <a:gd name="connsiteX17" fmla="*/ 531019 w 1633538"/>
              <a:gd name="connsiteY17" fmla="*/ 561975 h 752475"/>
              <a:gd name="connsiteX18" fmla="*/ 492919 w 1633538"/>
              <a:gd name="connsiteY18" fmla="*/ 502443 h 752475"/>
              <a:gd name="connsiteX19" fmla="*/ 450057 w 1633538"/>
              <a:gd name="connsiteY19" fmla="*/ 464343 h 752475"/>
              <a:gd name="connsiteX20" fmla="*/ 388144 w 1633538"/>
              <a:gd name="connsiteY20" fmla="*/ 435768 h 752475"/>
              <a:gd name="connsiteX21" fmla="*/ 311944 w 1633538"/>
              <a:gd name="connsiteY21" fmla="*/ 428625 h 752475"/>
              <a:gd name="connsiteX22" fmla="*/ 230982 w 1633538"/>
              <a:gd name="connsiteY22" fmla="*/ 423862 h 752475"/>
              <a:gd name="connsiteX23" fmla="*/ 133350 w 1633538"/>
              <a:gd name="connsiteY23" fmla="*/ 414337 h 752475"/>
              <a:gd name="connsiteX24" fmla="*/ 61913 w 1633538"/>
              <a:gd name="connsiteY24" fmla="*/ 381000 h 752475"/>
              <a:gd name="connsiteX25" fmla="*/ 28575 w 1633538"/>
              <a:gd name="connsiteY25" fmla="*/ 347662 h 752475"/>
              <a:gd name="connsiteX26" fmla="*/ 9525 w 1633538"/>
              <a:gd name="connsiteY26" fmla="*/ 304800 h 752475"/>
              <a:gd name="connsiteX27" fmla="*/ 0 w 1633538"/>
              <a:gd name="connsiteY27" fmla="*/ 240506 h 752475"/>
              <a:gd name="connsiteX28" fmla="*/ 4763 w 1633538"/>
              <a:gd name="connsiteY28" fmla="*/ 169068 h 752475"/>
              <a:gd name="connsiteX29" fmla="*/ 19050 w 1633538"/>
              <a:gd name="connsiteY29" fmla="*/ 126206 h 752475"/>
              <a:gd name="connsiteX30" fmla="*/ 69057 w 1633538"/>
              <a:gd name="connsiteY30" fmla="*/ 76200 h 752475"/>
              <a:gd name="connsiteX31" fmla="*/ 114300 w 1633538"/>
              <a:gd name="connsiteY31" fmla="*/ 47625 h 752475"/>
              <a:gd name="connsiteX32" fmla="*/ 183357 w 1633538"/>
              <a:gd name="connsiteY32" fmla="*/ 23812 h 752475"/>
              <a:gd name="connsiteX33" fmla="*/ 295275 w 1633538"/>
              <a:gd name="connsiteY33" fmla="*/ 14287 h 752475"/>
              <a:gd name="connsiteX34" fmla="*/ 378619 w 1633538"/>
              <a:gd name="connsiteY34" fmla="*/ 0 h 752475"/>
              <a:gd name="connsiteX0" fmla="*/ 378619 w 1602582"/>
              <a:gd name="connsiteY0" fmla="*/ 0 h 752475"/>
              <a:gd name="connsiteX1" fmla="*/ 1602582 w 1602582"/>
              <a:gd name="connsiteY1" fmla="*/ 357187 h 752475"/>
              <a:gd name="connsiteX2" fmla="*/ 1540669 w 1602582"/>
              <a:gd name="connsiteY2" fmla="*/ 397668 h 752475"/>
              <a:gd name="connsiteX3" fmla="*/ 1466850 w 1602582"/>
              <a:gd name="connsiteY3" fmla="*/ 414337 h 752475"/>
              <a:gd name="connsiteX4" fmla="*/ 1352550 w 1602582"/>
              <a:gd name="connsiteY4" fmla="*/ 423862 h 752475"/>
              <a:gd name="connsiteX5" fmla="*/ 1250157 w 1602582"/>
              <a:gd name="connsiteY5" fmla="*/ 423862 h 752475"/>
              <a:gd name="connsiteX6" fmla="*/ 1207294 w 1602582"/>
              <a:gd name="connsiteY6" fmla="*/ 445293 h 752475"/>
              <a:gd name="connsiteX7" fmla="*/ 1162050 w 1602582"/>
              <a:gd name="connsiteY7" fmla="*/ 488156 h 752475"/>
              <a:gd name="connsiteX8" fmla="*/ 1135857 w 1602582"/>
              <a:gd name="connsiteY8" fmla="*/ 526256 h 752475"/>
              <a:gd name="connsiteX9" fmla="*/ 1109663 w 1602582"/>
              <a:gd name="connsiteY9" fmla="*/ 604837 h 752475"/>
              <a:gd name="connsiteX10" fmla="*/ 1119188 w 1602582"/>
              <a:gd name="connsiteY10" fmla="*/ 659606 h 752475"/>
              <a:gd name="connsiteX11" fmla="*/ 1126332 w 1602582"/>
              <a:gd name="connsiteY11" fmla="*/ 721518 h 752475"/>
              <a:gd name="connsiteX12" fmla="*/ 1131094 w 1602582"/>
              <a:gd name="connsiteY12" fmla="*/ 747712 h 752475"/>
              <a:gd name="connsiteX13" fmla="*/ 531019 w 1602582"/>
              <a:gd name="connsiteY13" fmla="*/ 752475 h 752475"/>
              <a:gd name="connsiteX14" fmla="*/ 540544 w 1602582"/>
              <a:gd name="connsiteY14" fmla="*/ 692943 h 752475"/>
              <a:gd name="connsiteX15" fmla="*/ 540544 w 1602582"/>
              <a:gd name="connsiteY15" fmla="*/ 614362 h 752475"/>
              <a:gd name="connsiteX16" fmla="*/ 531019 w 1602582"/>
              <a:gd name="connsiteY16" fmla="*/ 561975 h 752475"/>
              <a:gd name="connsiteX17" fmla="*/ 492919 w 1602582"/>
              <a:gd name="connsiteY17" fmla="*/ 502443 h 752475"/>
              <a:gd name="connsiteX18" fmla="*/ 450057 w 1602582"/>
              <a:gd name="connsiteY18" fmla="*/ 464343 h 752475"/>
              <a:gd name="connsiteX19" fmla="*/ 388144 w 1602582"/>
              <a:gd name="connsiteY19" fmla="*/ 435768 h 752475"/>
              <a:gd name="connsiteX20" fmla="*/ 311944 w 1602582"/>
              <a:gd name="connsiteY20" fmla="*/ 428625 h 752475"/>
              <a:gd name="connsiteX21" fmla="*/ 230982 w 1602582"/>
              <a:gd name="connsiteY21" fmla="*/ 423862 h 752475"/>
              <a:gd name="connsiteX22" fmla="*/ 133350 w 1602582"/>
              <a:gd name="connsiteY22" fmla="*/ 414337 h 752475"/>
              <a:gd name="connsiteX23" fmla="*/ 61913 w 1602582"/>
              <a:gd name="connsiteY23" fmla="*/ 381000 h 752475"/>
              <a:gd name="connsiteX24" fmla="*/ 28575 w 1602582"/>
              <a:gd name="connsiteY24" fmla="*/ 347662 h 752475"/>
              <a:gd name="connsiteX25" fmla="*/ 9525 w 1602582"/>
              <a:gd name="connsiteY25" fmla="*/ 304800 h 752475"/>
              <a:gd name="connsiteX26" fmla="*/ 0 w 1602582"/>
              <a:gd name="connsiteY26" fmla="*/ 240506 h 752475"/>
              <a:gd name="connsiteX27" fmla="*/ 4763 w 1602582"/>
              <a:gd name="connsiteY27" fmla="*/ 169068 h 752475"/>
              <a:gd name="connsiteX28" fmla="*/ 19050 w 1602582"/>
              <a:gd name="connsiteY28" fmla="*/ 126206 h 752475"/>
              <a:gd name="connsiteX29" fmla="*/ 69057 w 1602582"/>
              <a:gd name="connsiteY29" fmla="*/ 76200 h 752475"/>
              <a:gd name="connsiteX30" fmla="*/ 114300 w 1602582"/>
              <a:gd name="connsiteY30" fmla="*/ 47625 h 752475"/>
              <a:gd name="connsiteX31" fmla="*/ 183357 w 1602582"/>
              <a:gd name="connsiteY31" fmla="*/ 23812 h 752475"/>
              <a:gd name="connsiteX32" fmla="*/ 295275 w 1602582"/>
              <a:gd name="connsiteY32" fmla="*/ 14287 h 752475"/>
              <a:gd name="connsiteX33" fmla="*/ 378619 w 1602582"/>
              <a:gd name="connsiteY33" fmla="*/ 0 h 752475"/>
              <a:gd name="connsiteX0" fmla="*/ 378619 w 1540669"/>
              <a:gd name="connsiteY0" fmla="*/ 0 h 752475"/>
              <a:gd name="connsiteX1" fmla="*/ 1540669 w 1540669"/>
              <a:gd name="connsiteY1" fmla="*/ 397668 h 752475"/>
              <a:gd name="connsiteX2" fmla="*/ 1466850 w 1540669"/>
              <a:gd name="connsiteY2" fmla="*/ 414337 h 752475"/>
              <a:gd name="connsiteX3" fmla="*/ 1352550 w 1540669"/>
              <a:gd name="connsiteY3" fmla="*/ 423862 h 752475"/>
              <a:gd name="connsiteX4" fmla="*/ 1250157 w 1540669"/>
              <a:gd name="connsiteY4" fmla="*/ 423862 h 752475"/>
              <a:gd name="connsiteX5" fmla="*/ 1207294 w 1540669"/>
              <a:gd name="connsiteY5" fmla="*/ 445293 h 752475"/>
              <a:gd name="connsiteX6" fmla="*/ 1162050 w 1540669"/>
              <a:gd name="connsiteY6" fmla="*/ 488156 h 752475"/>
              <a:gd name="connsiteX7" fmla="*/ 1135857 w 1540669"/>
              <a:gd name="connsiteY7" fmla="*/ 526256 h 752475"/>
              <a:gd name="connsiteX8" fmla="*/ 1109663 w 1540669"/>
              <a:gd name="connsiteY8" fmla="*/ 604837 h 752475"/>
              <a:gd name="connsiteX9" fmla="*/ 1119188 w 1540669"/>
              <a:gd name="connsiteY9" fmla="*/ 659606 h 752475"/>
              <a:gd name="connsiteX10" fmla="*/ 1126332 w 1540669"/>
              <a:gd name="connsiteY10" fmla="*/ 721518 h 752475"/>
              <a:gd name="connsiteX11" fmla="*/ 1131094 w 1540669"/>
              <a:gd name="connsiteY11" fmla="*/ 747712 h 752475"/>
              <a:gd name="connsiteX12" fmla="*/ 531019 w 1540669"/>
              <a:gd name="connsiteY12" fmla="*/ 752475 h 752475"/>
              <a:gd name="connsiteX13" fmla="*/ 540544 w 1540669"/>
              <a:gd name="connsiteY13" fmla="*/ 692943 h 752475"/>
              <a:gd name="connsiteX14" fmla="*/ 540544 w 1540669"/>
              <a:gd name="connsiteY14" fmla="*/ 614362 h 752475"/>
              <a:gd name="connsiteX15" fmla="*/ 531019 w 1540669"/>
              <a:gd name="connsiteY15" fmla="*/ 561975 h 752475"/>
              <a:gd name="connsiteX16" fmla="*/ 492919 w 1540669"/>
              <a:gd name="connsiteY16" fmla="*/ 502443 h 752475"/>
              <a:gd name="connsiteX17" fmla="*/ 450057 w 1540669"/>
              <a:gd name="connsiteY17" fmla="*/ 464343 h 752475"/>
              <a:gd name="connsiteX18" fmla="*/ 388144 w 1540669"/>
              <a:gd name="connsiteY18" fmla="*/ 435768 h 752475"/>
              <a:gd name="connsiteX19" fmla="*/ 311944 w 1540669"/>
              <a:gd name="connsiteY19" fmla="*/ 428625 h 752475"/>
              <a:gd name="connsiteX20" fmla="*/ 230982 w 1540669"/>
              <a:gd name="connsiteY20" fmla="*/ 423862 h 752475"/>
              <a:gd name="connsiteX21" fmla="*/ 133350 w 1540669"/>
              <a:gd name="connsiteY21" fmla="*/ 414337 h 752475"/>
              <a:gd name="connsiteX22" fmla="*/ 61913 w 1540669"/>
              <a:gd name="connsiteY22" fmla="*/ 381000 h 752475"/>
              <a:gd name="connsiteX23" fmla="*/ 28575 w 1540669"/>
              <a:gd name="connsiteY23" fmla="*/ 347662 h 752475"/>
              <a:gd name="connsiteX24" fmla="*/ 9525 w 1540669"/>
              <a:gd name="connsiteY24" fmla="*/ 304800 h 752475"/>
              <a:gd name="connsiteX25" fmla="*/ 0 w 1540669"/>
              <a:gd name="connsiteY25" fmla="*/ 240506 h 752475"/>
              <a:gd name="connsiteX26" fmla="*/ 4763 w 1540669"/>
              <a:gd name="connsiteY26" fmla="*/ 169068 h 752475"/>
              <a:gd name="connsiteX27" fmla="*/ 19050 w 1540669"/>
              <a:gd name="connsiteY27" fmla="*/ 126206 h 752475"/>
              <a:gd name="connsiteX28" fmla="*/ 69057 w 1540669"/>
              <a:gd name="connsiteY28" fmla="*/ 76200 h 752475"/>
              <a:gd name="connsiteX29" fmla="*/ 114300 w 1540669"/>
              <a:gd name="connsiteY29" fmla="*/ 47625 h 752475"/>
              <a:gd name="connsiteX30" fmla="*/ 183357 w 1540669"/>
              <a:gd name="connsiteY30" fmla="*/ 23812 h 752475"/>
              <a:gd name="connsiteX31" fmla="*/ 295275 w 1540669"/>
              <a:gd name="connsiteY31" fmla="*/ 14287 h 752475"/>
              <a:gd name="connsiteX32" fmla="*/ 378619 w 1540669"/>
              <a:gd name="connsiteY32" fmla="*/ 0 h 752475"/>
              <a:gd name="connsiteX0" fmla="*/ 378619 w 1466850"/>
              <a:gd name="connsiteY0" fmla="*/ 0 h 752475"/>
              <a:gd name="connsiteX1" fmla="*/ 1466850 w 1466850"/>
              <a:gd name="connsiteY1" fmla="*/ 414337 h 752475"/>
              <a:gd name="connsiteX2" fmla="*/ 1352550 w 1466850"/>
              <a:gd name="connsiteY2" fmla="*/ 423862 h 752475"/>
              <a:gd name="connsiteX3" fmla="*/ 1250157 w 1466850"/>
              <a:gd name="connsiteY3" fmla="*/ 423862 h 752475"/>
              <a:gd name="connsiteX4" fmla="*/ 1207294 w 1466850"/>
              <a:gd name="connsiteY4" fmla="*/ 445293 h 752475"/>
              <a:gd name="connsiteX5" fmla="*/ 1162050 w 1466850"/>
              <a:gd name="connsiteY5" fmla="*/ 488156 h 752475"/>
              <a:gd name="connsiteX6" fmla="*/ 1135857 w 1466850"/>
              <a:gd name="connsiteY6" fmla="*/ 526256 h 752475"/>
              <a:gd name="connsiteX7" fmla="*/ 1109663 w 1466850"/>
              <a:gd name="connsiteY7" fmla="*/ 604837 h 752475"/>
              <a:gd name="connsiteX8" fmla="*/ 1119188 w 1466850"/>
              <a:gd name="connsiteY8" fmla="*/ 659606 h 752475"/>
              <a:gd name="connsiteX9" fmla="*/ 1126332 w 1466850"/>
              <a:gd name="connsiteY9" fmla="*/ 721518 h 752475"/>
              <a:gd name="connsiteX10" fmla="*/ 1131094 w 1466850"/>
              <a:gd name="connsiteY10" fmla="*/ 747712 h 752475"/>
              <a:gd name="connsiteX11" fmla="*/ 531019 w 1466850"/>
              <a:gd name="connsiteY11" fmla="*/ 752475 h 752475"/>
              <a:gd name="connsiteX12" fmla="*/ 540544 w 1466850"/>
              <a:gd name="connsiteY12" fmla="*/ 692943 h 752475"/>
              <a:gd name="connsiteX13" fmla="*/ 540544 w 1466850"/>
              <a:gd name="connsiteY13" fmla="*/ 614362 h 752475"/>
              <a:gd name="connsiteX14" fmla="*/ 531019 w 1466850"/>
              <a:gd name="connsiteY14" fmla="*/ 561975 h 752475"/>
              <a:gd name="connsiteX15" fmla="*/ 492919 w 1466850"/>
              <a:gd name="connsiteY15" fmla="*/ 502443 h 752475"/>
              <a:gd name="connsiteX16" fmla="*/ 450057 w 1466850"/>
              <a:gd name="connsiteY16" fmla="*/ 464343 h 752475"/>
              <a:gd name="connsiteX17" fmla="*/ 388144 w 1466850"/>
              <a:gd name="connsiteY17" fmla="*/ 435768 h 752475"/>
              <a:gd name="connsiteX18" fmla="*/ 311944 w 1466850"/>
              <a:gd name="connsiteY18" fmla="*/ 428625 h 752475"/>
              <a:gd name="connsiteX19" fmla="*/ 230982 w 1466850"/>
              <a:gd name="connsiteY19" fmla="*/ 423862 h 752475"/>
              <a:gd name="connsiteX20" fmla="*/ 133350 w 1466850"/>
              <a:gd name="connsiteY20" fmla="*/ 414337 h 752475"/>
              <a:gd name="connsiteX21" fmla="*/ 61913 w 1466850"/>
              <a:gd name="connsiteY21" fmla="*/ 381000 h 752475"/>
              <a:gd name="connsiteX22" fmla="*/ 28575 w 1466850"/>
              <a:gd name="connsiteY22" fmla="*/ 347662 h 752475"/>
              <a:gd name="connsiteX23" fmla="*/ 9525 w 1466850"/>
              <a:gd name="connsiteY23" fmla="*/ 304800 h 752475"/>
              <a:gd name="connsiteX24" fmla="*/ 0 w 1466850"/>
              <a:gd name="connsiteY24" fmla="*/ 240506 h 752475"/>
              <a:gd name="connsiteX25" fmla="*/ 4763 w 1466850"/>
              <a:gd name="connsiteY25" fmla="*/ 169068 h 752475"/>
              <a:gd name="connsiteX26" fmla="*/ 19050 w 1466850"/>
              <a:gd name="connsiteY26" fmla="*/ 126206 h 752475"/>
              <a:gd name="connsiteX27" fmla="*/ 69057 w 1466850"/>
              <a:gd name="connsiteY27" fmla="*/ 76200 h 752475"/>
              <a:gd name="connsiteX28" fmla="*/ 114300 w 1466850"/>
              <a:gd name="connsiteY28" fmla="*/ 47625 h 752475"/>
              <a:gd name="connsiteX29" fmla="*/ 183357 w 1466850"/>
              <a:gd name="connsiteY29" fmla="*/ 23812 h 752475"/>
              <a:gd name="connsiteX30" fmla="*/ 295275 w 1466850"/>
              <a:gd name="connsiteY30" fmla="*/ 14287 h 752475"/>
              <a:gd name="connsiteX31" fmla="*/ 378619 w 1466850"/>
              <a:gd name="connsiteY31" fmla="*/ 0 h 752475"/>
              <a:gd name="connsiteX0" fmla="*/ 378619 w 1352550"/>
              <a:gd name="connsiteY0" fmla="*/ 0 h 752475"/>
              <a:gd name="connsiteX1" fmla="*/ 1352550 w 1352550"/>
              <a:gd name="connsiteY1" fmla="*/ 423862 h 752475"/>
              <a:gd name="connsiteX2" fmla="*/ 1250157 w 1352550"/>
              <a:gd name="connsiteY2" fmla="*/ 423862 h 752475"/>
              <a:gd name="connsiteX3" fmla="*/ 1207294 w 1352550"/>
              <a:gd name="connsiteY3" fmla="*/ 445293 h 752475"/>
              <a:gd name="connsiteX4" fmla="*/ 1162050 w 1352550"/>
              <a:gd name="connsiteY4" fmla="*/ 488156 h 752475"/>
              <a:gd name="connsiteX5" fmla="*/ 1135857 w 1352550"/>
              <a:gd name="connsiteY5" fmla="*/ 526256 h 752475"/>
              <a:gd name="connsiteX6" fmla="*/ 1109663 w 1352550"/>
              <a:gd name="connsiteY6" fmla="*/ 604837 h 752475"/>
              <a:gd name="connsiteX7" fmla="*/ 1119188 w 1352550"/>
              <a:gd name="connsiteY7" fmla="*/ 659606 h 752475"/>
              <a:gd name="connsiteX8" fmla="*/ 1126332 w 1352550"/>
              <a:gd name="connsiteY8" fmla="*/ 721518 h 752475"/>
              <a:gd name="connsiteX9" fmla="*/ 1131094 w 1352550"/>
              <a:gd name="connsiteY9" fmla="*/ 747712 h 752475"/>
              <a:gd name="connsiteX10" fmla="*/ 531019 w 1352550"/>
              <a:gd name="connsiteY10" fmla="*/ 752475 h 752475"/>
              <a:gd name="connsiteX11" fmla="*/ 540544 w 1352550"/>
              <a:gd name="connsiteY11" fmla="*/ 692943 h 752475"/>
              <a:gd name="connsiteX12" fmla="*/ 540544 w 1352550"/>
              <a:gd name="connsiteY12" fmla="*/ 614362 h 752475"/>
              <a:gd name="connsiteX13" fmla="*/ 531019 w 1352550"/>
              <a:gd name="connsiteY13" fmla="*/ 561975 h 752475"/>
              <a:gd name="connsiteX14" fmla="*/ 492919 w 1352550"/>
              <a:gd name="connsiteY14" fmla="*/ 502443 h 752475"/>
              <a:gd name="connsiteX15" fmla="*/ 450057 w 1352550"/>
              <a:gd name="connsiteY15" fmla="*/ 464343 h 752475"/>
              <a:gd name="connsiteX16" fmla="*/ 388144 w 1352550"/>
              <a:gd name="connsiteY16" fmla="*/ 435768 h 752475"/>
              <a:gd name="connsiteX17" fmla="*/ 311944 w 1352550"/>
              <a:gd name="connsiteY17" fmla="*/ 428625 h 752475"/>
              <a:gd name="connsiteX18" fmla="*/ 230982 w 1352550"/>
              <a:gd name="connsiteY18" fmla="*/ 423862 h 752475"/>
              <a:gd name="connsiteX19" fmla="*/ 133350 w 1352550"/>
              <a:gd name="connsiteY19" fmla="*/ 414337 h 752475"/>
              <a:gd name="connsiteX20" fmla="*/ 61913 w 1352550"/>
              <a:gd name="connsiteY20" fmla="*/ 381000 h 752475"/>
              <a:gd name="connsiteX21" fmla="*/ 28575 w 1352550"/>
              <a:gd name="connsiteY21" fmla="*/ 347662 h 752475"/>
              <a:gd name="connsiteX22" fmla="*/ 9525 w 1352550"/>
              <a:gd name="connsiteY22" fmla="*/ 304800 h 752475"/>
              <a:gd name="connsiteX23" fmla="*/ 0 w 1352550"/>
              <a:gd name="connsiteY23" fmla="*/ 240506 h 752475"/>
              <a:gd name="connsiteX24" fmla="*/ 4763 w 1352550"/>
              <a:gd name="connsiteY24" fmla="*/ 169068 h 752475"/>
              <a:gd name="connsiteX25" fmla="*/ 19050 w 1352550"/>
              <a:gd name="connsiteY25" fmla="*/ 126206 h 752475"/>
              <a:gd name="connsiteX26" fmla="*/ 69057 w 1352550"/>
              <a:gd name="connsiteY26" fmla="*/ 76200 h 752475"/>
              <a:gd name="connsiteX27" fmla="*/ 114300 w 1352550"/>
              <a:gd name="connsiteY27" fmla="*/ 47625 h 752475"/>
              <a:gd name="connsiteX28" fmla="*/ 183357 w 1352550"/>
              <a:gd name="connsiteY28" fmla="*/ 23812 h 752475"/>
              <a:gd name="connsiteX29" fmla="*/ 295275 w 1352550"/>
              <a:gd name="connsiteY29" fmla="*/ 14287 h 752475"/>
              <a:gd name="connsiteX30" fmla="*/ 378619 w 1352550"/>
              <a:gd name="connsiteY30" fmla="*/ 0 h 752475"/>
              <a:gd name="connsiteX0" fmla="*/ 378619 w 1352550"/>
              <a:gd name="connsiteY0" fmla="*/ 0 h 752475"/>
              <a:gd name="connsiteX1" fmla="*/ 1352550 w 1352550"/>
              <a:gd name="connsiteY1" fmla="*/ 423862 h 752475"/>
              <a:gd name="connsiteX2" fmla="*/ 1336687 w 1352550"/>
              <a:gd name="connsiteY2" fmla="*/ 421575 h 752475"/>
              <a:gd name="connsiteX3" fmla="*/ 1250157 w 1352550"/>
              <a:gd name="connsiteY3" fmla="*/ 423862 h 752475"/>
              <a:gd name="connsiteX4" fmla="*/ 1207294 w 1352550"/>
              <a:gd name="connsiteY4" fmla="*/ 445293 h 752475"/>
              <a:gd name="connsiteX5" fmla="*/ 1162050 w 1352550"/>
              <a:gd name="connsiteY5" fmla="*/ 488156 h 752475"/>
              <a:gd name="connsiteX6" fmla="*/ 1135857 w 1352550"/>
              <a:gd name="connsiteY6" fmla="*/ 526256 h 752475"/>
              <a:gd name="connsiteX7" fmla="*/ 1109663 w 1352550"/>
              <a:gd name="connsiteY7" fmla="*/ 604837 h 752475"/>
              <a:gd name="connsiteX8" fmla="*/ 1119188 w 1352550"/>
              <a:gd name="connsiteY8" fmla="*/ 659606 h 752475"/>
              <a:gd name="connsiteX9" fmla="*/ 1126332 w 1352550"/>
              <a:gd name="connsiteY9" fmla="*/ 721518 h 752475"/>
              <a:gd name="connsiteX10" fmla="*/ 1131094 w 1352550"/>
              <a:gd name="connsiteY10" fmla="*/ 747712 h 752475"/>
              <a:gd name="connsiteX11" fmla="*/ 531019 w 1352550"/>
              <a:gd name="connsiteY11" fmla="*/ 752475 h 752475"/>
              <a:gd name="connsiteX12" fmla="*/ 540544 w 1352550"/>
              <a:gd name="connsiteY12" fmla="*/ 692943 h 752475"/>
              <a:gd name="connsiteX13" fmla="*/ 540544 w 1352550"/>
              <a:gd name="connsiteY13" fmla="*/ 614362 h 752475"/>
              <a:gd name="connsiteX14" fmla="*/ 531019 w 1352550"/>
              <a:gd name="connsiteY14" fmla="*/ 561975 h 752475"/>
              <a:gd name="connsiteX15" fmla="*/ 492919 w 1352550"/>
              <a:gd name="connsiteY15" fmla="*/ 502443 h 752475"/>
              <a:gd name="connsiteX16" fmla="*/ 450057 w 1352550"/>
              <a:gd name="connsiteY16" fmla="*/ 464343 h 752475"/>
              <a:gd name="connsiteX17" fmla="*/ 388144 w 1352550"/>
              <a:gd name="connsiteY17" fmla="*/ 435768 h 752475"/>
              <a:gd name="connsiteX18" fmla="*/ 311944 w 1352550"/>
              <a:gd name="connsiteY18" fmla="*/ 428625 h 752475"/>
              <a:gd name="connsiteX19" fmla="*/ 230982 w 1352550"/>
              <a:gd name="connsiteY19" fmla="*/ 423862 h 752475"/>
              <a:gd name="connsiteX20" fmla="*/ 133350 w 1352550"/>
              <a:gd name="connsiteY20" fmla="*/ 414337 h 752475"/>
              <a:gd name="connsiteX21" fmla="*/ 61913 w 1352550"/>
              <a:gd name="connsiteY21" fmla="*/ 381000 h 752475"/>
              <a:gd name="connsiteX22" fmla="*/ 28575 w 1352550"/>
              <a:gd name="connsiteY22" fmla="*/ 347662 h 752475"/>
              <a:gd name="connsiteX23" fmla="*/ 9525 w 1352550"/>
              <a:gd name="connsiteY23" fmla="*/ 304800 h 752475"/>
              <a:gd name="connsiteX24" fmla="*/ 0 w 1352550"/>
              <a:gd name="connsiteY24" fmla="*/ 240506 h 752475"/>
              <a:gd name="connsiteX25" fmla="*/ 4763 w 1352550"/>
              <a:gd name="connsiteY25" fmla="*/ 169068 h 752475"/>
              <a:gd name="connsiteX26" fmla="*/ 19050 w 1352550"/>
              <a:gd name="connsiteY26" fmla="*/ 126206 h 752475"/>
              <a:gd name="connsiteX27" fmla="*/ 69057 w 1352550"/>
              <a:gd name="connsiteY27" fmla="*/ 76200 h 752475"/>
              <a:gd name="connsiteX28" fmla="*/ 114300 w 1352550"/>
              <a:gd name="connsiteY28" fmla="*/ 47625 h 752475"/>
              <a:gd name="connsiteX29" fmla="*/ 183357 w 1352550"/>
              <a:gd name="connsiteY29" fmla="*/ 23812 h 752475"/>
              <a:gd name="connsiteX30" fmla="*/ 295275 w 1352550"/>
              <a:gd name="connsiteY30" fmla="*/ 14287 h 752475"/>
              <a:gd name="connsiteX31" fmla="*/ 378619 w 1352550"/>
              <a:gd name="connsiteY31" fmla="*/ 0 h 752475"/>
              <a:gd name="connsiteX0" fmla="*/ 378619 w 1336687"/>
              <a:gd name="connsiteY0" fmla="*/ 0 h 752475"/>
              <a:gd name="connsiteX1" fmla="*/ 1336687 w 1336687"/>
              <a:gd name="connsiteY1" fmla="*/ 421575 h 752475"/>
              <a:gd name="connsiteX2" fmla="*/ 1250157 w 1336687"/>
              <a:gd name="connsiteY2" fmla="*/ 423862 h 752475"/>
              <a:gd name="connsiteX3" fmla="*/ 1207294 w 1336687"/>
              <a:gd name="connsiteY3" fmla="*/ 445293 h 752475"/>
              <a:gd name="connsiteX4" fmla="*/ 1162050 w 1336687"/>
              <a:gd name="connsiteY4" fmla="*/ 488156 h 752475"/>
              <a:gd name="connsiteX5" fmla="*/ 1135857 w 1336687"/>
              <a:gd name="connsiteY5" fmla="*/ 526256 h 752475"/>
              <a:gd name="connsiteX6" fmla="*/ 1109663 w 1336687"/>
              <a:gd name="connsiteY6" fmla="*/ 604837 h 752475"/>
              <a:gd name="connsiteX7" fmla="*/ 1119188 w 1336687"/>
              <a:gd name="connsiteY7" fmla="*/ 659606 h 752475"/>
              <a:gd name="connsiteX8" fmla="*/ 1126332 w 1336687"/>
              <a:gd name="connsiteY8" fmla="*/ 721518 h 752475"/>
              <a:gd name="connsiteX9" fmla="*/ 1131094 w 1336687"/>
              <a:gd name="connsiteY9" fmla="*/ 747712 h 752475"/>
              <a:gd name="connsiteX10" fmla="*/ 531019 w 1336687"/>
              <a:gd name="connsiteY10" fmla="*/ 752475 h 752475"/>
              <a:gd name="connsiteX11" fmla="*/ 540544 w 1336687"/>
              <a:gd name="connsiteY11" fmla="*/ 692943 h 752475"/>
              <a:gd name="connsiteX12" fmla="*/ 540544 w 1336687"/>
              <a:gd name="connsiteY12" fmla="*/ 614362 h 752475"/>
              <a:gd name="connsiteX13" fmla="*/ 531019 w 1336687"/>
              <a:gd name="connsiteY13" fmla="*/ 561975 h 752475"/>
              <a:gd name="connsiteX14" fmla="*/ 492919 w 1336687"/>
              <a:gd name="connsiteY14" fmla="*/ 502443 h 752475"/>
              <a:gd name="connsiteX15" fmla="*/ 450057 w 1336687"/>
              <a:gd name="connsiteY15" fmla="*/ 464343 h 752475"/>
              <a:gd name="connsiteX16" fmla="*/ 388144 w 1336687"/>
              <a:gd name="connsiteY16" fmla="*/ 435768 h 752475"/>
              <a:gd name="connsiteX17" fmla="*/ 311944 w 1336687"/>
              <a:gd name="connsiteY17" fmla="*/ 428625 h 752475"/>
              <a:gd name="connsiteX18" fmla="*/ 230982 w 1336687"/>
              <a:gd name="connsiteY18" fmla="*/ 423862 h 752475"/>
              <a:gd name="connsiteX19" fmla="*/ 133350 w 1336687"/>
              <a:gd name="connsiteY19" fmla="*/ 414337 h 752475"/>
              <a:gd name="connsiteX20" fmla="*/ 61913 w 1336687"/>
              <a:gd name="connsiteY20" fmla="*/ 381000 h 752475"/>
              <a:gd name="connsiteX21" fmla="*/ 28575 w 1336687"/>
              <a:gd name="connsiteY21" fmla="*/ 347662 h 752475"/>
              <a:gd name="connsiteX22" fmla="*/ 9525 w 1336687"/>
              <a:gd name="connsiteY22" fmla="*/ 304800 h 752475"/>
              <a:gd name="connsiteX23" fmla="*/ 0 w 1336687"/>
              <a:gd name="connsiteY23" fmla="*/ 240506 h 752475"/>
              <a:gd name="connsiteX24" fmla="*/ 4763 w 1336687"/>
              <a:gd name="connsiteY24" fmla="*/ 169068 h 752475"/>
              <a:gd name="connsiteX25" fmla="*/ 19050 w 1336687"/>
              <a:gd name="connsiteY25" fmla="*/ 126206 h 752475"/>
              <a:gd name="connsiteX26" fmla="*/ 69057 w 1336687"/>
              <a:gd name="connsiteY26" fmla="*/ 76200 h 752475"/>
              <a:gd name="connsiteX27" fmla="*/ 114300 w 1336687"/>
              <a:gd name="connsiteY27" fmla="*/ 47625 h 752475"/>
              <a:gd name="connsiteX28" fmla="*/ 183357 w 1336687"/>
              <a:gd name="connsiteY28" fmla="*/ 23812 h 752475"/>
              <a:gd name="connsiteX29" fmla="*/ 295275 w 1336687"/>
              <a:gd name="connsiteY29" fmla="*/ 14287 h 752475"/>
              <a:gd name="connsiteX30" fmla="*/ 378619 w 1336687"/>
              <a:gd name="connsiteY30" fmla="*/ 0 h 752475"/>
              <a:gd name="connsiteX0" fmla="*/ 378619 w 1250157"/>
              <a:gd name="connsiteY0" fmla="*/ 0 h 752475"/>
              <a:gd name="connsiteX1" fmla="*/ 1250157 w 1250157"/>
              <a:gd name="connsiteY1" fmla="*/ 423862 h 752475"/>
              <a:gd name="connsiteX2" fmla="*/ 1207294 w 1250157"/>
              <a:gd name="connsiteY2" fmla="*/ 445293 h 752475"/>
              <a:gd name="connsiteX3" fmla="*/ 1162050 w 1250157"/>
              <a:gd name="connsiteY3" fmla="*/ 488156 h 752475"/>
              <a:gd name="connsiteX4" fmla="*/ 1135857 w 1250157"/>
              <a:gd name="connsiteY4" fmla="*/ 526256 h 752475"/>
              <a:gd name="connsiteX5" fmla="*/ 1109663 w 1250157"/>
              <a:gd name="connsiteY5" fmla="*/ 604837 h 752475"/>
              <a:gd name="connsiteX6" fmla="*/ 1119188 w 1250157"/>
              <a:gd name="connsiteY6" fmla="*/ 659606 h 752475"/>
              <a:gd name="connsiteX7" fmla="*/ 1126332 w 1250157"/>
              <a:gd name="connsiteY7" fmla="*/ 721518 h 752475"/>
              <a:gd name="connsiteX8" fmla="*/ 1131094 w 1250157"/>
              <a:gd name="connsiteY8" fmla="*/ 747712 h 752475"/>
              <a:gd name="connsiteX9" fmla="*/ 531019 w 1250157"/>
              <a:gd name="connsiteY9" fmla="*/ 752475 h 752475"/>
              <a:gd name="connsiteX10" fmla="*/ 540544 w 1250157"/>
              <a:gd name="connsiteY10" fmla="*/ 692943 h 752475"/>
              <a:gd name="connsiteX11" fmla="*/ 540544 w 1250157"/>
              <a:gd name="connsiteY11" fmla="*/ 614362 h 752475"/>
              <a:gd name="connsiteX12" fmla="*/ 531019 w 1250157"/>
              <a:gd name="connsiteY12" fmla="*/ 561975 h 752475"/>
              <a:gd name="connsiteX13" fmla="*/ 492919 w 1250157"/>
              <a:gd name="connsiteY13" fmla="*/ 502443 h 752475"/>
              <a:gd name="connsiteX14" fmla="*/ 450057 w 1250157"/>
              <a:gd name="connsiteY14" fmla="*/ 464343 h 752475"/>
              <a:gd name="connsiteX15" fmla="*/ 388144 w 1250157"/>
              <a:gd name="connsiteY15" fmla="*/ 435768 h 752475"/>
              <a:gd name="connsiteX16" fmla="*/ 311944 w 1250157"/>
              <a:gd name="connsiteY16" fmla="*/ 428625 h 752475"/>
              <a:gd name="connsiteX17" fmla="*/ 230982 w 1250157"/>
              <a:gd name="connsiteY17" fmla="*/ 423862 h 752475"/>
              <a:gd name="connsiteX18" fmla="*/ 133350 w 1250157"/>
              <a:gd name="connsiteY18" fmla="*/ 414337 h 752475"/>
              <a:gd name="connsiteX19" fmla="*/ 61913 w 1250157"/>
              <a:gd name="connsiteY19" fmla="*/ 381000 h 752475"/>
              <a:gd name="connsiteX20" fmla="*/ 28575 w 1250157"/>
              <a:gd name="connsiteY20" fmla="*/ 347662 h 752475"/>
              <a:gd name="connsiteX21" fmla="*/ 9525 w 1250157"/>
              <a:gd name="connsiteY21" fmla="*/ 304800 h 752475"/>
              <a:gd name="connsiteX22" fmla="*/ 0 w 1250157"/>
              <a:gd name="connsiteY22" fmla="*/ 240506 h 752475"/>
              <a:gd name="connsiteX23" fmla="*/ 4763 w 1250157"/>
              <a:gd name="connsiteY23" fmla="*/ 169068 h 752475"/>
              <a:gd name="connsiteX24" fmla="*/ 19050 w 1250157"/>
              <a:gd name="connsiteY24" fmla="*/ 126206 h 752475"/>
              <a:gd name="connsiteX25" fmla="*/ 69057 w 1250157"/>
              <a:gd name="connsiteY25" fmla="*/ 76200 h 752475"/>
              <a:gd name="connsiteX26" fmla="*/ 114300 w 1250157"/>
              <a:gd name="connsiteY26" fmla="*/ 47625 h 752475"/>
              <a:gd name="connsiteX27" fmla="*/ 183357 w 1250157"/>
              <a:gd name="connsiteY27" fmla="*/ 23812 h 752475"/>
              <a:gd name="connsiteX28" fmla="*/ 295275 w 1250157"/>
              <a:gd name="connsiteY28" fmla="*/ 14287 h 752475"/>
              <a:gd name="connsiteX29" fmla="*/ 378619 w 1250157"/>
              <a:gd name="connsiteY29" fmla="*/ 0 h 752475"/>
              <a:gd name="connsiteX0" fmla="*/ 378619 w 1207294"/>
              <a:gd name="connsiteY0" fmla="*/ 0 h 752475"/>
              <a:gd name="connsiteX1" fmla="*/ 1207294 w 1207294"/>
              <a:gd name="connsiteY1" fmla="*/ 445293 h 752475"/>
              <a:gd name="connsiteX2" fmla="*/ 1162050 w 1207294"/>
              <a:gd name="connsiteY2" fmla="*/ 488156 h 752475"/>
              <a:gd name="connsiteX3" fmla="*/ 1135857 w 1207294"/>
              <a:gd name="connsiteY3" fmla="*/ 526256 h 752475"/>
              <a:gd name="connsiteX4" fmla="*/ 1109663 w 1207294"/>
              <a:gd name="connsiteY4" fmla="*/ 604837 h 752475"/>
              <a:gd name="connsiteX5" fmla="*/ 1119188 w 1207294"/>
              <a:gd name="connsiteY5" fmla="*/ 659606 h 752475"/>
              <a:gd name="connsiteX6" fmla="*/ 1126332 w 1207294"/>
              <a:gd name="connsiteY6" fmla="*/ 721518 h 752475"/>
              <a:gd name="connsiteX7" fmla="*/ 1131094 w 1207294"/>
              <a:gd name="connsiteY7" fmla="*/ 747712 h 752475"/>
              <a:gd name="connsiteX8" fmla="*/ 531019 w 1207294"/>
              <a:gd name="connsiteY8" fmla="*/ 752475 h 752475"/>
              <a:gd name="connsiteX9" fmla="*/ 540544 w 1207294"/>
              <a:gd name="connsiteY9" fmla="*/ 692943 h 752475"/>
              <a:gd name="connsiteX10" fmla="*/ 540544 w 1207294"/>
              <a:gd name="connsiteY10" fmla="*/ 614362 h 752475"/>
              <a:gd name="connsiteX11" fmla="*/ 531019 w 1207294"/>
              <a:gd name="connsiteY11" fmla="*/ 561975 h 752475"/>
              <a:gd name="connsiteX12" fmla="*/ 492919 w 1207294"/>
              <a:gd name="connsiteY12" fmla="*/ 502443 h 752475"/>
              <a:gd name="connsiteX13" fmla="*/ 450057 w 1207294"/>
              <a:gd name="connsiteY13" fmla="*/ 464343 h 752475"/>
              <a:gd name="connsiteX14" fmla="*/ 388144 w 1207294"/>
              <a:gd name="connsiteY14" fmla="*/ 435768 h 752475"/>
              <a:gd name="connsiteX15" fmla="*/ 311944 w 1207294"/>
              <a:gd name="connsiteY15" fmla="*/ 428625 h 752475"/>
              <a:gd name="connsiteX16" fmla="*/ 230982 w 1207294"/>
              <a:gd name="connsiteY16" fmla="*/ 423862 h 752475"/>
              <a:gd name="connsiteX17" fmla="*/ 133350 w 1207294"/>
              <a:gd name="connsiteY17" fmla="*/ 414337 h 752475"/>
              <a:gd name="connsiteX18" fmla="*/ 61913 w 1207294"/>
              <a:gd name="connsiteY18" fmla="*/ 381000 h 752475"/>
              <a:gd name="connsiteX19" fmla="*/ 28575 w 1207294"/>
              <a:gd name="connsiteY19" fmla="*/ 347662 h 752475"/>
              <a:gd name="connsiteX20" fmla="*/ 9525 w 1207294"/>
              <a:gd name="connsiteY20" fmla="*/ 304800 h 752475"/>
              <a:gd name="connsiteX21" fmla="*/ 0 w 1207294"/>
              <a:gd name="connsiteY21" fmla="*/ 240506 h 752475"/>
              <a:gd name="connsiteX22" fmla="*/ 4763 w 1207294"/>
              <a:gd name="connsiteY22" fmla="*/ 169068 h 752475"/>
              <a:gd name="connsiteX23" fmla="*/ 19050 w 1207294"/>
              <a:gd name="connsiteY23" fmla="*/ 126206 h 752475"/>
              <a:gd name="connsiteX24" fmla="*/ 69057 w 1207294"/>
              <a:gd name="connsiteY24" fmla="*/ 76200 h 752475"/>
              <a:gd name="connsiteX25" fmla="*/ 114300 w 1207294"/>
              <a:gd name="connsiteY25" fmla="*/ 47625 h 752475"/>
              <a:gd name="connsiteX26" fmla="*/ 183357 w 1207294"/>
              <a:gd name="connsiteY26" fmla="*/ 23812 h 752475"/>
              <a:gd name="connsiteX27" fmla="*/ 295275 w 1207294"/>
              <a:gd name="connsiteY27" fmla="*/ 14287 h 752475"/>
              <a:gd name="connsiteX28" fmla="*/ 378619 w 1207294"/>
              <a:gd name="connsiteY28" fmla="*/ 0 h 752475"/>
              <a:gd name="connsiteX0" fmla="*/ 378619 w 1162050"/>
              <a:gd name="connsiteY0" fmla="*/ 0 h 752475"/>
              <a:gd name="connsiteX1" fmla="*/ 1162050 w 1162050"/>
              <a:gd name="connsiteY1" fmla="*/ 488156 h 752475"/>
              <a:gd name="connsiteX2" fmla="*/ 1135857 w 1162050"/>
              <a:gd name="connsiteY2" fmla="*/ 526256 h 752475"/>
              <a:gd name="connsiteX3" fmla="*/ 1109663 w 1162050"/>
              <a:gd name="connsiteY3" fmla="*/ 604837 h 752475"/>
              <a:gd name="connsiteX4" fmla="*/ 1119188 w 1162050"/>
              <a:gd name="connsiteY4" fmla="*/ 659606 h 752475"/>
              <a:gd name="connsiteX5" fmla="*/ 1126332 w 1162050"/>
              <a:gd name="connsiteY5" fmla="*/ 721518 h 752475"/>
              <a:gd name="connsiteX6" fmla="*/ 1131094 w 1162050"/>
              <a:gd name="connsiteY6" fmla="*/ 747712 h 752475"/>
              <a:gd name="connsiteX7" fmla="*/ 531019 w 1162050"/>
              <a:gd name="connsiteY7" fmla="*/ 752475 h 752475"/>
              <a:gd name="connsiteX8" fmla="*/ 540544 w 1162050"/>
              <a:gd name="connsiteY8" fmla="*/ 692943 h 752475"/>
              <a:gd name="connsiteX9" fmla="*/ 540544 w 1162050"/>
              <a:gd name="connsiteY9" fmla="*/ 614362 h 752475"/>
              <a:gd name="connsiteX10" fmla="*/ 531019 w 1162050"/>
              <a:gd name="connsiteY10" fmla="*/ 561975 h 752475"/>
              <a:gd name="connsiteX11" fmla="*/ 492919 w 1162050"/>
              <a:gd name="connsiteY11" fmla="*/ 502443 h 752475"/>
              <a:gd name="connsiteX12" fmla="*/ 450057 w 1162050"/>
              <a:gd name="connsiteY12" fmla="*/ 464343 h 752475"/>
              <a:gd name="connsiteX13" fmla="*/ 388144 w 1162050"/>
              <a:gd name="connsiteY13" fmla="*/ 435768 h 752475"/>
              <a:gd name="connsiteX14" fmla="*/ 311944 w 1162050"/>
              <a:gd name="connsiteY14" fmla="*/ 428625 h 752475"/>
              <a:gd name="connsiteX15" fmla="*/ 230982 w 1162050"/>
              <a:gd name="connsiteY15" fmla="*/ 423862 h 752475"/>
              <a:gd name="connsiteX16" fmla="*/ 133350 w 1162050"/>
              <a:gd name="connsiteY16" fmla="*/ 414337 h 752475"/>
              <a:gd name="connsiteX17" fmla="*/ 61913 w 1162050"/>
              <a:gd name="connsiteY17" fmla="*/ 381000 h 752475"/>
              <a:gd name="connsiteX18" fmla="*/ 28575 w 1162050"/>
              <a:gd name="connsiteY18" fmla="*/ 347662 h 752475"/>
              <a:gd name="connsiteX19" fmla="*/ 9525 w 1162050"/>
              <a:gd name="connsiteY19" fmla="*/ 304800 h 752475"/>
              <a:gd name="connsiteX20" fmla="*/ 0 w 1162050"/>
              <a:gd name="connsiteY20" fmla="*/ 240506 h 752475"/>
              <a:gd name="connsiteX21" fmla="*/ 4763 w 1162050"/>
              <a:gd name="connsiteY21" fmla="*/ 169068 h 752475"/>
              <a:gd name="connsiteX22" fmla="*/ 19050 w 1162050"/>
              <a:gd name="connsiteY22" fmla="*/ 126206 h 752475"/>
              <a:gd name="connsiteX23" fmla="*/ 69057 w 1162050"/>
              <a:gd name="connsiteY23" fmla="*/ 76200 h 752475"/>
              <a:gd name="connsiteX24" fmla="*/ 114300 w 1162050"/>
              <a:gd name="connsiteY24" fmla="*/ 47625 h 752475"/>
              <a:gd name="connsiteX25" fmla="*/ 183357 w 1162050"/>
              <a:gd name="connsiteY25" fmla="*/ 23812 h 752475"/>
              <a:gd name="connsiteX26" fmla="*/ 295275 w 1162050"/>
              <a:gd name="connsiteY26" fmla="*/ 14287 h 752475"/>
              <a:gd name="connsiteX27" fmla="*/ 378619 w 1162050"/>
              <a:gd name="connsiteY27" fmla="*/ 0 h 752475"/>
              <a:gd name="connsiteX0" fmla="*/ 378619 w 1135857"/>
              <a:gd name="connsiteY0" fmla="*/ 0 h 752475"/>
              <a:gd name="connsiteX1" fmla="*/ 1135857 w 1135857"/>
              <a:gd name="connsiteY1" fmla="*/ 526256 h 752475"/>
              <a:gd name="connsiteX2" fmla="*/ 1109663 w 1135857"/>
              <a:gd name="connsiteY2" fmla="*/ 604837 h 752475"/>
              <a:gd name="connsiteX3" fmla="*/ 1119188 w 1135857"/>
              <a:gd name="connsiteY3" fmla="*/ 659606 h 752475"/>
              <a:gd name="connsiteX4" fmla="*/ 1126332 w 1135857"/>
              <a:gd name="connsiteY4" fmla="*/ 721518 h 752475"/>
              <a:gd name="connsiteX5" fmla="*/ 1131094 w 1135857"/>
              <a:gd name="connsiteY5" fmla="*/ 747712 h 752475"/>
              <a:gd name="connsiteX6" fmla="*/ 531019 w 1135857"/>
              <a:gd name="connsiteY6" fmla="*/ 752475 h 752475"/>
              <a:gd name="connsiteX7" fmla="*/ 540544 w 1135857"/>
              <a:gd name="connsiteY7" fmla="*/ 692943 h 752475"/>
              <a:gd name="connsiteX8" fmla="*/ 540544 w 1135857"/>
              <a:gd name="connsiteY8" fmla="*/ 614362 h 752475"/>
              <a:gd name="connsiteX9" fmla="*/ 531019 w 1135857"/>
              <a:gd name="connsiteY9" fmla="*/ 561975 h 752475"/>
              <a:gd name="connsiteX10" fmla="*/ 492919 w 1135857"/>
              <a:gd name="connsiteY10" fmla="*/ 502443 h 752475"/>
              <a:gd name="connsiteX11" fmla="*/ 450057 w 1135857"/>
              <a:gd name="connsiteY11" fmla="*/ 464343 h 752475"/>
              <a:gd name="connsiteX12" fmla="*/ 388144 w 1135857"/>
              <a:gd name="connsiteY12" fmla="*/ 435768 h 752475"/>
              <a:gd name="connsiteX13" fmla="*/ 311944 w 1135857"/>
              <a:gd name="connsiteY13" fmla="*/ 428625 h 752475"/>
              <a:gd name="connsiteX14" fmla="*/ 230982 w 1135857"/>
              <a:gd name="connsiteY14" fmla="*/ 423862 h 752475"/>
              <a:gd name="connsiteX15" fmla="*/ 133350 w 1135857"/>
              <a:gd name="connsiteY15" fmla="*/ 414337 h 752475"/>
              <a:gd name="connsiteX16" fmla="*/ 61913 w 1135857"/>
              <a:gd name="connsiteY16" fmla="*/ 381000 h 752475"/>
              <a:gd name="connsiteX17" fmla="*/ 28575 w 1135857"/>
              <a:gd name="connsiteY17" fmla="*/ 347662 h 752475"/>
              <a:gd name="connsiteX18" fmla="*/ 9525 w 1135857"/>
              <a:gd name="connsiteY18" fmla="*/ 304800 h 752475"/>
              <a:gd name="connsiteX19" fmla="*/ 0 w 1135857"/>
              <a:gd name="connsiteY19" fmla="*/ 240506 h 752475"/>
              <a:gd name="connsiteX20" fmla="*/ 4763 w 1135857"/>
              <a:gd name="connsiteY20" fmla="*/ 169068 h 752475"/>
              <a:gd name="connsiteX21" fmla="*/ 19050 w 1135857"/>
              <a:gd name="connsiteY21" fmla="*/ 126206 h 752475"/>
              <a:gd name="connsiteX22" fmla="*/ 69057 w 1135857"/>
              <a:gd name="connsiteY22" fmla="*/ 76200 h 752475"/>
              <a:gd name="connsiteX23" fmla="*/ 114300 w 1135857"/>
              <a:gd name="connsiteY23" fmla="*/ 47625 h 752475"/>
              <a:gd name="connsiteX24" fmla="*/ 183357 w 1135857"/>
              <a:gd name="connsiteY24" fmla="*/ 23812 h 752475"/>
              <a:gd name="connsiteX25" fmla="*/ 295275 w 1135857"/>
              <a:gd name="connsiteY25" fmla="*/ 14287 h 752475"/>
              <a:gd name="connsiteX26" fmla="*/ 378619 w 1135857"/>
              <a:gd name="connsiteY26" fmla="*/ 0 h 752475"/>
              <a:gd name="connsiteX0" fmla="*/ 378619 w 1131094"/>
              <a:gd name="connsiteY0" fmla="*/ 0 h 752475"/>
              <a:gd name="connsiteX1" fmla="*/ 1109663 w 1131094"/>
              <a:gd name="connsiteY1" fmla="*/ 604837 h 752475"/>
              <a:gd name="connsiteX2" fmla="*/ 1119188 w 1131094"/>
              <a:gd name="connsiteY2" fmla="*/ 659606 h 752475"/>
              <a:gd name="connsiteX3" fmla="*/ 1126332 w 1131094"/>
              <a:gd name="connsiteY3" fmla="*/ 721518 h 752475"/>
              <a:gd name="connsiteX4" fmla="*/ 1131094 w 1131094"/>
              <a:gd name="connsiteY4" fmla="*/ 747712 h 752475"/>
              <a:gd name="connsiteX5" fmla="*/ 531019 w 1131094"/>
              <a:gd name="connsiteY5" fmla="*/ 752475 h 752475"/>
              <a:gd name="connsiteX6" fmla="*/ 540544 w 1131094"/>
              <a:gd name="connsiteY6" fmla="*/ 692943 h 752475"/>
              <a:gd name="connsiteX7" fmla="*/ 540544 w 1131094"/>
              <a:gd name="connsiteY7" fmla="*/ 614362 h 752475"/>
              <a:gd name="connsiteX8" fmla="*/ 531019 w 1131094"/>
              <a:gd name="connsiteY8" fmla="*/ 561975 h 752475"/>
              <a:gd name="connsiteX9" fmla="*/ 492919 w 1131094"/>
              <a:gd name="connsiteY9" fmla="*/ 502443 h 752475"/>
              <a:gd name="connsiteX10" fmla="*/ 450057 w 1131094"/>
              <a:gd name="connsiteY10" fmla="*/ 464343 h 752475"/>
              <a:gd name="connsiteX11" fmla="*/ 388144 w 1131094"/>
              <a:gd name="connsiteY11" fmla="*/ 435768 h 752475"/>
              <a:gd name="connsiteX12" fmla="*/ 311944 w 1131094"/>
              <a:gd name="connsiteY12" fmla="*/ 428625 h 752475"/>
              <a:gd name="connsiteX13" fmla="*/ 230982 w 1131094"/>
              <a:gd name="connsiteY13" fmla="*/ 423862 h 752475"/>
              <a:gd name="connsiteX14" fmla="*/ 133350 w 1131094"/>
              <a:gd name="connsiteY14" fmla="*/ 414337 h 752475"/>
              <a:gd name="connsiteX15" fmla="*/ 61913 w 1131094"/>
              <a:gd name="connsiteY15" fmla="*/ 381000 h 752475"/>
              <a:gd name="connsiteX16" fmla="*/ 28575 w 1131094"/>
              <a:gd name="connsiteY16" fmla="*/ 347662 h 752475"/>
              <a:gd name="connsiteX17" fmla="*/ 9525 w 1131094"/>
              <a:gd name="connsiteY17" fmla="*/ 304800 h 752475"/>
              <a:gd name="connsiteX18" fmla="*/ 0 w 1131094"/>
              <a:gd name="connsiteY18" fmla="*/ 240506 h 752475"/>
              <a:gd name="connsiteX19" fmla="*/ 4763 w 1131094"/>
              <a:gd name="connsiteY19" fmla="*/ 169068 h 752475"/>
              <a:gd name="connsiteX20" fmla="*/ 19050 w 1131094"/>
              <a:gd name="connsiteY20" fmla="*/ 126206 h 752475"/>
              <a:gd name="connsiteX21" fmla="*/ 69057 w 1131094"/>
              <a:gd name="connsiteY21" fmla="*/ 76200 h 752475"/>
              <a:gd name="connsiteX22" fmla="*/ 114300 w 1131094"/>
              <a:gd name="connsiteY22" fmla="*/ 47625 h 752475"/>
              <a:gd name="connsiteX23" fmla="*/ 183357 w 1131094"/>
              <a:gd name="connsiteY23" fmla="*/ 23812 h 752475"/>
              <a:gd name="connsiteX24" fmla="*/ 295275 w 1131094"/>
              <a:gd name="connsiteY24" fmla="*/ 14287 h 752475"/>
              <a:gd name="connsiteX25" fmla="*/ 378619 w 1131094"/>
              <a:gd name="connsiteY25" fmla="*/ 0 h 752475"/>
              <a:gd name="connsiteX0" fmla="*/ 378619 w 1131094"/>
              <a:gd name="connsiteY0" fmla="*/ 0 h 752475"/>
              <a:gd name="connsiteX1" fmla="*/ 1119188 w 1131094"/>
              <a:gd name="connsiteY1" fmla="*/ 659606 h 752475"/>
              <a:gd name="connsiteX2" fmla="*/ 1126332 w 1131094"/>
              <a:gd name="connsiteY2" fmla="*/ 721518 h 752475"/>
              <a:gd name="connsiteX3" fmla="*/ 1131094 w 1131094"/>
              <a:gd name="connsiteY3" fmla="*/ 747712 h 752475"/>
              <a:gd name="connsiteX4" fmla="*/ 531019 w 1131094"/>
              <a:gd name="connsiteY4" fmla="*/ 752475 h 752475"/>
              <a:gd name="connsiteX5" fmla="*/ 540544 w 1131094"/>
              <a:gd name="connsiteY5" fmla="*/ 692943 h 752475"/>
              <a:gd name="connsiteX6" fmla="*/ 540544 w 1131094"/>
              <a:gd name="connsiteY6" fmla="*/ 614362 h 752475"/>
              <a:gd name="connsiteX7" fmla="*/ 531019 w 1131094"/>
              <a:gd name="connsiteY7" fmla="*/ 561975 h 752475"/>
              <a:gd name="connsiteX8" fmla="*/ 492919 w 1131094"/>
              <a:gd name="connsiteY8" fmla="*/ 502443 h 752475"/>
              <a:gd name="connsiteX9" fmla="*/ 450057 w 1131094"/>
              <a:gd name="connsiteY9" fmla="*/ 464343 h 752475"/>
              <a:gd name="connsiteX10" fmla="*/ 388144 w 1131094"/>
              <a:gd name="connsiteY10" fmla="*/ 435768 h 752475"/>
              <a:gd name="connsiteX11" fmla="*/ 311944 w 1131094"/>
              <a:gd name="connsiteY11" fmla="*/ 428625 h 752475"/>
              <a:gd name="connsiteX12" fmla="*/ 230982 w 1131094"/>
              <a:gd name="connsiteY12" fmla="*/ 423862 h 752475"/>
              <a:gd name="connsiteX13" fmla="*/ 133350 w 1131094"/>
              <a:gd name="connsiteY13" fmla="*/ 414337 h 752475"/>
              <a:gd name="connsiteX14" fmla="*/ 61913 w 1131094"/>
              <a:gd name="connsiteY14" fmla="*/ 381000 h 752475"/>
              <a:gd name="connsiteX15" fmla="*/ 28575 w 1131094"/>
              <a:gd name="connsiteY15" fmla="*/ 347662 h 752475"/>
              <a:gd name="connsiteX16" fmla="*/ 9525 w 1131094"/>
              <a:gd name="connsiteY16" fmla="*/ 304800 h 752475"/>
              <a:gd name="connsiteX17" fmla="*/ 0 w 1131094"/>
              <a:gd name="connsiteY17" fmla="*/ 240506 h 752475"/>
              <a:gd name="connsiteX18" fmla="*/ 4763 w 1131094"/>
              <a:gd name="connsiteY18" fmla="*/ 169068 h 752475"/>
              <a:gd name="connsiteX19" fmla="*/ 19050 w 1131094"/>
              <a:gd name="connsiteY19" fmla="*/ 126206 h 752475"/>
              <a:gd name="connsiteX20" fmla="*/ 69057 w 1131094"/>
              <a:gd name="connsiteY20" fmla="*/ 76200 h 752475"/>
              <a:gd name="connsiteX21" fmla="*/ 114300 w 1131094"/>
              <a:gd name="connsiteY21" fmla="*/ 47625 h 752475"/>
              <a:gd name="connsiteX22" fmla="*/ 183357 w 1131094"/>
              <a:gd name="connsiteY22" fmla="*/ 23812 h 752475"/>
              <a:gd name="connsiteX23" fmla="*/ 295275 w 1131094"/>
              <a:gd name="connsiteY23" fmla="*/ 14287 h 752475"/>
              <a:gd name="connsiteX24" fmla="*/ 378619 w 1131094"/>
              <a:gd name="connsiteY24" fmla="*/ 0 h 752475"/>
              <a:gd name="connsiteX0" fmla="*/ 378619 w 1131094"/>
              <a:gd name="connsiteY0" fmla="*/ 0 h 752475"/>
              <a:gd name="connsiteX1" fmla="*/ 1126332 w 1131094"/>
              <a:gd name="connsiteY1" fmla="*/ 721518 h 752475"/>
              <a:gd name="connsiteX2" fmla="*/ 1131094 w 1131094"/>
              <a:gd name="connsiteY2" fmla="*/ 747712 h 752475"/>
              <a:gd name="connsiteX3" fmla="*/ 531019 w 1131094"/>
              <a:gd name="connsiteY3" fmla="*/ 752475 h 752475"/>
              <a:gd name="connsiteX4" fmla="*/ 540544 w 1131094"/>
              <a:gd name="connsiteY4" fmla="*/ 692943 h 752475"/>
              <a:gd name="connsiteX5" fmla="*/ 540544 w 1131094"/>
              <a:gd name="connsiteY5" fmla="*/ 614362 h 752475"/>
              <a:gd name="connsiteX6" fmla="*/ 531019 w 1131094"/>
              <a:gd name="connsiteY6" fmla="*/ 561975 h 752475"/>
              <a:gd name="connsiteX7" fmla="*/ 492919 w 1131094"/>
              <a:gd name="connsiteY7" fmla="*/ 502443 h 752475"/>
              <a:gd name="connsiteX8" fmla="*/ 450057 w 1131094"/>
              <a:gd name="connsiteY8" fmla="*/ 464343 h 752475"/>
              <a:gd name="connsiteX9" fmla="*/ 388144 w 1131094"/>
              <a:gd name="connsiteY9" fmla="*/ 435768 h 752475"/>
              <a:gd name="connsiteX10" fmla="*/ 311944 w 1131094"/>
              <a:gd name="connsiteY10" fmla="*/ 428625 h 752475"/>
              <a:gd name="connsiteX11" fmla="*/ 230982 w 1131094"/>
              <a:gd name="connsiteY11" fmla="*/ 423862 h 752475"/>
              <a:gd name="connsiteX12" fmla="*/ 133350 w 1131094"/>
              <a:gd name="connsiteY12" fmla="*/ 414337 h 752475"/>
              <a:gd name="connsiteX13" fmla="*/ 61913 w 1131094"/>
              <a:gd name="connsiteY13" fmla="*/ 381000 h 752475"/>
              <a:gd name="connsiteX14" fmla="*/ 28575 w 1131094"/>
              <a:gd name="connsiteY14" fmla="*/ 347662 h 752475"/>
              <a:gd name="connsiteX15" fmla="*/ 9525 w 1131094"/>
              <a:gd name="connsiteY15" fmla="*/ 304800 h 752475"/>
              <a:gd name="connsiteX16" fmla="*/ 0 w 1131094"/>
              <a:gd name="connsiteY16" fmla="*/ 240506 h 752475"/>
              <a:gd name="connsiteX17" fmla="*/ 4763 w 1131094"/>
              <a:gd name="connsiteY17" fmla="*/ 169068 h 752475"/>
              <a:gd name="connsiteX18" fmla="*/ 19050 w 1131094"/>
              <a:gd name="connsiteY18" fmla="*/ 126206 h 752475"/>
              <a:gd name="connsiteX19" fmla="*/ 69057 w 1131094"/>
              <a:gd name="connsiteY19" fmla="*/ 76200 h 752475"/>
              <a:gd name="connsiteX20" fmla="*/ 114300 w 1131094"/>
              <a:gd name="connsiteY20" fmla="*/ 47625 h 752475"/>
              <a:gd name="connsiteX21" fmla="*/ 183357 w 1131094"/>
              <a:gd name="connsiteY21" fmla="*/ 23812 h 752475"/>
              <a:gd name="connsiteX22" fmla="*/ 295275 w 1131094"/>
              <a:gd name="connsiteY22" fmla="*/ 14287 h 752475"/>
              <a:gd name="connsiteX23" fmla="*/ 378619 w 1131094"/>
              <a:gd name="connsiteY23" fmla="*/ 0 h 752475"/>
              <a:gd name="connsiteX0" fmla="*/ 378619 w 1131094"/>
              <a:gd name="connsiteY0" fmla="*/ 0 h 752475"/>
              <a:gd name="connsiteX1" fmla="*/ 1131094 w 1131094"/>
              <a:gd name="connsiteY1" fmla="*/ 747712 h 752475"/>
              <a:gd name="connsiteX2" fmla="*/ 531019 w 1131094"/>
              <a:gd name="connsiteY2" fmla="*/ 752475 h 752475"/>
              <a:gd name="connsiteX3" fmla="*/ 540544 w 1131094"/>
              <a:gd name="connsiteY3" fmla="*/ 692943 h 752475"/>
              <a:gd name="connsiteX4" fmla="*/ 540544 w 1131094"/>
              <a:gd name="connsiteY4" fmla="*/ 614362 h 752475"/>
              <a:gd name="connsiteX5" fmla="*/ 531019 w 1131094"/>
              <a:gd name="connsiteY5" fmla="*/ 561975 h 752475"/>
              <a:gd name="connsiteX6" fmla="*/ 492919 w 1131094"/>
              <a:gd name="connsiteY6" fmla="*/ 502443 h 752475"/>
              <a:gd name="connsiteX7" fmla="*/ 450057 w 1131094"/>
              <a:gd name="connsiteY7" fmla="*/ 464343 h 752475"/>
              <a:gd name="connsiteX8" fmla="*/ 388144 w 1131094"/>
              <a:gd name="connsiteY8" fmla="*/ 435768 h 752475"/>
              <a:gd name="connsiteX9" fmla="*/ 311944 w 1131094"/>
              <a:gd name="connsiteY9" fmla="*/ 428625 h 752475"/>
              <a:gd name="connsiteX10" fmla="*/ 230982 w 1131094"/>
              <a:gd name="connsiteY10" fmla="*/ 423862 h 752475"/>
              <a:gd name="connsiteX11" fmla="*/ 133350 w 1131094"/>
              <a:gd name="connsiteY11" fmla="*/ 414337 h 752475"/>
              <a:gd name="connsiteX12" fmla="*/ 61913 w 1131094"/>
              <a:gd name="connsiteY12" fmla="*/ 381000 h 752475"/>
              <a:gd name="connsiteX13" fmla="*/ 28575 w 1131094"/>
              <a:gd name="connsiteY13" fmla="*/ 347662 h 752475"/>
              <a:gd name="connsiteX14" fmla="*/ 9525 w 1131094"/>
              <a:gd name="connsiteY14" fmla="*/ 304800 h 752475"/>
              <a:gd name="connsiteX15" fmla="*/ 0 w 1131094"/>
              <a:gd name="connsiteY15" fmla="*/ 240506 h 752475"/>
              <a:gd name="connsiteX16" fmla="*/ 4763 w 1131094"/>
              <a:gd name="connsiteY16" fmla="*/ 169068 h 752475"/>
              <a:gd name="connsiteX17" fmla="*/ 19050 w 1131094"/>
              <a:gd name="connsiteY17" fmla="*/ 126206 h 752475"/>
              <a:gd name="connsiteX18" fmla="*/ 69057 w 1131094"/>
              <a:gd name="connsiteY18" fmla="*/ 76200 h 752475"/>
              <a:gd name="connsiteX19" fmla="*/ 114300 w 1131094"/>
              <a:gd name="connsiteY19" fmla="*/ 47625 h 752475"/>
              <a:gd name="connsiteX20" fmla="*/ 183357 w 1131094"/>
              <a:gd name="connsiteY20" fmla="*/ 23812 h 752475"/>
              <a:gd name="connsiteX21" fmla="*/ 295275 w 1131094"/>
              <a:gd name="connsiteY21" fmla="*/ 14287 h 752475"/>
              <a:gd name="connsiteX22" fmla="*/ 378619 w 1131094"/>
              <a:gd name="connsiteY22" fmla="*/ 0 h 752475"/>
              <a:gd name="connsiteX0" fmla="*/ 378619 w 540544"/>
              <a:gd name="connsiteY0" fmla="*/ 0 h 752475"/>
              <a:gd name="connsiteX1" fmla="*/ 531019 w 540544"/>
              <a:gd name="connsiteY1" fmla="*/ 752475 h 752475"/>
              <a:gd name="connsiteX2" fmla="*/ 540544 w 540544"/>
              <a:gd name="connsiteY2" fmla="*/ 692943 h 752475"/>
              <a:gd name="connsiteX3" fmla="*/ 540544 w 540544"/>
              <a:gd name="connsiteY3" fmla="*/ 614362 h 752475"/>
              <a:gd name="connsiteX4" fmla="*/ 531019 w 540544"/>
              <a:gd name="connsiteY4" fmla="*/ 561975 h 752475"/>
              <a:gd name="connsiteX5" fmla="*/ 492919 w 540544"/>
              <a:gd name="connsiteY5" fmla="*/ 502443 h 752475"/>
              <a:gd name="connsiteX6" fmla="*/ 450057 w 540544"/>
              <a:gd name="connsiteY6" fmla="*/ 464343 h 752475"/>
              <a:gd name="connsiteX7" fmla="*/ 388144 w 540544"/>
              <a:gd name="connsiteY7" fmla="*/ 435768 h 752475"/>
              <a:gd name="connsiteX8" fmla="*/ 311944 w 540544"/>
              <a:gd name="connsiteY8" fmla="*/ 428625 h 752475"/>
              <a:gd name="connsiteX9" fmla="*/ 230982 w 540544"/>
              <a:gd name="connsiteY9" fmla="*/ 423862 h 752475"/>
              <a:gd name="connsiteX10" fmla="*/ 133350 w 540544"/>
              <a:gd name="connsiteY10" fmla="*/ 414337 h 752475"/>
              <a:gd name="connsiteX11" fmla="*/ 61913 w 540544"/>
              <a:gd name="connsiteY11" fmla="*/ 381000 h 752475"/>
              <a:gd name="connsiteX12" fmla="*/ 28575 w 540544"/>
              <a:gd name="connsiteY12" fmla="*/ 347662 h 752475"/>
              <a:gd name="connsiteX13" fmla="*/ 9525 w 540544"/>
              <a:gd name="connsiteY13" fmla="*/ 304800 h 752475"/>
              <a:gd name="connsiteX14" fmla="*/ 0 w 540544"/>
              <a:gd name="connsiteY14" fmla="*/ 240506 h 752475"/>
              <a:gd name="connsiteX15" fmla="*/ 4763 w 540544"/>
              <a:gd name="connsiteY15" fmla="*/ 169068 h 752475"/>
              <a:gd name="connsiteX16" fmla="*/ 19050 w 540544"/>
              <a:gd name="connsiteY16" fmla="*/ 126206 h 752475"/>
              <a:gd name="connsiteX17" fmla="*/ 69057 w 540544"/>
              <a:gd name="connsiteY17" fmla="*/ 76200 h 752475"/>
              <a:gd name="connsiteX18" fmla="*/ 114300 w 540544"/>
              <a:gd name="connsiteY18" fmla="*/ 47625 h 752475"/>
              <a:gd name="connsiteX19" fmla="*/ 183357 w 540544"/>
              <a:gd name="connsiteY19" fmla="*/ 23812 h 752475"/>
              <a:gd name="connsiteX20" fmla="*/ 295275 w 540544"/>
              <a:gd name="connsiteY20" fmla="*/ 14287 h 752475"/>
              <a:gd name="connsiteX21" fmla="*/ 378619 w 540544"/>
              <a:gd name="connsiteY21" fmla="*/ 0 h 752475"/>
              <a:gd name="connsiteX0" fmla="*/ 378619 w 540544"/>
              <a:gd name="connsiteY0" fmla="*/ 0 h 692943"/>
              <a:gd name="connsiteX1" fmla="*/ 540544 w 540544"/>
              <a:gd name="connsiteY1" fmla="*/ 692943 h 692943"/>
              <a:gd name="connsiteX2" fmla="*/ 540544 w 540544"/>
              <a:gd name="connsiteY2" fmla="*/ 614362 h 692943"/>
              <a:gd name="connsiteX3" fmla="*/ 531019 w 540544"/>
              <a:gd name="connsiteY3" fmla="*/ 561975 h 692943"/>
              <a:gd name="connsiteX4" fmla="*/ 492919 w 540544"/>
              <a:gd name="connsiteY4" fmla="*/ 502443 h 692943"/>
              <a:gd name="connsiteX5" fmla="*/ 450057 w 540544"/>
              <a:gd name="connsiteY5" fmla="*/ 464343 h 692943"/>
              <a:gd name="connsiteX6" fmla="*/ 388144 w 540544"/>
              <a:gd name="connsiteY6" fmla="*/ 435768 h 692943"/>
              <a:gd name="connsiteX7" fmla="*/ 311944 w 540544"/>
              <a:gd name="connsiteY7" fmla="*/ 428625 h 692943"/>
              <a:gd name="connsiteX8" fmla="*/ 230982 w 540544"/>
              <a:gd name="connsiteY8" fmla="*/ 423862 h 692943"/>
              <a:gd name="connsiteX9" fmla="*/ 133350 w 540544"/>
              <a:gd name="connsiteY9" fmla="*/ 414337 h 692943"/>
              <a:gd name="connsiteX10" fmla="*/ 61913 w 540544"/>
              <a:gd name="connsiteY10" fmla="*/ 381000 h 692943"/>
              <a:gd name="connsiteX11" fmla="*/ 28575 w 540544"/>
              <a:gd name="connsiteY11" fmla="*/ 347662 h 692943"/>
              <a:gd name="connsiteX12" fmla="*/ 9525 w 540544"/>
              <a:gd name="connsiteY12" fmla="*/ 304800 h 692943"/>
              <a:gd name="connsiteX13" fmla="*/ 0 w 540544"/>
              <a:gd name="connsiteY13" fmla="*/ 240506 h 692943"/>
              <a:gd name="connsiteX14" fmla="*/ 4763 w 540544"/>
              <a:gd name="connsiteY14" fmla="*/ 169068 h 692943"/>
              <a:gd name="connsiteX15" fmla="*/ 19050 w 540544"/>
              <a:gd name="connsiteY15" fmla="*/ 126206 h 692943"/>
              <a:gd name="connsiteX16" fmla="*/ 69057 w 540544"/>
              <a:gd name="connsiteY16" fmla="*/ 76200 h 692943"/>
              <a:gd name="connsiteX17" fmla="*/ 114300 w 540544"/>
              <a:gd name="connsiteY17" fmla="*/ 47625 h 692943"/>
              <a:gd name="connsiteX18" fmla="*/ 183357 w 540544"/>
              <a:gd name="connsiteY18" fmla="*/ 23812 h 692943"/>
              <a:gd name="connsiteX19" fmla="*/ 295275 w 540544"/>
              <a:gd name="connsiteY19" fmla="*/ 14287 h 692943"/>
              <a:gd name="connsiteX20" fmla="*/ 378619 w 540544"/>
              <a:gd name="connsiteY20" fmla="*/ 0 h 692943"/>
              <a:gd name="connsiteX0" fmla="*/ 378619 w 540544"/>
              <a:gd name="connsiteY0" fmla="*/ 0 h 614362"/>
              <a:gd name="connsiteX1" fmla="*/ 540544 w 540544"/>
              <a:gd name="connsiteY1" fmla="*/ 614362 h 614362"/>
              <a:gd name="connsiteX2" fmla="*/ 531019 w 540544"/>
              <a:gd name="connsiteY2" fmla="*/ 561975 h 614362"/>
              <a:gd name="connsiteX3" fmla="*/ 492919 w 540544"/>
              <a:gd name="connsiteY3" fmla="*/ 502443 h 614362"/>
              <a:gd name="connsiteX4" fmla="*/ 450057 w 540544"/>
              <a:gd name="connsiteY4" fmla="*/ 464343 h 614362"/>
              <a:gd name="connsiteX5" fmla="*/ 388144 w 540544"/>
              <a:gd name="connsiteY5" fmla="*/ 435768 h 614362"/>
              <a:gd name="connsiteX6" fmla="*/ 311944 w 540544"/>
              <a:gd name="connsiteY6" fmla="*/ 428625 h 614362"/>
              <a:gd name="connsiteX7" fmla="*/ 230982 w 540544"/>
              <a:gd name="connsiteY7" fmla="*/ 423862 h 614362"/>
              <a:gd name="connsiteX8" fmla="*/ 133350 w 540544"/>
              <a:gd name="connsiteY8" fmla="*/ 414337 h 614362"/>
              <a:gd name="connsiteX9" fmla="*/ 61913 w 540544"/>
              <a:gd name="connsiteY9" fmla="*/ 381000 h 614362"/>
              <a:gd name="connsiteX10" fmla="*/ 28575 w 540544"/>
              <a:gd name="connsiteY10" fmla="*/ 347662 h 614362"/>
              <a:gd name="connsiteX11" fmla="*/ 9525 w 540544"/>
              <a:gd name="connsiteY11" fmla="*/ 304800 h 614362"/>
              <a:gd name="connsiteX12" fmla="*/ 0 w 540544"/>
              <a:gd name="connsiteY12" fmla="*/ 240506 h 614362"/>
              <a:gd name="connsiteX13" fmla="*/ 4763 w 540544"/>
              <a:gd name="connsiteY13" fmla="*/ 169068 h 614362"/>
              <a:gd name="connsiteX14" fmla="*/ 19050 w 540544"/>
              <a:gd name="connsiteY14" fmla="*/ 126206 h 614362"/>
              <a:gd name="connsiteX15" fmla="*/ 69057 w 540544"/>
              <a:gd name="connsiteY15" fmla="*/ 76200 h 614362"/>
              <a:gd name="connsiteX16" fmla="*/ 114300 w 540544"/>
              <a:gd name="connsiteY16" fmla="*/ 47625 h 614362"/>
              <a:gd name="connsiteX17" fmla="*/ 183357 w 540544"/>
              <a:gd name="connsiteY17" fmla="*/ 23812 h 614362"/>
              <a:gd name="connsiteX18" fmla="*/ 295275 w 540544"/>
              <a:gd name="connsiteY18" fmla="*/ 14287 h 614362"/>
              <a:gd name="connsiteX19" fmla="*/ 378619 w 540544"/>
              <a:gd name="connsiteY19" fmla="*/ 0 h 614362"/>
              <a:gd name="connsiteX0" fmla="*/ 378619 w 531019"/>
              <a:gd name="connsiteY0" fmla="*/ 0 h 561975"/>
              <a:gd name="connsiteX1" fmla="*/ 531019 w 531019"/>
              <a:gd name="connsiteY1" fmla="*/ 561975 h 561975"/>
              <a:gd name="connsiteX2" fmla="*/ 492919 w 531019"/>
              <a:gd name="connsiteY2" fmla="*/ 502443 h 561975"/>
              <a:gd name="connsiteX3" fmla="*/ 450057 w 531019"/>
              <a:gd name="connsiteY3" fmla="*/ 464343 h 561975"/>
              <a:gd name="connsiteX4" fmla="*/ 388144 w 531019"/>
              <a:gd name="connsiteY4" fmla="*/ 435768 h 561975"/>
              <a:gd name="connsiteX5" fmla="*/ 311944 w 531019"/>
              <a:gd name="connsiteY5" fmla="*/ 428625 h 561975"/>
              <a:gd name="connsiteX6" fmla="*/ 230982 w 531019"/>
              <a:gd name="connsiteY6" fmla="*/ 423862 h 561975"/>
              <a:gd name="connsiteX7" fmla="*/ 133350 w 531019"/>
              <a:gd name="connsiteY7" fmla="*/ 414337 h 561975"/>
              <a:gd name="connsiteX8" fmla="*/ 61913 w 531019"/>
              <a:gd name="connsiteY8" fmla="*/ 381000 h 561975"/>
              <a:gd name="connsiteX9" fmla="*/ 28575 w 531019"/>
              <a:gd name="connsiteY9" fmla="*/ 347662 h 561975"/>
              <a:gd name="connsiteX10" fmla="*/ 9525 w 531019"/>
              <a:gd name="connsiteY10" fmla="*/ 304800 h 561975"/>
              <a:gd name="connsiteX11" fmla="*/ 0 w 531019"/>
              <a:gd name="connsiteY11" fmla="*/ 240506 h 561975"/>
              <a:gd name="connsiteX12" fmla="*/ 4763 w 531019"/>
              <a:gd name="connsiteY12" fmla="*/ 169068 h 561975"/>
              <a:gd name="connsiteX13" fmla="*/ 19050 w 531019"/>
              <a:gd name="connsiteY13" fmla="*/ 126206 h 561975"/>
              <a:gd name="connsiteX14" fmla="*/ 69057 w 531019"/>
              <a:gd name="connsiteY14" fmla="*/ 76200 h 561975"/>
              <a:gd name="connsiteX15" fmla="*/ 114300 w 531019"/>
              <a:gd name="connsiteY15" fmla="*/ 47625 h 561975"/>
              <a:gd name="connsiteX16" fmla="*/ 183357 w 531019"/>
              <a:gd name="connsiteY16" fmla="*/ 23812 h 561975"/>
              <a:gd name="connsiteX17" fmla="*/ 295275 w 531019"/>
              <a:gd name="connsiteY17" fmla="*/ 14287 h 561975"/>
              <a:gd name="connsiteX18" fmla="*/ 378619 w 531019"/>
              <a:gd name="connsiteY18" fmla="*/ 0 h 561975"/>
              <a:gd name="connsiteX0" fmla="*/ 378619 w 492919"/>
              <a:gd name="connsiteY0" fmla="*/ 0 h 502443"/>
              <a:gd name="connsiteX1" fmla="*/ 492919 w 492919"/>
              <a:gd name="connsiteY1" fmla="*/ 502443 h 502443"/>
              <a:gd name="connsiteX2" fmla="*/ 450057 w 492919"/>
              <a:gd name="connsiteY2" fmla="*/ 464343 h 502443"/>
              <a:gd name="connsiteX3" fmla="*/ 388144 w 492919"/>
              <a:gd name="connsiteY3" fmla="*/ 435768 h 502443"/>
              <a:gd name="connsiteX4" fmla="*/ 311944 w 492919"/>
              <a:gd name="connsiteY4" fmla="*/ 428625 h 502443"/>
              <a:gd name="connsiteX5" fmla="*/ 230982 w 492919"/>
              <a:gd name="connsiteY5" fmla="*/ 423862 h 502443"/>
              <a:gd name="connsiteX6" fmla="*/ 133350 w 492919"/>
              <a:gd name="connsiteY6" fmla="*/ 414337 h 502443"/>
              <a:gd name="connsiteX7" fmla="*/ 61913 w 492919"/>
              <a:gd name="connsiteY7" fmla="*/ 381000 h 502443"/>
              <a:gd name="connsiteX8" fmla="*/ 28575 w 492919"/>
              <a:gd name="connsiteY8" fmla="*/ 347662 h 502443"/>
              <a:gd name="connsiteX9" fmla="*/ 9525 w 492919"/>
              <a:gd name="connsiteY9" fmla="*/ 304800 h 502443"/>
              <a:gd name="connsiteX10" fmla="*/ 0 w 492919"/>
              <a:gd name="connsiteY10" fmla="*/ 240506 h 502443"/>
              <a:gd name="connsiteX11" fmla="*/ 4763 w 492919"/>
              <a:gd name="connsiteY11" fmla="*/ 169068 h 502443"/>
              <a:gd name="connsiteX12" fmla="*/ 19050 w 492919"/>
              <a:gd name="connsiteY12" fmla="*/ 126206 h 502443"/>
              <a:gd name="connsiteX13" fmla="*/ 69057 w 492919"/>
              <a:gd name="connsiteY13" fmla="*/ 76200 h 502443"/>
              <a:gd name="connsiteX14" fmla="*/ 114300 w 492919"/>
              <a:gd name="connsiteY14" fmla="*/ 47625 h 502443"/>
              <a:gd name="connsiteX15" fmla="*/ 183357 w 492919"/>
              <a:gd name="connsiteY15" fmla="*/ 23812 h 502443"/>
              <a:gd name="connsiteX16" fmla="*/ 295275 w 492919"/>
              <a:gd name="connsiteY16" fmla="*/ 14287 h 502443"/>
              <a:gd name="connsiteX17" fmla="*/ 378619 w 492919"/>
              <a:gd name="connsiteY17" fmla="*/ 0 h 502443"/>
              <a:gd name="connsiteX0" fmla="*/ 378619 w 450057"/>
              <a:gd name="connsiteY0" fmla="*/ 0 h 464343"/>
              <a:gd name="connsiteX1" fmla="*/ 450057 w 450057"/>
              <a:gd name="connsiteY1" fmla="*/ 464343 h 464343"/>
              <a:gd name="connsiteX2" fmla="*/ 388144 w 450057"/>
              <a:gd name="connsiteY2" fmla="*/ 435768 h 464343"/>
              <a:gd name="connsiteX3" fmla="*/ 311944 w 450057"/>
              <a:gd name="connsiteY3" fmla="*/ 428625 h 464343"/>
              <a:gd name="connsiteX4" fmla="*/ 230982 w 450057"/>
              <a:gd name="connsiteY4" fmla="*/ 423862 h 464343"/>
              <a:gd name="connsiteX5" fmla="*/ 133350 w 450057"/>
              <a:gd name="connsiteY5" fmla="*/ 414337 h 464343"/>
              <a:gd name="connsiteX6" fmla="*/ 61913 w 450057"/>
              <a:gd name="connsiteY6" fmla="*/ 381000 h 464343"/>
              <a:gd name="connsiteX7" fmla="*/ 28575 w 450057"/>
              <a:gd name="connsiteY7" fmla="*/ 347662 h 464343"/>
              <a:gd name="connsiteX8" fmla="*/ 9525 w 450057"/>
              <a:gd name="connsiteY8" fmla="*/ 304800 h 464343"/>
              <a:gd name="connsiteX9" fmla="*/ 0 w 450057"/>
              <a:gd name="connsiteY9" fmla="*/ 240506 h 464343"/>
              <a:gd name="connsiteX10" fmla="*/ 4763 w 450057"/>
              <a:gd name="connsiteY10" fmla="*/ 169068 h 464343"/>
              <a:gd name="connsiteX11" fmla="*/ 19050 w 450057"/>
              <a:gd name="connsiteY11" fmla="*/ 126206 h 464343"/>
              <a:gd name="connsiteX12" fmla="*/ 69057 w 450057"/>
              <a:gd name="connsiteY12" fmla="*/ 76200 h 464343"/>
              <a:gd name="connsiteX13" fmla="*/ 114300 w 450057"/>
              <a:gd name="connsiteY13" fmla="*/ 47625 h 464343"/>
              <a:gd name="connsiteX14" fmla="*/ 183357 w 450057"/>
              <a:gd name="connsiteY14" fmla="*/ 23812 h 464343"/>
              <a:gd name="connsiteX15" fmla="*/ 295275 w 450057"/>
              <a:gd name="connsiteY15" fmla="*/ 14287 h 464343"/>
              <a:gd name="connsiteX16" fmla="*/ 378619 w 450057"/>
              <a:gd name="connsiteY16" fmla="*/ 0 h 464343"/>
              <a:gd name="connsiteX0" fmla="*/ 378619 w 388144"/>
              <a:gd name="connsiteY0" fmla="*/ 0 h 435768"/>
              <a:gd name="connsiteX1" fmla="*/ 388144 w 388144"/>
              <a:gd name="connsiteY1" fmla="*/ 435768 h 435768"/>
              <a:gd name="connsiteX2" fmla="*/ 311944 w 388144"/>
              <a:gd name="connsiteY2" fmla="*/ 428625 h 435768"/>
              <a:gd name="connsiteX3" fmla="*/ 230982 w 388144"/>
              <a:gd name="connsiteY3" fmla="*/ 423862 h 435768"/>
              <a:gd name="connsiteX4" fmla="*/ 133350 w 388144"/>
              <a:gd name="connsiteY4" fmla="*/ 414337 h 435768"/>
              <a:gd name="connsiteX5" fmla="*/ 61913 w 388144"/>
              <a:gd name="connsiteY5" fmla="*/ 381000 h 435768"/>
              <a:gd name="connsiteX6" fmla="*/ 28575 w 388144"/>
              <a:gd name="connsiteY6" fmla="*/ 347662 h 435768"/>
              <a:gd name="connsiteX7" fmla="*/ 9525 w 388144"/>
              <a:gd name="connsiteY7" fmla="*/ 304800 h 435768"/>
              <a:gd name="connsiteX8" fmla="*/ 0 w 388144"/>
              <a:gd name="connsiteY8" fmla="*/ 240506 h 435768"/>
              <a:gd name="connsiteX9" fmla="*/ 4763 w 388144"/>
              <a:gd name="connsiteY9" fmla="*/ 169068 h 435768"/>
              <a:gd name="connsiteX10" fmla="*/ 19050 w 388144"/>
              <a:gd name="connsiteY10" fmla="*/ 126206 h 435768"/>
              <a:gd name="connsiteX11" fmla="*/ 69057 w 388144"/>
              <a:gd name="connsiteY11" fmla="*/ 76200 h 435768"/>
              <a:gd name="connsiteX12" fmla="*/ 114300 w 388144"/>
              <a:gd name="connsiteY12" fmla="*/ 47625 h 435768"/>
              <a:gd name="connsiteX13" fmla="*/ 183357 w 388144"/>
              <a:gd name="connsiteY13" fmla="*/ 23812 h 435768"/>
              <a:gd name="connsiteX14" fmla="*/ 295275 w 388144"/>
              <a:gd name="connsiteY14" fmla="*/ 14287 h 435768"/>
              <a:gd name="connsiteX15" fmla="*/ 378619 w 388144"/>
              <a:gd name="connsiteY15" fmla="*/ 0 h 43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44" h="435768">
                <a:moveTo>
                  <a:pt x="378619" y="0"/>
                </a:moveTo>
                <a:lnTo>
                  <a:pt x="388144" y="435768"/>
                </a:lnTo>
                <a:lnTo>
                  <a:pt x="311944" y="428625"/>
                </a:lnTo>
                <a:lnTo>
                  <a:pt x="230982" y="423862"/>
                </a:lnTo>
                <a:lnTo>
                  <a:pt x="133350" y="414337"/>
                </a:lnTo>
                <a:lnTo>
                  <a:pt x="61913" y="381000"/>
                </a:lnTo>
                <a:lnTo>
                  <a:pt x="28575" y="347662"/>
                </a:lnTo>
                <a:lnTo>
                  <a:pt x="9525" y="304800"/>
                </a:lnTo>
                <a:lnTo>
                  <a:pt x="0" y="240506"/>
                </a:lnTo>
                <a:lnTo>
                  <a:pt x="4763" y="169068"/>
                </a:lnTo>
                <a:lnTo>
                  <a:pt x="19050" y="126206"/>
                </a:lnTo>
                <a:lnTo>
                  <a:pt x="69057" y="76200"/>
                </a:lnTo>
                <a:lnTo>
                  <a:pt x="114300" y="47625"/>
                </a:lnTo>
                <a:lnTo>
                  <a:pt x="183357" y="23812"/>
                </a:lnTo>
                <a:lnTo>
                  <a:pt x="295275" y="14287"/>
                </a:lnTo>
                <a:lnTo>
                  <a:pt x="378619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reeform 61"/>
          <p:cNvSpPr/>
          <p:nvPr/>
        </p:nvSpPr>
        <p:spPr>
          <a:xfrm>
            <a:off x="4241914" y="1261387"/>
            <a:ext cx="258648" cy="314954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07294 w 1643063"/>
              <a:gd name="connsiteY15" fmla="*/ 528637 h 835819"/>
              <a:gd name="connsiteX16" fmla="*/ 1162050 w 1643063"/>
              <a:gd name="connsiteY16" fmla="*/ 571500 h 835819"/>
              <a:gd name="connsiteX17" fmla="*/ 1135857 w 1643063"/>
              <a:gd name="connsiteY17" fmla="*/ 609600 h 835819"/>
              <a:gd name="connsiteX18" fmla="*/ 1109663 w 1643063"/>
              <a:gd name="connsiteY18" fmla="*/ 688181 h 835819"/>
              <a:gd name="connsiteX19" fmla="*/ 1119188 w 1643063"/>
              <a:gd name="connsiteY19" fmla="*/ 742950 h 835819"/>
              <a:gd name="connsiteX20" fmla="*/ 1126332 w 1643063"/>
              <a:gd name="connsiteY20" fmla="*/ 804862 h 835819"/>
              <a:gd name="connsiteX21" fmla="*/ 1131094 w 1643063"/>
              <a:gd name="connsiteY21" fmla="*/ 831056 h 835819"/>
              <a:gd name="connsiteX22" fmla="*/ 531019 w 1643063"/>
              <a:gd name="connsiteY22" fmla="*/ 835819 h 835819"/>
              <a:gd name="connsiteX23" fmla="*/ 540544 w 1643063"/>
              <a:gd name="connsiteY23" fmla="*/ 776287 h 835819"/>
              <a:gd name="connsiteX24" fmla="*/ 540544 w 1643063"/>
              <a:gd name="connsiteY24" fmla="*/ 697706 h 835819"/>
              <a:gd name="connsiteX25" fmla="*/ 531019 w 1643063"/>
              <a:gd name="connsiteY25" fmla="*/ 645319 h 835819"/>
              <a:gd name="connsiteX26" fmla="*/ 492919 w 1643063"/>
              <a:gd name="connsiteY26" fmla="*/ 585787 h 835819"/>
              <a:gd name="connsiteX27" fmla="*/ 450057 w 1643063"/>
              <a:gd name="connsiteY27" fmla="*/ 547687 h 835819"/>
              <a:gd name="connsiteX28" fmla="*/ 388144 w 1643063"/>
              <a:gd name="connsiteY28" fmla="*/ 519112 h 835819"/>
              <a:gd name="connsiteX29" fmla="*/ 311944 w 1643063"/>
              <a:gd name="connsiteY29" fmla="*/ 511969 h 835819"/>
              <a:gd name="connsiteX30" fmla="*/ 230982 w 1643063"/>
              <a:gd name="connsiteY30" fmla="*/ 507206 h 835819"/>
              <a:gd name="connsiteX31" fmla="*/ 133350 w 1643063"/>
              <a:gd name="connsiteY31" fmla="*/ 497681 h 835819"/>
              <a:gd name="connsiteX32" fmla="*/ 61913 w 1643063"/>
              <a:gd name="connsiteY32" fmla="*/ 464344 h 835819"/>
              <a:gd name="connsiteX33" fmla="*/ 28575 w 1643063"/>
              <a:gd name="connsiteY33" fmla="*/ 431006 h 835819"/>
              <a:gd name="connsiteX34" fmla="*/ 9525 w 1643063"/>
              <a:gd name="connsiteY34" fmla="*/ 388144 h 835819"/>
              <a:gd name="connsiteX35" fmla="*/ 0 w 1643063"/>
              <a:gd name="connsiteY35" fmla="*/ 323850 h 835819"/>
              <a:gd name="connsiteX36" fmla="*/ 4763 w 1643063"/>
              <a:gd name="connsiteY36" fmla="*/ 252412 h 835819"/>
              <a:gd name="connsiteX37" fmla="*/ 19050 w 1643063"/>
              <a:gd name="connsiteY37" fmla="*/ 209550 h 835819"/>
              <a:gd name="connsiteX38" fmla="*/ 69057 w 1643063"/>
              <a:gd name="connsiteY38" fmla="*/ 159544 h 835819"/>
              <a:gd name="connsiteX39" fmla="*/ 114300 w 1643063"/>
              <a:gd name="connsiteY39" fmla="*/ 130969 h 835819"/>
              <a:gd name="connsiteX40" fmla="*/ 183357 w 1643063"/>
              <a:gd name="connsiteY40" fmla="*/ 107156 h 835819"/>
              <a:gd name="connsiteX41" fmla="*/ 295275 w 1643063"/>
              <a:gd name="connsiteY41" fmla="*/ 97631 h 835819"/>
              <a:gd name="connsiteX42" fmla="*/ 378619 w 1643063"/>
              <a:gd name="connsiteY42" fmla="*/ 83344 h 835819"/>
              <a:gd name="connsiteX43" fmla="*/ 502444 w 1643063"/>
              <a:gd name="connsiteY43" fmla="*/ 69056 h 835819"/>
              <a:gd name="connsiteX44" fmla="*/ 573882 w 1643063"/>
              <a:gd name="connsiteY44" fmla="*/ 54769 h 835819"/>
              <a:gd name="connsiteX45" fmla="*/ 659607 w 1643063"/>
              <a:gd name="connsiteY45" fmla="*/ 42862 h 835819"/>
              <a:gd name="connsiteX46" fmla="*/ 723900 w 1643063"/>
              <a:gd name="connsiteY46" fmla="*/ 23812 h 835819"/>
              <a:gd name="connsiteX47" fmla="*/ 802482 w 1643063"/>
              <a:gd name="connsiteY47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62050 w 1643063"/>
              <a:gd name="connsiteY15" fmla="*/ 571500 h 835819"/>
              <a:gd name="connsiteX16" fmla="*/ 1135857 w 1643063"/>
              <a:gd name="connsiteY16" fmla="*/ 609600 h 835819"/>
              <a:gd name="connsiteX17" fmla="*/ 1109663 w 1643063"/>
              <a:gd name="connsiteY17" fmla="*/ 688181 h 835819"/>
              <a:gd name="connsiteX18" fmla="*/ 1119188 w 1643063"/>
              <a:gd name="connsiteY18" fmla="*/ 742950 h 835819"/>
              <a:gd name="connsiteX19" fmla="*/ 1126332 w 1643063"/>
              <a:gd name="connsiteY19" fmla="*/ 804862 h 835819"/>
              <a:gd name="connsiteX20" fmla="*/ 1131094 w 1643063"/>
              <a:gd name="connsiteY20" fmla="*/ 831056 h 835819"/>
              <a:gd name="connsiteX21" fmla="*/ 531019 w 1643063"/>
              <a:gd name="connsiteY21" fmla="*/ 835819 h 835819"/>
              <a:gd name="connsiteX22" fmla="*/ 540544 w 1643063"/>
              <a:gd name="connsiteY22" fmla="*/ 776287 h 835819"/>
              <a:gd name="connsiteX23" fmla="*/ 540544 w 1643063"/>
              <a:gd name="connsiteY23" fmla="*/ 697706 h 835819"/>
              <a:gd name="connsiteX24" fmla="*/ 531019 w 1643063"/>
              <a:gd name="connsiteY24" fmla="*/ 645319 h 835819"/>
              <a:gd name="connsiteX25" fmla="*/ 492919 w 1643063"/>
              <a:gd name="connsiteY25" fmla="*/ 585787 h 835819"/>
              <a:gd name="connsiteX26" fmla="*/ 450057 w 1643063"/>
              <a:gd name="connsiteY26" fmla="*/ 547687 h 835819"/>
              <a:gd name="connsiteX27" fmla="*/ 388144 w 1643063"/>
              <a:gd name="connsiteY27" fmla="*/ 519112 h 835819"/>
              <a:gd name="connsiteX28" fmla="*/ 311944 w 1643063"/>
              <a:gd name="connsiteY28" fmla="*/ 511969 h 835819"/>
              <a:gd name="connsiteX29" fmla="*/ 230982 w 1643063"/>
              <a:gd name="connsiteY29" fmla="*/ 507206 h 835819"/>
              <a:gd name="connsiteX30" fmla="*/ 133350 w 1643063"/>
              <a:gd name="connsiteY30" fmla="*/ 497681 h 835819"/>
              <a:gd name="connsiteX31" fmla="*/ 61913 w 1643063"/>
              <a:gd name="connsiteY31" fmla="*/ 464344 h 835819"/>
              <a:gd name="connsiteX32" fmla="*/ 28575 w 1643063"/>
              <a:gd name="connsiteY32" fmla="*/ 431006 h 835819"/>
              <a:gd name="connsiteX33" fmla="*/ 9525 w 1643063"/>
              <a:gd name="connsiteY33" fmla="*/ 388144 h 835819"/>
              <a:gd name="connsiteX34" fmla="*/ 0 w 1643063"/>
              <a:gd name="connsiteY34" fmla="*/ 323850 h 835819"/>
              <a:gd name="connsiteX35" fmla="*/ 4763 w 1643063"/>
              <a:gd name="connsiteY35" fmla="*/ 252412 h 835819"/>
              <a:gd name="connsiteX36" fmla="*/ 19050 w 1643063"/>
              <a:gd name="connsiteY36" fmla="*/ 209550 h 835819"/>
              <a:gd name="connsiteX37" fmla="*/ 69057 w 1643063"/>
              <a:gd name="connsiteY37" fmla="*/ 159544 h 835819"/>
              <a:gd name="connsiteX38" fmla="*/ 114300 w 1643063"/>
              <a:gd name="connsiteY38" fmla="*/ 130969 h 835819"/>
              <a:gd name="connsiteX39" fmla="*/ 183357 w 1643063"/>
              <a:gd name="connsiteY39" fmla="*/ 107156 h 835819"/>
              <a:gd name="connsiteX40" fmla="*/ 295275 w 1643063"/>
              <a:gd name="connsiteY40" fmla="*/ 97631 h 835819"/>
              <a:gd name="connsiteX41" fmla="*/ 378619 w 1643063"/>
              <a:gd name="connsiteY41" fmla="*/ 83344 h 835819"/>
              <a:gd name="connsiteX42" fmla="*/ 502444 w 1643063"/>
              <a:gd name="connsiteY42" fmla="*/ 69056 h 835819"/>
              <a:gd name="connsiteX43" fmla="*/ 573882 w 1643063"/>
              <a:gd name="connsiteY43" fmla="*/ 54769 h 835819"/>
              <a:gd name="connsiteX44" fmla="*/ 659607 w 1643063"/>
              <a:gd name="connsiteY44" fmla="*/ 42862 h 835819"/>
              <a:gd name="connsiteX45" fmla="*/ 723900 w 1643063"/>
              <a:gd name="connsiteY45" fmla="*/ 23812 h 835819"/>
              <a:gd name="connsiteX46" fmla="*/ 802482 w 1643063"/>
              <a:gd name="connsiteY46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35857 w 1643063"/>
              <a:gd name="connsiteY15" fmla="*/ 609600 h 835819"/>
              <a:gd name="connsiteX16" fmla="*/ 1109663 w 1643063"/>
              <a:gd name="connsiteY16" fmla="*/ 688181 h 835819"/>
              <a:gd name="connsiteX17" fmla="*/ 1119188 w 1643063"/>
              <a:gd name="connsiteY17" fmla="*/ 742950 h 835819"/>
              <a:gd name="connsiteX18" fmla="*/ 1126332 w 1643063"/>
              <a:gd name="connsiteY18" fmla="*/ 804862 h 835819"/>
              <a:gd name="connsiteX19" fmla="*/ 1131094 w 1643063"/>
              <a:gd name="connsiteY19" fmla="*/ 831056 h 835819"/>
              <a:gd name="connsiteX20" fmla="*/ 531019 w 1643063"/>
              <a:gd name="connsiteY20" fmla="*/ 835819 h 835819"/>
              <a:gd name="connsiteX21" fmla="*/ 540544 w 1643063"/>
              <a:gd name="connsiteY21" fmla="*/ 776287 h 835819"/>
              <a:gd name="connsiteX22" fmla="*/ 540544 w 1643063"/>
              <a:gd name="connsiteY22" fmla="*/ 697706 h 835819"/>
              <a:gd name="connsiteX23" fmla="*/ 531019 w 1643063"/>
              <a:gd name="connsiteY23" fmla="*/ 645319 h 835819"/>
              <a:gd name="connsiteX24" fmla="*/ 492919 w 1643063"/>
              <a:gd name="connsiteY24" fmla="*/ 585787 h 835819"/>
              <a:gd name="connsiteX25" fmla="*/ 450057 w 1643063"/>
              <a:gd name="connsiteY25" fmla="*/ 547687 h 835819"/>
              <a:gd name="connsiteX26" fmla="*/ 388144 w 1643063"/>
              <a:gd name="connsiteY26" fmla="*/ 519112 h 835819"/>
              <a:gd name="connsiteX27" fmla="*/ 311944 w 1643063"/>
              <a:gd name="connsiteY27" fmla="*/ 511969 h 835819"/>
              <a:gd name="connsiteX28" fmla="*/ 230982 w 1643063"/>
              <a:gd name="connsiteY28" fmla="*/ 507206 h 835819"/>
              <a:gd name="connsiteX29" fmla="*/ 133350 w 1643063"/>
              <a:gd name="connsiteY29" fmla="*/ 497681 h 835819"/>
              <a:gd name="connsiteX30" fmla="*/ 61913 w 1643063"/>
              <a:gd name="connsiteY30" fmla="*/ 464344 h 835819"/>
              <a:gd name="connsiteX31" fmla="*/ 28575 w 1643063"/>
              <a:gd name="connsiteY31" fmla="*/ 431006 h 835819"/>
              <a:gd name="connsiteX32" fmla="*/ 9525 w 1643063"/>
              <a:gd name="connsiteY32" fmla="*/ 388144 h 835819"/>
              <a:gd name="connsiteX33" fmla="*/ 0 w 1643063"/>
              <a:gd name="connsiteY33" fmla="*/ 323850 h 835819"/>
              <a:gd name="connsiteX34" fmla="*/ 4763 w 1643063"/>
              <a:gd name="connsiteY34" fmla="*/ 252412 h 835819"/>
              <a:gd name="connsiteX35" fmla="*/ 19050 w 1643063"/>
              <a:gd name="connsiteY35" fmla="*/ 209550 h 835819"/>
              <a:gd name="connsiteX36" fmla="*/ 69057 w 1643063"/>
              <a:gd name="connsiteY36" fmla="*/ 159544 h 835819"/>
              <a:gd name="connsiteX37" fmla="*/ 114300 w 1643063"/>
              <a:gd name="connsiteY37" fmla="*/ 130969 h 835819"/>
              <a:gd name="connsiteX38" fmla="*/ 183357 w 1643063"/>
              <a:gd name="connsiteY38" fmla="*/ 107156 h 835819"/>
              <a:gd name="connsiteX39" fmla="*/ 295275 w 1643063"/>
              <a:gd name="connsiteY39" fmla="*/ 97631 h 835819"/>
              <a:gd name="connsiteX40" fmla="*/ 378619 w 1643063"/>
              <a:gd name="connsiteY40" fmla="*/ 83344 h 835819"/>
              <a:gd name="connsiteX41" fmla="*/ 502444 w 1643063"/>
              <a:gd name="connsiteY41" fmla="*/ 69056 h 835819"/>
              <a:gd name="connsiteX42" fmla="*/ 573882 w 1643063"/>
              <a:gd name="connsiteY42" fmla="*/ 54769 h 835819"/>
              <a:gd name="connsiteX43" fmla="*/ 659607 w 1643063"/>
              <a:gd name="connsiteY43" fmla="*/ 42862 h 835819"/>
              <a:gd name="connsiteX44" fmla="*/ 723900 w 1643063"/>
              <a:gd name="connsiteY44" fmla="*/ 23812 h 835819"/>
              <a:gd name="connsiteX45" fmla="*/ 802482 w 1643063"/>
              <a:gd name="connsiteY45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09663 w 1643063"/>
              <a:gd name="connsiteY15" fmla="*/ 688181 h 835819"/>
              <a:gd name="connsiteX16" fmla="*/ 1119188 w 1643063"/>
              <a:gd name="connsiteY16" fmla="*/ 742950 h 835819"/>
              <a:gd name="connsiteX17" fmla="*/ 1126332 w 1643063"/>
              <a:gd name="connsiteY17" fmla="*/ 804862 h 835819"/>
              <a:gd name="connsiteX18" fmla="*/ 1131094 w 1643063"/>
              <a:gd name="connsiteY18" fmla="*/ 831056 h 835819"/>
              <a:gd name="connsiteX19" fmla="*/ 531019 w 1643063"/>
              <a:gd name="connsiteY19" fmla="*/ 835819 h 835819"/>
              <a:gd name="connsiteX20" fmla="*/ 540544 w 1643063"/>
              <a:gd name="connsiteY20" fmla="*/ 776287 h 835819"/>
              <a:gd name="connsiteX21" fmla="*/ 540544 w 1643063"/>
              <a:gd name="connsiteY21" fmla="*/ 697706 h 835819"/>
              <a:gd name="connsiteX22" fmla="*/ 531019 w 1643063"/>
              <a:gd name="connsiteY22" fmla="*/ 645319 h 835819"/>
              <a:gd name="connsiteX23" fmla="*/ 492919 w 1643063"/>
              <a:gd name="connsiteY23" fmla="*/ 585787 h 835819"/>
              <a:gd name="connsiteX24" fmla="*/ 450057 w 1643063"/>
              <a:gd name="connsiteY24" fmla="*/ 547687 h 835819"/>
              <a:gd name="connsiteX25" fmla="*/ 388144 w 1643063"/>
              <a:gd name="connsiteY25" fmla="*/ 519112 h 835819"/>
              <a:gd name="connsiteX26" fmla="*/ 311944 w 1643063"/>
              <a:gd name="connsiteY26" fmla="*/ 511969 h 835819"/>
              <a:gd name="connsiteX27" fmla="*/ 230982 w 1643063"/>
              <a:gd name="connsiteY27" fmla="*/ 507206 h 835819"/>
              <a:gd name="connsiteX28" fmla="*/ 133350 w 1643063"/>
              <a:gd name="connsiteY28" fmla="*/ 497681 h 835819"/>
              <a:gd name="connsiteX29" fmla="*/ 61913 w 1643063"/>
              <a:gd name="connsiteY29" fmla="*/ 464344 h 835819"/>
              <a:gd name="connsiteX30" fmla="*/ 28575 w 1643063"/>
              <a:gd name="connsiteY30" fmla="*/ 431006 h 835819"/>
              <a:gd name="connsiteX31" fmla="*/ 9525 w 1643063"/>
              <a:gd name="connsiteY31" fmla="*/ 388144 h 835819"/>
              <a:gd name="connsiteX32" fmla="*/ 0 w 1643063"/>
              <a:gd name="connsiteY32" fmla="*/ 323850 h 835819"/>
              <a:gd name="connsiteX33" fmla="*/ 4763 w 1643063"/>
              <a:gd name="connsiteY33" fmla="*/ 252412 h 835819"/>
              <a:gd name="connsiteX34" fmla="*/ 19050 w 1643063"/>
              <a:gd name="connsiteY34" fmla="*/ 209550 h 835819"/>
              <a:gd name="connsiteX35" fmla="*/ 69057 w 1643063"/>
              <a:gd name="connsiteY35" fmla="*/ 159544 h 835819"/>
              <a:gd name="connsiteX36" fmla="*/ 114300 w 1643063"/>
              <a:gd name="connsiteY36" fmla="*/ 130969 h 835819"/>
              <a:gd name="connsiteX37" fmla="*/ 183357 w 1643063"/>
              <a:gd name="connsiteY37" fmla="*/ 107156 h 835819"/>
              <a:gd name="connsiteX38" fmla="*/ 295275 w 1643063"/>
              <a:gd name="connsiteY38" fmla="*/ 97631 h 835819"/>
              <a:gd name="connsiteX39" fmla="*/ 378619 w 1643063"/>
              <a:gd name="connsiteY39" fmla="*/ 83344 h 835819"/>
              <a:gd name="connsiteX40" fmla="*/ 502444 w 1643063"/>
              <a:gd name="connsiteY40" fmla="*/ 69056 h 835819"/>
              <a:gd name="connsiteX41" fmla="*/ 573882 w 1643063"/>
              <a:gd name="connsiteY41" fmla="*/ 54769 h 835819"/>
              <a:gd name="connsiteX42" fmla="*/ 659607 w 1643063"/>
              <a:gd name="connsiteY42" fmla="*/ 42862 h 835819"/>
              <a:gd name="connsiteX43" fmla="*/ 723900 w 1643063"/>
              <a:gd name="connsiteY43" fmla="*/ 23812 h 835819"/>
              <a:gd name="connsiteX44" fmla="*/ 802482 w 1643063"/>
              <a:gd name="connsiteY44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19188 w 1643063"/>
              <a:gd name="connsiteY15" fmla="*/ 742950 h 835819"/>
              <a:gd name="connsiteX16" fmla="*/ 1126332 w 1643063"/>
              <a:gd name="connsiteY16" fmla="*/ 804862 h 835819"/>
              <a:gd name="connsiteX17" fmla="*/ 1131094 w 1643063"/>
              <a:gd name="connsiteY17" fmla="*/ 831056 h 835819"/>
              <a:gd name="connsiteX18" fmla="*/ 531019 w 1643063"/>
              <a:gd name="connsiteY18" fmla="*/ 835819 h 835819"/>
              <a:gd name="connsiteX19" fmla="*/ 540544 w 1643063"/>
              <a:gd name="connsiteY19" fmla="*/ 776287 h 835819"/>
              <a:gd name="connsiteX20" fmla="*/ 540544 w 1643063"/>
              <a:gd name="connsiteY20" fmla="*/ 697706 h 835819"/>
              <a:gd name="connsiteX21" fmla="*/ 531019 w 1643063"/>
              <a:gd name="connsiteY21" fmla="*/ 645319 h 835819"/>
              <a:gd name="connsiteX22" fmla="*/ 492919 w 1643063"/>
              <a:gd name="connsiteY22" fmla="*/ 585787 h 835819"/>
              <a:gd name="connsiteX23" fmla="*/ 450057 w 1643063"/>
              <a:gd name="connsiteY23" fmla="*/ 547687 h 835819"/>
              <a:gd name="connsiteX24" fmla="*/ 388144 w 1643063"/>
              <a:gd name="connsiteY24" fmla="*/ 519112 h 835819"/>
              <a:gd name="connsiteX25" fmla="*/ 311944 w 1643063"/>
              <a:gd name="connsiteY25" fmla="*/ 511969 h 835819"/>
              <a:gd name="connsiteX26" fmla="*/ 230982 w 1643063"/>
              <a:gd name="connsiteY26" fmla="*/ 507206 h 835819"/>
              <a:gd name="connsiteX27" fmla="*/ 133350 w 1643063"/>
              <a:gd name="connsiteY27" fmla="*/ 497681 h 835819"/>
              <a:gd name="connsiteX28" fmla="*/ 61913 w 1643063"/>
              <a:gd name="connsiteY28" fmla="*/ 464344 h 835819"/>
              <a:gd name="connsiteX29" fmla="*/ 28575 w 1643063"/>
              <a:gd name="connsiteY29" fmla="*/ 431006 h 835819"/>
              <a:gd name="connsiteX30" fmla="*/ 9525 w 1643063"/>
              <a:gd name="connsiteY30" fmla="*/ 388144 h 835819"/>
              <a:gd name="connsiteX31" fmla="*/ 0 w 1643063"/>
              <a:gd name="connsiteY31" fmla="*/ 323850 h 835819"/>
              <a:gd name="connsiteX32" fmla="*/ 4763 w 1643063"/>
              <a:gd name="connsiteY32" fmla="*/ 252412 h 835819"/>
              <a:gd name="connsiteX33" fmla="*/ 19050 w 1643063"/>
              <a:gd name="connsiteY33" fmla="*/ 209550 h 835819"/>
              <a:gd name="connsiteX34" fmla="*/ 69057 w 1643063"/>
              <a:gd name="connsiteY34" fmla="*/ 159544 h 835819"/>
              <a:gd name="connsiteX35" fmla="*/ 114300 w 1643063"/>
              <a:gd name="connsiteY35" fmla="*/ 130969 h 835819"/>
              <a:gd name="connsiteX36" fmla="*/ 183357 w 1643063"/>
              <a:gd name="connsiteY36" fmla="*/ 107156 h 835819"/>
              <a:gd name="connsiteX37" fmla="*/ 295275 w 1643063"/>
              <a:gd name="connsiteY37" fmla="*/ 97631 h 835819"/>
              <a:gd name="connsiteX38" fmla="*/ 378619 w 1643063"/>
              <a:gd name="connsiteY38" fmla="*/ 83344 h 835819"/>
              <a:gd name="connsiteX39" fmla="*/ 502444 w 1643063"/>
              <a:gd name="connsiteY39" fmla="*/ 69056 h 835819"/>
              <a:gd name="connsiteX40" fmla="*/ 573882 w 1643063"/>
              <a:gd name="connsiteY40" fmla="*/ 54769 h 835819"/>
              <a:gd name="connsiteX41" fmla="*/ 659607 w 1643063"/>
              <a:gd name="connsiteY41" fmla="*/ 42862 h 835819"/>
              <a:gd name="connsiteX42" fmla="*/ 723900 w 1643063"/>
              <a:gd name="connsiteY42" fmla="*/ 23812 h 835819"/>
              <a:gd name="connsiteX43" fmla="*/ 802482 w 1643063"/>
              <a:gd name="connsiteY43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26332 w 1643063"/>
              <a:gd name="connsiteY15" fmla="*/ 804862 h 835819"/>
              <a:gd name="connsiteX16" fmla="*/ 1131094 w 1643063"/>
              <a:gd name="connsiteY16" fmla="*/ 831056 h 835819"/>
              <a:gd name="connsiteX17" fmla="*/ 531019 w 1643063"/>
              <a:gd name="connsiteY17" fmla="*/ 835819 h 835819"/>
              <a:gd name="connsiteX18" fmla="*/ 540544 w 1643063"/>
              <a:gd name="connsiteY18" fmla="*/ 776287 h 835819"/>
              <a:gd name="connsiteX19" fmla="*/ 540544 w 1643063"/>
              <a:gd name="connsiteY19" fmla="*/ 697706 h 835819"/>
              <a:gd name="connsiteX20" fmla="*/ 531019 w 1643063"/>
              <a:gd name="connsiteY20" fmla="*/ 645319 h 835819"/>
              <a:gd name="connsiteX21" fmla="*/ 492919 w 1643063"/>
              <a:gd name="connsiteY21" fmla="*/ 585787 h 835819"/>
              <a:gd name="connsiteX22" fmla="*/ 450057 w 1643063"/>
              <a:gd name="connsiteY22" fmla="*/ 547687 h 835819"/>
              <a:gd name="connsiteX23" fmla="*/ 388144 w 1643063"/>
              <a:gd name="connsiteY23" fmla="*/ 519112 h 835819"/>
              <a:gd name="connsiteX24" fmla="*/ 311944 w 1643063"/>
              <a:gd name="connsiteY24" fmla="*/ 511969 h 835819"/>
              <a:gd name="connsiteX25" fmla="*/ 230982 w 1643063"/>
              <a:gd name="connsiteY25" fmla="*/ 507206 h 835819"/>
              <a:gd name="connsiteX26" fmla="*/ 133350 w 1643063"/>
              <a:gd name="connsiteY26" fmla="*/ 497681 h 835819"/>
              <a:gd name="connsiteX27" fmla="*/ 61913 w 1643063"/>
              <a:gd name="connsiteY27" fmla="*/ 464344 h 835819"/>
              <a:gd name="connsiteX28" fmla="*/ 28575 w 1643063"/>
              <a:gd name="connsiteY28" fmla="*/ 431006 h 835819"/>
              <a:gd name="connsiteX29" fmla="*/ 9525 w 1643063"/>
              <a:gd name="connsiteY29" fmla="*/ 388144 h 835819"/>
              <a:gd name="connsiteX30" fmla="*/ 0 w 1643063"/>
              <a:gd name="connsiteY30" fmla="*/ 323850 h 835819"/>
              <a:gd name="connsiteX31" fmla="*/ 4763 w 1643063"/>
              <a:gd name="connsiteY31" fmla="*/ 252412 h 835819"/>
              <a:gd name="connsiteX32" fmla="*/ 19050 w 1643063"/>
              <a:gd name="connsiteY32" fmla="*/ 209550 h 835819"/>
              <a:gd name="connsiteX33" fmla="*/ 69057 w 1643063"/>
              <a:gd name="connsiteY33" fmla="*/ 159544 h 835819"/>
              <a:gd name="connsiteX34" fmla="*/ 114300 w 1643063"/>
              <a:gd name="connsiteY34" fmla="*/ 130969 h 835819"/>
              <a:gd name="connsiteX35" fmla="*/ 183357 w 1643063"/>
              <a:gd name="connsiteY35" fmla="*/ 107156 h 835819"/>
              <a:gd name="connsiteX36" fmla="*/ 295275 w 1643063"/>
              <a:gd name="connsiteY36" fmla="*/ 97631 h 835819"/>
              <a:gd name="connsiteX37" fmla="*/ 378619 w 1643063"/>
              <a:gd name="connsiteY37" fmla="*/ 83344 h 835819"/>
              <a:gd name="connsiteX38" fmla="*/ 502444 w 1643063"/>
              <a:gd name="connsiteY38" fmla="*/ 69056 h 835819"/>
              <a:gd name="connsiteX39" fmla="*/ 573882 w 1643063"/>
              <a:gd name="connsiteY39" fmla="*/ 54769 h 835819"/>
              <a:gd name="connsiteX40" fmla="*/ 659607 w 1643063"/>
              <a:gd name="connsiteY40" fmla="*/ 42862 h 835819"/>
              <a:gd name="connsiteX41" fmla="*/ 723900 w 1643063"/>
              <a:gd name="connsiteY41" fmla="*/ 23812 h 835819"/>
              <a:gd name="connsiteX42" fmla="*/ 802482 w 1643063"/>
              <a:gd name="connsiteY42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31094 w 1643063"/>
              <a:gd name="connsiteY15" fmla="*/ 831056 h 835819"/>
              <a:gd name="connsiteX16" fmla="*/ 531019 w 1643063"/>
              <a:gd name="connsiteY16" fmla="*/ 835819 h 835819"/>
              <a:gd name="connsiteX17" fmla="*/ 540544 w 1643063"/>
              <a:gd name="connsiteY17" fmla="*/ 776287 h 835819"/>
              <a:gd name="connsiteX18" fmla="*/ 540544 w 1643063"/>
              <a:gd name="connsiteY18" fmla="*/ 697706 h 835819"/>
              <a:gd name="connsiteX19" fmla="*/ 531019 w 1643063"/>
              <a:gd name="connsiteY19" fmla="*/ 645319 h 835819"/>
              <a:gd name="connsiteX20" fmla="*/ 492919 w 1643063"/>
              <a:gd name="connsiteY20" fmla="*/ 585787 h 835819"/>
              <a:gd name="connsiteX21" fmla="*/ 450057 w 1643063"/>
              <a:gd name="connsiteY21" fmla="*/ 547687 h 835819"/>
              <a:gd name="connsiteX22" fmla="*/ 388144 w 1643063"/>
              <a:gd name="connsiteY22" fmla="*/ 519112 h 835819"/>
              <a:gd name="connsiteX23" fmla="*/ 311944 w 1643063"/>
              <a:gd name="connsiteY23" fmla="*/ 511969 h 835819"/>
              <a:gd name="connsiteX24" fmla="*/ 230982 w 1643063"/>
              <a:gd name="connsiteY24" fmla="*/ 507206 h 835819"/>
              <a:gd name="connsiteX25" fmla="*/ 133350 w 1643063"/>
              <a:gd name="connsiteY25" fmla="*/ 497681 h 835819"/>
              <a:gd name="connsiteX26" fmla="*/ 61913 w 1643063"/>
              <a:gd name="connsiteY26" fmla="*/ 464344 h 835819"/>
              <a:gd name="connsiteX27" fmla="*/ 28575 w 1643063"/>
              <a:gd name="connsiteY27" fmla="*/ 431006 h 835819"/>
              <a:gd name="connsiteX28" fmla="*/ 9525 w 1643063"/>
              <a:gd name="connsiteY28" fmla="*/ 388144 h 835819"/>
              <a:gd name="connsiteX29" fmla="*/ 0 w 1643063"/>
              <a:gd name="connsiteY29" fmla="*/ 323850 h 835819"/>
              <a:gd name="connsiteX30" fmla="*/ 4763 w 1643063"/>
              <a:gd name="connsiteY30" fmla="*/ 252412 h 835819"/>
              <a:gd name="connsiteX31" fmla="*/ 19050 w 1643063"/>
              <a:gd name="connsiteY31" fmla="*/ 209550 h 835819"/>
              <a:gd name="connsiteX32" fmla="*/ 69057 w 1643063"/>
              <a:gd name="connsiteY32" fmla="*/ 159544 h 835819"/>
              <a:gd name="connsiteX33" fmla="*/ 114300 w 1643063"/>
              <a:gd name="connsiteY33" fmla="*/ 130969 h 835819"/>
              <a:gd name="connsiteX34" fmla="*/ 183357 w 1643063"/>
              <a:gd name="connsiteY34" fmla="*/ 107156 h 835819"/>
              <a:gd name="connsiteX35" fmla="*/ 295275 w 1643063"/>
              <a:gd name="connsiteY35" fmla="*/ 97631 h 835819"/>
              <a:gd name="connsiteX36" fmla="*/ 378619 w 1643063"/>
              <a:gd name="connsiteY36" fmla="*/ 83344 h 835819"/>
              <a:gd name="connsiteX37" fmla="*/ 502444 w 1643063"/>
              <a:gd name="connsiteY37" fmla="*/ 69056 h 835819"/>
              <a:gd name="connsiteX38" fmla="*/ 573882 w 1643063"/>
              <a:gd name="connsiteY38" fmla="*/ 54769 h 835819"/>
              <a:gd name="connsiteX39" fmla="*/ 659607 w 1643063"/>
              <a:gd name="connsiteY39" fmla="*/ 42862 h 835819"/>
              <a:gd name="connsiteX40" fmla="*/ 723900 w 1643063"/>
              <a:gd name="connsiteY40" fmla="*/ 23812 h 835819"/>
              <a:gd name="connsiteX41" fmla="*/ 802482 w 1643063"/>
              <a:gd name="connsiteY41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531019 w 1643063"/>
              <a:gd name="connsiteY15" fmla="*/ 835819 h 835819"/>
              <a:gd name="connsiteX16" fmla="*/ 540544 w 1643063"/>
              <a:gd name="connsiteY16" fmla="*/ 776287 h 835819"/>
              <a:gd name="connsiteX17" fmla="*/ 540544 w 1643063"/>
              <a:gd name="connsiteY17" fmla="*/ 697706 h 835819"/>
              <a:gd name="connsiteX18" fmla="*/ 531019 w 1643063"/>
              <a:gd name="connsiteY18" fmla="*/ 645319 h 835819"/>
              <a:gd name="connsiteX19" fmla="*/ 492919 w 1643063"/>
              <a:gd name="connsiteY19" fmla="*/ 585787 h 835819"/>
              <a:gd name="connsiteX20" fmla="*/ 450057 w 1643063"/>
              <a:gd name="connsiteY20" fmla="*/ 547687 h 835819"/>
              <a:gd name="connsiteX21" fmla="*/ 388144 w 1643063"/>
              <a:gd name="connsiteY21" fmla="*/ 519112 h 835819"/>
              <a:gd name="connsiteX22" fmla="*/ 311944 w 1643063"/>
              <a:gd name="connsiteY22" fmla="*/ 511969 h 835819"/>
              <a:gd name="connsiteX23" fmla="*/ 230982 w 1643063"/>
              <a:gd name="connsiteY23" fmla="*/ 507206 h 835819"/>
              <a:gd name="connsiteX24" fmla="*/ 133350 w 1643063"/>
              <a:gd name="connsiteY24" fmla="*/ 497681 h 835819"/>
              <a:gd name="connsiteX25" fmla="*/ 61913 w 1643063"/>
              <a:gd name="connsiteY25" fmla="*/ 464344 h 835819"/>
              <a:gd name="connsiteX26" fmla="*/ 28575 w 1643063"/>
              <a:gd name="connsiteY26" fmla="*/ 431006 h 835819"/>
              <a:gd name="connsiteX27" fmla="*/ 9525 w 1643063"/>
              <a:gd name="connsiteY27" fmla="*/ 388144 h 835819"/>
              <a:gd name="connsiteX28" fmla="*/ 0 w 1643063"/>
              <a:gd name="connsiteY28" fmla="*/ 323850 h 835819"/>
              <a:gd name="connsiteX29" fmla="*/ 4763 w 1643063"/>
              <a:gd name="connsiteY29" fmla="*/ 252412 h 835819"/>
              <a:gd name="connsiteX30" fmla="*/ 19050 w 1643063"/>
              <a:gd name="connsiteY30" fmla="*/ 209550 h 835819"/>
              <a:gd name="connsiteX31" fmla="*/ 69057 w 1643063"/>
              <a:gd name="connsiteY31" fmla="*/ 159544 h 835819"/>
              <a:gd name="connsiteX32" fmla="*/ 114300 w 1643063"/>
              <a:gd name="connsiteY32" fmla="*/ 130969 h 835819"/>
              <a:gd name="connsiteX33" fmla="*/ 183357 w 1643063"/>
              <a:gd name="connsiteY33" fmla="*/ 107156 h 835819"/>
              <a:gd name="connsiteX34" fmla="*/ 295275 w 1643063"/>
              <a:gd name="connsiteY34" fmla="*/ 97631 h 835819"/>
              <a:gd name="connsiteX35" fmla="*/ 378619 w 1643063"/>
              <a:gd name="connsiteY35" fmla="*/ 83344 h 835819"/>
              <a:gd name="connsiteX36" fmla="*/ 502444 w 1643063"/>
              <a:gd name="connsiteY36" fmla="*/ 69056 h 835819"/>
              <a:gd name="connsiteX37" fmla="*/ 573882 w 1643063"/>
              <a:gd name="connsiteY37" fmla="*/ 54769 h 835819"/>
              <a:gd name="connsiteX38" fmla="*/ 659607 w 1643063"/>
              <a:gd name="connsiteY38" fmla="*/ 42862 h 835819"/>
              <a:gd name="connsiteX39" fmla="*/ 723900 w 1643063"/>
              <a:gd name="connsiteY39" fmla="*/ 23812 h 835819"/>
              <a:gd name="connsiteX40" fmla="*/ 802482 w 1643063"/>
              <a:gd name="connsiteY40" fmla="*/ 0 h 835819"/>
              <a:gd name="connsiteX0" fmla="*/ 802482 w 1643063"/>
              <a:gd name="connsiteY0" fmla="*/ 0 h 776287"/>
              <a:gd name="connsiteX1" fmla="*/ 933450 w 1643063"/>
              <a:gd name="connsiteY1" fmla="*/ 45244 h 776287"/>
              <a:gd name="connsiteX2" fmla="*/ 1097757 w 1643063"/>
              <a:gd name="connsiteY2" fmla="*/ 76200 h 776287"/>
              <a:gd name="connsiteX3" fmla="*/ 1293019 w 1643063"/>
              <a:gd name="connsiteY3" fmla="*/ 80962 h 776287"/>
              <a:gd name="connsiteX4" fmla="*/ 1421607 w 1643063"/>
              <a:gd name="connsiteY4" fmla="*/ 92869 h 776287"/>
              <a:gd name="connsiteX5" fmla="*/ 1507332 w 1643063"/>
              <a:gd name="connsiteY5" fmla="*/ 121444 h 776287"/>
              <a:gd name="connsiteX6" fmla="*/ 1557338 w 1643063"/>
              <a:gd name="connsiteY6" fmla="*/ 140494 h 776287"/>
              <a:gd name="connsiteX7" fmla="*/ 1612107 w 1643063"/>
              <a:gd name="connsiteY7" fmla="*/ 200025 h 776287"/>
              <a:gd name="connsiteX8" fmla="*/ 1640682 w 1643063"/>
              <a:gd name="connsiteY8" fmla="*/ 285750 h 776287"/>
              <a:gd name="connsiteX9" fmla="*/ 1643063 w 1643063"/>
              <a:gd name="connsiteY9" fmla="*/ 333375 h 776287"/>
              <a:gd name="connsiteX10" fmla="*/ 1633538 w 1643063"/>
              <a:gd name="connsiteY10" fmla="*/ 397669 h 776287"/>
              <a:gd name="connsiteX11" fmla="*/ 1602582 w 1643063"/>
              <a:gd name="connsiteY11" fmla="*/ 440531 h 776287"/>
              <a:gd name="connsiteX12" fmla="*/ 1540669 w 1643063"/>
              <a:gd name="connsiteY12" fmla="*/ 481012 h 776287"/>
              <a:gd name="connsiteX13" fmla="*/ 1466850 w 1643063"/>
              <a:gd name="connsiteY13" fmla="*/ 497681 h 776287"/>
              <a:gd name="connsiteX14" fmla="*/ 1352550 w 1643063"/>
              <a:gd name="connsiteY14" fmla="*/ 507206 h 776287"/>
              <a:gd name="connsiteX15" fmla="*/ 540544 w 1643063"/>
              <a:gd name="connsiteY15" fmla="*/ 776287 h 776287"/>
              <a:gd name="connsiteX16" fmla="*/ 540544 w 1643063"/>
              <a:gd name="connsiteY16" fmla="*/ 697706 h 776287"/>
              <a:gd name="connsiteX17" fmla="*/ 531019 w 1643063"/>
              <a:gd name="connsiteY17" fmla="*/ 645319 h 776287"/>
              <a:gd name="connsiteX18" fmla="*/ 492919 w 1643063"/>
              <a:gd name="connsiteY18" fmla="*/ 585787 h 776287"/>
              <a:gd name="connsiteX19" fmla="*/ 450057 w 1643063"/>
              <a:gd name="connsiteY19" fmla="*/ 547687 h 776287"/>
              <a:gd name="connsiteX20" fmla="*/ 388144 w 1643063"/>
              <a:gd name="connsiteY20" fmla="*/ 519112 h 776287"/>
              <a:gd name="connsiteX21" fmla="*/ 311944 w 1643063"/>
              <a:gd name="connsiteY21" fmla="*/ 511969 h 776287"/>
              <a:gd name="connsiteX22" fmla="*/ 230982 w 1643063"/>
              <a:gd name="connsiteY22" fmla="*/ 507206 h 776287"/>
              <a:gd name="connsiteX23" fmla="*/ 133350 w 1643063"/>
              <a:gd name="connsiteY23" fmla="*/ 497681 h 776287"/>
              <a:gd name="connsiteX24" fmla="*/ 61913 w 1643063"/>
              <a:gd name="connsiteY24" fmla="*/ 464344 h 776287"/>
              <a:gd name="connsiteX25" fmla="*/ 28575 w 1643063"/>
              <a:gd name="connsiteY25" fmla="*/ 431006 h 776287"/>
              <a:gd name="connsiteX26" fmla="*/ 9525 w 1643063"/>
              <a:gd name="connsiteY26" fmla="*/ 388144 h 776287"/>
              <a:gd name="connsiteX27" fmla="*/ 0 w 1643063"/>
              <a:gd name="connsiteY27" fmla="*/ 323850 h 776287"/>
              <a:gd name="connsiteX28" fmla="*/ 4763 w 1643063"/>
              <a:gd name="connsiteY28" fmla="*/ 252412 h 776287"/>
              <a:gd name="connsiteX29" fmla="*/ 19050 w 1643063"/>
              <a:gd name="connsiteY29" fmla="*/ 209550 h 776287"/>
              <a:gd name="connsiteX30" fmla="*/ 69057 w 1643063"/>
              <a:gd name="connsiteY30" fmla="*/ 159544 h 776287"/>
              <a:gd name="connsiteX31" fmla="*/ 114300 w 1643063"/>
              <a:gd name="connsiteY31" fmla="*/ 130969 h 776287"/>
              <a:gd name="connsiteX32" fmla="*/ 183357 w 1643063"/>
              <a:gd name="connsiteY32" fmla="*/ 107156 h 776287"/>
              <a:gd name="connsiteX33" fmla="*/ 295275 w 1643063"/>
              <a:gd name="connsiteY33" fmla="*/ 97631 h 776287"/>
              <a:gd name="connsiteX34" fmla="*/ 378619 w 1643063"/>
              <a:gd name="connsiteY34" fmla="*/ 83344 h 776287"/>
              <a:gd name="connsiteX35" fmla="*/ 502444 w 1643063"/>
              <a:gd name="connsiteY35" fmla="*/ 69056 h 776287"/>
              <a:gd name="connsiteX36" fmla="*/ 573882 w 1643063"/>
              <a:gd name="connsiteY36" fmla="*/ 54769 h 776287"/>
              <a:gd name="connsiteX37" fmla="*/ 659607 w 1643063"/>
              <a:gd name="connsiteY37" fmla="*/ 42862 h 776287"/>
              <a:gd name="connsiteX38" fmla="*/ 723900 w 1643063"/>
              <a:gd name="connsiteY38" fmla="*/ 23812 h 776287"/>
              <a:gd name="connsiteX39" fmla="*/ 802482 w 1643063"/>
              <a:gd name="connsiteY39" fmla="*/ 0 h 776287"/>
              <a:gd name="connsiteX0" fmla="*/ 802482 w 1643063"/>
              <a:gd name="connsiteY0" fmla="*/ 0 h 697706"/>
              <a:gd name="connsiteX1" fmla="*/ 933450 w 1643063"/>
              <a:gd name="connsiteY1" fmla="*/ 45244 h 697706"/>
              <a:gd name="connsiteX2" fmla="*/ 1097757 w 1643063"/>
              <a:gd name="connsiteY2" fmla="*/ 76200 h 697706"/>
              <a:gd name="connsiteX3" fmla="*/ 1293019 w 1643063"/>
              <a:gd name="connsiteY3" fmla="*/ 80962 h 697706"/>
              <a:gd name="connsiteX4" fmla="*/ 1421607 w 1643063"/>
              <a:gd name="connsiteY4" fmla="*/ 92869 h 697706"/>
              <a:gd name="connsiteX5" fmla="*/ 1507332 w 1643063"/>
              <a:gd name="connsiteY5" fmla="*/ 121444 h 697706"/>
              <a:gd name="connsiteX6" fmla="*/ 1557338 w 1643063"/>
              <a:gd name="connsiteY6" fmla="*/ 140494 h 697706"/>
              <a:gd name="connsiteX7" fmla="*/ 1612107 w 1643063"/>
              <a:gd name="connsiteY7" fmla="*/ 200025 h 697706"/>
              <a:gd name="connsiteX8" fmla="*/ 1640682 w 1643063"/>
              <a:gd name="connsiteY8" fmla="*/ 285750 h 697706"/>
              <a:gd name="connsiteX9" fmla="*/ 1643063 w 1643063"/>
              <a:gd name="connsiteY9" fmla="*/ 333375 h 697706"/>
              <a:gd name="connsiteX10" fmla="*/ 1633538 w 1643063"/>
              <a:gd name="connsiteY10" fmla="*/ 397669 h 697706"/>
              <a:gd name="connsiteX11" fmla="*/ 1602582 w 1643063"/>
              <a:gd name="connsiteY11" fmla="*/ 440531 h 697706"/>
              <a:gd name="connsiteX12" fmla="*/ 1540669 w 1643063"/>
              <a:gd name="connsiteY12" fmla="*/ 481012 h 697706"/>
              <a:gd name="connsiteX13" fmla="*/ 1466850 w 1643063"/>
              <a:gd name="connsiteY13" fmla="*/ 497681 h 697706"/>
              <a:gd name="connsiteX14" fmla="*/ 1352550 w 1643063"/>
              <a:gd name="connsiteY14" fmla="*/ 507206 h 697706"/>
              <a:gd name="connsiteX15" fmla="*/ 540544 w 1643063"/>
              <a:gd name="connsiteY15" fmla="*/ 697706 h 697706"/>
              <a:gd name="connsiteX16" fmla="*/ 531019 w 1643063"/>
              <a:gd name="connsiteY16" fmla="*/ 645319 h 697706"/>
              <a:gd name="connsiteX17" fmla="*/ 492919 w 1643063"/>
              <a:gd name="connsiteY17" fmla="*/ 585787 h 697706"/>
              <a:gd name="connsiteX18" fmla="*/ 450057 w 1643063"/>
              <a:gd name="connsiteY18" fmla="*/ 547687 h 697706"/>
              <a:gd name="connsiteX19" fmla="*/ 388144 w 1643063"/>
              <a:gd name="connsiteY19" fmla="*/ 519112 h 697706"/>
              <a:gd name="connsiteX20" fmla="*/ 311944 w 1643063"/>
              <a:gd name="connsiteY20" fmla="*/ 511969 h 697706"/>
              <a:gd name="connsiteX21" fmla="*/ 230982 w 1643063"/>
              <a:gd name="connsiteY21" fmla="*/ 507206 h 697706"/>
              <a:gd name="connsiteX22" fmla="*/ 133350 w 1643063"/>
              <a:gd name="connsiteY22" fmla="*/ 497681 h 697706"/>
              <a:gd name="connsiteX23" fmla="*/ 61913 w 1643063"/>
              <a:gd name="connsiteY23" fmla="*/ 464344 h 697706"/>
              <a:gd name="connsiteX24" fmla="*/ 28575 w 1643063"/>
              <a:gd name="connsiteY24" fmla="*/ 431006 h 697706"/>
              <a:gd name="connsiteX25" fmla="*/ 9525 w 1643063"/>
              <a:gd name="connsiteY25" fmla="*/ 388144 h 697706"/>
              <a:gd name="connsiteX26" fmla="*/ 0 w 1643063"/>
              <a:gd name="connsiteY26" fmla="*/ 323850 h 697706"/>
              <a:gd name="connsiteX27" fmla="*/ 4763 w 1643063"/>
              <a:gd name="connsiteY27" fmla="*/ 252412 h 697706"/>
              <a:gd name="connsiteX28" fmla="*/ 19050 w 1643063"/>
              <a:gd name="connsiteY28" fmla="*/ 209550 h 697706"/>
              <a:gd name="connsiteX29" fmla="*/ 69057 w 1643063"/>
              <a:gd name="connsiteY29" fmla="*/ 159544 h 697706"/>
              <a:gd name="connsiteX30" fmla="*/ 114300 w 1643063"/>
              <a:gd name="connsiteY30" fmla="*/ 130969 h 697706"/>
              <a:gd name="connsiteX31" fmla="*/ 183357 w 1643063"/>
              <a:gd name="connsiteY31" fmla="*/ 107156 h 697706"/>
              <a:gd name="connsiteX32" fmla="*/ 295275 w 1643063"/>
              <a:gd name="connsiteY32" fmla="*/ 97631 h 697706"/>
              <a:gd name="connsiteX33" fmla="*/ 378619 w 1643063"/>
              <a:gd name="connsiteY33" fmla="*/ 83344 h 697706"/>
              <a:gd name="connsiteX34" fmla="*/ 502444 w 1643063"/>
              <a:gd name="connsiteY34" fmla="*/ 69056 h 697706"/>
              <a:gd name="connsiteX35" fmla="*/ 573882 w 1643063"/>
              <a:gd name="connsiteY35" fmla="*/ 54769 h 697706"/>
              <a:gd name="connsiteX36" fmla="*/ 659607 w 1643063"/>
              <a:gd name="connsiteY36" fmla="*/ 42862 h 697706"/>
              <a:gd name="connsiteX37" fmla="*/ 723900 w 1643063"/>
              <a:gd name="connsiteY37" fmla="*/ 23812 h 697706"/>
              <a:gd name="connsiteX38" fmla="*/ 802482 w 1643063"/>
              <a:gd name="connsiteY38" fmla="*/ 0 h 697706"/>
              <a:gd name="connsiteX0" fmla="*/ 802482 w 1643063"/>
              <a:gd name="connsiteY0" fmla="*/ 0 h 645319"/>
              <a:gd name="connsiteX1" fmla="*/ 933450 w 1643063"/>
              <a:gd name="connsiteY1" fmla="*/ 45244 h 645319"/>
              <a:gd name="connsiteX2" fmla="*/ 1097757 w 1643063"/>
              <a:gd name="connsiteY2" fmla="*/ 76200 h 645319"/>
              <a:gd name="connsiteX3" fmla="*/ 1293019 w 1643063"/>
              <a:gd name="connsiteY3" fmla="*/ 80962 h 645319"/>
              <a:gd name="connsiteX4" fmla="*/ 1421607 w 1643063"/>
              <a:gd name="connsiteY4" fmla="*/ 92869 h 645319"/>
              <a:gd name="connsiteX5" fmla="*/ 1507332 w 1643063"/>
              <a:gd name="connsiteY5" fmla="*/ 121444 h 645319"/>
              <a:gd name="connsiteX6" fmla="*/ 1557338 w 1643063"/>
              <a:gd name="connsiteY6" fmla="*/ 140494 h 645319"/>
              <a:gd name="connsiteX7" fmla="*/ 1612107 w 1643063"/>
              <a:gd name="connsiteY7" fmla="*/ 200025 h 645319"/>
              <a:gd name="connsiteX8" fmla="*/ 1640682 w 1643063"/>
              <a:gd name="connsiteY8" fmla="*/ 285750 h 645319"/>
              <a:gd name="connsiteX9" fmla="*/ 1643063 w 1643063"/>
              <a:gd name="connsiteY9" fmla="*/ 333375 h 645319"/>
              <a:gd name="connsiteX10" fmla="*/ 1633538 w 1643063"/>
              <a:gd name="connsiteY10" fmla="*/ 397669 h 645319"/>
              <a:gd name="connsiteX11" fmla="*/ 1602582 w 1643063"/>
              <a:gd name="connsiteY11" fmla="*/ 440531 h 645319"/>
              <a:gd name="connsiteX12" fmla="*/ 1540669 w 1643063"/>
              <a:gd name="connsiteY12" fmla="*/ 481012 h 645319"/>
              <a:gd name="connsiteX13" fmla="*/ 1466850 w 1643063"/>
              <a:gd name="connsiteY13" fmla="*/ 497681 h 645319"/>
              <a:gd name="connsiteX14" fmla="*/ 1352550 w 1643063"/>
              <a:gd name="connsiteY14" fmla="*/ 507206 h 645319"/>
              <a:gd name="connsiteX15" fmla="*/ 531019 w 1643063"/>
              <a:gd name="connsiteY15" fmla="*/ 645319 h 645319"/>
              <a:gd name="connsiteX16" fmla="*/ 492919 w 1643063"/>
              <a:gd name="connsiteY16" fmla="*/ 585787 h 645319"/>
              <a:gd name="connsiteX17" fmla="*/ 450057 w 1643063"/>
              <a:gd name="connsiteY17" fmla="*/ 547687 h 645319"/>
              <a:gd name="connsiteX18" fmla="*/ 388144 w 1643063"/>
              <a:gd name="connsiteY18" fmla="*/ 519112 h 645319"/>
              <a:gd name="connsiteX19" fmla="*/ 311944 w 1643063"/>
              <a:gd name="connsiteY19" fmla="*/ 511969 h 645319"/>
              <a:gd name="connsiteX20" fmla="*/ 230982 w 1643063"/>
              <a:gd name="connsiteY20" fmla="*/ 507206 h 645319"/>
              <a:gd name="connsiteX21" fmla="*/ 133350 w 1643063"/>
              <a:gd name="connsiteY21" fmla="*/ 497681 h 645319"/>
              <a:gd name="connsiteX22" fmla="*/ 61913 w 1643063"/>
              <a:gd name="connsiteY22" fmla="*/ 464344 h 645319"/>
              <a:gd name="connsiteX23" fmla="*/ 28575 w 1643063"/>
              <a:gd name="connsiteY23" fmla="*/ 431006 h 645319"/>
              <a:gd name="connsiteX24" fmla="*/ 9525 w 1643063"/>
              <a:gd name="connsiteY24" fmla="*/ 388144 h 645319"/>
              <a:gd name="connsiteX25" fmla="*/ 0 w 1643063"/>
              <a:gd name="connsiteY25" fmla="*/ 323850 h 645319"/>
              <a:gd name="connsiteX26" fmla="*/ 4763 w 1643063"/>
              <a:gd name="connsiteY26" fmla="*/ 252412 h 645319"/>
              <a:gd name="connsiteX27" fmla="*/ 19050 w 1643063"/>
              <a:gd name="connsiteY27" fmla="*/ 209550 h 645319"/>
              <a:gd name="connsiteX28" fmla="*/ 69057 w 1643063"/>
              <a:gd name="connsiteY28" fmla="*/ 159544 h 645319"/>
              <a:gd name="connsiteX29" fmla="*/ 114300 w 1643063"/>
              <a:gd name="connsiteY29" fmla="*/ 130969 h 645319"/>
              <a:gd name="connsiteX30" fmla="*/ 183357 w 1643063"/>
              <a:gd name="connsiteY30" fmla="*/ 107156 h 645319"/>
              <a:gd name="connsiteX31" fmla="*/ 295275 w 1643063"/>
              <a:gd name="connsiteY31" fmla="*/ 97631 h 645319"/>
              <a:gd name="connsiteX32" fmla="*/ 378619 w 1643063"/>
              <a:gd name="connsiteY32" fmla="*/ 83344 h 645319"/>
              <a:gd name="connsiteX33" fmla="*/ 502444 w 1643063"/>
              <a:gd name="connsiteY33" fmla="*/ 69056 h 645319"/>
              <a:gd name="connsiteX34" fmla="*/ 573882 w 1643063"/>
              <a:gd name="connsiteY34" fmla="*/ 54769 h 645319"/>
              <a:gd name="connsiteX35" fmla="*/ 659607 w 1643063"/>
              <a:gd name="connsiteY35" fmla="*/ 42862 h 645319"/>
              <a:gd name="connsiteX36" fmla="*/ 723900 w 1643063"/>
              <a:gd name="connsiteY36" fmla="*/ 23812 h 645319"/>
              <a:gd name="connsiteX37" fmla="*/ 802482 w 1643063"/>
              <a:gd name="connsiteY37" fmla="*/ 0 h 645319"/>
              <a:gd name="connsiteX0" fmla="*/ 802482 w 1643063"/>
              <a:gd name="connsiteY0" fmla="*/ 0 h 585787"/>
              <a:gd name="connsiteX1" fmla="*/ 933450 w 1643063"/>
              <a:gd name="connsiteY1" fmla="*/ 45244 h 585787"/>
              <a:gd name="connsiteX2" fmla="*/ 1097757 w 1643063"/>
              <a:gd name="connsiteY2" fmla="*/ 76200 h 585787"/>
              <a:gd name="connsiteX3" fmla="*/ 1293019 w 1643063"/>
              <a:gd name="connsiteY3" fmla="*/ 80962 h 585787"/>
              <a:gd name="connsiteX4" fmla="*/ 1421607 w 1643063"/>
              <a:gd name="connsiteY4" fmla="*/ 92869 h 585787"/>
              <a:gd name="connsiteX5" fmla="*/ 1507332 w 1643063"/>
              <a:gd name="connsiteY5" fmla="*/ 121444 h 585787"/>
              <a:gd name="connsiteX6" fmla="*/ 1557338 w 1643063"/>
              <a:gd name="connsiteY6" fmla="*/ 140494 h 585787"/>
              <a:gd name="connsiteX7" fmla="*/ 1612107 w 1643063"/>
              <a:gd name="connsiteY7" fmla="*/ 200025 h 585787"/>
              <a:gd name="connsiteX8" fmla="*/ 1640682 w 1643063"/>
              <a:gd name="connsiteY8" fmla="*/ 285750 h 585787"/>
              <a:gd name="connsiteX9" fmla="*/ 1643063 w 1643063"/>
              <a:gd name="connsiteY9" fmla="*/ 333375 h 585787"/>
              <a:gd name="connsiteX10" fmla="*/ 1633538 w 1643063"/>
              <a:gd name="connsiteY10" fmla="*/ 397669 h 585787"/>
              <a:gd name="connsiteX11" fmla="*/ 1602582 w 1643063"/>
              <a:gd name="connsiteY11" fmla="*/ 440531 h 585787"/>
              <a:gd name="connsiteX12" fmla="*/ 1540669 w 1643063"/>
              <a:gd name="connsiteY12" fmla="*/ 481012 h 585787"/>
              <a:gd name="connsiteX13" fmla="*/ 1466850 w 1643063"/>
              <a:gd name="connsiteY13" fmla="*/ 497681 h 585787"/>
              <a:gd name="connsiteX14" fmla="*/ 1352550 w 1643063"/>
              <a:gd name="connsiteY14" fmla="*/ 507206 h 585787"/>
              <a:gd name="connsiteX15" fmla="*/ 492919 w 1643063"/>
              <a:gd name="connsiteY15" fmla="*/ 585787 h 585787"/>
              <a:gd name="connsiteX16" fmla="*/ 450057 w 1643063"/>
              <a:gd name="connsiteY16" fmla="*/ 547687 h 585787"/>
              <a:gd name="connsiteX17" fmla="*/ 388144 w 1643063"/>
              <a:gd name="connsiteY17" fmla="*/ 519112 h 585787"/>
              <a:gd name="connsiteX18" fmla="*/ 311944 w 1643063"/>
              <a:gd name="connsiteY18" fmla="*/ 511969 h 585787"/>
              <a:gd name="connsiteX19" fmla="*/ 230982 w 1643063"/>
              <a:gd name="connsiteY19" fmla="*/ 507206 h 585787"/>
              <a:gd name="connsiteX20" fmla="*/ 133350 w 1643063"/>
              <a:gd name="connsiteY20" fmla="*/ 497681 h 585787"/>
              <a:gd name="connsiteX21" fmla="*/ 61913 w 1643063"/>
              <a:gd name="connsiteY21" fmla="*/ 464344 h 585787"/>
              <a:gd name="connsiteX22" fmla="*/ 28575 w 1643063"/>
              <a:gd name="connsiteY22" fmla="*/ 431006 h 585787"/>
              <a:gd name="connsiteX23" fmla="*/ 9525 w 1643063"/>
              <a:gd name="connsiteY23" fmla="*/ 388144 h 585787"/>
              <a:gd name="connsiteX24" fmla="*/ 0 w 1643063"/>
              <a:gd name="connsiteY24" fmla="*/ 323850 h 585787"/>
              <a:gd name="connsiteX25" fmla="*/ 4763 w 1643063"/>
              <a:gd name="connsiteY25" fmla="*/ 252412 h 585787"/>
              <a:gd name="connsiteX26" fmla="*/ 19050 w 1643063"/>
              <a:gd name="connsiteY26" fmla="*/ 209550 h 585787"/>
              <a:gd name="connsiteX27" fmla="*/ 69057 w 1643063"/>
              <a:gd name="connsiteY27" fmla="*/ 159544 h 585787"/>
              <a:gd name="connsiteX28" fmla="*/ 114300 w 1643063"/>
              <a:gd name="connsiteY28" fmla="*/ 130969 h 585787"/>
              <a:gd name="connsiteX29" fmla="*/ 183357 w 1643063"/>
              <a:gd name="connsiteY29" fmla="*/ 107156 h 585787"/>
              <a:gd name="connsiteX30" fmla="*/ 295275 w 1643063"/>
              <a:gd name="connsiteY30" fmla="*/ 97631 h 585787"/>
              <a:gd name="connsiteX31" fmla="*/ 378619 w 1643063"/>
              <a:gd name="connsiteY31" fmla="*/ 83344 h 585787"/>
              <a:gd name="connsiteX32" fmla="*/ 502444 w 1643063"/>
              <a:gd name="connsiteY32" fmla="*/ 69056 h 585787"/>
              <a:gd name="connsiteX33" fmla="*/ 573882 w 1643063"/>
              <a:gd name="connsiteY33" fmla="*/ 54769 h 585787"/>
              <a:gd name="connsiteX34" fmla="*/ 659607 w 1643063"/>
              <a:gd name="connsiteY34" fmla="*/ 42862 h 585787"/>
              <a:gd name="connsiteX35" fmla="*/ 723900 w 1643063"/>
              <a:gd name="connsiteY35" fmla="*/ 23812 h 585787"/>
              <a:gd name="connsiteX36" fmla="*/ 802482 w 1643063"/>
              <a:gd name="connsiteY36" fmla="*/ 0 h 585787"/>
              <a:gd name="connsiteX0" fmla="*/ 802482 w 1643063"/>
              <a:gd name="connsiteY0" fmla="*/ 0 h 585787"/>
              <a:gd name="connsiteX1" fmla="*/ 933450 w 1643063"/>
              <a:gd name="connsiteY1" fmla="*/ 45244 h 585787"/>
              <a:gd name="connsiteX2" fmla="*/ 1097757 w 1643063"/>
              <a:gd name="connsiteY2" fmla="*/ 76200 h 585787"/>
              <a:gd name="connsiteX3" fmla="*/ 1293019 w 1643063"/>
              <a:gd name="connsiteY3" fmla="*/ 80962 h 585787"/>
              <a:gd name="connsiteX4" fmla="*/ 1421607 w 1643063"/>
              <a:gd name="connsiteY4" fmla="*/ 92869 h 585787"/>
              <a:gd name="connsiteX5" fmla="*/ 1507332 w 1643063"/>
              <a:gd name="connsiteY5" fmla="*/ 121444 h 585787"/>
              <a:gd name="connsiteX6" fmla="*/ 1557338 w 1643063"/>
              <a:gd name="connsiteY6" fmla="*/ 140494 h 585787"/>
              <a:gd name="connsiteX7" fmla="*/ 1612107 w 1643063"/>
              <a:gd name="connsiteY7" fmla="*/ 200025 h 585787"/>
              <a:gd name="connsiteX8" fmla="*/ 1640682 w 1643063"/>
              <a:gd name="connsiteY8" fmla="*/ 285750 h 585787"/>
              <a:gd name="connsiteX9" fmla="*/ 1643063 w 1643063"/>
              <a:gd name="connsiteY9" fmla="*/ 333375 h 585787"/>
              <a:gd name="connsiteX10" fmla="*/ 1633538 w 1643063"/>
              <a:gd name="connsiteY10" fmla="*/ 397669 h 585787"/>
              <a:gd name="connsiteX11" fmla="*/ 1602582 w 1643063"/>
              <a:gd name="connsiteY11" fmla="*/ 440531 h 585787"/>
              <a:gd name="connsiteX12" fmla="*/ 1540669 w 1643063"/>
              <a:gd name="connsiteY12" fmla="*/ 481012 h 585787"/>
              <a:gd name="connsiteX13" fmla="*/ 1466850 w 1643063"/>
              <a:gd name="connsiteY13" fmla="*/ 497681 h 585787"/>
              <a:gd name="connsiteX14" fmla="*/ 1352550 w 1643063"/>
              <a:gd name="connsiteY14" fmla="*/ 507206 h 585787"/>
              <a:gd name="connsiteX15" fmla="*/ 492919 w 1643063"/>
              <a:gd name="connsiteY15" fmla="*/ 585787 h 585787"/>
              <a:gd name="connsiteX16" fmla="*/ 479436 w 1643063"/>
              <a:gd name="connsiteY16" fmla="*/ 581120 h 585787"/>
              <a:gd name="connsiteX17" fmla="*/ 450057 w 1643063"/>
              <a:gd name="connsiteY17" fmla="*/ 547687 h 585787"/>
              <a:gd name="connsiteX18" fmla="*/ 388144 w 1643063"/>
              <a:gd name="connsiteY18" fmla="*/ 519112 h 585787"/>
              <a:gd name="connsiteX19" fmla="*/ 311944 w 1643063"/>
              <a:gd name="connsiteY19" fmla="*/ 511969 h 585787"/>
              <a:gd name="connsiteX20" fmla="*/ 230982 w 1643063"/>
              <a:gd name="connsiteY20" fmla="*/ 507206 h 585787"/>
              <a:gd name="connsiteX21" fmla="*/ 133350 w 1643063"/>
              <a:gd name="connsiteY21" fmla="*/ 497681 h 585787"/>
              <a:gd name="connsiteX22" fmla="*/ 61913 w 1643063"/>
              <a:gd name="connsiteY22" fmla="*/ 464344 h 585787"/>
              <a:gd name="connsiteX23" fmla="*/ 28575 w 1643063"/>
              <a:gd name="connsiteY23" fmla="*/ 431006 h 585787"/>
              <a:gd name="connsiteX24" fmla="*/ 9525 w 1643063"/>
              <a:gd name="connsiteY24" fmla="*/ 388144 h 585787"/>
              <a:gd name="connsiteX25" fmla="*/ 0 w 1643063"/>
              <a:gd name="connsiteY25" fmla="*/ 323850 h 585787"/>
              <a:gd name="connsiteX26" fmla="*/ 4763 w 1643063"/>
              <a:gd name="connsiteY26" fmla="*/ 252412 h 585787"/>
              <a:gd name="connsiteX27" fmla="*/ 19050 w 1643063"/>
              <a:gd name="connsiteY27" fmla="*/ 209550 h 585787"/>
              <a:gd name="connsiteX28" fmla="*/ 69057 w 1643063"/>
              <a:gd name="connsiteY28" fmla="*/ 159544 h 585787"/>
              <a:gd name="connsiteX29" fmla="*/ 114300 w 1643063"/>
              <a:gd name="connsiteY29" fmla="*/ 130969 h 585787"/>
              <a:gd name="connsiteX30" fmla="*/ 183357 w 1643063"/>
              <a:gd name="connsiteY30" fmla="*/ 107156 h 585787"/>
              <a:gd name="connsiteX31" fmla="*/ 295275 w 1643063"/>
              <a:gd name="connsiteY31" fmla="*/ 97631 h 585787"/>
              <a:gd name="connsiteX32" fmla="*/ 378619 w 1643063"/>
              <a:gd name="connsiteY32" fmla="*/ 83344 h 585787"/>
              <a:gd name="connsiteX33" fmla="*/ 502444 w 1643063"/>
              <a:gd name="connsiteY33" fmla="*/ 69056 h 585787"/>
              <a:gd name="connsiteX34" fmla="*/ 573882 w 1643063"/>
              <a:gd name="connsiteY34" fmla="*/ 54769 h 585787"/>
              <a:gd name="connsiteX35" fmla="*/ 659607 w 1643063"/>
              <a:gd name="connsiteY35" fmla="*/ 42862 h 585787"/>
              <a:gd name="connsiteX36" fmla="*/ 723900 w 1643063"/>
              <a:gd name="connsiteY36" fmla="*/ 23812 h 585787"/>
              <a:gd name="connsiteX37" fmla="*/ 802482 w 1643063"/>
              <a:gd name="connsiteY37" fmla="*/ 0 h 585787"/>
              <a:gd name="connsiteX0" fmla="*/ 802482 w 1643063"/>
              <a:gd name="connsiteY0" fmla="*/ 0 h 581120"/>
              <a:gd name="connsiteX1" fmla="*/ 933450 w 1643063"/>
              <a:gd name="connsiteY1" fmla="*/ 45244 h 581120"/>
              <a:gd name="connsiteX2" fmla="*/ 1097757 w 1643063"/>
              <a:gd name="connsiteY2" fmla="*/ 76200 h 581120"/>
              <a:gd name="connsiteX3" fmla="*/ 1293019 w 1643063"/>
              <a:gd name="connsiteY3" fmla="*/ 80962 h 581120"/>
              <a:gd name="connsiteX4" fmla="*/ 1421607 w 1643063"/>
              <a:gd name="connsiteY4" fmla="*/ 92869 h 581120"/>
              <a:gd name="connsiteX5" fmla="*/ 1507332 w 1643063"/>
              <a:gd name="connsiteY5" fmla="*/ 121444 h 581120"/>
              <a:gd name="connsiteX6" fmla="*/ 1557338 w 1643063"/>
              <a:gd name="connsiteY6" fmla="*/ 140494 h 581120"/>
              <a:gd name="connsiteX7" fmla="*/ 1612107 w 1643063"/>
              <a:gd name="connsiteY7" fmla="*/ 200025 h 581120"/>
              <a:gd name="connsiteX8" fmla="*/ 1640682 w 1643063"/>
              <a:gd name="connsiteY8" fmla="*/ 285750 h 581120"/>
              <a:gd name="connsiteX9" fmla="*/ 1643063 w 1643063"/>
              <a:gd name="connsiteY9" fmla="*/ 333375 h 581120"/>
              <a:gd name="connsiteX10" fmla="*/ 1633538 w 1643063"/>
              <a:gd name="connsiteY10" fmla="*/ 397669 h 581120"/>
              <a:gd name="connsiteX11" fmla="*/ 1602582 w 1643063"/>
              <a:gd name="connsiteY11" fmla="*/ 440531 h 581120"/>
              <a:gd name="connsiteX12" fmla="*/ 1540669 w 1643063"/>
              <a:gd name="connsiteY12" fmla="*/ 481012 h 581120"/>
              <a:gd name="connsiteX13" fmla="*/ 1466850 w 1643063"/>
              <a:gd name="connsiteY13" fmla="*/ 497681 h 581120"/>
              <a:gd name="connsiteX14" fmla="*/ 1352550 w 1643063"/>
              <a:gd name="connsiteY14" fmla="*/ 507206 h 581120"/>
              <a:gd name="connsiteX15" fmla="*/ 479436 w 1643063"/>
              <a:gd name="connsiteY15" fmla="*/ 581120 h 581120"/>
              <a:gd name="connsiteX16" fmla="*/ 450057 w 1643063"/>
              <a:gd name="connsiteY16" fmla="*/ 547687 h 581120"/>
              <a:gd name="connsiteX17" fmla="*/ 388144 w 1643063"/>
              <a:gd name="connsiteY17" fmla="*/ 519112 h 581120"/>
              <a:gd name="connsiteX18" fmla="*/ 311944 w 1643063"/>
              <a:gd name="connsiteY18" fmla="*/ 511969 h 581120"/>
              <a:gd name="connsiteX19" fmla="*/ 230982 w 1643063"/>
              <a:gd name="connsiteY19" fmla="*/ 507206 h 581120"/>
              <a:gd name="connsiteX20" fmla="*/ 133350 w 1643063"/>
              <a:gd name="connsiteY20" fmla="*/ 497681 h 581120"/>
              <a:gd name="connsiteX21" fmla="*/ 61913 w 1643063"/>
              <a:gd name="connsiteY21" fmla="*/ 464344 h 581120"/>
              <a:gd name="connsiteX22" fmla="*/ 28575 w 1643063"/>
              <a:gd name="connsiteY22" fmla="*/ 431006 h 581120"/>
              <a:gd name="connsiteX23" fmla="*/ 9525 w 1643063"/>
              <a:gd name="connsiteY23" fmla="*/ 388144 h 581120"/>
              <a:gd name="connsiteX24" fmla="*/ 0 w 1643063"/>
              <a:gd name="connsiteY24" fmla="*/ 323850 h 581120"/>
              <a:gd name="connsiteX25" fmla="*/ 4763 w 1643063"/>
              <a:gd name="connsiteY25" fmla="*/ 252412 h 581120"/>
              <a:gd name="connsiteX26" fmla="*/ 19050 w 1643063"/>
              <a:gd name="connsiteY26" fmla="*/ 209550 h 581120"/>
              <a:gd name="connsiteX27" fmla="*/ 69057 w 1643063"/>
              <a:gd name="connsiteY27" fmla="*/ 159544 h 581120"/>
              <a:gd name="connsiteX28" fmla="*/ 114300 w 1643063"/>
              <a:gd name="connsiteY28" fmla="*/ 130969 h 581120"/>
              <a:gd name="connsiteX29" fmla="*/ 183357 w 1643063"/>
              <a:gd name="connsiteY29" fmla="*/ 107156 h 581120"/>
              <a:gd name="connsiteX30" fmla="*/ 295275 w 1643063"/>
              <a:gd name="connsiteY30" fmla="*/ 97631 h 581120"/>
              <a:gd name="connsiteX31" fmla="*/ 378619 w 1643063"/>
              <a:gd name="connsiteY31" fmla="*/ 83344 h 581120"/>
              <a:gd name="connsiteX32" fmla="*/ 502444 w 1643063"/>
              <a:gd name="connsiteY32" fmla="*/ 69056 h 581120"/>
              <a:gd name="connsiteX33" fmla="*/ 573882 w 1643063"/>
              <a:gd name="connsiteY33" fmla="*/ 54769 h 581120"/>
              <a:gd name="connsiteX34" fmla="*/ 659607 w 1643063"/>
              <a:gd name="connsiteY34" fmla="*/ 42862 h 581120"/>
              <a:gd name="connsiteX35" fmla="*/ 723900 w 1643063"/>
              <a:gd name="connsiteY35" fmla="*/ 23812 h 581120"/>
              <a:gd name="connsiteX36" fmla="*/ 802482 w 1643063"/>
              <a:gd name="connsiteY36" fmla="*/ 0 h 581120"/>
              <a:gd name="connsiteX0" fmla="*/ 802482 w 1643063"/>
              <a:gd name="connsiteY0" fmla="*/ 0 h 547687"/>
              <a:gd name="connsiteX1" fmla="*/ 933450 w 1643063"/>
              <a:gd name="connsiteY1" fmla="*/ 45244 h 547687"/>
              <a:gd name="connsiteX2" fmla="*/ 1097757 w 1643063"/>
              <a:gd name="connsiteY2" fmla="*/ 76200 h 547687"/>
              <a:gd name="connsiteX3" fmla="*/ 1293019 w 1643063"/>
              <a:gd name="connsiteY3" fmla="*/ 80962 h 547687"/>
              <a:gd name="connsiteX4" fmla="*/ 1421607 w 1643063"/>
              <a:gd name="connsiteY4" fmla="*/ 92869 h 547687"/>
              <a:gd name="connsiteX5" fmla="*/ 1507332 w 1643063"/>
              <a:gd name="connsiteY5" fmla="*/ 121444 h 547687"/>
              <a:gd name="connsiteX6" fmla="*/ 1557338 w 1643063"/>
              <a:gd name="connsiteY6" fmla="*/ 140494 h 547687"/>
              <a:gd name="connsiteX7" fmla="*/ 1612107 w 1643063"/>
              <a:gd name="connsiteY7" fmla="*/ 200025 h 547687"/>
              <a:gd name="connsiteX8" fmla="*/ 1640682 w 1643063"/>
              <a:gd name="connsiteY8" fmla="*/ 285750 h 547687"/>
              <a:gd name="connsiteX9" fmla="*/ 1643063 w 1643063"/>
              <a:gd name="connsiteY9" fmla="*/ 333375 h 547687"/>
              <a:gd name="connsiteX10" fmla="*/ 1633538 w 1643063"/>
              <a:gd name="connsiteY10" fmla="*/ 397669 h 547687"/>
              <a:gd name="connsiteX11" fmla="*/ 1602582 w 1643063"/>
              <a:gd name="connsiteY11" fmla="*/ 440531 h 547687"/>
              <a:gd name="connsiteX12" fmla="*/ 1540669 w 1643063"/>
              <a:gd name="connsiteY12" fmla="*/ 481012 h 547687"/>
              <a:gd name="connsiteX13" fmla="*/ 1466850 w 1643063"/>
              <a:gd name="connsiteY13" fmla="*/ 497681 h 547687"/>
              <a:gd name="connsiteX14" fmla="*/ 1352550 w 1643063"/>
              <a:gd name="connsiteY14" fmla="*/ 507206 h 547687"/>
              <a:gd name="connsiteX15" fmla="*/ 450057 w 1643063"/>
              <a:gd name="connsiteY15" fmla="*/ 547687 h 547687"/>
              <a:gd name="connsiteX16" fmla="*/ 388144 w 1643063"/>
              <a:gd name="connsiteY16" fmla="*/ 519112 h 547687"/>
              <a:gd name="connsiteX17" fmla="*/ 311944 w 1643063"/>
              <a:gd name="connsiteY17" fmla="*/ 511969 h 547687"/>
              <a:gd name="connsiteX18" fmla="*/ 230982 w 1643063"/>
              <a:gd name="connsiteY18" fmla="*/ 507206 h 547687"/>
              <a:gd name="connsiteX19" fmla="*/ 133350 w 1643063"/>
              <a:gd name="connsiteY19" fmla="*/ 497681 h 547687"/>
              <a:gd name="connsiteX20" fmla="*/ 61913 w 1643063"/>
              <a:gd name="connsiteY20" fmla="*/ 464344 h 547687"/>
              <a:gd name="connsiteX21" fmla="*/ 28575 w 1643063"/>
              <a:gd name="connsiteY21" fmla="*/ 431006 h 547687"/>
              <a:gd name="connsiteX22" fmla="*/ 9525 w 1643063"/>
              <a:gd name="connsiteY22" fmla="*/ 388144 h 547687"/>
              <a:gd name="connsiteX23" fmla="*/ 0 w 1643063"/>
              <a:gd name="connsiteY23" fmla="*/ 323850 h 547687"/>
              <a:gd name="connsiteX24" fmla="*/ 4763 w 1643063"/>
              <a:gd name="connsiteY24" fmla="*/ 252412 h 547687"/>
              <a:gd name="connsiteX25" fmla="*/ 19050 w 1643063"/>
              <a:gd name="connsiteY25" fmla="*/ 209550 h 547687"/>
              <a:gd name="connsiteX26" fmla="*/ 69057 w 1643063"/>
              <a:gd name="connsiteY26" fmla="*/ 159544 h 547687"/>
              <a:gd name="connsiteX27" fmla="*/ 114300 w 1643063"/>
              <a:gd name="connsiteY27" fmla="*/ 130969 h 547687"/>
              <a:gd name="connsiteX28" fmla="*/ 183357 w 1643063"/>
              <a:gd name="connsiteY28" fmla="*/ 107156 h 547687"/>
              <a:gd name="connsiteX29" fmla="*/ 295275 w 1643063"/>
              <a:gd name="connsiteY29" fmla="*/ 97631 h 547687"/>
              <a:gd name="connsiteX30" fmla="*/ 378619 w 1643063"/>
              <a:gd name="connsiteY30" fmla="*/ 83344 h 547687"/>
              <a:gd name="connsiteX31" fmla="*/ 502444 w 1643063"/>
              <a:gd name="connsiteY31" fmla="*/ 69056 h 547687"/>
              <a:gd name="connsiteX32" fmla="*/ 573882 w 1643063"/>
              <a:gd name="connsiteY32" fmla="*/ 54769 h 547687"/>
              <a:gd name="connsiteX33" fmla="*/ 659607 w 1643063"/>
              <a:gd name="connsiteY33" fmla="*/ 42862 h 547687"/>
              <a:gd name="connsiteX34" fmla="*/ 723900 w 1643063"/>
              <a:gd name="connsiteY34" fmla="*/ 23812 h 547687"/>
              <a:gd name="connsiteX35" fmla="*/ 802482 w 1643063"/>
              <a:gd name="connsiteY35" fmla="*/ 0 h 547687"/>
              <a:gd name="connsiteX0" fmla="*/ 802482 w 1643063"/>
              <a:gd name="connsiteY0" fmla="*/ 0 h 519112"/>
              <a:gd name="connsiteX1" fmla="*/ 933450 w 1643063"/>
              <a:gd name="connsiteY1" fmla="*/ 45244 h 519112"/>
              <a:gd name="connsiteX2" fmla="*/ 1097757 w 1643063"/>
              <a:gd name="connsiteY2" fmla="*/ 76200 h 519112"/>
              <a:gd name="connsiteX3" fmla="*/ 1293019 w 1643063"/>
              <a:gd name="connsiteY3" fmla="*/ 80962 h 519112"/>
              <a:gd name="connsiteX4" fmla="*/ 1421607 w 1643063"/>
              <a:gd name="connsiteY4" fmla="*/ 92869 h 519112"/>
              <a:gd name="connsiteX5" fmla="*/ 1507332 w 1643063"/>
              <a:gd name="connsiteY5" fmla="*/ 121444 h 519112"/>
              <a:gd name="connsiteX6" fmla="*/ 1557338 w 1643063"/>
              <a:gd name="connsiteY6" fmla="*/ 140494 h 519112"/>
              <a:gd name="connsiteX7" fmla="*/ 1612107 w 1643063"/>
              <a:gd name="connsiteY7" fmla="*/ 200025 h 519112"/>
              <a:gd name="connsiteX8" fmla="*/ 1640682 w 1643063"/>
              <a:gd name="connsiteY8" fmla="*/ 285750 h 519112"/>
              <a:gd name="connsiteX9" fmla="*/ 1643063 w 1643063"/>
              <a:gd name="connsiteY9" fmla="*/ 333375 h 519112"/>
              <a:gd name="connsiteX10" fmla="*/ 1633538 w 1643063"/>
              <a:gd name="connsiteY10" fmla="*/ 397669 h 519112"/>
              <a:gd name="connsiteX11" fmla="*/ 1602582 w 1643063"/>
              <a:gd name="connsiteY11" fmla="*/ 440531 h 519112"/>
              <a:gd name="connsiteX12" fmla="*/ 1540669 w 1643063"/>
              <a:gd name="connsiteY12" fmla="*/ 481012 h 519112"/>
              <a:gd name="connsiteX13" fmla="*/ 1466850 w 1643063"/>
              <a:gd name="connsiteY13" fmla="*/ 497681 h 519112"/>
              <a:gd name="connsiteX14" fmla="*/ 1352550 w 1643063"/>
              <a:gd name="connsiteY14" fmla="*/ 507206 h 519112"/>
              <a:gd name="connsiteX15" fmla="*/ 388144 w 1643063"/>
              <a:gd name="connsiteY15" fmla="*/ 519112 h 519112"/>
              <a:gd name="connsiteX16" fmla="*/ 311944 w 1643063"/>
              <a:gd name="connsiteY16" fmla="*/ 511969 h 519112"/>
              <a:gd name="connsiteX17" fmla="*/ 230982 w 1643063"/>
              <a:gd name="connsiteY17" fmla="*/ 507206 h 519112"/>
              <a:gd name="connsiteX18" fmla="*/ 133350 w 1643063"/>
              <a:gd name="connsiteY18" fmla="*/ 497681 h 519112"/>
              <a:gd name="connsiteX19" fmla="*/ 61913 w 1643063"/>
              <a:gd name="connsiteY19" fmla="*/ 464344 h 519112"/>
              <a:gd name="connsiteX20" fmla="*/ 28575 w 1643063"/>
              <a:gd name="connsiteY20" fmla="*/ 431006 h 519112"/>
              <a:gd name="connsiteX21" fmla="*/ 9525 w 1643063"/>
              <a:gd name="connsiteY21" fmla="*/ 388144 h 519112"/>
              <a:gd name="connsiteX22" fmla="*/ 0 w 1643063"/>
              <a:gd name="connsiteY22" fmla="*/ 323850 h 519112"/>
              <a:gd name="connsiteX23" fmla="*/ 4763 w 1643063"/>
              <a:gd name="connsiteY23" fmla="*/ 252412 h 519112"/>
              <a:gd name="connsiteX24" fmla="*/ 19050 w 1643063"/>
              <a:gd name="connsiteY24" fmla="*/ 209550 h 519112"/>
              <a:gd name="connsiteX25" fmla="*/ 69057 w 1643063"/>
              <a:gd name="connsiteY25" fmla="*/ 159544 h 519112"/>
              <a:gd name="connsiteX26" fmla="*/ 114300 w 1643063"/>
              <a:gd name="connsiteY26" fmla="*/ 130969 h 519112"/>
              <a:gd name="connsiteX27" fmla="*/ 183357 w 1643063"/>
              <a:gd name="connsiteY27" fmla="*/ 107156 h 519112"/>
              <a:gd name="connsiteX28" fmla="*/ 295275 w 1643063"/>
              <a:gd name="connsiteY28" fmla="*/ 97631 h 519112"/>
              <a:gd name="connsiteX29" fmla="*/ 378619 w 1643063"/>
              <a:gd name="connsiteY29" fmla="*/ 83344 h 519112"/>
              <a:gd name="connsiteX30" fmla="*/ 502444 w 1643063"/>
              <a:gd name="connsiteY30" fmla="*/ 69056 h 519112"/>
              <a:gd name="connsiteX31" fmla="*/ 573882 w 1643063"/>
              <a:gd name="connsiteY31" fmla="*/ 54769 h 519112"/>
              <a:gd name="connsiteX32" fmla="*/ 659607 w 1643063"/>
              <a:gd name="connsiteY32" fmla="*/ 42862 h 519112"/>
              <a:gd name="connsiteX33" fmla="*/ 723900 w 1643063"/>
              <a:gd name="connsiteY33" fmla="*/ 23812 h 519112"/>
              <a:gd name="connsiteX34" fmla="*/ 802482 w 1643063"/>
              <a:gd name="connsiteY34" fmla="*/ 0 h 519112"/>
              <a:gd name="connsiteX0" fmla="*/ 802482 w 1643063"/>
              <a:gd name="connsiteY0" fmla="*/ 0 h 511969"/>
              <a:gd name="connsiteX1" fmla="*/ 933450 w 1643063"/>
              <a:gd name="connsiteY1" fmla="*/ 45244 h 511969"/>
              <a:gd name="connsiteX2" fmla="*/ 1097757 w 1643063"/>
              <a:gd name="connsiteY2" fmla="*/ 76200 h 511969"/>
              <a:gd name="connsiteX3" fmla="*/ 1293019 w 1643063"/>
              <a:gd name="connsiteY3" fmla="*/ 80962 h 511969"/>
              <a:gd name="connsiteX4" fmla="*/ 1421607 w 1643063"/>
              <a:gd name="connsiteY4" fmla="*/ 92869 h 511969"/>
              <a:gd name="connsiteX5" fmla="*/ 1507332 w 1643063"/>
              <a:gd name="connsiteY5" fmla="*/ 121444 h 511969"/>
              <a:gd name="connsiteX6" fmla="*/ 1557338 w 1643063"/>
              <a:gd name="connsiteY6" fmla="*/ 140494 h 511969"/>
              <a:gd name="connsiteX7" fmla="*/ 1612107 w 1643063"/>
              <a:gd name="connsiteY7" fmla="*/ 200025 h 511969"/>
              <a:gd name="connsiteX8" fmla="*/ 1640682 w 1643063"/>
              <a:gd name="connsiteY8" fmla="*/ 285750 h 511969"/>
              <a:gd name="connsiteX9" fmla="*/ 1643063 w 1643063"/>
              <a:gd name="connsiteY9" fmla="*/ 333375 h 511969"/>
              <a:gd name="connsiteX10" fmla="*/ 1633538 w 1643063"/>
              <a:gd name="connsiteY10" fmla="*/ 397669 h 511969"/>
              <a:gd name="connsiteX11" fmla="*/ 1602582 w 1643063"/>
              <a:gd name="connsiteY11" fmla="*/ 440531 h 511969"/>
              <a:gd name="connsiteX12" fmla="*/ 1540669 w 1643063"/>
              <a:gd name="connsiteY12" fmla="*/ 481012 h 511969"/>
              <a:gd name="connsiteX13" fmla="*/ 1466850 w 1643063"/>
              <a:gd name="connsiteY13" fmla="*/ 497681 h 511969"/>
              <a:gd name="connsiteX14" fmla="*/ 1352550 w 1643063"/>
              <a:gd name="connsiteY14" fmla="*/ 507206 h 511969"/>
              <a:gd name="connsiteX15" fmla="*/ 311944 w 1643063"/>
              <a:gd name="connsiteY15" fmla="*/ 511969 h 511969"/>
              <a:gd name="connsiteX16" fmla="*/ 230982 w 1643063"/>
              <a:gd name="connsiteY16" fmla="*/ 507206 h 511969"/>
              <a:gd name="connsiteX17" fmla="*/ 133350 w 1643063"/>
              <a:gd name="connsiteY17" fmla="*/ 497681 h 511969"/>
              <a:gd name="connsiteX18" fmla="*/ 61913 w 1643063"/>
              <a:gd name="connsiteY18" fmla="*/ 464344 h 511969"/>
              <a:gd name="connsiteX19" fmla="*/ 28575 w 1643063"/>
              <a:gd name="connsiteY19" fmla="*/ 431006 h 511969"/>
              <a:gd name="connsiteX20" fmla="*/ 9525 w 1643063"/>
              <a:gd name="connsiteY20" fmla="*/ 388144 h 511969"/>
              <a:gd name="connsiteX21" fmla="*/ 0 w 1643063"/>
              <a:gd name="connsiteY21" fmla="*/ 323850 h 511969"/>
              <a:gd name="connsiteX22" fmla="*/ 4763 w 1643063"/>
              <a:gd name="connsiteY22" fmla="*/ 252412 h 511969"/>
              <a:gd name="connsiteX23" fmla="*/ 19050 w 1643063"/>
              <a:gd name="connsiteY23" fmla="*/ 209550 h 511969"/>
              <a:gd name="connsiteX24" fmla="*/ 69057 w 1643063"/>
              <a:gd name="connsiteY24" fmla="*/ 159544 h 511969"/>
              <a:gd name="connsiteX25" fmla="*/ 114300 w 1643063"/>
              <a:gd name="connsiteY25" fmla="*/ 130969 h 511969"/>
              <a:gd name="connsiteX26" fmla="*/ 183357 w 1643063"/>
              <a:gd name="connsiteY26" fmla="*/ 107156 h 511969"/>
              <a:gd name="connsiteX27" fmla="*/ 295275 w 1643063"/>
              <a:gd name="connsiteY27" fmla="*/ 97631 h 511969"/>
              <a:gd name="connsiteX28" fmla="*/ 378619 w 1643063"/>
              <a:gd name="connsiteY28" fmla="*/ 83344 h 511969"/>
              <a:gd name="connsiteX29" fmla="*/ 502444 w 1643063"/>
              <a:gd name="connsiteY29" fmla="*/ 69056 h 511969"/>
              <a:gd name="connsiteX30" fmla="*/ 573882 w 1643063"/>
              <a:gd name="connsiteY30" fmla="*/ 54769 h 511969"/>
              <a:gd name="connsiteX31" fmla="*/ 659607 w 1643063"/>
              <a:gd name="connsiteY31" fmla="*/ 42862 h 511969"/>
              <a:gd name="connsiteX32" fmla="*/ 723900 w 1643063"/>
              <a:gd name="connsiteY32" fmla="*/ 23812 h 511969"/>
              <a:gd name="connsiteX33" fmla="*/ 802482 w 1643063"/>
              <a:gd name="connsiteY33" fmla="*/ 0 h 511969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230982 w 1643063"/>
              <a:gd name="connsiteY15" fmla="*/ 507206 h 507206"/>
              <a:gd name="connsiteX16" fmla="*/ 133350 w 1643063"/>
              <a:gd name="connsiteY16" fmla="*/ 497681 h 507206"/>
              <a:gd name="connsiteX17" fmla="*/ 61913 w 1643063"/>
              <a:gd name="connsiteY17" fmla="*/ 464344 h 507206"/>
              <a:gd name="connsiteX18" fmla="*/ 28575 w 1643063"/>
              <a:gd name="connsiteY18" fmla="*/ 431006 h 507206"/>
              <a:gd name="connsiteX19" fmla="*/ 9525 w 1643063"/>
              <a:gd name="connsiteY19" fmla="*/ 388144 h 507206"/>
              <a:gd name="connsiteX20" fmla="*/ 0 w 1643063"/>
              <a:gd name="connsiteY20" fmla="*/ 323850 h 507206"/>
              <a:gd name="connsiteX21" fmla="*/ 4763 w 1643063"/>
              <a:gd name="connsiteY21" fmla="*/ 252412 h 507206"/>
              <a:gd name="connsiteX22" fmla="*/ 19050 w 1643063"/>
              <a:gd name="connsiteY22" fmla="*/ 209550 h 507206"/>
              <a:gd name="connsiteX23" fmla="*/ 69057 w 1643063"/>
              <a:gd name="connsiteY23" fmla="*/ 159544 h 507206"/>
              <a:gd name="connsiteX24" fmla="*/ 114300 w 1643063"/>
              <a:gd name="connsiteY24" fmla="*/ 130969 h 507206"/>
              <a:gd name="connsiteX25" fmla="*/ 183357 w 1643063"/>
              <a:gd name="connsiteY25" fmla="*/ 107156 h 507206"/>
              <a:gd name="connsiteX26" fmla="*/ 295275 w 1643063"/>
              <a:gd name="connsiteY26" fmla="*/ 97631 h 507206"/>
              <a:gd name="connsiteX27" fmla="*/ 378619 w 1643063"/>
              <a:gd name="connsiteY27" fmla="*/ 83344 h 507206"/>
              <a:gd name="connsiteX28" fmla="*/ 502444 w 1643063"/>
              <a:gd name="connsiteY28" fmla="*/ 69056 h 507206"/>
              <a:gd name="connsiteX29" fmla="*/ 573882 w 1643063"/>
              <a:gd name="connsiteY29" fmla="*/ 54769 h 507206"/>
              <a:gd name="connsiteX30" fmla="*/ 659607 w 1643063"/>
              <a:gd name="connsiteY30" fmla="*/ 42862 h 507206"/>
              <a:gd name="connsiteX31" fmla="*/ 723900 w 1643063"/>
              <a:gd name="connsiteY31" fmla="*/ 23812 h 507206"/>
              <a:gd name="connsiteX32" fmla="*/ 802482 w 1643063"/>
              <a:gd name="connsiteY32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133350 w 1643063"/>
              <a:gd name="connsiteY15" fmla="*/ 497681 h 507206"/>
              <a:gd name="connsiteX16" fmla="*/ 61913 w 1643063"/>
              <a:gd name="connsiteY16" fmla="*/ 464344 h 507206"/>
              <a:gd name="connsiteX17" fmla="*/ 28575 w 1643063"/>
              <a:gd name="connsiteY17" fmla="*/ 431006 h 507206"/>
              <a:gd name="connsiteX18" fmla="*/ 9525 w 1643063"/>
              <a:gd name="connsiteY18" fmla="*/ 388144 h 507206"/>
              <a:gd name="connsiteX19" fmla="*/ 0 w 1643063"/>
              <a:gd name="connsiteY19" fmla="*/ 323850 h 507206"/>
              <a:gd name="connsiteX20" fmla="*/ 4763 w 1643063"/>
              <a:gd name="connsiteY20" fmla="*/ 252412 h 507206"/>
              <a:gd name="connsiteX21" fmla="*/ 19050 w 1643063"/>
              <a:gd name="connsiteY21" fmla="*/ 209550 h 507206"/>
              <a:gd name="connsiteX22" fmla="*/ 69057 w 1643063"/>
              <a:gd name="connsiteY22" fmla="*/ 159544 h 507206"/>
              <a:gd name="connsiteX23" fmla="*/ 114300 w 1643063"/>
              <a:gd name="connsiteY23" fmla="*/ 130969 h 507206"/>
              <a:gd name="connsiteX24" fmla="*/ 183357 w 1643063"/>
              <a:gd name="connsiteY24" fmla="*/ 107156 h 507206"/>
              <a:gd name="connsiteX25" fmla="*/ 295275 w 1643063"/>
              <a:gd name="connsiteY25" fmla="*/ 97631 h 507206"/>
              <a:gd name="connsiteX26" fmla="*/ 378619 w 1643063"/>
              <a:gd name="connsiteY26" fmla="*/ 83344 h 507206"/>
              <a:gd name="connsiteX27" fmla="*/ 502444 w 1643063"/>
              <a:gd name="connsiteY27" fmla="*/ 69056 h 507206"/>
              <a:gd name="connsiteX28" fmla="*/ 573882 w 1643063"/>
              <a:gd name="connsiteY28" fmla="*/ 54769 h 507206"/>
              <a:gd name="connsiteX29" fmla="*/ 659607 w 1643063"/>
              <a:gd name="connsiteY29" fmla="*/ 42862 h 507206"/>
              <a:gd name="connsiteX30" fmla="*/ 723900 w 1643063"/>
              <a:gd name="connsiteY30" fmla="*/ 23812 h 507206"/>
              <a:gd name="connsiteX31" fmla="*/ 802482 w 1643063"/>
              <a:gd name="connsiteY31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61913 w 1643063"/>
              <a:gd name="connsiteY15" fmla="*/ 464344 h 507206"/>
              <a:gd name="connsiteX16" fmla="*/ 28575 w 1643063"/>
              <a:gd name="connsiteY16" fmla="*/ 431006 h 507206"/>
              <a:gd name="connsiteX17" fmla="*/ 9525 w 1643063"/>
              <a:gd name="connsiteY17" fmla="*/ 388144 h 507206"/>
              <a:gd name="connsiteX18" fmla="*/ 0 w 1643063"/>
              <a:gd name="connsiteY18" fmla="*/ 323850 h 507206"/>
              <a:gd name="connsiteX19" fmla="*/ 4763 w 1643063"/>
              <a:gd name="connsiteY19" fmla="*/ 252412 h 507206"/>
              <a:gd name="connsiteX20" fmla="*/ 19050 w 1643063"/>
              <a:gd name="connsiteY20" fmla="*/ 209550 h 507206"/>
              <a:gd name="connsiteX21" fmla="*/ 69057 w 1643063"/>
              <a:gd name="connsiteY21" fmla="*/ 159544 h 507206"/>
              <a:gd name="connsiteX22" fmla="*/ 114300 w 1643063"/>
              <a:gd name="connsiteY22" fmla="*/ 130969 h 507206"/>
              <a:gd name="connsiteX23" fmla="*/ 183357 w 1643063"/>
              <a:gd name="connsiteY23" fmla="*/ 107156 h 507206"/>
              <a:gd name="connsiteX24" fmla="*/ 295275 w 1643063"/>
              <a:gd name="connsiteY24" fmla="*/ 97631 h 507206"/>
              <a:gd name="connsiteX25" fmla="*/ 378619 w 1643063"/>
              <a:gd name="connsiteY25" fmla="*/ 83344 h 507206"/>
              <a:gd name="connsiteX26" fmla="*/ 502444 w 1643063"/>
              <a:gd name="connsiteY26" fmla="*/ 69056 h 507206"/>
              <a:gd name="connsiteX27" fmla="*/ 573882 w 1643063"/>
              <a:gd name="connsiteY27" fmla="*/ 54769 h 507206"/>
              <a:gd name="connsiteX28" fmla="*/ 659607 w 1643063"/>
              <a:gd name="connsiteY28" fmla="*/ 42862 h 507206"/>
              <a:gd name="connsiteX29" fmla="*/ 723900 w 1643063"/>
              <a:gd name="connsiteY29" fmla="*/ 23812 h 507206"/>
              <a:gd name="connsiteX30" fmla="*/ 802482 w 1643063"/>
              <a:gd name="connsiteY30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28575 w 1643063"/>
              <a:gd name="connsiteY15" fmla="*/ 431006 h 507206"/>
              <a:gd name="connsiteX16" fmla="*/ 9525 w 1643063"/>
              <a:gd name="connsiteY16" fmla="*/ 388144 h 507206"/>
              <a:gd name="connsiteX17" fmla="*/ 0 w 1643063"/>
              <a:gd name="connsiteY17" fmla="*/ 323850 h 507206"/>
              <a:gd name="connsiteX18" fmla="*/ 4763 w 1643063"/>
              <a:gd name="connsiteY18" fmla="*/ 252412 h 507206"/>
              <a:gd name="connsiteX19" fmla="*/ 19050 w 1643063"/>
              <a:gd name="connsiteY19" fmla="*/ 209550 h 507206"/>
              <a:gd name="connsiteX20" fmla="*/ 69057 w 1643063"/>
              <a:gd name="connsiteY20" fmla="*/ 159544 h 507206"/>
              <a:gd name="connsiteX21" fmla="*/ 114300 w 1643063"/>
              <a:gd name="connsiteY21" fmla="*/ 130969 h 507206"/>
              <a:gd name="connsiteX22" fmla="*/ 183357 w 1643063"/>
              <a:gd name="connsiteY22" fmla="*/ 107156 h 507206"/>
              <a:gd name="connsiteX23" fmla="*/ 295275 w 1643063"/>
              <a:gd name="connsiteY23" fmla="*/ 97631 h 507206"/>
              <a:gd name="connsiteX24" fmla="*/ 378619 w 1643063"/>
              <a:gd name="connsiteY24" fmla="*/ 83344 h 507206"/>
              <a:gd name="connsiteX25" fmla="*/ 502444 w 1643063"/>
              <a:gd name="connsiteY25" fmla="*/ 69056 h 507206"/>
              <a:gd name="connsiteX26" fmla="*/ 573882 w 1643063"/>
              <a:gd name="connsiteY26" fmla="*/ 54769 h 507206"/>
              <a:gd name="connsiteX27" fmla="*/ 659607 w 1643063"/>
              <a:gd name="connsiteY27" fmla="*/ 42862 h 507206"/>
              <a:gd name="connsiteX28" fmla="*/ 723900 w 1643063"/>
              <a:gd name="connsiteY28" fmla="*/ 23812 h 507206"/>
              <a:gd name="connsiteX29" fmla="*/ 802482 w 1643063"/>
              <a:gd name="connsiteY29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9525 w 1643063"/>
              <a:gd name="connsiteY15" fmla="*/ 388144 h 507206"/>
              <a:gd name="connsiteX16" fmla="*/ 0 w 1643063"/>
              <a:gd name="connsiteY16" fmla="*/ 323850 h 507206"/>
              <a:gd name="connsiteX17" fmla="*/ 4763 w 1643063"/>
              <a:gd name="connsiteY17" fmla="*/ 252412 h 507206"/>
              <a:gd name="connsiteX18" fmla="*/ 19050 w 1643063"/>
              <a:gd name="connsiteY18" fmla="*/ 209550 h 507206"/>
              <a:gd name="connsiteX19" fmla="*/ 69057 w 1643063"/>
              <a:gd name="connsiteY19" fmla="*/ 159544 h 507206"/>
              <a:gd name="connsiteX20" fmla="*/ 114300 w 1643063"/>
              <a:gd name="connsiteY20" fmla="*/ 130969 h 507206"/>
              <a:gd name="connsiteX21" fmla="*/ 183357 w 1643063"/>
              <a:gd name="connsiteY21" fmla="*/ 107156 h 507206"/>
              <a:gd name="connsiteX22" fmla="*/ 295275 w 1643063"/>
              <a:gd name="connsiteY22" fmla="*/ 97631 h 507206"/>
              <a:gd name="connsiteX23" fmla="*/ 378619 w 1643063"/>
              <a:gd name="connsiteY23" fmla="*/ 83344 h 507206"/>
              <a:gd name="connsiteX24" fmla="*/ 502444 w 1643063"/>
              <a:gd name="connsiteY24" fmla="*/ 69056 h 507206"/>
              <a:gd name="connsiteX25" fmla="*/ 573882 w 1643063"/>
              <a:gd name="connsiteY25" fmla="*/ 54769 h 507206"/>
              <a:gd name="connsiteX26" fmla="*/ 659607 w 1643063"/>
              <a:gd name="connsiteY26" fmla="*/ 42862 h 507206"/>
              <a:gd name="connsiteX27" fmla="*/ 723900 w 1643063"/>
              <a:gd name="connsiteY27" fmla="*/ 23812 h 507206"/>
              <a:gd name="connsiteX28" fmla="*/ 802482 w 1643063"/>
              <a:gd name="connsiteY28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0 w 1643063"/>
              <a:gd name="connsiteY15" fmla="*/ 323850 h 507206"/>
              <a:gd name="connsiteX16" fmla="*/ 4763 w 1643063"/>
              <a:gd name="connsiteY16" fmla="*/ 252412 h 507206"/>
              <a:gd name="connsiteX17" fmla="*/ 19050 w 1643063"/>
              <a:gd name="connsiteY17" fmla="*/ 209550 h 507206"/>
              <a:gd name="connsiteX18" fmla="*/ 69057 w 1643063"/>
              <a:gd name="connsiteY18" fmla="*/ 159544 h 507206"/>
              <a:gd name="connsiteX19" fmla="*/ 114300 w 1643063"/>
              <a:gd name="connsiteY19" fmla="*/ 130969 h 507206"/>
              <a:gd name="connsiteX20" fmla="*/ 183357 w 1643063"/>
              <a:gd name="connsiteY20" fmla="*/ 107156 h 507206"/>
              <a:gd name="connsiteX21" fmla="*/ 295275 w 1643063"/>
              <a:gd name="connsiteY21" fmla="*/ 97631 h 507206"/>
              <a:gd name="connsiteX22" fmla="*/ 378619 w 1643063"/>
              <a:gd name="connsiteY22" fmla="*/ 83344 h 507206"/>
              <a:gd name="connsiteX23" fmla="*/ 502444 w 1643063"/>
              <a:gd name="connsiteY23" fmla="*/ 69056 h 507206"/>
              <a:gd name="connsiteX24" fmla="*/ 573882 w 1643063"/>
              <a:gd name="connsiteY24" fmla="*/ 54769 h 507206"/>
              <a:gd name="connsiteX25" fmla="*/ 659607 w 1643063"/>
              <a:gd name="connsiteY25" fmla="*/ 42862 h 507206"/>
              <a:gd name="connsiteX26" fmla="*/ 723900 w 1643063"/>
              <a:gd name="connsiteY26" fmla="*/ 23812 h 507206"/>
              <a:gd name="connsiteX27" fmla="*/ 802482 w 1643063"/>
              <a:gd name="connsiteY27" fmla="*/ 0 h 507206"/>
              <a:gd name="connsiteX0" fmla="*/ 797719 w 1638300"/>
              <a:gd name="connsiteY0" fmla="*/ 0 h 507206"/>
              <a:gd name="connsiteX1" fmla="*/ 928687 w 1638300"/>
              <a:gd name="connsiteY1" fmla="*/ 45244 h 507206"/>
              <a:gd name="connsiteX2" fmla="*/ 1092994 w 1638300"/>
              <a:gd name="connsiteY2" fmla="*/ 76200 h 507206"/>
              <a:gd name="connsiteX3" fmla="*/ 1288256 w 1638300"/>
              <a:gd name="connsiteY3" fmla="*/ 80962 h 507206"/>
              <a:gd name="connsiteX4" fmla="*/ 1416844 w 1638300"/>
              <a:gd name="connsiteY4" fmla="*/ 92869 h 507206"/>
              <a:gd name="connsiteX5" fmla="*/ 1502569 w 1638300"/>
              <a:gd name="connsiteY5" fmla="*/ 121444 h 507206"/>
              <a:gd name="connsiteX6" fmla="*/ 1552575 w 1638300"/>
              <a:gd name="connsiteY6" fmla="*/ 140494 h 507206"/>
              <a:gd name="connsiteX7" fmla="*/ 1607344 w 1638300"/>
              <a:gd name="connsiteY7" fmla="*/ 200025 h 507206"/>
              <a:gd name="connsiteX8" fmla="*/ 1635919 w 1638300"/>
              <a:gd name="connsiteY8" fmla="*/ 285750 h 507206"/>
              <a:gd name="connsiteX9" fmla="*/ 1638300 w 1638300"/>
              <a:gd name="connsiteY9" fmla="*/ 333375 h 507206"/>
              <a:gd name="connsiteX10" fmla="*/ 1628775 w 1638300"/>
              <a:gd name="connsiteY10" fmla="*/ 397669 h 507206"/>
              <a:gd name="connsiteX11" fmla="*/ 1597819 w 1638300"/>
              <a:gd name="connsiteY11" fmla="*/ 440531 h 507206"/>
              <a:gd name="connsiteX12" fmla="*/ 1535906 w 1638300"/>
              <a:gd name="connsiteY12" fmla="*/ 481012 h 507206"/>
              <a:gd name="connsiteX13" fmla="*/ 1462087 w 1638300"/>
              <a:gd name="connsiteY13" fmla="*/ 497681 h 507206"/>
              <a:gd name="connsiteX14" fmla="*/ 1347787 w 1638300"/>
              <a:gd name="connsiteY14" fmla="*/ 507206 h 507206"/>
              <a:gd name="connsiteX15" fmla="*/ 0 w 1638300"/>
              <a:gd name="connsiteY15" fmla="*/ 252412 h 507206"/>
              <a:gd name="connsiteX16" fmla="*/ 14287 w 1638300"/>
              <a:gd name="connsiteY16" fmla="*/ 209550 h 507206"/>
              <a:gd name="connsiteX17" fmla="*/ 64294 w 1638300"/>
              <a:gd name="connsiteY17" fmla="*/ 159544 h 507206"/>
              <a:gd name="connsiteX18" fmla="*/ 109537 w 1638300"/>
              <a:gd name="connsiteY18" fmla="*/ 130969 h 507206"/>
              <a:gd name="connsiteX19" fmla="*/ 178594 w 1638300"/>
              <a:gd name="connsiteY19" fmla="*/ 107156 h 507206"/>
              <a:gd name="connsiteX20" fmla="*/ 290512 w 1638300"/>
              <a:gd name="connsiteY20" fmla="*/ 97631 h 507206"/>
              <a:gd name="connsiteX21" fmla="*/ 373856 w 1638300"/>
              <a:gd name="connsiteY21" fmla="*/ 83344 h 507206"/>
              <a:gd name="connsiteX22" fmla="*/ 497681 w 1638300"/>
              <a:gd name="connsiteY22" fmla="*/ 69056 h 507206"/>
              <a:gd name="connsiteX23" fmla="*/ 569119 w 1638300"/>
              <a:gd name="connsiteY23" fmla="*/ 54769 h 507206"/>
              <a:gd name="connsiteX24" fmla="*/ 654844 w 1638300"/>
              <a:gd name="connsiteY24" fmla="*/ 42862 h 507206"/>
              <a:gd name="connsiteX25" fmla="*/ 719137 w 1638300"/>
              <a:gd name="connsiteY25" fmla="*/ 23812 h 507206"/>
              <a:gd name="connsiteX26" fmla="*/ 797719 w 1638300"/>
              <a:gd name="connsiteY26" fmla="*/ 0 h 507206"/>
              <a:gd name="connsiteX0" fmla="*/ 783432 w 1624013"/>
              <a:gd name="connsiteY0" fmla="*/ 0 h 507206"/>
              <a:gd name="connsiteX1" fmla="*/ 914400 w 1624013"/>
              <a:gd name="connsiteY1" fmla="*/ 45244 h 507206"/>
              <a:gd name="connsiteX2" fmla="*/ 1078707 w 1624013"/>
              <a:gd name="connsiteY2" fmla="*/ 76200 h 507206"/>
              <a:gd name="connsiteX3" fmla="*/ 1273969 w 1624013"/>
              <a:gd name="connsiteY3" fmla="*/ 80962 h 507206"/>
              <a:gd name="connsiteX4" fmla="*/ 1402557 w 1624013"/>
              <a:gd name="connsiteY4" fmla="*/ 92869 h 507206"/>
              <a:gd name="connsiteX5" fmla="*/ 1488282 w 1624013"/>
              <a:gd name="connsiteY5" fmla="*/ 121444 h 507206"/>
              <a:gd name="connsiteX6" fmla="*/ 1538288 w 1624013"/>
              <a:gd name="connsiteY6" fmla="*/ 140494 h 507206"/>
              <a:gd name="connsiteX7" fmla="*/ 1593057 w 1624013"/>
              <a:gd name="connsiteY7" fmla="*/ 200025 h 507206"/>
              <a:gd name="connsiteX8" fmla="*/ 1621632 w 1624013"/>
              <a:gd name="connsiteY8" fmla="*/ 285750 h 507206"/>
              <a:gd name="connsiteX9" fmla="*/ 1624013 w 1624013"/>
              <a:gd name="connsiteY9" fmla="*/ 333375 h 507206"/>
              <a:gd name="connsiteX10" fmla="*/ 1614488 w 1624013"/>
              <a:gd name="connsiteY10" fmla="*/ 397669 h 507206"/>
              <a:gd name="connsiteX11" fmla="*/ 1583532 w 1624013"/>
              <a:gd name="connsiteY11" fmla="*/ 440531 h 507206"/>
              <a:gd name="connsiteX12" fmla="*/ 1521619 w 1624013"/>
              <a:gd name="connsiteY12" fmla="*/ 481012 h 507206"/>
              <a:gd name="connsiteX13" fmla="*/ 1447800 w 1624013"/>
              <a:gd name="connsiteY13" fmla="*/ 497681 h 507206"/>
              <a:gd name="connsiteX14" fmla="*/ 1333500 w 1624013"/>
              <a:gd name="connsiteY14" fmla="*/ 507206 h 507206"/>
              <a:gd name="connsiteX15" fmla="*/ 0 w 1624013"/>
              <a:gd name="connsiteY15" fmla="*/ 209550 h 507206"/>
              <a:gd name="connsiteX16" fmla="*/ 50007 w 1624013"/>
              <a:gd name="connsiteY16" fmla="*/ 159544 h 507206"/>
              <a:gd name="connsiteX17" fmla="*/ 95250 w 1624013"/>
              <a:gd name="connsiteY17" fmla="*/ 130969 h 507206"/>
              <a:gd name="connsiteX18" fmla="*/ 164307 w 1624013"/>
              <a:gd name="connsiteY18" fmla="*/ 107156 h 507206"/>
              <a:gd name="connsiteX19" fmla="*/ 276225 w 1624013"/>
              <a:gd name="connsiteY19" fmla="*/ 97631 h 507206"/>
              <a:gd name="connsiteX20" fmla="*/ 359569 w 1624013"/>
              <a:gd name="connsiteY20" fmla="*/ 83344 h 507206"/>
              <a:gd name="connsiteX21" fmla="*/ 483394 w 1624013"/>
              <a:gd name="connsiteY21" fmla="*/ 69056 h 507206"/>
              <a:gd name="connsiteX22" fmla="*/ 554832 w 1624013"/>
              <a:gd name="connsiteY22" fmla="*/ 54769 h 507206"/>
              <a:gd name="connsiteX23" fmla="*/ 640557 w 1624013"/>
              <a:gd name="connsiteY23" fmla="*/ 42862 h 507206"/>
              <a:gd name="connsiteX24" fmla="*/ 704850 w 1624013"/>
              <a:gd name="connsiteY24" fmla="*/ 23812 h 507206"/>
              <a:gd name="connsiteX25" fmla="*/ 783432 w 1624013"/>
              <a:gd name="connsiteY25" fmla="*/ 0 h 507206"/>
              <a:gd name="connsiteX0" fmla="*/ 733425 w 1574006"/>
              <a:gd name="connsiteY0" fmla="*/ 0 h 507206"/>
              <a:gd name="connsiteX1" fmla="*/ 864393 w 1574006"/>
              <a:gd name="connsiteY1" fmla="*/ 45244 h 507206"/>
              <a:gd name="connsiteX2" fmla="*/ 1028700 w 1574006"/>
              <a:gd name="connsiteY2" fmla="*/ 76200 h 507206"/>
              <a:gd name="connsiteX3" fmla="*/ 1223962 w 1574006"/>
              <a:gd name="connsiteY3" fmla="*/ 80962 h 507206"/>
              <a:gd name="connsiteX4" fmla="*/ 1352550 w 1574006"/>
              <a:gd name="connsiteY4" fmla="*/ 92869 h 507206"/>
              <a:gd name="connsiteX5" fmla="*/ 1438275 w 1574006"/>
              <a:gd name="connsiteY5" fmla="*/ 121444 h 507206"/>
              <a:gd name="connsiteX6" fmla="*/ 1488281 w 1574006"/>
              <a:gd name="connsiteY6" fmla="*/ 140494 h 507206"/>
              <a:gd name="connsiteX7" fmla="*/ 1543050 w 1574006"/>
              <a:gd name="connsiteY7" fmla="*/ 200025 h 507206"/>
              <a:gd name="connsiteX8" fmla="*/ 1571625 w 1574006"/>
              <a:gd name="connsiteY8" fmla="*/ 285750 h 507206"/>
              <a:gd name="connsiteX9" fmla="*/ 1574006 w 1574006"/>
              <a:gd name="connsiteY9" fmla="*/ 333375 h 507206"/>
              <a:gd name="connsiteX10" fmla="*/ 1564481 w 1574006"/>
              <a:gd name="connsiteY10" fmla="*/ 397669 h 507206"/>
              <a:gd name="connsiteX11" fmla="*/ 1533525 w 1574006"/>
              <a:gd name="connsiteY11" fmla="*/ 440531 h 507206"/>
              <a:gd name="connsiteX12" fmla="*/ 1471612 w 1574006"/>
              <a:gd name="connsiteY12" fmla="*/ 481012 h 507206"/>
              <a:gd name="connsiteX13" fmla="*/ 1397793 w 1574006"/>
              <a:gd name="connsiteY13" fmla="*/ 497681 h 507206"/>
              <a:gd name="connsiteX14" fmla="*/ 1283493 w 1574006"/>
              <a:gd name="connsiteY14" fmla="*/ 507206 h 507206"/>
              <a:gd name="connsiteX15" fmla="*/ 0 w 1574006"/>
              <a:gd name="connsiteY15" fmla="*/ 159544 h 507206"/>
              <a:gd name="connsiteX16" fmla="*/ 45243 w 1574006"/>
              <a:gd name="connsiteY16" fmla="*/ 130969 h 507206"/>
              <a:gd name="connsiteX17" fmla="*/ 114300 w 1574006"/>
              <a:gd name="connsiteY17" fmla="*/ 107156 h 507206"/>
              <a:gd name="connsiteX18" fmla="*/ 226218 w 1574006"/>
              <a:gd name="connsiteY18" fmla="*/ 97631 h 507206"/>
              <a:gd name="connsiteX19" fmla="*/ 309562 w 1574006"/>
              <a:gd name="connsiteY19" fmla="*/ 83344 h 507206"/>
              <a:gd name="connsiteX20" fmla="*/ 433387 w 1574006"/>
              <a:gd name="connsiteY20" fmla="*/ 69056 h 507206"/>
              <a:gd name="connsiteX21" fmla="*/ 504825 w 1574006"/>
              <a:gd name="connsiteY21" fmla="*/ 54769 h 507206"/>
              <a:gd name="connsiteX22" fmla="*/ 590550 w 1574006"/>
              <a:gd name="connsiteY22" fmla="*/ 42862 h 507206"/>
              <a:gd name="connsiteX23" fmla="*/ 654843 w 1574006"/>
              <a:gd name="connsiteY23" fmla="*/ 23812 h 507206"/>
              <a:gd name="connsiteX24" fmla="*/ 733425 w 1574006"/>
              <a:gd name="connsiteY24" fmla="*/ 0 h 507206"/>
              <a:gd name="connsiteX0" fmla="*/ 688182 w 1528763"/>
              <a:gd name="connsiteY0" fmla="*/ 0 h 507206"/>
              <a:gd name="connsiteX1" fmla="*/ 819150 w 1528763"/>
              <a:gd name="connsiteY1" fmla="*/ 45244 h 507206"/>
              <a:gd name="connsiteX2" fmla="*/ 983457 w 1528763"/>
              <a:gd name="connsiteY2" fmla="*/ 76200 h 507206"/>
              <a:gd name="connsiteX3" fmla="*/ 1178719 w 1528763"/>
              <a:gd name="connsiteY3" fmla="*/ 80962 h 507206"/>
              <a:gd name="connsiteX4" fmla="*/ 1307307 w 1528763"/>
              <a:gd name="connsiteY4" fmla="*/ 92869 h 507206"/>
              <a:gd name="connsiteX5" fmla="*/ 1393032 w 1528763"/>
              <a:gd name="connsiteY5" fmla="*/ 121444 h 507206"/>
              <a:gd name="connsiteX6" fmla="*/ 1443038 w 1528763"/>
              <a:gd name="connsiteY6" fmla="*/ 140494 h 507206"/>
              <a:gd name="connsiteX7" fmla="*/ 1497807 w 1528763"/>
              <a:gd name="connsiteY7" fmla="*/ 200025 h 507206"/>
              <a:gd name="connsiteX8" fmla="*/ 1526382 w 1528763"/>
              <a:gd name="connsiteY8" fmla="*/ 285750 h 507206"/>
              <a:gd name="connsiteX9" fmla="*/ 1528763 w 1528763"/>
              <a:gd name="connsiteY9" fmla="*/ 333375 h 507206"/>
              <a:gd name="connsiteX10" fmla="*/ 1519238 w 1528763"/>
              <a:gd name="connsiteY10" fmla="*/ 397669 h 507206"/>
              <a:gd name="connsiteX11" fmla="*/ 1488282 w 1528763"/>
              <a:gd name="connsiteY11" fmla="*/ 440531 h 507206"/>
              <a:gd name="connsiteX12" fmla="*/ 1426369 w 1528763"/>
              <a:gd name="connsiteY12" fmla="*/ 481012 h 507206"/>
              <a:gd name="connsiteX13" fmla="*/ 1352550 w 1528763"/>
              <a:gd name="connsiteY13" fmla="*/ 497681 h 507206"/>
              <a:gd name="connsiteX14" fmla="*/ 1238250 w 1528763"/>
              <a:gd name="connsiteY14" fmla="*/ 507206 h 507206"/>
              <a:gd name="connsiteX15" fmla="*/ 0 w 1528763"/>
              <a:gd name="connsiteY15" fmla="*/ 130969 h 507206"/>
              <a:gd name="connsiteX16" fmla="*/ 69057 w 1528763"/>
              <a:gd name="connsiteY16" fmla="*/ 107156 h 507206"/>
              <a:gd name="connsiteX17" fmla="*/ 180975 w 1528763"/>
              <a:gd name="connsiteY17" fmla="*/ 97631 h 507206"/>
              <a:gd name="connsiteX18" fmla="*/ 264319 w 1528763"/>
              <a:gd name="connsiteY18" fmla="*/ 83344 h 507206"/>
              <a:gd name="connsiteX19" fmla="*/ 388144 w 1528763"/>
              <a:gd name="connsiteY19" fmla="*/ 69056 h 507206"/>
              <a:gd name="connsiteX20" fmla="*/ 459582 w 1528763"/>
              <a:gd name="connsiteY20" fmla="*/ 54769 h 507206"/>
              <a:gd name="connsiteX21" fmla="*/ 545307 w 1528763"/>
              <a:gd name="connsiteY21" fmla="*/ 42862 h 507206"/>
              <a:gd name="connsiteX22" fmla="*/ 609600 w 1528763"/>
              <a:gd name="connsiteY22" fmla="*/ 23812 h 507206"/>
              <a:gd name="connsiteX23" fmla="*/ 688182 w 1528763"/>
              <a:gd name="connsiteY23" fmla="*/ 0 h 507206"/>
              <a:gd name="connsiteX0" fmla="*/ 619125 w 1459706"/>
              <a:gd name="connsiteY0" fmla="*/ 0 h 507206"/>
              <a:gd name="connsiteX1" fmla="*/ 750093 w 1459706"/>
              <a:gd name="connsiteY1" fmla="*/ 45244 h 507206"/>
              <a:gd name="connsiteX2" fmla="*/ 914400 w 1459706"/>
              <a:gd name="connsiteY2" fmla="*/ 76200 h 507206"/>
              <a:gd name="connsiteX3" fmla="*/ 1109662 w 1459706"/>
              <a:gd name="connsiteY3" fmla="*/ 80962 h 507206"/>
              <a:gd name="connsiteX4" fmla="*/ 1238250 w 1459706"/>
              <a:gd name="connsiteY4" fmla="*/ 92869 h 507206"/>
              <a:gd name="connsiteX5" fmla="*/ 1323975 w 1459706"/>
              <a:gd name="connsiteY5" fmla="*/ 121444 h 507206"/>
              <a:gd name="connsiteX6" fmla="*/ 1373981 w 1459706"/>
              <a:gd name="connsiteY6" fmla="*/ 140494 h 507206"/>
              <a:gd name="connsiteX7" fmla="*/ 1428750 w 1459706"/>
              <a:gd name="connsiteY7" fmla="*/ 200025 h 507206"/>
              <a:gd name="connsiteX8" fmla="*/ 1457325 w 1459706"/>
              <a:gd name="connsiteY8" fmla="*/ 285750 h 507206"/>
              <a:gd name="connsiteX9" fmla="*/ 1459706 w 1459706"/>
              <a:gd name="connsiteY9" fmla="*/ 333375 h 507206"/>
              <a:gd name="connsiteX10" fmla="*/ 1450181 w 1459706"/>
              <a:gd name="connsiteY10" fmla="*/ 397669 h 507206"/>
              <a:gd name="connsiteX11" fmla="*/ 1419225 w 1459706"/>
              <a:gd name="connsiteY11" fmla="*/ 440531 h 507206"/>
              <a:gd name="connsiteX12" fmla="*/ 1357312 w 1459706"/>
              <a:gd name="connsiteY12" fmla="*/ 481012 h 507206"/>
              <a:gd name="connsiteX13" fmla="*/ 1283493 w 1459706"/>
              <a:gd name="connsiteY13" fmla="*/ 497681 h 507206"/>
              <a:gd name="connsiteX14" fmla="*/ 1169193 w 1459706"/>
              <a:gd name="connsiteY14" fmla="*/ 507206 h 507206"/>
              <a:gd name="connsiteX15" fmla="*/ 0 w 1459706"/>
              <a:gd name="connsiteY15" fmla="*/ 107156 h 507206"/>
              <a:gd name="connsiteX16" fmla="*/ 111918 w 1459706"/>
              <a:gd name="connsiteY16" fmla="*/ 97631 h 507206"/>
              <a:gd name="connsiteX17" fmla="*/ 195262 w 1459706"/>
              <a:gd name="connsiteY17" fmla="*/ 83344 h 507206"/>
              <a:gd name="connsiteX18" fmla="*/ 319087 w 1459706"/>
              <a:gd name="connsiteY18" fmla="*/ 69056 h 507206"/>
              <a:gd name="connsiteX19" fmla="*/ 390525 w 1459706"/>
              <a:gd name="connsiteY19" fmla="*/ 54769 h 507206"/>
              <a:gd name="connsiteX20" fmla="*/ 476250 w 1459706"/>
              <a:gd name="connsiteY20" fmla="*/ 42862 h 507206"/>
              <a:gd name="connsiteX21" fmla="*/ 540543 w 1459706"/>
              <a:gd name="connsiteY21" fmla="*/ 23812 h 507206"/>
              <a:gd name="connsiteX22" fmla="*/ 619125 w 1459706"/>
              <a:gd name="connsiteY22" fmla="*/ 0 h 507206"/>
              <a:gd name="connsiteX0" fmla="*/ 507207 w 1347788"/>
              <a:gd name="connsiteY0" fmla="*/ 0 h 507206"/>
              <a:gd name="connsiteX1" fmla="*/ 638175 w 1347788"/>
              <a:gd name="connsiteY1" fmla="*/ 45244 h 507206"/>
              <a:gd name="connsiteX2" fmla="*/ 802482 w 1347788"/>
              <a:gd name="connsiteY2" fmla="*/ 76200 h 507206"/>
              <a:gd name="connsiteX3" fmla="*/ 997744 w 1347788"/>
              <a:gd name="connsiteY3" fmla="*/ 80962 h 507206"/>
              <a:gd name="connsiteX4" fmla="*/ 1126332 w 1347788"/>
              <a:gd name="connsiteY4" fmla="*/ 92869 h 507206"/>
              <a:gd name="connsiteX5" fmla="*/ 1212057 w 1347788"/>
              <a:gd name="connsiteY5" fmla="*/ 121444 h 507206"/>
              <a:gd name="connsiteX6" fmla="*/ 1262063 w 1347788"/>
              <a:gd name="connsiteY6" fmla="*/ 140494 h 507206"/>
              <a:gd name="connsiteX7" fmla="*/ 1316832 w 1347788"/>
              <a:gd name="connsiteY7" fmla="*/ 200025 h 507206"/>
              <a:gd name="connsiteX8" fmla="*/ 1345407 w 1347788"/>
              <a:gd name="connsiteY8" fmla="*/ 285750 h 507206"/>
              <a:gd name="connsiteX9" fmla="*/ 1347788 w 1347788"/>
              <a:gd name="connsiteY9" fmla="*/ 333375 h 507206"/>
              <a:gd name="connsiteX10" fmla="*/ 1338263 w 1347788"/>
              <a:gd name="connsiteY10" fmla="*/ 397669 h 507206"/>
              <a:gd name="connsiteX11" fmla="*/ 1307307 w 1347788"/>
              <a:gd name="connsiteY11" fmla="*/ 440531 h 507206"/>
              <a:gd name="connsiteX12" fmla="*/ 1245394 w 1347788"/>
              <a:gd name="connsiteY12" fmla="*/ 481012 h 507206"/>
              <a:gd name="connsiteX13" fmla="*/ 1171575 w 1347788"/>
              <a:gd name="connsiteY13" fmla="*/ 497681 h 507206"/>
              <a:gd name="connsiteX14" fmla="*/ 1057275 w 1347788"/>
              <a:gd name="connsiteY14" fmla="*/ 507206 h 507206"/>
              <a:gd name="connsiteX15" fmla="*/ 0 w 1347788"/>
              <a:gd name="connsiteY15" fmla="*/ 97631 h 507206"/>
              <a:gd name="connsiteX16" fmla="*/ 83344 w 1347788"/>
              <a:gd name="connsiteY16" fmla="*/ 83344 h 507206"/>
              <a:gd name="connsiteX17" fmla="*/ 207169 w 1347788"/>
              <a:gd name="connsiteY17" fmla="*/ 69056 h 507206"/>
              <a:gd name="connsiteX18" fmla="*/ 278607 w 1347788"/>
              <a:gd name="connsiteY18" fmla="*/ 54769 h 507206"/>
              <a:gd name="connsiteX19" fmla="*/ 364332 w 1347788"/>
              <a:gd name="connsiteY19" fmla="*/ 42862 h 507206"/>
              <a:gd name="connsiteX20" fmla="*/ 428625 w 1347788"/>
              <a:gd name="connsiteY20" fmla="*/ 23812 h 507206"/>
              <a:gd name="connsiteX21" fmla="*/ 507207 w 1347788"/>
              <a:gd name="connsiteY21" fmla="*/ 0 h 507206"/>
              <a:gd name="connsiteX0" fmla="*/ 423863 w 1264444"/>
              <a:gd name="connsiteY0" fmla="*/ 0 h 507206"/>
              <a:gd name="connsiteX1" fmla="*/ 554831 w 1264444"/>
              <a:gd name="connsiteY1" fmla="*/ 45244 h 507206"/>
              <a:gd name="connsiteX2" fmla="*/ 719138 w 1264444"/>
              <a:gd name="connsiteY2" fmla="*/ 76200 h 507206"/>
              <a:gd name="connsiteX3" fmla="*/ 914400 w 1264444"/>
              <a:gd name="connsiteY3" fmla="*/ 80962 h 507206"/>
              <a:gd name="connsiteX4" fmla="*/ 1042988 w 1264444"/>
              <a:gd name="connsiteY4" fmla="*/ 92869 h 507206"/>
              <a:gd name="connsiteX5" fmla="*/ 1128713 w 1264444"/>
              <a:gd name="connsiteY5" fmla="*/ 121444 h 507206"/>
              <a:gd name="connsiteX6" fmla="*/ 1178719 w 1264444"/>
              <a:gd name="connsiteY6" fmla="*/ 140494 h 507206"/>
              <a:gd name="connsiteX7" fmla="*/ 1233488 w 1264444"/>
              <a:gd name="connsiteY7" fmla="*/ 200025 h 507206"/>
              <a:gd name="connsiteX8" fmla="*/ 1262063 w 1264444"/>
              <a:gd name="connsiteY8" fmla="*/ 285750 h 507206"/>
              <a:gd name="connsiteX9" fmla="*/ 1264444 w 1264444"/>
              <a:gd name="connsiteY9" fmla="*/ 333375 h 507206"/>
              <a:gd name="connsiteX10" fmla="*/ 1254919 w 1264444"/>
              <a:gd name="connsiteY10" fmla="*/ 397669 h 507206"/>
              <a:gd name="connsiteX11" fmla="*/ 1223963 w 1264444"/>
              <a:gd name="connsiteY11" fmla="*/ 440531 h 507206"/>
              <a:gd name="connsiteX12" fmla="*/ 1162050 w 1264444"/>
              <a:gd name="connsiteY12" fmla="*/ 481012 h 507206"/>
              <a:gd name="connsiteX13" fmla="*/ 1088231 w 1264444"/>
              <a:gd name="connsiteY13" fmla="*/ 497681 h 507206"/>
              <a:gd name="connsiteX14" fmla="*/ 973931 w 1264444"/>
              <a:gd name="connsiteY14" fmla="*/ 507206 h 507206"/>
              <a:gd name="connsiteX15" fmla="*/ 0 w 1264444"/>
              <a:gd name="connsiteY15" fmla="*/ 83344 h 507206"/>
              <a:gd name="connsiteX16" fmla="*/ 123825 w 1264444"/>
              <a:gd name="connsiteY16" fmla="*/ 69056 h 507206"/>
              <a:gd name="connsiteX17" fmla="*/ 195263 w 1264444"/>
              <a:gd name="connsiteY17" fmla="*/ 54769 h 507206"/>
              <a:gd name="connsiteX18" fmla="*/ 280988 w 1264444"/>
              <a:gd name="connsiteY18" fmla="*/ 42862 h 507206"/>
              <a:gd name="connsiteX19" fmla="*/ 345281 w 1264444"/>
              <a:gd name="connsiteY19" fmla="*/ 23812 h 507206"/>
              <a:gd name="connsiteX20" fmla="*/ 423863 w 1264444"/>
              <a:gd name="connsiteY20" fmla="*/ 0 h 507206"/>
              <a:gd name="connsiteX0" fmla="*/ 423863 w 1264444"/>
              <a:gd name="connsiteY0" fmla="*/ 0 h 507206"/>
              <a:gd name="connsiteX1" fmla="*/ 554831 w 1264444"/>
              <a:gd name="connsiteY1" fmla="*/ 45244 h 507206"/>
              <a:gd name="connsiteX2" fmla="*/ 719138 w 1264444"/>
              <a:gd name="connsiteY2" fmla="*/ 76200 h 507206"/>
              <a:gd name="connsiteX3" fmla="*/ 914400 w 1264444"/>
              <a:gd name="connsiteY3" fmla="*/ 80962 h 507206"/>
              <a:gd name="connsiteX4" fmla="*/ 1042988 w 1264444"/>
              <a:gd name="connsiteY4" fmla="*/ 92869 h 507206"/>
              <a:gd name="connsiteX5" fmla="*/ 1128713 w 1264444"/>
              <a:gd name="connsiteY5" fmla="*/ 121444 h 507206"/>
              <a:gd name="connsiteX6" fmla="*/ 1178719 w 1264444"/>
              <a:gd name="connsiteY6" fmla="*/ 140494 h 507206"/>
              <a:gd name="connsiteX7" fmla="*/ 1233488 w 1264444"/>
              <a:gd name="connsiteY7" fmla="*/ 200025 h 507206"/>
              <a:gd name="connsiteX8" fmla="*/ 1262063 w 1264444"/>
              <a:gd name="connsiteY8" fmla="*/ 285750 h 507206"/>
              <a:gd name="connsiteX9" fmla="*/ 1264444 w 1264444"/>
              <a:gd name="connsiteY9" fmla="*/ 333375 h 507206"/>
              <a:gd name="connsiteX10" fmla="*/ 1254919 w 1264444"/>
              <a:gd name="connsiteY10" fmla="*/ 397669 h 507206"/>
              <a:gd name="connsiteX11" fmla="*/ 1223963 w 1264444"/>
              <a:gd name="connsiteY11" fmla="*/ 440531 h 507206"/>
              <a:gd name="connsiteX12" fmla="*/ 1162050 w 1264444"/>
              <a:gd name="connsiteY12" fmla="*/ 481012 h 507206"/>
              <a:gd name="connsiteX13" fmla="*/ 1088231 w 1264444"/>
              <a:gd name="connsiteY13" fmla="*/ 497681 h 507206"/>
              <a:gd name="connsiteX14" fmla="*/ 973931 w 1264444"/>
              <a:gd name="connsiteY14" fmla="*/ 507206 h 507206"/>
              <a:gd name="connsiteX15" fmla="*/ 0 w 1264444"/>
              <a:gd name="connsiteY15" fmla="*/ 83344 h 507206"/>
              <a:gd name="connsiteX16" fmla="*/ 11914 w 1264444"/>
              <a:gd name="connsiteY16" fmla="*/ 82647 h 507206"/>
              <a:gd name="connsiteX17" fmla="*/ 123825 w 1264444"/>
              <a:gd name="connsiteY17" fmla="*/ 69056 h 507206"/>
              <a:gd name="connsiteX18" fmla="*/ 195263 w 1264444"/>
              <a:gd name="connsiteY18" fmla="*/ 54769 h 507206"/>
              <a:gd name="connsiteX19" fmla="*/ 280988 w 1264444"/>
              <a:gd name="connsiteY19" fmla="*/ 42862 h 507206"/>
              <a:gd name="connsiteX20" fmla="*/ 345281 w 1264444"/>
              <a:gd name="connsiteY20" fmla="*/ 23812 h 507206"/>
              <a:gd name="connsiteX21" fmla="*/ 423863 w 1264444"/>
              <a:gd name="connsiteY21" fmla="*/ 0 h 507206"/>
              <a:gd name="connsiteX0" fmla="*/ 423863 w 1264444"/>
              <a:gd name="connsiteY0" fmla="*/ 0 h 507206"/>
              <a:gd name="connsiteX1" fmla="*/ 554831 w 1264444"/>
              <a:gd name="connsiteY1" fmla="*/ 45244 h 507206"/>
              <a:gd name="connsiteX2" fmla="*/ 719138 w 1264444"/>
              <a:gd name="connsiteY2" fmla="*/ 76200 h 507206"/>
              <a:gd name="connsiteX3" fmla="*/ 914400 w 1264444"/>
              <a:gd name="connsiteY3" fmla="*/ 80962 h 507206"/>
              <a:gd name="connsiteX4" fmla="*/ 1042988 w 1264444"/>
              <a:gd name="connsiteY4" fmla="*/ 92869 h 507206"/>
              <a:gd name="connsiteX5" fmla="*/ 1128713 w 1264444"/>
              <a:gd name="connsiteY5" fmla="*/ 121444 h 507206"/>
              <a:gd name="connsiteX6" fmla="*/ 1178719 w 1264444"/>
              <a:gd name="connsiteY6" fmla="*/ 140494 h 507206"/>
              <a:gd name="connsiteX7" fmla="*/ 1233488 w 1264444"/>
              <a:gd name="connsiteY7" fmla="*/ 200025 h 507206"/>
              <a:gd name="connsiteX8" fmla="*/ 1262063 w 1264444"/>
              <a:gd name="connsiteY8" fmla="*/ 285750 h 507206"/>
              <a:gd name="connsiteX9" fmla="*/ 1264444 w 1264444"/>
              <a:gd name="connsiteY9" fmla="*/ 333375 h 507206"/>
              <a:gd name="connsiteX10" fmla="*/ 1254919 w 1264444"/>
              <a:gd name="connsiteY10" fmla="*/ 397669 h 507206"/>
              <a:gd name="connsiteX11" fmla="*/ 1223963 w 1264444"/>
              <a:gd name="connsiteY11" fmla="*/ 440531 h 507206"/>
              <a:gd name="connsiteX12" fmla="*/ 1162050 w 1264444"/>
              <a:gd name="connsiteY12" fmla="*/ 481012 h 507206"/>
              <a:gd name="connsiteX13" fmla="*/ 1088231 w 1264444"/>
              <a:gd name="connsiteY13" fmla="*/ 497681 h 507206"/>
              <a:gd name="connsiteX14" fmla="*/ 973931 w 1264444"/>
              <a:gd name="connsiteY14" fmla="*/ 507206 h 507206"/>
              <a:gd name="connsiteX15" fmla="*/ 0 w 1264444"/>
              <a:gd name="connsiteY15" fmla="*/ 83344 h 507206"/>
              <a:gd name="connsiteX16" fmla="*/ 123825 w 1264444"/>
              <a:gd name="connsiteY16" fmla="*/ 69056 h 507206"/>
              <a:gd name="connsiteX17" fmla="*/ 195263 w 1264444"/>
              <a:gd name="connsiteY17" fmla="*/ 54769 h 507206"/>
              <a:gd name="connsiteX18" fmla="*/ 280988 w 1264444"/>
              <a:gd name="connsiteY18" fmla="*/ 42862 h 507206"/>
              <a:gd name="connsiteX19" fmla="*/ 345281 w 1264444"/>
              <a:gd name="connsiteY19" fmla="*/ 23812 h 507206"/>
              <a:gd name="connsiteX20" fmla="*/ 423863 w 1264444"/>
              <a:gd name="connsiteY20" fmla="*/ 0 h 507206"/>
              <a:gd name="connsiteX0" fmla="*/ 300038 w 1140619"/>
              <a:gd name="connsiteY0" fmla="*/ 0 h 507206"/>
              <a:gd name="connsiteX1" fmla="*/ 431006 w 1140619"/>
              <a:gd name="connsiteY1" fmla="*/ 45244 h 507206"/>
              <a:gd name="connsiteX2" fmla="*/ 595313 w 1140619"/>
              <a:gd name="connsiteY2" fmla="*/ 76200 h 507206"/>
              <a:gd name="connsiteX3" fmla="*/ 790575 w 1140619"/>
              <a:gd name="connsiteY3" fmla="*/ 80962 h 507206"/>
              <a:gd name="connsiteX4" fmla="*/ 919163 w 1140619"/>
              <a:gd name="connsiteY4" fmla="*/ 92869 h 507206"/>
              <a:gd name="connsiteX5" fmla="*/ 1004888 w 1140619"/>
              <a:gd name="connsiteY5" fmla="*/ 121444 h 507206"/>
              <a:gd name="connsiteX6" fmla="*/ 1054894 w 1140619"/>
              <a:gd name="connsiteY6" fmla="*/ 140494 h 507206"/>
              <a:gd name="connsiteX7" fmla="*/ 1109663 w 1140619"/>
              <a:gd name="connsiteY7" fmla="*/ 200025 h 507206"/>
              <a:gd name="connsiteX8" fmla="*/ 1138238 w 1140619"/>
              <a:gd name="connsiteY8" fmla="*/ 285750 h 507206"/>
              <a:gd name="connsiteX9" fmla="*/ 1140619 w 1140619"/>
              <a:gd name="connsiteY9" fmla="*/ 333375 h 507206"/>
              <a:gd name="connsiteX10" fmla="*/ 1131094 w 1140619"/>
              <a:gd name="connsiteY10" fmla="*/ 397669 h 507206"/>
              <a:gd name="connsiteX11" fmla="*/ 1100138 w 1140619"/>
              <a:gd name="connsiteY11" fmla="*/ 440531 h 507206"/>
              <a:gd name="connsiteX12" fmla="*/ 1038225 w 1140619"/>
              <a:gd name="connsiteY12" fmla="*/ 481012 h 507206"/>
              <a:gd name="connsiteX13" fmla="*/ 964406 w 1140619"/>
              <a:gd name="connsiteY13" fmla="*/ 497681 h 507206"/>
              <a:gd name="connsiteX14" fmla="*/ 850106 w 1140619"/>
              <a:gd name="connsiteY14" fmla="*/ 507206 h 507206"/>
              <a:gd name="connsiteX15" fmla="*/ 0 w 1140619"/>
              <a:gd name="connsiteY15" fmla="*/ 69056 h 507206"/>
              <a:gd name="connsiteX16" fmla="*/ 71438 w 1140619"/>
              <a:gd name="connsiteY16" fmla="*/ 54769 h 507206"/>
              <a:gd name="connsiteX17" fmla="*/ 157163 w 1140619"/>
              <a:gd name="connsiteY17" fmla="*/ 42862 h 507206"/>
              <a:gd name="connsiteX18" fmla="*/ 221456 w 1140619"/>
              <a:gd name="connsiteY18" fmla="*/ 23812 h 507206"/>
              <a:gd name="connsiteX19" fmla="*/ 300038 w 1140619"/>
              <a:gd name="connsiteY19" fmla="*/ 0 h 507206"/>
              <a:gd name="connsiteX0" fmla="*/ 228600 w 1069181"/>
              <a:gd name="connsiteY0" fmla="*/ 0 h 507206"/>
              <a:gd name="connsiteX1" fmla="*/ 359568 w 1069181"/>
              <a:gd name="connsiteY1" fmla="*/ 45244 h 507206"/>
              <a:gd name="connsiteX2" fmla="*/ 523875 w 1069181"/>
              <a:gd name="connsiteY2" fmla="*/ 76200 h 507206"/>
              <a:gd name="connsiteX3" fmla="*/ 719137 w 1069181"/>
              <a:gd name="connsiteY3" fmla="*/ 80962 h 507206"/>
              <a:gd name="connsiteX4" fmla="*/ 847725 w 1069181"/>
              <a:gd name="connsiteY4" fmla="*/ 92869 h 507206"/>
              <a:gd name="connsiteX5" fmla="*/ 933450 w 1069181"/>
              <a:gd name="connsiteY5" fmla="*/ 121444 h 507206"/>
              <a:gd name="connsiteX6" fmla="*/ 983456 w 1069181"/>
              <a:gd name="connsiteY6" fmla="*/ 140494 h 507206"/>
              <a:gd name="connsiteX7" fmla="*/ 1038225 w 1069181"/>
              <a:gd name="connsiteY7" fmla="*/ 200025 h 507206"/>
              <a:gd name="connsiteX8" fmla="*/ 1066800 w 1069181"/>
              <a:gd name="connsiteY8" fmla="*/ 285750 h 507206"/>
              <a:gd name="connsiteX9" fmla="*/ 1069181 w 1069181"/>
              <a:gd name="connsiteY9" fmla="*/ 333375 h 507206"/>
              <a:gd name="connsiteX10" fmla="*/ 1059656 w 1069181"/>
              <a:gd name="connsiteY10" fmla="*/ 397669 h 507206"/>
              <a:gd name="connsiteX11" fmla="*/ 1028700 w 1069181"/>
              <a:gd name="connsiteY11" fmla="*/ 440531 h 507206"/>
              <a:gd name="connsiteX12" fmla="*/ 966787 w 1069181"/>
              <a:gd name="connsiteY12" fmla="*/ 481012 h 507206"/>
              <a:gd name="connsiteX13" fmla="*/ 892968 w 1069181"/>
              <a:gd name="connsiteY13" fmla="*/ 497681 h 507206"/>
              <a:gd name="connsiteX14" fmla="*/ 778668 w 1069181"/>
              <a:gd name="connsiteY14" fmla="*/ 507206 h 507206"/>
              <a:gd name="connsiteX15" fmla="*/ 0 w 1069181"/>
              <a:gd name="connsiteY15" fmla="*/ 54769 h 507206"/>
              <a:gd name="connsiteX16" fmla="*/ 85725 w 1069181"/>
              <a:gd name="connsiteY16" fmla="*/ 42862 h 507206"/>
              <a:gd name="connsiteX17" fmla="*/ 150018 w 1069181"/>
              <a:gd name="connsiteY17" fmla="*/ 23812 h 507206"/>
              <a:gd name="connsiteX18" fmla="*/ 228600 w 1069181"/>
              <a:gd name="connsiteY18" fmla="*/ 0 h 507206"/>
              <a:gd name="connsiteX0" fmla="*/ 142875 w 983456"/>
              <a:gd name="connsiteY0" fmla="*/ 0 h 507206"/>
              <a:gd name="connsiteX1" fmla="*/ 273843 w 983456"/>
              <a:gd name="connsiteY1" fmla="*/ 45244 h 507206"/>
              <a:gd name="connsiteX2" fmla="*/ 438150 w 983456"/>
              <a:gd name="connsiteY2" fmla="*/ 76200 h 507206"/>
              <a:gd name="connsiteX3" fmla="*/ 633412 w 983456"/>
              <a:gd name="connsiteY3" fmla="*/ 80962 h 507206"/>
              <a:gd name="connsiteX4" fmla="*/ 762000 w 983456"/>
              <a:gd name="connsiteY4" fmla="*/ 92869 h 507206"/>
              <a:gd name="connsiteX5" fmla="*/ 847725 w 983456"/>
              <a:gd name="connsiteY5" fmla="*/ 121444 h 507206"/>
              <a:gd name="connsiteX6" fmla="*/ 897731 w 983456"/>
              <a:gd name="connsiteY6" fmla="*/ 140494 h 507206"/>
              <a:gd name="connsiteX7" fmla="*/ 952500 w 983456"/>
              <a:gd name="connsiteY7" fmla="*/ 200025 h 507206"/>
              <a:gd name="connsiteX8" fmla="*/ 981075 w 983456"/>
              <a:gd name="connsiteY8" fmla="*/ 285750 h 507206"/>
              <a:gd name="connsiteX9" fmla="*/ 983456 w 983456"/>
              <a:gd name="connsiteY9" fmla="*/ 333375 h 507206"/>
              <a:gd name="connsiteX10" fmla="*/ 973931 w 983456"/>
              <a:gd name="connsiteY10" fmla="*/ 397669 h 507206"/>
              <a:gd name="connsiteX11" fmla="*/ 942975 w 983456"/>
              <a:gd name="connsiteY11" fmla="*/ 440531 h 507206"/>
              <a:gd name="connsiteX12" fmla="*/ 881062 w 983456"/>
              <a:gd name="connsiteY12" fmla="*/ 481012 h 507206"/>
              <a:gd name="connsiteX13" fmla="*/ 807243 w 983456"/>
              <a:gd name="connsiteY13" fmla="*/ 497681 h 507206"/>
              <a:gd name="connsiteX14" fmla="*/ 692943 w 983456"/>
              <a:gd name="connsiteY14" fmla="*/ 507206 h 507206"/>
              <a:gd name="connsiteX15" fmla="*/ 0 w 983456"/>
              <a:gd name="connsiteY15" fmla="*/ 42862 h 507206"/>
              <a:gd name="connsiteX16" fmla="*/ 64293 w 983456"/>
              <a:gd name="connsiteY16" fmla="*/ 23812 h 507206"/>
              <a:gd name="connsiteX17" fmla="*/ 142875 w 983456"/>
              <a:gd name="connsiteY17" fmla="*/ 0 h 507206"/>
              <a:gd name="connsiteX0" fmla="*/ 78582 w 919163"/>
              <a:gd name="connsiteY0" fmla="*/ 0 h 507206"/>
              <a:gd name="connsiteX1" fmla="*/ 209550 w 919163"/>
              <a:gd name="connsiteY1" fmla="*/ 45244 h 507206"/>
              <a:gd name="connsiteX2" fmla="*/ 373857 w 919163"/>
              <a:gd name="connsiteY2" fmla="*/ 76200 h 507206"/>
              <a:gd name="connsiteX3" fmla="*/ 569119 w 919163"/>
              <a:gd name="connsiteY3" fmla="*/ 80962 h 507206"/>
              <a:gd name="connsiteX4" fmla="*/ 697707 w 919163"/>
              <a:gd name="connsiteY4" fmla="*/ 92869 h 507206"/>
              <a:gd name="connsiteX5" fmla="*/ 783432 w 919163"/>
              <a:gd name="connsiteY5" fmla="*/ 121444 h 507206"/>
              <a:gd name="connsiteX6" fmla="*/ 833438 w 919163"/>
              <a:gd name="connsiteY6" fmla="*/ 140494 h 507206"/>
              <a:gd name="connsiteX7" fmla="*/ 888207 w 919163"/>
              <a:gd name="connsiteY7" fmla="*/ 200025 h 507206"/>
              <a:gd name="connsiteX8" fmla="*/ 916782 w 919163"/>
              <a:gd name="connsiteY8" fmla="*/ 285750 h 507206"/>
              <a:gd name="connsiteX9" fmla="*/ 919163 w 919163"/>
              <a:gd name="connsiteY9" fmla="*/ 333375 h 507206"/>
              <a:gd name="connsiteX10" fmla="*/ 909638 w 919163"/>
              <a:gd name="connsiteY10" fmla="*/ 397669 h 507206"/>
              <a:gd name="connsiteX11" fmla="*/ 878682 w 919163"/>
              <a:gd name="connsiteY11" fmla="*/ 440531 h 507206"/>
              <a:gd name="connsiteX12" fmla="*/ 816769 w 919163"/>
              <a:gd name="connsiteY12" fmla="*/ 481012 h 507206"/>
              <a:gd name="connsiteX13" fmla="*/ 742950 w 919163"/>
              <a:gd name="connsiteY13" fmla="*/ 497681 h 507206"/>
              <a:gd name="connsiteX14" fmla="*/ 628650 w 919163"/>
              <a:gd name="connsiteY14" fmla="*/ 507206 h 507206"/>
              <a:gd name="connsiteX15" fmla="*/ 0 w 919163"/>
              <a:gd name="connsiteY15" fmla="*/ 23812 h 507206"/>
              <a:gd name="connsiteX16" fmla="*/ 78582 w 919163"/>
              <a:gd name="connsiteY16" fmla="*/ 0 h 507206"/>
              <a:gd name="connsiteX0" fmla="*/ 0 w 840581"/>
              <a:gd name="connsiteY0" fmla="*/ 0 h 507206"/>
              <a:gd name="connsiteX1" fmla="*/ 130968 w 840581"/>
              <a:gd name="connsiteY1" fmla="*/ 45244 h 507206"/>
              <a:gd name="connsiteX2" fmla="*/ 295275 w 840581"/>
              <a:gd name="connsiteY2" fmla="*/ 76200 h 507206"/>
              <a:gd name="connsiteX3" fmla="*/ 490537 w 840581"/>
              <a:gd name="connsiteY3" fmla="*/ 80962 h 507206"/>
              <a:gd name="connsiteX4" fmla="*/ 619125 w 840581"/>
              <a:gd name="connsiteY4" fmla="*/ 92869 h 507206"/>
              <a:gd name="connsiteX5" fmla="*/ 704850 w 840581"/>
              <a:gd name="connsiteY5" fmla="*/ 121444 h 507206"/>
              <a:gd name="connsiteX6" fmla="*/ 754856 w 840581"/>
              <a:gd name="connsiteY6" fmla="*/ 140494 h 507206"/>
              <a:gd name="connsiteX7" fmla="*/ 809625 w 840581"/>
              <a:gd name="connsiteY7" fmla="*/ 200025 h 507206"/>
              <a:gd name="connsiteX8" fmla="*/ 838200 w 840581"/>
              <a:gd name="connsiteY8" fmla="*/ 285750 h 507206"/>
              <a:gd name="connsiteX9" fmla="*/ 840581 w 840581"/>
              <a:gd name="connsiteY9" fmla="*/ 333375 h 507206"/>
              <a:gd name="connsiteX10" fmla="*/ 831056 w 840581"/>
              <a:gd name="connsiteY10" fmla="*/ 397669 h 507206"/>
              <a:gd name="connsiteX11" fmla="*/ 800100 w 840581"/>
              <a:gd name="connsiteY11" fmla="*/ 440531 h 507206"/>
              <a:gd name="connsiteX12" fmla="*/ 738187 w 840581"/>
              <a:gd name="connsiteY12" fmla="*/ 481012 h 507206"/>
              <a:gd name="connsiteX13" fmla="*/ 664368 w 840581"/>
              <a:gd name="connsiteY13" fmla="*/ 497681 h 507206"/>
              <a:gd name="connsiteX14" fmla="*/ 550068 w 840581"/>
              <a:gd name="connsiteY14" fmla="*/ 507206 h 507206"/>
              <a:gd name="connsiteX15" fmla="*/ 0 w 840581"/>
              <a:gd name="connsiteY15" fmla="*/ 0 h 507206"/>
              <a:gd name="connsiteX0" fmla="*/ 419100 w 709613"/>
              <a:gd name="connsiteY0" fmla="*/ 461962 h 461962"/>
              <a:gd name="connsiteX1" fmla="*/ 0 w 709613"/>
              <a:gd name="connsiteY1" fmla="*/ 0 h 461962"/>
              <a:gd name="connsiteX2" fmla="*/ 164307 w 709613"/>
              <a:gd name="connsiteY2" fmla="*/ 30956 h 461962"/>
              <a:gd name="connsiteX3" fmla="*/ 359569 w 709613"/>
              <a:gd name="connsiteY3" fmla="*/ 35718 h 461962"/>
              <a:gd name="connsiteX4" fmla="*/ 488157 w 709613"/>
              <a:gd name="connsiteY4" fmla="*/ 47625 h 461962"/>
              <a:gd name="connsiteX5" fmla="*/ 573882 w 709613"/>
              <a:gd name="connsiteY5" fmla="*/ 76200 h 461962"/>
              <a:gd name="connsiteX6" fmla="*/ 623888 w 709613"/>
              <a:gd name="connsiteY6" fmla="*/ 95250 h 461962"/>
              <a:gd name="connsiteX7" fmla="*/ 678657 w 709613"/>
              <a:gd name="connsiteY7" fmla="*/ 154781 h 461962"/>
              <a:gd name="connsiteX8" fmla="*/ 707232 w 709613"/>
              <a:gd name="connsiteY8" fmla="*/ 240506 h 461962"/>
              <a:gd name="connsiteX9" fmla="*/ 709613 w 709613"/>
              <a:gd name="connsiteY9" fmla="*/ 288131 h 461962"/>
              <a:gd name="connsiteX10" fmla="*/ 700088 w 709613"/>
              <a:gd name="connsiteY10" fmla="*/ 352425 h 461962"/>
              <a:gd name="connsiteX11" fmla="*/ 669132 w 709613"/>
              <a:gd name="connsiteY11" fmla="*/ 395287 h 461962"/>
              <a:gd name="connsiteX12" fmla="*/ 607219 w 709613"/>
              <a:gd name="connsiteY12" fmla="*/ 435768 h 461962"/>
              <a:gd name="connsiteX13" fmla="*/ 533400 w 709613"/>
              <a:gd name="connsiteY13" fmla="*/ 452437 h 461962"/>
              <a:gd name="connsiteX14" fmla="*/ 419100 w 709613"/>
              <a:gd name="connsiteY14" fmla="*/ 461962 h 461962"/>
              <a:gd name="connsiteX0" fmla="*/ 254793 w 545306"/>
              <a:gd name="connsiteY0" fmla="*/ 431006 h 431006"/>
              <a:gd name="connsiteX1" fmla="*/ 0 w 545306"/>
              <a:gd name="connsiteY1" fmla="*/ 0 h 431006"/>
              <a:gd name="connsiteX2" fmla="*/ 195262 w 545306"/>
              <a:gd name="connsiteY2" fmla="*/ 4762 h 431006"/>
              <a:gd name="connsiteX3" fmla="*/ 323850 w 545306"/>
              <a:gd name="connsiteY3" fmla="*/ 16669 h 431006"/>
              <a:gd name="connsiteX4" fmla="*/ 409575 w 545306"/>
              <a:gd name="connsiteY4" fmla="*/ 45244 h 431006"/>
              <a:gd name="connsiteX5" fmla="*/ 459581 w 545306"/>
              <a:gd name="connsiteY5" fmla="*/ 64294 h 431006"/>
              <a:gd name="connsiteX6" fmla="*/ 514350 w 545306"/>
              <a:gd name="connsiteY6" fmla="*/ 123825 h 431006"/>
              <a:gd name="connsiteX7" fmla="*/ 542925 w 545306"/>
              <a:gd name="connsiteY7" fmla="*/ 209550 h 431006"/>
              <a:gd name="connsiteX8" fmla="*/ 545306 w 545306"/>
              <a:gd name="connsiteY8" fmla="*/ 257175 h 431006"/>
              <a:gd name="connsiteX9" fmla="*/ 535781 w 545306"/>
              <a:gd name="connsiteY9" fmla="*/ 321469 h 431006"/>
              <a:gd name="connsiteX10" fmla="*/ 504825 w 545306"/>
              <a:gd name="connsiteY10" fmla="*/ 364331 h 431006"/>
              <a:gd name="connsiteX11" fmla="*/ 442912 w 545306"/>
              <a:gd name="connsiteY11" fmla="*/ 404812 h 431006"/>
              <a:gd name="connsiteX12" fmla="*/ 369093 w 545306"/>
              <a:gd name="connsiteY12" fmla="*/ 421481 h 431006"/>
              <a:gd name="connsiteX13" fmla="*/ 254793 w 545306"/>
              <a:gd name="connsiteY13" fmla="*/ 431006 h 431006"/>
              <a:gd name="connsiteX0" fmla="*/ 59531 w 350044"/>
              <a:gd name="connsiteY0" fmla="*/ 426244 h 426244"/>
              <a:gd name="connsiteX1" fmla="*/ 0 w 350044"/>
              <a:gd name="connsiteY1" fmla="*/ 0 h 426244"/>
              <a:gd name="connsiteX2" fmla="*/ 128588 w 350044"/>
              <a:gd name="connsiteY2" fmla="*/ 11907 h 426244"/>
              <a:gd name="connsiteX3" fmla="*/ 214313 w 350044"/>
              <a:gd name="connsiteY3" fmla="*/ 40482 h 426244"/>
              <a:gd name="connsiteX4" fmla="*/ 264319 w 350044"/>
              <a:gd name="connsiteY4" fmla="*/ 59532 h 426244"/>
              <a:gd name="connsiteX5" fmla="*/ 319088 w 350044"/>
              <a:gd name="connsiteY5" fmla="*/ 119063 h 426244"/>
              <a:gd name="connsiteX6" fmla="*/ 347663 w 350044"/>
              <a:gd name="connsiteY6" fmla="*/ 204788 h 426244"/>
              <a:gd name="connsiteX7" fmla="*/ 350044 w 350044"/>
              <a:gd name="connsiteY7" fmla="*/ 252413 h 426244"/>
              <a:gd name="connsiteX8" fmla="*/ 340519 w 350044"/>
              <a:gd name="connsiteY8" fmla="*/ 316707 h 426244"/>
              <a:gd name="connsiteX9" fmla="*/ 309563 w 350044"/>
              <a:gd name="connsiteY9" fmla="*/ 359569 h 426244"/>
              <a:gd name="connsiteX10" fmla="*/ 247650 w 350044"/>
              <a:gd name="connsiteY10" fmla="*/ 400050 h 426244"/>
              <a:gd name="connsiteX11" fmla="*/ 173831 w 350044"/>
              <a:gd name="connsiteY11" fmla="*/ 416719 h 426244"/>
              <a:gd name="connsiteX12" fmla="*/ 59531 w 350044"/>
              <a:gd name="connsiteY12" fmla="*/ 426244 h 42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044" h="426244">
                <a:moveTo>
                  <a:pt x="59531" y="426244"/>
                </a:moveTo>
                <a:lnTo>
                  <a:pt x="0" y="0"/>
                </a:lnTo>
                <a:lnTo>
                  <a:pt x="128588" y="11907"/>
                </a:lnTo>
                <a:lnTo>
                  <a:pt x="214313" y="40482"/>
                </a:lnTo>
                <a:lnTo>
                  <a:pt x="264319" y="59532"/>
                </a:lnTo>
                <a:lnTo>
                  <a:pt x="319088" y="119063"/>
                </a:lnTo>
                <a:lnTo>
                  <a:pt x="347663" y="204788"/>
                </a:lnTo>
                <a:lnTo>
                  <a:pt x="350044" y="252413"/>
                </a:lnTo>
                <a:lnTo>
                  <a:pt x="340519" y="316707"/>
                </a:lnTo>
                <a:lnTo>
                  <a:pt x="309563" y="359569"/>
                </a:lnTo>
                <a:lnTo>
                  <a:pt x="247650" y="400050"/>
                </a:lnTo>
                <a:lnTo>
                  <a:pt x="173831" y="416719"/>
                </a:lnTo>
                <a:lnTo>
                  <a:pt x="59531" y="42624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/>
          <p:cNvSpPr txBox="1"/>
          <p:nvPr/>
        </p:nvSpPr>
        <p:spPr>
          <a:xfrm>
            <a:off x="3318508" y="2177183"/>
            <a:ext cx="126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Trypsin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14500" y="1853821"/>
            <a:ext cx="126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Proteins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52997" y="2182450"/>
            <a:ext cx="126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Lipase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34148" y="1828496"/>
            <a:ext cx="126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Fats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7503" y="266639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pancreatic juice has 3 digestive enzymes :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7" name="Cloud Callout 56"/>
          <p:cNvSpPr/>
          <p:nvPr/>
        </p:nvSpPr>
        <p:spPr>
          <a:xfrm>
            <a:off x="2772216" y="3015658"/>
            <a:ext cx="3189956" cy="1301219"/>
          </a:xfrm>
          <a:prstGeom prst="cloudCallout">
            <a:avLst>
              <a:gd name="adj1" fmla="val -15522"/>
              <a:gd name="adj2" fmla="val -7872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Trypsin digests proteins into amino acids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58" name="Cloud Callout 57"/>
          <p:cNvSpPr/>
          <p:nvPr/>
        </p:nvSpPr>
        <p:spPr>
          <a:xfrm>
            <a:off x="2767430" y="2947880"/>
            <a:ext cx="3724946" cy="1301219"/>
          </a:xfrm>
          <a:prstGeom prst="cloudCallout">
            <a:avLst>
              <a:gd name="adj1" fmla="val 29617"/>
              <a:gd name="adj2" fmla="val -6875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Lipase digests fats into fatty acid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72" name="Pie 2"/>
          <p:cNvSpPr/>
          <p:nvPr/>
        </p:nvSpPr>
        <p:spPr>
          <a:xfrm rot="16200000">
            <a:off x="3402955" y="3094669"/>
            <a:ext cx="668661" cy="1524000"/>
          </a:xfrm>
          <a:custGeom>
            <a:avLst/>
            <a:gdLst>
              <a:gd name="connsiteX0" fmla="*/ 617376 w 1219200"/>
              <a:gd name="connsiteY0" fmla="*/ 1523938 h 1524000"/>
              <a:gd name="connsiteX1" fmla="*/ 57721 w 1219200"/>
              <a:gd name="connsiteY1" fmla="*/ 1085654 h 1524000"/>
              <a:gd name="connsiteX2" fmla="*/ 55419 w 1219200"/>
              <a:gd name="connsiteY2" fmla="*/ 444552 h 1524000"/>
              <a:gd name="connsiteX3" fmla="*/ 609601 w 1219200"/>
              <a:gd name="connsiteY3" fmla="*/ 0 h 1524000"/>
              <a:gd name="connsiteX4" fmla="*/ 609600 w 1219200"/>
              <a:gd name="connsiteY4" fmla="*/ 762000 h 1524000"/>
              <a:gd name="connsiteX5" fmla="*/ 617376 w 1219200"/>
              <a:gd name="connsiteY5" fmla="*/ 1523938 h 1524000"/>
              <a:gd name="connsiteX0" fmla="*/ 617376 w 650650"/>
              <a:gd name="connsiteY0" fmla="*/ 1525306 h 1525368"/>
              <a:gd name="connsiteX1" fmla="*/ 57721 w 650650"/>
              <a:gd name="connsiteY1" fmla="*/ 1087022 h 1525368"/>
              <a:gd name="connsiteX2" fmla="*/ 55419 w 650650"/>
              <a:gd name="connsiteY2" fmla="*/ 445920 h 1525368"/>
              <a:gd name="connsiteX3" fmla="*/ 609601 w 650650"/>
              <a:gd name="connsiteY3" fmla="*/ 1368 h 1525368"/>
              <a:gd name="connsiteX4" fmla="*/ 609600 w 650650"/>
              <a:gd name="connsiteY4" fmla="*/ 322837 h 1525368"/>
              <a:gd name="connsiteX5" fmla="*/ 609600 w 650650"/>
              <a:gd name="connsiteY5" fmla="*/ 763368 h 1525368"/>
              <a:gd name="connsiteX6" fmla="*/ 617376 w 650650"/>
              <a:gd name="connsiteY6" fmla="*/ 1525306 h 1525368"/>
              <a:gd name="connsiteX0" fmla="*/ 617376 w 631619"/>
              <a:gd name="connsiteY0" fmla="*/ 1525180 h 1525242"/>
              <a:gd name="connsiteX1" fmla="*/ 57721 w 631619"/>
              <a:gd name="connsiteY1" fmla="*/ 1086896 h 1525242"/>
              <a:gd name="connsiteX2" fmla="*/ 55419 w 631619"/>
              <a:gd name="connsiteY2" fmla="*/ 445794 h 1525242"/>
              <a:gd name="connsiteX3" fmla="*/ 609601 w 631619"/>
              <a:gd name="connsiteY3" fmla="*/ 1242 h 1525242"/>
              <a:gd name="connsiteX4" fmla="*/ 473869 w 631619"/>
              <a:gd name="connsiteY4" fmla="*/ 346524 h 1525242"/>
              <a:gd name="connsiteX5" fmla="*/ 609600 w 631619"/>
              <a:gd name="connsiteY5" fmla="*/ 763242 h 1525242"/>
              <a:gd name="connsiteX6" fmla="*/ 617376 w 631619"/>
              <a:gd name="connsiteY6" fmla="*/ 1525180 h 1525242"/>
              <a:gd name="connsiteX0" fmla="*/ 617376 w 631619"/>
              <a:gd name="connsiteY0" fmla="*/ 1525180 h 1525242"/>
              <a:gd name="connsiteX1" fmla="*/ 57721 w 631619"/>
              <a:gd name="connsiteY1" fmla="*/ 1086896 h 1525242"/>
              <a:gd name="connsiteX2" fmla="*/ 55419 w 631619"/>
              <a:gd name="connsiteY2" fmla="*/ 445794 h 1525242"/>
              <a:gd name="connsiteX3" fmla="*/ 609601 w 631619"/>
              <a:gd name="connsiteY3" fmla="*/ 1242 h 1525242"/>
              <a:gd name="connsiteX4" fmla="*/ 473869 w 631619"/>
              <a:gd name="connsiteY4" fmla="*/ 346524 h 1525242"/>
              <a:gd name="connsiteX5" fmla="*/ 609600 w 631619"/>
              <a:gd name="connsiteY5" fmla="*/ 763242 h 1525242"/>
              <a:gd name="connsiteX6" fmla="*/ 614364 w 631619"/>
              <a:gd name="connsiteY6" fmla="*/ 1115667 h 1525242"/>
              <a:gd name="connsiteX7" fmla="*/ 617376 w 631619"/>
              <a:gd name="connsiteY7" fmla="*/ 1525180 h 1525242"/>
              <a:gd name="connsiteX0" fmla="*/ 617376 w 631619"/>
              <a:gd name="connsiteY0" fmla="*/ 1525180 h 1525242"/>
              <a:gd name="connsiteX1" fmla="*/ 57721 w 631619"/>
              <a:gd name="connsiteY1" fmla="*/ 1086896 h 1525242"/>
              <a:gd name="connsiteX2" fmla="*/ 55419 w 631619"/>
              <a:gd name="connsiteY2" fmla="*/ 445794 h 1525242"/>
              <a:gd name="connsiteX3" fmla="*/ 609601 w 631619"/>
              <a:gd name="connsiteY3" fmla="*/ 1242 h 1525242"/>
              <a:gd name="connsiteX4" fmla="*/ 473869 w 631619"/>
              <a:gd name="connsiteY4" fmla="*/ 346524 h 1525242"/>
              <a:gd name="connsiteX5" fmla="*/ 609600 w 631619"/>
              <a:gd name="connsiteY5" fmla="*/ 763242 h 1525242"/>
              <a:gd name="connsiteX6" fmla="*/ 452439 w 631619"/>
              <a:gd name="connsiteY6" fmla="*/ 1101379 h 1525242"/>
              <a:gd name="connsiteX7" fmla="*/ 617376 w 631619"/>
              <a:gd name="connsiteY7" fmla="*/ 1525180 h 1525242"/>
              <a:gd name="connsiteX0" fmla="*/ 617376 w 626297"/>
              <a:gd name="connsiteY0" fmla="*/ 1525104 h 1525166"/>
              <a:gd name="connsiteX1" fmla="*/ 57721 w 626297"/>
              <a:gd name="connsiteY1" fmla="*/ 1086820 h 1525166"/>
              <a:gd name="connsiteX2" fmla="*/ 55419 w 626297"/>
              <a:gd name="connsiteY2" fmla="*/ 445718 h 1525166"/>
              <a:gd name="connsiteX3" fmla="*/ 609601 w 626297"/>
              <a:gd name="connsiteY3" fmla="*/ 1166 h 1525166"/>
              <a:gd name="connsiteX4" fmla="*/ 381000 w 626297"/>
              <a:gd name="connsiteY4" fmla="*/ 363117 h 1525166"/>
              <a:gd name="connsiteX5" fmla="*/ 609600 w 626297"/>
              <a:gd name="connsiteY5" fmla="*/ 763166 h 1525166"/>
              <a:gd name="connsiteX6" fmla="*/ 452439 w 626297"/>
              <a:gd name="connsiteY6" fmla="*/ 1101303 h 1525166"/>
              <a:gd name="connsiteX7" fmla="*/ 617376 w 626297"/>
              <a:gd name="connsiteY7" fmla="*/ 1525104 h 1525166"/>
              <a:gd name="connsiteX0" fmla="*/ 617376 w 627317"/>
              <a:gd name="connsiteY0" fmla="*/ 1525104 h 1525166"/>
              <a:gd name="connsiteX1" fmla="*/ 57721 w 627317"/>
              <a:gd name="connsiteY1" fmla="*/ 1086820 h 1525166"/>
              <a:gd name="connsiteX2" fmla="*/ 55419 w 627317"/>
              <a:gd name="connsiteY2" fmla="*/ 445718 h 1525166"/>
              <a:gd name="connsiteX3" fmla="*/ 609601 w 627317"/>
              <a:gd name="connsiteY3" fmla="*/ 1166 h 1525166"/>
              <a:gd name="connsiteX4" fmla="*/ 381000 w 627317"/>
              <a:gd name="connsiteY4" fmla="*/ 363117 h 1525166"/>
              <a:gd name="connsiteX5" fmla="*/ 609600 w 627317"/>
              <a:gd name="connsiteY5" fmla="*/ 763166 h 1525166"/>
              <a:gd name="connsiteX6" fmla="*/ 452439 w 627317"/>
              <a:gd name="connsiteY6" fmla="*/ 1101303 h 1525166"/>
              <a:gd name="connsiteX7" fmla="*/ 617376 w 627317"/>
              <a:gd name="connsiteY7" fmla="*/ 1525104 h 1525166"/>
              <a:gd name="connsiteX0" fmla="*/ 617376 w 629469"/>
              <a:gd name="connsiteY0" fmla="*/ 1525104 h 1525166"/>
              <a:gd name="connsiteX1" fmla="*/ 57721 w 629469"/>
              <a:gd name="connsiteY1" fmla="*/ 1086820 h 1525166"/>
              <a:gd name="connsiteX2" fmla="*/ 55419 w 629469"/>
              <a:gd name="connsiteY2" fmla="*/ 445718 h 1525166"/>
              <a:gd name="connsiteX3" fmla="*/ 609601 w 629469"/>
              <a:gd name="connsiteY3" fmla="*/ 1166 h 1525166"/>
              <a:gd name="connsiteX4" fmla="*/ 381000 w 629469"/>
              <a:gd name="connsiteY4" fmla="*/ 363117 h 1525166"/>
              <a:gd name="connsiteX5" fmla="*/ 609600 w 629469"/>
              <a:gd name="connsiteY5" fmla="*/ 763166 h 1525166"/>
              <a:gd name="connsiteX6" fmla="*/ 452439 w 629469"/>
              <a:gd name="connsiteY6" fmla="*/ 1101303 h 1525166"/>
              <a:gd name="connsiteX7" fmla="*/ 617376 w 629469"/>
              <a:gd name="connsiteY7" fmla="*/ 1525104 h 1525166"/>
              <a:gd name="connsiteX0" fmla="*/ 617376 w 629081"/>
              <a:gd name="connsiteY0" fmla="*/ 1525104 h 1525166"/>
              <a:gd name="connsiteX1" fmla="*/ 57721 w 629081"/>
              <a:gd name="connsiteY1" fmla="*/ 1086820 h 1525166"/>
              <a:gd name="connsiteX2" fmla="*/ 55419 w 629081"/>
              <a:gd name="connsiteY2" fmla="*/ 445718 h 1525166"/>
              <a:gd name="connsiteX3" fmla="*/ 609601 w 629081"/>
              <a:gd name="connsiteY3" fmla="*/ 1166 h 1525166"/>
              <a:gd name="connsiteX4" fmla="*/ 381000 w 629081"/>
              <a:gd name="connsiteY4" fmla="*/ 363117 h 1525166"/>
              <a:gd name="connsiteX5" fmla="*/ 609600 w 629081"/>
              <a:gd name="connsiteY5" fmla="*/ 763166 h 1525166"/>
              <a:gd name="connsiteX6" fmla="*/ 452439 w 629081"/>
              <a:gd name="connsiteY6" fmla="*/ 1101303 h 1525166"/>
              <a:gd name="connsiteX7" fmla="*/ 617376 w 629081"/>
              <a:gd name="connsiteY7" fmla="*/ 1525104 h 1525166"/>
              <a:gd name="connsiteX0" fmla="*/ 617376 w 627592"/>
              <a:gd name="connsiteY0" fmla="*/ 1525104 h 1525166"/>
              <a:gd name="connsiteX1" fmla="*/ 57721 w 627592"/>
              <a:gd name="connsiteY1" fmla="*/ 1086820 h 1525166"/>
              <a:gd name="connsiteX2" fmla="*/ 55419 w 627592"/>
              <a:gd name="connsiteY2" fmla="*/ 445718 h 1525166"/>
              <a:gd name="connsiteX3" fmla="*/ 609601 w 627592"/>
              <a:gd name="connsiteY3" fmla="*/ 1166 h 1525166"/>
              <a:gd name="connsiteX4" fmla="*/ 381000 w 627592"/>
              <a:gd name="connsiteY4" fmla="*/ 363117 h 1525166"/>
              <a:gd name="connsiteX5" fmla="*/ 609600 w 627592"/>
              <a:gd name="connsiteY5" fmla="*/ 763166 h 1525166"/>
              <a:gd name="connsiteX6" fmla="*/ 411958 w 627592"/>
              <a:gd name="connsiteY6" fmla="*/ 1094160 h 1525166"/>
              <a:gd name="connsiteX7" fmla="*/ 617376 w 627592"/>
              <a:gd name="connsiteY7" fmla="*/ 1525104 h 1525166"/>
              <a:gd name="connsiteX0" fmla="*/ 617376 w 627592"/>
              <a:gd name="connsiteY0" fmla="*/ 1525104 h 1525166"/>
              <a:gd name="connsiteX1" fmla="*/ 57721 w 627592"/>
              <a:gd name="connsiteY1" fmla="*/ 1086820 h 1525166"/>
              <a:gd name="connsiteX2" fmla="*/ 55419 w 627592"/>
              <a:gd name="connsiteY2" fmla="*/ 445718 h 1525166"/>
              <a:gd name="connsiteX3" fmla="*/ 609601 w 627592"/>
              <a:gd name="connsiteY3" fmla="*/ 1166 h 1525166"/>
              <a:gd name="connsiteX4" fmla="*/ 381000 w 627592"/>
              <a:gd name="connsiteY4" fmla="*/ 363117 h 1525166"/>
              <a:gd name="connsiteX5" fmla="*/ 609600 w 627592"/>
              <a:gd name="connsiteY5" fmla="*/ 763166 h 1525166"/>
              <a:gd name="connsiteX6" fmla="*/ 411958 w 627592"/>
              <a:gd name="connsiteY6" fmla="*/ 1094160 h 1525166"/>
              <a:gd name="connsiteX7" fmla="*/ 617376 w 627592"/>
              <a:gd name="connsiteY7" fmla="*/ 1525104 h 1525166"/>
              <a:gd name="connsiteX0" fmla="*/ 617376 w 627592"/>
              <a:gd name="connsiteY0" fmla="*/ 1525104 h 1525166"/>
              <a:gd name="connsiteX1" fmla="*/ 57721 w 627592"/>
              <a:gd name="connsiteY1" fmla="*/ 1086820 h 1525166"/>
              <a:gd name="connsiteX2" fmla="*/ 55419 w 627592"/>
              <a:gd name="connsiteY2" fmla="*/ 445718 h 1525166"/>
              <a:gd name="connsiteX3" fmla="*/ 609601 w 627592"/>
              <a:gd name="connsiteY3" fmla="*/ 1166 h 1525166"/>
              <a:gd name="connsiteX4" fmla="*/ 381000 w 627592"/>
              <a:gd name="connsiteY4" fmla="*/ 363117 h 1525166"/>
              <a:gd name="connsiteX5" fmla="*/ 609600 w 627592"/>
              <a:gd name="connsiteY5" fmla="*/ 763166 h 1525166"/>
              <a:gd name="connsiteX6" fmla="*/ 411958 w 627592"/>
              <a:gd name="connsiteY6" fmla="*/ 1094160 h 1525166"/>
              <a:gd name="connsiteX7" fmla="*/ 617376 w 627592"/>
              <a:gd name="connsiteY7" fmla="*/ 1525104 h 1525166"/>
              <a:gd name="connsiteX0" fmla="*/ 617376 w 627592"/>
              <a:gd name="connsiteY0" fmla="*/ 1523938 h 1524000"/>
              <a:gd name="connsiteX1" fmla="*/ 57721 w 627592"/>
              <a:gd name="connsiteY1" fmla="*/ 1085654 h 1524000"/>
              <a:gd name="connsiteX2" fmla="*/ 55419 w 627592"/>
              <a:gd name="connsiteY2" fmla="*/ 444552 h 1524000"/>
              <a:gd name="connsiteX3" fmla="*/ 609601 w 627592"/>
              <a:gd name="connsiteY3" fmla="*/ 0 h 1524000"/>
              <a:gd name="connsiteX4" fmla="*/ 381000 w 627592"/>
              <a:gd name="connsiteY4" fmla="*/ 361951 h 1524000"/>
              <a:gd name="connsiteX5" fmla="*/ 609600 w 627592"/>
              <a:gd name="connsiteY5" fmla="*/ 762000 h 1524000"/>
              <a:gd name="connsiteX6" fmla="*/ 411958 w 627592"/>
              <a:gd name="connsiteY6" fmla="*/ 1092994 h 1524000"/>
              <a:gd name="connsiteX7" fmla="*/ 617376 w 627592"/>
              <a:gd name="connsiteY7" fmla="*/ 1523938 h 1524000"/>
              <a:gd name="connsiteX0" fmla="*/ 617376 w 668661"/>
              <a:gd name="connsiteY0" fmla="*/ 1523938 h 1524000"/>
              <a:gd name="connsiteX1" fmla="*/ 57721 w 668661"/>
              <a:gd name="connsiteY1" fmla="*/ 1085654 h 1524000"/>
              <a:gd name="connsiteX2" fmla="*/ 55419 w 668661"/>
              <a:gd name="connsiteY2" fmla="*/ 444552 h 1524000"/>
              <a:gd name="connsiteX3" fmla="*/ 609601 w 668661"/>
              <a:gd name="connsiteY3" fmla="*/ 0 h 1524000"/>
              <a:gd name="connsiteX4" fmla="*/ 381000 w 668661"/>
              <a:gd name="connsiteY4" fmla="*/ 361951 h 1524000"/>
              <a:gd name="connsiteX5" fmla="*/ 609600 w 668661"/>
              <a:gd name="connsiteY5" fmla="*/ 762000 h 1524000"/>
              <a:gd name="connsiteX6" fmla="*/ 411958 w 668661"/>
              <a:gd name="connsiteY6" fmla="*/ 1092994 h 1524000"/>
              <a:gd name="connsiteX7" fmla="*/ 617376 w 668661"/>
              <a:gd name="connsiteY7" fmla="*/ 1523938 h 1524000"/>
              <a:gd name="connsiteX0" fmla="*/ 617376 w 668661"/>
              <a:gd name="connsiteY0" fmla="*/ 1523938 h 1524000"/>
              <a:gd name="connsiteX1" fmla="*/ 57721 w 668661"/>
              <a:gd name="connsiteY1" fmla="*/ 1085654 h 1524000"/>
              <a:gd name="connsiteX2" fmla="*/ 55419 w 668661"/>
              <a:gd name="connsiteY2" fmla="*/ 444552 h 1524000"/>
              <a:gd name="connsiteX3" fmla="*/ 609601 w 668661"/>
              <a:gd name="connsiteY3" fmla="*/ 0 h 1524000"/>
              <a:gd name="connsiteX4" fmla="*/ 381000 w 668661"/>
              <a:gd name="connsiteY4" fmla="*/ 361951 h 1524000"/>
              <a:gd name="connsiteX5" fmla="*/ 609600 w 668661"/>
              <a:gd name="connsiteY5" fmla="*/ 762000 h 1524000"/>
              <a:gd name="connsiteX6" fmla="*/ 411958 w 668661"/>
              <a:gd name="connsiteY6" fmla="*/ 1092994 h 1524000"/>
              <a:gd name="connsiteX7" fmla="*/ 617376 w 668661"/>
              <a:gd name="connsiteY7" fmla="*/ 1523938 h 1524000"/>
              <a:gd name="connsiteX0" fmla="*/ 617376 w 668661"/>
              <a:gd name="connsiteY0" fmla="*/ 1523938 h 1524000"/>
              <a:gd name="connsiteX1" fmla="*/ 57721 w 668661"/>
              <a:gd name="connsiteY1" fmla="*/ 1085654 h 1524000"/>
              <a:gd name="connsiteX2" fmla="*/ 55419 w 668661"/>
              <a:gd name="connsiteY2" fmla="*/ 444552 h 1524000"/>
              <a:gd name="connsiteX3" fmla="*/ 609601 w 668661"/>
              <a:gd name="connsiteY3" fmla="*/ 0 h 1524000"/>
              <a:gd name="connsiteX4" fmla="*/ 376238 w 668661"/>
              <a:gd name="connsiteY4" fmla="*/ 423863 h 1524000"/>
              <a:gd name="connsiteX5" fmla="*/ 609600 w 668661"/>
              <a:gd name="connsiteY5" fmla="*/ 762000 h 1524000"/>
              <a:gd name="connsiteX6" fmla="*/ 411958 w 668661"/>
              <a:gd name="connsiteY6" fmla="*/ 1092994 h 1524000"/>
              <a:gd name="connsiteX7" fmla="*/ 617376 w 668661"/>
              <a:gd name="connsiteY7" fmla="*/ 1523938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8661" h="1524000">
                <a:moveTo>
                  <a:pt x="617376" y="1523938"/>
                </a:moveTo>
                <a:cubicBezTo>
                  <a:pt x="378189" y="1527752"/>
                  <a:pt x="159322" y="1356350"/>
                  <a:pt x="57721" y="1085654"/>
                </a:cubicBezTo>
                <a:cubicBezTo>
                  <a:pt x="-18427" y="882773"/>
                  <a:pt x="-19269" y="648279"/>
                  <a:pt x="55419" y="444552"/>
                </a:cubicBezTo>
                <a:cubicBezTo>
                  <a:pt x="154725" y="173675"/>
                  <a:pt x="371228" y="0"/>
                  <a:pt x="609601" y="0"/>
                </a:cubicBezTo>
                <a:cubicBezTo>
                  <a:pt x="778163" y="162842"/>
                  <a:pt x="376238" y="296863"/>
                  <a:pt x="376238" y="423863"/>
                </a:cubicBezTo>
                <a:cubicBezTo>
                  <a:pt x="376238" y="550863"/>
                  <a:pt x="603647" y="650478"/>
                  <a:pt x="609600" y="762000"/>
                </a:cubicBezTo>
                <a:cubicBezTo>
                  <a:pt x="615553" y="873522"/>
                  <a:pt x="414339" y="963613"/>
                  <a:pt x="411958" y="1092994"/>
                </a:cubicBezTo>
                <a:cubicBezTo>
                  <a:pt x="409621" y="1219969"/>
                  <a:pt x="806987" y="1409671"/>
                  <a:pt x="617376" y="1523938"/>
                </a:cubicBez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Oval 1"/>
          <p:cNvSpPr/>
          <p:nvPr/>
        </p:nvSpPr>
        <p:spPr>
          <a:xfrm rot="16200000">
            <a:off x="5505187" y="2919282"/>
            <a:ext cx="733424" cy="1524000"/>
          </a:xfrm>
          <a:custGeom>
            <a:avLst/>
            <a:gdLst>
              <a:gd name="connsiteX0" fmla="*/ 0 w 1219200"/>
              <a:gd name="connsiteY0" fmla="*/ 762000 h 1524000"/>
              <a:gd name="connsiteX1" fmla="*/ 609600 w 1219200"/>
              <a:gd name="connsiteY1" fmla="*/ 0 h 1524000"/>
              <a:gd name="connsiteX2" fmla="*/ 1219200 w 1219200"/>
              <a:gd name="connsiteY2" fmla="*/ 762000 h 1524000"/>
              <a:gd name="connsiteX3" fmla="*/ 609600 w 1219200"/>
              <a:gd name="connsiteY3" fmla="*/ 1524000 h 1524000"/>
              <a:gd name="connsiteX4" fmla="*/ 0 w 1219200"/>
              <a:gd name="connsiteY4" fmla="*/ 762000 h 1524000"/>
              <a:gd name="connsiteX0" fmla="*/ 43576 w 655558"/>
              <a:gd name="connsiteY0" fmla="*/ 773914 h 1524016"/>
              <a:gd name="connsiteX1" fmla="*/ 45958 w 655558"/>
              <a:gd name="connsiteY1" fmla="*/ 8 h 1524016"/>
              <a:gd name="connsiteX2" fmla="*/ 655558 w 655558"/>
              <a:gd name="connsiteY2" fmla="*/ 762008 h 1524016"/>
              <a:gd name="connsiteX3" fmla="*/ 45958 w 655558"/>
              <a:gd name="connsiteY3" fmla="*/ 1524008 h 1524016"/>
              <a:gd name="connsiteX4" fmla="*/ 43576 w 655558"/>
              <a:gd name="connsiteY4" fmla="*/ 773914 h 1524016"/>
              <a:gd name="connsiteX0" fmla="*/ 52501 w 664483"/>
              <a:gd name="connsiteY0" fmla="*/ 781563 h 1531665"/>
              <a:gd name="connsiteX1" fmla="*/ 28689 w 664483"/>
              <a:gd name="connsiteY1" fmla="*/ 400563 h 1531665"/>
              <a:gd name="connsiteX2" fmla="*/ 54883 w 664483"/>
              <a:gd name="connsiteY2" fmla="*/ 7657 h 1531665"/>
              <a:gd name="connsiteX3" fmla="*/ 664483 w 664483"/>
              <a:gd name="connsiteY3" fmla="*/ 769657 h 1531665"/>
              <a:gd name="connsiteX4" fmla="*/ 54883 w 664483"/>
              <a:gd name="connsiteY4" fmla="*/ 1531657 h 1531665"/>
              <a:gd name="connsiteX5" fmla="*/ 52501 w 664483"/>
              <a:gd name="connsiteY5" fmla="*/ 781563 h 1531665"/>
              <a:gd name="connsiteX0" fmla="*/ 219074 w 831056"/>
              <a:gd name="connsiteY0" fmla="*/ 779977 h 1530076"/>
              <a:gd name="connsiteX1" fmla="*/ 0 w 831056"/>
              <a:gd name="connsiteY1" fmla="*/ 429933 h 1530076"/>
              <a:gd name="connsiteX2" fmla="*/ 221456 w 831056"/>
              <a:gd name="connsiteY2" fmla="*/ 6071 h 1530076"/>
              <a:gd name="connsiteX3" fmla="*/ 831056 w 831056"/>
              <a:gd name="connsiteY3" fmla="*/ 768071 h 1530076"/>
              <a:gd name="connsiteX4" fmla="*/ 221456 w 831056"/>
              <a:gd name="connsiteY4" fmla="*/ 1530071 h 1530076"/>
              <a:gd name="connsiteX5" fmla="*/ 219074 w 831056"/>
              <a:gd name="connsiteY5" fmla="*/ 779977 h 1530076"/>
              <a:gd name="connsiteX0" fmla="*/ 228599 w 840581"/>
              <a:gd name="connsiteY0" fmla="*/ 779650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28599 w 840581"/>
              <a:gd name="connsiteY5" fmla="*/ 779650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34125"/>
              <a:gd name="connsiteX1" fmla="*/ 0 w 840581"/>
              <a:gd name="connsiteY1" fmla="*/ 436750 h 1534125"/>
              <a:gd name="connsiteX2" fmla="*/ 230981 w 840581"/>
              <a:gd name="connsiteY2" fmla="*/ 5744 h 1534125"/>
              <a:gd name="connsiteX3" fmla="*/ 840581 w 840581"/>
              <a:gd name="connsiteY3" fmla="*/ 767744 h 1534125"/>
              <a:gd name="connsiteX4" fmla="*/ 230981 w 840581"/>
              <a:gd name="connsiteY4" fmla="*/ 1529744 h 1534125"/>
              <a:gd name="connsiteX5" fmla="*/ 216696 w 840581"/>
              <a:gd name="connsiteY5" fmla="*/ 1065401 h 1534125"/>
              <a:gd name="connsiteX6" fmla="*/ 233361 w 840581"/>
              <a:gd name="connsiteY6" fmla="*/ 758219 h 1534125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1595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2475 h 1524000"/>
              <a:gd name="connsiteX1" fmla="*/ 0 w 840581"/>
              <a:gd name="connsiteY1" fmla="*/ 431006 h 1524000"/>
              <a:gd name="connsiteX2" fmla="*/ 230981 w 840581"/>
              <a:gd name="connsiteY2" fmla="*/ 0 h 1524000"/>
              <a:gd name="connsiteX3" fmla="*/ 840581 w 840581"/>
              <a:gd name="connsiteY3" fmla="*/ 762000 h 1524000"/>
              <a:gd name="connsiteX4" fmla="*/ 230981 w 840581"/>
              <a:gd name="connsiteY4" fmla="*/ 1524000 h 1524000"/>
              <a:gd name="connsiteX5" fmla="*/ 40483 w 840581"/>
              <a:gd name="connsiteY5" fmla="*/ 1092995 h 1524000"/>
              <a:gd name="connsiteX6" fmla="*/ 233361 w 840581"/>
              <a:gd name="connsiteY6" fmla="*/ 752475 h 1524000"/>
              <a:gd name="connsiteX0" fmla="*/ 233361 w 719137"/>
              <a:gd name="connsiteY0" fmla="*/ 752475 h 1524000"/>
              <a:gd name="connsiteX1" fmla="*/ 0 w 719137"/>
              <a:gd name="connsiteY1" fmla="*/ 431006 h 1524000"/>
              <a:gd name="connsiteX2" fmla="*/ 230981 w 719137"/>
              <a:gd name="connsiteY2" fmla="*/ 0 h 1524000"/>
              <a:gd name="connsiteX3" fmla="*/ 719137 w 719137"/>
              <a:gd name="connsiteY3" fmla="*/ 754856 h 1524000"/>
              <a:gd name="connsiteX4" fmla="*/ 230981 w 719137"/>
              <a:gd name="connsiteY4" fmla="*/ 1524000 h 1524000"/>
              <a:gd name="connsiteX5" fmla="*/ 40483 w 719137"/>
              <a:gd name="connsiteY5" fmla="*/ 1092995 h 1524000"/>
              <a:gd name="connsiteX6" fmla="*/ 233361 w 719137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424" h="1524000">
                <a:moveTo>
                  <a:pt x="233361" y="752475"/>
                </a:moveTo>
                <a:cubicBezTo>
                  <a:pt x="221852" y="618332"/>
                  <a:pt x="-397" y="559990"/>
                  <a:pt x="0" y="431006"/>
                </a:cubicBezTo>
                <a:cubicBezTo>
                  <a:pt x="397" y="302022"/>
                  <a:pt x="402827" y="140097"/>
                  <a:pt x="230981" y="0"/>
                </a:cubicBezTo>
                <a:cubicBezTo>
                  <a:pt x="371078" y="55166"/>
                  <a:pt x="733424" y="334015"/>
                  <a:pt x="733424" y="754856"/>
                </a:cubicBezTo>
                <a:cubicBezTo>
                  <a:pt x="733424" y="1175697"/>
                  <a:pt x="364331" y="1470025"/>
                  <a:pt x="230981" y="1524000"/>
                </a:cubicBezTo>
                <a:cubicBezTo>
                  <a:pt x="445294" y="1458912"/>
                  <a:pt x="40086" y="1221582"/>
                  <a:pt x="40483" y="1092995"/>
                </a:cubicBezTo>
                <a:cubicBezTo>
                  <a:pt x="40880" y="964408"/>
                  <a:pt x="244870" y="886618"/>
                  <a:pt x="233361" y="752475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1"/>
          <p:cNvSpPr/>
          <p:nvPr/>
        </p:nvSpPr>
        <p:spPr>
          <a:xfrm rot="16200000">
            <a:off x="2988330" y="3070343"/>
            <a:ext cx="733708" cy="754856"/>
          </a:xfrm>
          <a:custGeom>
            <a:avLst/>
            <a:gdLst>
              <a:gd name="connsiteX0" fmla="*/ 0 w 1219200"/>
              <a:gd name="connsiteY0" fmla="*/ 762000 h 1524000"/>
              <a:gd name="connsiteX1" fmla="*/ 609600 w 1219200"/>
              <a:gd name="connsiteY1" fmla="*/ 0 h 1524000"/>
              <a:gd name="connsiteX2" fmla="*/ 1219200 w 1219200"/>
              <a:gd name="connsiteY2" fmla="*/ 762000 h 1524000"/>
              <a:gd name="connsiteX3" fmla="*/ 609600 w 1219200"/>
              <a:gd name="connsiteY3" fmla="*/ 1524000 h 1524000"/>
              <a:gd name="connsiteX4" fmla="*/ 0 w 1219200"/>
              <a:gd name="connsiteY4" fmla="*/ 762000 h 1524000"/>
              <a:gd name="connsiteX0" fmla="*/ 43576 w 655558"/>
              <a:gd name="connsiteY0" fmla="*/ 773914 h 1524016"/>
              <a:gd name="connsiteX1" fmla="*/ 45958 w 655558"/>
              <a:gd name="connsiteY1" fmla="*/ 8 h 1524016"/>
              <a:gd name="connsiteX2" fmla="*/ 655558 w 655558"/>
              <a:gd name="connsiteY2" fmla="*/ 762008 h 1524016"/>
              <a:gd name="connsiteX3" fmla="*/ 45958 w 655558"/>
              <a:gd name="connsiteY3" fmla="*/ 1524008 h 1524016"/>
              <a:gd name="connsiteX4" fmla="*/ 43576 w 655558"/>
              <a:gd name="connsiteY4" fmla="*/ 773914 h 1524016"/>
              <a:gd name="connsiteX0" fmla="*/ 52501 w 664483"/>
              <a:gd name="connsiteY0" fmla="*/ 781563 h 1531665"/>
              <a:gd name="connsiteX1" fmla="*/ 28689 w 664483"/>
              <a:gd name="connsiteY1" fmla="*/ 400563 h 1531665"/>
              <a:gd name="connsiteX2" fmla="*/ 54883 w 664483"/>
              <a:gd name="connsiteY2" fmla="*/ 7657 h 1531665"/>
              <a:gd name="connsiteX3" fmla="*/ 664483 w 664483"/>
              <a:gd name="connsiteY3" fmla="*/ 769657 h 1531665"/>
              <a:gd name="connsiteX4" fmla="*/ 54883 w 664483"/>
              <a:gd name="connsiteY4" fmla="*/ 1531657 h 1531665"/>
              <a:gd name="connsiteX5" fmla="*/ 52501 w 664483"/>
              <a:gd name="connsiteY5" fmla="*/ 781563 h 1531665"/>
              <a:gd name="connsiteX0" fmla="*/ 219074 w 831056"/>
              <a:gd name="connsiteY0" fmla="*/ 779977 h 1530076"/>
              <a:gd name="connsiteX1" fmla="*/ 0 w 831056"/>
              <a:gd name="connsiteY1" fmla="*/ 429933 h 1530076"/>
              <a:gd name="connsiteX2" fmla="*/ 221456 w 831056"/>
              <a:gd name="connsiteY2" fmla="*/ 6071 h 1530076"/>
              <a:gd name="connsiteX3" fmla="*/ 831056 w 831056"/>
              <a:gd name="connsiteY3" fmla="*/ 768071 h 1530076"/>
              <a:gd name="connsiteX4" fmla="*/ 221456 w 831056"/>
              <a:gd name="connsiteY4" fmla="*/ 1530071 h 1530076"/>
              <a:gd name="connsiteX5" fmla="*/ 219074 w 831056"/>
              <a:gd name="connsiteY5" fmla="*/ 779977 h 1530076"/>
              <a:gd name="connsiteX0" fmla="*/ 228599 w 840581"/>
              <a:gd name="connsiteY0" fmla="*/ 779650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28599 w 840581"/>
              <a:gd name="connsiteY5" fmla="*/ 779650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34125"/>
              <a:gd name="connsiteX1" fmla="*/ 0 w 840581"/>
              <a:gd name="connsiteY1" fmla="*/ 436750 h 1534125"/>
              <a:gd name="connsiteX2" fmla="*/ 230981 w 840581"/>
              <a:gd name="connsiteY2" fmla="*/ 5744 h 1534125"/>
              <a:gd name="connsiteX3" fmla="*/ 840581 w 840581"/>
              <a:gd name="connsiteY3" fmla="*/ 767744 h 1534125"/>
              <a:gd name="connsiteX4" fmla="*/ 230981 w 840581"/>
              <a:gd name="connsiteY4" fmla="*/ 1529744 h 1534125"/>
              <a:gd name="connsiteX5" fmla="*/ 216696 w 840581"/>
              <a:gd name="connsiteY5" fmla="*/ 1065401 h 1534125"/>
              <a:gd name="connsiteX6" fmla="*/ 233361 w 840581"/>
              <a:gd name="connsiteY6" fmla="*/ 758219 h 1534125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1595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2475 h 1524000"/>
              <a:gd name="connsiteX1" fmla="*/ 0 w 840581"/>
              <a:gd name="connsiteY1" fmla="*/ 431006 h 1524000"/>
              <a:gd name="connsiteX2" fmla="*/ 230981 w 840581"/>
              <a:gd name="connsiteY2" fmla="*/ 0 h 1524000"/>
              <a:gd name="connsiteX3" fmla="*/ 840581 w 840581"/>
              <a:gd name="connsiteY3" fmla="*/ 762000 h 1524000"/>
              <a:gd name="connsiteX4" fmla="*/ 230981 w 840581"/>
              <a:gd name="connsiteY4" fmla="*/ 1524000 h 1524000"/>
              <a:gd name="connsiteX5" fmla="*/ 40483 w 840581"/>
              <a:gd name="connsiteY5" fmla="*/ 1092995 h 1524000"/>
              <a:gd name="connsiteX6" fmla="*/ 233361 w 840581"/>
              <a:gd name="connsiteY6" fmla="*/ 752475 h 1524000"/>
              <a:gd name="connsiteX0" fmla="*/ 233361 w 719137"/>
              <a:gd name="connsiteY0" fmla="*/ 752475 h 1524000"/>
              <a:gd name="connsiteX1" fmla="*/ 0 w 719137"/>
              <a:gd name="connsiteY1" fmla="*/ 431006 h 1524000"/>
              <a:gd name="connsiteX2" fmla="*/ 230981 w 719137"/>
              <a:gd name="connsiteY2" fmla="*/ 0 h 1524000"/>
              <a:gd name="connsiteX3" fmla="*/ 719137 w 719137"/>
              <a:gd name="connsiteY3" fmla="*/ 754856 h 1524000"/>
              <a:gd name="connsiteX4" fmla="*/ 230981 w 719137"/>
              <a:gd name="connsiteY4" fmla="*/ 1524000 h 1524000"/>
              <a:gd name="connsiteX5" fmla="*/ 40483 w 719137"/>
              <a:gd name="connsiteY5" fmla="*/ 1092995 h 1524000"/>
              <a:gd name="connsiteX6" fmla="*/ 233361 w 719137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233361 w 733424"/>
              <a:gd name="connsiteY5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233361 w 733424"/>
              <a:gd name="connsiteY5" fmla="*/ 752475 h 1524000"/>
              <a:gd name="connsiteX0" fmla="*/ 233362 w 733425"/>
              <a:gd name="connsiteY0" fmla="*/ 752475 h 823748"/>
              <a:gd name="connsiteX1" fmla="*/ 1 w 733425"/>
              <a:gd name="connsiteY1" fmla="*/ 431006 h 823748"/>
              <a:gd name="connsiteX2" fmla="*/ 230982 w 733425"/>
              <a:gd name="connsiteY2" fmla="*/ 0 h 823748"/>
              <a:gd name="connsiteX3" fmla="*/ 733425 w 733425"/>
              <a:gd name="connsiteY3" fmla="*/ 754856 h 823748"/>
              <a:gd name="connsiteX4" fmla="*/ 233362 w 733425"/>
              <a:gd name="connsiteY4" fmla="*/ 752475 h 823748"/>
              <a:gd name="connsiteX0" fmla="*/ 233362 w 733425"/>
              <a:gd name="connsiteY0" fmla="*/ 752475 h 823748"/>
              <a:gd name="connsiteX1" fmla="*/ 1 w 733425"/>
              <a:gd name="connsiteY1" fmla="*/ 431006 h 823748"/>
              <a:gd name="connsiteX2" fmla="*/ 230982 w 733425"/>
              <a:gd name="connsiteY2" fmla="*/ 0 h 823748"/>
              <a:gd name="connsiteX3" fmla="*/ 733425 w 733425"/>
              <a:gd name="connsiteY3" fmla="*/ 754856 h 823748"/>
              <a:gd name="connsiteX4" fmla="*/ 233362 w 733425"/>
              <a:gd name="connsiteY4" fmla="*/ 752475 h 823748"/>
              <a:gd name="connsiteX0" fmla="*/ 233362 w 733425"/>
              <a:gd name="connsiteY0" fmla="*/ 752475 h 823748"/>
              <a:gd name="connsiteX1" fmla="*/ 1 w 733425"/>
              <a:gd name="connsiteY1" fmla="*/ 431006 h 823748"/>
              <a:gd name="connsiteX2" fmla="*/ 230982 w 733425"/>
              <a:gd name="connsiteY2" fmla="*/ 0 h 823748"/>
              <a:gd name="connsiteX3" fmla="*/ 733425 w 733425"/>
              <a:gd name="connsiteY3" fmla="*/ 754856 h 823748"/>
              <a:gd name="connsiteX4" fmla="*/ 233362 w 733425"/>
              <a:gd name="connsiteY4" fmla="*/ 752475 h 823748"/>
              <a:gd name="connsiteX0" fmla="*/ 233362 w 733425"/>
              <a:gd name="connsiteY0" fmla="*/ 752475 h 823748"/>
              <a:gd name="connsiteX1" fmla="*/ 1 w 733425"/>
              <a:gd name="connsiteY1" fmla="*/ 431006 h 823748"/>
              <a:gd name="connsiteX2" fmla="*/ 230982 w 733425"/>
              <a:gd name="connsiteY2" fmla="*/ 0 h 823748"/>
              <a:gd name="connsiteX3" fmla="*/ 733425 w 733425"/>
              <a:gd name="connsiteY3" fmla="*/ 754856 h 823748"/>
              <a:gd name="connsiteX4" fmla="*/ 233362 w 733425"/>
              <a:gd name="connsiteY4" fmla="*/ 752475 h 823748"/>
              <a:gd name="connsiteX0" fmla="*/ 233362 w 733425"/>
              <a:gd name="connsiteY0" fmla="*/ 752475 h 795306"/>
              <a:gd name="connsiteX1" fmla="*/ 1 w 733425"/>
              <a:gd name="connsiteY1" fmla="*/ 431006 h 795306"/>
              <a:gd name="connsiteX2" fmla="*/ 230982 w 733425"/>
              <a:gd name="connsiteY2" fmla="*/ 0 h 795306"/>
              <a:gd name="connsiteX3" fmla="*/ 733425 w 733425"/>
              <a:gd name="connsiteY3" fmla="*/ 754856 h 795306"/>
              <a:gd name="connsiteX4" fmla="*/ 233362 w 733425"/>
              <a:gd name="connsiteY4" fmla="*/ 752475 h 795306"/>
              <a:gd name="connsiteX0" fmla="*/ 233362 w 733708"/>
              <a:gd name="connsiteY0" fmla="*/ 752475 h 754856"/>
              <a:gd name="connsiteX1" fmla="*/ 1 w 733708"/>
              <a:gd name="connsiteY1" fmla="*/ 431006 h 754856"/>
              <a:gd name="connsiteX2" fmla="*/ 230982 w 733708"/>
              <a:gd name="connsiteY2" fmla="*/ 0 h 754856"/>
              <a:gd name="connsiteX3" fmla="*/ 733425 w 733708"/>
              <a:gd name="connsiteY3" fmla="*/ 754856 h 754856"/>
              <a:gd name="connsiteX4" fmla="*/ 233362 w 733708"/>
              <a:gd name="connsiteY4" fmla="*/ 752475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708" h="754856">
                <a:moveTo>
                  <a:pt x="233362" y="752475"/>
                </a:moveTo>
                <a:cubicBezTo>
                  <a:pt x="256382" y="655638"/>
                  <a:pt x="-396" y="559990"/>
                  <a:pt x="1" y="431006"/>
                </a:cubicBezTo>
                <a:cubicBezTo>
                  <a:pt x="398" y="302022"/>
                  <a:pt x="402828" y="140097"/>
                  <a:pt x="230982" y="0"/>
                </a:cubicBezTo>
                <a:cubicBezTo>
                  <a:pt x="371079" y="55166"/>
                  <a:pt x="733425" y="334015"/>
                  <a:pt x="733425" y="754856"/>
                </a:cubicBezTo>
                <a:cubicBezTo>
                  <a:pt x="743347" y="658812"/>
                  <a:pt x="491330" y="665957"/>
                  <a:pt x="233362" y="752475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1"/>
          <p:cNvSpPr/>
          <p:nvPr/>
        </p:nvSpPr>
        <p:spPr>
          <a:xfrm rot="16200000">
            <a:off x="3736145" y="3002833"/>
            <a:ext cx="692942" cy="841856"/>
          </a:xfrm>
          <a:custGeom>
            <a:avLst/>
            <a:gdLst>
              <a:gd name="connsiteX0" fmla="*/ 0 w 1219200"/>
              <a:gd name="connsiteY0" fmla="*/ 762000 h 1524000"/>
              <a:gd name="connsiteX1" fmla="*/ 609600 w 1219200"/>
              <a:gd name="connsiteY1" fmla="*/ 0 h 1524000"/>
              <a:gd name="connsiteX2" fmla="*/ 1219200 w 1219200"/>
              <a:gd name="connsiteY2" fmla="*/ 762000 h 1524000"/>
              <a:gd name="connsiteX3" fmla="*/ 609600 w 1219200"/>
              <a:gd name="connsiteY3" fmla="*/ 1524000 h 1524000"/>
              <a:gd name="connsiteX4" fmla="*/ 0 w 1219200"/>
              <a:gd name="connsiteY4" fmla="*/ 762000 h 1524000"/>
              <a:gd name="connsiteX0" fmla="*/ 43576 w 655558"/>
              <a:gd name="connsiteY0" fmla="*/ 773914 h 1524016"/>
              <a:gd name="connsiteX1" fmla="*/ 45958 w 655558"/>
              <a:gd name="connsiteY1" fmla="*/ 8 h 1524016"/>
              <a:gd name="connsiteX2" fmla="*/ 655558 w 655558"/>
              <a:gd name="connsiteY2" fmla="*/ 762008 h 1524016"/>
              <a:gd name="connsiteX3" fmla="*/ 45958 w 655558"/>
              <a:gd name="connsiteY3" fmla="*/ 1524008 h 1524016"/>
              <a:gd name="connsiteX4" fmla="*/ 43576 w 655558"/>
              <a:gd name="connsiteY4" fmla="*/ 773914 h 1524016"/>
              <a:gd name="connsiteX0" fmla="*/ 52501 w 664483"/>
              <a:gd name="connsiteY0" fmla="*/ 781563 h 1531665"/>
              <a:gd name="connsiteX1" fmla="*/ 28689 w 664483"/>
              <a:gd name="connsiteY1" fmla="*/ 400563 h 1531665"/>
              <a:gd name="connsiteX2" fmla="*/ 54883 w 664483"/>
              <a:gd name="connsiteY2" fmla="*/ 7657 h 1531665"/>
              <a:gd name="connsiteX3" fmla="*/ 664483 w 664483"/>
              <a:gd name="connsiteY3" fmla="*/ 769657 h 1531665"/>
              <a:gd name="connsiteX4" fmla="*/ 54883 w 664483"/>
              <a:gd name="connsiteY4" fmla="*/ 1531657 h 1531665"/>
              <a:gd name="connsiteX5" fmla="*/ 52501 w 664483"/>
              <a:gd name="connsiteY5" fmla="*/ 781563 h 1531665"/>
              <a:gd name="connsiteX0" fmla="*/ 219074 w 831056"/>
              <a:gd name="connsiteY0" fmla="*/ 779977 h 1530076"/>
              <a:gd name="connsiteX1" fmla="*/ 0 w 831056"/>
              <a:gd name="connsiteY1" fmla="*/ 429933 h 1530076"/>
              <a:gd name="connsiteX2" fmla="*/ 221456 w 831056"/>
              <a:gd name="connsiteY2" fmla="*/ 6071 h 1530076"/>
              <a:gd name="connsiteX3" fmla="*/ 831056 w 831056"/>
              <a:gd name="connsiteY3" fmla="*/ 768071 h 1530076"/>
              <a:gd name="connsiteX4" fmla="*/ 221456 w 831056"/>
              <a:gd name="connsiteY4" fmla="*/ 1530071 h 1530076"/>
              <a:gd name="connsiteX5" fmla="*/ 219074 w 831056"/>
              <a:gd name="connsiteY5" fmla="*/ 779977 h 1530076"/>
              <a:gd name="connsiteX0" fmla="*/ 228599 w 840581"/>
              <a:gd name="connsiteY0" fmla="*/ 779650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28599 w 840581"/>
              <a:gd name="connsiteY5" fmla="*/ 779650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34125"/>
              <a:gd name="connsiteX1" fmla="*/ 0 w 840581"/>
              <a:gd name="connsiteY1" fmla="*/ 436750 h 1534125"/>
              <a:gd name="connsiteX2" fmla="*/ 230981 w 840581"/>
              <a:gd name="connsiteY2" fmla="*/ 5744 h 1534125"/>
              <a:gd name="connsiteX3" fmla="*/ 840581 w 840581"/>
              <a:gd name="connsiteY3" fmla="*/ 767744 h 1534125"/>
              <a:gd name="connsiteX4" fmla="*/ 230981 w 840581"/>
              <a:gd name="connsiteY4" fmla="*/ 1529744 h 1534125"/>
              <a:gd name="connsiteX5" fmla="*/ 216696 w 840581"/>
              <a:gd name="connsiteY5" fmla="*/ 1065401 h 1534125"/>
              <a:gd name="connsiteX6" fmla="*/ 233361 w 840581"/>
              <a:gd name="connsiteY6" fmla="*/ 758219 h 1534125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1595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2475 h 1524000"/>
              <a:gd name="connsiteX1" fmla="*/ 0 w 840581"/>
              <a:gd name="connsiteY1" fmla="*/ 431006 h 1524000"/>
              <a:gd name="connsiteX2" fmla="*/ 230981 w 840581"/>
              <a:gd name="connsiteY2" fmla="*/ 0 h 1524000"/>
              <a:gd name="connsiteX3" fmla="*/ 840581 w 840581"/>
              <a:gd name="connsiteY3" fmla="*/ 762000 h 1524000"/>
              <a:gd name="connsiteX4" fmla="*/ 230981 w 840581"/>
              <a:gd name="connsiteY4" fmla="*/ 1524000 h 1524000"/>
              <a:gd name="connsiteX5" fmla="*/ 40483 w 840581"/>
              <a:gd name="connsiteY5" fmla="*/ 1092995 h 1524000"/>
              <a:gd name="connsiteX6" fmla="*/ 233361 w 840581"/>
              <a:gd name="connsiteY6" fmla="*/ 752475 h 1524000"/>
              <a:gd name="connsiteX0" fmla="*/ 233361 w 719137"/>
              <a:gd name="connsiteY0" fmla="*/ 752475 h 1524000"/>
              <a:gd name="connsiteX1" fmla="*/ 0 w 719137"/>
              <a:gd name="connsiteY1" fmla="*/ 431006 h 1524000"/>
              <a:gd name="connsiteX2" fmla="*/ 230981 w 719137"/>
              <a:gd name="connsiteY2" fmla="*/ 0 h 1524000"/>
              <a:gd name="connsiteX3" fmla="*/ 719137 w 719137"/>
              <a:gd name="connsiteY3" fmla="*/ 754856 h 1524000"/>
              <a:gd name="connsiteX4" fmla="*/ 230981 w 719137"/>
              <a:gd name="connsiteY4" fmla="*/ 1524000 h 1524000"/>
              <a:gd name="connsiteX5" fmla="*/ 40483 w 719137"/>
              <a:gd name="connsiteY5" fmla="*/ 1092995 h 1524000"/>
              <a:gd name="connsiteX6" fmla="*/ 233361 w 719137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192879 w 692942"/>
              <a:gd name="connsiteY0" fmla="*/ 752475 h 1524000"/>
              <a:gd name="connsiteX1" fmla="*/ 190499 w 692942"/>
              <a:gd name="connsiteY1" fmla="*/ 0 h 1524000"/>
              <a:gd name="connsiteX2" fmla="*/ 692942 w 692942"/>
              <a:gd name="connsiteY2" fmla="*/ 754856 h 1524000"/>
              <a:gd name="connsiteX3" fmla="*/ 190499 w 692942"/>
              <a:gd name="connsiteY3" fmla="*/ 1524000 h 1524000"/>
              <a:gd name="connsiteX4" fmla="*/ 1 w 692942"/>
              <a:gd name="connsiteY4" fmla="*/ 1092995 h 1524000"/>
              <a:gd name="connsiteX5" fmla="*/ 192879 w 692942"/>
              <a:gd name="connsiteY5" fmla="*/ 752475 h 1524000"/>
              <a:gd name="connsiteX0" fmla="*/ 192879 w 692942"/>
              <a:gd name="connsiteY0" fmla="*/ 70331 h 841856"/>
              <a:gd name="connsiteX1" fmla="*/ 692942 w 692942"/>
              <a:gd name="connsiteY1" fmla="*/ 72712 h 841856"/>
              <a:gd name="connsiteX2" fmla="*/ 190499 w 692942"/>
              <a:gd name="connsiteY2" fmla="*/ 841856 h 841856"/>
              <a:gd name="connsiteX3" fmla="*/ 1 w 692942"/>
              <a:gd name="connsiteY3" fmla="*/ 410851 h 841856"/>
              <a:gd name="connsiteX4" fmla="*/ 192879 w 692942"/>
              <a:gd name="connsiteY4" fmla="*/ 70331 h 84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942" h="841856">
                <a:moveTo>
                  <a:pt x="192879" y="70331"/>
                </a:moveTo>
                <a:cubicBezTo>
                  <a:pt x="308369" y="13975"/>
                  <a:pt x="693339" y="-55875"/>
                  <a:pt x="692942" y="72712"/>
                </a:cubicBezTo>
                <a:cubicBezTo>
                  <a:pt x="692942" y="493553"/>
                  <a:pt x="323849" y="787881"/>
                  <a:pt x="190499" y="841856"/>
                </a:cubicBezTo>
                <a:cubicBezTo>
                  <a:pt x="404812" y="776768"/>
                  <a:pt x="-396" y="539438"/>
                  <a:pt x="1" y="410851"/>
                </a:cubicBezTo>
                <a:cubicBezTo>
                  <a:pt x="398" y="282264"/>
                  <a:pt x="204388" y="204474"/>
                  <a:pt x="192879" y="70331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2590800" y="4118114"/>
            <a:ext cx="230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Pancreatic amylase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06000" y="4179145"/>
            <a:ext cx="230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Carbohydrates 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2600" y="689610"/>
            <a:ext cx="126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Amino acids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39688" y="715010"/>
            <a:ext cx="126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Fatty acids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67299" y="2807486"/>
            <a:ext cx="230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Glucose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69" name="Cloud Callout 68"/>
          <p:cNvSpPr/>
          <p:nvPr/>
        </p:nvSpPr>
        <p:spPr>
          <a:xfrm>
            <a:off x="2814646" y="1395499"/>
            <a:ext cx="4512746" cy="1301219"/>
          </a:xfrm>
          <a:prstGeom prst="cloudCallout">
            <a:avLst>
              <a:gd name="adj1" fmla="val -13471"/>
              <a:gd name="adj2" fmla="val 9103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itchFamily="18" charset="0"/>
              </a:rPr>
              <a:t>Pancreatic amylase Digests </a:t>
            </a:r>
            <a:r>
              <a:rPr lang="en-US" sz="2000" dirty="0" smtClean="0">
                <a:latin typeface="Bookman Old Style" pitchFamily="18" charset="0"/>
              </a:rPr>
              <a:t>carbohydrates into glucose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10478" y="714314"/>
            <a:ext cx="5628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first one is Trypsin :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38635" y="2563477"/>
            <a:ext cx="350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second one is Lipase :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68701" y="2499709"/>
            <a:ext cx="2513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Third one is Pancreatic amylase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7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03889 -0.05926 C 0.05225 -0.06883 0.06753 -0.07068 0.08212 -0.07037 C 0.0967 -0.07006 0.11215 -0.06605 0.12639 -0.05648 L 0.16736 -0.01234 " pathEditMode="relative" rAng="0" ptsTypes="FfaFF">
                                      <p:cBhvr>
                                        <p:cTn id="6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68" y="-3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5679E-6 L -0.03316 -0.0873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438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23457E-7 L -0.01303 -0.10278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-515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23457E-7 L 0.01511 -0.1055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-527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038 -0.08704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13229 0.00123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123 L -0.05798 -0.05988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0092 L -0.00225 -0.04815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246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0494E-6 L 0.01528 0.05031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C -0.01129 -0.02068 -0.03768 -0.10525 -0.06719 -0.12438 C -0.0967 -0.14352 -0.14966 -0.1287 -0.17761 -0.11574 C -0.20556 -0.10278 -0.22275 -0.06204 -0.23455 -0.0466 " pathEditMode="relative" rAng="0" ptsTypes="faaf">
                                      <p:cBhvr>
                                        <p:cTn id="19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-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03698 -0.06204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3117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0.03351 -0.06667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" y="-3333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  <p:bldP spid="51" grpId="2" animBg="1"/>
      <p:bldP spid="51" grpId="3" animBg="1"/>
      <p:bldP spid="52" grpId="0" animBg="1"/>
      <p:bldP spid="53" grpId="0" animBg="1"/>
      <p:bldP spid="53" grpId="1" animBg="1"/>
      <p:bldP spid="54" grpId="0" animBg="1"/>
      <p:bldP spid="54" grpId="1" animBg="1"/>
      <p:bldP spid="49" grpId="0" animBg="1"/>
      <p:bldP spid="55" grpId="0" animBg="1"/>
      <p:bldP spid="55" grpId="1" animBg="1"/>
      <p:bldP spid="55" grpId="2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4" grpId="0"/>
      <p:bldP spid="65" grpId="0"/>
      <p:bldP spid="65" grpId="1"/>
      <p:bldP spid="66" grpId="0"/>
      <p:bldP spid="67" grpId="0"/>
      <p:bldP spid="67" grpId="1"/>
      <p:bldP spid="33" grpId="0"/>
      <p:bldP spid="57" grpId="0" animBg="1"/>
      <p:bldP spid="57" grpId="1" animBg="1"/>
      <p:bldP spid="58" grpId="0" animBg="1"/>
      <p:bldP spid="58" grpId="1" animBg="1"/>
      <p:bldP spid="72" grpId="0" animBg="1"/>
      <p:bldP spid="73" grpId="0" animBg="1"/>
      <p:bldP spid="73" grpId="1" animBg="1"/>
      <p:bldP spid="73" grpId="2" animBg="1"/>
      <p:bldP spid="70" grpId="0" animBg="1"/>
      <p:bldP spid="70" grpId="1" animBg="1"/>
      <p:bldP spid="71" grpId="0" animBg="1"/>
      <p:bldP spid="71" grpId="1" animBg="1"/>
      <p:bldP spid="77" grpId="0"/>
      <p:bldP spid="78" grpId="0"/>
      <p:bldP spid="80" grpId="0"/>
      <p:bldP spid="81" grpId="0"/>
      <p:bldP spid="82" grpId="0"/>
      <p:bldP spid="69" grpId="0" animBg="1"/>
      <p:bldP spid="69" grpId="1" animBg="1"/>
      <p:bldP spid="83" grpId="0"/>
      <p:bldP spid="83" grpId="1"/>
      <p:bldP spid="84" grpId="0"/>
      <p:bldP spid="84" grpId="1"/>
      <p:bldP spid="85" grpId="0"/>
      <p:bldP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TextBox 782"/>
          <p:cNvSpPr txBox="1"/>
          <p:nvPr/>
        </p:nvSpPr>
        <p:spPr>
          <a:xfrm>
            <a:off x="4275421" y="678944"/>
            <a:ext cx="2029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Carbohydrates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(Starch)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392938" y="678942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Fats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5" name="TextBox 784"/>
          <p:cNvSpPr txBox="1"/>
          <p:nvPr/>
        </p:nvSpPr>
        <p:spPr>
          <a:xfrm>
            <a:off x="7171411" y="678942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Proteins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7" name="TextBox 786"/>
          <p:cNvSpPr txBox="1"/>
          <p:nvPr/>
        </p:nvSpPr>
        <p:spPr>
          <a:xfrm>
            <a:off x="747779" y="678942"/>
            <a:ext cx="2175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Complex food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1142811" y="1947163"/>
            <a:ext cx="1780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Simple food</a:t>
            </a:r>
          </a:p>
        </p:txBody>
      </p:sp>
      <p:sp>
        <p:nvSpPr>
          <p:cNvPr id="789" name="TextBox 788"/>
          <p:cNvSpPr txBox="1"/>
          <p:nvPr/>
        </p:nvSpPr>
        <p:spPr>
          <a:xfrm>
            <a:off x="4697812" y="194716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Glucose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90" name="TextBox 789"/>
          <p:cNvSpPr txBox="1"/>
          <p:nvPr/>
        </p:nvSpPr>
        <p:spPr>
          <a:xfrm>
            <a:off x="6300765" y="1947163"/>
            <a:ext cx="912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Fatty 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Acids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91" name="TextBox 790"/>
          <p:cNvSpPr txBox="1"/>
          <p:nvPr/>
        </p:nvSpPr>
        <p:spPr>
          <a:xfrm>
            <a:off x="7240340" y="1947163"/>
            <a:ext cx="107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Amino 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Acids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cxnSp>
        <p:nvCxnSpPr>
          <p:cNvPr id="792" name="Straight Arrow Connector 791"/>
          <p:cNvCxnSpPr/>
          <p:nvPr/>
        </p:nvCxnSpPr>
        <p:spPr>
          <a:xfrm rot="16200000" flipH="1">
            <a:off x="4964167" y="1677827"/>
            <a:ext cx="65223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3" name="Straight Arrow Connector 792"/>
          <p:cNvCxnSpPr/>
          <p:nvPr/>
        </p:nvCxnSpPr>
        <p:spPr>
          <a:xfrm rot="16200000" flipH="1">
            <a:off x="6325758" y="1490619"/>
            <a:ext cx="86244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/>
          <p:nvPr/>
        </p:nvCxnSpPr>
        <p:spPr>
          <a:xfrm rot="16200000" flipH="1">
            <a:off x="7345483" y="1490619"/>
            <a:ext cx="86244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1" name="Notched Right Arrow 800"/>
          <p:cNvSpPr/>
          <p:nvPr/>
        </p:nvSpPr>
        <p:spPr>
          <a:xfrm>
            <a:off x="3014908" y="846406"/>
            <a:ext cx="1059165" cy="122024"/>
          </a:xfrm>
          <a:prstGeom prst="notch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2" name="Notched Right Arrow 801"/>
          <p:cNvSpPr/>
          <p:nvPr/>
        </p:nvSpPr>
        <p:spPr>
          <a:xfrm>
            <a:off x="3014908" y="2084517"/>
            <a:ext cx="1059165" cy="122024"/>
          </a:xfrm>
          <a:prstGeom prst="notch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4" name="Straight Connector 803"/>
          <p:cNvCxnSpPr/>
          <p:nvPr/>
        </p:nvCxnSpPr>
        <p:spPr>
          <a:xfrm>
            <a:off x="6265938" y="755142"/>
            <a:ext cx="0" cy="18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>
            <a:off x="7194144" y="755142"/>
            <a:ext cx="0" cy="18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>
            <a:off x="8349844" y="755142"/>
            <a:ext cx="0" cy="18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>
            <a:off x="4267200" y="755142"/>
            <a:ext cx="0" cy="18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601478" y="298540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So finally,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800" name="TextBox 799"/>
          <p:cNvSpPr txBox="1"/>
          <p:nvPr/>
        </p:nvSpPr>
        <p:spPr>
          <a:xfrm>
            <a:off x="410762" y="1108963"/>
            <a:ext cx="187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Are converted to</a:t>
            </a:r>
            <a:endParaRPr lang="en-US" sz="2000" dirty="0">
              <a:latin typeface="Bookman Old Style" pitchFamily="18" charset="0"/>
            </a:endParaRPr>
          </a:p>
        </p:txBody>
      </p:sp>
      <p:cxnSp>
        <p:nvCxnSpPr>
          <p:cNvPr id="805" name="Straight Arrow Connector 804"/>
          <p:cNvCxnSpPr/>
          <p:nvPr/>
        </p:nvCxnSpPr>
        <p:spPr>
          <a:xfrm rot="16200000" flipH="1">
            <a:off x="1761762" y="1549018"/>
            <a:ext cx="86244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1" name="TextBox 810"/>
          <p:cNvSpPr txBox="1"/>
          <p:nvPr/>
        </p:nvSpPr>
        <p:spPr>
          <a:xfrm>
            <a:off x="3282125" y="491490"/>
            <a:ext cx="58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i.e.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7429" y="1729680"/>
            <a:ext cx="58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i.e.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478" y="3384640"/>
            <a:ext cx="480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Thus the food is completely digested in the small intestine.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3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" grpId="0"/>
      <p:bldP spid="784" grpId="0"/>
      <p:bldP spid="785" grpId="0"/>
      <p:bldP spid="787" grpId="0"/>
      <p:bldP spid="788" grpId="0"/>
      <p:bldP spid="789" grpId="0"/>
      <p:bldP spid="790" grpId="0"/>
      <p:bldP spid="791" grpId="0"/>
      <p:bldP spid="801" grpId="0" animBg="1"/>
      <p:bldP spid="802" grpId="0" animBg="1"/>
      <p:bldP spid="796" grpId="0"/>
      <p:bldP spid="800" grpId="0"/>
      <p:bldP spid="811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300</Words>
  <Application>Microsoft Office PowerPoint</Application>
  <PresentationFormat>On-screen Show (16:9)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2022-04-24T13:10:37Z</dcterms:modified>
</cp:coreProperties>
</file>