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545" r:id="rId2"/>
    <p:sldId id="417" r:id="rId3"/>
    <p:sldId id="418" r:id="rId4"/>
    <p:sldId id="420" r:id="rId5"/>
    <p:sldId id="421" r:id="rId6"/>
    <p:sldId id="546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08C8"/>
    <a:srgbClr val="B45608"/>
    <a:srgbClr val="0099FF"/>
    <a:srgbClr val="33CC33"/>
    <a:srgbClr val="B88C00"/>
    <a:srgbClr val="FFCC99"/>
    <a:srgbClr val="D2A000"/>
    <a:srgbClr val="EAB200"/>
    <a:srgbClr val="FF9933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7" autoAdjust="0"/>
    <p:restoredTop sz="99267" autoAdjust="0"/>
  </p:normalViewPr>
  <p:slideViewPr>
    <p:cSldViewPr>
      <p:cViewPr varScale="1">
        <p:scale>
          <a:sx n="151" d="100"/>
          <a:sy n="151" d="100"/>
        </p:scale>
        <p:origin x="636" y="126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35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03878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microsoft.com/office/2007/relationships/hdphoto" Target="../media/hdphoto1.wdp"/><Relationship Id="rId7" Type="http://schemas.openxmlformats.org/officeDocument/2006/relationships/image" Target="../media/image7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10" Type="http://schemas.openxmlformats.org/officeDocument/2006/relationships/image" Target="../media/image10.gif"/><Relationship Id="rId4" Type="http://schemas.openxmlformats.org/officeDocument/2006/relationships/image" Target="../media/image4.gif"/><Relationship Id="rId9" Type="http://schemas.openxmlformats.org/officeDocument/2006/relationships/image" Target="../media/image9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2438400" y="2140863"/>
            <a:ext cx="4267200" cy="86177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sz="5000" b="1" smtClean="0">
                <a:solidFill>
                  <a:srgbClr val="000099"/>
                </a:solidFill>
                <a:latin typeface="Bookman Old Style" pitchFamily="18" charset="0"/>
              </a:rPr>
              <a:t>Module 17</a:t>
            </a:r>
            <a:endParaRPr kumimoji="1" lang="en-US" sz="5000" b="1" dirty="0" smtClean="0">
              <a:solidFill>
                <a:srgbClr val="000099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92684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641" b="79102" l="37813" r="69609">
                        <a14:foregroundMark x1="50859" y1="35547" x2="48984" y2="36523"/>
                        <a14:foregroundMark x1="56016" y1="34473" x2="59141" y2="34473"/>
                      </a14:backgroundRemoval>
                    </a14:imgEffect>
                  </a14:imgLayer>
                </a14:imgProps>
              </a:ext>
            </a:extLst>
          </a:blip>
          <a:srcRect l="37976" t="31547" r="30000" b="20238"/>
          <a:stretch/>
        </p:blipFill>
        <p:spPr bwMode="auto">
          <a:xfrm>
            <a:off x="609600" y="971550"/>
            <a:ext cx="322650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578005" y="339945"/>
            <a:ext cx="6889595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Bookman Old Style" panose="02050604050505020204" pitchFamily="18" charset="0"/>
              </a:rPr>
              <a:t>Brain is divided into </a:t>
            </a:r>
            <a:r>
              <a:rPr lang="en-US" sz="2000" dirty="0">
                <a:latin typeface="Bookman Old Style" panose="02050604050505020204" pitchFamily="18" charset="0"/>
              </a:rPr>
              <a:t>three main </a:t>
            </a:r>
            <a:r>
              <a:rPr lang="en-US" sz="2000" dirty="0" smtClean="0">
                <a:latin typeface="Bookman Old Style" panose="02050604050505020204" pitchFamily="18" charset="0"/>
              </a:rPr>
              <a:t>regions which are</a:t>
            </a:r>
            <a:endParaRPr lang="en-US" sz="2000" dirty="0">
              <a:latin typeface="Bookman Old Style" panose="02050604050505020204" pitchFamily="18" charset="0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1497807" y="1228725"/>
            <a:ext cx="2007394" cy="1335881"/>
          </a:xfrm>
          <a:custGeom>
            <a:avLst/>
            <a:gdLst>
              <a:gd name="connsiteX0" fmla="*/ 536301 w 1984101"/>
              <a:gd name="connsiteY0" fmla="*/ 1010826 h 1290261"/>
              <a:gd name="connsiteX1" fmla="*/ 437876 w 1984101"/>
              <a:gd name="connsiteY1" fmla="*/ 1026701 h 1290261"/>
              <a:gd name="connsiteX2" fmla="*/ 282301 w 1984101"/>
              <a:gd name="connsiteY2" fmla="*/ 979076 h 1290261"/>
              <a:gd name="connsiteX3" fmla="*/ 98151 w 1984101"/>
              <a:gd name="connsiteY3" fmla="*/ 893351 h 1290261"/>
              <a:gd name="connsiteX4" fmla="*/ 34651 w 1984101"/>
              <a:gd name="connsiteY4" fmla="*/ 782226 h 1290261"/>
              <a:gd name="connsiteX5" fmla="*/ 6076 w 1984101"/>
              <a:gd name="connsiteY5" fmla="*/ 671101 h 1290261"/>
              <a:gd name="connsiteX6" fmla="*/ 9251 w 1984101"/>
              <a:gd name="connsiteY6" fmla="*/ 572676 h 1290261"/>
              <a:gd name="connsiteX7" fmla="*/ 101326 w 1984101"/>
              <a:gd name="connsiteY7" fmla="*/ 340901 h 1290261"/>
              <a:gd name="connsiteX8" fmla="*/ 225151 w 1984101"/>
              <a:gd name="connsiteY8" fmla="*/ 163101 h 1290261"/>
              <a:gd name="connsiteX9" fmla="*/ 285476 w 1984101"/>
              <a:gd name="connsiteY9" fmla="*/ 125001 h 1290261"/>
              <a:gd name="connsiteX10" fmla="*/ 383901 w 1984101"/>
              <a:gd name="connsiteY10" fmla="*/ 71026 h 1290261"/>
              <a:gd name="connsiteX11" fmla="*/ 583926 w 1984101"/>
              <a:gd name="connsiteY11" fmla="*/ 20226 h 1290261"/>
              <a:gd name="connsiteX12" fmla="*/ 806176 w 1984101"/>
              <a:gd name="connsiteY12" fmla="*/ 1176 h 1290261"/>
              <a:gd name="connsiteX13" fmla="*/ 1076051 w 1984101"/>
              <a:gd name="connsiteY13" fmla="*/ 7526 h 1290261"/>
              <a:gd name="connsiteX14" fmla="*/ 1317351 w 1984101"/>
              <a:gd name="connsiteY14" fmla="*/ 51976 h 1290261"/>
              <a:gd name="connsiteX15" fmla="*/ 1587226 w 1984101"/>
              <a:gd name="connsiteY15" fmla="*/ 153576 h 1290261"/>
              <a:gd name="connsiteX16" fmla="*/ 1768201 w 1984101"/>
              <a:gd name="connsiteY16" fmla="*/ 296451 h 1290261"/>
              <a:gd name="connsiteX17" fmla="*/ 1838051 w 1984101"/>
              <a:gd name="connsiteY17" fmla="*/ 426626 h 1290261"/>
              <a:gd name="connsiteX18" fmla="*/ 1911076 w 1984101"/>
              <a:gd name="connsiteY18" fmla="*/ 591726 h 1290261"/>
              <a:gd name="connsiteX19" fmla="*/ 1961876 w 1984101"/>
              <a:gd name="connsiteY19" fmla="*/ 753651 h 1290261"/>
              <a:gd name="connsiteX20" fmla="*/ 1984101 w 1984101"/>
              <a:gd name="connsiteY20" fmla="*/ 934626 h 1290261"/>
              <a:gd name="connsiteX21" fmla="*/ 1961876 w 1984101"/>
              <a:gd name="connsiteY21" fmla="*/ 1067976 h 1290261"/>
              <a:gd name="connsiteX22" fmla="*/ 1955526 w 1984101"/>
              <a:gd name="connsiteY22" fmla="*/ 1160051 h 1290261"/>
              <a:gd name="connsiteX23" fmla="*/ 1904726 w 1984101"/>
              <a:gd name="connsiteY23" fmla="*/ 1239426 h 1290261"/>
              <a:gd name="connsiteX24" fmla="*/ 1869801 w 1984101"/>
              <a:gd name="connsiteY24" fmla="*/ 1290226 h 1290261"/>
              <a:gd name="connsiteX25" fmla="*/ 1755501 w 1984101"/>
              <a:gd name="connsiteY25" fmla="*/ 1245776 h 1290261"/>
              <a:gd name="connsiteX26" fmla="*/ 1660251 w 1984101"/>
              <a:gd name="connsiteY26" fmla="*/ 1153701 h 1290261"/>
              <a:gd name="connsiteX27" fmla="*/ 1612626 w 1984101"/>
              <a:gd name="connsiteY27" fmla="*/ 1115601 h 1290261"/>
              <a:gd name="connsiteX28" fmla="*/ 1536426 w 1984101"/>
              <a:gd name="connsiteY28" fmla="*/ 1061626 h 1290261"/>
              <a:gd name="connsiteX29" fmla="*/ 1403076 w 1984101"/>
              <a:gd name="connsiteY29" fmla="*/ 988601 h 1290261"/>
              <a:gd name="connsiteX30" fmla="*/ 1282426 w 1984101"/>
              <a:gd name="connsiteY30" fmla="*/ 950501 h 1290261"/>
              <a:gd name="connsiteX31" fmla="*/ 1228451 w 1984101"/>
              <a:gd name="connsiteY31" fmla="*/ 944151 h 1290261"/>
              <a:gd name="connsiteX32" fmla="*/ 1139551 w 1984101"/>
              <a:gd name="connsiteY32" fmla="*/ 960026 h 1290261"/>
              <a:gd name="connsiteX33" fmla="*/ 1114151 w 1984101"/>
              <a:gd name="connsiteY33" fmla="*/ 906051 h 1290261"/>
              <a:gd name="connsiteX34" fmla="*/ 1076051 w 1984101"/>
              <a:gd name="connsiteY34" fmla="*/ 880651 h 1290261"/>
              <a:gd name="connsiteX35" fmla="*/ 1041126 w 1984101"/>
              <a:gd name="connsiteY35" fmla="*/ 877476 h 1290261"/>
              <a:gd name="connsiteX36" fmla="*/ 1025251 w 1984101"/>
              <a:gd name="connsiteY36" fmla="*/ 906051 h 1290261"/>
              <a:gd name="connsiteX37" fmla="*/ 1015726 w 1984101"/>
              <a:gd name="connsiteY37" fmla="*/ 921926 h 1290261"/>
              <a:gd name="connsiteX38" fmla="*/ 983976 w 1984101"/>
              <a:gd name="connsiteY38" fmla="*/ 934626 h 1290261"/>
              <a:gd name="connsiteX39" fmla="*/ 879201 w 1984101"/>
              <a:gd name="connsiteY39" fmla="*/ 944151 h 1290261"/>
              <a:gd name="connsiteX40" fmla="*/ 783951 w 1984101"/>
              <a:gd name="connsiteY40" fmla="*/ 931451 h 1290261"/>
              <a:gd name="connsiteX41" fmla="*/ 736326 w 1984101"/>
              <a:gd name="connsiteY41" fmla="*/ 867951 h 1290261"/>
              <a:gd name="connsiteX42" fmla="*/ 688701 w 1984101"/>
              <a:gd name="connsiteY42" fmla="*/ 925101 h 1290261"/>
              <a:gd name="connsiteX43" fmla="*/ 666476 w 1984101"/>
              <a:gd name="connsiteY43" fmla="*/ 953676 h 1290261"/>
              <a:gd name="connsiteX44" fmla="*/ 625201 w 1984101"/>
              <a:gd name="connsiteY44" fmla="*/ 1001301 h 1290261"/>
              <a:gd name="connsiteX45" fmla="*/ 672826 w 1984101"/>
              <a:gd name="connsiteY45" fmla="*/ 985426 h 1290261"/>
              <a:gd name="connsiteX46" fmla="*/ 672826 w 1984101"/>
              <a:gd name="connsiteY46" fmla="*/ 1004476 h 1290261"/>
              <a:gd name="connsiteX47" fmla="*/ 653776 w 1984101"/>
              <a:gd name="connsiteY47" fmla="*/ 1023526 h 1290261"/>
              <a:gd name="connsiteX48" fmla="*/ 612501 w 1984101"/>
              <a:gd name="connsiteY48" fmla="*/ 1058451 h 1290261"/>
              <a:gd name="connsiteX49" fmla="*/ 561701 w 1984101"/>
              <a:gd name="connsiteY49" fmla="*/ 1064801 h 1290261"/>
              <a:gd name="connsiteX50" fmla="*/ 536301 w 1984101"/>
              <a:gd name="connsiteY50" fmla="*/ 1010826 h 1290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984101" h="1290261">
                <a:moveTo>
                  <a:pt x="536301" y="1010826"/>
                </a:moveTo>
                <a:cubicBezTo>
                  <a:pt x="515664" y="1004476"/>
                  <a:pt x="480209" y="1031993"/>
                  <a:pt x="437876" y="1026701"/>
                </a:cubicBezTo>
                <a:cubicBezTo>
                  <a:pt x="395543" y="1021409"/>
                  <a:pt x="338922" y="1001301"/>
                  <a:pt x="282301" y="979076"/>
                </a:cubicBezTo>
                <a:cubicBezTo>
                  <a:pt x="225680" y="956851"/>
                  <a:pt x="139426" y="926159"/>
                  <a:pt x="98151" y="893351"/>
                </a:cubicBezTo>
                <a:cubicBezTo>
                  <a:pt x="56876" y="860543"/>
                  <a:pt x="49997" y="819268"/>
                  <a:pt x="34651" y="782226"/>
                </a:cubicBezTo>
                <a:cubicBezTo>
                  <a:pt x="19305" y="745184"/>
                  <a:pt x="10309" y="706026"/>
                  <a:pt x="6076" y="671101"/>
                </a:cubicBezTo>
                <a:cubicBezTo>
                  <a:pt x="1843" y="636176"/>
                  <a:pt x="-6624" y="627709"/>
                  <a:pt x="9251" y="572676"/>
                </a:cubicBezTo>
                <a:cubicBezTo>
                  <a:pt x="25126" y="517643"/>
                  <a:pt x="65343" y="409163"/>
                  <a:pt x="101326" y="340901"/>
                </a:cubicBezTo>
                <a:cubicBezTo>
                  <a:pt x="137309" y="272639"/>
                  <a:pt x="194459" y="199084"/>
                  <a:pt x="225151" y="163101"/>
                </a:cubicBezTo>
                <a:cubicBezTo>
                  <a:pt x="255843" y="127118"/>
                  <a:pt x="259018" y="140347"/>
                  <a:pt x="285476" y="125001"/>
                </a:cubicBezTo>
                <a:cubicBezTo>
                  <a:pt x="311934" y="109655"/>
                  <a:pt x="334159" y="88488"/>
                  <a:pt x="383901" y="71026"/>
                </a:cubicBezTo>
                <a:cubicBezTo>
                  <a:pt x="433643" y="53563"/>
                  <a:pt x="513547" y="31868"/>
                  <a:pt x="583926" y="20226"/>
                </a:cubicBezTo>
                <a:cubicBezTo>
                  <a:pt x="654305" y="8584"/>
                  <a:pt x="724155" y="3293"/>
                  <a:pt x="806176" y="1176"/>
                </a:cubicBezTo>
                <a:cubicBezTo>
                  <a:pt x="888197" y="-941"/>
                  <a:pt x="990855" y="-941"/>
                  <a:pt x="1076051" y="7526"/>
                </a:cubicBezTo>
                <a:cubicBezTo>
                  <a:pt x="1161247" y="15993"/>
                  <a:pt x="1232155" y="27634"/>
                  <a:pt x="1317351" y="51976"/>
                </a:cubicBezTo>
                <a:cubicBezTo>
                  <a:pt x="1402547" y="76318"/>
                  <a:pt x="1512084" y="112830"/>
                  <a:pt x="1587226" y="153576"/>
                </a:cubicBezTo>
                <a:cubicBezTo>
                  <a:pt x="1662368" y="194322"/>
                  <a:pt x="1726397" y="250943"/>
                  <a:pt x="1768201" y="296451"/>
                </a:cubicBezTo>
                <a:cubicBezTo>
                  <a:pt x="1810005" y="341959"/>
                  <a:pt x="1814239" y="377413"/>
                  <a:pt x="1838051" y="426626"/>
                </a:cubicBezTo>
                <a:cubicBezTo>
                  <a:pt x="1861864" y="475838"/>
                  <a:pt x="1890439" y="537222"/>
                  <a:pt x="1911076" y="591726"/>
                </a:cubicBezTo>
                <a:cubicBezTo>
                  <a:pt x="1931714" y="646230"/>
                  <a:pt x="1949705" y="696501"/>
                  <a:pt x="1961876" y="753651"/>
                </a:cubicBezTo>
                <a:cubicBezTo>
                  <a:pt x="1974047" y="810801"/>
                  <a:pt x="1984101" y="882239"/>
                  <a:pt x="1984101" y="934626"/>
                </a:cubicBezTo>
                <a:cubicBezTo>
                  <a:pt x="1984101" y="987013"/>
                  <a:pt x="1966638" y="1030405"/>
                  <a:pt x="1961876" y="1067976"/>
                </a:cubicBezTo>
                <a:cubicBezTo>
                  <a:pt x="1957114" y="1105547"/>
                  <a:pt x="1965051" y="1131476"/>
                  <a:pt x="1955526" y="1160051"/>
                </a:cubicBezTo>
                <a:cubicBezTo>
                  <a:pt x="1946001" y="1188626"/>
                  <a:pt x="1919014" y="1217730"/>
                  <a:pt x="1904726" y="1239426"/>
                </a:cubicBezTo>
                <a:cubicBezTo>
                  <a:pt x="1890439" y="1261122"/>
                  <a:pt x="1894672" y="1289168"/>
                  <a:pt x="1869801" y="1290226"/>
                </a:cubicBezTo>
                <a:cubicBezTo>
                  <a:pt x="1844930" y="1291284"/>
                  <a:pt x="1790426" y="1268530"/>
                  <a:pt x="1755501" y="1245776"/>
                </a:cubicBezTo>
                <a:cubicBezTo>
                  <a:pt x="1720576" y="1223022"/>
                  <a:pt x="1684064" y="1175397"/>
                  <a:pt x="1660251" y="1153701"/>
                </a:cubicBezTo>
                <a:cubicBezTo>
                  <a:pt x="1636438" y="1132005"/>
                  <a:pt x="1633263" y="1130947"/>
                  <a:pt x="1612626" y="1115601"/>
                </a:cubicBezTo>
                <a:cubicBezTo>
                  <a:pt x="1591989" y="1100255"/>
                  <a:pt x="1571351" y="1082793"/>
                  <a:pt x="1536426" y="1061626"/>
                </a:cubicBezTo>
                <a:cubicBezTo>
                  <a:pt x="1501501" y="1040459"/>
                  <a:pt x="1445409" y="1007122"/>
                  <a:pt x="1403076" y="988601"/>
                </a:cubicBezTo>
                <a:cubicBezTo>
                  <a:pt x="1360743" y="970080"/>
                  <a:pt x="1311530" y="957909"/>
                  <a:pt x="1282426" y="950501"/>
                </a:cubicBezTo>
                <a:cubicBezTo>
                  <a:pt x="1253322" y="943093"/>
                  <a:pt x="1252264" y="942563"/>
                  <a:pt x="1228451" y="944151"/>
                </a:cubicBezTo>
                <a:cubicBezTo>
                  <a:pt x="1204638" y="945739"/>
                  <a:pt x="1158601" y="966376"/>
                  <a:pt x="1139551" y="960026"/>
                </a:cubicBezTo>
                <a:cubicBezTo>
                  <a:pt x="1120501" y="953676"/>
                  <a:pt x="1124734" y="919280"/>
                  <a:pt x="1114151" y="906051"/>
                </a:cubicBezTo>
                <a:cubicBezTo>
                  <a:pt x="1103568" y="892822"/>
                  <a:pt x="1088222" y="885413"/>
                  <a:pt x="1076051" y="880651"/>
                </a:cubicBezTo>
                <a:cubicBezTo>
                  <a:pt x="1063880" y="875889"/>
                  <a:pt x="1049593" y="873243"/>
                  <a:pt x="1041126" y="877476"/>
                </a:cubicBezTo>
                <a:cubicBezTo>
                  <a:pt x="1032659" y="881709"/>
                  <a:pt x="1029484" y="898643"/>
                  <a:pt x="1025251" y="906051"/>
                </a:cubicBezTo>
                <a:cubicBezTo>
                  <a:pt x="1021018" y="913459"/>
                  <a:pt x="1022605" y="917164"/>
                  <a:pt x="1015726" y="921926"/>
                </a:cubicBezTo>
                <a:cubicBezTo>
                  <a:pt x="1008847" y="926688"/>
                  <a:pt x="1006730" y="930922"/>
                  <a:pt x="983976" y="934626"/>
                </a:cubicBezTo>
                <a:cubicBezTo>
                  <a:pt x="961222" y="938330"/>
                  <a:pt x="912538" y="944680"/>
                  <a:pt x="879201" y="944151"/>
                </a:cubicBezTo>
                <a:cubicBezTo>
                  <a:pt x="845864" y="943622"/>
                  <a:pt x="807764" y="944151"/>
                  <a:pt x="783951" y="931451"/>
                </a:cubicBezTo>
                <a:cubicBezTo>
                  <a:pt x="760139" y="918751"/>
                  <a:pt x="752201" y="869009"/>
                  <a:pt x="736326" y="867951"/>
                </a:cubicBezTo>
                <a:cubicBezTo>
                  <a:pt x="720451" y="866893"/>
                  <a:pt x="700343" y="910814"/>
                  <a:pt x="688701" y="925101"/>
                </a:cubicBezTo>
                <a:cubicBezTo>
                  <a:pt x="677059" y="939388"/>
                  <a:pt x="677059" y="940976"/>
                  <a:pt x="666476" y="953676"/>
                </a:cubicBezTo>
                <a:cubicBezTo>
                  <a:pt x="655893" y="966376"/>
                  <a:pt x="624143" y="996010"/>
                  <a:pt x="625201" y="1001301"/>
                </a:cubicBezTo>
                <a:cubicBezTo>
                  <a:pt x="626259" y="1006592"/>
                  <a:pt x="664889" y="984897"/>
                  <a:pt x="672826" y="985426"/>
                </a:cubicBezTo>
                <a:cubicBezTo>
                  <a:pt x="680764" y="985955"/>
                  <a:pt x="676001" y="998126"/>
                  <a:pt x="672826" y="1004476"/>
                </a:cubicBezTo>
                <a:cubicBezTo>
                  <a:pt x="669651" y="1010826"/>
                  <a:pt x="663830" y="1014530"/>
                  <a:pt x="653776" y="1023526"/>
                </a:cubicBezTo>
                <a:cubicBezTo>
                  <a:pt x="643722" y="1032522"/>
                  <a:pt x="627847" y="1051572"/>
                  <a:pt x="612501" y="1058451"/>
                </a:cubicBezTo>
                <a:cubicBezTo>
                  <a:pt x="597155" y="1065330"/>
                  <a:pt x="573343" y="1071151"/>
                  <a:pt x="561701" y="1064801"/>
                </a:cubicBezTo>
                <a:cubicBezTo>
                  <a:pt x="550059" y="1058451"/>
                  <a:pt x="556938" y="1017176"/>
                  <a:pt x="536301" y="1010826"/>
                </a:cubicBezTo>
                <a:close/>
              </a:path>
            </a:pathLst>
          </a:cu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2138353" y="2126059"/>
            <a:ext cx="506901" cy="396151"/>
          </a:xfrm>
          <a:custGeom>
            <a:avLst/>
            <a:gdLst>
              <a:gd name="connsiteX0" fmla="*/ 504835 w 506901"/>
              <a:gd name="connsiteY0" fmla="*/ 379016 h 396151"/>
              <a:gd name="connsiteX1" fmla="*/ 431016 w 506901"/>
              <a:gd name="connsiteY1" fmla="*/ 388541 h 396151"/>
              <a:gd name="connsiteX2" fmla="*/ 411966 w 506901"/>
              <a:gd name="connsiteY2" fmla="*/ 288529 h 396151"/>
              <a:gd name="connsiteX3" fmla="*/ 354816 w 506901"/>
              <a:gd name="connsiteY3" fmla="*/ 190897 h 396151"/>
              <a:gd name="connsiteX4" fmla="*/ 280997 w 506901"/>
              <a:gd name="connsiteY4" fmla="*/ 121841 h 396151"/>
              <a:gd name="connsiteX5" fmla="*/ 145266 w 506901"/>
              <a:gd name="connsiteY5" fmla="*/ 128985 h 396151"/>
              <a:gd name="connsiteX6" fmla="*/ 47635 w 506901"/>
              <a:gd name="connsiteY6" fmla="*/ 145654 h 396151"/>
              <a:gd name="connsiteX7" fmla="*/ 33347 w 506901"/>
              <a:gd name="connsiteY7" fmla="*/ 136129 h 396151"/>
              <a:gd name="connsiteX8" fmla="*/ 54778 w 506901"/>
              <a:gd name="connsiteY8" fmla="*/ 112316 h 396151"/>
              <a:gd name="connsiteX9" fmla="*/ 4772 w 506901"/>
              <a:gd name="connsiteY9" fmla="*/ 138510 h 396151"/>
              <a:gd name="connsiteX10" fmla="*/ 7153 w 506901"/>
              <a:gd name="connsiteY10" fmla="*/ 119460 h 396151"/>
              <a:gd name="connsiteX11" fmla="*/ 50016 w 506901"/>
              <a:gd name="connsiteY11" fmla="*/ 78979 h 396151"/>
              <a:gd name="connsiteX12" fmla="*/ 80972 w 506901"/>
              <a:gd name="connsiteY12" fmla="*/ 36116 h 396151"/>
              <a:gd name="connsiteX13" fmla="*/ 109547 w 506901"/>
              <a:gd name="connsiteY13" fmla="*/ 5160 h 396151"/>
              <a:gd name="connsiteX14" fmla="*/ 130978 w 506901"/>
              <a:gd name="connsiteY14" fmla="*/ 43260 h 396151"/>
              <a:gd name="connsiteX15" fmla="*/ 173841 w 506901"/>
              <a:gd name="connsiteY15" fmla="*/ 76597 h 396151"/>
              <a:gd name="connsiteX16" fmla="*/ 235753 w 506901"/>
              <a:gd name="connsiteY16" fmla="*/ 74216 h 396151"/>
              <a:gd name="connsiteX17" fmla="*/ 335766 w 506901"/>
              <a:gd name="connsiteY17" fmla="*/ 69454 h 396151"/>
              <a:gd name="connsiteX18" fmla="*/ 392916 w 506901"/>
              <a:gd name="connsiteY18" fmla="*/ 48022 h 396151"/>
              <a:gd name="connsiteX19" fmla="*/ 416728 w 506901"/>
              <a:gd name="connsiteY19" fmla="*/ 21829 h 396151"/>
              <a:gd name="connsiteX20" fmla="*/ 409585 w 506901"/>
              <a:gd name="connsiteY20" fmla="*/ 397 h 396151"/>
              <a:gd name="connsiteX21" fmla="*/ 490547 w 506901"/>
              <a:gd name="connsiteY21" fmla="*/ 40879 h 396151"/>
              <a:gd name="connsiteX22" fmla="*/ 481022 w 506901"/>
              <a:gd name="connsiteY22" fmla="*/ 95647 h 396151"/>
              <a:gd name="connsiteX23" fmla="*/ 466735 w 506901"/>
              <a:gd name="connsiteY23" fmla="*/ 114697 h 396151"/>
              <a:gd name="connsiteX24" fmla="*/ 485785 w 506901"/>
              <a:gd name="connsiteY24" fmla="*/ 162322 h 396151"/>
              <a:gd name="connsiteX25" fmla="*/ 478641 w 506901"/>
              <a:gd name="connsiteY25" fmla="*/ 217091 h 396151"/>
              <a:gd name="connsiteX26" fmla="*/ 485785 w 506901"/>
              <a:gd name="connsiteY26" fmla="*/ 298054 h 396151"/>
              <a:gd name="connsiteX27" fmla="*/ 504835 w 506901"/>
              <a:gd name="connsiteY27" fmla="*/ 379016 h 396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06901" h="396151">
                <a:moveTo>
                  <a:pt x="504835" y="379016"/>
                </a:moveTo>
                <a:cubicBezTo>
                  <a:pt x="495707" y="394097"/>
                  <a:pt x="446494" y="403622"/>
                  <a:pt x="431016" y="388541"/>
                </a:cubicBezTo>
                <a:cubicBezTo>
                  <a:pt x="415538" y="373460"/>
                  <a:pt x="424666" y="321470"/>
                  <a:pt x="411966" y="288529"/>
                </a:cubicBezTo>
                <a:cubicBezTo>
                  <a:pt x="399266" y="255588"/>
                  <a:pt x="376644" y="218678"/>
                  <a:pt x="354816" y="190897"/>
                </a:cubicBezTo>
                <a:cubicBezTo>
                  <a:pt x="332988" y="163116"/>
                  <a:pt x="315922" y="132160"/>
                  <a:pt x="280997" y="121841"/>
                </a:cubicBezTo>
                <a:cubicBezTo>
                  <a:pt x="246072" y="111522"/>
                  <a:pt x="184159" y="125016"/>
                  <a:pt x="145266" y="128985"/>
                </a:cubicBezTo>
                <a:cubicBezTo>
                  <a:pt x="106373" y="132954"/>
                  <a:pt x="66288" y="144463"/>
                  <a:pt x="47635" y="145654"/>
                </a:cubicBezTo>
                <a:cubicBezTo>
                  <a:pt x="28982" y="146845"/>
                  <a:pt x="32157" y="141685"/>
                  <a:pt x="33347" y="136129"/>
                </a:cubicBezTo>
                <a:cubicBezTo>
                  <a:pt x="34537" y="130573"/>
                  <a:pt x="59540" y="111919"/>
                  <a:pt x="54778" y="112316"/>
                </a:cubicBezTo>
                <a:cubicBezTo>
                  <a:pt x="50016" y="112713"/>
                  <a:pt x="12710" y="137319"/>
                  <a:pt x="4772" y="138510"/>
                </a:cubicBezTo>
                <a:cubicBezTo>
                  <a:pt x="-3166" y="139701"/>
                  <a:pt x="-388" y="129382"/>
                  <a:pt x="7153" y="119460"/>
                </a:cubicBezTo>
                <a:cubicBezTo>
                  <a:pt x="14694" y="109538"/>
                  <a:pt x="37713" y="92870"/>
                  <a:pt x="50016" y="78979"/>
                </a:cubicBezTo>
                <a:cubicBezTo>
                  <a:pt x="62319" y="65088"/>
                  <a:pt x="71050" y="48419"/>
                  <a:pt x="80972" y="36116"/>
                </a:cubicBezTo>
                <a:cubicBezTo>
                  <a:pt x="90894" y="23813"/>
                  <a:pt x="101213" y="3969"/>
                  <a:pt x="109547" y="5160"/>
                </a:cubicBezTo>
                <a:cubicBezTo>
                  <a:pt x="117881" y="6351"/>
                  <a:pt x="120262" y="31354"/>
                  <a:pt x="130978" y="43260"/>
                </a:cubicBezTo>
                <a:cubicBezTo>
                  <a:pt x="141694" y="55166"/>
                  <a:pt x="156378" y="71438"/>
                  <a:pt x="173841" y="76597"/>
                </a:cubicBezTo>
                <a:cubicBezTo>
                  <a:pt x="191303" y="81756"/>
                  <a:pt x="235753" y="74216"/>
                  <a:pt x="235753" y="74216"/>
                </a:cubicBezTo>
                <a:cubicBezTo>
                  <a:pt x="262740" y="73026"/>
                  <a:pt x="309572" y="73820"/>
                  <a:pt x="335766" y="69454"/>
                </a:cubicBezTo>
                <a:cubicBezTo>
                  <a:pt x="361960" y="65088"/>
                  <a:pt x="379422" y="55959"/>
                  <a:pt x="392916" y="48022"/>
                </a:cubicBezTo>
                <a:cubicBezTo>
                  <a:pt x="406410" y="40085"/>
                  <a:pt x="413950" y="29766"/>
                  <a:pt x="416728" y="21829"/>
                </a:cubicBezTo>
                <a:cubicBezTo>
                  <a:pt x="419506" y="13892"/>
                  <a:pt x="397282" y="-2778"/>
                  <a:pt x="409585" y="397"/>
                </a:cubicBezTo>
                <a:cubicBezTo>
                  <a:pt x="421888" y="3572"/>
                  <a:pt x="478641" y="25004"/>
                  <a:pt x="490547" y="40879"/>
                </a:cubicBezTo>
                <a:cubicBezTo>
                  <a:pt x="502453" y="56754"/>
                  <a:pt x="484991" y="83344"/>
                  <a:pt x="481022" y="95647"/>
                </a:cubicBezTo>
                <a:cubicBezTo>
                  <a:pt x="477053" y="107950"/>
                  <a:pt x="465941" y="103585"/>
                  <a:pt x="466735" y="114697"/>
                </a:cubicBezTo>
                <a:cubicBezTo>
                  <a:pt x="467529" y="125809"/>
                  <a:pt x="483801" y="145256"/>
                  <a:pt x="485785" y="162322"/>
                </a:cubicBezTo>
                <a:cubicBezTo>
                  <a:pt x="487769" y="179388"/>
                  <a:pt x="478641" y="194469"/>
                  <a:pt x="478641" y="217091"/>
                </a:cubicBezTo>
                <a:cubicBezTo>
                  <a:pt x="478641" y="239713"/>
                  <a:pt x="481419" y="272257"/>
                  <a:pt x="485785" y="298054"/>
                </a:cubicBezTo>
                <a:cubicBezTo>
                  <a:pt x="490151" y="323851"/>
                  <a:pt x="513963" y="363935"/>
                  <a:pt x="504835" y="379016"/>
                </a:cubicBezTo>
                <a:close/>
              </a:path>
            </a:pathLst>
          </a:cu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2256949" y="2242223"/>
            <a:ext cx="876357" cy="739102"/>
          </a:xfrm>
          <a:custGeom>
            <a:avLst/>
            <a:gdLst>
              <a:gd name="connsiteX0" fmla="*/ 143351 w 876357"/>
              <a:gd name="connsiteY0" fmla="*/ 100927 h 739102"/>
              <a:gd name="connsiteX1" fmla="*/ 238601 w 876357"/>
              <a:gd name="connsiteY1" fmla="*/ 115215 h 739102"/>
              <a:gd name="connsiteX2" fmla="*/ 276701 w 876357"/>
              <a:gd name="connsiteY2" fmla="*/ 127121 h 739102"/>
              <a:gd name="connsiteX3" fmla="*/ 364807 w 876357"/>
              <a:gd name="connsiteY3" fmla="*/ 127121 h 739102"/>
              <a:gd name="connsiteX4" fmla="*/ 362426 w 876357"/>
              <a:gd name="connsiteY4" fmla="*/ 191415 h 739102"/>
              <a:gd name="connsiteX5" fmla="*/ 381476 w 876357"/>
              <a:gd name="connsiteY5" fmla="*/ 246183 h 739102"/>
              <a:gd name="connsiteX6" fmla="*/ 421957 w 876357"/>
              <a:gd name="connsiteY6" fmla="*/ 308096 h 739102"/>
              <a:gd name="connsiteX7" fmla="*/ 448151 w 876357"/>
              <a:gd name="connsiteY7" fmla="*/ 315240 h 739102"/>
              <a:gd name="connsiteX8" fmla="*/ 448151 w 876357"/>
              <a:gd name="connsiteY8" fmla="*/ 274758 h 739102"/>
              <a:gd name="connsiteX9" fmla="*/ 405289 w 876357"/>
              <a:gd name="connsiteY9" fmla="*/ 250946 h 739102"/>
              <a:gd name="connsiteX10" fmla="*/ 379095 w 876357"/>
              <a:gd name="connsiteY10" fmla="*/ 205702 h 739102"/>
              <a:gd name="connsiteX11" fmla="*/ 379095 w 876357"/>
              <a:gd name="connsiteY11" fmla="*/ 146171 h 739102"/>
              <a:gd name="connsiteX12" fmla="*/ 398145 w 876357"/>
              <a:gd name="connsiteY12" fmla="*/ 74733 h 739102"/>
              <a:gd name="connsiteX13" fmla="*/ 450532 w 876357"/>
              <a:gd name="connsiteY13" fmla="*/ 15202 h 739102"/>
              <a:gd name="connsiteX14" fmla="*/ 536257 w 876357"/>
              <a:gd name="connsiteY14" fmla="*/ 915 h 739102"/>
              <a:gd name="connsiteX15" fmla="*/ 648176 w 876357"/>
              <a:gd name="connsiteY15" fmla="*/ 34252 h 739102"/>
              <a:gd name="connsiteX16" fmla="*/ 760095 w 876357"/>
              <a:gd name="connsiteY16" fmla="*/ 112833 h 739102"/>
              <a:gd name="connsiteX17" fmla="*/ 812482 w 876357"/>
              <a:gd name="connsiteY17" fmla="*/ 186652 h 739102"/>
              <a:gd name="connsiteX18" fmla="*/ 852964 w 876357"/>
              <a:gd name="connsiteY18" fmla="*/ 269996 h 739102"/>
              <a:gd name="connsiteX19" fmla="*/ 872014 w 876357"/>
              <a:gd name="connsiteY19" fmla="*/ 348577 h 739102"/>
              <a:gd name="connsiteX20" fmla="*/ 872014 w 876357"/>
              <a:gd name="connsiteY20" fmla="*/ 443827 h 739102"/>
              <a:gd name="connsiteX21" fmla="*/ 824389 w 876357"/>
              <a:gd name="connsiteY21" fmla="*/ 505740 h 739102"/>
              <a:gd name="connsiteX22" fmla="*/ 783907 w 876357"/>
              <a:gd name="connsiteY22" fmla="*/ 531933 h 739102"/>
              <a:gd name="connsiteX23" fmla="*/ 705326 w 876357"/>
              <a:gd name="connsiteY23" fmla="*/ 577177 h 739102"/>
              <a:gd name="connsiteX24" fmla="*/ 638651 w 876357"/>
              <a:gd name="connsiteY24" fmla="*/ 605752 h 739102"/>
              <a:gd name="connsiteX25" fmla="*/ 583882 w 876357"/>
              <a:gd name="connsiteY25" fmla="*/ 622421 h 739102"/>
              <a:gd name="connsiteX26" fmla="*/ 505301 w 876357"/>
              <a:gd name="connsiteY26" fmla="*/ 646233 h 739102"/>
              <a:gd name="connsiteX27" fmla="*/ 448151 w 876357"/>
              <a:gd name="connsiteY27" fmla="*/ 615277 h 739102"/>
              <a:gd name="connsiteX28" fmla="*/ 405289 w 876357"/>
              <a:gd name="connsiteY28" fmla="*/ 560508 h 739102"/>
              <a:gd name="connsiteX29" fmla="*/ 421957 w 876357"/>
              <a:gd name="connsiteY29" fmla="*/ 486690 h 739102"/>
              <a:gd name="connsiteX30" fmla="*/ 438626 w 876357"/>
              <a:gd name="connsiteY30" fmla="*/ 443827 h 739102"/>
              <a:gd name="connsiteX31" fmla="*/ 452914 w 876357"/>
              <a:gd name="connsiteY31" fmla="*/ 417633 h 739102"/>
              <a:gd name="connsiteX32" fmla="*/ 479107 w 876357"/>
              <a:gd name="connsiteY32" fmla="*/ 422396 h 739102"/>
              <a:gd name="connsiteX33" fmla="*/ 500539 w 876357"/>
              <a:gd name="connsiteY33" fmla="*/ 439065 h 739102"/>
              <a:gd name="connsiteX34" fmla="*/ 500539 w 876357"/>
              <a:gd name="connsiteY34" fmla="*/ 400965 h 739102"/>
              <a:gd name="connsiteX35" fmla="*/ 474345 w 876357"/>
              <a:gd name="connsiteY35" fmla="*/ 391440 h 739102"/>
              <a:gd name="connsiteX36" fmla="*/ 405289 w 876357"/>
              <a:gd name="connsiteY36" fmla="*/ 415252 h 739102"/>
              <a:gd name="connsiteX37" fmla="*/ 376714 w 876357"/>
              <a:gd name="connsiteY37" fmla="*/ 508121 h 739102"/>
              <a:gd name="connsiteX38" fmla="*/ 357664 w 876357"/>
              <a:gd name="connsiteY38" fmla="*/ 620040 h 739102"/>
              <a:gd name="connsiteX39" fmla="*/ 333851 w 876357"/>
              <a:gd name="connsiteY39" fmla="*/ 705765 h 739102"/>
              <a:gd name="connsiteX40" fmla="*/ 317182 w 876357"/>
              <a:gd name="connsiteY40" fmla="*/ 739102 h 739102"/>
              <a:gd name="connsiteX41" fmla="*/ 126682 w 876357"/>
              <a:gd name="connsiteY41" fmla="*/ 722433 h 739102"/>
              <a:gd name="connsiteX42" fmla="*/ 129064 w 876357"/>
              <a:gd name="connsiteY42" fmla="*/ 667665 h 739102"/>
              <a:gd name="connsiteX43" fmla="*/ 138589 w 876357"/>
              <a:gd name="connsiteY43" fmla="*/ 600990 h 739102"/>
              <a:gd name="connsiteX44" fmla="*/ 155257 w 876357"/>
              <a:gd name="connsiteY44" fmla="*/ 555746 h 739102"/>
              <a:gd name="connsiteX45" fmla="*/ 86201 w 876357"/>
              <a:gd name="connsiteY45" fmla="*/ 510502 h 739102"/>
              <a:gd name="connsiteX46" fmla="*/ 38576 w 876357"/>
              <a:gd name="connsiteY46" fmla="*/ 420015 h 739102"/>
              <a:gd name="connsiteX47" fmla="*/ 7620 w 876357"/>
              <a:gd name="connsiteY47" fmla="*/ 334290 h 739102"/>
              <a:gd name="connsiteX48" fmla="*/ 476 w 876357"/>
              <a:gd name="connsiteY48" fmla="*/ 212846 h 739102"/>
              <a:gd name="connsiteX49" fmla="*/ 17145 w 876357"/>
              <a:gd name="connsiteY49" fmla="*/ 143790 h 739102"/>
              <a:gd name="connsiteX50" fmla="*/ 88582 w 876357"/>
              <a:gd name="connsiteY50" fmla="*/ 110452 h 739102"/>
              <a:gd name="connsiteX51" fmla="*/ 143351 w 876357"/>
              <a:gd name="connsiteY51" fmla="*/ 100927 h 739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76357" h="739102">
                <a:moveTo>
                  <a:pt x="143351" y="100927"/>
                </a:moveTo>
                <a:cubicBezTo>
                  <a:pt x="168354" y="101721"/>
                  <a:pt x="216376" y="110849"/>
                  <a:pt x="238601" y="115215"/>
                </a:cubicBezTo>
                <a:cubicBezTo>
                  <a:pt x="260826" y="119581"/>
                  <a:pt x="255667" y="125137"/>
                  <a:pt x="276701" y="127121"/>
                </a:cubicBezTo>
                <a:cubicBezTo>
                  <a:pt x="297735" y="129105"/>
                  <a:pt x="350519" y="116405"/>
                  <a:pt x="364807" y="127121"/>
                </a:cubicBezTo>
                <a:lnTo>
                  <a:pt x="362426" y="191415"/>
                </a:lnTo>
                <a:cubicBezTo>
                  <a:pt x="365204" y="211259"/>
                  <a:pt x="371554" y="226736"/>
                  <a:pt x="381476" y="246183"/>
                </a:cubicBezTo>
                <a:cubicBezTo>
                  <a:pt x="391398" y="265630"/>
                  <a:pt x="410845" y="296587"/>
                  <a:pt x="421957" y="308096"/>
                </a:cubicBezTo>
                <a:cubicBezTo>
                  <a:pt x="433069" y="319605"/>
                  <a:pt x="443785" y="320796"/>
                  <a:pt x="448151" y="315240"/>
                </a:cubicBezTo>
                <a:cubicBezTo>
                  <a:pt x="452517" y="309684"/>
                  <a:pt x="455295" y="285474"/>
                  <a:pt x="448151" y="274758"/>
                </a:cubicBezTo>
                <a:cubicBezTo>
                  <a:pt x="441007" y="264042"/>
                  <a:pt x="416798" y="262455"/>
                  <a:pt x="405289" y="250946"/>
                </a:cubicBezTo>
                <a:cubicBezTo>
                  <a:pt x="393780" y="239437"/>
                  <a:pt x="383461" y="223164"/>
                  <a:pt x="379095" y="205702"/>
                </a:cubicBezTo>
                <a:cubicBezTo>
                  <a:pt x="374729" y="188240"/>
                  <a:pt x="375920" y="167999"/>
                  <a:pt x="379095" y="146171"/>
                </a:cubicBezTo>
                <a:cubicBezTo>
                  <a:pt x="382270" y="124343"/>
                  <a:pt x="386239" y="96561"/>
                  <a:pt x="398145" y="74733"/>
                </a:cubicBezTo>
                <a:cubicBezTo>
                  <a:pt x="410051" y="52905"/>
                  <a:pt x="427513" y="27505"/>
                  <a:pt x="450532" y="15202"/>
                </a:cubicBezTo>
                <a:cubicBezTo>
                  <a:pt x="473551" y="2899"/>
                  <a:pt x="503316" y="-2260"/>
                  <a:pt x="536257" y="915"/>
                </a:cubicBezTo>
                <a:cubicBezTo>
                  <a:pt x="569198" y="4090"/>
                  <a:pt x="610870" y="15599"/>
                  <a:pt x="648176" y="34252"/>
                </a:cubicBezTo>
                <a:cubicBezTo>
                  <a:pt x="685482" y="52905"/>
                  <a:pt x="732711" y="87433"/>
                  <a:pt x="760095" y="112833"/>
                </a:cubicBezTo>
                <a:cubicBezTo>
                  <a:pt x="787479" y="138233"/>
                  <a:pt x="797004" y="160458"/>
                  <a:pt x="812482" y="186652"/>
                </a:cubicBezTo>
                <a:cubicBezTo>
                  <a:pt x="827960" y="212846"/>
                  <a:pt x="843042" y="243008"/>
                  <a:pt x="852964" y="269996"/>
                </a:cubicBezTo>
                <a:cubicBezTo>
                  <a:pt x="862886" y="296984"/>
                  <a:pt x="868839" y="319605"/>
                  <a:pt x="872014" y="348577"/>
                </a:cubicBezTo>
                <a:cubicBezTo>
                  <a:pt x="875189" y="377549"/>
                  <a:pt x="879951" y="417633"/>
                  <a:pt x="872014" y="443827"/>
                </a:cubicBezTo>
                <a:cubicBezTo>
                  <a:pt x="864077" y="470021"/>
                  <a:pt x="839074" y="491056"/>
                  <a:pt x="824389" y="505740"/>
                </a:cubicBezTo>
                <a:cubicBezTo>
                  <a:pt x="809705" y="520424"/>
                  <a:pt x="803751" y="520027"/>
                  <a:pt x="783907" y="531933"/>
                </a:cubicBezTo>
                <a:cubicBezTo>
                  <a:pt x="764063" y="543839"/>
                  <a:pt x="729535" y="564874"/>
                  <a:pt x="705326" y="577177"/>
                </a:cubicBezTo>
                <a:cubicBezTo>
                  <a:pt x="681117" y="589480"/>
                  <a:pt x="658892" y="598211"/>
                  <a:pt x="638651" y="605752"/>
                </a:cubicBezTo>
                <a:cubicBezTo>
                  <a:pt x="618410" y="613293"/>
                  <a:pt x="583882" y="622421"/>
                  <a:pt x="583882" y="622421"/>
                </a:cubicBezTo>
                <a:cubicBezTo>
                  <a:pt x="561657" y="629168"/>
                  <a:pt x="527923" y="647424"/>
                  <a:pt x="505301" y="646233"/>
                </a:cubicBezTo>
                <a:cubicBezTo>
                  <a:pt x="482679" y="645042"/>
                  <a:pt x="464820" y="629564"/>
                  <a:pt x="448151" y="615277"/>
                </a:cubicBezTo>
                <a:cubicBezTo>
                  <a:pt x="431482" y="600990"/>
                  <a:pt x="409655" y="581939"/>
                  <a:pt x="405289" y="560508"/>
                </a:cubicBezTo>
                <a:cubicBezTo>
                  <a:pt x="400923" y="539077"/>
                  <a:pt x="416401" y="506137"/>
                  <a:pt x="421957" y="486690"/>
                </a:cubicBezTo>
                <a:cubicBezTo>
                  <a:pt x="427513" y="467243"/>
                  <a:pt x="433467" y="455336"/>
                  <a:pt x="438626" y="443827"/>
                </a:cubicBezTo>
                <a:cubicBezTo>
                  <a:pt x="443785" y="432318"/>
                  <a:pt x="446167" y="421205"/>
                  <a:pt x="452914" y="417633"/>
                </a:cubicBezTo>
                <a:cubicBezTo>
                  <a:pt x="459661" y="414061"/>
                  <a:pt x="471170" y="418824"/>
                  <a:pt x="479107" y="422396"/>
                </a:cubicBezTo>
                <a:cubicBezTo>
                  <a:pt x="487044" y="425968"/>
                  <a:pt x="496967" y="442637"/>
                  <a:pt x="500539" y="439065"/>
                </a:cubicBezTo>
                <a:cubicBezTo>
                  <a:pt x="504111" y="435493"/>
                  <a:pt x="504905" y="408902"/>
                  <a:pt x="500539" y="400965"/>
                </a:cubicBezTo>
                <a:cubicBezTo>
                  <a:pt x="496173" y="393028"/>
                  <a:pt x="490220" y="389059"/>
                  <a:pt x="474345" y="391440"/>
                </a:cubicBezTo>
                <a:cubicBezTo>
                  <a:pt x="458470" y="393821"/>
                  <a:pt x="421561" y="395805"/>
                  <a:pt x="405289" y="415252"/>
                </a:cubicBezTo>
                <a:cubicBezTo>
                  <a:pt x="389017" y="434699"/>
                  <a:pt x="384652" y="473990"/>
                  <a:pt x="376714" y="508121"/>
                </a:cubicBezTo>
                <a:cubicBezTo>
                  <a:pt x="368776" y="542252"/>
                  <a:pt x="364808" y="587099"/>
                  <a:pt x="357664" y="620040"/>
                </a:cubicBezTo>
                <a:cubicBezTo>
                  <a:pt x="350520" y="652981"/>
                  <a:pt x="340598" y="685921"/>
                  <a:pt x="333851" y="705765"/>
                </a:cubicBezTo>
                <a:cubicBezTo>
                  <a:pt x="327104" y="725609"/>
                  <a:pt x="333057" y="734737"/>
                  <a:pt x="317182" y="739102"/>
                </a:cubicBezTo>
                <a:lnTo>
                  <a:pt x="126682" y="722433"/>
                </a:lnTo>
                <a:cubicBezTo>
                  <a:pt x="127476" y="704177"/>
                  <a:pt x="127079" y="687906"/>
                  <a:pt x="129064" y="667665"/>
                </a:cubicBezTo>
                <a:cubicBezTo>
                  <a:pt x="131048" y="647425"/>
                  <a:pt x="134224" y="619643"/>
                  <a:pt x="138589" y="600990"/>
                </a:cubicBezTo>
                <a:cubicBezTo>
                  <a:pt x="142954" y="582337"/>
                  <a:pt x="163988" y="570827"/>
                  <a:pt x="155257" y="555746"/>
                </a:cubicBezTo>
                <a:cubicBezTo>
                  <a:pt x="146526" y="540665"/>
                  <a:pt x="105648" y="533124"/>
                  <a:pt x="86201" y="510502"/>
                </a:cubicBezTo>
                <a:cubicBezTo>
                  <a:pt x="66754" y="487880"/>
                  <a:pt x="51673" y="449384"/>
                  <a:pt x="38576" y="420015"/>
                </a:cubicBezTo>
                <a:cubicBezTo>
                  <a:pt x="25479" y="390646"/>
                  <a:pt x="13970" y="368818"/>
                  <a:pt x="7620" y="334290"/>
                </a:cubicBezTo>
                <a:cubicBezTo>
                  <a:pt x="1270" y="299762"/>
                  <a:pt x="-1112" y="244596"/>
                  <a:pt x="476" y="212846"/>
                </a:cubicBezTo>
                <a:cubicBezTo>
                  <a:pt x="2064" y="181096"/>
                  <a:pt x="2461" y="160856"/>
                  <a:pt x="17145" y="143790"/>
                </a:cubicBezTo>
                <a:cubicBezTo>
                  <a:pt x="31829" y="126724"/>
                  <a:pt x="68341" y="116802"/>
                  <a:pt x="88582" y="110452"/>
                </a:cubicBezTo>
                <a:cubicBezTo>
                  <a:pt x="108823" y="104102"/>
                  <a:pt x="118348" y="100133"/>
                  <a:pt x="143351" y="100927"/>
                </a:cubicBezTo>
                <a:close/>
              </a:path>
            </a:pathLst>
          </a:cu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121604" y="1654056"/>
            <a:ext cx="1907596" cy="369332"/>
            <a:chOff x="2911475" y="1158359"/>
            <a:chExt cx="1907596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3681900" y="1158359"/>
              <a:ext cx="1137171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Fore brain</a:t>
              </a:r>
              <a:endParaRPr lang="en-US" dirty="0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2911475" y="1343025"/>
              <a:ext cx="802399" cy="0"/>
            </a:xfrm>
            <a:prstGeom prst="straightConnector1">
              <a:avLst/>
            </a:prstGeom>
            <a:ln>
              <a:solidFill>
                <a:srgbClr val="1F08C8"/>
              </a:solidFill>
              <a:headEnd type="triangle" w="med" len="med"/>
              <a:tailEnd type="none" w="med" len="med"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2514600" y="2064304"/>
            <a:ext cx="2514600" cy="369332"/>
            <a:chOff x="2259330" y="1444109"/>
            <a:chExt cx="2514600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3681900" y="1444109"/>
              <a:ext cx="1092030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Mid brain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2259330" y="1628775"/>
              <a:ext cx="1454544" cy="0"/>
            </a:xfrm>
            <a:prstGeom prst="straightConnector1">
              <a:avLst/>
            </a:prstGeom>
            <a:ln>
              <a:solidFill>
                <a:srgbClr val="1F08C8"/>
              </a:solidFill>
              <a:headEnd type="triangle" w="med" len="med"/>
              <a:tailEnd type="none" w="med" len="med"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901950" y="2419350"/>
            <a:ext cx="2127250" cy="369332"/>
            <a:chOff x="2715609" y="1776408"/>
            <a:chExt cx="2127250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3681900" y="1776408"/>
              <a:ext cx="1160959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Hind brain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endCxn id="10" idx="1"/>
            </p:cNvCxnSpPr>
            <p:nvPr/>
          </p:nvCxnSpPr>
          <p:spPr>
            <a:xfrm>
              <a:off x="2715609" y="1961074"/>
              <a:ext cx="966291" cy="0"/>
            </a:xfrm>
            <a:prstGeom prst="straightConnector1">
              <a:avLst/>
            </a:prstGeom>
            <a:ln>
              <a:solidFill>
                <a:srgbClr val="1F08C8"/>
              </a:solidFill>
              <a:headEnd type="triangle" w="med" len="med"/>
              <a:tailEnd type="none" w="med" len="med"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946717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641" b="79102" l="37813" r="69609">
                        <a14:foregroundMark x1="50859" y1="35547" x2="48984" y2="36523"/>
                        <a14:foregroundMark x1="56016" y1="34473" x2="59141" y2="34473"/>
                      </a14:backgroundRemoval>
                    </a14:imgEffect>
                  </a14:imgLayer>
                </a14:imgProps>
              </a:ext>
            </a:extLst>
          </a:blip>
          <a:srcRect l="37976" t="31547" r="30000" b="20238"/>
          <a:stretch/>
        </p:blipFill>
        <p:spPr bwMode="auto">
          <a:xfrm>
            <a:off x="609600" y="971550"/>
            <a:ext cx="322650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587190" y="340434"/>
            <a:ext cx="6905810" cy="3995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Bookman Old Style" panose="02050604050505020204" pitchFamily="18" charset="0"/>
              </a:rPr>
              <a:t>There are different  areas for smell hearing vision etc. </a:t>
            </a:r>
            <a:endParaRPr lang="en-US" sz="2000" dirty="0">
              <a:latin typeface="Bookman Old Style" panose="02050604050505020204" pitchFamily="18" charset="0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1497807" y="1228725"/>
            <a:ext cx="2007394" cy="1335881"/>
          </a:xfrm>
          <a:custGeom>
            <a:avLst/>
            <a:gdLst>
              <a:gd name="connsiteX0" fmla="*/ 536301 w 1984101"/>
              <a:gd name="connsiteY0" fmla="*/ 1010826 h 1290261"/>
              <a:gd name="connsiteX1" fmla="*/ 437876 w 1984101"/>
              <a:gd name="connsiteY1" fmla="*/ 1026701 h 1290261"/>
              <a:gd name="connsiteX2" fmla="*/ 282301 w 1984101"/>
              <a:gd name="connsiteY2" fmla="*/ 979076 h 1290261"/>
              <a:gd name="connsiteX3" fmla="*/ 98151 w 1984101"/>
              <a:gd name="connsiteY3" fmla="*/ 893351 h 1290261"/>
              <a:gd name="connsiteX4" fmla="*/ 34651 w 1984101"/>
              <a:gd name="connsiteY4" fmla="*/ 782226 h 1290261"/>
              <a:gd name="connsiteX5" fmla="*/ 6076 w 1984101"/>
              <a:gd name="connsiteY5" fmla="*/ 671101 h 1290261"/>
              <a:gd name="connsiteX6" fmla="*/ 9251 w 1984101"/>
              <a:gd name="connsiteY6" fmla="*/ 572676 h 1290261"/>
              <a:gd name="connsiteX7" fmla="*/ 101326 w 1984101"/>
              <a:gd name="connsiteY7" fmla="*/ 340901 h 1290261"/>
              <a:gd name="connsiteX8" fmla="*/ 225151 w 1984101"/>
              <a:gd name="connsiteY8" fmla="*/ 163101 h 1290261"/>
              <a:gd name="connsiteX9" fmla="*/ 285476 w 1984101"/>
              <a:gd name="connsiteY9" fmla="*/ 125001 h 1290261"/>
              <a:gd name="connsiteX10" fmla="*/ 383901 w 1984101"/>
              <a:gd name="connsiteY10" fmla="*/ 71026 h 1290261"/>
              <a:gd name="connsiteX11" fmla="*/ 583926 w 1984101"/>
              <a:gd name="connsiteY11" fmla="*/ 20226 h 1290261"/>
              <a:gd name="connsiteX12" fmla="*/ 806176 w 1984101"/>
              <a:gd name="connsiteY12" fmla="*/ 1176 h 1290261"/>
              <a:gd name="connsiteX13" fmla="*/ 1076051 w 1984101"/>
              <a:gd name="connsiteY13" fmla="*/ 7526 h 1290261"/>
              <a:gd name="connsiteX14" fmla="*/ 1317351 w 1984101"/>
              <a:gd name="connsiteY14" fmla="*/ 51976 h 1290261"/>
              <a:gd name="connsiteX15" fmla="*/ 1587226 w 1984101"/>
              <a:gd name="connsiteY15" fmla="*/ 153576 h 1290261"/>
              <a:gd name="connsiteX16" fmla="*/ 1768201 w 1984101"/>
              <a:gd name="connsiteY16" fmla="*/ 296451 h 1290261"/>
              <a:gd name="connsiteX17" fmla="*/ 1838051 w 1984101"/>
              <a:gd name="connsiteY17" fmla="*/ 426626 h 1290261"/>
              <a:gd name="connsiteX18" fmla="*/ 1911076 w 1984101"/>
              <a:gd name="connsiteY18" fmla="*/ 591726 h 1290261"/>
              <a:gd name="connsiteX19" fmla="*/ 1961876 w 1984101"/>
              <a:gd name="connsiteY19" fmla="*/ 753651 h 1290261"/>
              <a:gd name="connsiteX20" fmla="*/ 1984101 w 1984101"/>
              <a:gd name="connsiteY20" fmla="*/ 934626 h 1290261"/>
              <a:gd name="connsiteX21" fmla="*/ 1961876 w 1984101"/>
              <a:gd name="connsiteY21" fmla="*/ 1067976 h 1290261"/>
              <a:gd name="connsiteX22" fmla="*/ 1955526 w 1984101"/>
              <a:gd name="connsiteY22" fmla="*/ 1160051 h 1290261"/>
              <a:gd name="connsiteX23" fmla="*/ 1904726 w 1984101"/>
              <a:gd name="connsiteY23" fmla="*/ 1239426 h 1290261"/>
              <a:gd name="connsiteX24" fmla="*/ 1869801 w 1984101"/>
              <a:gd name="connsiteY24" fmla="*/ 1290226 h 1290261"/>
              <a:gd name="connsiteX25" fmla="*/ 1755501 w 1984101"/>
              <a:gd name="connsiteY25" fmla="*/ 1245776 h 1290261"/>
              <a:gd name="connsiteX26" fmla="*/ 1660251 w 1984101"/>
              <a:gd name="connsiteY26" fmla="*/ 1153701 h 1290261"/>
              <a:gd name="connsiteX27" fmla="*/ 1612626 w 1984101"/>
              <a:gd name="connsiteY27" fmla="*/ 1115601 h 1290261"/>
              <a:gd name="connsiteX28" fmla="*/ 1536426 w 1984101"/>
              <a:gd name="connsiteY28" fmla="*/ 1061626 h 1290261"/>
              <a:gd name="connsiteX29" fmla="*/ 1403076 w 1984101"/>
              <a:gd name="connsiteY29" fmla="*/ 988601 h 1290261"/>
              <a:gd name="connsiteX30" fmla="*/ 1282426 w 1984101"/>
              <a:gd name="connsiteY30" fmla="*/ 950501 h 1290261"/>
              <a:gd name="connsiteX31" fmla="*/ 1228451 w 1984101"/>
              <a:gd name="connsiteY31" fmla="*/ 944151 h 1290261"/>
              <a:gd name="connsiteX32" fmla="*/ 1139551 w 1984101"/>
              <a:gd name="connsiteY32" fmla="*/ 960026 h 1290261"/>
              <a:gd name="connsiteX33" fmla="*/ 1114151 w 1984101"/>
              <a:gd name="connsiteY33" fmla="*/ 906051 h 1290261"/>
              <a:gd name="connsiteX34" fmla="*/ 1076051 w 1984101"/>
              <a:gd name="connsiteY34" fmla="*/ 880651 h 1290261"/>
              <a:gd name="connsiteX35" fmla="*/ 1041126 w 1984101"/>
              <a:gd name="connsiteY35" fmla="*/ 877476 h 1290261"/>
              <a:gd name="connsiteX36" fmla="*/ 1025251 w 1984101"/>
              <a:gd name="connsiteY36" fmla="*/ 906051 h 1290261"/>
              <a:gd name="connsiteX37" fmla="*/ 1015726 w 1984101"/>
              <a:gd name="connsiteY37" fmla="*/ 921926 h 1290261"/>
              <a:gd name="connsiteX38" fmla="*/ 983976 w 1984101"/>
              <a:gd name="connsiteY38" fmla="*/ 934626 h 1290261"/>
              <a:gd name="connsiteX39" fmla="*/ 879201 w 1984101"/>
              <a:gd name="connsiteY39" fmla="*/ 944151 h 1290261"/>
              <a:gd name="connsiteX40" fmla="*/ 783951 w 1984101"/>
              <a:gd name="connsiteY40" fmla="*/ 931451 h 1290261"/>
              <a:gd name="connsiteX41" fmla="*/ 736326 w 1984101"/>
              <a:gd name="connsiteY41" fmla="*/ 867951 h 1290261"/>
              <a:gd name="connsiteX42" fmla="*/ 688701 w 1984101"/>
              <a:gd name="connsiteY42" fmla="*/ 925101 h 1290261"/>
              <a:gd name="connsiteX43" fmla="*/ 666476 w 1984101"/>
              <a:gd name="connsiteY43" fmla="*/ 953676 h 1290261"/>
              <a:gd name="connsiteX44" fmla="*/ 625201 w 1984101"/>
              <a:gd name="connsiteY44" fmla="*/ 1001301 h 1290261"/>
              <a:gd name="connsiteX45" fmla="*/ 672826 w 1984101"/>
              <a:gd name="connsiteY45" fmla="*/ 985426 h 1290261"/>
              <a:gd name="connsiteX46" fmla="*/ 672826 w 1984101"/>
              <a:gd name="connsiteY46" fmla="*/ 1004476 h 1290261"/>
              <a:gd name="connsiteX47" fmla="*/ 653776 w 1984101"/>
              <a:gd name="connsiteY47" fmla="*/ 1023526 h 1290261"/>
              <a:gd name="connsiteX48" fmla="*/ 612501 w 1984101"/>
              <a:gd name="connsiteY48" fmla="*/ 1058451 h 1290261"/>
              <a:gd name="connsiteX49" fmla="*/ 561701 w 1984101"/>
              <a:gd name="connsiteY49" fmla="*/ 1064801 h 1290261"/>
              <a:gd name="connsiteX50" fmla="*/ 536301 w 1984101"/>
              <a:gd name="connsiteY50" fmla="*/ 1010826 h 1290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984101" h="1290261">
                <a:moveTo>
                  <a:pt x="536301" y="1010826"/>
                </a:moveTo>
                <a:cubicBezTo>
                  <a:pt x="515664" y="1004476"/>
                  <a:pt x="480209" y="1031993"/>
                  <a:pt x="437876" y="1026701"/>
                </a:cubicBezTo>
                <a:cubicBezTo>
                  <a:pt x="395543" y="1021409"/>
                  <a:pt x="338922" y="1001301"/>
                  <a:pt x="282301" y="979076"/>
                </a:cubicBezTo>
                <a:cubicBezTo>
                  <a:pt x="225680" y="956851"/>
                  <a:pt x="139426" y="926159"/>
                  <a:pt x="98151" y="893351"/>
                </a:cubicBezTo>
                <a:cubicBezTo>
                  <a:pt x="56876" y="860543"/>
                  <a:pt x="49997" y="819268"/>
                  <a:pt x="34651" y="782226"/>
                </a:cubicBezTo>
                <a:cubicBezTo>
                  <a:pt x="19305" y="745184"/>
                  <a:pt x="10309" y="706026"/>
                  <a:pt x="6076" y="671101"/>
                </a:cubicBezTo>
                <a:cubicBezTo>
                  <a:pt x="1843" y="636176"/>
                  <a:pt x="-6624" y="627709"/>
                  <a:pt x="9251" y="572676"/>
                </a:cubicBezTo>
                <a:cubicBezTo>
                  <a:pt x="25126" y="517643"/>
                  <a:pt x="65343" y="409163"/>
                  <a:pt x="101326" y="340901"/>
                </a:cubicBezTo>
                <a:cubicBezTo>
                  <a:pt x="137309" y="272639"/>
                  <a:pt x="194459" y="199084"/>
                  <a:pt x="225151" y="163101"/>
                </a:cubicBezTo>
                <a:cubicBezTo>
                  <a:pt x="255843" y="127118"/>
                  <a:pt x="259018" y="140347"/>
                  <a:pt x="285476" y="125001"/>
                </a:cubicBezTo>
                <a:cubicBezTo>
                  <a:pt x="311934" y="109655"/>
                  <a:pt x="334159" y="88488"/>
                  <a:pt x="383901" y="71026"/>
                </a:cubicBezTo>
                <a:cubicBezTo>
                  <a:pt x="433643" y="53563"/>
                  <a:pt x="513547" y="31868"/>
                  <a:pt x="583926" y="20226"/>
                </a:cubicBezTo>
                <a:cubicBezTo>
                  <a:pt x="654305" y="8584"/>
                  <a:pt x="724155" y="3293"/>
                  <a:pt x="806176" y="1176"/>
                </a:cubicBezTo>
                <a:cubicBezTo>
                  <a:pt x="888197" y="-941"/>
                  <a:pt x="990855" y="-941"/>
                  <a:pt x="1076051" y="7526"/>
                </a:cubicBezTo>
                <a:cubicBezTo>
                  <a:pt x="1161247" y="15993"/>
                  <a:pt x="1232155" y="27634"/>
                  <a:pt x="1317351" y="51976"/>
                </a:cubicBezTo>
                <a:cubicBezTo>
                  <a:pt x="1402547" y="76318"/>
                  <a:pt x="1512084" y="112830"/>
                  <a:pt x="1587226" y="153576"/>
                </a:cubicBezTo>
                <a:cubicBezTo>
                  <a:pt x="1662368" y="194322"/>
                  <a:pt x="1726397" y="250943"/>
                  <a:pt x="1768201" y="296451"/>
                </a:cubicBezTo>
                <a:cubicBezTo>
                  <a:pt x="1810005" y="341959"/>
                  <a:pt x="1814239" y="377413"/>
                  <a:pt x="1838051" y="426626"/>
                </a:cubicBezTo>
                <a:cubicBezTo>
                  <a:pt x="1861864" y="475838"/>
                  <a:pt x="1890439" y="537222"/>
                  <a:pt x="1911076" y="591726"/>
                </a:cubicBezTo>
                <a:cubicBezTo>
                  <a:pt x="1931714" y="646230"/>
                  <a:pt x="1949705" y="696501"/>
                  <a:pt x="1961876" y="753651"/>
                </a:cubicBezTo>
                <a:cubicBezTo>
                  <a:pt x="1974047" y="810801"/>
                  <a:pt x="1984101" y="882239"/>
                  <a:pt x="1984101" y="934626"/>
                </a:cubicBezTo>
                <a:cubicBezTo>
                  <a:pt x="1984101" y="987013"/>
                  <a:pt x="1966638" y="1030405"/>
                  <a:pt x="1961876" y="1067976"/>
                </a:cubicBezTo>
                <a:cubicBezTo>
                  <a:pt x="1957114" y="1105547"/>
                  <a:pt x="1965051" y="1131476"/>
                  <a:pt x="1955526" y="1160051"/>
                </a:cubicBezTo>
                <a:cubicBezTo>
                  <a:pt x="1946001" y="1188626"/>
                  <a:pt x="1919014" y="1217730"/>
                  <a:pt x="1904726" y="1239426"/>
                </a:cubicBezTo>
                <a:cubicBezTo>
                  <a:pt x="1890439" y="1261122"/>
                  <a:pt x="1894672" y="1289168"/>
                  <a:pt x="1869801" y="1290226"/>
                </a:cubicBezTo>
                <a:cubicBezTo>
                  <a:pt x="1844930" y="1291284"/>
                  <a:pt x="1790426" y="1268530"/>
                  <a:pt x="1755501" y="1245776"/>
                </a:cubicBezTo>
                <a:cubicBezTo>
                  <a:pt x="1720576" y="1223022"/>
                  <a:pt x="1684064" y="1175397"/>
                  <a:pt x="1660251" y="1153701"/>
                </a:cubicBezTo>
                <a:cubicBezTo>
                  <a:pt x="1636438" y="1132005"/>
                  <a:pt x="1633263" y="1130947"/>
                  <a:pt x="1612626" y="1115601"/>
                </a:cubicBezTo>
                <a:cubicBezTo>
                  <a:pt x="1591989" y="1100255"/>
                  <a:pt x="1571351" y="1082793"/>
                  <a:pt x="1536426" y="1061626"/>
                </a:cubicBezTo>
                <a:cubicBezTo>
                  <a:pt x="1501501" y="1040459"/>
                  <a:pt x="1445409" y="1007122"/>
                  <a:pt x="1403076" y="988601"/>
                </a:cubicBezTo>
                <a:cubicBezTo>
                  <a:pt x="1360743" y="970080"/>
                  <a:pt x="1311530" y="957909"/>
                  <a:pt x="1282426" y="950501"/>
                </a:cubicBezTo>
                <a:cubicBezTo>
                  <a:pt x="1253322" y="943093"/>
                  <a:pt x="1252264" y="942563"/>
                  <a:pt x="1228451" y="944151"/>
                </a:cubicBezTo>
                <a:cubicBezTo>
                  <a:pt x="1204638" y="945739"/>
                  <a:pt x="1158601" y="966376"/>
                  <a:pt x="1139551" y="960026"/>
                </a:cubicBezTo>
                <a:cubicBezTo>
                  <a:pt x="1120501" y="953676"/>
                  <a:pt x="1124734" y="919280"/>
                  <a:pt x="1114151" y="906051"/>
                </a:cubicBezTo>
                <a:cubicBezTo>
                  <a:pt x="1103568" y="892822"/>
                  <a:pt x="1088222" y="885413"/>
                  <a:pt x="1076051" y="880651"/>
                </a:cubicBezTo>
                <a:cubicBezTo>
                  <a:pt x="1063880" y="875889"/>
                  <a:pt x="1049593" y="873243"/>
                  <a:pt x="1041126" y="877476"/>
                </a:cubicBezTo>
                <a:cubicBezTo>
                  <a:pt x="1032659" y="881709"/>
                  <a:pt x="1029484" y="898643"/>
                  <a:pt x="1025251" y="906051"/>
                </a:cubicBezTo>
                <a:cubicBezTo>
                  <a:pt x="1021018" y="913459"/>
                  <a:pt x="1022605" y="917164"/>
                  <a:pt x="1015726" y="921926"/>
                </a:cubicBezTo>
                <a:cubicBezTo>
                  <a:pt x="1008847" y="926688"/>
                  <a:pt x="1006730" y="930922"/>
                  <a:pt x="983976" y="934626"/>
                </a:cubicBezTo>
                <a:cubicBezTo>
                  <a:pt x="961222" y="938330"/>
                  <a:pt x="912538" y="944680"/>
                  <a:pt x="879201" y="944151"/>
                </a:cubicBezTo>
                <a:cubicBezTo>
                  <a:pt x="845864" y="943622"/>
                  <a:pt x="807764" y="944151"/>
                  <a:pt x="783951" y="931451"/>
                </a:cubicBezTo>
                <a:cubicBezTo>
                  <a:pt x="760139" y="918751"/>
                  <a:pt x="752201" y="869009"/>
                  <a:pt x="736326" y="867951"/>
                </a:cubicBezTo>
                <a:cubicBezTo>
                  <a:pt x="720451" y="866893"/>
                  <a:pt x="700343" y="910814"/>
                  <a:pt x="688701" y="925101"/>
                </a:cubicBezTo>
                <a:cubicBezTo>
                  <a:pt x="677059" y="939388"/>
                  <a:pt x="677059" y="940976"/>
                  <a:pt x="666476" y="953676"/>
                </a:cubicBezTo>
                <a:cubicBezTo>
                  <a:pt x="655893" y="966376"/>
                  <a:pt x="624143" y="996010"/>
                  <a:pt x="625201" y="1001301"/>
                </a:cubicBezTo>
                <a:cubicBezTo>
                  <a:pt x="626259" y="1006592"/>
                  <a:pt x="664889" y="984897"/>
                  <a:pt x="672826" y="985426"/>
                </a:cubicBezTo>
                <a:cubicBezTo>
                  <a:pt x="680764" y="985955"/>
                  <a:pt x="676001" y="998126"/>
                  <a:pt x="672826" y="1004476"/>
                </a:cubicBezTo>
                <a:cubicBezTo>
                  <a:pt x="669651" y="1010826"/>
                  <a:pt x="663830" y="1014530"/>
                  <a:pt x="653776" y="1023526"/>
                </a:cubicBezTo>
                <a:cubicBezTo>
                  <a:pt x="643722" y="1032522"/>
                  <a:pt x="627847" y="1051572"/>
                  <a:pt x="612501" y="1058451"/>
                </a:cubicBezTo>
                <a:cubicBezTo>
                  <a:pt x="597155" y="1065330"/>
                  <a:pt x="573343" y="1071151"/>
                  <a:pt x="561701" y="1064801"/>
                </a:cubicBezTo>
                <a:cubicBezTo>
                  <a:pt x="550059" y="1058451"/>
                  <a:pt x="556938" y="1017176"/>
                  <a:pt x="536301" y="1010826"/>
                </a:cubicBezTo>
                <a:close/>
              </a:path>
            </a:pathLst>
          </a:cu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121604" y="1654056"/>
            <a:ext cx="1907596" cy="369332"/>
            <a:chOff x="2911475" y="1158359"/>
            <a:chExt cx="1907596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3681900" y="1158359"/>
              <a:ext cx="11371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Fore brain</a:t>
              </a:r>
              <a:endParaRPr lang="en-US" dirty="0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2911475" y="1343025"/>
              <a:ext cx="802399" cy="0"/>
            </a:xfrm>
            <a:prstGeom prst="straightConnector1">
              <a:avLst/>
            </a:prstGeom>
            <a:ln>
              <a:solidFill>
                <a:srgbClr val="1F08C8"/>
              </a:solidFill>
              <a:headEnd type="triangle" w="med" len="med"/>
              <a:tailEnd type="none" w="med" len="med"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4897348" y="1654056"/>
            <a:ext cx="2603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is </a:t>
            </a:r>
            <a:r>
              <a:rPr lang="en-US" dirty="0"/>
              <a:t>also called as </a:t>
            </a:r>
            <a:r>
              <a:rPr lang="en-US" b="1" u="sng" dirty="0"/>
              <a:t>Cerebrum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641" b="79102" l="37813" r="69609">
                        <a14:backgroundMark x1="46484" y1="41992" x2="46016" y2="54102"/>
                        <a14:backgroundMark x1="50078" y1="47656" x2="47266" y2="60645"/>
                        <a14:backgroundMark x1="54922" y1="48926" x2="53516" y2="61816"/>
                        <a14:backgroundMark x1="59375" y1="49121" x2="61094" y2="61523"/>
                        <a14:backgroundMark x1="56641" y1="50098" x2="59141" y2="65332"/>
                        <a14:backgroundMark x1="63594" y1="57031" x2="58047" y2="74023"/>
                        <a14:backgroundMark x1="63438" y1="50781" x2="67500" y2="59277"/>
                        <a14:backgroundMark x1="59609" y1="33008" x2="51563" y2="34570"/>
                        <a14:backgroundMark x1="50313" y1="34668" x2="48594" y2="36816"/>
                        <a14:backgroundMark x1="51641" y1="35352" x2="54141" y2="34375"/>
                        <a14:backgroundMark x1="47344" y1="37793" x2="44688" y2="48145"/>
                        <a14:backgroundMark x1="44297" y1="50098" x2="45156" y2="58594"/>
                        <a14:backgroundMark x1="50781" y1="53809" x2="50938" y2="62109"/>
                        <a14:backgroundMark x1="47578" y1="46289" x2="48672" y2="47363"/>
                        <a14:backgroundMark x1="51172" y1="47949" x2="52578" y2="48828"/>
                        <a14:backgroundMark x1="54688" y1="48438" x2="53672" y2="51465"/>
                        <a14:backgroundMark x1="58594" y1="48145" x2="55781" y2="48145"/>
                        <a14:backgroundMark x1="57266" y1="47168" x2="54844" y2="47461"/>
                      </a14:backgroundRemoval>
                    </a14:imgEffect>
                  </a14:imgLayer>
                </a14:imgProps>
              </a:ext>
            </a:extLst>
          </a:blip>
          <a:srcRect l="45842" t="33863" r="32377" b="48688"/>
          <a:stretch/>
        </p:blipFill>
        <p:spPr bwMode="auto">
          <a:xfrm>
            <a:off x="1402081" y="1158240"/>
            <a:ext cx="2194560" cy="1406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" descr="\\192.168.1.18\mt_school\2014_15\01 STATE_BOARD_MH\ENGLISH_MED\TAT_2014 - 15\10th std\Biology\Chapter 11\images\Brain_Ultimate_S1.jpga2327404-d01a-482a-ab97-5da029322772Large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500" b="85667" l="7167" r="923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87" t="15160" r="5421" b="15274"/>
          <a:stretch/>
        </p:blipFill>
        <p:spPr bwMode="auto">
          <a:xfrm>
            <a:off x="609600" y="857250"/>
            <a:ext cx="4287748" cy="332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3886200" y="1973818"/>
            <a:ext cx="4269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and it is the main thinking part of the brain.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371600" y="1733550"/>
            <a:ext cx="968022" cy="369332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Thought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752600" y="942380"/>
            <a:ext cx="1216423" cy="369332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Movement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008211" y="1035144"/>
            <a:ext cx="739626" cy="369332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Touch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862439" y="2691884"/>
            <a:ext cx="918841" cy="369332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Hearing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114800" y="2486025"/>
            <a:ext cx="755335" cy="369332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Vision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09063" y="2148877"/>
            <a:ext cx="862737" cy="369332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Speech</a:t>
            </a:r>
          </a:p>
        </p:txBody>
      </p:sp>
    </p:spTree>
    <p:extLst>
      <p:ext uri="{BB962C8B-B14F-4D97-AF65-F5344CB8AC3E}">
        <p14:creationId xmlns:p14="http://schemas.microsoft.com/office/powerpoint/2010/main" val="36010134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16" grpId="0"/>
      <p:bldP spid="16" grpId="1"/>
      <p:bldP spid="20" grpId="0"/>
      <p:bldP spid="20" grpId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641" b="79102" l="37813" r="69609">
                        <a14:foregroundMark x1="50859" y1="35547" x2="48984" y2="36523"/>
                        <a14:foregroundMark x1="56016" y1="34473" x2="59141" y2="34473"/>
                      </a14:backgroundRemoval>
                    </a14:imgEffect>
                  </a14:imgLayer>
                </a14:imgProps>
              </a:ext>
            </a:extLst>
          </a:blip>
          <a:srcRect l="37976" t="31547" r="30000" b="20238"/>
          <a:stretch/>
        </p:blipFill>
        <p:spPr bwMode="auto">
          <a:xfrm>
            <a:off x="609600" y="971550"/>
            <a:ext cx="322650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reeform 4"/>
          <p:cNvSpPr/>
          <p:nvPr/>
        </p:nvSpPr>
        <p:spPr>
          <a:xfrm>
            <a:off x="2138353" y="2126059"/>
            <a:ext cx="506901" cy="396151"/>
          </a:xfrm>
          <a:custGeom>
            <a:avLst/>
            <a:gdLst>
              <a:gd name="connsiteX0" fmla="*/ 504835 w 506901"/>
              <a:gd name="connsiteY0" fmla="*/ 379016 h 396151"/>
              <a:gd name="connsiteX1" fmla="*/ 431016 w 506901"/>
              <a:gd name="connsiteY1" fmla="*/ 388541 h 396151"/>
              <a:gd name="connsiteX2" fmla="*/ 411966 w 506901"/>
              <a:gd name="connsiteY2" fmla="*/ 288529 h 396151"/>
              <a:gd name="connsiteX3" fmla="*/ 354816 w 506901"/>
              <a:gd name="connsiteY3" fmla="*/ 190897 h 396151"/>
              <a:gd name="connsiteX4" fmla="*/ 280997 w 506901"/>
              <a:gd name="connsiteY4" fmla="*/ 121841 h 396151"/>
              <a:gd name="connsiteX5" fmla="*/ 145266 w 506901"/>
              <a:gd name="connsiteY5" fmla="*/ 128985 h 396151"/>
              <a:gd name="connsiteX6" fmla="*/ 47635 w 506901"/>
              <a:gd name="connsiteY6" fmla="*/ 145654 h 396151"/>
              <a:gd name="connsiteX7" fmla="*/ 33347 w 506901"/>
              <a:gd name="connsiteY7" fmla="*/ 136129 h 396151"/>
              <a:gd name="connsiteX8" fmla="*/ 54778 w 506901"/>
              <a:gd name="connsiteY8" fmla="*/ 112316 h 396151"/>
              <a:gd name="connsiteX9" fmla="*/ 4772 w 506901"/>
              <a:gd name="connsiteY9" fmla="*/ 138510 h 396151"/>
              <a:gd name="connsiteX10" fmla="*/ 7153 w 506901"/>
              <a:gd name="connsiteY10" fmla="*/ 119460 h 396151"/>
              <a:gd name="connsiteX11" fmla="*/ 50016 w 506901"/>
              <a:gd name="connsiteY11" fmla="*/ 78979 h 396151"/>
              <a:gd name="connsiteX12" fmla="*/ 80972 w 506901"/>
              <a:gd name="connsiteY12" fmla="*/ 36116 h 396151"/>
              <a:gd name="connsiteX13" fmla="*/ 109547 w 506901"/>
              <a:gd name="connsiteY13" fmla="*/ 5160 h 396151"/>
              <a:gd name="connsiteX14" fmla="*/ 130978 w 506901"/>
              <a:gd name="connsiteY14" fmla="*/ 43260 h 396151"/>
              <a:gd name="connsiteX15" fmla="*/ 173841 w 506901"/>
              <a:gd name="connsiteY15" fmla="*/ 76597 h 396151"/>
              <a:gd name="connsiteX16" fmla="*/ 235753 w 506901"/>
              <a:gd name="connsiteY16" fmla="*/ 74216 h 396151"/>
              <a:gd name="connsiteX17" fmla="*/ 335766 w 506901"/>
              <a:gd name="connsiteY17" fmla="*/ 69454 h 396151"/>
              <a:gd name="connsiteX18" fmla="*/ 392916 w 506901"/>
              <a:gd name="connsiteY18" fmla="*/ 48022 h 396151"/>
              <a:gd name="connsiteX19" fmla="*/ 416728 w 506901"/>
              <a:gd name="connsiteY19" fmla="*/ 21829 h 396151"/>
              <a:gd name="connsiteX20" fmla="*/ 409585 w 506901"/>
              <a:gd name="connsiteY20" fmla="*/ 397 h 396151"/>
              <a:gd name="connsiteX21" fmla="*/ 490547 w 506901"/>
              <a:gd name="connsiteY21" fmla="*/ 40879 h 396151"/>
              <a:gd name="connsiteX22" fmla="*/ 481022 w 506901"/>
              <a:gd name="connsiteY22" fmla="*/ 95647 h 396151"/>
              <a:gd name="connsiteX23" fmla="*/ 466735 w 506901"/>
              <a:gd name="connsiteY23" fmla="*/ 114697 h 396151"/>
              <a:gd name="connsiteX24" fmla="*/ 485785 w 506901"/>
              <a:gd name="connsiteY24" fmla="*/ 162322 h 396151"/>
              <a:gd name="connsiteX25" fmla="*/ 478641 w 506901"/>
              <a:gd name="connsiteY25" fmla="*/ 217091 h 396151"/>
              <a:gd name="connsiteX26" fmla="*/ 485785 w 506901"/>
              <a:gd name="connsiteY26" fmla="*/ 298054 h 396151"/>
              <a:gd name="connsiteX27" fmla="*/ 504835 w 506901"/>
              <a:gd name="connsiteY27" fmla="*/ 379016 h 396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06901" h="396151">
                <a:moveTo>
                  <a:pt x="504835" y="379016"/>
                </a:moveTo>
                <a:cubicBezTo>
                  <a:pt x="495707" y="394097"/>
                  <a:pt x="446494" y="403622"/>
                  <a:pt x="431016" y="388541"/>
                </a:cubicBezTo>
                <a:cubicBezTo>
                  <a:pt x="415538" y="373460"/>
                  <a:pt x="424666" y="321470"/>
                  <a:pt x="411966" y="288529"/>
                </a:cubicBezTo>
                <a:cubicBezTo>
                  <a:pt x="399266" y="255588"/>
                  <a:pt x="376644" y="218678"/>
                  <a:pt x="354816" y="190897"/>
                </a:cubicBezTo>
                <a:cubicBezTo>
                  <a:pt x="332988" y="163116"/>
                  <a:pt x="315922" y="132160"/>
                  <a:pt x="280997" y="121841"/>
                </a:cubicBezTo>
                <a:cubicBezTo>
                  <a:pt x="246072" y="111522"/>
                  <a:pt x="184159" y="125016"/>
                  <a:pt x="145266" y="128985"/>
                </a:cubicBezTo>
                <a:cubicBezTo>
                  <a:pt x="106373" y="132954"/>
                  <a:pt x="66288" y="144463"/>
                  <a:pt x="47635" y="145654"/>
                </a:cubicBezTo>
                <a:cubicBezTo>
                  <a:pt x="28982" y="146845"/>
                  <a:pt x="32157" y="141685"/>
                  <a:pt x="33347" y="136129"/>
                </a:cubicBezTo>
                <a:cubicBezTo>
                  <a:pt x="34537" y="130573"/>
                  <a:pt x="59540" y="111919"/>
                  <a:pt x="54778" y="112316"/>
                </a:cubicBezTo>
                <a:cubicBezTo>
                  <a:pt x="50016" y="112713"/>
                  <a:pt x="12710" y="137319"/>
                  <a:pt x="4772" y="138510"/>
                </a:cubicBezTo>
                <a:cubicBezTo>
                  <a:pt x="-3166" y="139701"/>
                  <a:pt x="-388" y="129382"/>
                  <a:pt x="7153" y="119460"/>
                </a:cubicBezTo>
                <a:cubicBezTo>
                  <a:pt x="14694" y="109538"/>
                  <a:pt x="37713" y="92870"/>
                  <a:pt x="50016" y="78979"/>
                </a:cubicBezTo>
                <a:cubicBezTo>
                  <a:pt x="62319" y="65088"/>
                  <a:pt x="71050" y="48419"/>
                  <a:pt x="80972" y="36116"/>
                </a:cubicBezTo>
                <a:cubicBezTo>
                  <a:pt x="90894" y="23813"/>
                  <a:pt x="101213" y="3969"/>
                  <a:pt x="109547" y="5160"/>
                </a:cubicBezTo>
                <a:cubicBezTo>
                  <a:pt x="117881" y="6351"/>
                  <a:pt x="120262" y="31354"/>
                  <a:pt x="130978" y="43260"/>
                </a:cubicBezTo>
                <a:cubicBezTo>
                  <a:pt x="141694" y="55166"/>
                  <a:pt x="156378" y="71438"/>
                  <a:pt x="173841" y="76597"/>
                </a:cubicBezTo>
                <a:cubicBezTo>
                  <a:pt x="191303" y="81756"/>
                  <a:pt x="235753" y="74216"/>
                  <a:pt x="235753" y="74216"/>
                </a:cubicBezTo>
                <a:cubicBezTo>
                  <a:pt x="262740" y="73026"/>
                  <a:pt x="309572" y="73820"/>
                  <a:pt x="335766" y="69454"/>
                </a:cubicBezTo>
                <a:cubicBezTo>
                  <a:pt x="361960" y="65088"/>
                  <a:pt x="379422" y="55959"/>
                  <a:pt x="392916" y="48022"/>
                </a:cubicBezTo>
                <a:cubicBezTo>
                  <a:pt x="406410" y="40085"/>
                  <a:pt x="413950" y="29766"/>
                  <a:pt x="416728" y="21829"/>
                </a:cubicBezTo>
                <a:cubicBezTo>
                  <a:pt x="419506" y="13892"/>
                  <a:pt x="397282" y="-2778"/>
                  <a:pt x="409585" y="397"/>
                </a:cubicBezTo>
                <a:cubicBezTo>
                  <a:pt x="421888" y="3572"/>
                  <a:pt x="478641" y="25004"/>
                  <a:pt x="490547" y="40879"/>
                </a:cubicBezTo>
                <a:cubicBezTo>
                  <a:pt x="502453" y="56754"/>
                  <a:pt x="484991" y="83344"/>
                  <a:pt x="481022" y="95647"/>
                </a:cubicBezTo>
                <a:cubicBezTo>
                  <a:pt x="477053" y="107950"/>
                  <a:pt x="465941" y="103585"/>
                  <a:pt x="466735" y="114697"/>
                </a:cubicBezTo>
                <a:cubicBezTo>
                  <a:pt x="467529" y="125809"/>
                  <a:pt x="483801" y="145256"/>
                  <a:pt x="485785" y="162322"/>
                </a:cubicBezTo>
                <a:cubicBezTo>
                  <a:pt x="487769" y="179388"/>
                  <a:pt x="478641" y="194469"/>
                  <a:pt x="478641" y="217091"/>
                </a:cubicBezTo>
                <a:cubicBezTo>
                  <a:pt x="478641" y="239713"/>
                  <a:pt x="481419" y="272257"/>
                  <a:pt x="485785" y="298054"/>
                </a:cubicBezTo>
                <a:cubicBezTo>
                  <a:pt x="490151" y="323851"/>
                  <a:pt x="513963" y="363935"/>
                  <a:pt x="504835" y="379016"/>
                </a:cubicBezTo>
                <a:close/>
              </a:path>
            </a:pathLst>
          </a:cu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2256949" y="2242223"/>
            <a:ext cx="876357" cy="739102"/>
          </a:xfrm>
          <a:custGeom>
            <a:avLst/>
            <a:gdLst>
              <a:gd name="connsiteX0" fmla="*/ 143351 w 876357"/>
              <a:gd name="connsiteY0" fmla="*/ 100927 h 739102"/>
              <a:gd name="connsiteX1" fmla="*/ 238601 w 876357"/>
              <a:gd name="connsiteY1" fmla="*/ 115215 h 739102"/>
              <a:gd name="connsiteX2" fmla="*/ 276701 w 876357"/>
              <a:gd name="connsiteY2" fmla="*/ 127121 h 739102"/>
              <a:gd name="connsiteX3" fmla="*/ 364807 w 876357"/>
              <a:gd name="connsiteY3" fmla="*/ 127121 h 739102"/>
              <a:gd name="connsiteX4" fmla="*/ 362426 w 876357"/>
              <a:gd name="connsiteY4" fmla="*/ 191415 h 739102"/>
              <a:gd name="connsiteX5" fmla="*/ 381476 w 876357"/>
              <a:gd name="connsiteY5" fmla="*/ 246183 h 739102"/>
              <a:gd name="connsiteX6" fmla="*/ 421957 w 876357"/>
              <a:gd name="connsiteY6" fmla="*/ 308096 h 739102"/>
              <a:gd name="connsiteX7" fmla="*/ 448151 w 876357"/>
              <a:gd name="connsiteY7" fmla="*/ 315240 h 739102"/>
              <a:gd name="connsiteX8" fmla="*/ 448151 w 876357"/>
              <a:gd name="connsiteY8" fmla="*/ 274758 h 739102"/>
              <a:gd name="connsiteX9" fmla="*/ 405289 w 876357"/>
              <a:gd name="connsiteY9" fmla="*/ 250946 h 739102"/>
              <a:gd name="connsiteX10" fmla="*/ 379095 w 876357"/>
              <a:gd name="connsiteY10" fmla="*/ 205702 h 739102"/>
              <a:gd name="connsiteX11" fmla="*/ 379095 w 876357"/>
              <a:gd name="connsiteY11" fmla="*/ 146171 h 739102"/>
              <a:gd name="connsiteX12" fmla="*/ 398145 w 876357"/>
              <a:gd name="connsiteY12" fmla="*/ 74733 h 739102"/>
              <a:gd name="connsiteX13" fmla="*/ 450532 w 876357"/>
              <a:gd name="connsiteY13" fmla="*/ 15202 h 739102"/>
              <a:gd name="connsiteX14" fmla="*/ 536257 w 876357"/>
              <a:gd name="connsiteY14" fmla="*/ 915 h 739102"/>
              <a:gd name="connsiteX15" fmla="*/ 648176 w 876357"/>
              <a:gd name="connsiteY15" fmla="*/ 34252 h 739102"/>
              <a:gd name="connsiteX16" fmla="*/ 760095 w 876357"/>
              <a:gd name="connsiteY16" fmla="*/ 112833 h 739102"/>
              <a:gd name="connsiteX17" fmla="*/ 812482 w 876357"/>
              <a:gd name="connsiteY17" fmla="*/ 186652 h 739102"/>
              <a:gd name="connsiteX18" fmla="*/ 852964 w 876357"/>
              <a:gd name="connsiteY18" fmla="*/ 269996 h 739102"/>
              <a:gd name="connsiteX19" fmla="*/ 872014 w 876357"/>
              <a:gd name="connsiteY19" fmla="*/ 348577 h 739102"/>
              <a:gd name="connsiteX20" fmla="*/ 872014 w 876357"/>
              <a:gd name="connsiteY20" fmla="*/ 443827 h 739102"/>
              <a:gd name="connsiteX21" fmla="*/ 824389 w 876357"/>
              <a:gd name="connsiteY21" fmla="*/ 505740 h 739102"/>
              <a:gd name="connsiteX22" fmla="*/ 783907 w 876357"/>
              <a:gd name="connsiteY22" fmla="*/ 531933 h 739102"/>
              <a:gd name="connsiteX23" fmla="*/ 705326 w 876357"/>
              <a:gd name="connsiteY23" fmla="*/ 577177 h 739102"/>
              <a:gd name="connsiteX24" fmla="*/ 638651 w 876357"/>
              <a:gd name="connsiteY24" fmla="*/ 605752 h 739102"/>
              <a:gd name="connsiteX25" fmla="*/ 583882 w 876357"/>
              <a:gd name="connsiteY25" fmla="*/ 622421 h 739102"/>
              <a:gd name="connsiteX26" fmla="*/ 505301 w 876357"/>
              <a:gd name="connsiteY26" fmla="*/ 646233 h 739102"/>
              <a:gd name="connsiteX27" fmla="*/ 448151 w 876357"/>
              <a:gd name="connsiteY27" fmla="*/ 615277 h 739102"/>
              <a:gd name="connsiteX28" fmla="*/ 405289 w 876357"/>
              <a:gd name="connsiteY28" fmla="*/ 560508 h 739102"/>
              <a:gd name="connsiteX29" fmla="*/ 421957 w 876357"/>
              <a:gd name="connsiteY29" fmla="*/ 486690 h 739102"/>
              <a:gd name="connsiteX30" fmla="*/ 438626 w 876357"/>
              <a:gd name="connsiteY30" fmla="*/ 443827 h 739102"/>
              <a:gd name="connsiteX31" fmla="*/ 452914 w 876357"/>
              <a:gd name="connsiteY31" fmla="*/ 417633 h 739102"/>
              <a:gd name="connsiteX32" fmla="*/ 479107 w 876357"/>
              <a:gd name="connsiteY32" fmla="*/ 422396 h 739102"/>
              <a:gd name="connsiteX33" fmla="*/ 500539 w 876357"/>
              <a:gd name="connsiteY33" fmla="*/ 439065 h 739102"/>
              <a:gd name="connsiteX34" fmla="*/ 500539 w 876357"/>
              <a:gd name="connsiteY34" fmla="*/ 400965 h 739102"/>
              <a:gd name="connsiteX35" fmla="*/ 474345 w 876357"/>
              <a:gd name="connsiteY35" fmla="*/ 391440 h 739102"/>
              <a:gd name="connsiteX36" fmla="*/ 405289 w 876357"/>
              <a:gd name="connsiteY36" fmla="*/ 415252 h 739102"/>
              <a:gd name="connsiteX37" fmla="*/ 376714 w 876357"/>
              <a:gd name="connsiteY37" fmla="*/ 508121 h 739102"/>
              <a:gd name="connsiteX38" fmla="*/ 357664 w 876357"/>
              <a:gd name="connsiteY38" fmla="*/ 620040 h 739102"/>
              <a:gd name="connsiteX39" fmla="*/ 333851 w 876357"/>
              <a:gd name="connsiteY39" fmla="*/ 705765 h 739102"/>
              <a:gd name="connsiteX40" fmla="*/ 317182 w 876357"/>
              <a:gd name="connsiteY40" fmla="*/ 739102 h 739102"/>
              <a:gd name="connsiteX41" fmla="*/ 126682 w 876357"/>
              <a:gd name="connsiteY41" fmla="*/ 722433 h 739102"/>
              <a:gd name="connsiteX42" fmla="*/ 129064 w 876357"/>
              <a:gd name="connsiteY42" fmla="*/ 667665 h 739102"/>
              <a:gd name="connsiteX43" fmla="*/ 138589 w 876357"/>
              <a:gd name="connsiteY43" fmla="*/ 600990 h 739102"/>
              <a:gd name="connsiteX44" fmla="*/ 155257 w 876357"/>
              <a:gd name="connsiteY44" fmla="*/ 555746 h 739102"/>
              <a:gd name="connsiteX45" fmla="*/ 86201 w 876357"/>
              <a:gd name="connsiteY45" fmla="*/ 510502 h 739102"/>
              <a:gd name="connsiteX46" fmla="*/ 38576 w 876357"/>
              <a:gd name="connsiteY46" fmla="*/ 420015 h 739102"/>
              <a:gd name="connsiteX47" fmla="*/ 7620 w 876357"/>
              <a:gd name="connsiteY47" fmla="*/ 334290 h 739102"/>
              <a:gd name="connsiteX48" fmla="*/ 476 w 876357"/>
              <a:gd name="connsiteY48" fmla="*/ 212846 h 739102"/>
              <a:gd name="connsiteX49" fmla="*/ 17145 w 876357"/>
              <a:gd name="connsiteY49" fmla="*/ 143790 h 739102"/>
              <a:gd name="connsiteX50" fmla="*/ 88582 w 876357"/>
              <a:gd name="connsiteY50" fmla="*/ 110452 h 739102"/>
              <a:gd name="connsiteX51" fmla="*/ 143351 w 876357"/>
              <a:gd name="connsiteY51" fmla="*/ 100927 h 739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76357" h="739102">
                <a:moveTo>
                  <a:pt x="143351" y="100927"/>
                </a:moveTo>
                <a:cubicBezTo>
                  <a:pt x="168354" y="101721"/>
                  <a:pt x="216376" y="110849"/>
                  <a:pt x="238601" y="115215"/>
                </a:cubicBezTo>
                <a:cubicBezTo>
                  <a:pt x="260826" y="119581"/>
                  <a:pt x="255667" y="125137"/>
                  <a:pt x="276701" y="127121"/>
                </a:cubicBezTo>
                <a:cubicBezTo>
                  <a:pt x="297735" y="129105"/>
                  <a:pt x="350519" y="116405"/>
                  <a:pt x="364807" y="127121"/>
                </a:cubicBezTo>
                <a:lnTo>
                  <a:pt x="362426" y="191415"/>
                </a:lnTo>
                <a:cubicBezTo>
                  <a:pt x="365204" y="211259"/>
                  <a:pt x="371554" y="226736"/>
                  <a:pt x="381476" y="246183"/>
                </a:cubicBezTo>
                <a:cubicBezTo>
                  <a:pt x="391398" y="265630"/>
                  <a:pt x="410845" y="296587"/>
                  <a:pt x="421957" y="308096"/>
                </a:cubicBezTo>
                <a:cubicBezTo>
                  <a:pt x="433069" y="319605"/>
                  <a:pt x="443785" y="320796"/>
                  <a:pt x="448151" y="315240"/>
                </a:cubicBezTo>
                <a:cubicBezTo>
                  <a:pt x="452517" y="309684"/>
                  <a:pt x="455295" y="285474"/>
                  <a:pt x="448151" y="274758"/>
                </a:cubicBezTo>
                <a:cubicBezTo>
                  <a:pt x="441007" y="264042"/>
                  <a:pt x="416798" y="262455"/>
                  <a:pt x="405289" y="250946"/>
                </a:cubicBezTo>
                <a:cubicBezTo>
                  <a:pt x="393780" y="239437"/>
                  <a:pt x="383461" y="223164"/>
                  <a:pt x="379095" y="205702"/>
                </a:cubicBezTo>
                <a:cubicBezTo>
                  <a:pt x="374729" y="188240"/>
                  <a:pt x="375920" y="167999"/>
                  <a:pt x="379095" y="146171"/>
                </a:cubicBezTo>
                <a:cubicBezTo>
                  <a:pt x="382270" y="124343"/>
                  <a:pt x="386239" y="96561"/>
                  <a:pt x="398145" y="74733"/>
                </a:cubicBezTo>
                <a:cubicBezTo>
                  <a:pt x="410051" y="52905"/>
                  <a:pt x="427513" y="27505"/>
                  <a:pt x="450532" y="15202"/>
                </a:cubicBezTo>
                <a:cubicBezTo>
                  <a:pt x="473551" y="2899"/>
                  <a:pt x="503316" y="-2260"/>
                  <a:pt x="536257" y="915"/>
                </a:cubicBezTo>
                <a:cubicBezTo>
                  <a:pt x="569198" y="4090"/>
                  <a:pt x="610870" y="15599"/>
                  <a:pt x="648176" y="34252"/>
                </a:cubicBezTo>
                <a:cubicBezTo>
                  <a:pt x="685482" y="52905"/>
                  <a:pt x="732711" y="87433"/>
                  <a:pt x="760095" y="112833"/>
                </a:cubicBezTo>
                <a:cubicBezTo>
                  <a:pt x="787479" y="138233"/>
                  <a:pt x="797004" y="160458"/>
                  <a:pt x="812482" y="186652"/>
                </a:cubicBezTo>
                <a:cubicBezTo>
                  <a:pt x="827960" y="212846"/>
                  <a:pt x="843042" y="243008"/>
                  <a:pt x="852964" y="269996"/>
                </a:cubicBezTo>
                <a:cubicBezTo>
                  <a:pt x="862886" y="296984"/>
                  <a:pt x="868839" y="319605"/>
                  <a:pt x="872014" y="348577"/>
                </a:cubicBezTo>
                <a:cubicBezTo>
                  <a:pt x="875189" y="377549"/>
                  <a:pt x="879951" y="417633"/>
                  <a:pt x="872014" y="443827"/>
                </a:cubicBezTo>
                <a:cubicBezTo>
                  <a:pt x="864077" y="470021"/>
                  <a:pt x="839074" y="491056"/>
                  <a:pt x="824389" y="505740"/>
                </a:cubicBezTo>
                <a:cubicBezTo>
                  <a:pt x="809705" y="520424"/>
                  <a:pt x="803751" y="520027"/>
                  <a:pt x="783907" y="531933"/>
                </a:cubicBezTo>
                <a:cubicBezTo>
                  <a:pt x="764063" y="543839"/>
                  <a:pt x="729535" y="564874"/>
                  <a:pt x="705326" y="577177"/>
                </a:cubicBezTo>
                <a:cubicBezTo>
                  <a:pt x="681117" y="589480"/>
                  <a:pt x="658892" y="598211"/>
                  <a:pt x="638651" y="605752"/>
                </a:cubicBezTo>
                <a:cubicBezTo>
                  <a:pt x="618410" y="613293"/>
                  <a:pt x="583882" y="622421"/>
                  <a:pt x="583882" y="622421"/>
                </a:cubicBezTo>
                <a:cubicBezTo>
                  <a:pt x="561657" y="629168"/>
                  <a:pt x="527923" y="647424"/>
                  <a:pt x="505301" y="646233"/>
                </a:cubicBezTo>
                <a:cubicBezTo>
                  <a:pt x="482679" y="645042"/>
                  <a:pt x="464820" y="629564"/>
                  <a:pt x="448151" y="615277"/>
                </a:cubicBezTo>
                <a:cubicBezTo>
                  <a:pt x="431482" y="600990"/>
                  <a:pt x="409655" y="581939"/>
                  <a:pt x="405289" y="560508"/>
                </a:cubicBezTo>
                <a:cubicBezTo>
                  <a:pt x="400923" y="539077"/>
                  <a:pt x="416401" y="506137"/>
                  <a:pt x="421957" y="486690"/>
                </a:cubicBezTo>
                <a:cubicBezTo>
                  <a:pt x="427513" y="467243"/>
                  <a:pt x="433467" y="455336"/>
                  <a:pt x="438626" y="443827"/>
                </a:cubicBezTo>
                <a:cubicBezTo>
                  <a:pt x="443785" y="432318"/>
                  <a:pt x="446167" y="421205"/>
                  <a:pt x="452914" y="417633"/>
                </a:cubicBezTo>
                <a:cubicBezTo>
                  <a:pt x="459661" y="414061"/>
                  <a:pt x="471170" y="418824"/>
                  <a:pt x="479107" y="422396"/>
                </a:cubicBezTo>
                <a:cubicBezTo>
                  <a:pt x="487044" y="425968"/>
                  <a:pt x="496967" y="442637"/>
                  <a:pt x="500539" y="439065"/>
                </a:cubicBezTo>
                <a:cubicBezTo>
                  <a:pt x="504111" y="435493"/>
                  <a:pt x="504905" y="408902"/>
                  <a:pt x="500539" y="400965"/>
                </a:cubicBezTo>
                <a:cubicBezTo>
                  <a:pt x="496173" y="393028"/>
                  <a:pt x="490220" y="389059"/>
                  <a:pt x="474345" y="391440"/>
                </a:cubicBezTo>
                <a:cubicBezTo>
                  <a:pt x="458470" y="393821"/>
                  <a:pt x="421561" y="395805"/>
                  <a:pt x="405289" y="415252"/>
                </a:cubicBezTo>
                <a:cubicBezTo>
                  <a:pt x="389017" y="434699"/>
                  <a:pt x="384652" y="473990"/>
                  <a:pt x="376714" y="508121"/>
                </a:cubicBezTo>
                <a:cubicBezTo>
                  <a:pt x="368776" y="542252"/>
                  <a:pt x="364808" y="587099"/>
                  <a:pt x="357664" y="620040"/>
                </a:cubicBezTo>
                <a:cubicBezTo>
                  <a:pt x="350520" y="652981"/>
                  <a:pt x="340598" y="685921"/>
                  <a:pt x="333851" y="705765"/>
                </a:cubicBezTo>
                <a:cubicBezTo>
                  <a:pt x="327104" y="725609"/>
                  <a:pt x="333057" y="734737"/>
                  <a:pt x="317182" y="739102"/>
                </a:cubicBezTo>
                <a:lnTo>
                  <a:pt x="126682" y="722433"/>
                </a:lnTo>
                <a:cubicBezTo>
                  <a:pt x="127476" y="704177"/>
                  <a:pt x="127079" y="687906"/>
                  <a:pt x="129064" y="667665"/>
                </a:cubicBezTo>
                <a:cubicBezTo>
                  <a:pt x="131048" y="647425"/>
                  <a:pt x="134224" y="619643"/>
                  <a:pt x="138589" y="600990"/>
                </a:cubicBezTo>
                <a:cubicBezTo>
                  <a:pt x="142954" y="582337"/>
                  <a:pt x="163988" y="570827"/>
                  <a:pt x="155257" y="555746"/>
                </a:cubicBezTo>
                <a:cubicBezTo>
                  <a:pt x="146526" y="540665"/>
                  <a:pt x="105648" y="533124"/>
                  <a:pt x="86201" y="510502"/>
                </a:cubicBezTo>
                <a:cubicBezTo>
                  <a:pt x="66754" y="487880"/>
                  <a:pt x="51673" y="449384"/>
                  <a:pt x="38576" y="420015"/>
                </a:cubicBezTo>
                <a:cubicBezTo>
                  <a:pt x="25479" y="390646"/>
                  <a:pt x="13970" y="368818"/>
                  <a:pt x="7620" y="334290"/>
                </a:cubicBezTo>
                <a:cubicBezTo>
                  <a:pt x="1270" y="299762"/>
                  <a:pt x="-1112" y="244596"/>
                  <a:pt x="476" y="212846"/>
                </a:cubicBezTo>
                <a:cubicBezTo>
                  <a:pt x="2064" y="181096"/>
                  <a:pt x="2461" y="160856"/>
                  <a:pt x="17145" y="143790"/>
                </a:cubicBezTo>
                <a:cubicBezTo>
                  <a:pt x="31829" y="126724"/>
                  <a:pt x="68341" y="116802"/>
                  <a:pt x="88582" y="110452"/>
                </a:cubicBezTo>
                <a:cubicBezTo>
                  <a:pt x="108823" y="104102"/>
                  <a:pt x="118348" y="100133"/>
                  <a:pt x="143351" y="100927"/>
                </a:cubicBezTo>
                <a:close/>
              </a:path>
            </a:pathLst>
          </a:cu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514600" y="2064304"/>
            <a:ext cx="2921763" cy="369332"/>
            <a:chOff x="2259330" y="1444109"/>
            <a:chExt cx="2921763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3681900" y="1444109"/>
              <a:ext cx="1499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Mid brain and</a:t>
              </a:r>
              <a:endParaRPr lang="en-US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259330" y="1628775"/>
              <a:ext cx="1454544" cy="0"/>
            </a:xfrm>
            <a:prstGeom prst="straightConnector1">
              <a:avLst/>
            </a:prstGeom>
            <a:ln>
              <a:solidFill>
                <a:srgbClr val="1F08C8"/>
              </a:solidFill>
              <a:headEnd type="triangle" w="med" len="med"/>
              <a:tailEnd type="none" w="med" len="med"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901950" y="2419350"/>
            <a:ext cx="2127250" cy="369332"/>
            <a:chOff x="2715609" y="1776408"/>
            <a:chExt cx="2127250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3681900" y="1776408"/>
              <a:ext cx="11609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Hind brain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endCxn id="14" idx="1"/>
            </p:cNvCxnSpPr>
            <p:nvPr/>
          </p:nvCxnSpPr>
          <p:spPr>
            <a:xfrm>
              <a:off x="2715609" y="1961074"/>
              <a:ext cx="966291" cy="0"/>
            </a:xfrm>
            <a:prstGeom prst="straightConnector1">
              <a:avLst/>
            </a:prstGeom>
            <a:ln>
              <a:solidFill>
                <a:srgbClr val="1F08C8"/>
              </a:solidFill>
              <a:headEnd type="triangle" w="med" len="med"/>
              <a:tailEnd type="none" w="med" len="med"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3873262" y="2670810"/>
            <a:ext cx="13311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/>
              <a:t>Controls </a:t>
            </a:r>
            <a:br>
              <a:rPr lang="en-US" i="1" smtClean="0"/>
            </a:br>
            <a:r>
              <a:rPr lang="en-US" b="1" i="1" u="sng" smtClean="0"/>
              <a:t>involuntary </a:t>
            </a:r>
            <a:br>
              <a:rPr lang="en-US" b="1" i="1" u="sng" smtClean="0"/>
            </a:br>
            <a:r>
              <a:rPr lang="en-US" b="1" i="1" u="sng" smtClean="0"/>
              <a:t>actions</a:t>
            </a:r>
            <a:endParaRPr lang="en-US" b="1" i="1" u="sng" dirty="0"/>
          </a:p>
        </p:txBody>
      </p:sp>
    </p:spTree>
    <p:extLst>
      <p:ext uri="{BB962C8B-B14F-4D97-AF65-F5344CB8AC3E}">
        <p14:creationId xmlns:p14="http://schemas.microsoft.com/office/powerpoint/2010/main" val="29322313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641" b="79102" l="37813" r="69609">
                        <a14:foregroundMark x1="50859" y1="35547" x2="48984" y2="36523"/>
                        <a14:foregroundMark x1="56016" y1="34473" x2="59141" y2="34473"/>
                      </a14:backgroundRemoval>
                    </a14:imgEffect>
                  </a14:imgLayer>
                </a14:imgProps>
              </a:ext>
            </a:extLst>
          </a:blip>
          <a:srcRect l="37976" t="31547" r="30000" b="20238"/>
          <a:stretch/>
        </p:blipFill>
        <p:spPr bwMode="auto">
          <a:xfrm>
            <a:off x="457200" y="971550"/>
            <a:ext cx="322650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reeform 3"/>
          <p:cNvSpPr/>
          <p:nvPr/>
        </p:nvSpPr>
        <p:spPr>
          <a:xfrm>
            <a:off x="2104549" y="2242223"/>
            <a:ext cx="876357" cy="739102"/>
          </a:xfrm>
          <a:custGeom>
            <a:avLst/>
            <a:gdLst>
              <a:gd name="connsiteX0" fmla="*/ 143351 w 876357"/>
              <a:gd name="connsiteY0" fmla="*/ 100927 h 739102"/>
              <a:gd name="connsiteX1" fmla="*/ 238601 w 876357"/>
              <a:gd name="connsiteY1" fmla="*/ 115215 h 739102"/>
              <a:gd name="connsiteX2" fmla="*/ 276701 w 876357"/>
              <a:gd name="connsiteY2" fmla="*/ 127121 h 739102"/>
              <a:gd name="connsiteX3" fmla="*/ 364807 w 876357"/>
              <a:gd name="connsiteY3" fmla="*/ 127121 h 739102"/>
              <a:gd name="connsiteX4" fmla="*/ 362426 w 876357"/>
              <a:gd name="connsiteY4" fmla="*/ 191415 h 739102"/>
              <a:gd name="connsiteX5" fmla="*/ 381476 w 876357"/>
              <a:gd name="connsiteY5" fmla="*/ 246183 h 739102"/>
              <a:gd name="connsiteX6" fmla="*/ 421957 w 876357"/>
              <a:gd name="connsiteY6" fmla="*/ 308096 h 739102"/>
              <a:gd name="connsiteX7" fmla="*/ 448151 w 876357"/>
              <a:gd name="connsiteY7" fmla="*/ 315240 h 739102"/>
              <a:gd name="connsiteX8" fmla="*/ 448151 w 876357"/>
              <a:gd name="connsiteY8" fmla="*/ 274758 h 739102"/>
              <a:gd name="connsiteX9" fmla="*/ 405289 w 876357"/>
              <a:gd name="connsiteY9" fmla="*/ 250946 h 739102"/>
              <a:gd name="connsiteX10" fmla="*/ 379095 w 876357"/>
              <a:gd name="connsiteY10" fmla="*/ 205702 h 739102"/>
              <a:gd name="connsiteX11" fmla="*/ 379095 w 876357"/>
              <a:gd name="connsiteY11" fmla="*/ 146171 h 739102"/>
              <a:gd name="connsiteX12" fmla="*/ 398145 w 876357"/>
              <a:gd name="connsiteY12" fmla="*/ 74733 h 739102"/>
              <a:gd name="connsiteX13" fmla="*/ 450532 w 876357"/>
              <a:gd name="connsiteY13" fmla="*/ 15202 h 739102"/>
              <a:gd name="connsiteX14" fmla="*/ 536257 w 876357"/>
              <a:gd name="connsiteY14" fmla="*/ 915 h 739102"/>
              <a:gd name="connsiteX15" fmla="*/ 648176 w 876357"/>
              <a:gd name="connsiteY15" fmla="*/ 34252 h 739102"/>
              <a:gd name="connsiteX16" fmla="*/ 760095 w 876357"/>
              <a:gd name="connsiteY16" fmla="*/ 112833 h 739102"/>
              <a:gd name="connsiteX17" fmla="*/ 812482 w 876357"/>
              <a:gd name="connsiteY17" fmla="*/ 186652 h 739102"/>
              <a:gd name="connsiteX18" fmla="*/ 852964 w 876357"/>
              <a:gd name="connsiteY18" fmla="*/ 269996 h 739102"/>
              <a:gd name="connsiteX19" fmla="*/ 872014 w 876357"/>
              <a:gd name="connsiteY19" fmla="*/ 348577 h 739102"/>
              <a:gd name="connsiteX20" fmla="*/ 872014 w 876357"/>
              <a:gd name="connsiteY20" fmla="*/ 443827 h 739102"/>
              <a:gd name="connsiteX21" fmla="*/ 824389 w 876357"/>
              <a:gd name="connsiteY21" fmla="*/ 505740 h 739102"/>
              <a:gd name="connsiteX22" fmla="*/ 783907 w 876357"/>
              <a:gd name="connsiteY22" fmla="*/ 531933 h 739102"/>
              <a:gd name="connsiteX23" fmla="*/ 705326 w 876357"/>
              <a:gd name="connsiteY23" fmla="*/ 577177 h 739102"/>
              <a:gd name="connsiteX24" fmla="*/ 638651 w 876357"/>
              <a:gd name="connsiteY24" fmla="*/ 605752 h 739102"/>
              <a:gd name="connsiteX25" fmla="*/ 583882 w 876357"/>
              <a:gd name="connsiteY25" fmla="*/ 622421 h 739102"/>
              <a:gd name="connsiteX26" fmla="*/ 505301 w 876357"/>
              <a:gd name="connsiteY26" fmla="*/ 646233 h 739102"/>
              <a:gd name="connsiteX27" fmla="*/ 448151 w 876357"/>
              <a:gd name="connsiteY27" fmla="*/ 615277 h 739102"/>
              <a:gd name="connsiteX28" fmla="*/ 405289 w 876357"/>
              <a:gd name="connsiteY28" fmla="*/ 560508 h 739102"/>
              <a:gd name="connsiteX29" fmla="*/ 421957 w 876357"/>
              <a:gd name="connsiteY29" fmla="*/ 486690 h 739102"/>
              <a:gd name="connsiteX30" fmla="*/ 438626 w 876357"/>
              <a:gd name="connsiteY30" fmla="*/ 443827 h 739102"/>
              <a:gd name="connsiteX31" fmla="*/ 452914 w 876357"/>
              <a:gd name="connsiteY31" fmla="*/ 417633 h 739102"/>
              <a:gd name="connsiteX32" fmla="*/ 479107 w 876357"/>
              <a:gd name="connsiteY32" fmla="*/ 422396 h 739102"/>
              <a:gd name="connsiteX33" fmla="*/ 500539 w 876357"/>
              <a:gd name="connsiteY33" fmla="*/ 439065 h 739102"/>
              <a:gd name="connsiteX34" fmla="*/ 500539 w 876357"/>
              <a:gd name="connsiteY34" fmla="*/ 400965 h 739102"/>
              <a:gd name="connsiteX35" fmla="*/ 474345 w 876357"/>
              <a:gd name="connsiteY35" fmla="*/ 391440 h 739102"/>
              <a:gd name="connsiteX36" fmla="*/ 405289 w 876357"/>
              <a:gd name="connsiteY36" fmla="*/ 415252 h 739102"/>
              <a:gd name="connsiteX37" fmla="*/ 376714 w 876357"/>
              <a:gd name="connsiteY37" fmla="*/ 508121 h 739102"/>
              <a:gd name="connsiteX38" fmla="*/ 357664 w 876357"/>
              <a:gd name="connsiteY38" fmla="*/ 620040 h 739102"/>
              <a:gd name="connsiteX39" fmla="*/ 333851 w 876357"/>
              <a:gd name="connsiteY39" fmla="*/ 705765 h 739102"/>
              <a:gd name="connsiteX40" fmla="*/ 317182 w 876357"/>
              <a:gd name="connsiteY40" fmla="*/ 739102 h 739102"/>
              <a:gd name="connsiteX41" fmla="*/ 126682 w 876357"/>
              <a:gd name="connsiteY41" fmla="*/ 722433 h 739102"/>
              <a:gd name="connsiteX42" fmla="*/ 129064 w 876357"/>
              <a:gd name="connsiteY42" fmla="*/ 667665 h 739102"/>
              <a:gd name="connsiteX43" fmla="*/ 138589 w 876357"/>
              <a:gd name="connsiteY43" fmla="*/ 600990 h 739102"/>
              <a:gd name="connsiteX44" fmla="*/ 155257 w 876357"/>
              <a:gd name="connsiteY44" fmla="*/ 555746 h 739102"/>
              <a:gd name="connsiteX45" fmla="*/ 86201 w 876357"/>
              <a:gd name="connsiteY45" fmla="*/ 510502 h 739102"/>
              <a:gd name="connsiteX46" fmla="*/ 38576 w 876357"/>
              <a:gd name="connsiteY46" fmla="*/ 420015 h 739102"/>
              <a:gd name="connsiteX47" fmla="*/ 7620 w 876357"/>
              <a:gd name="connsiteY47" fmla="*/ 334290 h 739102"/>
              <a:gd name="connsiteX48" fmla="*/ 476 w 876357"/>
              <a:gd name="connsiteY48" fmla="*/ 212846 h 739102"/>
              <a:gd name="connsiteX49" fmla="*/ 17145 w 876357"/>
              <a:gd name="connsiteY49" fmla="*/ 143790 h 739102"/>
              <a:gd name="connsiteX50" fmla="*/ 88582 w 876357"/>
              <a:gd name="connsiteY50" fmla="*/ 110452 h 739102"/>
              <a:gd name="connsiteX51" fmla="*/ 143351 w 876357"/>
              <a:gd name="connsiteY51" fmla="*/ 100927 h 739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76357" h="739102">
                <a:moveTo>
                  <a:pt x="143351" y="100927"/>
                </a:moveTo>
                <a:cubicBezTo>
                  <a:pt x="168354" y="101721"/>
                  <a:pt x="216376" y="110849"/>
                  <a:pt x="238601" y="115215"/>
                </a:cubicBezTo>
                <a:cubicBezTo>
                  <a:pt x="260826" y="119581"/>
                  <a:pt x="255667" y="125137"/>
                  <a:pt x="276701" y="127121"/>
                </a:cubicBezTo>
                <a:cubicBezTo>
                  <a:pt x="297735" y="129105"/>
                  <a:pt x="350519" y="116405"/>
                  <a:pt x="364807" y="127121"/>
                </a:cubicBezTo>
                <a:lnTo>
                  <a:pt x="362426" y="191415"/>
                </a:lnTo>
                <a:cubicBezTo>
                  <a:pt x="365204" y="211259"/>
                  <a:pt x="371554" y="226736"/>
                  <a:pt x="381476" y="246183"/>
                </a:cubicBezTo>
                <a:cubicBezTo>
                  <a:pt x="391398" y="265630"/>
                  <a:pt x="410845" y="296587"/>
                  <a:pt x="421957" y="308096"/>
                </a:cubicBezTo>
                <a:cubicBezTo>
                  <a:pt x="433069" y="319605"/>
                  <a:pt x="443785" y="320796"/>
                  <a:pt x="448151" y="315240"/>
                </a:cubicBezTo>
                <a:cubicBezTo>
                  <a:pt x="452517" y="309684"/>
                  <a:pt x="455295" y="285474"/>
                  <a:pt x="448151" y="274758"/>
                </a:cubicBezTo>
                <a:cubicBezTo>
                  <a:pt x="441007" y="264042"/>
                  <a:pt x="416798" y="262455"/>
                  <a:pt x="405289" y="250946"/>
                </a:cubicBezTo>
                <a:cubicBezTo>
                  <a:pt x="393780" y="239437"/>
                  <a:pt x="383461" y="223164"/>
                  <a:pt x="379095" y="205702"/>
                </a:cubicBezTo>
                <a:cubicBezTo>
                  <a:pt x="374729" y="188240"/>
                  <a:pt x="375920" y="167999"/>
                  <a:pt x="379095" y="146171"/>
                </a:cubicBezTo>
                <a:cubicBezTo>
                  <a:pt x="382270" y="124343"/>
                  <a:pt x="386239" y="96561"/>
                  <a:pt x="398145" y="74733"/>
                </a:cubicBezTo>
                <a:cubicBezTo>
                  <a:pt x="410051" y="52905"/>
                  <a:pt x="427513" y="27505"/>
                  <a:pt x="450532" y="15202"/>
                </a:cubicBezTo>
                <a:cubicBezTo>
                  <a:pt x="473551" y="2899"/>
                  <a:pt x="503316" y="-2260"/>
                  <a:pt x="536257" y="915"/>
                </a:cubicBezTo>
                <a:cubicBezTo>
                  <a:pt x="569198" y="4090"/>
                  <a:pt x="610870" y="15599"/>
                  <a:pt x="648176" y="34252"/>
                </a:cubicBezTo>
                <a:cubicBezTo>
                  <a:pt x="685482" y="52905"/>
                  <a:pt x="732711" y="87433"/>
                  <a:pt x="760095" y="112833"/>
                </a:cubicBezTo>
                <a:cubicBezTo>
                  <a:pt x="787479" y="138233"/>
                  <a:pt x="797004" y="160458"/>
                  <a:pt x="812482" y="186652"/>
                </a:cubicBezTo>
                <a:cubicBezTo>
                  <a:pt x="827960" y="212846"/>
                  <a:pt x="843042" y="243008"/>
                  <a:pt x="852964" y="269996"/>
                </a:cubicBezTo>
                <a:cubicBezTo>
                  <a:pt x="862886" y="296984"/>
                  <a:pt x="868839" y="319605"/>
                  <a:pt x="872014" y="348577"/>
                </a:cubicBezTo>
                <a:cubicBezTo>
                  <a:pt x="875189" y="377549"/>
                  <a:pt x="879951" y="417633"/>
                  <a:pt x="872014" y="443827"/>
                </a:cubicBezTo>
                <a:cubicBezTo>
                  <a:pt x="864077" y="470021"/>
                  <a:pt x="839074" y="491056"/>
                  <a:pt x="824389" y="505740"/>
                </a:cubicBezTo>
                <a:cubicBezTo>
                  <a:pt x="809705" y="520424"/>
                  <a:pt x="803751" y="520027"/>
                  <a:pt x="783907" y="531933"/>
                </a:cubicBezTo>
                <a:cubicBezTo>
                  <a:pt x="764063" y="543839"/>
                  <a:pt x="729535" y="564874"/>
                  <a:pt x="705326" y="577177"/>
                </a:cubicBezTo>
                <a:cubicBezTo>
                  <a:pt x="681117" y="589480"/>
                  <a:pt x="658892" y="598211"/>
                  <a:pt x="638651" y="605752"/>
                </a:cubicBezTo>
                <a:cubicBezTo>
                  <a:pt x="618410" y="613293"/>
                  <a:pt x="583882" y="622421"/>
                  <a:pt x="583882" y="622421"/>
                </a:cubicBezTo>
                <a:cubicBezTo>
                  <a:pt x="561657" y="629168"/>
                  <a:pt x="527923" y="647424"/>
                  <a:pt x="505301" y="646233"/>
                </a:cubicBezTo>
                <a:cubicBezTo>
                  <a:pt x="482679" y="645042"/>
                  <a:pt x="464820" y="629564"/>
                  <a:pt x="448151" y="615277"/>
                </a:cubicBezTo>
                <a:cubicBezTo>
                  <a:pt x="431482" y="600990"/>
                  <a:pt x="409655" y="581939"/>
                  <a:pt x="405289" y="560508"/>
                </a:cubicBezTo>
                <a:cubicBezTo>
                  <a:pt x="400923" y="539077"/>
                  <a:pt x="416401" y="506137"/>
                  <a:pt x="421957" y="486690"/>
                </a:cubicBezTo>
                <a:cubicBezTo>
                  <a:pt x="427513" y="467243"/>
                  <a:pt x="433467" y="455336"/>
                  <a:pt x="438626" y="443827"/>
                </a:cubicBezTo>
                <a:cubicBezTo>
                  <a:pt x="443785" y="432318"/>
                  <a:pt x="446167" y="421205"/>
                  <a:pt x="452914" y="417633"/>
                </a:cubicBezTo>
                <a:cubicBezTo>
                  <a:pt x="459661" y="414061"/>
                  <a:pt x="471170" y="418824"/>
                  <a:pt x="479107" y="422396"/>
                </a:cubicBezTo>
                <a:cubicBezTo>
                  <a:pt x="487044" y="425968"/>
                  <a:pt x="496967" y="442637"/>
                  <a:pt x="500539" y="439065"/>
                </a:cubicBezTo>
                <a:cubicBezTo>
                  <a:pt x="504111" y="435493"/>
                  <a:pt x="504905" y="408902"/>
                  <a:pt x="500539" y="400965"/>
                </a:cubicBezTo>
                <a:cubicBezTo>
                  <a:pt x="496173" y="393028"/>
                  <a:pt x="490220" y="389059"/>
                  <a:pt x="474345" y="391440"/>
                </a:cubicBezTo>
                <a:cubicBezTo>
                  <a:pt x="458470" y="393821"/>
                  <a:pt x="421561" y="395805"/>
                  <a:pt x="405289" y="415252"/>
                </a:cubicBezTo>
                <a:cubicBezTo>
                  <a:pt x="389017" y="434699"/>
                  <a:pt x="384652" y="473990"/>
                  <a:pt x="376714" y="508121"/>
                </a:cubicBezTo>
                <a:cubicBezTo>
                  <a:pt x="368776" y="542252"/>
                  <a:pt x="364808" y="587099"/>
                  <a:pt x="357664" y="620040"/>
                </a:cubicBezTo>
                <a:cubicBezTo>
                  <a:pt x="350520" y="652981"/>
                  <a:pt x="340598" y="685921"/>
                  <a:pt x="333851" y="705765"/>
                </a:cubicBezTo>
                <a:cubicBezTo>
                  <a:pt x="327104" y="725609"/>
                  <a:pt x="333057" y="734737"/>
                  <a:pt x="317182" y="739102"/>
                </a:cubicBezTo>
                <a:lnTo>
                  <a:pt x="126682" y="722433"/>
                </a:lnTo>
                <a:cubicBezTo>
                  <a:pt x="127476" y="704177"/>
                  <a:pt x="127079" y="687906"/>
                  <a:pt x="129064" y="667665"/>
                </a:cubicBezTo>
                <a:cubicBezTo>
                  <a:pt x="131048" y="647425"/>
                  <a:pt x="134224" y="619643"/>
                  <a:pt x="138589" y="600990"/>
                </a:cubicBezTo>
                <a:cubicBezTo>
                  <a:pt x="142954" y="582337"/>
                  <a:pt x="163988" y="570827"/>
                  <a:pt x="155257" y="555746"/>
                </a:cubicBezTo>
                <a:cubicBezTo>
                  <a:pt x="146526" y="540665"/>
                  <a:pt x="105648" y="533124"/>
                  <a:pt x="86201" y="510502"/>
                </a:cubicBezTo>
                <a:cubicBezTo>
                  <a:pt x="66754" y="487880"/>
                  <a:pt x="51673" y="449384"/>
                  <a:pt x="38576" y="420015"/>
                </a:cubicBezTo>
                <a:cubicBezTo>
                  <a:pt x="25479" y="390646"/>
                  <a:pt x="13970" y="368818"/>
                  <a:pt x="7620" y="334290"/>
                </a:cubicBezTo>
                <a:cubicBezTo>
                  <a:pt x="1270" y="299762"/>
                  <a:pt x="-1112" y="244596"/>
                  <a:pt x="476" y="212846"/>
                </a:cubicBezTo>
                <a:cubicBezTo>
                  <a:pt x="2064" y="181096"/>
                  <a:pt x="2461" y="160856"/>
                  <a:pt x="17145" y="143790"/>
                </a:cubicBezTo>
                <a:cubicBezTo>
                  <a:pt x="31829" y="126724"/>
                  <a:pt x="68341" y="116802"/>
                  <a:pt x="88582" y="110452"/>
                </a:cubicBezTo>
                <a:cubicBezTo>
                  <a:pt x="108823" y="104102"/>
                  <a:pt x="118348" y="100133"/>
                  <a:pt x="143351" y="100927"/>
                </a:cubicBezTo>
                <a:close/>
              </a:path>
            </a:pathLst>
          </a:cu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749550" y="2419350"/>
            <a:ext cx="2127250" cy="369332"/>
            <a:chOff x="2715609" y="1776408"/>
            <a:chExt cx="2127250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3681900" y="1776408"/>
              <a:ext cx="11609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Hind brain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endCxn id="9" idx="1"/>
            </p:cNvCxnSpPr>
            <p:nvPr/>
          </p:nvCxnSpPr>
          <p:spPr>
            <a:xfrm>
              <a:off x="2715609" y="1961074"/>
              <a:ext cx="966291" cy="0"/>
            </a:xfrm>
            <a:prstGeom prst="straightConnector1">
              <a:avLst/>
            </a:prstGeom>
            <a:ln>
              <a:solidFill>
                <a:srgbClr val="1F08C8"/>
              </a:solidFill>
              <a:headEnd type="triangle" w="med" len="med"/>
              <a:tailEnd type="none" w="med" len="med"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733800" y="753617"/>
            <a:ext cx="1160216" cy="1143000"/>
            <a:chOff x="838200" y="361950"/>
            <a:chExt cx="1013586" cy="1143000"/>
          </a:xfrm>
        </p:grpSpPr>
        <p:sp>
          <p:nvSpPr>
            <p:cNvPr id="14" name="Round Diagonal Corner Rectangle 13"/>
            <p:cNvSpPr/>
            <p:nvPr/>
          </p:nvSpPr>
          <p:spPr>
            <a:xfrm>
              <a:off x="838200" y="361950"/>
              <a:ext cx="1013586" cy="1143000"/>
            </a:xfrm>
            <a:prstGeom prst="round2DiagRect">
              <a:avLst>
                <a:gd name="adj1" fmla="val 18334"/>
                <a:gd name="adj2" fmla="val 0"/>
              </a:avLst>
            </a:prstGeom>
            <a:solidFill>
              <a:schemeClr val="bg1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pic>
          <p:nvPicPr>
            <p:cNvPr id="15" name="Picture 2"/>
            <p:cNvPicPr>
              <a:picLocks noChangeAspect="1" noChangeArrowheads="1" noCrop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901384" y="518381"/>
              <a:ext cx="891589" cy="6809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5159802" y="706224"/>
            <a:ext cx="1160216" cy="1143000"/>
            <a:chOff x="838200" y="2943225"/>
            <a:chExt cx="1013586" cy="1143000"/>
          </a:xfrm>
        </p:grpSpPr>
        <p:sp>
          <p:nvSpPr>
            <p:cNvPr id="17" name="Round Diagonal Corner Rectangle 16"/>
            <p:cNvSpPr/>
            <p:nvPr/>
          </p:nvSpPr>
          <p:spPr>
            <a:xfrm>
              <a:off x="838200" y="2943225"/>
              <a:ext cx="1013586" cy="1143000"/>
            </a:xfrm>
            <a:prstGeom prst="round2DiagRect">
              <a:avLst>
                <a:gd name="adj1" fmla="val 18334"/>
                <a:gd name="adj2" fmla="val 0"/>
              </a:avLst>
            </a:prstGeom>
            <a:solidFill>
              <a:schemeClr val="bg1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pic>
          <p:nvPicPr>
            <p:cNvPr id="18" name="Picture 4"/>
            <p:cNvPicPr>
              <a:picLocks noChangeAspect="1" noChangeArrowheads="1" noCrop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 flipH="1">
              <a:off x="1168148" y="2956970"/>
              <a:ext cx="365525" cy="9297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/>
          <p:cNvGrpSpPr/>
          <p:nvPr/>
        </p:nvGrpSpPr>
        <p:grpSpPr>
          <a:xfrm>
            <a:off x="3731359" y="1550560"/>
            <a:ext cx="1161162" cy="366629"/>
            <a:chOff x="835819" y="1158893"/>
            <a:chExt cx="1014412" cy="366629"/>
          </a:xfrm>
        </p:grpSpPr>
        <p:sp>
          <p:nvSpPr>
            <p:cNvPr id="20" name="Rectangle 19"/>
            <p:cNvSpPr/>
            <p:nvPr/>
          </p:nvSpPr>
          <p:spPr>
            <a:xfrm>
              <a:off x="1009656" y="1271606"/>
              <a:ext cx="63746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b="1" dirty="0" smtClean="0">
                  <a:latin typeface="+mj-lt"/>
                </a:rPr>
                <a:t>Breathing</a:t>
              </a:r>
              <a:endParaRPr lang="en-US" sz="1050" b="1" dirty="0">
                <a:latin typeface="+mj-lt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835819" y="1158893"/>
              <a:ext cx="1014412" cy="169068"/>
            </a:xfrm>
            <a:custGeom>
              <a:avLst/>
              <a:gdLst>
                <a:gd name="connsiteX0" fmla="*/ 1014412 w 1014412"/>
                <a:gd name="connsiteY0" fmla="*/ 0 h 169068"/>
                <a:gd name="connsiteX1" fmla="*/ 983456 w 1014412"/>
                <a:gd name="connsiteY1" fmla="*/ 92868 h 169068"/>
                <a:gd name="connsiteX2" fmla="*/ 864394 w 1014412"/>
                <a:gd name="connsiteY2" fmla="*/ 169068 h 169068"/>
                <a:gd name="connsiteX3" fmla="*/ 0 w 1014412"/>
                <a:gd name="connsiteY3" fmla="*/ 169068 h 169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412" h="169068">
                  <a:moveTo>
                    <a:pt x="1014412" y="0"/>
                  </a:moveTo>
                  <a:cubicBezTo>
                    <a:pt x="1011435" y="32345"/>
                    <a:pt x="1008459" y="64690"/>
                    <a:pt x="983456" y="92868"/>
                  </a:cubicBezTo>
                  <a:cubicBezTo>
                    <a:pt x="958453" y="121046"/>
                    <a:pt x="934244" y="156765"/>
                    <a:pt x="864394" y="169068"/>
                  </a:cubicBezTo>
                  <a:lnTo>
                    <a:pt x="0" y="169068"/>
                  </a:lnTo>
                </a:path>
              </a:pathLst>
            </a:custGeom>
            <a:noFill/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59518" y="1488089"/>
            <a:ext cx="1161161" cy="379329"/>
            <a:chOff x="835819" y="1158893"/>
            <a:chExt cx="1014412" cy="379329"/>
          </a:xfrm>
        </p:grpSpPr>
        <p:sp>
          <p:nvSpPr>
            <p:cNvPr id="23" name="Rectangle 22"/>
            <p:cNvSpPr/>
            <p:nvPr/>
          </p:nvSpPr>
          <p:spPr>
            <a:xfrm>
              <a:off x="971685" y="1284306"/>
              <a:ext cx="690685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b="1" dirty="0" smtClean="0">
                  <a:latin typeface="+mj-lt"/>
                </a:rPr>
                <a:t>Blood flow</a:t>
              </a:r>
              <a:endParaRPr lang="en-US" sz="1050" b="1" dirty="0">
                <a:latin typeface="+mj-lt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>
              <a:off x="835819" y="1158893"/>
              <a:ext cx="1014412" cy="169068"/>
            </a:xfrm>
            <a:custGeom>
              <a:avLst/>
              <a:gdLst>
                <a:gd name="connsiteX0" fmla="*/ 1014412 w 1014412"/>
                <a:gd name="connsiteY0" fmla="*/ 0 h 169068"/>
                <a:gd name="connsiteX1" fmla="*/ 983456 w 1014412"/>
                <a:gd name="connsiteY1" fmla="*/ 92868 h 169068"/>
                <a:gd name="connsiteX2" fmla="*/ 864394 w 1014412"/>
                <a:gd name="connsiteY2" fmla="*/ 169068 h 169068"/>
                <a:gd name="connsiteX3" fmla="*/ 0 w 1014412"/>
                <a:gd name="connsiteY3" fmla="*/ 169068 h 169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412" h="169068">
                  <a:moveTo>
                    <a:pt x="1014412" y="0"/>
                  </a:moveTo>
                  <a:cubicBezTo>
                    <a:pt x="1011435" y="32345"/>
                    <a:pt x="1008459" y="64690"/>
                    <a:pt x="983456" y="92868"/>
                  </a:cubicBezTo>
                  <a:cubicBezTo>
                    <a:pt x="958453" y="121046"/>
                    <a:pt x="934244" y="156765"/>
                    <a:pt x="864394" y="169068"/>
                  </a:cubicBezTo>
                  <a:lnTo>
                    <a:pt x="0" y="169068"/>
                  </a:lnTo>
                </a:path>
              </a:pathLst>
            </a:custGeom>
            <a:noFill/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554262" y="706224"/>
            <a:ext cx="1160216" cy="1143000"/>
            <a:chOff x="838200" y="2943225"/>
            <a:chExt cx="1013586" cy="1143000"/>
          </a:xfrm>
        </p:grpSpPr>
        <p:sp>
          <p:nvSpPr>
            <p:cNvPr id="26" name="Round Diagonal Corner Rectangle 25"/>
            <p:cNvSpPr/>
            <p:nvPr/>
          </p:nvSpPr>
          <p:spPr>
            <a:xfrm>
              <a:off x="838200" y="2943225"/>
              <a:ext cx="1013586" cy="1143000"/>
            </a:xfrm>
            <a:prstGeom prst="round2DiagRect">
              <a:avLst>
                <a:gd name="adj1" fmla="val 18334"/>
                <a:gd name="adj2" fmla="val 0"/>
              </a:avLst>
            </a:prstGeom>
            <a:solidFill>
              <a:schemeClr val="bg1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pic>
          <p:nvPicPr>
            <p:cNvPr id="27" name="Picture 4"/>
            <p:cNvPicPr>
              <a:picLocks noChangeAspect="1" noChangeArrowheads="1" noCrop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 flipH="1">
              <a:off x="985990" y="3002772"/>
              <a:ext cx="729841" cy="890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Group 27"/>
          <p:cNvGrpSpPr/>
          <p:nvPr/>
        </p:nvGrpSpPr>
        <p:grpSpPr>
          <a:xfrm>
            <a:off x="6553978" y="1488089"/>
            <a:ext cx="1161161" cy="379329"/>
            <a:chOff x="835819" y="1158893"/>
            <a:chExt cx="1014412" cy="379329"/>
          </a:xfrm>
        </p:grpSpPr>
        <p:sp>
          <p:nvSpPr>
            <p:cNvPr id="29" name="Rectangle 28"/>
            <p:cNvSpPr/>
            <p:nvPr/>
          </p:nvSpPr>
          <p:spPr>
            <a:xfrm>
              <a:off x="1020699" y="1284306"/>
              <a:ext cx="592656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b="1" dirty="0" smtClean="0">
                  <a:latin typeface="+mj-lt"/>
                </a:rPr>
                <a:t>Sneezing</a:t>
              </a:r>
              <a:endParaRPr lang="en-US" sz="1050" b="1" dirty="0">
                <a:latin typeface="+mj-lt"/>
              </a:endParaRPr>
            </a:p>
          </p:txBody>
        </p:sp>
        <p:sp>
          <p:nvSpPr>
            <p:cNvPr id="30" name="Freeform 29"/>
            <p:cNvSpPr/>
            <p:nvPr/>
          </p:nvSpPr>
          <p:spPr>
            <a:xfrm>
              <a:off x="835819" y="1158893"/>
              <a:ext cx="1014412" cy="169068"/>
            </a:xfrm>
            <a:custGeom>
              <a:avLst/>
              <a:gdLst>
                <a:gd name="connsiteX0" fmla="*/ 1014412 w 1014412"/>
                <a:gd name="connsiteY0" fmla="*/ 0 h 169068"/>
                <a:gd name="connsiteX1" fmla="*/ 983456 w 1014412"/>
                <a:gd name="connsiteY1" fmla="*/ 92868 h 169068"/>
                <a:gd name="connsiteX2" fmla="*/ 864394 w 1014412"/>
                <a:gd name="connsiteY2" fmla="*/ 169068 h 169068"/>
                <a:gd name="connsiteX3" fmla="*/ 0 w 1014412"/>
                <a:gd name="connsiteY3" fmla="*/ 169068 h 169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412" h="169068">
                  <a:moveTo>
                    <a:pt x="1014412" y="0"/>
                  </a:moveTo>
                  <a:cubicBezTo>
                    <a:pt x="1011435" y="32345"/>
                    <a:pt x="1008459" y="64690"/>
                    <a:pt x="983456" y="92868"/>
                  </a:cubicBezTo>
                  <a:cubicBezTo>
                    <a:pt x="958453" y="121046"/>
                    <a:pt x="934244" y="156765"/>
                    <a:pt x="864394" y="169068"/>
                  </a:cubicBezTo>
                  <a:lnTo>
                    <a:pt x="0" y="169068"/>
                  </a:lnTo>
                </a:path>
              </a:pathLst>
            </a:custGeom>
            <a:noFill/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543084" y="2038350"/>
            <a:ext cx="121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consists of 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2283179" y="2729984"/>
            <a:ext cx="2903424" cy="369332"/>
            <a:chOff x="2715609" y="1776408"/>
            <a:chExt cx="2903424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3681900" y="1776408"/>
              <a:ext cx="1937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Medulla oblongata</a:t>
              </a:r>
              <a:endParaRPr lang="en-US" dirty="0"/>
            </a:p>
          </p:txBody>
        </p:sp>
        <p:cxnSp>
          <p:nvCxnSpPr>
            <p:cNvPr id="34" name="Straight Arrow Connector 33"/>
            <p:cNvCxnSpPr>
              <a:endCxn id="33" idx="1"/>
            </p:cNvCxnSpPr>
            <p:nvPr/>
          </p:nvCxnSpPr>
          <p:spPr>
            <a:xfrm>
              <a:off x="2715609" y="1961074"/>
              <a:ext cx="966291" cy="0"/>
            </a:xfrm>
            <a:prstGeom prst="straightConnector1">
              <a:avLst/>
            </a:prstGeom>
            <a:ln>
              <a:solidFill>
                <a:srgbClr val="1F08C8"/>
              </a:solidFill>
              <a:headEnd type="triangle" w="med" len="med"/>
              <a:tailEnd type="none" w="med" len="med"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778125" y="2427108"/>
            <a:ext cx="2231574" cy="369332"/>
            <a:chOff x="2715609" y="1776408"/>
            <a:chExt cx="2231574" cy="369332"/>
          </a:xfrm>
        </p:grpSpPr>
        <p:sp>
          <p:nvSpPr>
            <p:cNvPr id="36" name="TextBox 35"/>
            <p:cNvSpPr txBox="1"/>
            <p:nvPr/>
          </p:nvSpPr>
          <p:spPr>
            <a:xfrm>
              <a:off x="3681900" y="1776408"/>
              <a:ext cx="1265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Cerebellum</a:t>
              </a:r>
              <a:endParaRPr lang="en-US" dirty="0"/>
            </a:p>
          </p:txBody>
        </p:sp>
        <p:cxnSp>
          <p:nvCxnSpPr>
            <p:cNvPr id="37" name="Straight Arrow Connector 36"/>
            <p:cNvCxnSpPr>
              <a:endCxn id="36" idx="1"/>
            </p:cNvCxnSpPr>
            <p:nvPr/>
          </p:nvCxnSpPr>
          <p:spPr>
            <a:xfrm>
              <a:off x="2715609" y="1961074"/>
              <a:ext cx="966291" cy="0"/>
            </a:xfrm>
            <a:prstGeom prst="straightConnector1">
              <a:avLst/>
            </a:prstGeom>
            <a:ln>
              <a:solidFill>
                <a:srgbClr val="1F08C8"/>
              </a:solidFill>
              <a:headEnd type="triangle" w="med" len="med"/>
              <a:tailEnd type="none" w="med" len="med"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571500" y="285750"/>
            <a:ext cx="3348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1F08C8"/>
                </a:solidFill>
              </a:rPr>
              <a:t>Cerebellum maintain the balance</a:t>
            </a:r>
            <a:endParaRPr lang="en-US" b="1" dirty="0">
              <a:solidFill>
                <a:srgbClr val="1F08C8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44543" y="285750"/>
            <a:ext cx="365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1F08C8"/>
                </a:solidFill>
              </a:rPr>
              <a:t>and coordinates voluntary activities.</a:t>
            </a:r>
            <a:endParaRPr lang="en-US" b="1" dirty="0">
              <a:solidFill>
                <a:srgbClr val="1F08C8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3507" y="285750"/>
            <a:ext cx="5305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08C8"/>
                </a:solidFill>
              </a:rPr>
              <a:t>Medulla </a:t>
            </a:r>
            <a:r>
              <a:rPr lang="en-US" b="1" dirty="0" smtClean="0">
                <a:solidFill>
                  <a:srgbClr val="1F08C8"/>
                </a:solidFill>
              </a:rPr>
              <a:t>oblongata controls involuntary activities like.</a:t>
            </a:r>
            <a:endParaRPr lang="en-US" b="1" dirty="0">
              <a:solidFill>
                <a:srgbClr val="1F08C8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583841" y="768636"/>
            <a:ext cx="1160216" cy="1143000"/>
            <a:chOff x="838200" y="361950"/>
            <a:chExt cx="1013586" cy="1143000"/>
          </a:xfrm>
        </p:grpSpPr>
        <p:sp>
          <p:nvSpPr>
            <p:cNvPr id="45" name="Round Diagonal Corner Rectangle 44"/>
            <p:cNvSpPr/>
            <p:nvPr/>
          </p:nvSpPr>
          <p:spPr>
            <a:xfrm>
              <a:off x="838200" y="361950"/>
              <a:ext cx="1013586" cy="1143000"/>
            </a:xfrm>
            <a:prstGeom prst="round2DiagRect">
              <a:avLst>
                <a:gd name="adj1" fmla="val 18334"/>
                <a:gd name="adj2" fmla="val 0"/>
              </a:avLst>
            </a:prstGeom>
            <a:solidFill>
              <a:schemeClr val="bg1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pic>
          <p:nvPicPr>
            <p:cNvPr id="46" name="Picture 2"/>
            <p:cNvPicPr>
              <a:picLocks noChangeAspect="1" noChangeArrowheads="1" noCrop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913088" y="361951"/>
              <a:ext cx="868179" cy="9937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Group 46"/>
          <p:cNvGrpSpPr/>
          <p:nvPr/>
        </p:nvGrpSpPr>
        <p:grpSpPr>
          <a:xfrm>
            <a:off x="3581400" y="1565579"/>
            <a:ext cx="1161162" cy="366629"/>
            <a:chOff x="835819" y="1158893"/>
            <a:chExt cx="1014412" cy="366629"/>
          </a:xfrm>
        </p:grpSpPr>
        <p:sp>
          <p:nvSpPr>
            <p:cNvPr id="48" name="Rectangle 47"/>
            <p:cNvSpPr/>
            <p:nvPr/>
          </p:nvSpPr>
          <p:spPr>
            <a:xfrm>
              <a:off x="1057272" y="1271606"/>
              <a:ext cx="542241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b="1" dirty="0" smtClean="0">
                  <a:latin typeface="+mj-lt"/>
                </a:rPr>
                <a:t>Balance</a:t>
              </a:r>
              <a:endParaRPr lang="en-US" sz="1050" b="1" dirty="0">
                <a:latin typeface="+mj-lt"/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835819" y="1158893"/>
              <a:ext cx="1014412" cy="169068"/>
            </a:xfrm>
            <a:custGeom>
              <a:avLst/>
              <a:gdLst>
                <a:gd name="connsiteX0" fmla="*/ 1014412 w 1014412"/>
                <a:gd name="connsiteY0" fmla="*/ 0 h 169068"/>
                <a:gd name="connsiteX1" fmla="*/ 983456 w 1014412"/>
                <a:gd name="connsiteY1" fmla="*/ 92868 h 169068"/>
                <a:gd name="connsiteX2" fmla="*/ 864394 w 1014412"/>
                <a:gd name="connsiteY2" fmla="*/ 169068 h 169068"/>
                <a:gd name="connsiteX3" fmla="*/ 0 w 1014412"/>
                <a:gd name="connsiteY3" fmla="*/ 169068 h 169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412" h="169068">
                  <a:moveTo>
                    <a:pt x="1014412" y="0"/>
                  </a:moveTo>
                  <a:cubicBezTo>
                    <a:pt x="1011435" y="32345"/>
                    <a:pt x="1008459" y="64690"/>
                    <a:pt x="983456" y="92868"/>
                  </a:cubicBezTo>
                  <a:cubicBezTo>
                    <a:pt x="958453" y="121046"/>
                    <a:pt x="934244" y="156765"/>
                    <a:pt x="864394" y="169068"/>
                  </a:cubicBezTo>
                  <a:lnTo>
                    <a:pt x="0" y="169068"/>
                  </a:lnTo>
                </a:path>
              </a:pathLst>
            </a:custGeom>
            <a:noFill/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818281" y="768636"/>
            <a:ext cx="1160216" cy="1143000"/>
            <a:chOff x="838200" y="361950"/>
            <a:chExt cx="1013586" cy="1143000"/>
          </a:xfrm>
        </p:grpSpPr>
        <p:sp>
          <p:nvSpPr>
            <p:cNvPr id="51" name="Round Diagonal Corner Rectangle 50"/>
            <p:cNvSpPr/>
            <p:nvPr/>
          </p:nvSpPr>
          <p:spPr>
            <a:xfrm>
              <a:off x="838200" y="361950"/>
              <a:ext cx="1013586" cy="1143000"/>
            </a:xfrm>
            <a:prstGeom prst="round2DiagRect">
              <a:avLst>
                <a:gd name="adj1" fmla="val 18334"/>
                <a:gd name="adj2" fmla="val 0"/>
              </a:avLst>
            </a:prstGeom>
            <a:solidFill>
              <a:schemeClr val="bg1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pic>
          <p:nvPicPr>
            <p:cNvPr id="52" name="Picture 2"/>
            <p:cNvPicPr>
              <a:picLocks noChangeAspect="1" noChangeArrowheads="1" noCrop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997986" y="376745"/>
              <a:ext cx="723946" cy="950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Group 52"/>
          <p:cNvGrpSpPr/>
          <p:nvPr/>
        </p:nvGrpSpPr>
        <p:grpSpPr>
          <a:xfrm>
            <a:off x="4815840" y="1565579"/>
            <a:ext cx="1161162" cy="366629"/>
            <a:chOff x="835819" y="1158893"/>
            <a:chExt cx="1014412" cy="366629"/>
          </a:xfrm>
        </p:grpSpPr>
        <p:sp>
          <p:nvSpPr>
            <p:cNvPr id="54" name="Rectangle 53"/>
            <p:cNvSpPr/>
            <p:nvPr/>
          </p:nvSpPr>
          <p:spPr>
            <a:xfrm>
              <a:off x="1075480" y="1271606"/>
              <a:ext cx="505829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b="1" dirty="0" smtClean="0">
                  <a:latin typeface="+mj-lt"/>
                </a:rPr>
                <a:t>Cycling</a:t>
              </a:r>
              <a:endParaRPr lang="en-US" sz="1050" b="1" dirty="0">
                <a:latin typeface="+mj-lt"/>
              </a:endParaRPr>
            </a:p>
          </p:txBody>
        </p:sp>
        <p:sp>
          <p:nvSpPr>
            <p:cNvPr id="55" name="Freeform 54"/>
            <p:cNvSpPr/>
            <p:nvPr/>
          </p:nvSpPr>
          <p:spPr>
            <a:xfrm>
              <a:off x="835819" y="1158893"/>
              <a:ext cx="1014412" cy="169068"/>
            </a:xfrm>
            <a:custGeom>
              <a:avLst/>
              <a:gdLst>
                <a:gd name="connsiteX0" fmla="*/ 1014412 w 1014412"/>
                <a:gd name="connsiteY0" fmla="*/ 0 h 169068"/>
                <a:gd name="connsiteX1" fmla="*/ 983456 w 1014412"/>
                <a:gd name="connsiteY1" fmla="*/ 92868 h 169068"/>
                <a:gd name="connsiteX2" fmla="*/ 864394 w 1014412"/>
                <a:gd name="connsiteY2" fmla="*/ 169068 h 169068"/>
                <a:gd name="connsiteX3" fmla="*/ 0 w 1014412"/>
                <a:gd name="connsiteY3" fmla="*/ 169068 h 169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412" h="169068">
                  <a:moveTo>
                    <a:pt x="1014412" y="0"/>
                  </a:moveTo>
                  <a:cubicBezTo>
                    <a:pt x="1011435" y="32345"/>
                    <a:pt x="1008459" y="64690"/>
                    <a:pt x="983456" y="92868"/>
                  </a:cubicBezTo>
                  <a:cubicBezTo>
                    <a:pt x="958453" y="121046"/>
                    <a:pt x="934244" y="156765"/>
                    <a:pt x="864394" y="169068"/>
                  </a:cubicBezTo>
                  <a:lnTo>
                    <a:pt x="0" y="169068"/>
                  </a:lnTo>
                </a:path>
              </a:pathLst>
            </a:custGeom>
            <a:noFill/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052721" y="768636"/>
            <a:ext cx="1160216" cy="1143000"/>
            <a:chOff x="838200" y="361950"/>
            <a:chExt cx="1013586" cy="1143000"/>
          </a:xfrm>
        </p:grpSpPr>
        <p:sp>
          <p:nvSpPr>
            <p:cNvPr id="57" name="Round Diagonal Corner Rectangle 56"/>
            <p:cNvSpPr/>
            <p:nvPr/>
          </p:nvSpPr>
          <p:spPr>
            <a:xfrm>
              <a:off x="838200" y="361950"/>
              <a:ext cx="1013586" cy="1143000"/>
            </a:xfrm>
            <a:prstGeom prst="round2DiagRect">
              <a:avLst>
                <a:gd name="adj1" fmla="val 18334"/>
                <a:gd name="adj2" fmla="val 0"/>
              </a:avLst>
            </a:prstGeom>
            <a:solidFill>
              <a:schemeClr val="bg1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pic>
          <p:nvPicPr>
            <p:cNvPr id="58" name="Picture 2"/>
            <p:cNvPicPr>
              <a:picLocks noChangeAspect="1" noChangeArrowheads="1" noCrop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985437" y="361951"/>
              <a:ext cx="723481" cy="9937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9" name="Group 58"/>
          <p:cNvGrpSpPr/>
          <p:nvPr/>
        </p:nvGrpSpPr>
        <p:grpSpPr>
          <a:xfrm>
            <a:off x="6050280" y="1565579"/>
            <a:ext cx="1161162" cy="366629"/>
            <a:chOff x="835819" y="1158893"/>
            <a:chExt cx="1014412" cy="366629"/>
          </a:xfrm>
        </p:grpSpPr>
        <p:sp>
          <p:nvSpPr>
            <p:cNvPr id="60" name="Rectangle 59"/>
            <p:cNvSpPr/>
            <p:nvPr/>
          </p:nvSpPr>
          <p:spPr>
            <a:xfrm>
              <a:off x="1048871" y="1271606"/>
              <a:ext cx="559045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b="1" dirty="0" smtClean="0">
                  <a:latin typeface="+mj-lt"/>
                </a:rPr>
                <a:t>Walking</a:t>
              </a:r>
              <a:endParaRPr lang="en-US" sz="1050" b="1" dirty="0">
                <a:latin typeface="+mj-lt"/>
              </a:endParaRPr>
            </a:p>
          </p:txBody>
        </p:sp>
        <p:sp>
          <p:nvSpPr>
            <p:cNvPr id="61" name="Freeform 60"/>
            <p:cNvSpPr/>
            <p:nvPr/>
          </p:nvSpPr>
          <p:spPr>
            <a:xfrm>
              <a:off x="835819" y="1158893"/>
              <a:ext cx="1014412" cy="169068"/>
            </a:xfrm>
            <a:custGeom>
              <a:avLst/>
              <a:gdLst>
                <a:gd name="connsiteX0" fmla="*/ 1014412 w 1014412"/>
                <a:gd name="connsiteY0" fmla="*/ 0 h 169068"/>
                <a:gd name="connsiteX1" fmla="*/ 983456 w 1014412"/>
                <a:gd name="connsiteY1" fmla="*/ 92868 h 169068"/>
                <a:gd name="connsiteX2" fmla="*/ 864394 w 1014412"/>
                <a:gd name="connsiteY2" fmla="*/ 169068 h 169068"/>
                <a:gd name="connsiteX3" fmla="*/ 0 w 1014412"/>
                <a:gd name="connsiteY3" fmla="*/ 169068 h 169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412" h="169068">
                  <a:moveTo>
                    <a:pt x="1014412" y="0"/>
                  </a:moveTo>
                  <a:cubicBezTo>
                    <a:pt x="1011435" y="32345"/>
                    <a:pt x="1008459" y="64690"/>
                    <a:pt x="983456" y="92868"/>
                  </a:cubicBezTo>
                  <a:cubicBezTo>
                    <a:pt x="958453" y="121046"/>
                    <a:pt x="934244" y="156765"/>
                    <a:pt x="864394" y="169068"/>
                  </a:cubicBezTo>
                  <a:lnTo>
                    <a:pt x="0" y="169068"/>
                  </a:lnTo>
                </a:path>
              </a:pathLst>
            </a:custGeom>
            <a:noFill/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298591" y="768636"/>
            <a:ext cx="1160216" cy="1143000"/>
            <a:chOff x="838200" y="361950"/>
            <a:chExt cx="1013586" cy="1143000"/>
          </a:xfrm>
        </p:grpSpPr>
        <p:sp>
          <p:nvSpPr>
            <p:cNvPr id="63" name="Round Diagonal Corner Rectangle 62"/>
            <p:cNvSpPr/>
            <p:nvPr/>
          </p:nvSpPr>
          <p:spPr>
            <a:xfrm>
              <a:off x="838200" y="361950"/>
              <a:ext cx="1013586" cy="1143000"/>
            </a:xfrm>
            <a:prstGeom prst="round2DiagRect">
              <a:avLst>
                <a:gd name="adj1" fmla="val 18334"/>
                <a:gd name="adj2" fmla="val 0"/>
              </a:avLst>
            </a:prstGeom>
            <a:solidFill>
              <a:schemeClr val="bg1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pic>
          <p:nvPicPr>
            <p:cNvPr id="64" name="Picture 2"/>
            <p:cNvPicPr>
              <a:picLocks noChangeAspect="1" noChangeArrowheads="1" noCrop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997986" y="437467"/>
              <a:ext cx="723946" cy="828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5" name="Group 64"/>
          <p:cNvGrpSpPr/>
          <p:nvPr/>
        </p:nvGrpSpPr>
        <p:grpSpPr>
          <a:xfrm>
            <a:off x="7296150" y="1565579"/>
            <a:ext cx="1161162" cy="366629"/>
            <a:chOff x="835819" y="1158893"/>
            <a:chExt cx="1014412" cy="366629"/>
          </a:xfrm>
        </p:grpSpPr>
        <p:sp>
          <p:nvSpPr>
            <p:cNvPr id="66" name="Rectangle 65"/>
            <p:cNvSpPr/>
            <p:nvPr/>
          </p:nvSpPr>
          <p:spPr>
            <a:xfrm>
              <a:off x="1095784" y="1271606"/>
              <a:ext cx="465217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b="1" dirty="0" smtClean="0">
                  <a:latin typeface="+mj-lt"/>
                </a:rPr>
                <a:t>Eating</a:t>
              </a:r>
              <a:endParaRPr lang="en-US" sz="1050" b="1" dirty="0">
                <a:latin typeface="+mj-lt"/>
              </a:endParaRPr>
            </a:p>
          </p:txBody>
        </p:sp>
        <p:sp>
          <p:nvSpPr>
            <p:cNvPr id="67" name="Freeform 66"/>
            <p:cNvSpPr/>
            <p:nvPr/>
          </p:nvSpPr>
          <p:spPr>
            <a:xfrm>
              <a:off x="835819" y="1158893"/>
              <a:ext cx="1014412" cy="169068"/>
            </a:xfrm>
            <a:custGeom>
              <a:avLst/>
              <a:gdLst>
                <a:gd name="connsiteX0" fmla="*/ 1014412 w 1014412"/>
                <a:gd name="connsiteY0" fmla="*/ 0 h 169068"/>
                <a:gd name="connsiteX1" fmla="*/ 983456 w 1014412"/>
                <a:gd name="connsiteY1" fmla="*/ 92868 h 169068"/>
                <a:gd name="connsiteX2" fmla="*/ 864394 w 1014412"/>
                <a:gd name="connsiteY2" fmla="*/ 169068 h 169068"/>
                <a:gd name="connsiteX3" fmla="*/ 0 w 1014412"/>
                <a:gd name="connsiteY3" fmla="*/ 169068 h 169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412" h="169068">
                  <a:moveTo>
                    <a:pt x="1014412" y="0"/>
                  </a:moveTo>
                  <a:cubicBezTo>
                    <a:pt x="1011435" y="32345"/>
                    <a:pt x="1008459" y="64690"/>
                    <a:pt x="983456" y="92868"/>
                  </a:cubicBezTo>
                  <a:cubicBezTo>
                    <a:pt x="958453" y="121046"/>
                    <a:pt x="934244" y="156765"/>
                    <a:pt x="864394" y="169068"/>
                  </a:cubicBezTo>
                  <a:lnTo>
                    <a:pt x="0" y="169068"/>
                  </a:lnTo>
                </a:path>
              </a:pathLst>
            </a:custGeom>
            <a:noFill/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594956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31" grpId="0"/>
      <p:bldP spid="31" grpId="1"/>
      <p:bldP spid="38" grpId="0"/>
      <p:bldP spid="38" grpId="1"/>
      <p:bldP spid="40" grpId="0"/>
      <p:bldP spid="40" grpId="1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2187029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07733598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50"/>
        </a:solidFill>
      </a:spPr>
      <a:bodyPr anchor="ctr"/>
      <a:lstStyle>
        <a:defPPr algn="ctr" fontAlgn="auto">
          <a:spcBef>
            <a:spcPts val="0"/>
          </a:spcBef>
          <a:spcAft>
            <a:spcPts val="0"/>
          </a:spcAft>
          <a:defRPr sz="2000" dirty="0">
            <a:solidFill>
              <a:schemeClr val="accent2">
                <a:lumMod val="50000"/>
              </a:schemeClr>
            </a:solidFill>
            <a:latin typeface="Bookman Old Style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8501</TotalTime>
  <Words>95</Words>
  <Application>Microsoft Office PowerPoint</Application>
  <PresentationFormat>On-screen Show (16:9)</PresentationFormat>
  <Paragraphs>34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Bookman Old Style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1009</cp:revision>
  <dcterms:created xsi:type="dcterms:W3CDTF">2013-07-31T12:47:49Z</dcterms:created>
  <dcterms:modified xsi:type="dcterms:W3CDTF">2022-04-24T13:22:07Z</dcterms:modified>
</cp:coreProperties>
</file>