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32" r:id="rId2"/>
    <p:sldId id="461" r:id="rId3"/>
    <p:sldId id="462" r:id="rId4"/>
    <p:sldId id="463" r:id="rId5"/>
    <p:sldId id="53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8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633588" y="361950"/>
            <a:ext cx="234315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Gravitropism</a:t>
            </a:r>
            <a:r>
              <a:rPr lang="en-US" sz="2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:</a:t>
            </a: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414" y="971550"/>
            <a:ext cx="4684648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525801" y="2174948"/>
            <a:ext cx="2839697" cy="2162528"/>
          </a:xfrm>
          <a:custGeom>
            <a:avLst/>
            <a:gdLst>
              <a:gd name="connsiteX0" fmla="*/ 285750 w 652463"/>
              <a:gd name="connsiteY0" fmla="*/ 14287 h 2129190"/>
              <a:gd name="connsiteX1" fmla="*/ 261938 w 652463"/>
              <a:gd name="connsiteY1" fmla="*/ 157162 h 2129190"/>
              <a:gd name="connsiteX2" fmla="*/ 257175 w 652463"/>
              <a:gd name="connsiteY2" fmla="*/ 219075 h 2129190"/>
              <a:gd name="connsiteX3" fmla="*/ 109538 w 652463"/>
              <a:gd name="connsiteY3" fmla="*/ 357187 h 2129190"/>
              <a:gd name="connsiteX4" fmla="*/ 276225 w 652463"/>
              <a:gd name="connsiteY4" fmla="*/ 309562 h 2129190"/>
              <a:gd name="connsiteX5" fmla="*/ 285750 w 652463"/>
              <a:gd name="connsiteY5" fmla="*/ 438150 h 2129190"/>
              <a:gd name="connsiteX6" fmla="*/ 338138 w 652463"/>
              <a:gd name="connsiteY6" fmla="*/ 666750 h 2129190"/>
              <a:gd name="connsiteX7" fmla="*/ 361950 w 652463"/>
              <a:gd name="connsiteY7" fmla="*/ 795337 h 2129190"/>
              <a:gd name="connsiteX8" fmla="*/ 271463 w 652463"/>
              <a:gd name="connsiteY8" fmla="*/ 900112 h 2129190"/>
              <a:gd name="connsiteX9" fmla="*/ 381000 w 652463"/>
              <a:gd name="connsiteY9" fmla="*/ 838200 h 2129190"/>
              <a:gd name="connsiteX10" fmla="*/ 381000 w 652463"/>
              <a:gd name="connsiteY10" fmla="*/ 909637 h 2129190"/>
              <a:gd name="connsiteX11" fmla="*/ 400050 w 652463"/>
              <a:gd name="connsiteY11" fmla="*/ 1014412 h 2129190"/>
              <a:gd name="connsiteX12" fmla="*/ 328613 w 652463"/>
              <a:gd name="connsiteY12" fmla="*/ 1123950 h 2129190"/>
              <a:gd name="connsiteX13" fmla="*/ 147638 w 652463"/>
              <a:gd name="connsiteY13" fmla="*/ 1304925 h 2129190"/>
              <a:gd name="connsiteX14" fmla="*/ 0 w 652463"/>
              <a:gd name="connsiteY14" fmla="*/ 1362075 h 2129190"/>
              <a:gd name="connsiteX15" fmla="*/ 147638 w 652463"/>
              <a:gd name="connsiteY15" fmla="*/ 1366837 h 2129190"/>
              <a:gd name="connsiteX16" fmla="*/ 133350 w 652463"/>
              <a:gd name="connsiteY16" fmla="*/ 1433512 h 2129190"/>
              <a:gd name="connsiteX17" fmla="*/ 176213 w 652463"/>
              <a:gd name="connsiteY17" fmla="*/ 1381125 h 2129190"/>
              <a:gd name="connsiteX18" fmla="*/ 204788 w 652463"/>
              <a:gd name="connsiteY18" fmla="*/ 1295400 h 2129190"/>
              <a:gd name="connsiteX19" fmla="*/ 342900 w 652463"/>
              <a:gd name="connsiteY19" fmla="*/ 1176337 h 2129190"/>
              <a:gd name="connsiteX20" fmla="*/ 342900 w 652463"/>
              <a:gd name="connsiteY20" fmla="*/ 1304925 h 2129190"/>
              <a:gd name="connsiteX21" fmla="*/ 338138 w 652463"/>
              <a:gd name="connsiteY21" fmla="*/ 1362075 h 2129190"/>
              <a:gd name="connsiteX22" fmla="*/ 280988 w 652463"/>
              <a:gd name="connsiteY22" fmla="*/ 1433512 h 2129190"/>
              <a:gd name="connsiteX23" fmla="*/ 176213 w 652463"/>
              <a:gd name="connsiteY23" fmla="*/ 1533525 h 2129190"/>
              <a:gd name="connsiteX24" fmla="*/ 357188 w 652463"/>
              <a:gd name="connsiteY24" fmla="*/ 1409700 h 2129190"/>
              <a:gd name="connsiteX25" fmla="*/ 404813 w 652463"/>
              <a:gd name="connsiteY25" fmla="*/ 1547812 h 2129190"/>
              <a:gd name="connsiteX26" fmla="*/ 447675 w 652463"/>
              <a:gd name="connsiteY26" fmla="*/ 1819275 h 2129190"/>
              <a:gd name="connsiteX27" fmla="*/ 409575 w 652463"/>
              <a:gd name="connsiteY27" fmla="*/ 1957387 h 2129190"/>
              <a:gd name="connsiteX28" fmla="*/ 390525 w 652463"/>
              <a:gd name="connsiteY28" fmla="*/ 2128837 h 2129190"/>
              <a:gd name="connsiteX29" fmla="*/ 461963 w 652463"/>
              <a:gd name="connsiteY29" fmla="*/ 1909762 h 2129190"/>
              <a:gd name="connsiteX30" fmla="*/ 481013 w 652463"/>
              <a:gd name="connsiteY30" fmla="*/ 1847850 h 2129190"/>
              <a:gd name="connsiteX31" fmla="*/ 485775 w 652463"/>
              <a:gd name="connsiteY31" fmla="*/ 1704975 h 2129190"/>
              <a:gd name="connsiteX32" fmla="*/ 471488 w 652463"/>
              <a:gd name="connsiteY32" fmla="*/ 1490662 h 2129190"/>
              <a:gd name="connsiteX33" fmla="*/ 471488 w 652463"/>
              <a:gd name="connsiteY33" fmla="*/ 1290637 h 2129190"/>
              <a:gd name="connsiteX34" fmla="*/ 504825 w 652463"/>
              <a:gd name="connsiteY34" fmla="*/ 1157287 h 2129190"/>
              <a:gd name="connsiteX35" fmla="*/ 523875 w 652463"/>
              <a:gd name="connsiteY35" fmla="*/ 1066800 h 2129190"/>
              <a:gd name="connsiteX36" fmla="*/ 519113 w 652463"/>
              <a:gd name="connsiteY36" fmla="*/ 966787 h 2129190"/>
              <a:gd name="connsiteX37" fmla="*/ 576263 w 652463"/>
              <a:gd name="connsiteY37" fmla="*/ 962025 h 2129190"/>
              <a:gd name="connsiteX38" fmla="*/ 652463 w 652463"/>
              <a:gd name="connsiteY38" fmla="*/ 1019175 h 2129190"/>
              <a:gd name="connsiteX39" fmla="*/ 638175 w 652463"/>
              <a:gd name="connsiteY39" fmla="*/ 952500 h 2129190"/>
              <a:gd name="connsiteX40" fmla="*/ 552450 w 652463"/>
              <a:gd name="connsiteY40" fmla="*/ 871537 h 2129190"/>
              <a:gd name="connsiteX41" fmla="*/ 500063 w 652463"/>
              <a:gd name="connsiteY41" fmla="*/ 752475 h 2129190"/>
              <a:gd name="connsiteX42" fmla="*/ 457200 w 652463"/>
              <a:gd name="connsiteY42" fmla="*/ 652462 h 2129190"/>
              <a:gd name="connsiteX43" fmla="*/ 428625 w 652463"/>
              <a:gd name="connsiteY43" fmla="*/ 509587 h 2129190"/>
              <a:gd name="connsiteX44" fmla="*/ 400050 w 652463"/>
              <a:gd name="connsiteY44" fmla="*/ 342900 h 2129190"/>
              <a:gd name="connsiteX45" fmla="*/ 466725 w 652463"/>
              <a:gd name="connsiteY45" fmla="*/ 390525 h 2129190"/>
              <a:gd name="connsiteX46" fmla="*/ 519113 w 652463"/>
              <a:gd name="connsiteY46" fmla="*/ 419100 h 2129190"/>
              <a:gd name="connsiteX47" fmla="*/ 414338 w 652463"/>
              <a:gd name="connsiteY47" fmla="*/ 276225 h 2129190"/>
              <a:gd name="connsiteX48" fmla="*/ 381000 w 652463"/>
              <a:gd name="connsiteY48" fmla="*/ 166687 h 2129190"/>
              <a:gd name="connsiteX49" fmla="*/ 395288 w 652463"/>
              <a:gd name="connsiteY49" fmla="*/ 57150 h 2129190"/>
              <a:gd name="connsiteX50" fmla="*/ 409575 w 652463"/>
              <a:gd name="connsiteY50" fmla="*/ 0 h 2129190"/>
              <a:gd name="connsiteX51" fmla="*/ 285750 w 652463"/>
              <a:gd name="connsiteY51" fmla="*/ 14287 h 2129190"/>
              <a:gd name="connsiteX0" fmla="*/ 285750 w 652463"/>
              <a:gd name="connsiteY0" fmla="*/ 14287 h 2129190"/>
              <a:gd name="connsiteX1" fmla="*/ 261938 w 652463"/>
              <a:gd name="connsiteY1" fmla="*/ 157162 h 2129190"/>
              <a:gd name="connsiteX2" fmla="*/ 257175 w 652463"/>
              <a:gd name="connsiteY2" fmla="*/ 219075 h 2129190"/>
              <a:gd name="connsiteX3" fmla="*/ 109538 w 652463"/>
              <a:gd name="connsiteY3" fmla="*/ 357187 h 2129190"/>
              <a:gd name="connsiteX4" fmla="*/ 257175 w 652463"/>
              <a:gd name="connsiteY4" fmla="*/ 309562 h 2129190"/>
              <a:gd name="connsiteX5" fmla="*/ 285750 w 652463"/>
              <a:gd name="connsiteY5" fmla="*/ 438150 h 2129190"/>
              <a:gd name="connsiteX6" fmla="*/ 338138 w 652463"/>
              <a:gd name="connsiteY6" fmla="*/ 666750 h 2129190"/>
              <a:gd name="connsiteX7" fmla="*/ 361950 w 652463"/>
              <a:gd name="connsiteY7" fmla="*/ 795337 h 2129190"/>
              <a:gd name="connsiteX8" fmla="*/ 271463 w 652463"/>
              <a:gd name="connsiteY8" fmla="*/ 900112 h 2129190"/>
              <a:gd name="connsiteX9" fmla="*/ 381000 w 652463"/>
              <a:gd name="connsiteY9" fmla="*/ 838200 h 2129190"/>
              <a:gd name="connsiteX10" fmla="*/ 381000 w 652463"/>
              <a:gd name="connsiteY10" fmla="*/ 909637 h 2129190"/>
              <a:gd name="connsiteX11" fmla="*/ 400050 w 652463"/>
              <a:gd name="connsiteY11" fmla="*/ 1014412 h 2129190"/>
              <a:gd name="connsiteX12" fmla="*/ 328613 w 652463"/>
              <a:gd name="connsiteY12" fmla="*/ 1123950 h 2129190"/>
              <a:gd name="connsiteX13" fmla="*/ 147638 w 652463"/>
              <a:gd name="connsiteY13" fmla="*/ 1304925 h 2129190"/>
              <a:gd name="connsiteX14" fmla="*/ 0 w 652463"/>
              <a:gd name="connsiteY14" fmla="*/ 1362075 h 2129190"/>
              <a:gd name="connsiteX15" fmla="*/ 147638 w 652463"/>
              <a:gd name="connsiteY15" fmla="*/ 1366837 h 2129190"/>
              <a:gd name="connsiteX16" fmla="*/ 133350 w 652463"/>
              <a:gd name="connsiteY16" fmla="*/ 1433512 h 2129190"/>
              <a:gd name="connsiteX17" fmla="*/ 176213 w 652463"/>
              <a:gd name="connsiteY17" fmla="*/ 1381125 h 2129190"/>
              <a:gd name="connsiteX18" fmla="*/ 204788 w 652463"/>
              <a:gd name="connsiteY18" fmla="*/ 1295400 h 2129190"/>
              <a:gd name="connsiteX19" fmla="*/ 342900 w 652463"/>
              <a:gd name="connsiteY19" fmla="*/ 1176337 h 2129190"/>
              <a:gd name="connsiteX20" fmla="*/ 342900 w 652463"/>
              <a:gd name="connsiteY20" fmla="*/ 1304925 h 2129190"/>
              <a:gd name="connsiteX21" fmla="*/ 338138 w 652463"/>
              <a:gd name="connsiteY21" fmla="*/ 1362075 h 2129190"/>
              <a:gd name="connsiteX22" fmla="*/ 280988 w 652463"/>
              <a:gd name="connsiteY22" fmla="*/ 1433512 h 2129190"/>
              <a:gd name="connsiteX23" fmla="*/ 176213 w 652463"/>
              <a:gd name="connsiteY23" fmla="*/ 1533525 h 2129190"/>
              <a:gd name="connsiteX24" fmla="*/ 357188 w 652463"/>
              <a:gd name="connsiteY24" fmla="*/ 1409700 h 2129190"/>
              <a:gd name="connsiteX25" fmla="*/ 404813 w 652463"/>
              <a:gd name="connsiteY25" fmla="*/ 1547812 h 2129190"/>
              <a:gd name="connsiteX26" fmla="*/ 447675 w 652463"/>
              <a:gd name="connsiteY26" fmla="*/ 1819275 h 2129190"/>
              <a:gd name="connsiteX27" fmla="*/ 409575 w 652463"/>
              <a:gd name="connsiteY27" fmla="*/ 1957387 h 2129190"/>
              <a:gd name="connsiteX28" fmla="*/ 390525 w 652463"/>
              <a:gd name="connsiteY28" fmla="*/ 2128837 h 2129190"/>
              <a:gd name="connsiteX29" fmla="*/ 461963 w 652463"/>
              <a:gd name="connsiteY29" fmla="*/ 1909762 h 2129190"/>
              <a:gd name="connsiteX30" fmla="*/ 481013 w 652463"/>
              <a:gd name="connsiteY30" fmla="*/ 1847850 h 2129190"/>
              <a:gd name="connsiteX31" fmla="*/ 485775 w 652463"/>
              <a:gd name="connsiteY31" fmla="*/ 1704975 h 2129190"/>
              <a:gd name="connsiteX32" fmla="*/ 471488 w 652463"/>
              <a:gd name="connsiteY32" fmla="*/ 1490662 h 2129190"/>
              <a:gd name="connsiteX33" fmla="*/ 471488 w 652463"/>
              <a:gd name="connsiteY33" fmla="*/ 1290637 h 2129190"/>
              <a:gd name="connsiteX34" fmla="*/ 504825 w 652463"/>
              <a:gd name="connsiteY34" fmla="*/ 1157287 h 2129190"/>
              <a:gd name="connsiteX35" fmla="*/ 523875 w 652463"/>
              <a:gd name="connsiteY35" fmla="*/ 1066800 h 2129190"/>
              <a:gd name="connsiteX36" fmla="*/ 519113 w 652463"/>
              <a:gd name="connsiteY36" fmla="*/ 966787 h 2129190"/>
              <a:gd name="connsiteX37" fmla="*/ 576263 w 652463"/>
              <a:gd name="connsiteY37" fmla="*/ 962025 h 2129190"/>
              <a:gd name="connsiteX38" fmla="*/ 652463 w 652463"/>
              <a:gd name="connsiteY38" fmla="*/ 1019175 h 2129190"/>
              <a:gd name="connsiteX39" fmla="*/ 638175 w 652463"/>
              <a:gd name="connsiteY39" fmla="*/ 952500 h 2129190"/>
              <a:gd name="connsiteX40" fmla="*/ 552450 w 652463"/>
              <a:gd name="connsiteY40" fmla="*/ 871537 h 2129190"/>
              <a:gd name="connsiteX41" fmla="*/ 500063 w 652463"/>
              <a:gd name="connsiteY41" fmla="*/ 752475 h 2129190"/>
              <a:gd name="connsiteX42" fmla="*/ 457200 w 652463"/>
              <a:gd name="connsiteY42" fmla="*/ 652462 h 2129190"/>
              <a:gd name="connsiteX43" fmla="*/ 428625 w 652463"/>
              <a:gd name="connsiteY43" fmla="*/ 509587 h 2129190"/>
              <a:gd name="connsiteX44" fmla="*/ 400050 w 652463"/>
              <a:gd name="connsiteY44" fmla="*/ 342900 h 2129190"/>
              <a:gd name="connsiteX45" fmla="*/ 466725 w 652463"/>
              <a:gd name="connsiteY45" fmla="*/ 390525 h 2129190"/>
              <a:gd name="connsiteX46" fmla="*/ 519113 w 652463"/>
              <a:gd name="connsiteY46" fmla="*/ 419100 h 2129190"/>
              <a:gd name="connsiteX47" fmla="*/ 414338 w 652463"/>
              <a:gd name="connsiteY47" fmla="*/ 276225 h 2129190"/>
              <a:gd name="connsiteX48" fmla="*/ 381000 w 652463"/>
              <a:gd name="connsiteY48" fmla="*/ 166687 h 2129190"/>
              <a:gd name="connsiteX49" fmla="*/ 395288 w 652463"/>
              <a:gd name="connsiteY49" fmla="*/ 57150 h 2129190"/>
              <a:gd name="connsiteX50" fmla="*/ 409575 w 652463"/>
              <a:gd name="connsiteY50" fmla="*/ 0 h 2129190"/>
              <a:gd name="connsiteX51" fmla="*/ 285750 w 652463"/>
              <a:gd name="connsiteY51" fmla="*/ 14287 h 2129190"/>
              <a:gd name="connsiteX0" fmla="*/ 285750 w 652463"/>
              <a:gd name="connsiteY0" fmla="*/ 14287 h 2129190"/>
              <a:gd name="connsiteX1" fmla="*/ 266700 w 652463"/>
              <a:gd name="connsiteY1" fmla="*/ 128587 h 2129190"/>
              <a:gd name="connsiteX2" fmla="*/ 257175 w 652463"/>
              <a:gd name="connsiteY2" fmla="*/ 219075 h 2129190"/>
              <a:gd name="connsiteX3" fmla="*/ 109538 w 652463"/>
              <a:gd name="connsiteY3" fmla="*/ 357187 h 2129190"/>
              <a:gd name="connsiteX4" fmla="*/ 257175 w 652463"/>
              <a:gd name="connsiteY4" fmla="*/ 309562 h 2129190"/>
              <a:gd name="connsiteX5" fmla="*/ 285750 w 652463"/>
              <a:gd name="connsiteY5" fmla="*/ 438150 h 2129190"/>
              <a:gd name="connsiteX6" fmla="*/ 338138 w 652463"/>
              <a:gd name="connsiteY6" fmla="*/ 666750 h 2129190"/>
              <a:gd name="connsiteX7" fmla="*/ 361950 w 652463"/>
              <a:gd name="connsiteY7" fmla="*/ 795337 h 2129190"/>
              <a:gd name="connsiteX8" fmla="*/ 271463 w 652463"/>
              <a:gd name="connsiteY8" fmla="*/ 900112 h 2129190"/>
              <a:gd name="connsiteX9" fmla="*/ 381000 w 652463"/>
              <a:gd name="connsiteY9" fmla="*/ 838200 h 2129190"/>
              <a:gd name="connsiteX10" fmla="*/ 381000 w 652463"/>
              <a:gd name="connsiteY10" fmla="*/ 909637 h 2129190"/>
              <a:gd name="connsiteX11" fmla="*/ 400050 w 652463"/>
              <a:gd name="connsiteY11" fmla="*/ 1014412 h 2129190"/>
              <a:gd name="connsiteX12" fmla="*/ 328613 w 652463"/>
              <a:gd name="connsiteY12" fmla="*/ 1123950 h 2129190"/>
              <a:gd name="connsiteX13" fmla="*/ 147638 w 652463"/>
              <a:gd name="connsiteY13" fmla="*/ 1304925 h 2129190"/>
              <a:gd name="connsiteX14" fmla="*/ 0 w 652463"/>
              <a:gd name="connsiteY14" fmla="*/ 1362075 h 2129190"/>
              <a:gd name="connsiteX15" fmla="*/ 147638 w 652463"/>
              <a:gd name="connsiteY15" fmla="*/ 1366837 h 2129190"/>
              <a:gd name="connsiteX16" fmla="*/ 133350 w 652463"/>
              <a:gd name="connsiteY16" fmla="*/ 1433512 h 2129190"/>
              <a:gd name="connsiteX17" fmla="*/ 176213 w 652463"/>
              <a:gd name="connsiteY17" fmla="*/ 1381125 h 2129190"/>
              <a:gd name="connsiteX18" fmla="*/ 204788 w 652463"/>
              <a:gd name="connsiteY18" fmla="*/ 1295400 h 2129190"/>
              <a:gd name="connsiteX19" fmla="*/ 342900 w 652463"/>
              <a:gd name="connsiteY19" fmla="*/ 1176337 h 2129190"/>
              <a:gd name="connsiteX20" fmla="*/ 342900 w 652463"/>
              <a:gd name="connsiteY20" fmla="*/ 1304925 h 2129190"/>
              <a:gd name="connsiteX21" fmla="*/ 338138 w 652463"/>
              <a:gd name="connsiteY21" fmla="*/ 1362075 h 2129190"/>
              <a:gd name="connsiteX22" fmla="*/ 280988 w 652463"/>
              <a:gd name="connsiteY22" fmla="*/ 1433512 h 2129190"/>
              <a:gd name="connsiteX23" fmla="*/ 176213 w 652463"/>
              <a:gd name="connsiteY23" fmla="*/ 1533525 h 2129190"/>
              <a:gd name="connsiteX24" fmla="*/ 357188 w 652463"/>
              <a:gd name="connsiteY24" fmla="*/ 1409700 h 2129190"/>
              <a:gd name="connsiteX25" fmla="*/ 404813 w 652463"/>
              <a:gd name="connsiteY25" fmla="*/ 1547812 h 2129190"/>
              <a:gd name="connsiteX26" fmla="*/ 447675 w 652463"/>
              <a:gd name="connsiteY26" fmla="*/ 1819275 h 2129190"/>
              <a:gd name="connsiteX27" fmla="*/ 409575 w 652463"/>
              <a:gd name="connsiteY27" fmla="*/ 1957387 h 2129190"/>
              <a:gd name="connsiteX28" fmla="*/ 390525 w 652463"/>
              <a:gd name="connsiteY28" fmla="*/ 2128837 h 2129190"/>
              <a:gd name="connsiteX29" fmla="*/ 461963 w 652463"/>
              <a:gd name="connsiteY29" fmla="*/ 1909762 h 2129190"/>
              <a:gd name="connsiteX30" fmla="*/ 481013 w 652463"/>
              <a:gd name="connsiteY30" fmla="*/ 1847850 h 2129190"/>
              <a:gd name="connsiteX31" fmla="*/ 485775 w 652463"/>
              <a:gd name="connsiteY31" fmla="*/ 1704975 h 2129190"/>
              <a:gd name="connsiteX32" fmla="*/ 471488 w 652463"/>
              <a:gd name="connsiteY32" fmla="*/ 1490662 h 2129190"/>
              <a:gd name="connsiteX33" fmla="*/ 471488 w 652463"/>
              <a:gd name="connsiteY33" fmla="*/ 1290637 h 2129190"/>
              <a:gd name="connsiteX34" fmla="*/ 504825 w 652463"/>
              <a:gd name="connsiteY34" fmla="*/ 1157287 h 2129190"/>
              <a:gd name="connsiteX35" fmla="*/ 523875 w 652463"/>
              <a:gd name="connsiteY35" fmla="*/ 1066800 h 2129190"/>
              <a:gd name="connsiteX36" fmla="*/ 519113 w 652463"/>
              <a:gd name="connsiteY36" fmla="*/ 966787 h 2129190"/>
              <a:gd name="connsiteX37" fmla="*/ 576263 w 652463"/>
              <a:gd name="connsiteY37" fmla="*/ 962025 h 2129190"/>
              <a:gd name="connsiteX38" fmla="*/ 652463 w 652463"/>
              <a:gd name="connsiteY38" fmla="*/ 1019175 h 2129190"/>
              <a:gd name="connsiteX39" fmla="*/ 638175 w 652463"/>
              <a:gd name="connsiteY39" fmla="*/ 952500 h 2129190"/>
              <a:gd name="connsiteX40" fmla="*/ 552450 w 652463"/>
              <a:gd name="connsiteY40" fmla="*/ 871537 h 2129190"/>
              <a:gd name="connsiteX41" fmla="*/ 500063 w 652463"/>
              <a:gd name="connsiteY41" fmla="*/ 752475 h 2129190"/>
              <a:gd name="connsiteX42" fmla="*/ 457200 w 652463"/>
              <a:gd name="connsiteY42" fmla="*/ 652462 h 2129190"/>
              <a:gd name="connsiteX43" fmla="*/ 428625 w 652463"/>
              <a:gd name="connsiteY43" fmla="*/ 509587 h 2129190"/>
              <a:gd name="connsiteX44" fmla="*/ 400050 w 652463"/>
              <a:gd name="connsiteY44" fmla="*/ 342900 h 2129190"/>
              <a:gd name="connsiteX45" fmla="*/ 466725 w 652463"/>
              <a:gd name="connsiteY45" fmla="*/ 390525 h 2129190"/>
              <a:gd name="connsiteX46" fmla="*/ 519113 w 652463"/>
              <a:gd name="connsiteY46" fmla="*/ 419100 h 2129190"/>
              <a:gd name="connsiteX47" fmla="*/ 414338 w 652463"/>
              <a:gd name="connsiteY47" fmla="*/ 276225 h 2129190"/>
              <a:gd name="connsiteX48" fmla="*/ 381000 w 652463"/>
              <a:gd name="connsiteY48" fmla="*/ 166687 h 2129190"/>
              <a:gd name="connsiteX49" fmla="*/ 395288 w 652463"/>
              <a:gd name="connsiteY49" fmla="*/ 57150 h 2129190"/>
              <a:gd name="connsiteX50" fmla="*/ 409575 w 652463"/>
              <a:gd name="connsiteY50" fmla="*/ 0 h 2129190"/>
              <a:gd name="connsiteX51" fmla="*/ 285750 w 652463"/>
              <a:gd name="connsiteY51" fmla="*/ 14287 h 2129190"/>
              <a:gd name="connsiteX0" fmla="*/ 285750 w 652463"/>
              <a:gd name="connsiteY0" fmla="*/ 14287 h 2129190"/>
              <a:gd name="connsiteX1" fmla="*/ 269081 w 652463"/>
              <a:gd name="connsiteY1" fmla="*/ 109537 h 2129190"/>
              <a:gd name="connsiteX2" fmla="*/ 257175 w 652463"/>
              <a:gd name="connsiteY2" fmla="*/ 219075 h 2129190"/>
              <a:gd name="connsiteX3" fmla="*/ 109538 w 652463"/>
              <a:gd name="connsiteY3" fmla="*/ 357187 h 2129190"/>
              <a:gd name="connsiteX4" fmla="*/ 257175 w 652463"/>
              <a:gd name="connsiteY4" fmla="*/ 309562 h 2129190"/>
              <a:gd name="connsiteX5" fmla="*/ 285750 w 652463"/>
              <a:gd name="connsiteY5" fmla="*/ 438150 h 2129190"/>
              <a:gd name="connsiteX6" fmla="*/ 338138 w 652463"/>
              <a:gd name="connsiteY6" fmla="*/ 666750 h 2129190"/>
              <a:gd name="connsiteX7" fmla="*/ 361950 w 652463"/>
              <a:gd name="connsiteY7" fmla="*/ 795337 h 2129190"/>
              <a:gd name="connsiteX8" fmla="*/ 271463 w 652463"/>
              <a:gd name="connsiteY8" fmla="*/ 900112 h 2129190"/>
              <a:gd name="connsiteX9" fmla="*/ 381000 w 652463"/>
              <a:gd name="connsiteY9" fmla="*/ 838200 h 2129190"/>
              <a:gd name="connsiteX10" fmla="*/ 381000 w 652463"/>
              <a:gd name="connsiteY10" fmla="*/ 909637 h 2129190"/>
              <a:gd name="connsiteX11" fmla="*/ 400050 w 652463"/>
              <a:gd name="connsiteY11" fmla="*/ 1014412 h 2129190"/>
              <a:gd name="connsiteX12" fmla="*/ 328613 w 652463"/>
              <a:gd name="connsiteY12" fmla="*/ 1123950 h 2129190"/>
              <a:gd name="connsiteX13" fmla="*/ 147638 w 652463"/>
              <a:gd name="connsiteY13" fmla="*/ 1304925 h 2129190"/>
              <a:gd name="connsiteX14" fmla="*/ 0 w 652463"/>
              <a:gd name="connsiteY14" fmla="*/ 1362075 h 2129190"/>
              <a:gd name="connsiteX15" fmla="*/ 147638 w 652463"/>
              <a:gd name="connsiteY15" fmla="*/ 1366837 h 2129190"/>
              <a:gd name="connsiteX16" fmla="*/ 133350 w 652463"/>
              <a:gd name="connsiteY16" fmla="*/ 1433512 h 2129190"/>
              <a:gd name="connsiteX17" fmla="*/ 176213 w 652463"/>
              <a:gd name="connsiteY17" fmla="*/ 1381125 h 2129190"/>
              <a:gd name="connsiteX18" fmla="*/ 204788 w 652463"/>
              <a:gd name="connsiteY18" fmla="*/ 1295400 h 2129190"/>
              <a:gd name="connsiteX19" fmla="*/ 342900 w 652463"/>
              <a:gd name="connsiteY19" fmla="*/ 1176337 h 2129190"/>
              <a:gd name="connsiteX20" fmla="*/ 342900 w 652463"/>
              <a:gd name="connsiteY20" fmla="*/ 1304925 h 2129190"/>
              <a:gd name="connsiteX21" fmla="*/ 338138 w 652463"/>
              <a:gd name="connsiteY21" fmla="*/ 1362075 h 2129190"/>
              <a:gd name="connsiteX22" fmla="*/ 280988 w 652463"/>
              <a:gd name="connsiteY22" fmla="*/ 1433512 h 2129190"/>
              <a:gd name="connsiteX23" fmla="*/ 176213 w 652463"/>
              <a:gd name="connsiteY23" fmla="*/ 1533525 h 2129190"/>
              <a:gd name="connsiteX24" fmla="*/ 357188 w 652463"/>
              <a:gd name="connsiteY24" fmla="*/ 1409700 h 2129190"/>
              <a:gd name="connsiteX25" fmla="*/ 404813 w 652463"/>
              <a:gd name="connsiteY25" fmla="*/ 1547812 h 2129190"/>
              <a:gd name="connsiteX26" fmla="*/ 447675 w 652463"/>
              <a:gd name="connsiteY26" fmla="*/ 1819275 h 2129190"/>
              <a:gd name="connsiteX27" fmla="*/ 409575 w 652463"/>
              <a:gd name="connsiteY27" fmla="*/ 1957387 h 2129190"/>
              <a:gd name="connsiteX28" fmla="*/ 390525 w 652463"/>
              <a:gd name="connsiteY28" fmla="*/ 2128837 h 2129190"/>
              <a:gd name="connsiteX29" fmla="*/ 461963 w 652463"/>
              <a:gd name="connsiteY29" fmla="*/ 1909762 h 2129190"/>
              <a:gd name="connsiteX30" fmla="*/ 481013 w 652463"/>
              <a:gd name="connsiteY30" fmla="*/ 1847850 h 2129190"/>
              <a:gd name="connsiteX31" fmla="*/ 485775 w 652463"/>
              <a:gd name="connsiteY31" fmla="*/ 1704975 h 2129190"/>
              <a:gd name="connsiteX32" fmla="*/ 471488 w 652463"/>
              <a:gd name="connsiteY32" fmla="*/ 1490662 h 2129190"/>
              <a:gd name="connsiteX33" fmla="*/ 471488 w 652463"/>
              <a:gd name="connsiteY33" fmla="*/ 1290637 h 2129190"/>
              <a:gd name="connsiteX34" fmla="*/ 504825 w 652463"/>
              <a:gd name="connsiteY34" fmla="*/ 1157287 h 2129190"/>
              <a:gd name="connsiteX35" fmla="*/ 523875 w 652463"/>
              <a:gd name="connsiteY35" fmla="*/ 1066800 h 2129190"/>
              <a:gd name="connsiteX36" fmla="*/ 519113 w 652463"/>
              <a:gd name="connsiteY36" fmla="*/ 966787 h 2129190"/>
              <a:gd name="connsiteX37" fmla="*/ 576263 w 652463"/>
              <a:gd name="connsiteY37" fmla="*/ 962025 h 2129190"/>
              <a:gd name="connsiteX38" fmla="*/ 652463 w 652463"/>
              <a:gd name="connsiteY38" fmla="*/ 1019175 h 2129190"/>
              <a:gd name="connsiteX39" fmla="*/ 638175 w 652463"/>
              <a:gd name="connsiteY39" fmla="*/ 952500 h 2129190"/>
              <a:gd name="connsiteX40" fmla="*/ 552450 w 652463"/>
              <a:gd name="connsiteY40" fmla="*/ 871537 h 2129190"/>
              <a:gd name="connsiteX41" fmla="*/ 500063 w 652463"/>
              <a:gd name="connsiteY41" fmla="*/ 752475 h 2129190"/>
              <a:gd name="connsiteX42" fmla="*/ 457200 w 652463"/>
              <a:gd name="connsiteY42" fmla="*/ 652462 h 2129190"/>
              <a:gd name="connsiteX43" fmla="*/ 428625 w 652463"/>
              <a:gd name="connsiteY43" fmla="*/ 509587 h 2129190"/>
              <a:gd name="connsiteX44" fmla="*/ 400050 w 652463"/>
              <a:gd name="connsiteY44" fmla="*/ 342900 h 2129190"/>
              <a:gd name="connsiteX45" fmla="*/ 466725 w 652463"/>
              <a:gd name="connsiteY45" fmla="*/ 390525 h 2129190"/>
              <a:gd name="connsiteX46" fmla="*/ 519113 w 652463"/>
              <a:gd name="connsiteY46" fmla="*/ 419100 h 2129190"/>
              <a:gd name="connsiteX47" fmla="*/ 414338 w 652463"/>
              <a:gd name="connsiteY47" fmla="*/ 276225 h 2129190"/>
              <a:gd name="connsiteX48" fmla="*/ 381000 w 652463"/>
              <a:gd name="connsiteY48" fmla="*/ 166687 h 2129190"/>
              <a:gd name="connsiteX49" fmla="*/ 395288 w 652463"/>
              <a:gd name="connsiteY49" fmla="*/ 57150 h 2129190"/>
              <a:gd name="connsiteX50" fmla="*/ 409575 w 652463"/>
              <a:gd name="connsiteY50" fmla="*/ 0 h 2129190"/>
              <a:gd name="connsiteX51" fmla="*/ 285750 w 652463"/>
              <a:gd name="connsiteY51" fmla="*/ 14287 h 2129190"/>
              <a:gd name="connsiteX0" fmla="*/ 297657 w 652463"/>
              <a:gd name="connsiteY0" fmla="*/ 0 h 2162528"/>
              <a:gd name="connsiteX1" fmla="*/ 269081 w 652463"/>
              <a:gd name="connsiteY1" fmla="*/ 142875 h 2162528"/>
              <a:gd name="connsiteX2" fmla="*/ 257175 w 652463"/>
              <a:gd name="connsiteY2" fmla="*/ 252413 h 2162528"/>
              <a:gd name="connsiteX3" fmla="*/ 109538 w 652463"/>
              <a:gd name="connsiteY3" fmla="*/ 390525 h 2162528"/>
              <a:gd name="connsiteX4" fmla="*/ 257175 w 652463"/>
              <a:gd name="connsiteY4" fmla="*/ 342900 h 2162528"/>
              <a:gd name="connsiteX5" fmla="*/ 285750 w 652463"/>
              <a:gd name="connsiteY5" fmla="*/ 471488 h 2162528"/>
              <a:gd name="connsiteX6" fmla="*/ 338138 w 652463"/>
              <a:gd name="connsiteY6" fmla="*/ 700088 h 2162528"/>
              <a:gd name="connsiteX7" fmla="*/ 361950 w 652463"/>
              <a:gd name="connsiteY7" fmla="*/ 828675 h 2162528"/>
              <a:gd name="connsiteX8" fmla="*/ 271463 w 652463"/>
              <a:gd name="connsiteY8" fmla="*/ 933450 h 2162528"/>
              <a:gd name="connsiteX9" fmla="*/ 381000 w 652463"/>
              <a:gd name="connsiteY9" fmla="*/ 871538 h 2162528"/>
              <a:gd name="connsiteX10" fmla="*/ 381000 w 652463"/>
              <a:gd name="connsiteY10" fmla="*/ 942975 h 2162528"/>
              <a:gd name="connsiteX11" fmla="*/ 400050 w 652463"/>
              <a:gd name="connsiteY11" fmla="*/ 1047750 h 2162528"/>
              <a:gd name="connsiteX12" fmla="*/ 328613 w 652463"/>
              <a:gd name="connsiteY12" fmla="*/ 1157288 h 2162528"/>
              <a:gd name="connsiteX13" fmla="*/ 147638 w 652463"/>
              <a:gd name="connsiteY13" fmla="*/ 1338263 h 2162528"/>
              <a:gd name="connsiteX14" fmla="*/ 0 w 652463"/>
              <a:gd name="connsiteY14" fmla="*/ 1395413 h 2162528"/>
              <a:gd name="connsiteX15" fmla="*/ 147638 w 652463"/>
              <a:gd name="connsiteY15" fmla="*/ 1400175 h 2162528"/>
              <a:gd name="connsiteX16" fmla="*/ 133350 w 652463"/>
              <a:gd name="connsiteY16" fmla="*/ 1466850 h 2162528"/>
              <a:gd name="connsiteX17" fmla="*/ 176213 w 652463"/>
              <a:gd name="connsiteY17" fmla="*/ 1414463 h 2162528"/>
              <a:gd name="connsiteX18" fmla="*/ 204788 w 652463"/>
              <a:gd name="connsiteY18" fmla="*/ 1328738 h 2162528"/>
              <a:gd name="connsiteX19" fmla="*/ 342900 w 652463"/>
              <a:gd name="connsiteY19" fmla="*/ 1209675 h 2162528"/>
              <a:gd name="connsiteX20" fmla="*/ 342900 w 652463"/>
              <a:gd name="connsiteY20" fmla="*/ 1338263 h 2162528"/>
              <a:gd name="connsiteX21" fmla="*/ 338138 w 652463"/>
              <a:gd name="connsiteY21" fmla="*/ 1395413 h 2162528"/>
              <a:gd name="connsiteX22" fmla="*/ 280988 w 652463"/>
              <a:gd name="connsiteY22" fmla="*/ 1466850 h 2162528"/>
              <a:gd name="connsiteX23" fmla="*/ 176213 w 652463"/>
              <a:gd name="connsiteY23" fmla="*/ 1566863 h 2162528"/>
              <a:gd name="connsiteX24" fmla="*/ 357188 w 652463"/>
              <a:gd name="connsiteY24" fmla="*/ 1443038 h 2162528"/>
              <a:gd name="connsiteX25" fmla="*/ 404813 w 652463"/>
              <a:gd name="connsiteY25" fmla="*/ 1581150 h 2162528"/>
              <a:gd name="connsiteX26" fmla="*/ 447675 w 652463"/>
              <a:gd name="connsiteY26" fmla="*/ 1852613 h 2162528"/>
              <a:gd name="connsiteX27" fmla="*/ 409575 w 652463"/>
              <a:gd name="connsiteY27" fmla="*/ 1990725 h 2162528"/>
              <a:gd name="connsiteX28" fmla="*/ 390525 w 652463"/>
              <a:gd name="connsiteY28" fmla="*/ 2162175 h 2162528"/>
              <a:gd name="connsiteX29" fmla="*/ 461963 w 652463"/>
              <a:gd name="connsiteY29" fmla="*/ 1943100 h 2162528"/>
              <a:gd name="connsiteX30" fmla="*/ 481013 w 652463"/>
              <a:gd name="connsiteY30" fmla="*/ 1881188 h 2162528"/>
              <a:gd name="connsiteX31" fmla="*/ 485775 w 652463"/>
              <a:gd name="connsiteY31" fmla="*/ 1738313 h 2162528"/>
              <a:gd name="connsiteX32" fmla="*/ 471488 w 652463"/>
              <a:gd name="connsiteY32" fmla="*/ 1524000 h 2162528"/>
              <a:gd name="connsiteX33" fmla="*/ 471488 w 652463"/>
              <a:gd name="connsiteY33" fmla="*/ 1323975 h 2162528"/>
              <a:gd name="connsiteX34" fmla="*/ 504825 w 652463"/>
              <a:gd name="connsiteY34" fmla="*/ 1190625 h 2162528"/>
              <a:gd name="connsiteX35" fmla="*/ 523875 w 652463"/>
              <a:gd name="connsiteY35" fmla="*/ 1100138 h 2162528"/>
              <a:gd name="connsiteX36" fmla="*/ 519113 w 652463"/>
              <a:gd name="connsiteY36" fmla="*/ 1000125 h 2162528"/>
              <a:gd name="connsiteX37" fmla="*/ 576263 w 652463"/>
              <a:gd name="connsiteY37" fmla="*/ 995363 h 2162528"/>
              <a:gd name="connsiteX38" fmla="*/ 652463 w 652463"/>
              <a:gd name="connsiteY38" fmla="*/ 1052513 h 2162528"/>
              <a:gd name="connsiteX39" fmla="*/ 638175 w 652463"/>
              <a:gd name="connsiteY39" fmla="*/ 985838 h 2162528"/>
              <a:gd name="connsiteX40" fmla="*/ 552450 w 652463"/>
              <a:gd name="connsiteY40" fmla="*/ 904875 h 2162528"/>
              <a:gd name="connsiteX41" fmla="*/ 500063 w 652463"/>
              <a:gd name="connsiteY41" fmla="*/ 785813 h 2162528"/>
              <a:gd name="connsiteX42" fmla="*/ 457200 w 652463"/>
              <a:gd name="connsiteY42" fmla="*/ 685800 h 2162528"/>
              <a:gd name="connsiteX43" fmla="*/ 428625 w 652463"/>
              <a:gd name="connsiteY43" fmla="*/ 542925 h 2162528"/>
              <a:gd name="connsiteX44" fmla="*/ 400050 w 652463"/>
              <a:gd name="connsiteY44" fmla="*/ 376238 h 2162528"/>
              <a:gd name="connsiteX45" fmla="*/ 466725 w 652463"/>
              <a:gd name="connsiteY45" fmla="*/ 423863 h 2162528"/>
              <a:gd name="connsiteX46" fmla="*/ 519113 w 652463"/>
              <a:gd name="connsiteY46" fmla="*/ 452438 h 2162528"/>
              <a:gd name="connsiteX47" fmla="*/ 414338 w 652463"/>
              <a:gd name="connsiteY47" fmla="*/ 309563 h 2162528"/>
              <a:gd name="connsiteX48" fmla="*/ 381000 w 652463"/>
              <a:gd name="connsiteY48" fmla="*/ 200025 h 2162528"/>
              <a:gd name="connsiteX49" fmla="*/ 395288 w 652463"/>
              <a:gd name="connsiteY49" fmla="*/ 90488 h 2162528"/>
              <a:gd name="connsiteX50" fmla="*/ 409575 w 652463"/>
              <a:gd name="connsiteY50" fmla="*/ 33338 h 2162528"/>
              <a:gd name="connsiteX51" fmla="*/ 297657 w 652463"/>
              <a:gd name="connsiteY51" fmla="*/ 0 h 2162528"/>
              <a:gd name="connsiteX0" fmla="*/ 297657 w 652463"/>
              <a:gd name="connsiteY0" fmla="*/ 0 h 2162528"/>
              <a:gd name="connsiteX1" fmla="*/ 269081 w 652463"/>
              <a:gd name="connsiteY1" fmla="*/ 142875 h 2162528"/>
              <a:gd name="connsiteX2" fmla="*/ 257175 w 652463"/>
              <a:gd name="connsiteY2" fmla="*/ 252413 h 2162528"/>
              <a:gd name="connsiteX3" fmla="*/ 109538 w 652463"/>
              <a:gd name="connsiteY3" fmla="*/ 390525 h 2162528"/>
              <a:gd name="connsiteX4" fmla="*/ 257175 w 652463"/>
              <a:gd name="connsiteY4" fmla="*/ 342900 h 2162528"/>
              <a:gd name="connsiteX5" fmla="*/ 285750 w 652463"/>
              <a:gd name="connsiteY5" fmla="*/ 471488 h 2162528"/>
              <a:gd name="connsiteX6" fmla="*/ 338138 w 652463"/>
              <a:gd name="connsiteY6" fmla="*/ 700088 h 2162528"/>
              <a:gd name="connsiteX7" fmla="*/ 361950 w 652463"/>
              <a:gd name="connsiteY7" fmla="*/ 828675 h 2162528"/>
              <a:gd name="connsiteX8" fmla="*/ 271463 w 652463"/>
              <a:gd name="connsiteY8" fmla="*/ 933450 h 2162528"/>
              <a:gd name="connsiteX9" fmla="*/ 381000 w 652463"/>
              <a:gd name="connsiteY9" fmla="*/ 871538 h 2162528"/>
              <a:gd name="connsiteX10" fmla="*/ 381000 w 652463"/>
              <a:gd name="connsiteY10" fmla="*/ 942975 h 2162528"/>
              <a:gd name="connsiteX11" fmla="*/ 400050 w 652463"/>
              <a:gd name="connsiteY11" fmla="*/ 1047750 h 2162528"/>
              <a:gd name="connsiteX12" fmla="*/ 328613 w 652463"/>
              <a:gd name="connsiteY12" fmla="*/ 1157288 h 2162528"/>
              <a:gd name="connsiteX13" fmla="*/ 147638 w 652463"/>
              <a:gd name="connsiteY13" fmla="*/ 1338263 h 2162528"/>
              <a:gd name="connsiteX14" fmla="*/ 0 w 652463"/>
              <a:gd name="connsiteY14" fmla="*/ 1395413 h 2162528"/>
              <a:gd name="connsiteX15" fmla="*/ 147638 w 652463"/>
              <a:gd name="connsiteY15" fmla="*/ 1400175 h 2162528"/>
              <a:gd name="connsiteX16" fmla="*/ 133350 w 652463"/>
              <a:gd name="connsiteY16" fmla="*/ 1466850 h 2162528"/>
              <a:gd name="connsiteX17" fmla="*/ 176213 w 652463"/>
              <a:gd name="connsiteY17" fmla="*/ 1414463 h 2162528"/>
              <a:gd name="connsiteX18" fmla="*/ 204788 w 652463"/>
              <a:gd name="connsiteY18" fmla="*/ 1328738 h 2162528"/>
              <a:gd name="connsiteX19" fmla="*/ 342900 w 652463"/>
              <a:gd name="connsiteY19" fmla="*/ 1209675 h 2162528"/>
              <a:gd name="connsiteX20" fmla="*/ 342900 w 652463"/>
              <a:gd name="connsiteY20" fmla="*/ 1338263 h 2162528"/>
              <a:gd name="connsiteX21" fmla="*/ 338138 w 652463"/>
              <a:gd name="connsiteY21" fmla="*/ 1395413 h 2162528"/>
              <a:gd name="connsiteX22" fmla="*/ 280988 w 652463"/>
              <a:gd name="connsiteY22" fmla="*/ 1466850 h 2162528"/>
              <a:gd name="connsiteX23" fmla="*/ 176213 w 652463"/>
              <a:gd name="connsiteY23" fmla="*/ 1566863 h 2162528"/>
              <a:gd name="connsiteX24" fmla="*/ 357188 w 652463"/>
              <a:gd name="connsiteY24" fmla="*/ 1443038 h 2162528"/>
              <a:gd name="connsiteX25" fmla="*/ 404813 w 652463"/>
              <a:gd name="connsiteY25" fmla="*/ 1581150 h 2162528"/>
              <a:gd name="connsiteX26" fmla="*/ 447675 w 652463"/>
              <a:gd name="connsiteY26" fmla="*/ 1852613 h 2162528"/>
              <a:gd name="connsiteX27" fmla="*/ 409575 w 652463"/>
              <a:gd name="connsiteY27" fmla="*/ 1990725 h 2162528"/>
              <a:gd name="connsiteX28" fmla="*/ 390525 w 652463"/>
              <a:gd name="connsiteY28" fmla="*/ 2162175 h 2162528"/>
              <a:gd name="connsiteX29" fmla="*/ 461963 w 652463"/>
              <a:gd name="connsiteY29" fmla="*/ 1943100 h 2162528"/>
              <a:gd name="connsiteX30" fmla="*/ 481013 w 652463"/>
              <a:gd name="connsiteY30" fmla="*/ 1881188 h 2162528"/>
              <a:gd name="connsiteX31" fmla="*/ 485775 w 652463"/>
              <a:gd name="connsiteY31" fmla="*/ 1738313 h 2162528"/>
              <a:gd name="connsiteX32" fmla="*/ 471488 w 652463"/>
              <a:gd name="connsiteY32" fmla="*/ 1524000 h 2162528"/>
              <a:gd name="connsiteX33" fmla="*/ 471488 w 652463"/>
              <a:gd name="connsiteY33" fmla="*/ 1323975 h 2162528"/>
              <a:gd name="connsiteX34" fmla="*/ 504825 w 652463"/>
              <a:gd name="connsiteY34" fmla="*/ 1190625 h 2162528"/>
              <a:gd name="connsiteX35" fmla="*/ 523875 w 652463"/>
              <a:gd name="connsiteY35" fmla="*/ 1100138 h 2162528"/>
              <a:gd name="connsiteX36" fmla="*/ 519113 w 652463"/>
              <a:gd name="connsiteY36" fmla="*/ 1000125 h 2162528"/>
              <a:gd name="connsiteX37" fmla="*/ 576263 w 652463"/>
              <a:gd name="connsiteY37" fmla="*/ 995363 h 2162528"/>
              <a:gd name="connsiteX38" fmla="*/ 652463 w 652463"/>
              <a:gd name="connsiteY38" fmla="*/ 1052513 h 2162528"/>
              <a:gd name="connsiteX39" fmla="*/ 638175 w 652463"/>
              <a:gd name="connsiteY39" fmla="*/ 985838 h 2162528"/>
              <a:gd name="connsiteX40" fmla="*/ 552450 w 652463"/>
              <a:gd name="connsiteY40" fmla="*/ 904875 h 2162528"/>
              <a:gd name="connsiteX41" fmla="*/ 500063 w 652463"/>
              <a:gd name="connsiteY41" fmla="*/ 785813 h 2162528"/>
              <a:gd name="connsiteX42" fmla="*/ 457200 w 652463"/>
              <a:gd name="connsiteY42" fmla="*/ 685800 h 2162528"/>
              <a:gd name="connsiteX43" fmla="*/ 428625 w 652463"/>
              <a:gd name="connsiteY43" fmla="*/ 542925 h 2162528"/>
              <a:gd name="connsiteX44" fmla="*/ 400050 w 652463"/>
              <a:gd name="connsiteY44" fmla="*/ 376238 h 2162528"/>
              <a:gd name="connsiteX45" fmla="*/ 466725 w 652463"/>
              <a:gd name="connsiteY45" fmla="*/ 423863 h 2162528"/>
              <a:gd name="connsiteX46" fmla="*/ 519113 w 652463"/>
              <a:gd name="connsiteY46" fmla="*/ 452438 h 2162528"/>
              <a:gd name="connsiteX47" fmla="*/ 414338 w 652463"/>
              <a:gd name="connsiteY47" fmla="*/ 309563 h 2162528"/>
              <a:gd name="connsiteX48" fmla="*/ 381000 w 652463"/>
              <a:gd name="connsiteY48" fmla="*/ 200025 h 2162528"/>
              <a:gd name="connsiteX49" fmla="*/ 395288 w 652463"/>
              <a:gd name="connsiteY49" fmla="*/ 90488 h 2162528"/>
              <a:gd name="connsiteX50" fmla="*/ 423862 w 652463"/>
              <a:gd name="connsiteY50" fmla="*/ 0 h 2162528"/>
              <a:gd name="connsiteX51" fmla="*/ 297657 w 652463"/>
              <a:gd name="connsiteY51" fmla="*/ 0 h 2162528"/>
              <a:gd name="connsiteX0" fmla="*/ 297657 w 652463"/>
              <a:gd name="connsiteY0" fmla="*/ 0 h 2162528"/>
              <a:gd name="connsiteX1" fmla="*/ 269081 w 652463"/>
              <a:gd name="connsiteY1" fmla="*/ 142875 h 2162528"/>
              <a:gd name="connsiteX2" fmla="*/ 257175 w 652463"/>
              <a:gd name="connsiteY2" fmla="*/ 252413 h 2162528"/>
              <a:gd name="connsiteX3" fmla="*/ 109538 w 652463"/>
              <a:gd name="connsiteY3" fmla="*/ 390525 h 2162528"/>
              <a:gd name="connsiteX4" fmla="*/ 257175 w 652463"/>
              <a:gd name="connsiteY4" fmla="*/ 342900 h 2162528"/>
              <a:gd name="connsiteX5" fmla="*/ 285750 w 652463"/>
              <a:gd name="connsiteY5" fmla="*/ 471488 h 2162528"/>
              <a:gd name="connsiteX6" fmla="*/ 338138 w 652463"/>
              <a:gd name="connsiteY6" fmla="*/ 700088 h 2162528"/>
              <a:gd name="connsiteX7" fmla="*/ 361950 w 652463"/>
              <a:gd name="connsiteY7" fmla="*/ 828675 h 2162528"/>
              <a:gd name="connsiteX8" fmla="*/ 271463 w 652463"/>
              <a:gd name="connsiteY8" fmla="*/ 933450 h 2162528"/>
              <a:gd name="connsiteX9" fmla="*/ 381000 w 652463"/>
              <a:gd name="connsiteY9" fmla="*/ 871538 h 2162528"/>
              <a:gd name="connsiteX10" fmla="*/ 381000 w 652463"/>
              <a:gd name="connsiteY10" fmla="*/ 942975 h 2162528"/>
              <a:gd name="connsiteX11" fmla="*/ 400050 w 652463"/>
              <a:gd name="connsiteY11" fmla="*/ 1047750 h 2162528"/>
              <a:gd name="connsiteX12" fmla="*/ 328613 w 652463"/>
              <a:gd name="connsiteY12" fmla="*/ 1157288 h 2162528"/>
              <a:gd name="connsiteX13" fmla="*/ 147638 w 652463"/>
              <a:gd name="connsiteY13" fmla="*/ 1338263 h 2162528"/>
              <a:gd name="connsiteX14" fmla="*/ 0 w 652463"/>
              <a:gd name="connsiteY14" fmla="*/ 1395413 h 2162528"/>
              <a:gd name="connsiteX15" fmla="*/ 147638 w 652463"/>
              <a:gd name="connsiteY15" fmla="*/ 1400175 h 2162528"/>
              <a:gd name="connsiteX16" fmla="*/ 133350 w 652463"/>
              <a:gd name="connsiteY16" fmla="*/ 1466850 h 2162528"/>
              <a:gd name="connsiteX17" fmla="*/ 176213 w 652463"/>
              <a:gd name="connsiteY17" fmla="*/ 1414463 h 2162528"/>
              <a:gd name="connsiteX18" fmla="*/ 204788 w 652463"/>
              <a:gd name="connsiteY18" fmla="*/ 1328738 h 2162528"/>
              <a:gd name="connsiteX19" fmla="*/ 342900 w 652463"/>
              <a:gd name="connsiteY19" fmla="*/ 1209675 h 2162528"/>
              <a:gd name="connsiteX20" fmla="*/ 342900 w 652463"/>
              <a:gd name="connsiteY20" fmla="*/ 1338263 h 2162528"/>
              <a:gd name="connsiteX21" fmla="*/ 338138 w 652463"/>
              <a:gd name="connsiteY21" fmla="*/ 1395413 h 2162528"/>
              <a:gd name="connsiteX22" fmla="*/ 280988 w 652463"/>
              <a:gd name="connsiteY22" fmla="*/ 1466850 h 2162528"/>
              <a:gd name="connsiteX23" fmla="*/ 176213 w 652463"/>
              <a:gd name="connsiteY23" fmla="*/ 1566863 h 2162528"/>
              <a:gd name="connsiteX24" fmla="*/ 357188 w 652463"/>
              <a:gd name="connsiteY24" fmla="*/ 1443038 h 2162528"/>
              <a:gd name="connsiteX25" fmla="*/ 404813 w 652463"/>
              <a:gd name="connsiteY25" fmla="*/ 1581150 h 2162528"/>
              <a:gd name="connsiteX26" fmla="*/ 447675 w 652463"/>
              <a:gd name="connsiteY26" fmla="*/ 1852613 h 2162528"/>
              <a:gd name="connsiteX27" fmla="*/ 409575 w 652463"/>
              <a:gd name="connsiteY27" fmla="*/ 1990725 h 2162528"/>
              <a:gd name="connsiteX28" fmla="*/ 390525 w 652463"/>
              <a:gd name="connsiteY28" fmla="*/ 2162175 h 2162528"/>
              <a:gd name="connsiteX29" fmla="*/ 461963 w 652463"/>
              <a:gd name="connsiteY29" fmla="*/ 1943100 h 2162528"/>
              <a:gd name="connsiteX30" fmla="*/ 481013 w 652463"/>
              <a:gd name="connsiteY30" fmla="*/ 1881188 h 2162528"/>
              <a:gd name="connsiteX31" fmla="*/ 485775 w 652463"/>
              <a:gd name="connsiteY31" fmla="*/ 1738313 h 2162528"/>
              <a:gd name="connsiteX32" fmla="*/ 471488 w 652463"/>
              <a:gd name="connsiteY32" fmla="*/ 1524000 h 2162528"/>
              <a:gd name="connsiteX33" fmla="*/ 471488 w 652463"/>
              <a:gd name="connsiteY33" fmla="*/ 1323975 h 2162528"/>
              <a:gd name="connsiteX34" fmla="*/ 504825 w 652463"/>
              <a:gd name="connsiteY34" fmla="*/ 1190625 h 2162528"/>
              <a:gd name="connsiteX35" fmla="*/ 523875 w 652463"/>
              <a:gd name="connsiteY35" fmla="*/ 1100138 h 2162528"/>
              <a:gd name="connsiteX36" fmla="*/ 519113 w 652463"/>
              <a:gd name="connsiteY36" fmla="*/ 1000125 h 2162528"/>
              <a:gd name="connsiteX37" fmla="*/ 576263 w 652463"/>
              <a:gd name="connsiteY37" fmla="*/ 995363 h 2162528"/>
              <a:gd name="connsiteX38" fmla="*/ 652463 w 652463"/>
              <a:gd name="connsiteY38" fmla="*/ 1052513 h 2162528"/>
              <a:gd name="connsiteX39" fmla="*/ 607218 w 652463"/>
              <a:gd name="connsiteY39" fmla="*/ 966788 h 2162528"/>
              <a:gd name="connsiteX40" fmla="*/ 552450 w 652463"/>
              <a:gd name="connsiteY40" fmla="*/ 904875 h 2162528"/>
              <a:gd name="connsiteX41" fmla="*/ 500063 w 652463"/>
              <a:gd name="connsiteY41" fmla="*/ 785813 h 2162528"/>
              <a:gd name="connsiteX42" fmla="*/ 457200 w 652463"/>
              <a:gd name="connsiteY42" fmla="*/ 685800 h 2162528"/>
              <a:gd name="connsiteX43" fmla="*/ 428625 w 652463"/>
              <a:gd name="connsiteY43" fmla="*/ 542925 h 2162528"/>
              <a:gd name="connsiteX44" fmla="*/ 400050 w 652463"/>
              <a:gd name="connsiteY44" fmla="*/ 376238 h 2162528"/>
              <a:gd name="connsiteX45" fmla="*/ 466725 w 652463"/>
              <a:gd name="connsiteY45" fmla="*/ 423863 h 2162528"/>
              <a:gd name="connsiteX46" fmla="*/ 519113 w 652463"/>
              <a:gd name="connsiteY46" fmla="*/ 452438 h 2162528"/>
              <a:gd name="connsiteX47" fmla="*/ 414338 w 652463"/>
              <a:gd name="connsiteY47" fmla="*/ 309563 h 2162528"/>
              <a:gd name="connsiteX48" fmla="*/ 381000 w 652463"/>
              <a:gd name="connsiteY48" fmla="*/ 200025 h 2162528"/>
              <a:gd name="connsiteX49" fmla="*/ 395288 w 652463"/>
              <a:gd name="connsiteY49" fmla="*/ 90488 h 2162528"/>
              <a:gd name="connsiteX50" fmla="*/ 423862 w 652463"/>
              <a:gd name="connsiteY50" fmla="*/ 0 h 2162528"/>
              <a:gd name="connsiteX51" fmla="*/ 297657 w 652463"/>
              <a:gd name="connsiteY51" fmla="*/ 0 h 2162528"/>
              <a:gd name="connsiteX0" fmla="*/ 1152525 w 1507331"/>
              <a:gd name="connsiteY0" fmla="*/ 0 h 2162528"/>
              <a:gd name="connsiteX1" fmla="*/ 1123949 w 1507331"/>
              <a:gd name="connsiteY1" fmla="*/ 142875 h 2162528"/>
              <a:gd name="connsiteX2" fmla="*/ 1112043 w 1507331"/>
              <a:gd name="connsiteY2" fmla="*/ 252413 h 2162528"/>
              <a:gd name="connsiteX3" fmla="*/ 0 w 1507331"/>
              <a:gd name="connsiteY3" fmla="*/ 823913 h 2162528"/>
              <a:gd name="connsiteX4" fmla="*/ 1112043 w 1507331"/>
              <a:gd name="connsiteY4" fmla="*/ 342900 h 2162528"/>
              <a:gd name="connsiteX5" fmla="*/ 1140618 w 1507331"/>
              <a:gd name="connsiteY5" fmla="*/ 471488 h 2162528"/>
              <a:gd name="connsiteX6" fmla="*/ 1193006 w 1507331"/>
              <a:gd name="connsiteY6" fmla="*/ 700088 h 2162528"/>
              <a:gd name="connsiteX7" fmla="*/ 1216818 w 1507331"/>
              <a:gd name="connsiteY7" fmla="*/ 828675 h 2162528"/>
              <a:gd name="connsiteX8" fmla="*/ 1126331 w 1507331"/>
              <a:gd name="connsiteY8" fmla="*/ 933450 h 2162528"/>
              <a:gd name="connsiteX9" fmla="*/ 1235868 w 1507331"/>
              <a:gd name="connsiteY9" fmla="*/ 871538 h 2162528"/>
              <a:gd name="connsiteX10" fmla="*/ 1235868 w 1507331"/>
              <a:gd name="connsiteY10" fmla="*/ 942975 h 2162528"/>
              <a:gd name="connsiteX11" fmla="*/ 1254918 w 1507331"/>
              <a:gd name="connsiteY11" fmla="*/ 1047750 h 2162528"/>
              <a:gd name="connsiteX12" fmla="*/ 1183481 w 1507331"/>
              <a:gd name="connsiteY12" fmla="*/ 1157288 h 2162528"/>
              <a:gd name="connsiteX13" fmla="*/ 1002506 w 1507331"/>
              <a:gd name="connsiteY13" fmla="*/ 1338263 h 2162528"/>
              <a:gd name="connsiteX14" fmla="*/ 854868 w 1507331"/>
              <a:gd name="connsiteY14" fmla="*/ 1395413 h 2162528"/>
              <a:gd name="connsiteX15" fmla="*/ 1002506 w 1507331"/>
              <a:gd name="connsiteY15" fmla="*/ 1400175 h 2162528"/>
              <a:gd name="connsiteX16" fmla="*/ 988218 w 1507331"/>
              <a:gd name="connsiteY16" fmla="*/ 1466850 h 2162528"/>
              <a:gd name="connsiteX17" fmla="*/ 1031081 w 1507331"/>
              <a:gd name="connsiteY17" fmla="*/ 1414463 h 2162528"/>
              <a:gd name="connsiteX18" fmla="*/ 1059656 w 1507331"/>
              <a:gd name="connsiteY18" fmla="*/ 1328738 h 2162528"/>
              <a:gd name="connsiteX19" fmla="*/ 1197768 w 1507331"/>
              <a:gd name="connsiteY19" fmla="*/ 1209675 h 2162528"/>
              <a:gd name="connsiteX20" fmla="*/ 1197768 w 1507331"/>
              <a:gd name="connsiteY20" fmla="*/ 1338263 h 2162528"/>
              <a:gd name="connsiteX21" fmla="*/ 1193006 w 1507331"/>
              <a:gd name="connsiteY21" fmla="*/ 1395413 h 2162528"/>
              <a:gd name="connsiteX22" fmla="*/ 1135856 w 1507331"/>
              <a:gd name="connsiteY22" fmla="*/ 1466850 h 2162528"/>
              <a:gd name="connsiteX23" fmla="*/ 1031081 w 1507331"/>
              <a:gd name="connsiteY23" fmla="*/ 1566863 h 2162528"/>
              <a:gd name="connsiteX24" fmla="*/ 1212056 w 1507331"/>
              <a:gd name="connsiteY24" fmla="*/ 1443038 h 2162528"/>
              <a:gd name="connsiteX25" fmla="*/ 1259681 w 1507331"/>
              <a:gd name="connsiteY25" fmla="*/ 1581150 h 2162528"/>
              <a:gd name="connsiteX26" fmla="*/ 1302543 w 1507331"/>
              <a:gd name="connsiteY26" fmla="*/ 1852613 h 2162528"/>
              <a:gd name="connsiteX27" fmla="*/ 1264443 w 1507331"/>
              <a:gd name="connsiteY27" fmla="*/ 1990725 h 2162528"/>
              <a:gd name="connsiteX28" fmla="*/ 1245393 w 1507331"/>
              <a:gd name="connsiteY28" fmla="*/ 2162175 h 2162528"/>
              <a:gd name="connsiteX29" fmla="*/ 1316831 w 1507331"/>
              <a:gd name="connsiteY29" fmla="*/ 1943100 h 2162528"/>
              <a:gd name="connsiteX30" fmla="*/ 1335881 w 1507331"/>
              <a:gd name="connsiteY30" fmla="*/ 1881188 h 2162528"/>
              <a:gd name="connsiteX31" fmla="*/ 1340643 w 1507331"/>
              <a:gd name="connsiteY31" fmla="*/ 1738313 h 2162528"/>
              <a:gd name="connsiteX32" fmla="*/ 1326356 w 1507331"/>
              <a:gd name="connsiteY32" fmla="*/ 1524000 h 2162528"/>
              <a:gd name="connsiteX33" fmla="*/ 1326356 w 1507331"/>
              <a:gd name="connsiteY33" fmla="*/ 1323975 h 2162528"/>
              <a:gd name="connsiteX34" fmla="*/ 1359693 w 1507331"/>
              <a:gd name="connsiteY34" fmla="*/ 1190625 h 2162528"/>
              <a:gd name="connsiteX35" fmla="*/ 1378743 w 1507331"/>
              <a:gd name="connsiteY35" fmla="*/ 1100138 h 2162528"/>
              <a:gd name="connsiteX36" fmla="*/ 1373981 w 1507331"/>
              <a:gd name="connsiteY36" fmla="*/ 1000125 h 2162528"/>
              <a:gd name="connsiteX37" fmla="*/ 1431131 w 1507331"/>
              <a:gd name="connsiteY37" fmla="*/ 995363 h 2162528"/>
              <a:gd name="connsiteX38" fmla="*/ 1507331 w 1507331"/>
              <a:gd name="connsiteY38" fmla="*/ 1052513 h 2162528"/>
              <a:gd name="connsiteX39" fmla="*/ 1462086 w 1507331"/>
              <a:gd name="connsiteY39" fmla="*/ 966788 h 2162528"/>
              <a:gd name="connsiteX40" fmla="*/ 1407318 w 1507331"/>
              <a:gd name="connsiteY40" fmla="*/ 904875 h 2162528"/>
              <a:gd name="connsiteX41" fmla="*/ 1354931 w 1507331"/>
              <a:gd name="connsiteY41" fmla="*/ 785813 h 2162528"/>
              <a:gd name="connsiteX42" fmla="*/ 1312068 w 1507331"/>
              <a:gd name="connsiteY42" fmla="*/ 685800 h 2162528"/>
              <a:gd name="connsiteX43" fmla="*/ 1283493 w 1507331"/>
              <a:gd name="connsiteY43" fmla="*/ 542925 h 2162528"/>
              <a:gd name="connsiteX44" fmla="*/ 1254918 w 1507331"/>
              <a:gd name="connsiteY44" fmla="*/ 376238 h 2162528"/>
              <a:gd name="connsiteX45" fmla="*/ 1321593 w 1507331"/>
              <a:gd name="connsiteY45" fmla="*/ 423863 h 2162528"/>
              <a:gd name="connsiteX46" fmla="*/ 1373981 w 1507331"/>
              <a:gd name="connsiteY46" fmla="*/ 452438 h 2162528"/>
              <a:gd name="connsiteX47" fmla="*/ 1269206 w 1507331"/>
              <a:gd name="connsiteY47" fmla="*/ 309563 h 2162528"/>
              <a:gd name="connsiteX48" fmla="*/ 1235868 w 1507331"/>
              <a:gd name="connsiteY48" fmla="*/ 200025 h 2162528"/>
              <a:gd name="connsiteX49" fmla="*/ 1250156 w 1507331"/>
              <a:gd name="connsiteY49" fmla="*/ 90488 h 2162528"/>
              <a:gd name="connsiteX50" fmla="*/ 1278730 w 1507331"/>
              <a:gd name="connsiteY50" fmla="*/ 0 h 2162528"/>
              <a:gd name="connsiteX51" fmla="*/ 1152525 w 1507331"/>
              <a:gd name="connsiteY51" fmla="*/ 0 h 2162528"/>
              <a:gd name="connsiteX0" fmla="*/ 1153802 w 1508608"/>
              <a:gd name="connsiteY0" fmla="*/ 0 h 2162528"/>
              <a:gd name="connsiteX1" fmla="*/ 1125226 w 1508608"/>
              <a:gd name="connsiteY1" fmla="*/ 142875 h 2162528"/>
              <a:gd name="connsiteX2" fmla="*/ 1113320 w 1508608"/>
              <a:gd name="connsiteY2" fmla="*/ 252413 h 2162528"/>
              <a:gd name="connsiteX3" fmla="*/ 1277 w 1508608"/>
              <a:gd name="connsiteY3" fmla="*/ 823913 h 2162528"/>
              <a:gd name="connsiteX4" fmla="*/ 895877 w 1508608"/>
              <a:gd name="connsiteY4" fmla="*/ 837330 h 2162528"/>
              <a:gd name="connsiteX5" fmla="*/ 1113320 w 1508608"/>
              <a:gd name="connsiteY5" fmla="*/ 342900 h 2162528"/>
              <a:gd name="connsiteX6" fmla="*/ 1141895 w 1508608"/>
              <a:gd name="connsiteY6" fmla="*/ 471488 h 2162528"/>
              <a:gd name="connsiteX7" fmla="*/ 1194283 w 1508608"/>
              <a:gd name="connsiteY7" fmla="*/ 700088 h 2162528"/>
              <a:gd name="connsiteX8" fmla="*/ 1218095 w 1508608"/>
              <a:gd name="connsiteY8" fmla="*/ 828675 h 2162528"/>
              <a:gd name="connsiteX9" fmla="*/ 1127608 w 1508608"/>
              <a:gd name="connsiteY9" fmla="*/ 933450 h 2162528"/>
              <a:gd name="connsiteX10" fmla="*/ 1237145 w 1508608"/>
              <a:gd name="connsiteY10" fmla="*/ 871538 h 2162528"/>
              <a:gd name="connsiteX11" fmla="*/ 1237145 w 1508608"/>
              <a:gd name="connsiteY11" fmla="*/ 942975 h 2162528"/>
              <a:gd name="connsiteX12" fmla="*/ 1256195 w 1508608"/>
              <a:gd name="connsiteY12" fmla="*/ 1047750 h 2162528"/>
              <a:gd name="connsiteX13" fmla="*/ 1184758 w 1508608"/>
              <a:gd name="connsiteY13" fmla="*/ 1157288 h 2162528"/>
              <a:gd name="connsiteX14" fmla="*/ 1003783 w 1508608"/>
              <a:gd name="connsiteY14" fmla="*/ 1338263 h 2162528"/>
              <a:gd name="connsiteX15" fmla="*/ 856145 w 1508608"/>
              <a:gd name="connsiteY15" fmla="*/ 1395413 h 2162528"/>
              <a:gd name="connsiteX16" fmla="*/ 1003783 w 1508608"/>
              <a:gd name="connsiteY16" fmla="*/ 1400175 h 2162528"/>
              <a:gd name="connsiteX17" fmla="*/ 989495 w 1508608"/>
              <a:gd name="connsiteY17" fmla="*/ 1466850 h 2162528"/>
              <a:gd name="connsiteX18" fmla="*/ 1032358 w 1508608"/>
              <a:gd name="connsiteY18" fmla="*/ 1414463 h 2162528"/>
              <a:gd name="connsiteX19" fmla="*/ 1060933 w 1508608"/>
              <a:gd name="connsiteY19" fmla="*/ 1328738 h 2162528"/>
              <a:gd name="connsiteX20" fmla="*/ 1199045 w 1508608"/>
              <a:gd name="connsiteY20" fmla="*/ 1209675 h 2162528"/>
              <a:gd name="connsiteX21" fmla="*/ 1199045 w 1508608"/>
              <a:gd name="connsiteY21" fmla="*/ 1338263 h 2162528"/>
              <a:gd name="connsiteX22" fmla="*/ 1194283 w 1508608"/>
              <a:gd name="connsiteY22" fmla="*/ 1395413 h 2162528"/>
              <a:gd name="connsiteX23" fmla="*/ 1137133 w 1508608"/>
              <a:gd name="connsiteY23" fmla="*/ 1466850 h 2162528"/>
              <a:gd name="connsiteX24" fmla="*/ 1032358 w 1508608"/>
              <a:gd name="connsiteY24" fmla="*/ 1566863 h 2162528"/>
              <a:gd name="connsiteX25" fmla="*/ 1213333 w 1508608"/>
              <a:gd name="connsiteY25" fmla="*/ 1443038 h 2162528"/>
              <a:gd name="connsiteX26" fmla="*/ 1260958 w 1508608"/>
              <a:gd name="connsiteY26" fmla="*/ 1581150 h 2162528"/>
              <a:gd name="connsiteX27" fmla="*/ 1303820 w 1508608"/>
              <a:gd name="connsiteY27" fmla="*/ 1852613 h 2162528"/>
              <a:gd name="connsiteX28" fmla="*/ 1265720 w 1508608"/>
              <a:gd name="connsiteY28" fmla="*/ 1990725 h 2162528"/>
              <a:gd name="connsiteX29" fmla="*/ 1246670 w 1508608"/>
              <a:gd name="connsiteY29" fmla="*/ 2162175 h 2162528"/>
              <a:gd name="connsiteX30" fmla="*/ 1318108 w 1508608"/>
              <a:gd name="connsiteY30" fmla="*/ 1943100 h 2162528"/>
              <a:gd name="connsiteX31" fmla="*/ 1337158 w 1508608"/>
              <a:gd name="connsiteY31" fmla="*/ 1881188 h 2162528"/>
              <a:gd name="connsiteX32" fmla="*/ 1341920 w 1508608"/>
              <a:gd name="connsiteY32" fmla="*/ 1738313 h 2162528"/>
              <a:gd name="connsiteX33" fmla="*/ 1327633 w 1508608"/>
              <a:gd name="connsiteY33" fmla="*/ 1524000 h 2162528"/>
              <a:gd name="connsiteX34" fmla="*/ 1327633 w 1508608"/>
              <a:gd name="connsiteY34" fmla="*/ 1323975 h 2162528"/>
              <a:gd name="connsiteX35" fmla="*/ 1360970 w 1508608"/>
              <a:gd name="connsiteY35" fmla="*/ 1190625 h 2162528"/>
              <a:gd name="connsiteX36" fmla="*/ 1380020 w 1508608"/>
              <a:gd name="connsiteY36" fmla="*/ 1100138 h 2162528"/>
              <a:gd name="connsiteX37" fmla="*/ 1375258 w 1508608"/>
              <a:gd name="connsiteY37" fmla="*/ 1000125 h 2162528"/>
              <a:gd name="connsiteX38" fmla="*/ 1432408 w 1508608"/>
              <a:gd name="connsiteY38" fmla="*/ 995363 h 2162528"/>
              <a:gd name="connsiteX39" fmla="*/ 1508608 w 1508608"/>
              <a:gd name="connsiteY39" fmla="*/ 1052513 h 2162528"/>
              <a:gd name="connsiteX40" fmla="*/ 1463363 w 1508608"/>
              <a:gd name="connsiteY40" fmla="*/ 966788 h 2162528"/>
              <a:gd name="connsiteX41" fmla="*/ 1408595 w 1508608"/>
              <a:gd name="connsiteY41" fmla="*/ 904875 h 2162528"/>
              <a:gd name="connsiteX42" fmla="*/ 1356208 w 1508608"/>
              <a:gd name="connsiteY42" fmla="*/ 785813 h 2162528"/>
              <a:gd name="connsiteX43" fmla="*/ 1313345 w 1508608"/>
              <a:gd name="connsiteY43" fmla="*/ 685800 h 2162528"/>
              <a:gd name="connsiteX44" fmla="*/ 1284770 w 1508608"/>
              <a:gd name="connsiteY44" fmla="*/ 542925 h 2162528"/>
              <a:gd name="connsiteX45" fmla="*/ 1256195 w 1508608"/>
              <a:gd name="connsiteY45" fmla="*/ 376238 h 2162528"/>
              <a:gd name="connsiteX46" fmla="*/ 1322870 w 1508608"/>
              <a:gd name="connsiteY46" fmla="*/ 423863 h 2162528"/>
              <a:gd name="connsiteX47" fmla="*/ 1375258 w 1508608"/>
              <a:gd name="connsiteY47" fmla="*/ 452438 h 2162528"/>
              <a:gd name="connsiteX48" fmla="*/ 1270483 w 1508608"/>
              <a:gd name="connsiteY48" fmla="*/ 309563 h 2162528"/>
              <a:gd name="connsiteX49" fmla="*/ 1237145 w 1508608"/>
              <a:gd name="connsiteY49" fmla="*/ 200025 h 2162528"/>
              <a:gd name="connsiteX50" fmla="*/ 1251433 w 1508608"/>
              <a:gd name="connsiteY50" fmla="*/ 90488 h 2162528"/>
              <a:gd name="connsiteX51" fmla="*/ 1280007 w 1508608"/>
              <a:gd name="connsiteY51" fmla="*/ 0 h 2162528"/>
              <a:gd name="connsiteX52" fmla="*/ 1153802 w 1508608"/>
              <a:gd name="connsiteY52" fmla="*/ 0 h 2162528"/>
              <a:gd name="connsiteX0" fmla="*/ 1190199 w 1545005"/>
              <a:gd name="connsiteY0" fmla="*/ 0 h 2162528"/>
              <a:gd name="connsiteX1" fmla="*/ 1161623 w 1545005"/>
              <a:gd name="connsiteY1" fmla="*/ 142875 h 2162528"/>
              <a:gd name="connsiteX2" fmla="*/ 1149717 w 1545005"/>
              <a:gd name="connsiteY2" fmla="*/ 252413 h 2162528"/>
              <a:gd name="connsiteX3" fmla="*/ 37674 w 1545005"/>
              <a:gd name="connsiteY3" fmla="*/ 823913 h 2162528"/>
              <a:gd name="connsiteX4" fmla="*/ 322674 w 1545005"/>
              <a:gd name="connsiteY4" fmla="*/ 727792 h 2162528"/>
              <a:gd name="connsiteX5" fmla="*/ 932274 w 1545005"/>
              <a:gd name="connsiteY5" fmla="*/ 837330 h 2162528"/>
              <a:gd name="connsiteX6" fmla="*/ 1149717 w 1545005"/>
              <a:gd name="connsiteY6" fmla="*/ 342900 h 2162528"/>
              <a:gd name="connsiteX7" fmla="*/ 1178292 w 1545005"/>
              <a:gd name="connsiteY7" fmla="*/ 471488 h 2162528"/>
              <a:gd name="connsiteX8" fmla="*/ 1230680 w 1545005"/>
              <a:gd name="connsiteY8" fmla="*/ 700088 h 2162528"/>
              <a:gd name="connsiteX9" fmla="*/ 1254492 w 1545005"/>
              <a:gd name="connsiteY9" fmla="*/ 828675 h 2162528"/>
              <a:gd name="connsiteX10" fmla="*/ 1164005 w 1545005"/>
              <a:gd name="connsiteY10" fmla="*/ 933450 h 2162528"/>
              <a:gd name="connsiteX11" fmla="*/ 1273542 w 1545005"/>
              <a:gd name="connsiteY11" fmla="*/ 871538 h 2162528"/>
              <a:gd name="connsiteX12" fmla="*/ 1273542 w 1545005"/>
              <a:gd name="connsiteY12" fmla="*/ 942975 h 2162528"/>
              <a:gd name="connsiteX13" fmla="*/ 1292592 w 1545005"/>
              <a:gd name="connsiteY13" fmla="*/ 1047750 h 2162528"/>
              <a:gd name="connsiteX14" fmla="*/ 1221155 w 1545005"/>
              <a:gd name="connsiteY14" fmla="*/ 1157288 h 2162528"/>
              <a:gd name="connsiteX15" fmla="*/ 1040180 w 1545005"/>
              <a:gd name="connsiteY15" fmla="*/ 1338263 h 2162528"/>
              <a:gd name="connsiteX16" fmla="*/ 892542 w 1545005"/>
              <a:gd name="connsiteY16" fmla="*/ 1395413 h 2162528"/>
              <a:gd name="connsiteX17" fmla="*/ 1040180 w 1545005"/>
              <a:gd name="connsiteY17" fmla="*/ 1400175 h 2162528"/>
              <a:gd name="connsiteX18" fmla="*/ 1025892 w 1545005"/>
              <a:gd name="connsiteY18" fmla="*/ 1466850 h 2162528"/>
              <a:gd name="connsiteX19" fmla="*/ 1068755 w 1545005"/>
              <a:gd name="connsiteY19" fmla="*/ 1414463 h 2162528"/>
              <a:gd name="connsiteX20" fmla="*/ 1097330 w 1545005"/>
              <a:gd name="connsiteY20" fmla="*/ 1328738 h 2162528"/>
              <a:gd name="connsiteX21" fmla="*/ 1235442 w 1545005"/>
              <a:gd name="connsiteY21" fmla="*/ 1209675 h 2162528"/>
              <a:gd name="connsiteX22" fmla="*/ 1235442 w 1545005"/>
              <a:gd name="connsiteY22" fmla="*/ 1338263 h 2162528"/>
              <a:gd name="connsiteX23" fmla="*/ 1230680 w 1545005"/>
              <a:gd name="connsiteY23" fmla="*/ 1395413 h 2162528"/>
              <a:gd name="connsiteX24" fmla="*/ 1173530 w 1545005"/>
              <a:gd name="connsiteY24" fmla="*/ 1466850 h 2162528"/>
              <a:gd name="connsiteX25" fmla="*/ 1068755 w 1545005"/>
              <a:gd name="connsiteY25" fmla="*/ 1566863 h 2162528"/>
              <a:gd name="connsiteX26" fmla="*/ 1249730 w 1545005"/>
              <a:gd name="connsiteY26" fmla="*/ 1443038 h 2162528"/>
              <a:gd name="connsiteX27" fmla="*/ 1297355 w 1545005"/>
              <a:gd name="connsiteY27" fmla="*/ 1581150 h 2162528"/>
              <a:gd name="connsiteX28" fmla="*/ 1340217 w 1545005"/>
              <a:gd name="connsiteY28" fmla="*/ 1852613 h 2162528"/>
              <a:gd name="connsiteX29" fmla="*/ 1302117 w 1545005"/>
              <a:gd name="connsiteY29" fmla="*/ 1990725 h 2162528"/>
              <a:gd name="connsiteX30" fmla="*/ 1283067 w 1545005"/>
              <a:gd name="connsiteY30" fmla="*/ 2162175 h 2162528"/>
              <a:gd name="connsiteX31" fmla="*/ 1354505 w 1545005"/>
              <a:gd name="connsiteY31" fmla="*/ 1943100 h 2162528"/>
              <a:gd name="connsiteX32" fmla="*/ 1373555 w 1545005"/>
              <a:gd name="connsiteY32" fmla="*/ 1881188 h 2162528"/>
              <a:gd name="connsiteX33" fmla="*/ 1378317 w 1545005"/>
              <a:gd name="connsiteY33" fmla="*/ 1738313 h 2162528"/>
              <a:gd name="connsiteX34" fmla="*/ 1364030 w 1545005"/>
              <a:gd name="connsiteY34" fmla="*/ 1524000 h 2162528"/>
              <a:gd name="connsiteX35" fmla="*/ 1364030 w 1545005"/>
              <a:gd name="connsiteY35" fmla="*/ 1323975 h 2162528"/>
              <a:gd name="connsiteX36" fmla="*/ 1397367 w 1545005"/>
              <a:gd name="connsiteY36" fmla="*/ 1190625 h 2162528"/>
              <a:gd name="connsiteX37" fmla="*/ 1416417 w 1545005"/>
              <a:gd name="connsiteY37" fmla="*/ 1100138 h 2162528"/>
              <a:gd name="connsiteX38" fmla="*/ 1411655 w 1545005"/>
              <a:gd name="connsiteY38" fmla="*/ 1000125 h 2162528"/>
              <a:gd name="connsiteX39" fmla="*/ 1468805 w 1545005"/>
              <a:gd name="connsiteY39" fmla="*/ 995363 h 2162528"/>
              <a:gd name="connsiteX40" fmla="*/ 1545005 w 1545005"/>
              <a:gd name="connsiteY40" fmla="*/ 1052513 h 2162528"/>
              <a:gd name="connsiteX41" fmla="*/ 1499760 w 1545005"/>
              <a:gd name="connsiteY41" fmla="*/ 966788 h 2162528"/>
              <a:gd name="connsiteX42" fmla="*/ 1444992 w 1545005"/>
              <a:gd name="connsiteY42" fmla="*/ 904875 h 2162528"/>
              <a:gd name="connsiteX43" fmla="*/ 1392605 w 1545005"/>
              <a:gd name="connsiteY43" fmla="*/ 785813 h 2162528"/>
              <a:gd name="connsiteX44" fmla="*/ 1349742 w 1545005"/>
              <a:gd name="connsiteY44" fmla="*/ 685800 h 2162528"/>
              <a:gd name="connsiteX45" fmla="*/ 1321167 w 1545005"/>
              <a:gd name="connsiteY45" fmla="*/ 542925 h 2162528"/>
              <a:gd name="connsiteX46" fmla="*/ 1292592 w 1545005"/>
              <a:gd name="connsiteY46" fmla="*/ 376238 h 2162528"/>
              <a:gd name="connsiteX47" fmla="*/ 1359267 w 1545005"/>
              <a:gd name="connsiteY47" fmla="*/ 423863 h 2162528"/>
              <a:gd name="connsiteX48" fmla="*/ 1411655 w 1545005"/>
              <a:gd name="connsiteY48" fmla="*/ 452438 h 2162528"/>
              <a:gd name="connsiteX49" fmla="*/ 1306880 w 1545005"/>
              <a:gd name="connsiteY49" fmla="*/ 309563 h 2162528"/>
              <a:gd name="connsiteX50" fmla="*/ 1273542 w 1545005"/>
              <a:gd name="connsiteY50" fmla="*/ 200025 h 2162528"/>
              <a:gd name="connsiteX51" fmla="*/ 1287830 w 1545005"/>
              <a:gd name="connsiteY51" fmla="*/ 90488 h 2162528"/>
              <a:gd name="connsiteX52" fmla="*/ 1316404 w 1545005"/>
              <a:gd name="connsiteY52" fmla="*/ 0 h 2162528"/>
              <a:gd name="connsiteX53" fmla="*/ 1190199 w 1545005"/>
              <a:gd name="connsiteY53" fmla="*/ 0 h 2162528"/>
              <a:gd name="connsiteX0" fmla="*/ 1184259 w 1539065"/>
              <a:gd name="connsiteY0" fmla="*/ 0 h 2162528"/>
              <a:gd name="connsiteX1" fmla="*/ 1155683 w 1539065"/>
              <a:gd name="connsiteY1" fmla="*/ 142875 h 2162528"/>
              <a:gd name="connsiteX2" fmla="*/ 1143777 w 1539065"/>
              <a:gd name="connsiteY2" fmla="*/ 252413 h 2162528"/>
              <a:gd name="connsiteX3" fmla="*/ 31734 w 1539065"/>
              <a:gd name="connsiteY3" fmla="*/ 823913 h 2162528"/>
              <a:gd name="connsiteX4" fmla="*/ 316734 w 1539065"/>
              <a:gd name="connsiteY4" fmla="*/ 727792 h 2162528"/>
              <a:gd name="connsiteX5" fmla="*/ 473897 w 1539065"/>
              <a:gd name="connsiteY5" fmla="*/ 634924 h 2162528"/>
              <a:gd name="connsiteX6" fmla="*/ 926334 w 1539065"/>
              <a:gd name="connsiteY6" fmla="*/ 837330 h 2162528"/>
              <a:gd name="connsiteX7" fmla="*/ 1143777 w 1539065"/>
              <a:gd name="connsiteY7" fmla="*/ 342900 h 2162528"/>
              <a:gd name="connsiteX8" fmla="*/ 1172352 w 1539065"/>
              <a:gd name="connsiteY8" fmla="*/ 471488 h 2162528"/>
              <a:gd name="connsiteX9" fmla="*/ 1224740 w 1539065"/>
              <a:gd name="connsiteY9" fmla="*/ 700088 h 2162528"/>
              <a:gd name="connsiteX10" fmla="*/ 1248552 w 1539065"/>
              <a:gd name="connsiteY10" fmla="*/ 828675 h 2162528"/>
              <a:gd name="connsiteX11" fmla="*/ 1158065 w 1539065"/>
              <a:gd name="connsiteY11" fmla="*/ 933450 h 2162528"/>
              <a:gd name="connsiteX12" fmla="*/ 1267602 w 1539065"/>
              <a:gd name="connsiteY12" fmla="*/ 871538 h 2162528"/>
              <a:gd name="connsiteX13" fmla="*/ 1267602 w 1539065"/>
              <a:gd name="connsiteY13" fmla="*/ 942975 h 2162528"/>
              <a:gd name="connsiteX14" fmla="*/ 1286652 w 1539065"/>
              <a:gd name="connsiteY14" fmla="*/ 1047750 h 2162528"/>
              <a:gd name="connsiteX15" fmla="*/ 1215215 w 1539065"/>
              <a:gd name="connsiteY15" fmla="*/ 1157288 h 2162528"/>
              <a:gd name="connsiteX16" fmla="*/ 1034240 w 1539065"/>
              <a:gd name="connsiteY16" fmla="*/ 1338263 h 2162528"/>
              <a:gd name="connsiteX17" fmla="*/ 886602 w 1539065"/>
              <a:gd name="connsiteY17" fmla="*/ 1395413 h 2162528"/>
              <a:gd name="connsiteX18" fmla="*/ 1034240 w 1539065"/>
              <a:gd name="connsiteY18" fmla="*/ 1400175 h 2162528"/>
              <a:gd name="connsiteX19" fmla="*/ 1019952 w 1539065"/>
              <a:gd name="connsiteY19" fmla="*/ 1466850 h 2162528"/>
              <a:gd name="connsiteX20" fmla="*/ 1062815 w 1539065"/>
              <a:gd name="connsiteY20" fmla="*/ 1414463 h 2162528"/>
              <a:gd name="connsiteX21" fmla="*/ 1091390 w 1539065"/>
              <a:gd name="connsiteY21" fmla="*/ 1328738 h 2162528"/>
              <a:gd name="connsiteX22" fmla="*/ 1229502 w 1539065"/>
              <a:gd name="connsiteY22" fmla="*/ 1209675 h 2162528"/>
              <a:gd name="connsiteX23" fmla="*/ 1229502 w 1539065"/>
              <a:gd name="connsiteY23" fmla="*/ 1338263 h 2162528"/>
              <a:gd name="connsiteX24" fmla="*/ 1224740 w 1539065"/>
              <a:gd name="connsiteY24" fmla="*/ 1395413 h 2162528"/>
              <a:gd name="connsiteX25" fmla="*/ 1167590 w 1539065"/>
              <a:gd name="connsiteY25" fmla="*/ 1466850 h 2162528"/>
              <a:gd name="connsiteX26" fmla="*/ 1062815 w 1539065"/>
              <a:gd name="connsiteY26" fmla="*/ 1566863 h 2162528"/>
              <a:gd name="connsiteX27" fmla="*/ 1243790 w 1539065"/>
              <a:gd name="connsiteY27" fmla="*/ 1443038 h 2162528"/>
              <a:gd name="connsiteX28" fmla="*/ 1291415 w 1539065"/>
              <a:gd name="connsiteY28" fmla="*/ 1581150 h 2162528"/>
              <a:gd name="connsiteX29" fmla="*/ 1334277 w 1539065"/>
              <a:gd name="connsiteY29" fmla="*/ 1852613 h 2162528"/>
              <a:gd name="connsiteX30" fmla="*/ 1296177 w 1539065"/>
              <a:gd name="connsiteY30" fmla="*/ 1990725 h 2162528"/>
              <a:gd name="connsiteX31" fmla="*/ 1277127 w 1539065"/>
              <a:gd name="connsiteY31" fmla="*/ 2162175 h 2162528"/>
              <a:gd name="connsiteX32" fmla="*/ 1348565 w 1539065"/>
              <a:gd name="connsiteY32" fmla="*/ 1943100 h 2162528"/>
              <a:gd name="connsiteX33" fmla="*/ 1367615 w 1539065"/>
              <a:gd name="connsiteY33" fmla="*/ 1881188 h 2162528"/>
              <a:gd name="connsiteX34" fmla="*/ 1372377 w 1539065"/>
              <a:gd name="connsiteY34" fmla="*/ 1738313 h 2162528"/>
              <a:gd name="connsiteX35" fmla="*/ 1358090 w 1539065"/>
              <a:gd name="connsiteY35" fmla="*/ 1524000 h 2162528"/>
              <a:gd name="connsiteX36" fmla="*/ 1358090 w 1539065"/>
              <a:gd name="connsiteY36" fmla="*/ 1323975 h 2162528"/>
              <a:gd name="connsiteX37" fmla="*/ 1391427 w 1539065"/>
              <a:gd name="connsiteY37" fmla="*/ 1190625 h 2162528"/>
              <a:gd name="connsiteX38" fmla="*/ 1410477 w 1539065"/>
              <a:gd name="connsiteY38" fmla="*/ 1100138 h 2162528"/>
              <a:gd name="connsiteX39" fmla="*/ 1405715 w 1539065"/>
              <a:gd name="connsiteY39" fmla="*/ 1000125 h 2162528"/>
              <a:gd name="connsiteX40" fmla="*/ 1462865 w 1539065"/>
              <a:gd name="connsiteY40" fmla="*/ 995363 h 2162528"/>
              <a:gd name="connsiteX41" fmla="*/ 1539065 w 1539065"/>
              <a:gd name="connsiteY41" fmla="*/ 1052513 h 2162528"/>
              <a:gd name="connsiteX42" fmla="*/ 1493820 w 1539065"/>
              <a:gd name="connsiteY42" fmla="*/ 966788 h 2162528"/>
              <a:gd name="connsiteX43" fmla="*/ 1439052 w 1539065"/>
              <a:gd name="connsiteY43" fmla="*/ 904875 h 2162528"/>
              <a:gd name="connsiteX44" fmla="*/ 1386665 w 1539065"/>
              <a:gd name="connsiteY44" fmla="*/ 785813 h 2162528"/>
              <a:gd name="connsiteX45" fmla="*/ 1343802 w 1539065"/>
              <a:gd name="connsiteY45" fmla="*/ 685800 h 2162528"/>
              <a:gd name="connsiteX46" fmla="*/ 1315227 w 1539065"/>
              <a:gd name="connsiteY46" fmla="*/ 542925 h 2162528"/>
              <a:gd name="connsiteX47" fmla="*/ 1286652 w 1539065"/>
              <a:gd name="connsiteY47" fmla="*/ 376238 h 2162528"/>
              <a:gd name="connsiteX48" fmla="*/ 1353327 w 1539065"/>
              <a:gd name="connsiteY48" fmla="*/ 423863 h 2162528"/>
              <a:gd name="connsiteX49" fmla="*/ 1405715 w 1539065"/>
              <a:gd name="connsiteY49" fmla="*/ 452438 h 2162528"/>
              <a:gd name="connsiteX50" fmla="*/ 1300940 w 1539065"/>
              <a:gd name="connsiteY50" fmla="*/ 309563 h 2162528"/>
              <a:gd name="connsiteX51" fmla="*/ 1267602 w 1539065"/>
              <a:gd name="connsiteY51" fmla="*/ 200025 h 2162528"/>
              <a:gd name="connsiteX52" fmla="*/ 1281890 w 1539065"/>
              <a:gd name="connsiteY52" fmla="*/ 90488 h 2162528"/>
              <a:gd name="connsiteX53" fmla="*/ 1310464 w 1539065"/>
              <a:gd name="connsiteY53" fmla="*/ 0 h 2162528"/>
              <a:gd name="connsiteX54" fmla="*/ 1184259 w 1539065"/>
              <a:gd name="connsiteY54" fmla="*/ 0 h 2162528"/>
              <a:gd name="connsiteX0" fmla="*/ 1250514 w 1605320"/>
              <a:gd name="connsiteY0" fmla="*/ 0 h 2162528"/>
              <a:gd name="connsiteX1" fmla="*/ 1221938 w 1605320"/>
              <a:gd name="connsiteY1" fmla="*/ 142875 h 2162528"/>
              <a:gd name="connsiteX2" fmla="*/ 1210032 w 1605320"/>
              <a:gd name="connsiteY2" fmla="*/ 252413 h 2162528"/>
              <a:gd name="connsiteX3" fmla="*/ 92477 w 1605320"/>
              <a:gd name="connsiteY3" fmla="*/ 482524 h 2162528"/>
              <a:gd name="connsiteX4" fmla="*/ 97989 w 1605320"/>
              <a:gd name="connsiteY4" fmla="*/ 823913 h 2162528"/>
              <a:gd name="connsiteX5" fmla="*/ 382989 w 1605320"/>
              <a:gd name="connsiteY5" fmla="*/ 727792 h 2162528"/>
              <a:gd name="connsiteX6" fmla="*/ 540152 w 1605320"/>
              <a:gd name="connsiteY6" fmla="*/ 634924 h 2162528"/>
              <a:gd name="connsiteX7" fmla="*/ 992589 w 1605320"/>
              <a:gd name="connsiteY7" fmla="*/ 837330 h 2162528"/>
              <a:gd name="connsiteX8" fmla="*/ 1210032 w 1605320"/>
              <a:gd name="connsiteY8" fmla="*/ 342900 h 2162528"/>
              <a:gd name="connsiteX9" fmla="*/ 1238607 w 1605320"/>
              <a:gd name="connsiteY9" fmla="*/ 471488 h 2162528"/>
              <a:gd name="connsiteX10" fmla="*/ 1290995 w 1605320"/>
              <a:gd name="connsiteY10" fmla="*/ 700088 h 2162528"/>
              <a:gd name="connsiteX11" fmla="*/ 1314807 w 1605320"/>
              <a:gd name="connsiteY11" fmla="*/ 828675 h 2162528"/>
              <a:gd name="connsiteX12" fmla="*/ 1224320 w 1605320"/>
              <a:gd name="connsiteY12" fmla="*/ 933450 h 2162528"/>
              <a:gd name="connsiteX13" fmla="*/ 1333857 w 1605320"/>
              <a:gd name="connsiteY13" fmla="*/ 871538 h 2162528"/>
              <a:gd name="connsiteX14" fmla="*/ 1333857 w 1605320"/>
              <a:gd name="connsiteY14" fmla="*/ 942975 h 2162528"/>
              <a:gd name="connsiteX15" fmla="*/ 1352907 w 1605320"/>
              <a:gd name="connsiteY15" fmla="*/ 1047750 h 2162528"/>
              <a:gd name="connsiteX16" fmla="*/ 1281470 w 1605320"/>
              <a:gd name="connsiteY16" fmla="*/ 1157288 h 2162528"/>
              <a:gd name="connsiteX17" fmla="*/ 1100495 w 1605320"/>
              <a:gd name="connsiteY17" fmla="*/ 1338263 h 2162528"/>
              <a:gd name="connsiteX18" fmla="*/ 952857 w 1605320"/>
              <a:gd name="connsiteY18" fmla="*/ 1395413 h 2162528"/>
              <a:gd name="connsiteX19" fmla="*/ 1100495 w 1605320"/>
              <a:gd name="connsiteY19" fmla="*/ 1400175 h 2162528"/>
              <a:gd name="connsiteX20" fmla="*/ 1086207 w 1605320"/>
              <a:gd name="connsiteY20" fmla="*/ 1466850 h 2162528"/>
              <a:gd name="connsiteX21" fmla="*/ 1129070 w 1605320"/>
              <a:gd name="connsiteY21" fmla="*/ 1414463 h 2162528"/>
              <a:gd name="connsiteX22" fmla="*/ 1157645 w 1605320"/>
              <a:gd name="connsiteY22" fmla="*/ 1328738 h 2162528"/>
              <a:gd name="connsiteX23" fmla="*/ 1295757 w 1605320"/>
              <a:gd name="connsiteY23" fmla="*/ 1209675 h 2162528"/>
              <a:gd name="connsiteX24" fmla="*/ 1295757 w 1605320"/>
              <a:gd name="connsiteY24" fmla="*/ 1338263 h 2162528"/>
              <a:gd name="connsiteX25" fmla="*/ 1290995 w 1605320"/>
              <a:gd name="connsiteY25" fmla="*/ 1395413 h 2162528"/>
              <a:gd name="connsiteX26" fmla="*/ 1233845 w 1605320"/>
              <a:gd name="connsiteY26" fmla="*/ 1466850 h 2162528"/>
              <a:gd name="connsiteX27" fmla="*/ 1129070 w 1605320"/>
              <a:gd name="connsiteY27" fmla="*/ 1566863 h 2162528"/>
              <a:gd name="connsiteX28" fmla="*/ 1310045 w 1605320"/>
              <a:gd name="connsiteY28" fmla="*/ 1443038 h 2162528"/>
              <a:gd name="connsiteX29" fmla="*/ 1357670 w 1605320"/>
              <a:gd name="connsiteY29" fmla="*/ 1581150 h 2162528"/>
              <a:gd name="connsiteX30" fmla="*/ 1400532 w 1605320"/>
              <a:gd name="connsiteY30" fmla="*/ 1852613 h 2162528"/>
              <a:gd name="connsiteX31" fmla="*/ 1362432 w 1605320"/>
              <a:gd name="connsiteY31" fmla="*/ 1990725 h 2162528"/>
              <a:gd name="connsiteX32" fmla="*/ 1343382 w 1605320"/>
              <a:gd name="connsiteY32" fmla="*/ 2162175 h 2162528"/>
              <a:gd name="connsiteX33" fmla="*/ 1414820 w 1605320"/>
              <a:gd name="connsiteY33" fmla="*/ 1943100 h 2162528"/>
              <a:gd name="connsiteX34" fmla="*/ 1433870 w 1605320"/>
              <a:gd name="connsiteY34" fmla="*/ 1881188 h 2162528"/>
              <a:gd name="connsiteX35" fmla="*/ 1438632 w 1605320"/>
              <a:gd name="connsiteY35" fmla="*/ 1738313 h 2162528"/>
              <a:gd name="connsiteX36" fmla="*/ 1424345 w 1605320"/>
              <a:gd name="connsiteY36" fmla="*/ 1524000 h 2162528"/>
              <a:gd name="connsiteX37" fmla="*/ 1424345 w 1605320"/>
              <a:gd name="connsiteY37" fmla="*/ 1323975 h 2162528"/>
              <a:gd name="connsiteX38" fmla="*/ 1457682 w 1605320"/>
              <a:gd name="connsiteY38" fmla="*/ 1190625 h 2162528"/>
              <a:gd name="connsiteX39" fmla="*/ 1476732 w 1605320"/>
              <a:gd name="connsiteY39" fmla="*/ 1100138 h 2162528"/>
              <a:gd name="connsiteX40" fmla="*/ 1471970 w 1605320"/>
              <a:gd name="connsiteY40" fmla="*/ 1000125 h 2162528"/>
              <a:gd name="connsiteX41" fmla="*/ 1529120 w 1605320"/>
              <a:gd name="connsiteY41" fmla="*/ 995363 h 2162528"/>
              <a:gd name="connsiteX42" fmla="*/ 1605320 w 1605320"/>
              <a:gd name="connsiteY42" fmla="*/ 1052513 h 2162528"/>
              <a:gd name="connsiteX43" fmla="*/ 1560075 w 1605320"/>
              <a:gd name="connsiteY43" fmla="*/ 966788 h 2162528"/>
              <a:gd name="connsiteX44" fmla="*/ 1505307 w 1605320"/>
              <a:gd name="connsiteY44" fmla="*/ 904875 h 2162528"/>
              <a:gd name="connsiteX45" fmla="*/ 1452920 w 1605320"/>
              <a:gd name="connsiteY45" fmla="*/ 785813 h 2162528"/>
              <a:gd name="connsiteX46" fmla="*/ 1410057 w 1605320"/>
              <a:gd name="connsiteY46" fmla="*/ 685800 h 2162528"/>
              <a:gd name="connsiteX47" fmla="*/ 1381482 w 1605320"/>
              <a:gd name="connsiteY47" fmla="*/ 542925 h 2162528"/>
              <a:gd name="connsiteX48" fmla="*/ 1352907 w 1605320"/>
              <a:gd name="connsiteY48" fmla="*/ 376238 h 2162528"/>
              <a:gd name="connsiteX49" fmla="*/ 1419582 w 1605320"/>
              <a:gd name="connsiteY49" fmla="*/ 423863 h 2162528"/>
              <a:gd name="connsiteX50" fmla="*/ 1471970 w 1605320"/>
              <a:gd name="connsiteY50" fmla="*/ 452438 h 2162528"/>
              <a:gd name="connsiteX51" fmla="*/ 1367195 w 1605320"/>
              <a:gd name="connsiteY51" fmla="*/ 309563 h 2162528"/>
              <a:gd name="connsiteX52" fmla="*/ 1333857 w 1605320"/>
              <a:gd name="connsiteY52" fmla="*/ 200025 h 2162528"/>
              <a:gd name="connsiteX53" fmla="*/ 1348145 w 1605320"/>
              <a:gd name="connsiteY53" fmla="*/ 90488 h 2162528"/>
              <a:gd name="connsiteX54" fmla="*/ 1376719 w 1605320"/>
              <a:gd name="connsiteY54" fmla="*/ 0 h 2162528"/>
              <a:gd name="connsiteX55" fmla="*/ 1250514 w 1605320"/>
              <a:gd name="connsiteY55" fmla="*/ 0 h 2162528"/>
              <a:gd name="connsiteX0" fmla="*/ 1191324 w 1546130"/>
              <a:gd name="connsiteY0" fmla="*/ 0 h 2162528"/>
              <a:gd name="connsiteX1" fmla="*/ 1162748 w 1546130"/>
              <a:gd name="connsiteY1" fmla="*/ 142875 h 2162528"/>
              <a:gd name="connsiteX2" fmla="*/ 1150842 w 1546130"/>
              <a:gd name="connsiteY2" fmla="*/ 252413 h 2162528"/>
              <a:gd name="connsiteX3" fmla="*/ 33287 w 1546130"/>
              <a:gd name="connsiteY3" fmla="*/ 482524 h 2162528"/>
              <a:gd name="connsiteX4" fmla="*/ 604787 w 1546130"/>
              <a:gd name="connsiteY4" fmla="*/ 413467 h 2162528"/>
              <a:gd name="connsiteX5" fmla="*/ 38799 w 1546130"/>
              <a:gd name="connsiteY5" fmla="*/ 823913 h 2162528"/>
              <a:gd name="connsiteX6" fmla="*/ 323799 w 1546130"/>
              <a:gd name="connsiteY6" fmla="*/ 727792 h 2162528"/>
              <a:gd name="connsiteX7" fmla="*/ 480962 w 1546130"/>
              <a:gd name="connsiteY7" fmla="*/ 634924 h 2162528"/>
              <a:gd name="connsiteX8" fmla="*/ 933399 w 1546130"/>
              <a:gd name="connsiteY8" fmla="*/ 837330 h 2162528"/>
              <a:gd name="connsiteX9" fmla="*/ 1150842 w 1546130"/>
              <a:gd name="connsiteY9" fmla="*/ 342900 h 2162528"/>
              <a:gd name="connsiteX10" fmla="*/ 1179417 w 1546130"/>
              <a:gd name="connsiteY10" fmla="*/ 471488 h 2162528"/>
              <a:gd name="connsiteX11" fmla="*/ 1231805 w 1546130"/>
              <a:gd name="connsiteY11" fmla="*/ 700088 h 2162528"/>
              <a:gd name="connsiteX12" fmla="*/ 1255617 w 1546130"/>
              <a:gd name="connsiteY12" fmla="*/ 828675 h 2162528"/>
              <a:gd name="connsiteX13" fmla="*/ 1165130 w 1546130"/>
              <a:gd name="connsiteY13" fmla="*/ 933450 h 2162528"/>
              <a:gd name="connsiteX14" fmla="*/ 1274667 w 1546130"/>
              <a:gd name="connsiteY14" fmla="*/ 871538 h 2162528"/>
              <a:gd name="connsiteX15" fmla="*/ 1274667 w 1546130"/>
              <a:gd name="connsiteY15" fmla="*/ 942975 h 2162528"/>
              <a:gd name="connsiteX16" fmla="*/ 1293717 w 1546130"/>
              <a:gd name="connsiteY16" fmla="*/ 1047750 h 2162528"/>
              <a:gd name="connsiteX17" fmla="*/ 1222280 w 1546130"/>
              <a:gd name="connsiteY17" fmla="*/ 1157288 h 2162528"/>
              <a:gd name="connsiteX18" fmla="*/ 1041305 w 1546130"/>
              <a:gd name="connsiteY18" fmla="*/ 1338263 h 2162528"/>
              <a:gd name="connsiteX19" fmla="*/ 893667 w 1546130"/>
              <a:gd name="connsiteY19" fmla="*/ 1395413 h 2162528"/>
              <a:gd name="connsiteX20" fmla="*/ 1041305 w 1546130"/>
              <a:gd name="connsiteY20" fmla="*/ 1400175 h 2162528"/>
              <a:gd name="connsiteX21" fmla="*/ 1027017 w 1546130"/>
              <a:gd name="connsiteY21" fmla="*/ 1466850 h 2162528"/>
              <a:gd name="connsiteX22" fmla="*/ 1069880 w 1546130"/>
              <a:gd name="connsiteY22" fmla="*/ 1414463 h 2162528"/>
              <a:gd name="connsiteX23" fmla="*/ 1098455 w 1546130"/>
              <a:gd name="connsiteY23" fmla="*/ 1328738 h 2162528"/>
              <a:gd name="connsiteX24" fmla="*/ 1236567 w 1546130"/>
              <a:gd name="connsiteY24" fmla="*/ 1209675 h 2162528"/>
              <a:gd name="connsiteX25" fmla="*/ 1236567 w 1546130"/>
              <a:gd name="connsiteY25" fmla="*/ 1338263 h 2162528"/>
              <a:gd name="connsiteX26" fmla="*/ 1231805 w 1546130"/>
              <a:gd name="connsiteY26" fmla="*/ 1395413 h 2162528"/>
              <a:gd name="connsiteX27" fmla="*/ 1174655 w 1546130"/>
              <a:gd name="connsiteY27" fmla="*/ 1466850 h 2162528"/>
              <a:gd name="connsiteX28" fmla="*/ 1069880 w 1546130"/>
              <a:gd name="connsiteY28" fmla="*/ 1566863 h 2162528"/>
              <a:gd name="connsiteX29" fmla="*/ 1250855 w 1546130"/>
              <a:gd name="connsiteY29" fmla="*/ 1443038 h 2162528"/>
              <a:gd name="connsiteX30" fmla="*/ 1298480 w 1546130"/>
              <a:gd name="connsiteY30" fmla="*/ 1581150 h 2162528"/>
              <a:gd name="connsiteX31" fmla="*/ 1341342 w 1546130"/>
              <a:gd name="connsiteY31" fmla="*/ 1852613 h 2162528"/>
              <a:gd name="connsiteX32" fmla="*/ 1303242 w 1546130"/>
              <a:gd name="connsiteY32" fmla="*/ 1990725 h 2162528"/>
              <a:gd name="connsiteX33" fmla="*/ 1284192 w 1546130"/>
              <a:gd name="connsiteY33" fmla="*/ 2162175 h 2162528"/>
              <a:gd name="connsiteX34" fmla="*/ 1355630 w 1546130"/>
              <a:gd name="connsiteY34" fmla="*/ 1943100 h 2162528"/>
              <a:gd name="connsiteX35" fmla="*/ 1374680 w 1546130"/>
              <a:gd name="connsiteY35" fmla="*/ 1881188 h 2162528"/>
              <a:gd name="connsiteX36" fmla="*/ 1379442 w 1546130"/>
              <a:gd name="connsiteY36" fmla="*/ 1738313 h 2162528"/>
              <a:gd name="connsiteX37" fmla="*/ 1365155 w 1546130"/>
              <a:gd name="connsiteY37" fmla="*/ 1524000 h 2162528"/>
              <a:gd name="connsiteX38" fmla="*/ 1365155 w 1546130"/>
              <a:gd name="connsiteY38" fmla="*/ 1323975 h 2162528"/>
              <a:gd name="connsiteX39" fmla="*/ 1398492 w 1546130"/>
              <a:gd name="connsiteY39" fmla="*/ 1190625 h 2162528"/>
              <a:gd name="connsiteX40" fmla="*/ 1417542 w 1546130"/>
              <a:gd name="connsiteY40" fmla="*/ 1100138 h 2162528"/>
              <a:gd name="connsiteX41" fmla="*/ 1412780 w 1546130"/>
              <a:gd name="connsiteY41" fmla="*/ 1000125 h 2162528"/>
              <a:gd name="connsiteX42" fmla="*/ 1469930 w 1546130"/>
              <a:gd name="connsiteY42" fmla="*/ 995363 h 2162528"/>
              <a:gd name="connsiteX43" fmla="*/ 1546130 w 1546130"/>
              <a:gd name="connsiteY43" fmla="*/ 1052513 h 2162528"/>
              <a:gd name="connsiteX44" fmla="*/ 1500885 w 1546130"/>
              <a:gd name="connsiteY44" fmla="*/ 966788 h 2162528"/>
              <a:gd name="connsiteX45" fmla="*/ 1446117 w 1546130"/>
              <a:gd name="connsiteY45" fmla="*/ 904875 h 2162528"/>
              <a:gd name="connsiteX46" fmla="*/ 1393730 w 1546130"/>
              <a:gd name="connsiteY46" fmla="*/ 785813 h 2162528"/>
              <a:gd name="connsiteX47" fmla="*/ 1350867 w 1546130"/>
              <a:gd name="connsiteY47" fmla="*/ 685800 h 2162528"/>
              <a:gd name="connsiteX48" fmla="*/ 1322292 w 1546130"/>
              <a:gd name="connsiteY48" fmla="*/ 542925 h 2162528"/>
              <a:gd name="connsiteX49" fmla="*/ 1293717 w 1546130"/>
              <a:gd name="connsiteY49" fmla="*/ 376238 h 2162528"/>
              <a:gd name="connsiteX50" fmla="*/ 1360392 w 1546130"/>
              <a:gd name="connsiteY50" fmla="*/ 423863 h 2162528"/>
              <a:gd name="connsiteX51" fmla="*/ 1412780 w 1546130"/>
              <a:gd name="connsiteY51" fmla="*/ 452438 h 2162528"/>
              <a:gd name="connsiteX52" fmla="*/ 1308005 w 1546130"/>
              <a:gd name="connsiteY52" fmla="*/ 309563 h 2162528"/>
              <a:gd name="connsiteX53" fmla="*/ 1274667 w 1546130"/>
              <a:gd name="connsiteY53" fmla="*/ 200025 h 2162528"/>
              <a:gd name="connsiteX54" fmla="*/ 1288955 w 1546130"/>
              <a:gd name="connsiteY54" fmla="*/ 90488 h 2162528"/>
              <a:gd name="connsiteX55" fmla="*/ 1317529 w 1546130"/>
              <a:gd name="connsiteY55" fmla="*/ 0 h 2162528"/>
              <a:gd name="connsiteX56" fmla="*/ 1191324 w 1546130"/>
              <a:gd name="connsiteY56" fmla="*/ 0 h 2162528"/>
              <a:gd name="connsiteX0" fmla="*/ 1190226 w 1545032"/>
              <a:gd name="connsiteY0" fmla="*/ 0 h 2162528"/>
              <a:gd name="connsiteX1" fmla="*/ 1161650 w 1545032"/>
              <a:gd name="connsiteY1" fmla="*/ 142875 h 2162528"/>
              <a:gd name="connsiteX2" fmla="*/ 1149744 w 1545032"/>
              <a:gd name="connsiteY2" fmla="*/ 252413 h 2162528"/>
              <a:gd name="connsiteX3" fmla="*/ 32189 w 1545032"/>
              <a:gd name="connsiteY3" fmla="*/ 482524 h 2162528"/>
              <a:gd name="connsiteX4" fmla="*/ 634645 w 1545032"/>
              <a:gd name="connsiteY4" fmla="*/ 484904 h 2162528"/>
              <a:gd name="connsiteX5" fmla="*/ 37701 w 1545032"/>
              <a:gd name="connsiteY5" fmla="*/ 823913 h 2162528"/>
              <a:gd name="connsiteX6" fmla="*/ 322701 w 1545032"/>
              <a:gd name="connsiteY6" fmla="*/ 727792 h 2162528"/>
              <a:gd name="connsiteX7" fmla="*/ 479864 w 1545032"/>
              <a:gd name="connsiteY7" fmla="*/ 634924 h 2162528"/>
              <a:gd name="connsiteX8" fmla="*/ 932301 w 1545032"/>
              <a:gd name="connsiteY8" fmla="*/ 837330 h 2162528"/>
              <a:gd name="connsiteX9" fmla="*/ 1149744 w 1545032"/>
              <a:gd name="connsiteY9" fmla="*/ 342900 h 2162528"/>
              <a:gd name="connsiteX10" fmla="*/ 1178319 w 1545032"/>
              <a:gd name="connsiteY10" fmla="*/ 471488 h 2162528"/>
              <a:gd name="connsiteX11" fmla="*/ 1230707 w 1545032"/>
              <a:gd name="connsiteY11" fmla="*/ 700088 h 2162528"/>
              <a:gd name="connsiteX12" fmla="*/ 1254519 w 1545032"/>
              <a:gd name="connsiteY12" fmla="*/ 828675 h 2162528"/>
              <a:gd name="connsiteX13" fmla="*/ 1164032 w 1545032"/>
              <a:gd name="connsiteY13" fmla="*/ 933450 h 2162528"/>
              <a:gd name="connsiteX14" fmla="*/ 1273569 w 1545032"/>
              <a:gd name="connsiteY14" fmla="*/ 871538 h 2162528"/>
              <a:gd name="connsiteX15" fmla="*/ 1273569 w 1545032"/>
              <a:gd name="connsiteY15" fmla="*/ 942975 h 2162528"/>
              <a:gd name="connsiteX16" fmla="*/ 1292619 w 1545032"/>
              <a:gd name="connsiteY16" fmla="*/ 1047750 h 2162528"/>
              <a:gd name="connsiteX17" fmla="*/ 1221182 w 1545032"/>
              <a:gd name="connsiteY17" fmla="*/ 1157288 h 2162528"/>
              <a:gd name="connsiteX18" fmla="*/ 1040207 w 1545032"/>
              <a:gd name="connsiteY18" fmla="*/ 1338263 h 2162528"/>
              <a:gd name="connsiteX19" fmla="*/ 892569 w 1545032"/>
              <a:gd name="connsiteY19" fmla="*/ 1395413 h 2162528"/>
              <a:gd name="connsiteX20" fmla="*/ 1040207 w 1545032"/>
              <a:gd name="connsiteY20" fmla="*/ 1400175 h 2162528"/>
              <a:gd name="connsiteX21" fmla="*/ 1025919 w 1545032"/>
              <a:gd name="connsiteY21" fmla="*/ 1466850 h 2162528"/>
              <a:gd name="connsiteX22" fmla="*/ 1068782 w 1545032"/>
              <a:gd name="connsiteY22" fmla="*/ 1414463 h 2162528"/>
              <a:gd name="connsiteX23" fmla="*/ 1097357 w 1545032"/>
              <a:gd name="connsiteY23" fmla="*/ 1328738 h 2162528"/>
              <a:gd name="connsiteX24" fmla="*/ 1235469 w 1545032"/>
              <a:gd name="connsiteY24" fmla="*/ 1209675 h 2162528"/>
              <a:gd name="connsiteX25" fmla="*/ 1235469 w 1545032"/>
              <a:gd name="connsiteY25" fmla="*/ 1338263 h 2162528"/>
              <a:gd name="connsiteX26" fmla="*/ 1230707 w 1545032"/>
              <a:gd name="connsiteY26" fmla="*/ 1395413 h 2162528"/>
              <a:gd name="connsiteX27" fmla="*/ 1173557 w 1545032"/>
              <a:gd name="connsiteY27" fmla="*/ 1466850 h 2162528"/>
              <a:gd name="connsiteX28" fmla="*/ 1068782 w 1545032"/>
              <a:gd name="connsiteY28" fmla="*/ 1566863 h 2162528"/>
              <a:gd name="connsiteX29" fmla="*/ 1249757 w 1545032"/>
              <a:gd name="connsiteY29" fmla="*/ 1443038 h 2162528"/>
              <a:gd name="connsiteX30" fmla="*/ 1297382 w 1545032"/>
              <a:gd name="connsiteY30" fmla="*/ 1581150 h 2162528"/>
              <a:gd name="connsiteX31" fmla="*/ 1340244 w 1545032"/>
              <a:gd name="connsiteY31" fmla="*/ 1852613 h 2162528"/>
              <a:gd name="connsiteX32" fmla="*/ 1302144 w 1545032"/>
              <a:gd name="connsiteY32" fmla="*/ 1990725 h 2162528"/>
              <a:gd name="connsiteX33" fmla="*/ 1283094 w 1545032"/>
              <a:gd name="connsiteY33" fmla="*/ 2162175 h 2162528"/>
              <a:gd name="connsiteX34" fmla="*/ 1354532 w 1545032"/>
              <a:gd name="connsiteY34" fmla="*/ 1943100 h 2162528"/>
              <a:gd name="connsiteX35" fmla="*/ 1373582 w 1545032"/>
              <a:gd name="connsiteY35" fmla="*/ 1881188 h 2162528"/>
              <a:gd name="connsiteX36" fmla="*/ 1378344 w 1545032"/>
              <a:gd name="connsiteY36" fmla="*/ 1738313 h 2162528"/>
              <a:gd name="connsiteX37" fmla="*/ 1364057 w 1545032"/>
              <a:gd name="connsiteY37" fmla="*/ 1524000 h 2162528"/>
              <a:gd name="connsiteX38" fmla="*/ 1364057 w 1545032"/>
              <a:gd name="connsiteY38" fmla="*/ 1323975 h 2162528"/>
              <a:gd name="connsiteX39" fmla="*/ 1397394 w 1545032"/>
              <a:gd name="connsiteY39" fmla="*/ 1190625 h 2162528"/>
              <a:gd name="connsiteX40" fmla="*/ 1416444 w 1545032"/>
              <a:gd name="connsiteY40" fmla="*/ 1100138 h 2162528"/>
              <a:gd name="connsiteX41" fmla="*/ 1411682 w 1545032"/>
              <a:gd name="connsiteY41" fmla="*/ 1000125 h 2162528"/>
              <a:gd name="connsiteX42" fmla="*/ 1468832 w 1545032"/>
              <a:gd name="connsiteY42" fmla="*/ 995363 h 2162528"/>
              <a:gd name="connsiteX43" fmla="*/ 1545032 w 1545032"/>
              <a:gd name="connsiteY43" fmla="*/ 1052513 h 2162528"/>
              <a:gd name="connsiteX44" fmla="*/ 1499787 w 1545032"/>
              <a:gd name="connsiteY44" fmla="*/ 966788 h 2162528"/>
              <a:gd name="connsiteX45" fmla="*/ 1445019 w 1545032"/>
              <a:gd name="connsiteY45" fmla="*/ 904875 h 2162528"/>
              <a:gd name="connsiteX46" fmla="*/ 1392632 w 1545032"/>
              <a:gd name="connsiteY46" fmla="*/ 785813 h 2162528"/>
              <a:gd name="connsiteX47" fmla="*/ 1349769 w 1545032"/>
              <a:gd name="connsiteY47" fmla="*/ 685800 h 2162528"/>
              <a:gd name="connsiteX48" fmla="*/ 1321194 w 1545032"/>
              <a:gd name="connsiteY48" fmla="*/ 542925 h 2162528"/>
              <a:gd name="connsiteX49" fmla="*/ 1292619 w 1545032"/>
              <a:gd name="connsiteY49" fmla="*/ 376238 h 2162528"/>
              <a:gd name="connsiteX50" fmla="*/ 1359294 w 1545032"/>
              <a:gd name="connsiteY50" fmla="*/ 423863 h 2162528"/>
              <a:gd name="connsiteX51" fmla="*/ 1411682 w 1545032"/>
              <a:gd name="connsiteY51" fmla="*/ 452438 h 2162528"/>
              <a:gd name="connsiteX52" fmla="*/ 1306907 w 1545032"/>
              <a:gd name="connsiteY52" fmla="*/ 309563 h 2162528"/>
              <a:gd name="connsiteX53" fmla="*/ 1273569 w 1545032"/>
              <a:gd name="connsiteY53" fmla="*/ 200025 h 2162528"/>
              <a:gd name="connsiteX54" fmla="*/ 1287857 w 1545032"/>
              <a:gd name="connsiteY54" fmla="*/ 90488 h 2162528"/>
              <a:gd name="connsiteX55" fmla="*/ 1316431 w 1545032"/>
              <a:gd name="connsiteY55" fmla="*/ 0 h 2162528"/>
              <a:gd name="connsiteX56" fmla="*/ 1190226 w 1545032"/>
              <a:gd name="connsiteY56" fmla="*/ 0 h 2162528"/>
              <a:gd name="connsiteX0" fmla="*/ 1382267 w 1737073"/>
              <a:gd name="connsiteY0" fmla="*/ 0 h 2162528"/>
              <a:gd name="connsiteX1" fmla="*/ 1353691 w 1737073"/>
              <a:gd name="connsiteY1" fmla="*/ 142875 h 2162528"/>
              <a:gd name="connsiteX2" fmla="*/ 1341785 w 1737073"/>
              <a:gd name="connsiteY2" fmla="*/ 252413 h 2162528"/>
              <a:gd name="connsiteX3" fmla="*/ 26587 w 1737073"/>
              <a:gd name="connsiteY3" fmla="*/ 475380 h 2162528"/>
              <a:gd name="connsiteX4" fmla="*/ 826686 w 1737073"/>
              <a:gd name="connsiteY4" fmla="*/ 484904 h 2162528"/>
              <a:gd name="connsiteX5" fmla="*/ 229742 w 1737073"/>
              <a:gd name="connsiteY5" fmla="*/ 823913 h 2162528"/>
              <a:gd name="connsiteX6" fmla="*/ 514742 w 1737073"/>
              <a:gd name="connsiteY6" fmla="*/ 727792 h 2162528"/>
              <a:gd name="connsiteX7" fmla="*/ 671905 w 1737073"/>
              <a:gd name="connsiteY7" fmla="*/ 634924 h 2162528"/>
              <a:gd name="connsiteX8" fmla="*/ 1124342 w 1737073"/>
              <a:gd name="connsiteY8" fmla="*/ 837330 h 2162528"/>
              <a:gd name="connsiteX9" fmla="*/ 1341785 w 1737073"/>
              <a:gd name="connsiteY9" fmla="*/ 342900 h 2162528"/>
              <a:gd name="connsiteX10" fmla="*/ 1370360 w 1737073"/>
              <a:gd name="connsiteY10" fmla="*/ 471488 h 2162528"/>
              <a:gd name="connsiteX11" fmla="*/ 1422748 w 1737073"/>
              <a:gd name="connsiteY11" fmla="*/ 700088 h 2162528"/>
              <a:gd name="connsiteX12" fmla="*/ 1446560 w 1737073"/>
              <a:gd name="connsiteY12" fmla="*/ 828675 h 2162528"/>
              <a:gd name="connsiteX13" fmla="*/ 1356073 w 1737073"/>
              <a:gd name="connsiteY13" fmla="*/ 933450 h 2162528"/>
              <a:gd name="connsiteX14" fmla="*/ 1465610 w 1737073"/>
              <a:gd name="connsiteY14" fmla="*/ 871538 h 2162528"/>
              <a:gd name="connsiteX15" fmla="*/ 1465610 w 1737073"/>
              <a:gd name="connsiteY15" fmla="*/ 942975 h 2162528"/>
              <a:gd name="connsiteX16" fmla="*/ 1484660 w 1737073"/>
              <a:gd name="connsiteY16" fmla="*/ 1047750 h 2162528"/>
              <a:gd name="connsiteX17" fmla="*/ 1413223 w 1737073"/>
              <a:gd name="connsiteY17" fmla="*/ 1157288 h 2162528"/>
              <a:gd name="connsiteX18" fmla="*/ 1232248 w 1737073"/>
              <a:gd name="connsiteY18" fmla="*/ 1338263 h 2162528"/>
              <a:gd name="connsiteX19" fmla="*/ 1084610 w 1737073"/>
              <a:gd name="connsiteY19" fmla="*/ 1395413 h 2162528"/>
              <a:gd name="connsiteX20" fmla="*/ 1232248 w 1737073"/>
              <a:gd name="connsiteY20" fmla="*/ 1400175 h 2162528"/>
              <a:gd name="connsiteX21" fmla="*/ 1217960 w 1737073"/>
              <a:gd name="connsiteY21" fmla="*/ 1466850 h 2162528"/>
              <a:gd name="connsiteX22" fmla="*/ 1260823 w 1737073"/>
              <a:gd name="connsiteY22" fmla="*/ 1414463 h 2162528"/>
              <a:gd name="connsiteX23" fmla="*/ 1289398 w 1737073"/>
              <a:gd name="connsiteY23" fmla="*/ 1328738 h 2162528"/>
              <a:gd name="connsiteX24" fmla="*/ 1427510 w 1737073"/>
              <a:gd name="connsiteY24" fmla="*/ 1209675 h 2162528"/>
              <a:gd name="connsiteX25" fmla="*/ 1427510 w 1737073"/>
              <a:gd name="connsiteY25" fmla="*/ 1338263 h 2162528"/>
              <a:gd name="connsiteX26" fmla="*/ 1422748 w 1737073"/>
              <a:gd name="connsiteY26" fmla="*/ 1395413 h 2162528"/>
              <a:gd name="connsiteX27" fmla="*/ 1365598 w 1737073"/>
              <a:gd name="connsiteY27" fmla="*/ 1466850 h 2162528"/>
              <a:gd name="connsiteX28" fmla="*/ 1260823 w 1737073"/>
              <a:gd name="connsiteY28" fmla="*/ 1566863 h 2162528"/>
              <a:gd name="connsiteX29" fmla="*/ 1441798 w 1737073"/>
              <a:gd name="connsiteY29" fmla="*/ 1443038 h 2162528"/>
              <a:gd name="connsiteX30" fmla="*/ 1489423 w 1737073"/>
              <a:gd name="connsiteY30" fmla="*/ 1581150 h 2162528"/>
              <a:gd name="connsiteX31" fmla="*/ 1532285 w 1737073"/>
              <a:gd name="connsiteY31" fmla="*/ 1852613 h 2162528"/>
              <a:gd name="connsiteX32" fmla="*/ 1494185 w 1737073"/>
              <a:gd name="connsiteY32" fmla="*/ 1990725 h 2162528"/>
              <a:gd name="connsiteX33" fmla="*/ 1475135 w 1737073"/>
              <a:gd name="connsiteY33" fmla="*/ 2162175 h 2162528"/>
              <a:gd name="connsiteX34" fmla="*/ 1546573 w 1737073"/>
              <a:gd name="connsiteY34" fmla="*/ 1943100 h 2162528"/>
              <a:gd name="connsiteX35" fmla="*/ 1565623 w 1737073"/>
              <a:gd name="connsiteY35" fmla="*/ 1881188 h 2162528"/>
              <a:gd name="connsiteX36" fmla="*/ 1570385 w 1737073"/>
              <a:gd name="connsiteY36" fmla="*/ 1738313 h 2162528"/>
              <a:gd name="connsiteX37" fmla="*/ 1556098 w 1737073"/>
              <a:gd name="connsiteY37" fmla="*/ 1524000 h 2162528"/>
              <a:gd name="connsiteX38" fmla="*/ 1556098 w 1737073"/>
              <a:gd name="connsiteY38" fmla="*/ 1323975 h 2162528"/>
              <a:gd name="connsiteX39" fmla="*/ 1589435 w 1737073"/>
              <a:gd name="connsiteY39" fmla="*/ 1190625 h 2162528"/>
              <a:gd name="connsiteX40" fmla="*/ 1608485 w 1737073"/>
              <a:gd name="connsiteY40" fmla="*/ 1100138 h 2162528"/>
              <a:gd name="connsiteX41" fmla="*/ 1603723 w 1737073"/>
              <a:gd name="connsiteY41" fmla="*/ 1000125 h 2162528"/>
              <a:gd name="connsiteX42" fmla="*/ 1660873 w 1737073"/>
              <a:gd name="connsiteY42" fmla="*/ 995363 h 2162528"/>
              <a:gd name="connsiteX43" fmla="*/ 1737073 w 1737073"/>
              <a:gd name="connsiteY43" fmla="*/ 1052513 h 2162528"/>
              <a:gd name="connsiteX44" fmla="*/ 1691828 w 1737073"/>
              <a:gd name="connsiteY44" fmla="*/ 966788 h 2162528"/>
              <a:gd name="connsiteX45" fmla="*/ 1637060 w 1737073"/>
              <a:gd name="connsiteY45" fmla="*/ 904875 h 2162528"/>
              <a:gd name="connsiteX46" fmla="*/ 1584673 w 1737073"/>
              <a:gd name="connsiteY46" fmla="*/ 785813 h 2162528"/>
              <a:gd name="connsiteX47" fmla="*/ 1541810 w 1737073"/>
              <a:gd name="connsiteY47" fmla="*/ 685800 h 2162528"/>
              <a:gd name="connsiteX48" fmla="*/ 1513235 w 1737073"/>
              <a:gd name="connsiteY48" fmla="*/ 542925 h 2162528"/>
              <a:gd name="connsiteX49" fmla="*/ 1484660 w 1737073"/>
              <a:gd name="connsiteY49" fmla="*/ 376238 h 2162528"/>
              <a:gd name="connsiteX50" fmla="*/ 1551335 w 1737073"/>
              <a:gd name="connsiteY50" fmla="*/ 423863 h 2162528"/>
              <a:gd name="connsiteX51" fmla="*/ 1603723 w 1737073"/>
              <a:gd name="connsiteY51" fmla="*/ 452438 h 2162528"/>
              <a:gd name="connsiteX52" fmla="*/ 1498948 w 1737073"/>
              <a:gd name="connsiteY52" fmla="*/ 309563 h 2162528"/>
              <a:gd name="connsiteX53" fmla="*/ 1465610 w 1737073"/>
              <a:gd name="connsiteY53" fmla="*/ 200025 h 2162528"/>
              <a:gd name="connsiteX54" fmla="*/ 1479898 w 1737073"/>
              <a:gd name="connsiteY54" fmla="*/ 90488 h 2162528"/>
              <a:gd name="connsiteX55" fmla="*/ 1508472 w 1737073"/>
              <a:gd name="connsiteY55" fmla="*/ 0 h 2162528"/>
              <a:gd name="connsiteX56" fmla="*/ 1382267 w 1737073"/>
              <a:gd name="connsiteY56" fmla="*/ 0 h 2162528"/>
              <a:gd name="connsiteX0" fmla="*/ 1406998 w 1761804"/>
              <a:gd name="connsiteY0" fmla="*/ 0 h 2162528"/>
              <a:gd name="connsiteX1" fmla="*/ 1378422 w 1761804"/>
              <a:gd name="connsiteY1" fmla="*/ 142875 h 2162528"/>
              <a:gd name="connsiteX2" fmla="*/ 1366516 w 1761804"/>
              <a:gd name="connsiteY2" fmla="*/ 252413 h 2162528"/>
              <a:gd name="connsiteX3" fmla="*/ 153712 w 1761804"/>
              <a:gd name="connsiteY3" fmla="*/ 227730 h 2162528"/>
              <a:gd name="connsiteX4" fmla="*/ 51318 w 1761804"/>
              <a:gd name="connsiteY4" fmla="*/ 475380 h 2162528"/>
              <a:gd name="connsiteX5" fmla="*/ 851417 w 1761804"/>
              <a:gd name="connsiteY5" fmla="*/ 484904 h 2162528"/>
              <a:gd name="connsiteX6" fmla="*/ 254473 w 1761804"/>
              <a:gd name="connsiteY6" fmla="*/ 823913 h 2162528"/>
              <a:gd name="connsiteX7" fmla="*/ 539473 w 1761804"/>
              <a:gd name="connsiteY7" fmla="*/ 727792 h 2162528"/>
              <a:gd name="connsiteX8" fmla="*/ 696636 w 1761804"/>
              <a:gd name="connsiteY8" fmla="*/ 634924 h 2162528"/>
              <a:gd name="connsiteX9" fmla="*/ 1149073 w 1761804"/>
              <a:gd name="connsiteY9" fmla="*/ 837330 h 2162528"/>
              <a:gd name="connsiteX10" fmla="*/ 1366516 w 1761804"/>
              <a:gd name="connsiteY10" fmla="*/ 342900 h 2162528"/>
              <a:gd name="connsiteX11" fmla="*/ 1395091 w 1761804"/>
              <a:gd name="connsiteY11" fmla="*/ 471488 h 2162528"/>
              <a:gd name="connsiteX12" fmla="*/ 1447479 w 1761804"/>
              <a:gd name="connsiteY12" fmla="*/ 700088 h 2162528"/>
              <a:gd name="connsiteX13" fmla="*/ 1471291 w 1761804"/>
              <a:gd name="connsiteY13" fmla="*/ 828675 h 2162528"/>
              <a:gd name="connsiteX14" fmla="*/ 1380804 w 1761804"/>
              <a:gd name="connsiteY14" fmla="*/ 933450 h 2162528"/>
              <a:gd name="connsiteX15" fmla="*/ 1490341 w 1761804"/>
              <a:gd name="connsiteY15" fmla="*/ 871538 h 2162528"/>
              <a:gd name="connsiteX16" fmla="*/ 1490341 w 1761804"/>
              <a:gd name="connsiteY16" fmla="*/ 942975 h 2162528"/>
              <a:gd name="connsiteX17" fmla="*/ 1509391 w 1761804"/>
              <a:gd name="connsiteY17" fmla="*/ 1047750 h 2162528"/>
              <a:gd name="connsiteX18" fmla="*/ 1437954 w 1761804"/>
              <a:gd name="connsiteY18" fmla="*/ 1157288 h 2162528"/>
              <a:gd name="connsiteX19" fmla="*/ 1256979 w 1761804"/>
              <a:gd name="connsiteY19" fmla="*/ 1338263 h 2162528"/>
              <a:gd name="connsiteX20" fmla="*/ 1109341 w 1761804"/>
              <a:gd name="connsiteY20" fmla="*/ 1395413 h 2162528"/>
              <a:gd name="connsiteX21" fmla="*/ 1256979 w 1761804"/>
              <a:gd name="connsiteY21" fmla="*/ 1400175 h 2162528"/>
              <a:gd name="connsiteX22" fmla="*/ 1242691 w 1761804"/>
              <a:gd name="connsiteY22" fmla="*/ 1466850 h 2162528"/>
              <a:gd name="connsiteX23" fmla="*/ 1285554 w 1761804"/>
              <a:gd name="connsiteY23" fmla="*/ 1414463 h 2162528"/>
              <a:gd name="connsiteX24" fmla="*/ 1314129 w 1761804"/>
              <a:gd name="connsiteY24" fmla="*/ 1328738 h 2162528"/>
              <a:gd name="connsiteX25" fmla="*/ 1452241 w 1761804"/>
              <a:gd name="connsiteY25" fmla="*/ 1209675 h 2162528"/>
              <a:gd name="connsiteX26" fmla="*/ 1452241 w 1761804"/>
              <a:gd name="connsiteY26" fmla="*/ 1338263 h 2162528"/>
              <a:gd name="connsiteX27" fmla="*/ 1447479 w 1761804"/>
              <a:gd name="connsiteY27" fmla="*/ 1395413 h 2162528"/>
              <a:gd name="connsiteX28" fmla="*/ 1390329 w 1761804"/>
              <a:gd name="connsiteY28" fmla="*/ 1466850 h 2162528"/>
              <a:gd name="connsiteX29" fmla="*/ 1285554 w 1761804"/>
              <a:gd name="connsiteY29" fmla="*/ 1566863 h 2162528"/>
              <a:gd name="connsiteX30" fmla="*/ 1466529 w 1761804"/>
              <a:gd name="connsiteY30" fmla="*/ 1443038 h 2162528"/>
              <a:gd name="connsiteX31" fmla="*/ 1514154 w 1761804"/>
              <a:gd name="connsiteY31" fmla="*/ 1581150 h 2162528"/>
              <a:gd name="connsiteX32" fmla="*/ 1557016 w 1761804"/>
              <a:gd name="connsiteY32" fmla="*/ 1852613 h 2162528"/>
              <a:gd name="connsiteX33" fmla="*/ 1518916 w 1761804"/>
              <a:gd name="connsiteY33" fmla="*/ 1990725 h 2162528"/>
              <a:gd name="connsiteX34" fmla="*/ 1499866 w 1761804"/>
              <a:gd name="connsiteY34" fmla="*/ 2162175 h 2162528"/>
              <a:gd name="connsiteX35" fmla="*/ 1571304 w 1761804"/>
              <a:gd name="connsiteY35" fmla="*/ 1943100 h 2162528"/>
              <a:gd name="connsiteX36" fmla="*/ 1590354 w 1761804"/>
              <a:gd name="connsiteY36" fmla="*/ 1881188 h 2162528"/>
              <a:gd name="connsiteX37" fmla="*/ 1595116 w 1761804"/>
              <a:gd name="connsiteY37" fmla="*/ 1738313 h 2162528"/>
              <a:gd name="connsiteX38" fmla="*/ 1580829 w 1761804"/>
              <a:gd name="connsiteY38" fmla="*/ 1524000 h 2162528"/>
              <a:gd name="connsiteX39" fmla="*/ 1580829 w 1761804"/>
              <a:gd name="connsiteY39" fmla="*/ 1323975 h 2162528"/>
              <a:gd name="connsiteX40" fmla="*/ 1614166 w 1761804"/>
              <a:gd name="connsiteY40" fmla="*/ 1190625 h 2162528"/>
              <a:gd name="connsiteX41" fmla="*/ 1633216 w 1761804"/>
              <a:gd name="connsiteY41" fmla="*/ 1100138 h 2162528"/>
              <a:gd name="connsiteX42" fmla="*/ 1628454 w 1761804"/>
              <a:gd name="connsiteY42" fmla="*/ 1000125 h 2162528"/>
              <a:gd name="connsiteX43" fmla="*/ 1685604 w 1761804"/>
              <a:gd name="connsiteY43" fmla="*/ 995363 h 2162528"/>
              <a:gd name="connsiteX44" fmla="*/ 1761804 w 1761804"/>
              <a:gd name="connsiteY44" fmla="*/ 1052513 h 2162528"/>
              <a:gd name="connsiteX45" fmla="*/ 1716559 w 1761804"/>
              <a:gd name="connsiteY45" fmla="*/ 966788 h 2162528"/>
              <a:gd name="connsiteX46" fmla="*/ 1661791 w 1761804"/>
              <a:gd name="connsiteY46" fmla="*/ 904875 h 2162528"/>
              <a:gd name="connsiteX47" fmla="*/ 1609404 w 1761804"/>
              <a:gd name="connsiteY47" fmla="*/ 785813 h 2162528"/>
              <a:gd name="connsiteX48" fmla="*/ 1566541 w 1761804"/>
              <a:gd name="connsiteY48" fmla="*/ 685800 h 2162528"/>
              <a:gd name="connsiteX49" fmla="*/ 1537966 w 1761804"/>
              <a:gd name="connsiteY49" fmla="*/ 542925 h 2162528"/>
              <a:gd name="connsiteX50" fmla="*/ 1509391 w 1761804"/>
              <a:gd name="connsiteY50" fmla="*/ 376238 h 2162528"/>
              <a:gd name="connsiteX51" fmla="*/ 1576066 w 1761804"/>
              <a:gd name="connsiteY51" fmla="*/ 423863 h 2162528"/>
              <a:gd name="connsiteX52" fmla="*/ 1628454 w 1761804"/>
              <a:gd name="connsiteY52" fmla="*/ 452438 h 2162528"/>
              <a:gd name="connsiteX53" fmla="*/ 1523679 w 1761804"/>
              <a:gd name="connsiteY53" fmla="*/ 309563 h 2162528"/>
              <a:gd name="connsiteX54" fmla="*/ 1490341 w 1761804"/>
              <a:gd name="connsiteY54" fmla="*/ 200025 h 2162528"/>
              <a:gd name="connsiteX55" fmla="*/ 1504629 w 1761804"/>
              <a:gd name="connsiteY55" fmla="*/ 90488 h 2162528"/>
              <a:gd name="connsiteX56" fmla="*/ 1533203 w 1761804"/>
              <a:gd name="connsiteY56" fmla="*/ 0 h 2162528"/>
              <a:gd name="connsiteX57" fmla="*/ 1406998 w 1761804"/>
              <a:gd name="connsiteY57" fmla="*/ 0 h 2162528"/>
              <a:gd name="connsiteX0" fmla="*/ 1376292 w 1731098"/>
              <a:gd name="connsiteY0" fmla="*/ 0 h 2162528"/>
              <a:gd name="connsiteX1" fmla="*/ 1347716 w 1731098"/>
              <a:gd name="connsiteY1" fmla="*/ 142875 h 2162528"/>
              <a:gd name="connsiteX2" fmla="*/ 1335810 w 1731098"/>
              <a:gd name="connsiteY2" fmla="*/ 252413 h 2162528"/>
              <a:gd name="connsiteX3" fmla="*/ 123006 w 1731098"/>
              <a:gd name="connsiteY3" fmla="*/ 227730 h 2162528"/>
              <a:gd name="connsiteX4" fmla="*/ 513531 w 1731098"/>
              <a:gd name="connsiteY4" fmla="*/ 372986 h 2162528"/>
              <a:gd name="connsiteX5" fmla="*/ 20612 w 1731098"/>
              <a:gd name="connsiteY5" fmla="*/ 475380 h 2162528"/>
              <a:gd name="connsiteX6" fmla="*/ 820711 w 1731098"/>
              <a:gd name="connsiteY6" fmla="*/ 484904 h 2162528"/>
              <a:gd name="connsiteX7" fmla="*/ 223767 w 1731098"/>
              <a:gd name="connsiteY7" fmla="*/ 823913 h 2162528"/>
              <a:gd name="connsiteX8" fmla="*/ 508767 w 1731098"/>
              <a:gd name="connsiteY8" fmla="*/ 727792 h 2162528"/>
              <a:gd name="connsiteX9" fmla="*/ 665930 w 1731098"/>
              <a:gd name="connsiteY9" fmla="*/ 634924 h 2162528"/>
              <a:gd name="connsiteX10" fmla="*/ 1118367 w 1731098"/>
              <a:gd name="connsiteY10" fmla="*/ 837330 h 2162528"/>
              <a:gd name="connsiteX11" fmla="*/ 1335810 w 1731098"/>
              <a:gd name="connsiteY11" fmla="*/ 342900 h 2162528"/>
              <a:gd name="connsiteX12" fmla="*/ 1364385 w 1731098"/>
              <a:gd name="connsiteY12" fmla="*/ 471488 h 2162528"/>
              <a:gd name="connsiteX13" fmla="*/ 1416773 w 1731098"/>
              <a:gd name="connsiteY13" fmla="*/ 700088 h 2162528"/>
              <a:gd name="connsiteX14" fmla="*/ 1440585 w 1731098"/>
              <a:gd name="connsiteY14" fmla="*/ 828675 h 2162528"/>
              <a:gd name="connsiteX15" fmla="*/ 1350098 w 1731098"/>
              <a:gd name="connsiteY15" fmla="*/ 933450 h 2162528"/>
              <a:gd name="connsiteX16" fmla="*/ 1459635 w 1731098"/>
              <a:gd name="connsiteY16" fmla="*/ 871538 h 2162528"/>
              <a:gd name="connsiteX17" fmla="*/ 1459635 w 1731098"/>
              <a:gd name="connsiteY17" fmla="*/ 942975 h 2162528"/>
              <a:gd name="connsiteX18" fmla="*/ 1478685 w 1731098"/>
              <a:gd name="connsiteY18" fmla="*/ 1047750 h 2162528"/>
              <a:gd name="connsiteX19" fmla="*/ 1407248 w 1731098"/>
              <a:gd name="connsiteY19" fmla="*/ 1157288 h 2162528"/>
              <a:gd name="connsiteX20" fmla="*/ 1226273 w 1731098"/>
              <a:gd name="connsiteY20" fmla="*/ 1338263 h 2162528"/>
              <a:gd name="connsiteX21" fmla="*/ 1078635 w 1731098"/>
              <a:gd name="connsiteY21" fmla="*/ 1395413 h 2162528"/>
              <a:gd name="connsiteX22" fmla="*/ 1226273 w 1731098"/>
              <a:gd name="connsiteY22" fmla="*/ 1400175 h 2162528"/>
              <a:gd name="connsiteX23" fmla="*/ 1211985 w 1731098"/>
              <a:gd name="connsiteY23" fmla="*/ 1466850 h 2162528"/>
              <a:gd name="connsiteX24" fmla="*/ 1254848 w 1731098"/>
              <a:gd name="connsiteY24" fmla="*/ 1414463 h 2162528"/>
              <a:gd name="connsiteX25" fmla="*/ 1283423 w 1731098"/>
              <a:gd name="connsiteY25" fmla="*/ 1328738 h 2162528"/>
              <a:gd name="connsiteX26" fmla="*/ 1421535 w 1731098"/>
              <a:gd name="connsiteY26" fmla="*/ 1209675 h 2162528"/>
              <a:gd name="connsiteX27" fmla="*/ 1421535 w 1731098"/>
              <a:gd name="connsiteY27" fmla="*/ 1338263 h 2162528"/>
              <a:gd name="connsiteX28" fmla="*/ 1416773 w 1731098"/>
              <a:gd name="connsiteY28" fmla="*/ 1395413 h 2162528"/>
              <a:gd name="connsiteX29" fmla="*/ 1359623 w 1731098"/>
              <a:gd name="connsiteY29" fmla="*/ 1466850 h 2162528"/>
              <a:gd name="connsiteX30" fmla="*/ 1254848 w 1731098"/>
              <a:gd name="connsiteY30" fmla="*/ 1566863 h 2162528"/>
              <a:gd name="connsiteX31" fmla="*/ 1435823 w 1731098"/>
              <a:gd name="connsiteY31" fmla="*/ 1443038 h 2162528"/>
              <a:gd name="connsiteX32" fmla="*/ 1483448 w 1731098"/>
              <a:gd name="connsiteY32" fmla="*/ 1581150 h 2162528"/>
              <a:gd name="connsiteX33" fmla="*/ 1526310 w 1731098"/>
              <a:gd name="connsiteY33" fmla="*/ 1852613 h 2162528"/>
              <a:gd name="connsiteX34" fmla="*/ 1488210 w 1731098"/>
              <a:gd name="connsiteY34" fmla="*/ 1990725 h 2162528"/>
              <a:gd name="connsiteX35" fmla="*/ 1469160 w 1731098"/>
              <a:gd name="connsiteY35" fmla="*/ 2162175 h 2162528"/>
              <a:gd name="connsiteX36" fmla="*/ 1540598 w 1731098"/>
              <a:gd name="connsiteY36" fmla="*/ 1943100 h 2162528"/>
              <a:gd name="connsiteX37" fmla="*/ 1559648 w 1731098"/>
              <a:gd name="connsiteY37" fmla="*/ 1881188 h 2162528"/>
              <a:gd name="connsiteX38" fmla="*/ 1564410 w 1731098"/>
              <a:gd name="connsiteY38" fmla="*/ 1738313 h 2162528"/>
              <a:gd name="connsiteX39" fmla="*/ 1550123 w 1731098"/>
              <a:gd name="connsiteY39" fmla="*/ 1524000 h 2162528"/>
              <a:gd name="connsiteX40" fmla="*/ 1550123 w 1731098"/>
              <a:gd name="connsiteY40" fmla="*/ 1323975 h 2162528"/>
              <a:gd name="connsiteX41" fmla="*/ 1583460 w 1731098"/>
              <a:gd name="connsiteY41" fmla="*/ 1190625 h 2162528"/>
              <a:gd name="connsiteX42" fmla="*/ 1602510 w 1731098"/>
              <a:gd name="connsiteY42" fmla="*/ 1100138 h 2162528"/>
              <a:gd name="connsiteX43" fmla="*/ 1597748 w 1731098"/>
              <a:gd name="connsiteY43" fmla="*/ 1000125 h 2162528"/>
              <a:gd name="connsiteX44" fmla="*/ 1654898 w 1731098"/>
              <a:gd name="connsiteY44" fmla="*/ 995363 h 2162528"/>
              <a:gd name="connsiteX45" fmla="*/ 1731098 w 1731098"/>
              <a:gd name="connsiteY45" fmla="*/ 1052513 h 2162528"/>
              <a:gd name="connsiteX46" fmla="*/ 1685853 w 1731098"/>
              <a:gd name="connsiteY46" fmla="*/ 966788 h 2162528"/>
              <a:gd name="connsiteX47" fmla="*/ 1631085 w 1731098"/>
              <a:gd name="connsiteY47" fmla="*/ 904875 h 2162528"/>
              <a:gd name="connsiteX48" fmla="*/ 1578698 w 1731098"/>
              <a:gd name="connsiteY48" fmla="*/ 785813 h 2162528"/>
              <a:gd name="connsiteX49" fmla="*/ 1535835 w 1731098"/>
              <a:gd name="connsiteY49" fmla="*/ 685800 h 2162528"/>
              <a:gd name="connsiteX50" fmla="*/ 1507260 w 1731098"/>
              <a:gd name="connsiteY50" fmla="*/ 542925 h 2162528"/>
              <a:gd name="connsiteX51" fmla="*/ 1478685 w 1731098"/>
              <a:gd name="connsiteY51" fmla="*/ 376238 h 2162528"/>
              <a:gd name="connsiteX52" fmla="*/ 1545360 w 1731098"/>
              <a:gd name="connsiteY52" fmla="*/ 423863 h 2162528"/>
              <a:gd name="connsiteX53" fmla="*/ 1597748 w 1731098"/>
              <a:gd name="connsiteY53" fmla="*/ 452438 h 2162528"/>
              <a:gd name="connsiteX54" fmla="*/ 1492973 w 1731098"/>
              <a:gd name="connsiteY54" fmla="*/ 309563 h 2162528"/>
              <a:gd name="connsiteX55" fmla="*/ 1459635 w 1731098"/>
              <a:gd name="connsiteY55" fmla="*/ 200025 h 2162528"/>
              <a:gd name="connsiteX56" fmla="*/ 1473923 w 1731098"/>
              <a:gd name="connsiteY56" fmla="*/ 90488 h 2162528"/>
              <a:gd name="connsiteX57" fmla="*/ 1502497 w 1731098"/>
              <a:gd name="connsiteY57" fmla="*/ 0 h 2162528"/>
              <a:gd name="connsiteX58" fmla="*/ 1376292 w 1731098"/>
              <a:gd name="connsiteY58" fmla="*/ 0 h 2162528"/>
              <a:gd name="connsiteX0" fmla="*/ 1376292 w 1731098"/>
              <a:gd name="connsiteY0" fmla="*/ 0 h 2162528"/>
              <a:gd name="connsiteX1" fmla="*/ 1347716 w 1731098"/>
              <a:gd name="connsiteY1" fmla="*/ 142875 h 2162528"/>
              <a:gd name="connsiteX2" fmla="*/ 1335810 w 1731098"/>
              <a:gd name="connsiteY2" fmla="*/ 252413 h 2162528"/>
              <a:gd name="connsiteX3" fmla="*/ 123006 w 1731098"/>
              <a:gd name="connsiteY3" fmla="*/ 227730 h 2162528"/>
              <a:gd name="connsiteX4" fmla="*/ 513531 w 1731098"/>
              <a:gd name="connsiteY4" fmla="*/ 372986 h 2162528"/>
              <a:gd name="connsiteX5" fmla="*/ 20612 w 1731098"/>
              <a:gd name="connsiteY5" fmla="*/ 475380 h 2162528"/>
              <a:gd name="connsiteX6" fmla="*/ 820711 w 1731098"/>
              <a:gd name="connsiteY6" fmla="*/ 484904 h 2162528"/>
              <a:gd name="connsiteX7" fmla="*/ 223767 w 1731098"/>
              <a:gd name="connsiteY7" fmla="*/ 823913 h 2162528"/>
              <a:gd name="connsiteX8" fmla="*/ 508767 w 1731098"/>
              <a:gd name="connsiteY8" fmla="*/ 727792 h 2162528"/>
              <a:gd name="connsiteX9" fmla="*/ 665930 w 1731098"/>
              <a:gd name="connsiteY9" fmla="*/ 634924 h 2162528"/>
              <a:gd name="connsiteX10" fmla="*/ 954062 w 1731098"/>
              <a:gd name="connsiteY10" fmla="*/ 480142 h 2162528"/>
              <a:gd name="connsiteX11" fmla="*/ 1118367 w 1731098"/>
              <a:gd name="connsiteY11" fmla="*/ 837330 h 2162528"/>
              <a:gd name="connsiteX12" fmla="*/ 1335810 w 1731098"/>
              <a:gd name="connsiteY12" fmla="*/ 342900 h 2162528"/>
              <a:gd name="connsiteX13" fmla="*/ 1364385 w 1731098"/>
              <a:gd name="connsiteY13" fmla="*/ 471488 h 2162528"/>
              <a:gd name="connsiteX14" fmla="*/ 1416773 w 1731098"/>
              <a:gd name="connsiteY14" fmla="*/ 700088 h 2162528"/>
              <a:gd name="connsiteX15" fmla="*/ 1440585 w 1731098"/>
              <a:gd name="connsiteY15" fmla="*/ 828675 h 2162528"/>
              <a:gd name="connsiteX16" fmla="*/ 1350098 w 1731098"/>
              <a:gd name="connsiteY16" fmla="*/ 933450 h 2162528"/>
              <a:gd name="connsiteX17" fmla="*/ 1459635 w 1731098"/>
              <a:gd name="connsiteY17" fmla="*/ 871538 h 2162528"/>
              <a:gd name="connsiteX18" fmla="*/ 1459635 w 1731098"/>
              <a:gd name="connsiteY18" fmla="*/ 942975 h 2162528"/>
              <a:gd name="connsiteX19" fmla="*/ 1478685 w 1731098"/>
              <a:gd name="connsiteY19" fmla="*/ 1047750 h 2162528"/>
              <a:gd name="connsiteX20" fmla="*/ 1407248 w 1731098"/>
              <a:gd name="connsiteY20" fmla="*/ 1157288 h 2162528"/>
              <a:gd name="connsiteX21" fmla="*/ 1226273 w 1731098"/>
              <a:gd name="connsiteY21" fmla="*/ 1338263 h 2162528"/>
              <a:gd name="connsiteX22" fmla="*/ 1078635 w 1731098"/>
              <a:gd name="connsiteY22" fmla="*/ 1395413 h 2162528"/>
              <a:gd name="connsiteX23" fmla="*/ 1226273 w 1731098"/>
              <a:gd name="connsiteY23" fmla="*/ 1400175 h 2162528"/>
              <a:gd name="connsiteX24" fmla="*/ 1211985 w 1731098"/>
              <a:gd name="connsiteY24" fmla="*/ 1466850 h 2162528"/>
              <a:gd name="connsiteX25" fmla="*/ 1254848 w 1731098"/>
              <a:gd name="connsiteY25" fmla="*/ 1414463 h 2162528"/>
              <a:gd name="connsiteX26" fmla="*/ 1283423 w 1731098"/>
              <a:gd name="connsiteY26" fmla="*/ 1328738 h 2162528"/>
              <a:gd name="connsiteX27" fmla="*/ 1421535 w 1731098"/>
              <a:gd name="connsiteY27" fmla="*/ 1209675 h 2162528"/>
              <a:gd name="connsiteX28" fmla="*/ 1421535 w 1731098"/>
              <a:gd name="connsiteY28" fmla="*/ 1338263 h 2162528"/>
              <a:gd name="connsiteX29" fmla="*/ 1416773 w 1731098"/>
              <a:gd name="connsiteY29" fmla="*/ 1395413 h 2162528"/>
              <a:gd name="connsiteX30" fmla="*/ 1359623 w 1731098"/>
              <a:gd name="connsiteY30" fmla="*/ 1466850 h 2162528"/>
              <a:gd name="connsiteX31" fmla="*/ 1254848 w 1731098"/>
              <a:gd name="connsiteY31" fmla="*/ 1566863 h 2162528"/>
              <a:gd name="connsiteX32" fmla="*/ 1435823 w 1731098"/>
              <a:gd name="connsiteY32" fmla="*/ 1443038 h 2162528"/>
              <a:gd name="connsiteX33" fmla="*/ 1483448 w 1731098"/>
              <a:gd name="connsiteY33" fmla="*/ 1581150 h 2162528"/>
              <a:gd name="connsiteX34" fmla="*/ 1526310 w 1731098"/>
              <a:gd name="connsiteY34" fmla="*/ 1852613 h 2162528"/>
              <a:gd name="connsiteX35" fmla="*/ 1488210 w 1731098"/>
              <a:gd name="connsiteY35" fmla="*/ 1990725 h 2162528"/>
              <a:gd name="connsiteX36" fmla="*/ 1469160 w 1731098"/>
              <a:gd name="connsiteY36" fmla="*/ 2162175 h 2162528"/>
              <a:gd name="connsiteX37" fmla="*/ 1540598 w 1731098"/>
              <a:gd name="connsiteY37" fmla="*/ 1943100 h 2162528"/>
              <a:gd name="connsiteX38" fmla="*/ 1559648 w 1731098"/>
              <a:gd name="connsiteY38" fmla="*/ 1881188 h 2162528"/>
              <a:gd name="connsiteX39" fmla="*/ 1564410 w 1731098"/>
              <a:gd name="connsiteY39" fmla="*/ 1738313 h 2162528"/>
              <a:gd name="connsiteX40" fmla="*/ 1550123 w 1731098"/>
              <a:gd name="connsiteY40" fmla="*/ 1524000 h 2162528"/>
              <a:gd name="connsiteX41" fmla="*/ 1550123 w 1731098"/>
              <a:gd name="connsiteY41" fmla="*/ 1323975 h 2162528"/>
              <a:gd name="connsiteX42" fmla="*/ 1583460 w 1731098"/>
              <a:gd name="connsiteY42" fmla="*/ 1190625 h 2162528"/>
              <a:gd name="connsiteX43" fmla="*/ 1602510 w 1731098"/>
              <a:gd name="connsiteY43" fmla="*/ 1100138 h 2162528"/>
              <a:gd name="connsiteX44" fmla="*/ 1597748 w 1731098"/>
              <a:gd name="connsiteY44" fmla="*/ 1000125 h 2162528"/>
              <a:gd name="connsiteX45" fmla="*/ 1654898 w 1731098"/>
              <a:gd name="connsiteY45" fmla="*/ 995363 h 2162528"/>
              <a:gd name="connsiteX46" fmla="*/ 1731098 w 1731098"/>
              <a:gd name="connsiteY46" fmla="*/ 1052513 h 2162528"/>
              <a:gd name="connsiteX47" fmla="*/ 1685853 w 1731098"/>
              <a:gd name="connsiteY47" fmla="*/ 966788 h 2162528"/>
              <a:gd name="connsiteX48" fmla="*/ 1631085 w 1731098"/>
              <a:gd name="connsiteY48" fmla="*/ 904875 h 2162528"/>
              <a:gd name="connsiteX49" fmla="*/ 1578698 w 1731098"/>
              <a:gd name="connsiteY49" fmla="*/ 785813 h 2162528"/>
              <a:gd name="connsiteX50" fmla="*/ 1535835 w 1731098"/>
              <a:gd name="connsiteY50" fmla="*/ 685800 h 2162528"/>
              <a:gd name="connsiteX51" fmla="*/ 1507260 w 1731098"/>
              <a:gd name="connsiteY51" fmla="*/ 542925 h 2162528"/>
              <a:gd name="connsiteX52" fmla="*/ 1478685 w 1731098"/>
              <a:gd name="connsiteY52" fmla="*/ 376238 h 2162528"/>
              <a:gd name="connsiteX53" fmla="*/ 1545360 w 1731098"/>
              <a:gd name="connsiteY53" fmla="*/ 423863 h 2162528"/>
              <a:gd name="connsiteX54" fmla="*/ 1597748 w 1731098"/>
              <a:gd name="connsiteY54" fmla="*/ 452438 h 2162528"/>
              <a:gd name="connsiteX55" fmla="*/ 1492973 w 1731098"/>
              <a:gd name="connsiteY55" fmla="*/ 309563 h 2162528"/>
              <a:gd name="connsiteX56" fmla="*/ 1459635 w 1731098"/>
              <a:gd name="connsiteY56" fmla="*/ 200025 h 2162528"/>
              <a:gd name="connsiteX57" fmla="*/ 1473923 w 1731098"/>
              <a:gd name="connsiteY57" fmla="*/ 90488 h 2162528"/>
              <a:gd name="connsiteX58" fmla="*/ 1502497 w 1731098"/>
              <a:gd name="connsiteY58" fmla="*/ 0 h 2162528"/>
              <a:gd name="connsiteX59" fmla="*/ 1376292 w 1731098"/>
              <a:gd name="connsiteY59" fmla="*/ 0 h 2162528"/>
              <a:gd name="connsiteX0" fmla="*/ 1376292 w 1731098"/>
              <a:gd name="connsiteY0" fmla="*/ 0 h 2162528"/>
              <a:gd name="connsiteX1" fmla="*/ 1347716 w 1731098"/>
              <a:gd name="connsiteY1" fmla="*/ 142875 h 2162528"/>
              <a:gd name="connsiteX2" fmla="*/ 1335810 w 1731098"/>
              <a:gd name="connsiteY2" fmla="*/ 252413 h 2162528"/>
              <a:gd name="connsiteX3" fmla="*/ 123006 w 1731098"/>
              <a:gd name="connsiteY3" fmla="*/ 227730 h 2162528"/>
              <a:gd name="connsiteX4" fmla="*/ 513531 w 1731098"/>
              <a:gd name="connsiteY4" fmla="*/ 372986 h 2162528"/>
              <a:gd name="connsiteX5" fmla="*/ 20612 w 1731098"/>
              <a:gd name="connsiteY5" fmla="*/ 475380 h 2162528"/>
              <a:gd name="connsiteX6" fmla="*/ 820711 w 1731098"/>
              <a:gd name="connsiteY6" fmla="*/ 484904 h 2162528"/>
              <a:gd name="connsiteX7" fmla="*/ 223767 w 1731098"/>
              <a:gd name="connsiteY7" fmla="*/ 823913 h 2162528"/>
              <a:gd name="connsiteX8" fmla="*/ 508767 w 1731098"/>
              <a:gd name="connsiteY8" fmla="*/ 727792 h 2162528"/>
              <a:gd name="connsiteX9" fmla="*/ 665930 w 1731098"/>
              <a:gd name="connsiteY9" fmla="*/ 634924 h 2162528"/>
              <a:gd name="connsiteX10" fmla="*/ 954062 w 1731098"/>
              <a:gd name="connsiteY10" fmla="*/ 480142 h 2162528"/>
              <a:gd name="connsiteX11" fmla="*/ 977875 w 1731098"/>
              <a:gd name="connsiteY11" fmla="*/ 739699 h 2162528"/>
              <a:gd name="connsiteX12" fmla="*/ 1118367 w 1731098"/>
              <a:gd name="connsiteY12" fmla="*/ 837330 h 2162528"/>
              <a:gd name="connsiteX13" fmla="*/ 1335810 w 1731098"/>
              <a:gd name="connsiteY13" fmla="*/ 342900 h 2162528"/>
              <a:gd name="connsiteX14" fmla="*/ 1364385 w 1731098"/>
              <a:gd name="connsiteY14" fmla="*/ 471488 h 2162528"/>
              <a:gd name="connsiteX15" fmla="*/ 1416773 w 1731098"/>
              <a:gd name="connsiteY15" fmla="*/ 700088 h 2162528"/>
              <a:gd name="connsiteX16" fmla="*/ 1440585 w 1731098"/>
              <a:gd name="connsiteY16" fmla="*/ 828675 h 2162528"/>
              <a:gd name="connsiteX17" fmla="*/ 1350098 w 1731098"/>
              <a:gd name="connsiteY17" fmla="*/ 933450 h 2162528"/>
              <a:gd name="connsiteX18" fmla="*/ 1459635 w 1731098"/>
              <a:gd name="connsiteY18" fmla="*/ 871538 h 2162528"/>
              <a:gd name="connsiteX19" fmla="*/ 1459635 w 1731098"/>
              <a:gd name="connsiteY19" fmla="*/ 942975 h 2162528"/>
              <a:gd name="connsiteX20" fmla="*/ 1478685 w 1731098"/>
              <a:gd name="connsiteY20" fmla="*/ 1047750 h 2162528"/>
              <a:gd name="connsiteX21" fmla="*/ 1407248 w 1731098"/>
              <a:gd name="connsiteY21" fmla="*/ 1157288 h 2162528"/>
              <a:gd name="connsiteX22" fmla="*/ 1226273 w 1731098"/>
              <a:gd name="connsiteY22" fmla="*/ 1338263 h 2162528"/>
              <a:gd name="connsiteX23" fmla="*/ 1078635 w 1731098"/>
              <a:gd name="connsiteY23" fmla="*/ 1395413 h 2162528"/>
              <a:gd name="connsiteX24" fmla="*/ 1226273 w 1731098"/>
              <a:gd name="connsiteY24" fmla="*/ 1400175 h 2162528"/>
              <a:gd name="connsiteX25" fmla="*/ 1211985 w 1731098"/>
              <a:gd name="connsiteY25" fmla="*/ 1466850 h 2162528"/>
              <a:gd name="connsiteX26" fmla="*/ 1254848 w 1731098"/>
              <a:gd name="connsiteY26" fmla="*/ 1414463 h 2162528"/>
              <a:gd name="connsiteX27" fmla="*/ 1283423 w 1731098"/>
              <a:gd name="connsiteY27" fmla="*/ 1328738 h 2162528"/>
              <a:gd name="connsiteX28" fmla="*/ 1421535 w 1731098"/>
              <a:gd name="connsiteY28" fmla="*/ 1209675 h 2162528"/>
              <a:gd name="connsiteX29" fmla="*/ 1421535 w 1731098"/>
              <a:gd name="connsiteY29" fmla="*/ 1338263 h 2162528"/>
              <a:gd name="connsiteX30" fmla="*/ 1416773 w 1731098"/>
              <a:gd name="connsiteY30" fmla="*/ 1395413 h 2162528"/>
              <a:gd name="connsiteX31" fmla="*/ 1359623 w 1731098"/>
              <a:gd name="connsiteY31" fmla="*/ 1466850 h 2162528"/>
              <a:gd name="connsiteX32" fmla="*/ 1254848 w 1731098"/>
              <a:gd name="connsiteY32" fmla="*/ 1566863 h 2162528"/>
              <a:gd name="connsiteX33" fmla="*/ 1435823 w 1731098"/>
              <a:gd name="connsiteY33" fmla="*/ 1443038 h 2162528"/>
              <a:gd name="connsiteX34" fmla="*/ 1483448 w 1731098"/>
              <a:gd name="connsiteY34" fmla="*/ 1581150 h 2162528"/>
              <a:gd name="connsiteX35" fmla="*/ 1526310 w 1731098"/>
              <a:gd name="connsiteY35" fmla="*/ 1852613 h 2162528"/>
              <a:gd name="connsiteX36" fmla="*/ 1488210 w 1731098"/>
              <a:gd name="connsiteY36" fmla="*/ 1990725 h 2162528"/>
              <a:gd name="connsiteX37" fmla="*/ 1469160 w 1731098"/>
              <a:gd name="connsiteY37" fmla="*/ 2162175 h 2162528"/>
              <a:gd name="connsiteX38" fmla="*/ 1540598 w 1731098"/>
              <a:gd name="connsiteY38" fmla="*/ 1943100 h 2162528"/>
              <a:gd name="connsiteX39" fmla="*/ 1559648 w 1731098"/>
              <a:gd name="connsiteY39" fmla="*/ 1881188 h 2162528"/>
              <a:gd name="connsiteX40" fmla="*/ 1564410 w 1731098"/>
              <a:gd name="connsiteY40" fmla="*/ 1738313 h 2162528"/>
              <a:gd name="connsiteX41" fmla="*/ 1550123 w 1731098"/>
              <a:gd name="connsiteY41" fmla="*/ 1524000 h 2162528"/>
              <a:gd name="connsiteX42" fmla="*/ 1550123 w 1731098"/>
              <a:gd name="connsiteY42" fmla="*/ 1323975 h 2162528"/>
              <a:gd name="connsiteX43" fmla="*/ 1583460 w 1731098"/>
              <a:gd name="connsiteY43" fmla="*/ 1190625 h 2162528"/>
              <a:gd name="connsiteX44" fmla="*/ 1602510 w 1731098"/>
              <a:gd name="connsiteY44" fmla="*/ 1100138 h 2162528"/>
              <a:gd name="connsiteX45" fmla="*/ 1597748 w 1731098"/>
              <a:gd name="connsiteY45" fmla="*/ 1000125 h 2162528"/>
              <a:gd name="connsiteX46" fmla="*/ 1654898 w 1731098"/>
              <a:gd name="connsiteY46" fmla="*/ 995363 h 2162528"/>
              <a:gd name="connsiteX47" fmla="*/ 1731098 w 1731098"/>
              <a:gd name="connsiteY47" fmla="*/ 1052513 h 2162528"/>
              <a:gd name="connsiteX48" fmla="*/ 1685853 w 1731098"/>
              <a:gd name="connsiteY48" fmla="*/ 966788 h 2162528"/>
              <a:gd name="connsiteX49" fmla="*/ 1631085 w 1731098"/>
              <a:gd name="connsiteY49" fmla="*/ 904875 h 2162528"/>
              <a:gd name="connsiteX50" fmla="*/ 1578698 w 1731098"/>
              <a:gd name="connsiteY50" fmla="*/ 785813 h 2162528"/>
              <a:gd name="connsiteX51" fmla="*/ 1535835 w 1731098"/>
              <a:gd name="connsiteY51" fmla="*/ 685800 h 2162528"/>
              <a:gd name="connsiteX52" fmla="*/ 1507260 w 1731098"/>
              <a:gd name="connsiteY52" fmla="*/ 542925 h 2162528"/>
              <a:gd name="connsiteX53" fmla="*/ 1478685 w 1731098"/>
              <a:gd name="connsiteY53" fmla="*/ 376238 h 2162528"/>
              <a:gd name="connsiteX54" fmla="*/ 1545360 w 1731098"/>
              <a:gd name="connsiteY54" fmla="*/ 423863 h 2162528"/>
              <a:gd name="connsiteX55" fmla="*/ 1597748 w 1731098"/>
              <a:gd name="connsiteY55" fmla="*/ 452438 h 2162528"/>
              <a:gd name="connsiteX56" fmla="*/ 1492973 w 1731098"/>
              <a:gd name="connsiteY56" fmla="*/ 309563 h 2162528"/>
              <a:gd name="connsiteX57" fmla="*/ 1459635 w 1731098"/>
              <a:gd name="connsiteY57" fmla="*/ 200025 h 2162528"/>
              <a:gd name="connsiteX58" fmla="*/ 1473923 w 1731098"/>
              <a:gd name="connsiteY58" fmla="*/ 90488 h 2162528"/>
              <a:gd name="connsiteX59" fmla="*/ 1502497 w 1731098"/>
              <a:gd name="connsiteY59" fmla="*/ 0 h 2162528"/>
              <a:gd name="connsiteX60" fmla="*/ 1376292 w 1731098"/>
              <a:gd name="connsiteY60" fmla="*/ 0 h 2162528"/>
              <a:gd name="connsiteX0" fmla="*/ 1376292 w 1731098"/>
              <a:gd name="connsiteY0" fmla="*/ 0 h 2162528"/>
              <a:gd name="connsiteX1" fmla="*/ 1347716 w 1731098"/>
              <a:gd name="connsiteY1" fmla="*/ 142875 h 2162528"/>
              <a:gd name="connsiteX2" fmla="*/ 1335810 w 1731098"/>
              <a:gd name="connsiteY2" fmla="*/ 252413 h 2162528"/>
              <a:gd name="connsiteX3" fmla="*/ 123006 w 1731098"/>
              <a:gd name="connsiteY3" fmla="*/ 227730 h 2162528"/>
              <a:gd name="connsiteX4" fmla="*/ 513531 w 1731098"/>
              <a:gd name="connsiteY4" fmla="*/ 372986 h 2162528"/>
              <a:gd name="connsiteX5" fmla="*/ 20612 w 1731098"/>
              <a:gd name="connsiteY5" fmla="*/ 475380 h 2162528"/>
              <a:gd name="connsiteX6" fmla="*/ 820711 w 1731098"/>
              <a:gd name="connsiteY6" fmla="*/ 484904 h 2162528"/>
              <a:gd name="connsiteX7" fmla="*/ 223767 w 1731098"/>
              <a:gd name="connsiteY7" fmla="*/ 823913 h 2162528"/>
              <a:gd name="connsiteX8" fmla="*/ 508767 w 1731098"/>
              <a:gd name="connsiteY8" fmla="*/ 727792 h 2162528"/>
              <a:gd name="connsiteX9" fmla="*/ 665930 w 1731098"/>
              <a:gd name="connsiteY9" fmla="*/ 634924 h 2162528"/>
              <a:gd name="connsiteX10" fmla="*/ 954062 w 1731098"/>
              <a:gd name="connsiteY10" fmla="*/ 480142 h 2162528"/>
              <a:gd name="connsiteX11" fmla="*/ 977875 w 1731098"/>
              <a:gd name="connsiteY11" fmla="*/ 739699 h 2162528"/>
              <a:gd name="connsiteX12" fmla="*/ 1013594 w 1731098"/>
              <a:gd name="connsiteY12" fmla="*/ 492049 h 2162528"/>
              <a:gd name="connsiteX13" fmla="*/ 1118367 w 1731098"/>
              <a:gd name="connsiteY13" fmla="*/ 837330 h 2162528"/>
              <a:gd name="connsiteX14" fmla="*/ 1335810 w 1731098"/>
              <a:gd name="connsiteY14" fmla="*/ 342900 h 2162528"/>
              <a:gd name="connsiteX15" fmla="*/ 1364385 w 1731098"/>
              <a:gd name="connsiteY15" fmla="*/ 471488 h 2162528"/>
              <a:gd name="connsiteX16" fmla="*/ 1416773 w 1731098"/>
              <a:gd name="connsiteY16" fmla="*/ 700088 h 2162528"/>
              <a:gd name="connsiteX17" fmla="*/ 1440585 w 1731098"/>
              <a:gd name="connsiteY17" fmla="*/ 828675 h 2162528"/>
              <a:gd name="connsiteX18" fmla="*/ 1350098 w 1731098"/>
              <a:gd name="connsiteY18" fmla="*/ 933450 h 2162528"/>
              <a:gd name="connsiteX19" fmla="*/ 1459635 w 1731098"/>
              <a:gd name="connsiteY19" fmla="*/ 871538 h 2162528"/>
              <a:gd name="connsiteX20" fmla="*/ 1459635 w 1731098"/>
              <a:gd name="connsiteY20" fmla="*/ 942975 h 2162528"/>
              <a:gd name="connsiteX21" fmla="*/ 1478685 w 1731098"/>
              <a:gd name="connsiteY21" fmla="*/ 1047750 h 2162528"/>
              <a:gd name="connsiteX22" fmla="*/ 1407248 w 1731098"/>
              <a:gd name="connsiteY22" fmla="*/ 1157288 h 2162528"/>
              <a:gd name="connsiteX23" fmla="*/ 1226273 w 1731098"/>
              <a:gd name="connsiteY23" fmla="*/ 1338263 h 2162528"/>
              <a:gd name="connsiteX24" fmla="*/ 1078635 w 1731098"/>
              <a:gd name="connsiteY24" fmla="*/ 1395413 h 2162528"/>
              <a:gd name="connsiteX25" fmla="*/ 1226273 w 1731098"/>
              <a:gd name="connsiteY25" fmla="*/ 1400175 h 2162528"/>
              <a:gd name="connsiteX26" fmla="*/ 1211985 w 1731098"/>
              <a:gd name="connsiteY26" fmla="*/ 1466850 h 2162528"/>
              <a:gd name="connsiteX27" fmla="*/ 1254848 w 1731098"/>
              <a:gd name="connsiteY27" fmla="*/ 1414463 h 2162528"/>
              <a:gd name="connsiteX28" fmla="*/ 1283423 w 1731098"/>
              <a:gd name="connsiteY28" fmla="*/ 1328738 h 2162528"/>
              <a:gd name="connsiteX29" fmla="*/ 1421535 w 1731098"/>
              <a:gd name="connsiteY29" fmla="*/ 1209675 h 2162528"/>
              <a:gd name="connsiteX30" fmla="*/ 1421535 w 1731098"/>
              <a:gd name="connsiteY30" fmla="*/ 1338263 h 2162528"/>
              <a:gd name="connsiteX31" fmla="*/ 1416773 w 1731098"/>
              <a:gd name="connsiteY31" fmla="*/ 1395413 h 2162528"/>
              <a:gd name="connsiteX32" fmla="*/ 1359623 w 1731098"/>
              <a:gd name="connsiteY32" fmla="*/ 1466850 h 2162528"/>
              <a:gd name="connsiteX33" fmla="*/ 1254848 w 1731098"/>
              <a:gd name="connsiteY33" fmla="*/ 1566863 h 2162528"/>
              <a:gd name="connsiteX34" fmla="*/ 1435823 w 1731098"/>
              <a:gd name="connsiteY34" fmla="*/ 1443038 h 2162528"/>
              <a:gd name="connsiteX35" fmla="*/ 1483448 w 1731098"/>
              <a:gd name="connsiteY35" fmla="*/ 1581150 h 2162528"/>
              <a:gd name="connsiteX36" fmla="*/ 1526310 w 1731098"/>
              <a:gd name="connsiteY36" fmla="*/ 1852613 h 2162528"/>
              <a:gd name="connsiteX37" fmla="*/ 1488210 w 1731098"/>
              <a:gd name="connsiteY37" fmla="*/ 1990725 h 2162528"/>
              <a:gd name="connsiteX38" fmla="*/ 1469160 w 1731098"/>
              <a:gd name="connsiteY38" fmla="*/ 2162175 h 2162528"/>
              <a:gd name="connsiteX39" fmla="*/ 1540598 w 1731098"/>
              <a:gd name="connsiteY39" fmla="*/ 1943100 h 2162528"/>
              <a:gd name="connsiteX40" fmla="*/ 1559648 w 1731098"/>
              <a:gd name="connsiteY40" fmla="*/ 1881188 h 2162528"/>
              <a:gd name="connsiteX41" fmla="*/ 1564410 w 1731098"/>
              <a:gd name="connsiteY41" fmla="*/ 1738313 h 2162528"/>
              <a:gd name="connsiteX42" fmla="*/ 1550123 w 1731098"/>
              <a:gd name="connsiteY42" fmla="*/ 1524000 h 2162528"/>
              <a:gd name="connsiteX43" fmla="*/ 1550123 w 1731098"/>
              <a:gd name="connsiteY43" fmla="*/ 1323975 h 2162528"/>
              <a:gd name="connsiteX44" fmla="*/ 1583460 w 1731098"/>
              <a:gd name="connsiteY44" fmla="*/ 1190625 h 2162528"/>
              <a:gd name="connsiteX45" fmla="*/ 1602510 w 1731098"/>
              <a:gd name="connsiteY45" fmla="*/ 1100138 h 2162528"/>
              <a:gd name="connsiteX46" fmla="*/ 1597748 w 1731098"/>
              <a:gd name="connsiteY46" fmla="*/ 1000125 h 2162528"/>
              <a:gd name="connsiteX47" fmla="*/ 1654898 w 1731098"/>
              <a:gd name="connsiteY47" fmla="*/ 995363 h 2162528"/>
              <a:gd name="connsiteX48" fmla="*/ 1731098 w 1731098"/>
              <a:gd name="connsiteY48" fmla="*/ 1052513 h 2162528"/>
              <a:gd name="connsiteX49" fmla="*/ 1685853 w 1731098"/>
              <a:gd name="connsiteY49" fmla="*/ 966788 h 2162528"/>
              <a:gd name="connsiteX50" fmla="*/ 1631085 w 1731098"/>
              <a:gd name="connsiteY50" fmla="*/ 904875 h 2162528"/>
              <a:gd name="connsiteX51" fmla="*/ 1578698 w 1731098"/>
              <a:gd name="connsiteY51" fmla="*/ 785813 h 2162528"/>
              <a:gd name="connsiteX52" fmla="*/ 1535835 w 1731098"/>
              <a:gd name="connsiteY52" fmla="*/ 685800 h 2162528"/>
              <a:gd name="connsiteX53" fmla="*/ 1507260 w 1731098"/>
              <a:gd name="connsiteY53" fmla="*/ 542925 h 2162528"/>
              <a:gd name="connsiteX54" fmla="*/ 1478685 w 1731098"/>
              <a:gd name="connsiteY54" fmla="*/ 376238 h 2162528"/>
              <a:gd name="connsiteX55" fmla="*/ 1545360 w 1731098"/>
              <a:gd name="connsiteY55" fmla="*/ 423863 h 2162528"/>
              <a:gd name="connsiteX56" fmla="*/ 1597748 w 1731098"/>
              <a:gd name="connsiteY56" fmla="*/ 452438 h 2162528"/>
              <a:gd name="connsiteX57" fmla="*/ 1492973 w 1731098"/>
              <a:gd name="connsiteY57" fmla="*/ 309563 h 2162528"/>
              <a:gd name="connsiteX58" fmla="*/ 1459635 w 1731098"/>
              <a:gd name="connsiteY58" fmla="*/ 200025 h 2162528"/>
              <a:gd name="connsiteX59" fmla="*/ 1473923 w 1731098"/>
              <a:gd name="connsiteY59" fmla="*/ 90488 h 2162528"/>
              <a:gd name="connsiteX60" fmla="*/ 1502497 w 1731098"/>
              <a:gd name="connsiteY60" fmla="*/ 0 h 2162528"/>
              <a:gd name="connsiteX61" fmla="*/ 1376292 w 1731098"/>
              <a:gd name="connsiteY61" fmla="*/ 0 h 2162528"/>
              <a:gd name="connsiteX0" fmla="*/ 1376292 w 1731098"/>
              <a:gd name="connsiteY0" fmla="*/ 0 h 2162528"/>
              <a:gd name="connsiteX1" fmla="*/ 1347716 w 1731098"/>
              <a:gd name="connsiteY1" fmla="*/ 142875 h 2162528"/>
              <a:gd name="connsiteX2" fmla="*/ 1335810 w 1731098"/>
              <a:gd name="connsiteY2" fmla="*/ 252413 h 2162528"/>
              <a:gd name="connsiteX3" fmla="*/ 123006 w 1731098"/>
              <a:gd name="connsiteY3" fmla="*/ 227730 h 2162528"/>
              <a:gd name="connsiteX4" fmla="*/ 513531 w 1731098"/>
              <a:gd name="connsiteY4" fmla="*/ 372986 h 2162528"/>
              <a:gd name="connsiteX5" fmla="*/ 20612 w 1731098"/>
              <a:gd name="connsiteY5" fmla="*/ 475380 h 2162528"/>
              <a:gd name="connsiteX6" fmla="*/ 820711 w 1731098"/>
              <a:gd name="connsiteY6" fmla="*/ 484904 h 2162528"/>
              <a:gd name="connsiteX7" fmla="*/ 223767 w 1731098"/>
              <a:gd name="connsiteY7" fmla="*/ 823913 h 2162528"/>
              <a:gd name="connsiteX8" fmla="*/ 508767 w 1731098"/>
              <a:gd name="connsiteY8" fmla="*/ 727792 h 2162528"/>
              <a:gd name="connsiteX9" fmla="*/ 665930 w 1731098"/>
              <a:gd name="connsiteY9" fmla="*/ 634924 h 2162528"/>
              <a:gd name="connsiteX10" fmla="*/ 954062 w 1731098"/>
              <a:gd name="connsiteY10" fmla="*/ 480142 h 2162528"/>
              <a:gd name="connsiteX11" fmla="*/ 977875 w 1731098"/>
              <a:gd name="connsiteY11" fmla="*/ 739699 h 2162528"/>
              <a:gd name="connsiteX12" fmla="*/ 1013594 w 1731098"/>
              <a:gd name="connsiteY12" fmla="*/ 492049 h 2162528"/>
              <a:gd name="connsiteX13" fmla="*/ 1151706 w 1731098"/>
              <a:gd name="connsiteY13" fmla="*/ 430136 h 2162528"/>
              <a:gd name="connsiteX14" fmla="*/ 1118367 w 1731098"/>
              <a:gd name="connsiteY14" fmla="*/ 837330 h 2162528"/>
              <a:gd name="connsiteX15" fmla="*/ 1335810 w 1731098"/>
              <a:gd name="connsiteY15" fmla="*/ 342900 h 2162528"/>
              <a:gd name="connsiteX16" fmla="*/ 1364385 w 1731098"/>
              <a:gd name="connsiteY16" fmla="*/ 471488 h 2162528"/>
              <a:gd name="connsiteX17" fmla="*/ 1416773 w 1731098"/>
              <a:gd name="connsiteY17" fmla="*/ 700088 h 2162528"/>
              <a:gd name="connsiteX18" fmla="*/ 1440585 w 1731098"/>
              <a:gd name="connsiteY18" fmla="*/ 828675 h 2162528"/>
              <a:gd name="connsiteX19" fmla="*/ 1350098 w 1731098"/>
              <a:gd name="connsiteY19" fmla="*/ 933450 h 2162528"/>
              <a:gd name="connsiteX20" fmla="*/ 1459635 w 1731098"/>
              <a:gd name="connsiteY20" fmla="*/ 871538 h 2162528"/>
              <a:gd name="connsiteX21" fmla="*/ 1459635 w 1731098"/>
              <a:gd name="connsiteY21" fmla="*/ 942975 h 2162528"/>
              <a:gd name="connsiteX22" fmla="*/ 1478685 w 1731098"/>
              <a:gd name="connsiteY22" fmla="*/ 1047750 h 2162528"/>
              <a:gd name="connsiteX23" fmla="*/ 1407248 w 1731098"/>
              <a:gd name="connsiteY23" fmla="*/ 1157288 h 2162528"/>
              <a:gd name="connsiteX24" fmla="*/ 1226273 w 1731098"/>
              <a:gd name="connsiteY24" fmla="*/ 1338263 h 2162528"/>
              <a:gd name="connsiteX25" fmla="*/ 1078635 w 1731098"/>
              <a:gd name="connsiteY25" fmla="*/ 1395413 h 2162528"/>
              <a:gd name="connsiteX26" fmla="*/ 1226273 w 1731098"/>
              <a:gd name="connsiteY26" fmla="*/ 1400175 h 2162528"/>
              <a:gd name="connsiteX27" fmla="*/ 1211985 w 1731098"/>
              <a:gd name="connsiteY27" fmla="*/ 1466850 h 2162528"/>
              <a:gd name="connsiteX28" fmla="*/ 1254848 w 1731098"/>
              <a:gd name="connsiteY28" fmla="*/ 1414463 h 2162528"/>
              <a:gd name="connsiteX29" fmla="*/ 1283423 w 1731098"/>
              <a:gd name="connsiteY29" fmla="*/ 1328738 h 2162528"/>
              <a:gd name="connsiteX30" fmla="*/ 1421535 w 1731098"/>
              <a:gd name="connsiteY30" fmla="*/ 1209675 h 2162528"/>
              <a:gd name="connsiteX31" fmla="*/ 1421535 w 1731098"/>
              <a:gd name="connsiteY31" fmla="*/ 1338263 h 2162528"/>
              <a:gd name="connsiteX32" fmla="*/ 1416773 w 1731098"/>
              <a:gd name="connsiteY32" fmla="*/ 1395413 h 2162528"/>
              <a:gd name="connsiteX33" fmla="*/ 1359623 w 1731098"/>
              <a:gd name="connsiteY33" fmla="*/ 1466850 h 2162528"/>
              <a:gd name="connsiteX34" fmla="*/ 1254848 w 1731098"/>
              <a:gd name="connsiteY34" fmla="*/ 1566863 h 2162528"/>
              <a:gd name="connsiteX35" fmla="*/ 1435823 w 1731098"/>
              <a:gd name="connsiteY35" fmla="*/ 1443038 h 2162528"/>
              <a:gd name="connsiteX36" fmla="*/ 1483448 w 1731098"/>
              <a:gd name="connsiteY36" fmla="*/ 1581150 h 2162528"/>
              <a:gd name="connsiteX37" fmla="*/ 1526310 w 1731098"/>
              <a:gd name="connsiteY37" fmla="*/ 1852613 h 2162528"/>
              <a:gd name="connsiteX38" fmla="*/ 1488210 w 1731098"/>
              <a:gd name="connsiteY38" fmla="*/ 1990725 h 2162528"/>
              <a:gd name="connsiteX39" fmla="*/ 1469160 w 1731098"/>
              <a:gd name="connsiteY39" fmla="*/ 2162175 h 2162528"/>
              <a:gd name="connsiteX40" fmla="*/ 1540598 w 1731098"/>
              <a:gd name="connsiteY40" fmla="*/ 1943100 h 2162528"/>
              <a:gd name="connsiteX41" fmla="*/ 1559648 w 1731098"/>
              <a:gd name="connsiteY41" fmla="*/ 1881188 h 2162528"/>
              <a:gd name="connsiteX42" fmla="*/ 1564410 w 1731098"/>
              <a:gd name="connsiteY42" fmla="*/ 1738313 h 2162528"/>
              <a:gd name="connsiteX43" fmla="*/ 1550123 w 1731098"/>
              <a:gd name="connsiteY43" fmla="*/ 1524000 h 2162528"/>
              <a:gd name="connsiteX44" fmla="*/ 1550123 w 1731098"/>
              <a:gd name="connsiteY44" fmla="*/ 1323975 h 2162528"/>
              <a:gd name="connsiteX45" fmla="*/ 1583460 w 1731098"/>
              <a:gd name="connsiteY45" fmla="*/ 1190625 h 2162528"/>
              <a:gd name="connsiteX46" fmla="*/ 1602510 w 1731098"/>
              <a:gd name="connsiteY46" fmla="*/ 1100138 h 2162528"/>
              <a:gd name="connsiteX47" fmla="*/ 1597748 w 1731098"/>
              <a:gd name="connsiteY47" fmla="*/ 1000125 h 2162528"/>
              <a:gd name="connsiteX48" fmla="*/ 1654898 w 1731098"/>
              <a:gd name="connsiteY48" fmla="*/ 995363 h 2162528"/>
              <a:gd name="connsiteX49" fmla="*/ 1731098 w 1731098"/>
              <a:gd name="connsiteY49" fmla="*/ 1052513 h 2162528"/>
              <a:gd name="connsiteX50" fmla="*/ 1685853 w 1731098"/>
              <a:gd name="connsiteY50" fmla="*/ 966788 h 2162528"/>
              <a:gd name="connsiteX51" fmla="*/ 1631085 w 1731098"/>
              <a:gd name="connsiteY51" fmla="*/ 904875 h 2162528"/>
              <a:gd name="connsiteX52" fmla="*/ 1578698 w 1731098"/>
              <a:gd name="connsiteY52" fmla="*/ 785813 h 2162528"/>
              <a:gd name="connsiteX53" fmla="*/ 1535835 w 1731098"/>
              <a:gd name="connsiteY53" fmla="*/ 685800 h 2162528"/>
              <a:gd name="connsiteX54" fmla="*/ 1507260 w 1731098"/>
              <a:gd name="connsiteY54" fmla="*/ 542925 h 2162528"/>
              <a:gd name="connsiteX55" fmla="*/ 1478685 w 1731098"/>
              <a:gd name="connsiteY55" fmla="*/ 376238 h 2162528"/>
              <a:gd name="connsiteX56" fmla="*/ 1545360 w 1731098"/>
              <a:gd name="connsiteY56" fmla="*/ 423863 h 2162528"/>
              <a:gd name="connsiteX57" fmla="*/ 1597748 w 1731098"/>
              <a:gd name="connsiteY57" fmla="*/ 452438 h 2162528"/>
              <a:gd name="connsiteX58" fmla="*/ 1492973 w 1731098"/>
              <a:gd name="connsiteY58" fmla="*/ 309563 h 2162528"/>
              <a:gd name="connsiteX59" fmla="*/ 1459635 w 1731098"/>
              <a:gd name="connsiteY59" fmla="*/ 200025 h 2162528"/>
              <a:gd name="connsiteX60" fmla="*/ 1473923 w 1731098"/>
              <a:gd name="connsiteY60" fmla="*/ 90488 h 2162528"/>
              <a:gd name="connsiteX61" fmla="*/ 1502497 w 1731098"/>
              <a:gd name="connsiteY61" fmla="*/ 0 h 2162528"/>
              <a:gd name="connsiteX62" fmla="*/ 1376292 w 1731098"/>
              <a:gd name="connsiteY62" fmla="*/ 0 h 2162528"/>
              <a:gd name="connsiteX0" fmla="*/ 1376292 w 1731098"/>
              <a:gd name="connsiteY0" fmla="*/ 0 h 2162528"/>
              <a:gd name="connsiteX1" fmla="*/ 1347716 w 1731098"/>
              <a:gd name="connsiteY1" fmla="*/ 142875 h 2162528"/>
              <a:gd name="connsiteX2" fmla="*/ 1335810 w 1731098"/>
              <a:gd name="connsiteY2" fmla="*/ 252413 h 2162528"/>
              <a:gd name="connsiteX3" fmla="*/ 123006 w 1731098"/>
              <a:gd name="connsiteY3" fmla="*/ 227730 h 2162528"/>
              <a:gd name="connsiteX4" fmla="*/ 513531 w 1731098"/>
              <a:gd name="connsiteY4" fmla="*/ 372986 h 2162528"/>
              <a:gd name="connsiteX5" fmla="*/ 20612 w 1731098"/>
              <a:gd name="connsiteY5" fmla="*/ 475380 h 2162528"/>
              <a:gd name="connsiteX6" fmla="*/ 820711 w 1731098"/>
              <a:gd name="connsiteY6" fmla="*/ 484904 h 2162528"/>
              <a:gd name="connsiteX7" fmla="*/ 223767 w 1731098"/>
              <a:gd name="connsiteY7" fmla="*/ 823913 h 2162528"/>
              <a:gd name="connsiteX8" fmla="*/ 508767 w 1731098"/>
              <a:gd name="connsiteY8" fmla="*/ 727792 h 2162528"/>
              <a:gd name="connsiteX9" fmla="*/ 665930 w 1731098"/>
              <a:gd name="connsiteY9" fmla="*/ 634924 h 2162528"/>
              <a:gd name="connsiteX10" fmla="*/ 954062 w 1731098"/>
              <a:gd name="connsiteY10" fmla="*/ 480142 h 2162528"/>
              <a:gd name="connsiteX11" fmla="*/ 977875 w 1731098"/>
              <a:gd name="connsiteY11" fmla="*/ 739699 h 2162528"/>
              <a:gd name="connsiteX12" fmla="*/ 1013594 w 1731098"/>
              <a:gd name="connsiteY12" fmla="*/ 492049 h 2162528"/>
              <a:gd name="connsiteX13" fmla="*/ 1151706 w 1731098"/>
              <a:gd name="connsiteY13" fmla="*/ 430136 h 2162528"/>
              <a:gd name="connsiteX14" fmla="*/ 1118367 w 1731098"/>
              <a:gd name="connsiteY14" fmla="*/ 837330 h 2162528"/>
              <a:gd name="connsiteX15" fmla="*/ 1182662 w 1731098"/>
              <a:gd name="connsiteY15" fmla="*/ 427755 h 2162528"/>
              <a:gd name="connsiteX16" fmla="*/ 1335810 w 1731098"/>
              <a:gd name="connsiteY16" fmla="*/ 342900 h 2162528"/>
              <a:gd name="connsiteX17" fmla="*/ 1364385 w 1731098"/>
              <a:gd name="connsiteY17" fmla="*/ 471488 h 2162528"/>
              <a:gd name="connsiteX18" fmla="*/ 1416773 w 1731098"/>
              <a:gd name="connsiteY18" fmla="*/ 700088 h 2162528"/>
              <a:gd name="connsiteX19" fmla="*/ 1440585 w 1731098"/>
              <a:gd name="connsiteY19" fmla="*/ 828675 h 2162528"/>
              <a:gd name="connsiteX20" fmla="*/ 1350098 w 1731098"/>
              <a:gd name="connsiteY20" fmla="*/ 933450 h 2162528"/>
              <a:gd name="connsiteX21" fmla="*/ 1459635 w 1731098"/>
              <a:gd name="connsiteY21" fmla="*/ 871538 h 2162528"/>
              <a:gd name="connsiteX22" fmla="*/ 1459635 w 1731098"/>
              <a:gd name="connsiteY22" fmla="*/ 942975 h 2162528"/>
              <a:gd name="connsiteX23" fmla="*/ 1478685 w 1731098"/>
              <a:gd name="connsiteY23" fmla="*/ 1047750 h 2162528"/>
              <a:gd name="connsiteX24" fmla="*/ 1407248 w 1731098"/>
              <a:gd name="connsiteY24" fmla="*/ 1157288 h 2162528"/>
              <a:gd name="connsiteX25" fmla="*/ 1226273 w 1731098"/>
              <a:gd name="connsiteY25" fmla="*/ 1338263 h 2162528"/>
              <a:gd name="connsiteX26" fmla="*/ 1078635 w 1731098"/>
              <a:gd name="connsiteY26" fmla="*/ 1395413 h 2162528"/>
              <a:gd name="connsiteX27" fmla="*/ 1226273 w 1731098"/>
              <a:gd name="connsiteY27" fmla="*/ 1400175 h 2162528"/>
              <a:gd name="connsiteX28" fmla="*/ 1211985 w 1731098"/>
              <a:gd name="connsiteY28" fmla="*/ 1466850 h 2162528"/>
              <a:gd name="connsiteX29" fmla="*/ 1254848 w 1731098"/>
              <a:gd name="connsiteY29" fmla="*/ 1414463 h 2162528"/>
              <a:gd name="connsiteX30" fmla="*/ 1283423 w 1731098"/>
              <a:gd name="connsiteY30" fmla="*/ 1328738 h 2162528"/>
              <a:gd name="connsiteX31" fmla="*/ 1421535 w 1731098"/>
              <a:gd name="connsiteY31" fmla="*/ 1209675 h 2162528"/>
              <a:gd name="connsiteX32" fmla="*/ 1421535 w 1731098"/>
              <a:gd name="connsiteY32" fmla="*/ 1338263 h 2162528"/>
              <a:gd name="connsiteX33" fmla="*/ 1416773 w 1731098"/>
              <a:gd name="connsiteY33" fmla="*/ 1395413 h 2162528"/>
              <a:gd name="connsiteX34" fmla="*/ 1359623 w 1731098"/>
              <a:gd name="connsiteY34" fmla="*/ 1466850 h 2162528"/>
              <a:gd name="connsiteX35" fmla="*/ 1254848 w 1731098"/>
              <a:gd name="connsiteY35" fmla="*/ 1566863 h 2162528"/>
              <a:gd name="connsiteX36" fmla="*/ 1435823 w 1731098"/>
              <a:gd name="connsiteY36" fmla="*/ 1443038 h 2162528"/>
              <a:gd name="connsiteX37" fmla="*/ 1483448 w 1731098"/>
              <a:gd name="connsiteY37" fmla="*/ 1581150 h 2162528"/>
              <a:gd name="connsiteX38" fmla="*/ 1526310 w 1731098"/>
              <a:gd name="connsiteY38" fmla="*/ 1852613 h 2162528"/>
              <a:gd name="connsiteX39" fmla="*/ 1488210 w 1731098"/>
              <a:gd name="connsiteY39" fmla="*/ 1990725 h 2162528"/>
              <a:gd name="connsiteX40" fmla="*/ 1469160 w 1731098"/>
              <a:gd name="connsiteY40" fmla="*/ 2162175 h 2162528"/>
              <a:gd name="connsiteX41" fmla="*/ 1540598 w 1731098"/>
              <a:gd name="connsiteY41" fmla="*/ 1943100 h 2162528"/>
              <a:gd name="connsiteX42" fmla="*/ 1559648 w 1731098"/>
              <a:gd name="connsiteY42" fmla="*/ 1881188 h 2162528"/>
              <a:gd name="connsiteX43" fmla="*/ 1564410 w 1731098"/>
              <a:gd name="connsiteY43" fmla="*/ 1738313 h 2162528"/>
              <a:gd name="connsiteX44" fmla="*/ 1550123 w 1731098"/>
              <a:gd name="connsiteY44" fmla="*/ 1524000 h 2162528"/>
              <a:gd name="connsiteX45" fmla="*/ 1550123 w 1731098"/>
              <a:gd name="connsiteY45" fmla="*/ 1323975 h 2162528"/>
              <a:gd name="connsiteX46" fmla="*/ 1583460 w 1731098"/>
              <a:gd name="connsiteY46" fmla="*/ 1190625 h 2162528"/>
              <a:gd name="connsiteX47" fmla="*/ 1602510 w 1731098"/>
              <a:gd name="connsiteY47" fmla="*/ 1100138 h 2162528"/>
              <a:gd name="connsiteX48" fmla="*/ 1597748 w 1731098"/>
              <a:gd name="connsiteY48" fmla="*/ 1000125 h 2162528"/>
              <a:gd name="connsiteX49" fmla="*/ 1654898 w 1731098"/>
              <a:gd name="connsiteY49" fmla="*/ 995363 h 2162528"/>
              <a:gd name="connsiteX50" fmla="*/ 1731098 w 1731098"/>
              <a:gd name="connsiteY50" fmla="*/ 1052513 h 2162528"/>
              <a:gd name="connsiteX51" fmla="*/ 1685853 w 1731098"/>
              <a:gd name="connsiteY51" fmla="*/ 966788 h 2162528"/>
              <a:gd name="connsiteX52" fmla="*/ 1631085 w 1731098"/>
              <a:gd name="connsiteY52" fmla="*/ 904875 h 2162528"/>
              <a:gd name="connsiteX53" fmla="*/ 1578698 w 1731098"/>
              <a:gd name="connsiteY53" fmla="*/ 785813 h 2162528"/>
              <a:gd name="connsiteX54" fmla="*/ 1535835 w 1731098"/>
              <a:gd name="connsiteY54" fmla="*/ 685800 h 2162528"/>
              <a:gd name="connsiteX55" fmla="*/ 1507260 w 1731098"/>
              <a:gd name="connsiteY55" fmla="*/ 542925 h 2162528"/>
              <a:gd name="connsiteX56" fmla="*/ 1478685 w 1731098"/>
              <a:gd name="connsiteY56" fmla="*/ 376238 h 2162528"/>
              <a:gd name="connsiteX57" fmla="*/ 1545360 w 1731098"/>
              <a:gd name="connsiteY57" fmla="*/ 423863 h 2162528"/>
              <a:gd name="connsiteX58" fmla="*/ 1597748 w 1731098"/>
              <a:gd name="connsiteY58" fmla="*/ 452438 h 2162528"/>
              <a:gd name="connsiteX59" fmla="*/ 1492973 w 1731098"/>
              <a:gd name="connsiteY59" fmla="*/ 309563 h 2162528"/>
              <a:gd name="connsiteX60" fmla="*/ 1459635 w 1731098"/>
              <a:gd name="connsiteY60" fmla="*/ 200025 h 2162528"/>
              <a:gd name="connsiteX61" fmla="*/ 1473923 w 1731098"/>
              <a:gd name="connsiteY61" fmla="*/ 90488 h 2162528"/>
              <a:gd name="connsiteX62" fmla="*/ 1502497 w 1731098"/>
              <a:gd name="connsiteY62" fmla="*/ 0 h 2162528"/>
              <a:gd name="connsiteX63" fmla="*/ 1376292 w 1731098"/>
              <a:gd name="connsiteY63" fmla="*/ 0 h 2162528"/>
              <a:gd name="connsiteX0" fmla="*/ 1376292 w 1731098"/>
              <a:gd name="connsiteY0" fmla="*/ 0 h 2162528"/>
              <a:gd name="connsiteX1" fmla="*/ 1347716 w 1731098"/>
              <a:gd name="connsiteY1" fmla="*/ 142875 h 2162528"/>
              <a:gd name="connsiteX2" fmla="*/ 1335810 w 1731098"/>
              <a:gd name="connsiteY2" fmla="*/ 252413 h 2162528"/>
              <a:gd name="connsiteX3" fmla="*/ 844525 w 1731098"/>
              <a:gd name="connsiteY3" fmla="*/ 427755 h 2162528"/>
              <a:gd name="connsiteX4" fmla="*/ 123006 w 1731098"/>
              <a:gd name="connsiteY4" fmla="*/ 227730 h 2162528"/>
              <a:gd name="connsiteX5" fmla="*/ 513531 w 1731098"/>
              <a:gd name="connsiteY5" fmla="*/ 372986 h 2162528"/>
              <a:gd name="connsiteX6" fmla="*/ 20612 w 1731098"/>
              <a:gd name="connsiteY6" fmla="*/ 475380 h 2162528"/>
              <a:gd name="connsiteX7" fmla="*/ 820711 w 1731098"/>
              <a:gd name="connsiteY7" fmla="*/ 484904 h 2162528"/>
              <a:gd name="connsiteX8" fmla="*/ 223767 w 1731098"/>
              <a:gd name="connsiteY8" fmla="*/ 823913 h 2162528"/>
              <a:gd name="connsiteX9" fmla="*/ 508767 w 1731098"/>
              <a:gd name="connsiteY9" fmla="*/ 727792 h 2162528"/>
              <a:gd name="connsiteX10" fmla="*/ 665930 w 1731098"/>
              <a:gd name="connsiteY10" fmla="*/ 634924 h 2162528"/>
              <a:gd name="connsiteX11" fmla="*/ 954062 w 1731098"/>
              <a:gd name="connsiteY11" fmla="*/ 480142 h 2162528"/>
              <a:gd name="connsiteX12" fmla="*/ 977875 w 1731098"/>
              <a:gd name="connsiteY12" fmla="*/ 739699 h 2162528"/>
              <a:gd name="connsiteX13" fmla="*/ 1013594 w 1731098"/>
              <a:gd name="connsiteY13" fmla="*/ 492049 h 2162528"/>
              <a:gd name="connsiteX14" fmla="*/ 1151706 w 1731098"/>
              <a:gd name="connsiteY14" fmla="*/ 430136 h 2162528"/>
              <a:gd name="connsiteX15" fmla="*/ 1118367 w 1731098"/>
              <a:gd name="connsiteY15" fmla="*/ 837330 h 2162528"/>
              <a:gd name="connsiteX16" fmla="*/ 1182662 w 1731098"/>
              <a:gd name="connsiteY16" fmla="*/ 427755 h 2162528"/>
              <a:gd name="connsiteX17" fmla="*/ 1335810 w 1731098"/>
              <a:gd name="connsiteY17" fmla="*/ 342900 h 2162528"/>
              <a:gd name="connsiteX18" fmla="*/ 1364385 w 1731098"/>
              <a:gd name="connsiteY18" fmla="*/ 471488 h 2162528"/>
              <a:gd name="connsiteX19" fmla="*/ 1416773 w 1731098"/>
              <a:gd name="connsiteY19" fmla="*/ 700088 h 2162528"/>
              <a:gd name="connsiteX20" fmla="*/ 1440585 w 1731098"/>
              <a:gd name="connsiteY20" fmla="*/ 828675 h 2162528"/>
              <a:gd name="connsiteX21" fmla="*/ 1350098 w 1731098"/>
              <a:gd name="connsiteY21" fmla="*/ 933450 h 2162528"/>
              <a:gd name="connsiteX22" fmla="*/ 1459635 w 1731098"/>
              <a:gd name="connsiteY22" fmla="*/ 871538 h 2162528"/>
              <a:gd name="connsiteX23" fmla="*/ 1459635 w 1731098"/>
              <a:gd name="connsiteY23" fmla="*/ 942975 h 2162528"/>
              <a:gd name="connsiteX24" fmla="*/ 1478685 w 1731098"/>
              <a:gd name="connsiteY24" fmla="*/ 1047750 h 2162528"/>
              <a:gd name="connsiteX25" fmla="*/ 1407248 w 1731098"/>
              <a:gd name="connsiteY25" fmla="*/ 1157288 h 2162528"/>
              <a:gd name="connsiteX26" fmla="*/ 1226273 w 1731098"/>
              <a:gd name="connsiteY26" fmla="*/ 1338263 h 2162528"/>
              <a:gd name="connsiteX27" fmla="*/ 1078635 w 1731098"/>
              <a:gd name="connsiteY27" fmla="*/ 1395413 h 2162528"/>
              <a:gd name="connsiteX28" fmla="*/ 1226273 w 1731098"/>
              <a:gd name="connsiteY28" fmla="*/ 1400175 h 2162528"/>
              <a:gd name="connsiteX29" fmla="*/ 1211985 w 1731098"/>
              <a:gd name="connsiteY29" fmla="*/ 1466850 h 2162528"/>
              <a:gd name="connsiteX30" fmla="*/ 1254848 w 1731098"/>
              <a:gd name="connsiteY30" fmla="*/ 1414463 h 2162528"/>
              <a:gd name="connsiteX31" fmla="*/ 1283423 w 1731098"/>
              <a:gd name="connsiteY31" fmla="*/ 1328738 h 2162528"/>
              <a:gd name="connsiteX32" fmla="*/ 1421535 w 1731098"/>
              <a:gd name="connsiteY32" fmla="*/ 1209675 h 2162528"/>
              <a:gd name="connsiteX33" fmla="*/ 1421535 w 1731098"/>
              <a:gd name="connsiteY33" fmla="*/ 1338263 h 2162528"/>
              <a:gd name="connsiteX34" fmla="*/ 1416773 w 1731098"/>
              <a:gd name="connsiteY34" fmla="*/ 1395413 h 2162528"/>
              <a:gd name="connsiteX35" fmla="*/ 1359623 w 1731098"/>
              <a:gd name="connsiteY35" fmla="*/ 1466850 h 2162528"/>
              <a:gd name="connsiteX36" fmla="*/ 1254848 w 1731098"/>
              <a:gd name="connsiteY36" fmla="*/ 1566863 h 2162528"/>
              <a:gd name="connsiteX37" fmla="*/ 1435823 w 1731098"/>
              <a:gd name="connsiteY37" fmla="*/ 1443038 h 2162528"/>
              <a:gd name="connsiteX38" fmla="*/ 1483448 w 1731098"/>
              <a:gd name="connsiteY38" fmla="*/ 1581150 h 2162528"/>
              <a:gd name="connsiteX39" fmla="*/ 1526310 w 1731098"/>
              <a:gd name="connsiteY39" fmla="*/ 1852613 h 2162528"/>
              <a:gd name="connsiteX40" fmla="*/ 1488210 w 1731098"/>
              <a:gd name="connsiteY40" fmla="*/ 1990725 h 2162528"/>
              <a:gd name="connsiteX41" fmla="*/ 1469160 w 1731098"/>
              <a:gd name="connsiteY41" fmla="*/ 2162175 h 2162528"/>
              <a:gd name="connsiteX42" fmla="*/ 1540598 w 1731098"/>
              <a:gd name="connsiteY42" fmla="*/ 1943100 h 2162528"/>
              <a:gd name="connsiteX43" fmla="*/ 1559648 w 1731098"/>
              <a:gd name="connsiteY43" fmla="*/ 1881188 h 2162528"/>
              <a:gd name="connsiteX44" fmla="*/ 1564410 w 1731098"/>
              <a:gd name="connsiteY44" fmla="*/ 1738313 h 2162528"/>
              <a:gd name="connsiteX45" fmla="*/ 1550123 w 1731098"/>
              <a:gd name="connsiteY45" fmla="*/ 1524000 h 2162528"/>
              <a:gd name="connsiteX46" fmla="*/ 1550123 w 1731098"/>
              <a:gd name="connsiteY46" fmla="*/ 1323975 h 2162528"/>
              <a:gd name="connsiteX47" fmla="*/ 1583460 w 1731098"/>
              <a:gd name="connsiteY47" fmla="*/ 1190625 h 2162528"/>
              <a:gd name="connsiteX48" fmla="*/ 1602510 w 1731098"/>
              <a:gd name="connsiteY48" fmla="*/ 1100138 h 2162528"/>
              <a:gd name="connsiteX49" fmla="*/ 1597748 w 1731098"/>
              <a:gd name="connsiteY49" fmla="*/ 1000125 h 2162528"/>
              <a:gd name="connsiteX50" fmla="*/ 1654898 w 1731098"/>
              <a:gd name="connsiteY50" fmla="*/ 995363 h 2162528"/>
              <a:gd name="connsiteX51" fmla="*/ 1731098 w 1731098"/>
              <a:gd name="connsiteY51" fmla="*/ 1052513 h 2162528"/>
              <a:gd name="connsiteX52" fmla="*/ 1685853 w 1731098"/>
              <a:gd name="connsiteY52" fmla="*/ 966788 h 2162528"/>
              <a:gd name="connsiteX53" fmla="*/ 1631085 w 1731098"/>
              <a:gd name="connsiteY53" fmla="*/ 904875 h 2162528"/>
              <a:gd name="connsiteX54" fmla="*/ 1578698 w 1731098"/>
              <a:gd name="connsiteY54" fmla="*/ 785813 h 2162528"/>
              <a:gd name="connsiteX55" fmla="*/ 1535835 w 1731098"/>
              <a:gd name="connsiteY55" fmla="*/ 685800 h 2162528"/>
              <a:gd name="connsiteX56" fmla="*/ 1507260 w 1731098"/>
              <a:gd name="connsiteY56" fmla="*/ 542925 h 2162528"/>
              <a:gd name="connsiteX57" fmla="*/ 1478685 w 1731098"/>
              <a:gd name="connsiteY57" fmla="*/ 376238 h 2162528"/>
              <a:gd name="connsiteX58" fmla="*/ 1545360 w 1731098"/>
              <a:gd name="connsiteY58" fmla="*/ 423863 h 2162528"/>
              <a:gd name="connsiteX59" fmla="*/ 1597748 w 1731098"/>
              <a:gd name="connsiteY59" fmla="*/ 452438 h 2162528"/>
              <a:gd name="connsiteX60" fmla="*/ 1492973 w 1731098"/>
              <a:gd name="connsiteY60" fmla="*/ 309563 h 2162528"/>
              <a:gd name="connsiteX61" fmla="*/ 1459635 w 1731098"/>
              <a:gd name="connsiteY61" fmla="*/ 200025 h 2162528"/>
              <a:gd name="connsiteX62" fmla="*/ 1473923 w 1731098"/>
              <a:gd name="connsiteY62" fmla="*/ 90488 h 2162528"/>
              <a:gd name="connsiteX63" fmla="*/ 1502497 w 1731098"/>
              <a:gd name="connsiteY63" fmla="*/ 0 h 2162528"/>
              <a:gd name="connsiteX64" fmla="*/ 1376292 w 1731098"/>
              <a:gd name="connsiteY64" fmla="*/ 0 h 2162528"/>
              <a:gd name="connsiteX0" fmla="*/ 1355681 w 1710487"/>
              <a:gd name="connsiteY0" fmla="*/ 0 h 2162528"/>
              <a:gd name="connsiteX1" fmla="*/ 1327105 w 1710487"/>
              <a:gd name="connsiteY1" fmla="*/ 142875 h 2162528"/>
              <a:gd name="connsiteX2" fmla="*/ 1315199 w 1710487"/>
              <a:gd name="connsiteY2" fmla="*/ 252413 h 2162528"/>
              <a:gd name="connsiteX3" fmla="*/ 823914 w 1710487"/>
              <a:gd name="connsiteY3" fmla="*/ 427755 h 2162528"/>
              <a:gd name="connsiteX4" fmla="*/ 102395 w 1710487"/>
              <a:gd name="connsiteY4" fmla="*/ 227730 h 2162528"/>
              <a:gd name="connsiteX5" fmla="*/ 492920 w 1710487"/>
              <a:gd name="connsiteY5" fmla="*/ 372986 h 2162528"/>
              <a:gd name="connsiteX6" fmla="*/ 1 w 1710487"/>
              <a:gd name="connsiteY6" fmla="*/ 475380 h 2162528"/>
              <a:gd name="connsiteX7" fmla="*/ 531020 w 1710487"/>
              <a:gd name="connsiteY7" fmla="*/ 406324 h 2162528"/>
              <a:gd name="connsiteX8" fmla="*/ 800100 w 1710487"/>
              <a:gd name="connsiteY8" fmla="*/ 484904 h 2162528"/>
              <a:gd name="connsiteX9" fmla="*/ 203156 w 1710487"/>
              <a:gd name="connsiteY9" fmla="*/ 823913 h 2162528"/>
              <a:gd name="connsiteX10" fmla="*/ 488156 w 1710487"/>
              <a:gd name="connsiteY10" fmla="*/ 727792 h 2162528"/>
              <a:gd name="connsiteX11" fmla="*/ 645319 w 1710487"/>
              <a:gd name="connsiteY11" fmla="*/ 634924 h 2162528"/>
              <a:gd name="connsiteX12" fmla="*/ 933451 w 1710487"/>
              <a:gd name="connsiteY12" fmla="*/ 480142 h 2162528"/>
              <a:gd name="connsiteX13" fmla="*/ 957264 w 1710487"/>
              <a:gd name="connsiteY13" fmla="*/ 739699 h 2162528"/>
              <a:gd name="connsiteX14" fmla="*/ 992983 w 1710487"/>
              <a:gd name="connsiteY14" fmla="*/ 492049 h 2162528"/>
              <a:gd name="connsiteX15" fmla="*/ 1131095 w 1710487"/>
              <a:gd name="connsiteY15" fmla="*/ 430136 h 2162528"/>
              <a:gd name="connsiteX16" fmla="*/ 1097756 w 1710487"/>
              <a:gd name="connsiteY16" fmla="*/ 837330 h 2162528"/>
              <a:gd name="connsiteX17" fmla="*/ 1162051 w 1710487"/>
              <a:gd name="connsiteY17" fmla="*/ 427755 h 2162528"/>
              <a:gd name="connsiteX18" fmla="*/ 1315199 w 1710487"/>
              <a:gd name="connsiteY18" fmla="*/ 342900 h 2162528"/>
              <a:gd name="connsiteX19" fmla="*/ 1343774 w 1710487"/>
              <a:gd name="connsiteY19" fmla="*/ 471488 h 2162528"/>
              <a:gd name="connsiteX20" fmla="*/ 1396162 w 1710487"/>
              <a:gd name="connsiteY20" fmla="*/ 700088 h 2162528"/>
              <a:gd name="connsiteX21" fmla="*/ 1419974 w 1710487"/>
              <a:gd name="connsiteY21" fmla="*/ 828675 h 2162528"/>
              <a:gd name="connsiteX22" fmla="*/ 1329487 w 1710487"/>
              <a:gd name="connsiteY22" fmla="*/ 933450 h 2162528"/>
              <a:gd name="connsiteX23" fmla="*/ 1439024 w 1710487"/>
              <a:gd name="connsiteY23" fmla="*/ 871538 h 2162528"/>
              <a:gd name="connsiteX24" fmla="*/ 1439024 w 1710487"/>
              <a:gd name="connsiteY24" fmla="*/ 942975 h 2162528"/>
              <a:gd name="connsiteX25" fmla="*/ 1458074 w 1710487"/>
              <a:gd name="connsiteY25" fmla="*/ 1047750 h 2162528"/>
              <a:gd name="connsiteX26" fmla="*/ 1386637 w 1710487"/>
              <a:gd name="connsiteY26" fmla="*/ 1157288 h 2162528"/>
              <a:gd name="connsiteX27" fmla="*/ 1205662 w 1710487"/>
              <a:gd name="connsiteY27" fmla="*/ 1338263 h 2162528"/>
              <a:gd name="connsiteX28" fmla="*/ 1058024 w 1710487"/>
              <a:gd name="connsiteY28" fmla="*/ 1395413 h 2162528"/>
              <a:gd name="connsiteX29" fmla="*/ 1205662 w 1710487"/>
              <a:gd name="connsiteY29" fmla="*/ 1400175 h 2162528"/>
              <a:gd name="connsiteX30" fmla="*/ 1191374 w 1710487"/>
              <a:gd name="connsiteY30" fmla="*/ 1466850 h 2162528"/>
              <a:gd name="connsiteX31" fmla="*/ 1234237 w 1710487"/>
              <a:gd name="connsiteY31" fmla="*/ 1414463 h 2162528"/>
              <a:gd name="connsiteX32" fmla="*/ 1262812 w 1710487"/>
              <a:gd name="connsiteY32" fmla="*/ 1328738 h 2162528"/>
              <a:gd name="connsiteX33" fmla="*/ 1400924 w 1710487"/>
              <a:gd name="connsiteY33" fmla="*/ 1209675 h 2162528"/>
              <a:gd name="connsiteX34" fmla="*/ 1400924 w 1710487"/>
              <a:gd name="connsiteY34" fmla="*/ 1338263 h 2162528"/>
              <a:gd name="connsiteX35" fmla="*/ 1396162 w 1710487"/>
              <a:gd name="connsiteY35" fmla="*/ 1395413 h 2162528"/>
              <a:gd name="connsiteX36" fmla="*/ 1339012 w 1710487"/>
              <a:gd name="connsiteY36" fmla="*/ 1466850 h 2162528"/>
              <a:gd name="connsiteX37" fmla="*/ 1234237 w 1710487"/>
              <a:gd name="connsiteY37" fmla="*/ 1566863 h 2162528"/>
              <a:gd name="connsiteX38" fmla="*/ 1415212 w 1710487"/>
              <a:gd name="connsiteY38" fmla="*/ 1443038 h 2162528"/>
              <a:gd name="connsiteX39" fmla="*/ 1462837 w 1710487"/>
              <a:gd name="connsiteY39" fmla="*/ 1581150 h 2162528"/>
              <a:gd name="connsiteX40" fmla="*/ 1505699 w 1710487"/>
              <a:gd name="connsiteY40" fmla="*/ 1852613 h 2162528"/>
              <a:gd name="connsiteX41" fmla="*/ 1467599 w 1710487"/>
              <a:gd name="connsiteY41" fmla="*/ 1990725 h 2162528"/>
              <a:gd name="connsiteX42" fmla="*/ 1448549 w 1710487"/>
              <a:gd name="connsiteY42" fmla="*/ 2162175 h 2162528"/>
              <a:gd name="connsiteX43" fmla="*/ 1519987 w 1710487"/>
              <a:gd name="connsiteY43" fmla="*/ 1943100 h 2162528"/>
              <a:gd name="connsiteX44" fmla="*/ 1539037 w 1710487"/>
              <a:gd name="connsiteY44" fmla="*/ 1881188 h 2162528"/>
              <a:gd name="connsiteX45" fmla="*/ 1543799 w 1710487"/>
              <a:gd name="connsiteY45" fmla="*/ 1738313 h 2162528"/>
              <a:gd name="connsiteX46" fmla="*/ 1529512 w 1710487"/>
              <a:gd name="connsiteY46" fmla="*/ 1524000 h 2162528"/>
              <a:gd name="connsiteX47" fmla="*/ 1529512 w 1710487"/>
              <a:gd name="connsiteY47" fmla="*/ 1323975 h 2162528"/>
              <a:gd name="connsiteX48" fmla="*/ 1562849 w 1710487"/>
              <a:gd name="connsiteY48" fmla="*/ 1190625 h 2162528"/>
              <a:gd name="connsiteX49" fmla="*/ 1581899 w 1710487"/>
              <a:gd name="connsiteY49" fmla="*/ 1100138 h 2162528"/>
              <a:gd name="connsiteX50" fmla="*/ 1577137 w 1710487"/>
              <a:gd name="connsiteY50" fmla="*/ 1000125 h 2162528"/>
              <a:gd name="connsiteX51" fmla="*/ 1634287 w 1710487"/>
              <a:gd name="connsiteY51" fmla="*/ 995363 h 2162528"/>
              <a:gd name="connsiteX52" fmla="*/ 1710487 w 1710487"/>
              <a:gd name="connsiteY52" fmla="*/ 1052513 h 2162528"/>
              <a:gd name="connsiteX53" fmla="*/ 1665242 w 1710487"/>
              <a:gd name="connsiteY53" fmla="*/ 966788 h 2162528"/>
              <a:gd name="connsiteX54" fmla="*/ 1610474 w 1710487"/>
              <a:gd name="connsiteY54" fmla="*/ 904875 h 2162528"/>
              <a:gd name="connsiteX55" fmla="*/ 1558087 w 1710487"/>
              <a:gd name="connsiteY55" fmla="*/ 785813 h 2162528"/>
              <a:gd name="connsiteX56" fmla="*/ 1515224 w 1710487"/>
              <a:gd name="connsiteY56" fmla="*/ 685800 h 2162528"/>
              <a:gd name="connsiteX57" fmla="*/ 1486649 w 1710487"/>
              <a:gd name="connsiteY57" fmla="*/ 542925 h 2162528"/>
              <a:gd name="connsiteX58" fmla="*/ 1458074 w 1710487"/>
              <a:gd name="connsiteY58" fmla="*/ 376238 h 2162528"/>
              <a:gd name="connsiteX59" fmla="*/ 1524749 w 1710487"/>
              <a:gd name="connsiteY59" fmla="*/ 423863 h 2162528"/>
              <a:gd name="connsiteX60" fmla="*/ 1577137 w 1710487"/>
              <a:gd name="connsiteY60" fmla="*/ 452438 h 2162528"/>
              <a:gd name="connsiteX61" fmla="*/ 1472362 w 1710487"/>
              <a:gd name="connsiteY61" fmla="*/ 309563 h 2162528"/>
              <a:gd name="connsiteX62" fmla="*/ 1439024 w 1710487"/>
              <a:gd name="connsiteY62" fmla="*/ 200025 h 2162528"/>
              <a:gd name="connsiteX63" fmla="*/ 1453312 w 1710487"/>
              <a:gd name="connsiteY63" fmla="*/ 90488 h 2162528"/>
              <a:gd name="connsiteX64" fmla="*/ 1481886 w 1710487"/>
              <a:gd name="connsiteY64" fmla="*/ 0 h 2162528"/>
              <a:gd name="connsiteX65" fmla="*/ 1355681 w 1710487"/>
              <a:gd name="connsiteY65" fmla="*/ 0 h 2162528"/>
              <a:gd name="connsiteX0" fmla="*/ 1355681 w 1710487"/>
              <a:gd name="connsiteY0" fmla="*/ 0 h 2162528"/>
              <a:gd name="connsiteX1" fmla="*/ 1327105 w 1710487"/>
              <a:gd name="connsiteY1" fmla="*/ 142875 h 2162528"/>
              <a:gd name="connsiteX2" fmla="*/ 1315199 w 1710487"/>
              <a:gd name="connsiteY2" fmla="*/ 252413 h 2162528"/>
              <a:gd name="connsiteX3" fmla="*/ 823914 w 1710487"/>
              <a:gd name="connsiteY3" fmla="*/ 427755 h 2162528"/>
              <a:gd name="connsiteX4" fmla="*/ 102395 w 1710487"/>
              <a:gd name="connsiteY4" fmla="*/ 227730 h 2162528"/>
              <a:gd name="connsiteX5" fmla="*/ 492920 w 1710487"/>
              <a:gd name="connsiteY5" fmla="*/ 372986 h 2162528"/>
              <a:gd name="connsiteX6" fmla="*/ 1 w 1710487"/>
              <a:gd name="connsiteY6" fmla="*/ 475380 h 2162528"/>
              <a:gd name="connsiteX7" fmla="*/ 531020 w 1710487"/>
              <a:gd name="connsiteY7" fmla="*/ 406324 h 2162528"/>
              <a:gd name="connsiteX8" fmla="*/ 800100 w 1710487"/>
              <a:gd name="connsiteY8" fmla="*/ 484904 h 2162528"/>
              <a:gd name="connsiteX9" fmla="*/ 203156 w 1710487"/>
              <a:gd name="connsiteY9" fmla="*/ 823913 h 2162528"/>
              <a:gd name="connsiteX10" fmla="*/ 488156 w 1710487"/>
              <a:gd name="connsiteY10" fmla="*/ 727792 h 2162528"/>
              <a:gd name="connsiteX11" fmla="*/ 645319 w 1710487"/>
              <a:gd name="connsiteY11" fmla="*/ 634924 h 2162528"/>
              <a:gd name="connsiteX12" fmla="*/ 933451 w 1710487"/>
              <a:gd name="connsiteY12" fmla="*/ 480142 h 2162528"/>
              <a:gd name="connsiteX13" fmla="*/ 957264 w 1710487"/>
              <a:gd name="connsiteY13" fmla="*/ 739699 h 2162528"/>
              <a:gd name="connsiteX14" fmla="*/ 992983 w 1710487"/>
              <a:gd name="connsiteY14" fmla="*/ 492049 h 2162528"/>
              <a:gd name="connsiteX15" fmla="*/ 1131095 w 1710487"/>
              <a:gd name="connsiteY15" fmla="*/ 430136 h 2162528"/>
              <a:gd name="connsiteX16" fmla="*/ 1097756 w 1710487"/>
              <a:gd name="connsiteY16" fmla="*/ 837330 h 2162528"/>
              <a:gd name="connsiteX17" fmla="*/ 1162051 w 1710487"/>
              <a:gd name="connsiteY17" fmla="*/ 427755 h 2162528"/>
              <a:gd name="connsiteX18" fmla="*/ 1315199 w 1710487"/>
              <a:gd name="connsiteY18" fmla="*/ 342900 h 2162528"/>
              <a:gd name="connsiteX19" fmla="*/ 1343774 w 1710487"/>
              <a:gd name="connsiteY19" fmla="*/ 471488 h 2162528"/>
              <a:gd name="connsiteX20" fmla="*/ 1396162 w 1710487"/>
              <a:gd name="connsiteY20" fmla="*/ 700088 h 2162528"/>
              <a:gd name="connsiteX21" fmla="*/ 1419974 w 1710487"/>
              <a:gd name="connsiteY21" fmla="*/ 828675 h 2162528"/>
              <a:gd name="connsiteX22" fmla="*/ 1329487 w 1710487"/>
              <a:gd name="connsiteY22" fmla="*/ 933450 h 2162528"/>
              <a:gd name="connsiteX23" fmla="*/ 1439024 w 1710487"/>
              <a:gd name="connsiteY23" fmla="*/ 871538 h 2162528"/>
              <a:gd name="connsiteX24" fmla="*/ 1439024 w 1710487"/>
              <a:gd name="connsiteY24" fmla="*/ 942975 h 2162528"/>
              <a:gd name="connsiteX25" fmla="*/ 1458074 w 1710487"/>
              <a:gd name="connsiteY25" fmla="*/ 1047750 h 2162528"/>
              <a:gd name="connsiteX26" fmla="*/ 1386637 w 1710487"/>
              <a:gd name="connsiteY26" fmla="*/ 1157288 h 2162528"/>
              <a:gd name="connsiteX27" fmla="*/ 1205662 w 1710487"/>
              <a:gd name="connsiteY27" fmla="*/ 1338263 h 2162528"/>
              <a:gd name="connsiteX28" fmla="*/ 1058024 w 1710487"/>
              <a:gd name="connsiteY28" fmla="*/ 1395413 h 2162528"/>
              <a:gd name="connsiteX29" fmla="*/ 1205662 w 1710487"/>
              <a:gd name="connsiteY29" fmla="*/ 1400175 h 2162528"/>
              <a:gd name="connsiteX30" fmla="*/ 1191374 w 1710487"/>
              <a:gd name="connsiteY30" fmla="*/ 1466850 h 2162528"/>
              <a:gd name="connsiteX31" fmla="*/ 1234237 w 1710487"/>
              <a:gd name="connsiteY31" fmla="*/ 1414463 h 2162528"/>
              <a:gd name="connsiteX32" fmla="*/ 1262812 w 1710487"/>
              <a:gd name="connsiteY32" fmla="*/ 1328738 h 2162528"/>
              <a:gd name="connsiteX33" fmla="*/ 1400924 w 1710487"/>
              <a:gd name="connsiteY33" fmla="*/ 1209675 h 2162528"/>
              <a:gd name="connsiteX34" fmla="*/ 1400924 w 1710487"/>
              <a:gd name="connsiteY34" fmla="*/ 1338263 h 2162528"/>
              <a:gd name="connsiteX35" fmla="*/ 1396162 w 1710487"/>
              <a:gd name="connsiteY35" fmla="*/ 1395413 h 2162528"/>
              <a:gd name="connsiteX36" fmla="*/ 1339012 w 1710487"/>
              <a:gd name="connsiteY36" fmla="*/ 1466850 h 2162528"/>
              <a:gd name="connsiteX37" fmla="*/ 1234237 w 1710487"/>
              <a:gd name="connsiteY37" fmla="*/ 1566863 h 2162528"/>
              <a:gd name="connsiteX38" fmla="*/ 1415212 w 1710487"/>
              <a:gd name="connsiteY38" fmla="*/ 1443038 h 2162528"/>
              <a:gd name="connsiteX39" fmla="*/ 1462837 w 1710487"/>
              <a:gd name="connsiteY39" fmla="*/ 1581150 h 2162528"/>
              <a:gd name="connsiteX40" fmla="*/ 1505699 w 1710487"/>
              <a:gd name="connsiteY40" fmla="*/ 1852613 h 2162528"/>
              <a:gd name="connsiteX41" fmla="*/ 1467599 w 1710487"/>
              <a:gd name="connsiteY41" fmla="*/ 1990725 h 2162528"/>
              <a:gd name="connsiteX42" fmla="*/ 1448549 w 1710487"/>
              <a:gd name="connsiteY42" fmla="*/ 2162175 h 2162528"/>
              <a:gd name="connsiteX43" fmla="*/ 1519987 w 1710487"/>
              <a:gd name="connsiteY43" fmla="*/ 1943100 h 2162528"/>
              <a:gd name="connsiteX44" fmla="*/ 1539037 w 1710487"/>
              <a:gd name="connsiteY44" fmla="*/ 1881188 h 2162528"/>
              <a:gd name="connsiteX45" fmla="*/ 1543799 w 1710487"/>
              <a:gd name="connsiteY45" fmla="*/ 1738313 h 2162528"/>
              <a:gd name="connsiteX46" fmla="*/ 1529512 w 1710487"/>
              <a:gd name="connsiteY46" fmla="*/ 1524000 h 2162528"/>
              <a:gd name="connsiteX47" fmla="*/ 1529512 w 1710487"/>
              <a:gd name="connsiteY47" fmla="*/ 1323975 h 2162528"/>
              <a:gd name="connsiteX48" fmla="*/ 1562849 w 1710487"/>
              <a:gd name="connsiteY48" fmla="*/ 1190625 h 2162528"/>
              <a:gd name="connsiteX49" fmla="*/ 1581899 w 1710487"/>
              <a:gd name="connsiteY49" fmla="*/ 1100138 h 2162528"/>
              <a:gd name="connsiteX50" fmla="*/ 1577137 w 1710487"/>
              <a:gd name="connsiteY50" fmla="*/ 1000125 h 2162528"/>
              <a:gd name="connsiteX51" fmla="*/ 1634287 w 1710487"/>
              <a:gd name="connsiteY51" fmla="*/ 995363 h 2162528"/>
              <a:gd name="connsiteX52" fmla="*/ 1710487 w 1710487"/>
              <a:gd name="connsiteY52" fmla="*/ 1052513 h 2162528"/>
              <a:gd name="connsiteX53" fmla="*/ 1665242 w 1710487"/>
              <a:gd name="connsiteY53" fmla="*/ 966788 h 2162528"/>
              <a:gd name="connsiteX54" fmla="*/ 1610474 w 1710487"/>
              <a:gd name="connsiteY54" fmla="*/ 904875 h 2162528"/>
              <a:gd name="connsiteX55" fmla="*/ 1558087 w 1710487"/>
              <a:gd name="connsiteY55" fmla="*/ 785813 h 2162528"/>
              <a:gd name="connsiteX56" fmla="*/ 1515224 w 1710487"/>
              <a:gd name="connsiteY56" fmla="*/ 685800 h 2162528"/>
              <a:gd name="connsiteX57" fmla="*/ 1486649 w 1710487"/>
              <a:gd name="connsiteY57" fmla="*/ 542925 h 2162528"/>
              <a:gd name="connsiteX58" fmla="*/ 1458074 w 1710487"/>
              <a:gd name="connsiteY58" fmla="*/ 376238 h 2162528"/>
              <a:gd name="connsiteX59" fmla="*/ 1524749 w 1710487"/>
              <a:gd name="connsiteY59" fmla="*/ 423863 h 2162528"/>
              <a:gd name="connsiteX60" fmla="*/ 1577137 w 1710487"/>
              <a:gd name="connsiteY60" fmla="*/ 452438 h 2162528"/>
              <a:gd name="connsiteX61" fmla="*/ 1472362 w 1710487"/>
              <a:gd name="connsiteY61" fmla="*/ 309563 h 2162528"/>
              <a:gd name="connsiteX62" fmla="*/ 1439024 w 1710487"/>
              <a:gd name="connsiteY62" fmla="*/ 200025 h 2162528"/>
              <a:gd name="connsiteX63" fmla="*/ 1453312 w 1710487"/>
              <a:gd name="connsiteY63" fmla="*/ 90488 h 2162528"/>
              <a:gd name="connsiteX64" fmla="*/ 1481886 w 1710487"/>
              <a:gd name="connsiteY64" fmla="*/ 0 h 2162528"/>
              <a:gd name="connsiteX65" fmla="*/ 1355681 w 1710487"/>
              <a:gd name="connsiteY65" fmla="*/ 0 h 2162528"/>
              <a:gd name="connsiteX0" fmla="*/ 1355681 w 1710487"/>
              <a:gd name="connsiteY0" fmla="*/ 0 h 2162528"/>
              <a:gd name="connsiteX1" fmla="*/ 1327105 w 1710487"/>
              <a:gd name="connsiteY1" fmla="*/ 142875 h 2162528"/>
              <a:gd name="connsiteX2" fmla="*/ 1315199 w 1710487"/>
              <a:gd name="connsiteY2" fmla="*/ 252413 h 2162528"/>
              <a:gd name="connsiteX3" fmla="*/ 823914 w 1710487"/>
              <a:gd name="connsiteY3" fmla="*/ 427755 h 2162528"/>
              <a:gd name="connsiteX4" fmla="*/ 102395 w 1710487"/>
              <a:gd name="connsiteY4" fmla="*/ 227730 h 2162528"/>
              <a:gd name="connsiteX5" fmla="*/ 464345 w 1710487"/>
              <a:gd name="connsiteY5" fmla="*/ 375367 h 2162528"/>
              <a:gd name="connsiteX6" fmla="*/ 1 w 1710487"/>
              <a:gd name="connsiteY6" fmla="*/ 475380 h 2162528"/>
              <a:gd name="connsiteX7" fmla="*/ 531020 w 1710487"/>
              <a:gd name="connsiteY7" fmla="*/ 406324 h 2162528"/>
              <a:gd name="connsiteX8" fmla="*/ 800100 w 1710487"/>
              <a:gd name="connsiteY8" fmla="*/ 484904 h 2162528"/>
              <a:gd name="connsiteX9" fmla="*/ 203156 w 1710487"/>
              <a:gd name="connsiteY9" fmla="*/ 823913 h 2162528"/>
              <a:gd name="connsiteX10" fmla="*/ 488156 w 1710487"/>
              <a:gd name="connsiteY10" fmla="*/ 727792 h 2162528"/>
              <a:gd name="connsiteX11" fmla="*/ 645319 w 1710487"/>
              <a:gd name="connsiteY11" fmla="*/ 634924 h 2162528"/>
              <a:gd name="connsiteX12" fmla="*/ 933451 w 1710487"/>
              <a:gd name="connsiteY12" fmla="*/ 480142 h 2162528"/>
              <a:gd name="connsiteX13" fmla="*/ 957264 w 1710487"/>
              <a:gd name="connsiteY13" fmla="*/ 739699 h 2162528"/>
              <a:gd name="connsiteX14" fmla="*/ 992983 w 1710487"/>
              <a:gd name="connsiteY14" fmla="*/ 492049 h 2162528"/>
              <a:gd name="connsiteX15" fmla="*/ 1131095 w 1710487"/>
              <a:gd name="connsiteY15" fmla="*/ 430136 h 2162528"/>
              <a:gd name="connsiteX16" fmla="*/ 1097756 w 1710487"/>
              <a:gd name="connsiteY16" fmla="*/ 837330 h 2162528"/>
              <a:gd name="connsiteX17" fmla="*/ 1162051 w 1710487"/>
              <a:gd name="connsiteY17" fmla="*/ 427755 h 2162528"/>
              <a:gd name="connsiteX18" fmla="*/ 1315199 w 1710487"/>
              <a:gd name="connsiteY18" fmla="*/ 342900 h 2162528"/>
              <a:gd name="connsiteX19" fmla="*/ 1343774 w 1710487"/>
              <a:gd name="connsiteY19" fmla="*/ 471488 h 2162528"/>
              <a:gd name="connsiteX20" fmla="*/ 1396162 w 1710487"/>
              <a:gd name="connsiteY20" fmla="*/ 700088 h 2162528"/>
              <a:gd name="connsiteX21" fmla="*/ 1419974 w 1710487"/>
              <a:gd name="connsiteY21" fmla="*/ 828675 h 2162528"/>
              <a:gd name="connsiteX22" fmla="*/ 1329487 w 1710487"/>
              <a:gd name="connsiteY22" fmla="*/ 933450 h 2162528"/>
              <a:gd name="connsiteX23" fmla="*/ 1439024 w 1710487"/>
              <a:gd name="connsiteY23" fmla="*/ 871538 h 2162528"/>
              <a:gd name="connsiteX24" fmla="*/ 1439024 w 1710487"/>
              <a:gd name="connsiteY24" fmla="*/ 942975 h 2162528"/>
              <a:gd name="connsiteX25" fmla="*/ 1458074 w 1710487"/>
              <a:gd name="connsiteY25" fmla="*/ 1047750 h 2162528"/>
              <a:gd name="connsiteX26" fmla="*/ 1386637 w 1710487"/>
              <a:gd name="connsiteY26" fmla="*/ 1157288 h 2162528"/>
              <a:gd name="connsiteX27" fmla="*/ 1205662 w 1710487"/>
              <a:gd name="connsiteY27" fmla="*/ 1338263 h 2162528"/>
              <a:gd name="connsiteX28" fmla="*/ 1058024 w 1710487"/>
              <a:gd name="connsiteY28" fmla="*/ 1395413 h 2162528"/>
              <a:gd name="connsiteX29" fmla="*/ 1205662 w 1710487"/>
              <a:gd name="connsiteY29" fmla="*/ 1400175 h 2162528"/>
              <a:gd name="connsiteX30" fmla="*/ 1191374 w 1710487"/>
              <a:gd name="connsiteY30" fmla="*/ 1466850 h 2162528"/>
              <a:gd name="connsiteX31" fmla="*/ 1234237 w 1710487"/>
              <a:gd name="connsiteY31" fmla="*/ 1414463 h 2162528"/>
              <a:gd name="connsiteX32" fmla="*/ 1262812 w 1710487"/>
              <a:gd name="connsiteY32" fmla="*/ 1328738 h 2162528"/>
              <a:gd name="connsiteX33" fmla="*/ 1400924 w 1710487"/>
              <a:gd name="connsiteY33" fmla="*/ 1209675 h 2162528"/>
              <a:gd name="connsiteX34" fmla="*/ 1400924 w 1710487"/>
              <a:gd name="connsiteY34" fmla="*/ 1338263 h 2162528"/>
              <a:gd name="connsiteX35" fmla="*/ 1396162 w 1710487"/>
              <a:gd name="connsiteY35" fmla="*/ 1395413 h 2162528"/>
              <a:gd name="connsiteX36" fmla="*/ 1339012 w 1710487"/>
              <a:gd name="connsiteY36" fmla="*/ 1466850 h 2162528"/>
              <a:gd name="connsiteX37" fmla="*/ 1234237 w 1710487"/>
              <a:gd name="connsiteY37" fmla="*/ 1566863 h 2162528"/>
              <a:gd name="connsiteX38" fmla="*/ 1415212 w 1710487"/>
              <a:gd name="connsiteY38" fmla="*/ 1443038 h 2162528"/>
              <a:gd name="connsiteX39" fmla="*/ 1462837 w 1710487"/>
              <a:gd name="connsiteY39" fmla="*/ 1581150 h 2162528"/>
              <a:gd name="connsiteX40" fmla="*/ 1505699 w 1710487"/>
              <a:gd name="connsiteY40" fmla="*/ 1852613 h 2162528"/>
              <a:gd name="connsiteX41" fmla="*/ 1467599 w 1710487"/>
              <a:gd name="connsiteY41" fmla="*/ 1990725 h 2162528"/>
              <a:gd name="connsiteX42" fmla="*/ 1448549 w 1710487"/>
              <a:gd name="connsiteY42" fmla="*/ 2162175 h 2162528"/>
              <a:gd name="connsiteX43" fmla="*/ 1519987 w 1710487"/>
              <a:gd name="connsiteY43" fmla="*/ 1943100 h 2162528"/>
              <a:gd name="connsiteX44" fmla="*/ 1539037 w 1710487"/>
              <a:gd name="connsiteY44" fmla="*/ 1881188 h 2162528"/>
              <a:gd name="connsiteX45" fmla="*/ 1543799 w 1710487"/>
              <a:gd name="connsiteY45" fmla="*/ 1738313 h 2162528"/>
              <a:gd name="connsiteX46" fmla="*/ 1529512 w 1710487"/>
              <a:gd name="connsiteY46" fmla="*/ 1524000 h 2162528"/>
              <a:gd name="connsiteX47" fmla="*/ 1529512 w 1710487"/>
              <a:gd name="connsiteY47" fmla="*/ 1323975 h 2162528"/>
              <a:gd name="connsiteX48" fmla="*/ 1562849 w 1710487"/>
              <a:gd name="connsiteY48" fmla="*/ 1190625 h 2162528"/>
              <a:gd name="connsiteX49" fmla="*/ 1581899 w 1710487"/>
              <a:gd name="connsiteY49" fmla="*/ 1100138 h 2162528"/>
              <a:gd name="connsiteX50" fmla="*/ 1577137 w 1710487"/>
              <a:gd name="connsiteY50" fmla="*/ 1000125 h 2162528"/>
              <a:gd name="connsiteX51" fmla="*/ 1634287 w 1710487"/>
              <a:gd name="connsiteY51" fmla="*/ 995363 h 2162528"/>
              <a:gd name="connsiteX52" fmla="*/ 1710487 w 1710487"/>
              <a:gd name="connsiteY52" fmla="*/ 1052513 h 2162528"/>
              <a:gd name="connsiteX53" fmla="*/ 1665242 w 1710487"/>
              <a:gd name="connsiteY53" fmla="*/ 966788 h 2162528"/>
              <a:gd name="connsiteX54" fmla="*/ 1610474 w 1710487"/>
              <a:gd name="connsiteY54" fmla="*/ 904875 h 2162528"/>
              <a:gd name="connsiteX55" fmla="*/ 1558087 w 1710487"/>
              <a:gd name="connsiteY55" fmla="*/ 785813 h 2162528"/>
              <a:gd name="connsiteX56" fmla="*/ 1515224 w 1710487"/>
              <a:gd name="connsiteY56" fmla="*/ 685800 h 2162528"/>
              <a:gd name="connsiteX57" fmla="*/ 1486649 w 1710487"/>
              <a:gd name="connsiteY57" fmla="*/ 542925 h 2162528"/>
              <a:gd name="connsiteX58" fmla="*/ 1458074 w 1710487"/>
              <a:gd name="connsiteY58" fmla="*/ 376238 h 2162528"/>
              <a:gd name="connsiteX59" fmla="*/ 1524749 w 1710487"/>
              <a:gd name="connsiteY59" fmla="*/ 423863 h 2162528"/>
              <a:gd name="connsiteX60" fmla="*/ 1577137 w 1710487"/>
              <a:gd name="connsiteY60" fmla="*/ 452438 h 2162528"/>
              <a:gd name="connsiteX61" fmla="*/ 1472362 w 1710487"/>
              <a:gd name="connsiteY61" fmla="*/ 309563 h 2162528"/>
              <a:gd name="connsiteX62" fmla="*/ 1439024 w 1710487"/>
              <a:gd name="connsiteY62" fmla="*/ 200025 h 2162528"/>
              <a:gd name="connsiteX63" fmla="*/ 1453312 w 1710487"/>
              <a:gd name="connsiteY63" fmla="*/ 90488 h 2162528"/>
              <a:gd name="connsiteX64" fmla="*/ 1481886 w 1710487"/>
              <a:gd name="connsiteY64" fmla="*/ 0 h 2162528"/>
              <a:gd name="connsiteX65" fmla="*/ 1355681 w 1710487"/>
              <a:gd name="connsiteY65" fmla="*/ 0 h 2162528"/>
              <a:gd name="connsiteX0" fmla="*/ 1355681 w 1710487"/>
              <a:gd name="connsiteY0" fmla="*/ 0 h 2162528"/>
              <a:gd name="connsiteX1" fmla="*/ 1327105 w 1710487"/>
              <a:gd name="connsiteY1" fmla="*/ 142875 h 2162528"/>
              <a:gd name="connsiteX2" fmla="*/ 1315199 w 1710487"/>
              <a:gd name="connsiteY2" fmla="*/ 252413 h 2162528"/>
              <a:gd name="connsiteX3" fmla="*/ 823914 w 1710487"/>
              <a:gd name="connsiteY3" fmla="*/ 427755 h 2162528"/>
              <a:gd name="connsiteX4" fmla="*/ 102395 w 1710487"/>
              <a:gd name="connsiteY4" fmla="*/ 227730 h 2162528"/>
              <a:gd name="connsiteX5" fmla="*/ 464345 w 1710487"/>
              <a:gd name="connsiteY5" fmla="*/ 375367 h 2162528"/>
              <a:gd name="connsiteX6" fmla="*/ 1 w 1710487"/>
              <a:gd name="connsiteY6" fmla="*/ 475380 h 2162528"/>
              <a:gd name="connsiteX7" fmla="*/ 531020 w 1710487"/>
              <a:gd name="connsiteY7" fmla="*/ 406324 h 2162528"/>
              <a:gd name="connsiteX8" fmla="*/ 800100 w 1710487"/>
              <a:gd name="connsiteY8" fmla="*/ 484904 h 2162528"/>
              <a:gd name="connsiteX9" fmla="*/ 203156 w 1710487"/>
              <a:gd name="connsiteY9" fmla="*/ 823913 h 2162528"/>
              <a:gd name="connsiteX10" fmla="*/ 488156 w 1710487"/>
              <a:gd name="connsiteY10" fmla="*/ 727792 h 2162528"/>
              <a:gd name="connsiteX11" fmla="*/ 645319 w 1710487"/>
              <a:gd name="connsiteY11" fmla="*/ 634924 h 2162528"/>
              <a:gd name="connsiteX12" fmla="*/ 933451 w 1710487"/>
              <a:gd name="connsiteY12" fmla="*/ 480142 h 2162528"/>
              <a:gd name="connsiteX13" fmla="*/ 957264 w 1710487"/>
              <a:gd name="connsiteY13" fmla="*/ 739699 h 2162528"/>
              <a:gd name="connsiteX14" fmla="*/ 992983 w 1710487"/>
              <a:gd name="connsiteY14" fmla="*/ 492049 h 2162528"/>
              <a:gd name="connsiteX15" fmla="*/ 1131095 w 1710487"/>
              <a:gd name="connsiteY15" fmla="*/ 430136 h 2162528"/>
              <a:gd name="connsiteX16" fmla="*/ 1097756 w 1710487"/>
              <a:gd name="connsiteY16" fmla="*/ 837330 h 2162528"/>
              <a:gd name="connsiteX17" fmla="*/ 1162051 w 1710487"/>
              <a:gd name="connsiteY17" fmla="*/ 427755 h 2162528"/>
              <a:gd name="connsiteX18" fmla="*/ 1315199 w 1710487"/>
              <a:gd name="connsiteY18" fmla="*/ 342900 h 2162528"/>
              <a:gd name="connsiteX19" fmla="*/ 1343774 w 1710487"/>
              <a:gd name="connsiteY19" fmla="*/ 471488 h 2162528"/>
              <a:gd name="connsiteX20" fmla="*/ 1396162 w 1710487"/>
              <a:gd name="connsiteY20" fmla="*/ 700088 h 2162528"/>
              <a:gd name="connsiteX21" fmla="*/ 1419974 w 1710487"/>
              <a:gd name="connsiteY21" fmla="*/ 828675 h 2162528"/>
              <a:gd name="connsiteX22" fmla="*/ 1329487 w 1710487"/>
              <a:gd name="connsiteY22" fmla="*/ 933450 h 2162528"/>
              <a:gd name="connsiteX23" fmla="*/ 1439024 w 1710487"/>
              <a:gd name="connsiteY23" fmla="*/ 871538 h 2162528"/>
              <a:gd name="connsiteX24" fmla="*/ 1439024 w 1710487"/>
              <a:gd name="connsiteY24" fmla="*/ 942975 h 2162528"/>
              <a:gd name="connsiteX25" fmla="*/ 1458074 w 1710487"/>
              <a:gd name="connsiteY25" fmla="*/ 1047750 h 2162528"/>
              <a:gd name="connsiteX26" fmla="*/ 1386637 w 1710487"/>
              <a:gd name="connsiteY26" fmla="*/ 1157288 h 2162528"/>
              <a:gd name="connsiteX27" fmla="*/ 1205662 w 1710487"/>
              <a:gd name="connsiteY27" fmla="*/ 1338263 h 2162528"/>
              <a:gd name="connsiteX28" fmla="*/ 1058024 w 1710487"/>
              <a:gd name="connsiteY28" fmla="*/ 1395413 h 2162528"/>
              <a:gd name="connsiteX29" fmla="*/ 1205662 w 1710487"/>
              <a:gd name="connsiteY29" fmla="*/ 1400175 h 2162528"/>
              <a:gd name="connsiteX30" fmla="*/ 1191374 w 1710487"/>
              <a:gd name="connsiteY30" fmla="*/ 1466850 h 2162528"/>
              <a:gd name="connsiteX31" fmla="*/ 1234237 w 1710487"/>
              <a:gd name="connsiteY31" fmla="*/ 1414463 h 2162528"/>
              <a:gd name="connsiteX32" fmla="*/ 1262812 w 1710487"/>
              <a:gd name="connsiteY32" fmla="*/ 1328738 h 2162528"/>
              <a:gd name="connsiteX33" fmla="*/ 1400924 w 1710487"/>
              <a:gd name="connsiteY33" fmla="*/ 1209675 h 2162528"/>
              <a:gd name="connsiteX34" fmla="*/ 1400924 w 1710487"/>
              <a:gd name="connsiteY34" fmla="*/ 1338263 h 2162528"/>
              <a:gd name="connsiteX35" fmla="*/ 1396162 w 1710487"/>
              <a:gd name="connsiteY35" fmla="*/ 1395413 h 2162528"/>
              <a:gd name="connsiteX36" fmla="*/ 1339012 w 1710487"/>
              <a:gd name="connsiteY36" fmla="*/ 1466850 h 2162528"/>
              <a:gd name="connsiteX37" fmla="*/ 1234237 w 1710487"/>
              <a:gd name="connsiteY37" fmla="*/ 1566863 h 2162528"/>
              <a:gd name="connsiteX38" fmla="*/ 1415212 w 1710487"/>
              <a:gd name="connsiteY38" fmla="*/ 1443038 h 2162528"/>
              <a:gd name="connsiteX39" fmla="*/ 1462837 w 1710487"/>
              <a:gd name="connsiteY39" fmla="*/ 1581150 h 2162528"/>
              <a:gd name="connsiteX40" fmla="*/ 1505699 w 1710487"/>
              <a:gd name="connsiteY40" fmla="*/ 1852613 h 2162528"/>
              <a:gd name="connsiteX41" fmla="*/ 1467599 w 1710487"/>
              <a:gd name="connsiteY41" fmla="*/ 1990725 h 2162528"/>
              <a:gd name="connsiteX42" fmla="*/ 1448549 w 1710487"/>
              <a:gd name="connsiteY42" fmla="*/ 2162175 h 2162528"/>
              <a:gd name="connsiteX43" fmla="*/ 1519987 w 1710487"/>
              <a:gd name="connsiteY43" fmla="*/ 1943100 h 2162528"/>
              <a:gd name="connsiteX44" fmla="*/ 1539037 w 1710487"/>
              <a:gd name="connsiteY44" fmla="*/ 1881188 h 2162528"/>
              <a:gd name="connsiteX45" fmla="*/ 1543799 w 1710487"/>
              <a:gd name="connsiteY45" fmla="*/ 1738313 h 2162528"/>
              <a:gd name="connsiteX46" fmla="*/ 1529512 w 1710487"/>
              <a:gd name="connsiteY46" fmla="*/ 1524000 h 2162528"/>
              <a:gd name="connsiteX47" fmla="*/ 1529512 w 1710487"/>
              <a:gd name="connsiteY47" fmla="*/ 1323975 h 2162528"/>
              <a:gd name="connsiteX48" fmla="*/ 1562849 w 1710487"/>
              <a:gd name="connsiteY48" fmla="*/ 1190625 h 2162528"/>
              <a:gd name="connsiteX49" fmla="*/ 1581899 w 1710487"/>
              <a:gd name="connsiteY49" fmla="*/ 1100138 h 2162528"/>
              <a:gd name="connsiteX50" fmla="*/ 1577137 w 1710487"/>
              <a:gd name="connsiteY50" fmla="*/ 1000125 h 2162528"/>
              <a:gd name="connsiteX51" fmla="*/ 1634287 w 1710487"/>
              <a:gd name="connsiteY51" fmla="*/ 995363 h 2162528"/>
              <a:gd name="connsiteX52" fmla="*/ 1710487 w 1710487"/>
              <a:gd name="connsiteY52" fmla="*/ 1052513 h 2162528"/>
              <a:gd name="connsiteX53" fmla="*/ 1665242 w 1710487"/>
              <a:gd name="connsiteY53" fmla="*/ 966788 h 2162528"/>
              <a:gd name="connsiteX54" fmla="*/ 1610474 w 1710487"/>
              <a:gd name="connsiteY54" fmla="*/ 904875 h 2162528"/>
              <a:gd name="connsiteX55" fmla="*/ 1558087 w 1710487"/>
              <a:gd name="connsiteY55" fmla="*/ 785813 h 2162528"/>
              <a:gd name="connsiteX56" fmla="*/ 1515224 w 1710487"/>
              <a:gd name="connsiteY56" fmla="*/ 685800 h 2162528"/>
              <a:gd name="connsiteX57" fmla="*/ 1486649 w 1710487"/>
              <a:gd name="connsiteY57" fmla="*/ 542925 h 2162528"/>
              <a:gd name="connsiteX58" fmla="*/ 1458074 w 1710487"/>
              <a:gd name="connsiteY58" fmla="*/ 376238 h 2162528"/>
              <a:gd name="connsiteX59" fmla="*/ 1524749 w 1710487"/>
              <a:gd name="connsiteY59" fmla="*/ 423863 h 2162528"/>
              <a:gd name="connsiteX60" fmla="*/ 1577137 w 1710487"/>
              <a:gd name="connsiteY60" fmla="*/ 452438 h 2162528"/>
              <a:gd name="connsiteX61" fmla="*/ 1472362 w 1710487"/>
              <a:gd name="connsiteY61" fmla="*/ 309563 h 2162528"/>
              <a:gd name="connsiteX62" fmla="*/ 1439024 w 1710487"/>
              <a:gd name="connsiteY62" fmla="*/ 200025 h 2162528"/>
              <a:gd name="connsiteX63" fmla="*/ 1453312 w 1710487"/>
              <a:gd name="connsiteY63" fmla="*/ 90488 h 2162528"/>
              <a:gd name="connsiteX64" fmla="*/ 1481886 w 1710487"/>
              <a:gd name="connsiteY64" fmla="*/ 0 h 2162528"/>
              <a:gd name="connsiteX65" fmla="*/ 1355681 w 1710487"/>
              <a:gd name="connsiteY65" fmla="*/ 0 h 2162528"/>
              <a:gd name="connsiteX0" fmla="*/ 1355681 w 1710487"/>
              <a:gd name="connsiteY0" fmla="*/ 0 h 2162528"/>
              <a:gd name="connsiteX1" fmla="*/ 1327105 w 1710487"/>
              <a:gd name="connsiteY1" fmla="*/ 142875 h 2162528"/>
              <a:gd name="connsiteX2" fmla="*/ 1315199 w 1710487"/>
              <a:gd name="connsiteY2" fmla="*/ 252413 h 2162528"/>
              <a:gd name="connsiteX3" fmla="*/ 823914 w 1710487"/>
              <a:gd name="connsiteY3" fmla="*/ 427755 h 2162528"/>
              <a:gd name="connsiteX4" fmla="*/ 102395 w 1710487"/>
              <a:gd name="connsiteY4" fmla="*/ 227730 h 2162528"/>
              <a:gd name="connsiteX5" fmla="*/ 464345 w 1710487"/>
              <a:gd name="connsiteY5" fmla="*/ 375367 h 2162528"/>
              <a:gd name="connsiteX6" fmla="*/ 1 w 1710487"/>
              <a:gd name="connsiteY6" fmla="*/ 475380 h 2162528"/>
              <a:gd name="connsiteX7" fmla="*/ 531020 w 1710487"/>
              <a:gd name="connsiteY7" fmla="*/ 406324 h 2162528"/>
              <a:gd name="connsiteX8" fmla="*/ 800100 w 1710487"/>
              <a:gd name="connsiteY8" fmla="*/ 484904 h 2162528"/>
              <a:gd name="connsiteX9" fmla="*/ 203156 w 1710487"/>
              <a:gd name="connsiteY9" fmla="*/ 823913 h 2162528"/>
              <a:gd name="connsiteX10" fmla="*/ 488156 w 1710487"/>
              <a:gd name="connsiteY10" fmla="*/ 727792 h 2162528"/>
              <a:gd name="connsiteX11" fmla="*/ 645319 w 1710487"/>
              <a:gd name="connsiteY11" fmla="*/ 634924 h 2162528"/>
              <a:gd name="connsiteX12" fmla="*/ 933451 w 1710487"/>
              <a:gd name="connsiteY12" fmla="*/ 480142 h 2162528"/>
              <a:gd name="connsiteX13" fmla="*/ 957264 w 1710487"/>
              <a:gd name="connsiteY13" fmla="*/ 739699 h 2162528"/>
              <a:gd name="connsiteX14" fmla="*/ 992983 w 1710487"/>
              <a:gd name="connsiteY14" fmla="*/ 492049 h 2162528"/>
              <a:gd name="connsiteX15" fmla="*/ 1131095 w 1710487"/>
              <a:gd name="connsiteY15" fmla="*/ 430136 h 2162528"/>
              <a:gd name="connsiteX16" fmla="*/ 1097756 w 1710487"/>
              <a:gd name="connsiteY16" fmla="*/ 837330 h 2162528"/>
              <a:gd name="connsiteX17" fmla="*/ 1162051 w 1710487"/>
              <a:gd name="connsiteY17" fmla="*/ 427755 h 2162528"/>
              <a:gd name="connsiteX18" fmla="*/ 1315199 w 1710487"/>
              <a:gd name="connsiteY18" fmla="*/ 342900 h 2162528"/>
              <a:gd name="connsiteX19" fmla="*/ 1343774 w 1710487"/>
              <a:gd name="connsiteY19" fmla="*/ 471488 h 2162528"/>
              <a:gd name="connsiteX20" fmla="*/ 1396162 w 1710487"/>
              <a:gd name="connsiteY20" fmla="*/ 700088 h 2162528"/>
              <a:gd name="connsiteX21" fmla="*/ 1419974 w 1710487"/>
              <a:gd name="connsiteY21" fmla="*/ 828675 h 2162528"/>
              <a:gd name="connsiteX22" fmla="*/ 1329487 w 1710487"/>
              <a:gd name="connsiteY22" fmla="*/ 933450 h 2162528"/>
              <a:gd name="connsiteX23" fmla="*/ 1439024 w 1710487"/>
              <a:gd name="connsiteY23" fmla="*/ 871538 h 2162528"/>
              <a:gd name="connsiteX24" fmla="*/ 1439024 w 1710487"/>
              <a:gd name="connsiteY24" fmla="*/ 942975 h 2162528"/>
              <a:gd name="connsiteX25" fmla="*/ 1458074 w 1710487"/>
              <a:gd name="connsiteY25" fmla="*/ 1047750 h 2162528"/>
              <a:gd name="connsiteX26" fmla="*/ 1386637 w 1710487"/>
              <a:gd name="connsiteY26" fmla="*/ 1157288 h 2162528"/>
              <a:gd name="connsiteX27" fmla="*/ 1205662 w 1710487"/>
              <a:gd name="connsiteY27" fmla="*/ 1338263 h 2162528"/>
              <a:gd name="connsiteX28" fmla="*/ 1058024 w 1710487"/>
              <a:gd name="connsiteY28" fmla="*/ 1395413 h 2162528"/>
              <a:gd name="connsiteX29" fmla="*/ 1205662 w 1710487"/>
              <a:gd name="connsiteY29" fmla="*/ 1400175 h 2162528"/>
              <a:gd name="connsiteX30" fmla="*/ 1191374 w 1710487"/>
              <a:gd name="connsiteY30" fmla="*/ 1466850 h 2162528"/>
              <a:gd name="connsiteX31" fmla="*/ 1234237 w 1710487"/>
              <a:gd name="connsiteY31" fmla="*/ 1414463 h 2162528"/>
              <a:gd name="connsiteX32" fmla="*/ 1262812 w 1710487"/>
              <a:gd name="connsiteY32" fmla="*/ 1328738 h 2162528"/>
              <a:gd name="connsiteX33" fmla="*/ 1400924 w 1710487"/>
              <a:gd name="connsiteY33" fmla="*/ 1209675 h 2162528"/>
              <a:gd name="connsiteX34" fmla="*/ 1400924 w 1710487"/>
              <a:gd name="connsiteY34" fmla="*/ 1338263 h 2162528"/>
              <a:gd name="connsiteX35" fmla="*/ 1396162 w 1710487"/>
              <a:gd name="connsiteY35" fmla="*/ 1395413 h 2162528"/>
              <a:gd name="connsiteX36" fmla="*/ 1339012 w 1710487"/>
              <a:gd name="connsiteY36" fmla="*/ 1466850 h 2162528"/>
              <a:gd name="connsiteX37" fmla="*/ 1234237 w 1710487"/>
              <a:gd name="connsiteY37" fmla="*/ 1566863 h 2162528"/>
              <a:gd name="connsiteX38" fmla="*/ 1415212 w 1710487"/>
              <a:gd name="connsiteY38" fmla="*/ 1443038 h 2162528"/>
              <a:gd name="connsiteX39" fmla="*/ 1462837 w 1710487"/>
              <a:gd name="connsiteY39" fmla="*/ 1581150 h 2162528"/>
              <a:gd name="connsiteX40" fmla="*/ 1505699 w 1710487"/>
              <a:gd name="connsiteY40" fmla="*/ 1852613 h 2162528"/>
              <a:gd name="connsiteX41" fmla="*/ 1467599 w 1710487"/>
              <a:gd name="connsiteY41" fmla="*/ 1990725 h 2162528"/>
              <a:gd name="connsiteX42" fmla="*/ 1448549 w 1710487"/>
              <a:gd name="connsiteY42" fmla="*/ 2162175 h 2162528"/>
              <a:gd name="connsiteX43" fmla="*/ 1519987 w 1710487"/>
              <a:gd name="connsiteY43" fmla="*/ 1943100 h 2162528"/>
              <a:gd name="connsiteX44" fmla="*/ 1539037 w 1710487"/>
              <a:gd name="connsiteY44" fmla="*/ 1881188 h 2162528"/>
              <a:gd name="connsiteX45" fmla="*/ 1543799 w 1710487"/>
              <a:gd name="connsiteY45" fmla="*/ 1738313 h 2162528"/>
              <a:gd name="connsiteX46" fmla="*/ 1529512 w 1710487"/>
              <a:gd name="connsiteY46" fmla="*/ 1524000 h 2162528"/>
              <a:gd name="connsiteX47" fmla="*/ 1529512 w 1710487"/>
              <a:gd name="connsiteY47" fmla="*/ 1323975 h 2162528"/>
              <a:gd name="connsiteX48" fmla="*/ 1562849 w 1710487"/>
              <a:gd name="connsiteY48" fmla="*/ 1190625 h 2162528"/>
              <a:gd name="connsiteX49" fmla="*/ 1581899 w 1710487"/>
              <a:gd name="connsiteY49" fmla="*/ 1100138 h 2162528"/>
              <a:gd name="connsiteX50" fmla="*/ 1577137 w 1710487"/>
              <a:gd name="connsiteY50" fmla="*/ 1000125 h 2162528"/>
              <a:gd name="connsiteX51" fmla="*/ 1634287 w 1710487"/>
              <a:gd name="connsiteY51" fmla="*/ 995363 h 2162528"/>
              <a:gd name="connsiteX52" fmla="*/ 1710487 w 1710487"/>
              <a:gd name="connsiteY52" fmla="*/ 1052513 h 2162528"/>
              <a:gd name="connsiteX53" fmla="*/ 1665242 w 1710487"/>
              <a:gd name="connsiteY53" fmla="*/ 966788 h 2162528"/>
              <a:gd name="connsiteX54" fmla="*/ 1610474 w 1710487"/>
              <a:gd name="connsiteY54" fmla="*/ 904875 h 2162528"/>
              <a:gd name="connsiteX55" fmla="*/ 1558087 w 1710487"/>
              <a:gd name="connsiteY55" fmla="*/ 785813 h 2162528"/>
              <a:gd name="connsiteX56" fmla="*/ 1515224 w 1710487"/>
              <a:gd name="connsiteY56" fmla="*/ 685800 h 2162528"/>
              <a:gd name="connsiteX57" fmla="*/ 1486649 w 1710487"/>
              <a:gd name="connsiteY57" fmla="*/ 542925 h 2162528"/>
              <a:gd name="connsiteX58" fmla="*/ 1458074 w 1710487"/>
              <a:gd name="connsiteY58" fmla="*/ 376238 h 2162528"/>
              <a:gd name="connsiteX59" fmla="*/ 1524749 w 1710487"/>
              <a:gd name="connsiteY59" fmla="*/ 423863 h 2162528"/>
              <a:gd name="connsiteX60" fmla="*/ 1577137 w 1710487"/>
              <a:gd name="connsiteY60" fmla="*/ 452438 h 2162528"/>
              <a:gd name="connsiteX61" fmla="*/ 1472362 w 1710487"/>
              <a:gd name="connsiteY61" fmla="*/ 309563 h 2162528"/>
              <a:gd name="connsiteX62" fmla="*/ 1439024 w 1710487"/>
              <a:gd name="connsiteY62" fmla="*/ 200025 h 2162528"/>
              <a:gd name="connsiteX63" fmla="*/ 1453312 w 1710487"/>
              <a:gd name="connsiteY63" fmla="*/ 90488 h 2162528"/>
              <a:gd name="connsiteX64" fmla="*/ 1481886 w 1710487"/>
              <a:gd name="connsiteY64" fmla="*/ 0 h 2162528"/>
              <a:gd name="connsiteX65" fmla="*/ 1355681 w 1710487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64344 w 1710486"/>
              <a:gd name="connsiteY5" fmla="*/ 375367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03155 w 1710486"/>
              <a:gd name="connsiteY9" fmla="*/ 823913 h 2162528"/>
              <a:gd name="connsiteX10" fmla="*/ 488155 w 1710486"/>
              <a:gd name="connsiteY10" fmla="*/ 727792 h 2162528"/>
              <a:gd name="connsiteX11" fmla="*/ 645318 w 1710486"/>
              <a:gd name="connsiteY11" fmla="*/ 634924 h 2162528"/>
              <a:gd name="connsiteX12" fmla="*/ 933450 w 1710486"/>
              <a:gd name="connsiteY12" fmla="*/ 480142 h 2162528"/>
              <a:gd name="connsiteX13" fmla="*/ 957263 w 1710486"/>
              <a:gd name="connsiteY13" fmla="*/ 739699 h 2162528"/>
              <a:gd name="connsiteX14" fmla="*/ 992982 w 1710486"/>
              <a:gd name="connsiteY14" fmla="*/ 492049 h 2162528"/>
              <a:gd name="connsiteX15" fmla="*/ 1131094 w 1710486"/>
              <a:gd name="connsiteY15" fmla="*/ 430136 h 2162528"/>
              <a:gd name="connsiteX16" fmla="*/ 1097755 w 1710486"/>
              <a:gd name="connsiteY16" fmla="*/ 837330 h 2162528"/>
              <a:gd name="connsiteX17" fmla="*/ 1162050 w 1710486"/>
              <a:gd name="connsiteY17" fmla="*/ 427755 h 2162528"/>
              <a:gd name="connsiteX18" fmla="*/ 1315198 w 1710486"/>
              <a:gd name="connsiteY18" fmla="*/ 342900 h 2162528"/>
              <a:gd name="connsiteX19" fmla="*/ 1343773 w 1710486"/>
              <a:gd name="connsiteY19" fmla="*/ 471488 h 2162528"/>
              <a:gd name="connsiteX20" fmla="*/ 1396161 w 1710486"/>
              <a:gd name="connsiteY20" fmla="*/ 700088 h 2162528"/>
              <a:gd name="connsiteX21" fmla="*/ 1419973 w 1710486"/>
              <a:gd name="connsiteY21" fmla="*/ 828675 h 2162528"/>
              <a:gd name="connsiteX22" fmla="*/ 1329486 w 1710486"/>
              <a:gd name="connsiteY22" fmla="*/ 933450 h 2162528"/>
              <a:gd name="connsiteX23" fmla="*/ 1439023 w 1710486"/>
              <a:gd name="connsiteY23" fmla="*/ 871538 h 2162528"/>
              <a:gd name="connsiteX24" fmla="*/ 1439023 w 1710486"/>
              <a:gd name="connsiteY24" fmla="*/ 942975 h 2162528"/>
              <a:gd name="connsiteX25" fmla="*/ 1458073 w 1710486"/>
              <a:gd name="connsiteY25" fmla="*/ 1047750 h 2162528"/>
              <a:gd name="connsiteX26" fmla="*/ 1386636 w 1710486"/>
              <a:gd name="connsiteY26" fmla="*/ 1157288 h 2162528"/>
              <a:gd name="connsiteX27" fmla="*/ 1205661 w 1710486"/>
              <a:gd name="connsiteY27" fmla="*/ 1338263 h 2162528"/>
              <a:gd name="connsiteX28" fmla="*/ 1058023 w 1710486"/>
              <a:gd name="connsiteY28" fmla="*/ 1395413 h 2162528"/>
              <a:gd name="connsiteX29" fmla="*/ 1205661 w 1710486"/>
              <a:gd name="connsiteY29" fmla="*/ 1400175 h 2162528"/>
              <a:gd name="connsiteX30" fmla="*/ 1191373 w 1710486"/>
              <a:gd name="connsiteY30" fmla="*/ 1466850 h 2162528"/>
              <a:gd name="connsiteX31" fmla="*/ 1234236 w 1710486"/>
              <a:gd name="connsiteY31" fmla="*/ 1414463 h 2162528"/>
              <a:gd name="connsiteX32" fmla="*/ 1262811 w 1710486"/>
              <a:gd name="connsiteY32" fmla="*/ 1328738 h 2162528"/>
              <a:gd name="connsiteX33" fmla="*/ 1400923 w 1710486"/>
              <a:gd name="connsiteY33" fmla="*/ 1209675 h 2162528"/>
              <a:gd name="connsiteX34" fmla="*/ 1400923 w 1710486"/>
              <a:gd name="connsiteY34" fmla="*/ 1338263 h 2162528"/>
              <a:gd name="connsiteX35" fmla="*/ 1396161 w 1710486"/>
              <a:gd name="connsiteY35" fmla="*/ 1395413 h 2162528"/>
              <a:gd name="connsiteX36" fmla="*/ 1339011 w 1710486"/>
              <a:gd name="connsiteY36" fmla="*/ 1466850 h 2162528"/>
              <a:gd name="connsiteX37" fmla="*/ 1234236 w 1710486"/>
              <a:gd name="connsiteY37" fmla="*/ 1566863 h 2162528"/>
              <a:gd name="connsiteX38" fmla="*/ 1415211 w 1710486"/>
              <a:gd name="connsiteY38" fmla="*/ 1443038 h 2162528"/>
              <a:gd name="connsiteX39" fmla="*/ 1462836 w 1710486"/>
              <a:gd name="connsiteY39" fmla="*/ 1581150 h 2162528"/>
              <a:gd name="connsiteX40" fmla="*/ 1505698 w 1710486"/>
              <a:gd name="connsiteY40" fmla="*/ 1852613 h 2162528"/>
              <a:gd name="connsiteX41" fmla="*/ 1467598 w 1710486"/>
              <a:gd name="connsiteY41" fmla="*/ 1990725 h 2162528"/>
              <a:gd name="connsiteX42" fmla="*/ 1448548 w 1710486"/>
              <a:gd name="connsiteY42" fmla="*/ 2162175 h 2162528"/>
              <a:gd name="connsiteX43" fmla="*/ 1519986 w 1710486"/>
              <a:gd name="connsiteY43" fmla="*/ 1943100 h 2162528"/>
              <a:gd name="connsiteX44" fmla="*/ 1539036 w 1710486"/>
              <a:gd name="connsiteY44" fmla="*/ 1881188 h 2162528"/>
              <a:gd name="connsiteX45" fmla="*/ 1543798 w 1710486"/>
              <a:gd name="connsiteY45" fmla="*/ 1738313 h 2162528"/>
              <a:gd name="connsiteX46" fmla="*/ 1529511 w 1710486"/>
              <a:gd name="connsiteY46" fmla="*/ 1524000 h 2162528"/>
              <a:gd name="connsiteX47" fmla="*/ 1529511 w 1710486"/>
              <a:gd name="connsiteY47" fmla="*/ 1323975 h 2162528"/>
              <a:gd name="connsiteX48" fmla="*/ 1562848 w 1710486"/>
              <a:gd name="connsiteY48" fmla="*/ 1190625 h 2162528"/>
              <a:gd name="connsiteX49" fmla="*/ 1581898 w 1710486"/>
              <a:gd name="connsiteY49" fmla="*/ 1100138 h 2162528"/>
              <a:gd name="connsiteX50" fmla="*/ 1577136 w 1710486"/>
              <a:gd name="connsiteY50" fmla="*/ 1000125 h 2162528"/>
              <a:gd name="connsiteX51" fmla="*/ 1634286 w 1710486"/>
              <a:gd name="connsiteY51" fmla="*/ 995363 h 2162528"/>
              <a:gd name="connsiteX52" fmla="*/ 1710486 w 1710486"/>
              <a:gd name="connsiteY52" fmla="*/ 1052513 h 2162528"/>
              <a:gd name="connsiteX53" fmla="*/ 1665241 w 1710486"/>
              <a:gd name="connsiteY53" fmla="*/ 966788 h 2162528"/>
              <a:gd name="connsiteX54" fmla="*/ 1610473 w 1710486"/>
              <a:gd name="connsiteY54" fmla="*/ 904875 h 2162528"/>
              <a:gd name="connsiteX55" fmla="*/ 1558086 w 1710486"/>
              <a:gd name="connsiteY55" fmla="*/ 785813 h 2162528"/>
              <a:gd name="connsiteX56" fmla="*/ 1515223 w 1710486"/>
              <a:gd name="connsiteY56" fmla="*/ 685800 h 2162528"/>
              <a:gd name="connsiteX57" fmla="*/ 1486648 w 1710486"/>
              <a:gd name="connsiteY57" fmla="*/ 542925 h 2162528"/>
              <a:gd name="connsiteX58" fmla="*/ 1458073 w 1710486"/>
              <a:gd name="connsiteY58" fmla="*/ 376238 h 2162528"/>
              <a:gd name="connsiteX59" fmla="*/ 1524748 w 1710486"/>
              <a:gd name="connsiteY59" fmla="*/ 423863 h 2162528"/>
              <a:gd name="connsiteX60" fmla="*/ 1577136 w 1710486"/>
              <a:gd name="connsiteY60" fmla="*/ 452438 h 2162528"/>
              <a:gd name="connsiteX61" fmla="*/ 1472361 w 1710486"/>
              <a:gd name="connsiteY61" fmla="*/ 309563 h 2162528"/>
              <a:gd name="connsiteX62" fmla="*/ 1439023 w 1710486"/>
              <a:gd name="connsiteY62" fmla="*/ 200025 h 2162528"/>
              <a:gd name="connsiteX63" fmla="*/ 1453311 w 1710486"/>
              <a:gd name="connsiteY63" fmla="*/ 90488 h 2162528"/>
              <a:gd name="connsiteX64" fmla="*/ 1481885 w 1710486"/>
              <a:gd name="connsiteY64" fmla="*/ 0 h 2162528"/>
              <a:gd name="connsiteX65" fmla="*/ 1355680 w 1710486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64344 w 1710486"/>
              <a:gd name="connsiteY5" fmla="*/ 375367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03155 w 1710486"/>
              <a:gd name="connsiteY9" fmla="*/ 823913 h 2162528"/>
              <a:gd name="connsiteX10" fmla="*/ 488155 w 1710486"/>
              <a:gd name="connsiteY10" fmla="*/ 727792 h 2162528"/>
              <a:gd name="connsiteX11" fmla="*/ 645318 w 1710486"/>
              <a:gd name="connsiteY11" fmla="*/ 634924 h 2162528"/>
              <a:gd name="connsiteX12" fmla="*/ 933450 w 1710486"/>
              <a:gd name="connsiteY12" fmla="*/ 480142 h 2162528"/>
              <a:gd name="connsiteX13" fmla="*/ 957263 w 1710486"/>
              <a:gd name="connsiteY13" fmla="*/ 739699 h 2162528"/>
              <a:gd name="connsiteX14" fmla="*/ 992982 w 1710486"/>
              <a:gd name="connsiteY14" fmla="*/ 492049 h 2162528"/>
              <a:gd name="connsiteX15" fmla="*/ 1131094 w 1710486"/>
              <a:gd name="connsiteY15" fmla="*/ 430136 h 2162528"/>
              <a:gd name="connsiteX16" fmla="*/ 1097755 w 1710486"/>
              <a:gd name="connsiteY16" fmla="*/ 837330 h 2162528"/>
              <a:gd name="connsiteX17" fmla="*/ 1162050 w 1710486"/>
              <a:gd name="connsiteY17" fmla="*/ 427755 h 2162528"/>
              <a:gd name="connsiteX18" fmla="*/ 1315198 w 1710486"/>
              <a:gd name="connsiteY18" fmla="*/ 342900 h 2162528"/>
              <a:gd name="connsiteX19" fmla="*/ 1343773 w 1710486"/>
              <a:gd name="connsiteY19" fmla="*/ 471488 h 2162528"/>
              <a:gd name="connsiteX20" fmla="*/ 1396161 w 1710486"/>
              <a:gd name="connsiteY20" fmla="*/ 700088 h 2162528"/>
              <a:gd name="connsiteX21" fmla="*/ 1419973 w 1710486"/>
              <a:gd name="connsiteY21" fmla="*/ 828675 h 2162528"/>
              <a:gd name="connsiteX22" fmla="*/ 1329486 w 1710486"/>
              <a:gd name="connsiteY22" fmla="*/ 933450 h 2162528"/>
              <a:gd name="connsiteX23" fmla="*/ 1439023 w 1710486"/>
              <a:gd name="connsiteY23" fmla="*/ 871538 h 2162528"/>
              <a:gd name="connsiteX24" fmla="*/ 1439023 w 1710486"/>
              <a:gd name="connsiteY24" fmla="*/ 942975 h 2162528"/>
              <a:gd name="connsiteX25" fmla="*/ 1458073 w 1710486"/>
              <a:gd name="connsiteY25" fmla="*/ 1047750 h 2162528"/>
              <a:gd name="connsiteX26" fmla="*/ 1386636 w 1710486"/>
              <a:gd name="connsiteY26" fmla="*/ 1157288 h 2162528"/>
              <a:gd name="connsiteX27" fmla="*/ 1205661 w 1710486"/>
              <a:gd name="connsiteY27" fmla="*/ 1338263 h 2162528"/>
              <a:gd name="connsiteX28" fmla="*/ 1058023 w 1710486"/>
              <a:gd name="connsiteY28" fmla="*/ 1395413 h 2162528"/>
              <a:gd name="connsiteX29" fmla="*/ 1205661 w 1710486"/>
              <a:gd name="connsiteY29" fmla="*/ 1400175 h 2162528"/>
              <a:gd name="connsiteX30" fmla="*/ 1191373 w 1710486"/>
              <a:gd name="connsiteY30" fmla="*/ 1466850 h 2162528"/>
              <a:gd name="connsiteX31" fmla="*/ 1234236 w 1710486"/>
              <a:gd name="connsiteY31" fmla="*/ 1414463 h 2162528"/>
              <a:gd name="connsiteX32" fmla="*/ 1262811 w 1710486"/>
              <a:gd name="connsiteY32" fmla="*/ 1328738 h 2162528"/>
              <a:gd name="connsiteX33" fmla="*/ 1400923 w 1710486"/>
              <a:gd name="connsiteY33" fmla="*/ 1209675 h 2162528"/>
              <a:gd name="connsiteX34" fmla="*/ 1400923 w 1710486"/>
              <a:gd name="connsiteY34" fmla="*/ 1338263 h 2162528"/>
              <a:gd name="connsiteX35" fmla="*/ 1396161 w 1710486"/>
              <a:gd name="connsiteY35" fmla="*/ 1395413 h 2162528"/>
              <a:gd name="connsiteX36" fmla="*/ 1339011 w 1710486"/>
              <a:gd name="connsiteY36" fmla="*/ 1466850 h 2162528"/>
              <a:gd name="connsiteX37" fmla="*/ 1234236 w 1710486"/>
              <a:gd name="connsiteY37" fmla="*/ 1566863 h 2162528"/>
              <a:gd name="connsiteX38" fmla="*/ 1415211 w 1710486"/>
              <a:gd name="connsiteY38" fmla="*/ 1443038 h 2162528"/>
              <a:gd name="connsiteX39" fmla="*/ 1462836 w 1710486"/>
              <a:gd name="connsiteY39" fmla="*/ 1581150 h 2162528"/>
              <a:gd name="connsiteX40" fmla="*/ 1505698 w 1710486"/>
              <a:gd name="connsiteY40" fmla="*/ 1852613 h 2162528"/>
              <a:gd name="connsiteX41" fmla="*/ 1467598 w 1710486"/>
              <a:gd name="connsiteY41" fmla="*/ 1990725 h 2162528"/>
              <a:gd name="connsiteX42" fmla="*/ 1448548 w 1710486"/>
              <a:gd name="connsiteY42" fmla="*/ 2162175 h 2162528"/>
              <a:gd name="connsiteX43" fmla="*/ 1519986 w 1710486"/>
              <a:gd name="connsiteY43" fmla="*/ 1943100 h 2162528"/>
              <a:gd name="connsiteX44" fmla="*/ 1539036 w 1710486"/>
              <a:gd name="connsiteY44" fmla="*/ 1881188 h 2162528"/>
              <a:gd name="connsiteX45" fmla="*/ 1543798 w 1710486"/>
              <a:gd name="connsiteY45" fmla="*/ 1738313 h 2162528"/>
              <a:gd name="connsiteX46" fmla="*/ 1529511 w 1710486"/>
              <a:gd name="connsiteY46" fmla="*/ 1524000 h 2162528"/>
              <a:gd name="connsiteX47" fmla="*/ 1529511 w 1710486"/>
              <a:gd name="connsiteY47" fmla="*/ 1323975 h 2162528"/>
              <a:gd name="connsiteX48" fmla="*/ 1562848 w 1710486"/>
              <a:gd name="connsiteY48" fmla="*/ 1190625 h 2162528"/>
              <a:gd name="connsiteX49" fmla="*/ 1581898 w 1710486"/>
              <a:gd name="connsiteY49" fmla="*/ 1100138 h 2162528"/>
              <a:gd name="connsiteX50" fmla="*/ 1577136 w 1710486"/>
              <a:gd name="connsiteY50" fmla="*/ 1000125 h 2162528"/>
              <a:gd name="connsiteX51" fmla="*/ 1634286 w 1710486"/>
              <a:gd name="connsiteY51" fmla="*/ 995363 h 2162528"/>
              <a:gd name="connsiteX52" fmla="*/ 1710486 w 1710486"/>
              <a:gd name="connsiteY52" fmla="*/ 1052513 h 2162528"/>
              <a:gd name="connsiteX53" fmla="*/ 1665241 w 1710486"/>
              <a:gd name="connsiteY53" fmla="*/ 966788 h 2162528"/>
              <a:gd name="connsiteX54" fmla="*/ 1610473 w 1710486"/>
              <a:gd name="connsiteY54" fmla="*/ 904875 h 2162528"/>
              <a:gd name="connsiteX55" fmla="*/ 1558086 w 1710486"/>
              <a:gd name="connsiteY55" fmla="*/ 785813 h 2162528"/>
              <a:gd name="connsiteX56" fmla="*/ 1515223 w 1710486"/>
              <a:gd name="connsiteY56" fmla="*/ 685800 h 2162528"/>
              <a:gd name="connsiteX57" fmla="*/ 1486648 w 1710486"/>
              <a:gd name="connsiteY57" fmla="*/ 542925 h 2162528"/>
              <a:gd name="connsiteX58" fmla="*/ 1458073 w 1710486"/>
              <a:gd name="connsiteY58" fmla="*/ 376238 h 2162528"/>
              <a:gd name="connsiteX59" fmla="*/ 1524748 w 1710486"/>
              <a:gd name="connsiteY59" fmla="*/ 423863 h 2162528"/>
              <a:gd name="connsiteX60" fmla="*/ 1577136 w 1710486"/>
              <a:gd name="connsiteY60" fmla="*/ 452438 h 2162528"/>
              <a:gd name="connsiteX61" fmla="*/ 1472361 w 1710486"/>
              <a:gd name="connsiteY61" fmla="*/ 309563 h 2162528"/>
              <a:gd name="connsiteX62" fmla="*/ 1439023 w 1710486"/>
              <a:gd name="connsiteY62" fmla="*/ 200025 h 2162528"/>
              <a:gd name="connsiteX63" fmla="*/ 1453311 w 1710486"/>
              <a:gd name="connsiteY63" fmla="*/ 90488 h 2162528"/>
              <a:gd name="connsiteX64" fmla="*/ 1481885 w 1710486"/>
              <a:gd name="connsiteY64" fmla="*/ 0 h 2162528"/>
              <a:gd name="connsiteX65" fmla="*/ 1355680 w 1710486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03155 w 1710486"/>
              <a:gd name="connsiteY9" fmla="*/ 823913 h 2162528"/>
              <a:gd name="connsiteX10" fmla="*/ 488155 w 1710486"/>
              <a:gd name="connsiteY10" fmla="*/ 727792 h 2162528"/>
              <a:gd name="connsiteX11" fmla="*/ 645318 w 1710486"/>
              <a:gd name="connsiteY11" fmla="*/ 634924 h 2162528"/>
              <a:gd name="connsiteX12" fmla="*/ 933450 w 1710486"/>
              <a:gd name="connsiteY12" fmla="*/ 480142 h 2162528"/>
              <a:gd name="connsiteX13" fmla="*/ 957263 w 1710486"/>
              <a:gd name="connsiteY13" fmla="*/ 739699 h 2162528"/>
              <a:gd name="connsiteX14" fmla="*/ 992982 w 1710486"/>
              <a:gd name="connsiteY14" fmla="*/ 492049 h 2162528"/>
              <a:gd name="connsiteX15" fmla="*/ 1131094 w 1710486"/>
              <a:gd name="connsiteY15" fmla="*/ 430136 h 2162528"/>
              <a:gd name="connsiteX16" fmla="*/ 1097755 w 1710486"/>
              <a:gd name="connsiteY16" fmla="*/ 837330 h 2162528"/>
              <a:gd name="connsiteX17" fmla="*/ 1162050 w 1710486"/>
              <a:gd name="connsiteY17" fmla="*/ 427755 h 2162528"/>
              <a:gd name="connsiteX18" fmla="*/ 1315198 w 1710486"/>
              <a:gd name="connsiteY18" fmla="*/ 342900 h 2162528"/>
              <a:gd name="connsiteX19" fmla="*/ 1343773 w 1710486"/>
              <a:gd name="connsiteY19" fmla="*/ 471488 h 2162528"/>
              <a:gd name="connsiteX20" fmla="*/ 1396161 w 1710486"/>
              <a:gd name="connsiteY20" fmla="*/ 700088 h 2162528"/>
              <a:gd name="connsiteX21" fmla="*/ 1419973 w 1710486"/>
              <a:gd name="connsiteY21" fmla="*/ 828675 h 2162528"/>
              <a:gd name="connsiteX22" fmla="*/ 1329486 w 1710486"/>
              <a:gd name="connsiteY22" fmla="*/ 933450 h 2162528"/>
              <a:gd name="connsiteX23" fmla="*/ 1439023 w 1710486"/>
              <a:gd name="connsiteY23" fmla="*/ 871538 h 2162528"/>
              <a:gd name="connsiteX24" fmla="*/ 1439023 w 1710486"/>
              <a:gd name="connsiteY24" fmla="*/ 942975 h 2162528"/>
              <a:gd name="connsiteX25" fmla="*/ 1458073 w 1710486"/>
              <a:gd name="connsiteY25" fmla="*/ 1047750 h 2162528"/>
              <a:gd name="connsiteX26" fmla="*/ 1386636 w 1710486"/>
              <a:gd name="connsiteY26" fmla="*/ 1157288 h 2162528"/>
              <a:gd name="connsiteX27" fmla="*/ 1205661 w 1710486"/>
              <a:gd name="connsiteY27" fmla="*/ 1338263 h 2162528"/>
              <a:gd name="connsiteX28" fmla="*/ 1058023 w 1710486"/>
              <a:gd name="connsiteY28" fmla="*/ 1395413 h 2162528"/>
              <a:gd name="connsiteX29" fmla="*/ 1205661 w 1710486"/>
              <a:gd name="connsiteY29" fmla="*/ 1400175 h 2162528"/>
              <a:gd name="connsiteX30" fmla="*/ 1191373 w 1710486"/>
              <a:gd name="connsiteY30" fmla="*/ 1466850 h 2162528"/>
              <a:gd name="connsiteX31" fmla="*/ 1234236 w 1710486"/>
              <a:gd name="connsiteY31" fmla="*/ 1414463 h 2162528"/>
              <a:gd name="connsiteX32" fmla="*/ 1262811 w 1710486"/>
              <a:gd name="connsiteY32" fmla="*/ 1328738 h 2162528"/>
              <a:gd name="connsiteX33" fmla="*/ 1400923 w 1710486"/>
              <a:gd name="connsiteY33" fmla="*/ 1209675 h 2162528"/>
              <a:gd name="connsiteX34" fmla="*/ 1400923 w 1710486"/>
              <a:gd name="connsiteY34" fmla="*/ 1338263 h 2162528"/>
              <a:gd name="connsiteX35" fmla="*/ 1396161 w 1710486"/>
              <a:gd name="connsiteY35" fmla="*/ 1395413 h 2162528"/>
              <a:gd name="connsiteX36" fmla="*/ 1339011 w 1710486"/>
              <a:gd name="connsiteY36" fmla="*/ 1466850 h 2162528"/>
              <a:gd name="connsiteX37" fmla="*/ 1234236 w 1710486"/>
              <a:gd name="connsiteY37" fmla="*/ 1566863 h 2162528"/>
              <a:gd name="connsiteX38" fmla="*/ 1415211 w 1710486"/>
              <a:gd name="connsiteY38" fmla="*/ 1443038 h 2162528"/>
              <a:gd name="connsiteX39" fmla="*/ 1462836 w 1710486"/>
              <a:gd name="connsiteY39" fmla="*/ 1581150 h 2162528"/>
              <a:gd name="connsiteX40" fmla="*/ 1505698 w 1710486"/>
              <a:gd name="connsiteY40" fmla="*/ 1852613 h 2162528"/>
              <a:gd name="connsiteX41" fmla="*/ 1467598 w 1710486"/>
              <a:gd name="connsiteY41" fmla="*/ 1990725 h 2162528"/>
              <a:gd name="connsiteX42" fmla="*/ 1448548 w 1710486"/>
              <a:gd name="connsiteY42" fmla="*/ 2162175 h 2162528"/>
              <a:gd name="connsiteX43" fmla="*/ 1519986 w 1710486"/>
              <a:gd name="connsiteY43" fmla="*/ 1943100 h 2162528"/>
              <a:gd name="connsiteX44" fmla="*/ 1539036 w 1710486"/>
              <a:gd name="connsiteY44" fmla="*/ 1881188 h 2162528"/>
              <a:gd name="connsiteX45" fmla="*/ 1543798 w 1710486"/>
              <a:gd name="connsiteY45" fmla="*/ 1738313 h 2162528"/>
              <a:gd name="connsiteX46" fmla="*/ 1529511 w 1710486"/>
              <a:gd name="connsiteY46" fmla="*/ 1524000 h 2162528"/>
              <a:gd name="connsiteX47" fmla="*/ 1529511 w 1710486"/>
              <a:gd name="connsiteY47" fmla="*/ 1323975 h 2162528"/>
              <a:gd name="connsiteX48" fmla="*/ 1562848 w 1710486"/>
              <a:gd name="connsiteY48" fmla="*/ 1190625 h 2162528"/>
              <a:gd name="connsiteX49" fmla="*/ 1581898 w 1710486"/>
              <a:gd name="connsiteY49" fmla="*/ 1100138 h 2162528"/>
              <a:gd name="connsiteX50" fmla="*/ 1577136 w 1710486"/>
              <a:gd name="connsiteY50" fmla="*/ 1000125 h 2162528"/>
              <a:gd name="connsiteX51" fmla="*/ 1634286 w 1710486"/>
              <a:gd name="connsiteY51" fmla="*/ 995363 h 2162528"/>
              <a:gd name="connsiteX52" fmla="*/ 1710486 w 1710486"/>
              <a:gd name="connsiteY52" fmla="*/ 1052513 h 2162528"/>
              <a:gd name="connsiteX53" fmla="*/ 1665241 w 1710486"/>
              <a:gd name="connsiteY53" fmla="*/ 966788 h 2162528"/>
              <a:gd name="connsiteX54" fmla="*/ 1610473 w 1710486"/>
              <a:gd name="connsiteY54" fmla="*/ 904875 h 2162528"/>
              <a:gd name="connsiteX55" fmla="*/ 1558086 w 1710486"/>
              <a:gd name="connsiteY55" fmla="*/ 785813 h 2162528"/>
              <a:gd name="connsiteX56" fmla="*/ 1515223 w 1710486"/>
              <a:gd name="connsiteY56" fmla="*/ 685800 h 2162528"/>
              <a:gd name="connsiteX57" fmla="*/ 1486648 w 1710486"/>
              <a:gd name="connsiteY57" fmla="*/ 542925 h 2162528"/>
              <a:gd name="connsiteX58" fmla="*/ 1458073 w 1710486"/>
              <a:gd name="connsiteY58" fmla="*/ 376238 h 2162528"/>
              <a:gd name="connsiteX59" fmla="*/ 1524748 w 1710486"/>
              <a:gd name="connsiteY59" fmla="*/ 423863 h 2162528"/>
              <a:gd name="connsiteX60" fmla="*/ 1577136 w 1710486"/>
              <a:gd name="connsiteY60" fmla="*/ 452438 h 2162528"/>
              <a:gd name="connsiteX61" fmla="*/ 1472361 w 1710486"/>
              <a:gd name="connsiteY61" fmla="*/ 309563 h 2162528"/>
              <a:gd name="connsiteX62" fmla="*/ 1439023 w 1710486"/>
              <a:gd name="connsiteY62" fmla="*/ 200025 h 2162528"/>
              <a:gd name="connsiteX63" fmla="*/ 1453311 w 1710486"/>
              <a:gd name="connsiteY63" fmla="*/ 90488 h 2162528"/>
              <a:gd name="connsiteX64" fmla="*/ 1481885 w 1710486"/>
              <a:gd name="connsiteY64" fmla="*/ 0 h 2162528"/>
              <a:gd name="connsiteX65" fmla="*/ 1355680 w 1710486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03155 w 1710486"/>
              <a:gd name="connsiteY9" fmla="*/ 823913 h 2162528"/>
              <a:gd name="connsiteX10" fmla="*/ 488155 w 1710486"/>
              <a:gd name="connsiteY10" fmla="*/ 727792 h 2162528"/>
              <a:gd name="connsiteX11" fmla="*/ 645318 w 1710486"/>
              <a:gd name="connsiteY11" fmla="*/ 634924 h 2162528"/>
              <a:gd name="connsiteX12" fmla="*/ 933450 w 1710486"/>
              <a:gd name="connsiteY12" fmla="*/ 480142 h 2162528"/>
              <a:gd name="connsiteX13" fmla="*/ 957263 w 1710486"/>
              <a:gd name="connsiteY13" fmla="*/ 739699 h 2162528"/>
              <a:gd name="connsiteX14" fmla="*/ 992982 w 1710486"/>
              <a:gd name="connsiteY14" fmla="*/ 492049 h 2162528"/>
              <a:gd name="connsiteX15" fmla="*/ 1131094 w 1710486"/>
              <a:gd name="connsiteY15" fmla="*/ 430136 h 2162528"/>
              <a:gd name="connsiteX16" fmla="*/ 1097755 w 1710486"/>
              <a:gd name="connsiteY16" fmla="*/ 837330 h 2162528"/>
              <a:gd name="connsiteX17" fmla="*/ 1162050 w 1710486"/>
              <a:gd name="connsiteY17" fmla="*/ 427755 h 2162528"/>
              <a:gd name="connsiteX18" fmla="*/ 1315198 w 1710486"/>
              <a:gd name="connsiteY18" fmla="*/ 342900 h 2162528"/>
              <a:gd name="connsiteX19" fmla="*/ 1343773 w 1710486"/>
              <a:gd name="connsiteY19" fmla="*/ 471488 h 2162528"/>
              <a:gd name="connsiteX20" fmla="*/ 1396161 w 1710486"/>
              <a:gd name="connsiteY20" fmla="*/ 700088 h 2162528"/>
              <a:gd name="connsiteX21" fmla="*/ 1419973 w 1710486"/>
              <a:gd name="connsiteY21" fmla="*/ 828675 h 2162528"/>
              <a:gd name="connsiteX22" fmla="*/ 1329486 w 1710486"/>
              <a:gd name="connsiteY22" fmla="*/ 933450 h 2162528"/>
              <a:gd name="connsiteX23" fmla="*/ 1439023 w 1710486"/>
              <a:gd name="connsiteY23" fmla="*/ 871538 h 2162528"/>
              <a:gd name="connsiteX24" fmla="*/ 1439023 w 1710486"/>
              <a:gd name="connsiteY24" fmla="*/ 942975 h 2162528"/>
              <a:gd name="connsiteX25" fmla="*/ 1458073 w 1710486"/>
              <a:gd name="connsiteY25" fmla="*/ 1047750 h 2162528"/>
              <a:gd name="connsiteX26" fmla="*/ 1386636 w 1710486"/>
              <a:gd name="connsiteY26" fmla="*/ 1157288 h 2162528"/>
              <a:gd name="connsiteX27" fmla="*/ 1205661 w 1710486"/>
              <a:gd name="connsiteY27" fmla="*/ 1338263 h 2162528"/>
              <a:gd name="connsiteX28" fmla="*/ 1058023 w 1710486"/>
              <a:gd name="connsiteY28" fmla="*/ 1395413 h 2162528"/>
              <a:gd name="connsiteX29" fmla="*/ 1205661 w 1710486"/>
              <a:gd name="connsiteY29" fmla="*/ 1400175 h 2162528"/>
              <a:gd name="connsiteX30" fmla="*/ 1191373 w 1710486"/>
              <a:gd name="connsiteY30" fmla="*/ 1466850 h 2162528"/>
              <a:gd name="connsiteX31" fmla="*/ 1234236 w 1710486"/>
              <a:gd name="connsiteY31" fmla="*/ 1414463 h 2162528"/>
              <a:gd name="connsiteX32" fmla="*/ 1262811 w 1710486"/>
              <a:gd name="connsiteY32" fmla="*/ 1328738 h 2162528"/>
              <a:gd name="connsiteX33" fmla="*/ 1400923 w 1710486"/>
              <a:gd name="connsiteY33" fmla="*/ 1209675 h 2162528"/>
              <a:gd name="connsiteX34" fmla="*/ 1400923 w 1710486"/>
              <a:gd name="connsiteY34" fmla="*/ 1338263 h 2162528"/>
              <a:gd name="connsiteX35" fmla="*/ 1396161 w 1710486"/>
              <a:gd name="connsiteY35" fmla="*/ 1395413 h 2162528"/>
              <a:gd name="connsiteX36" fmla="*/ 1339011 w 1710486"/>
              <a:gd name="connsiteY36" fmla="*/ 1466850 h 2162528"/>
              <a:gd name="connsiteX37" fmla="*/ 1234236 w 1710486"/>
              <a:gd name="connsiteY37" fmla="*/ 1566863 h 2162528"/>
              <a:gd name="connsiteX38" fmla="*/ 1415211 w 1710486"/>
              <a:gd name="connsiteY38" fmla="*/ 1443038 h 2162528"/>
              <a:gd name="connsiteX39" fmla="*/ 1462836 w 1710486"/>
              <a:gd name="connsiteY39" fmla="*/ 1581150 h 2162528"/>
              <a:gd name="connsiteX40" fmla="*/ 1505698 w 1710486"/>
              <a:gd name="connsiteY40" fmla="*/ 1852613 h 2162528"/>
              <a:gd name="connsiteX41" fmla="*/ 1467598 w 1710486"/>
              <a:gd name="connsiteY41" fmla="*/ 1990725 h 2162528"/>
              <a:gd name="connsiteX42" fmla="*/ 1448548 w 1710486"/>
              <a:gd name="connsiteY42" fmla="*/ 2162175 h 2162528"/>
              <a:gd name="connsiteX43" fmla="*/ 1519986 w 1710486"/>
              <a:gd name="connsiteY43" fmla="*/ 1943100 h 2162528"/>
              <a:gd name="connsiteX44" fmla="*/ 1539036 w 1710486"/>
              <a:gd name="connsiteY44" fmla="*/ 1881188 h 2162528"/>
              <a:gd name="connsiteX45" fmla="*/ 1543798 w 1710486"/>
              <a:gd name="connsiteY45" fmla="*/ 1738313 h 2162528"/>
              <a:gd name="connsiteX46" fmla="*/ 1529511 w 1710486"/>
              <a:gd name="connsiteY46" fmla="*/ 1524000 h 2162528"/>
              <a:gd name="connsiteX47" fmla="*/ 1529511 w 1710486"/>
              <a:gd name="connsiteY47" fmla="*/ 1323975 h 2162528"/>
              <a:gd name="connsiteX48" fmla="*/ 1562848 w 1710486"/>
              <a:gd name="connsiteY48" fmla="*/ 1190625 h 2162528"/>
              <a:gd name="connsiteX49" fmla="*/ 1581898 w 1710486"/>
              <a:gd name="connsiteY49" fmla="*/ 1100138 h 2162528"/>
              <a:gd name="connsiteX50" fmla="*/ 1577136 w 1710486"/>
              <a:gd name="connsiteY50" fmla="*/ 1000125 h 2162528"/>
              <a:gd name="connsiteX51" fmla="*/ 1634286 w 1710486"/>
              <a:gd name="connsiteY51" fmla="*/ 995363 h 2162528"/>
              <a:gd name="connsiteX52" fmla="*/ 1710486 w 1710486"/>
              <a:gd name="connsiteY52" fmla="*/ 1052513 h 2162528"/>
              <a:gd name="connsiteX53" fmla="*/ 1665241 w 1710486"/>
              <a:gd name="connsiteY53" fmla="*/ 966788 h 2162528"/>
              <a:gd name="connsiteX54" fmla="*/ 1610473 w 1710486"/>
              <a:gd name="connsiteY54" fmla="*/ 904875 h 2162528"/>
              <a:gd name="connsiteX55" fmla="*/ 1558086 w 1710486"/>
              <a:gd name="connsiteY55" fmla="*/ 785813 h 2162528"/>
              <a:gd name="connsiteX56" fmla="*/ 1515223 w 1710486"/>
              <a:gd name="connsiteY56" fmla="*/ 685800 h 2162528"/>
              <a:gd name="connsiteX57" fmla="*/ 1486648 w 1710486"/>
              <a:gd name="connsiteY57" fmla="*/ 542925 h 2162528"/>
              <a:gd name="connsiteX58" fmla="*/ 1458073 w 1710486"/>
              <a:gd name="connsiteY58" fmla="*/ 376238 h 2162528"/>
              <a:gd name="connsiteX59" fmla="*/ 1524748 w 1710486"/>
              <a:gd name="connsiteY59" fmla="*/ 423863 h 2162528"/>
              <a:gd name="connsiteX60" fmla="*/ 1577136 w 1710486"/>
              <a:gd name="connsiteY60" fmla="*/ 452438 h 2162528"/>
              <a:gd name="connsiteX61" fmla="*/ 1472361 w 1710486"/>
              <a:gd name="connsiteY61" fmla="*/ 309563 h 2162528"/>
              <a:gd name="connsiteX62" fmla="*/ 1439023 w 1710486"/>
              <a:gd name="connsiteY62" fmla="*/ 200025 h 2162528"/>
              <a:gd name="connsiteX63" fmla="*/ 1453311 w 1710486"/>
              <a:gd name="connsiteY63" fmla="*/ 90488 h 2162528"/>
              <a:gd name="connsiteX64" fmla="*/ 1481885 w 1710486"/>
              <a:gd name="connsiteY64" fmla="*/ 0 h 2162528"/>
              <a:gd name="connsiteX65" fmla="*/ 1355680 w 1710486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03155 w 1710486"/>
              <a:gd name="connsiteY9" fmla="*/ 823913 h 2162528"/>
              <a:gd name="connsiteX10" fmla="*/ 488155 w 1710486"/>
              <a:gd name="connsiteY10" fmla="*/ 727792 h 2162528"/>
              <a:gd name="connsiteX11" fmla="*/ 645318 w 1710486"/>
              <a:gd name="connsiteY11" fmla="*/ 634924 h 2162528"/>
              <a:gd name="connsiteX12" fmla="*/ 933450 w 1710486"/>
              <a:gd name="connsiteY12" fmla="*/ 480142 h 2162528"/>
              <a:gd name="connsiteX13" fmla="*/ 957263 w 1710486"/>
              <a:gd name="connsiteY13" fmla="*/ 739699 h 2162528"/>
              <a:gd name="connsiteX14" fmla="*/ 992982 w 1710486"/>
              <a:gd name="connsiteY14" fmla="*/ 492049 h 2162528"/>
              <a:gd name="connsiteX15" fmla="*/ 1131094 w 1710486"/>
              <a:gd name="connsiteY15" fmla="*/ 430136 h 2162528"/>
              <a:gd name="connsiteX16" fmla="*/ 1097755 w 1710486"/>
              <a:gd name="connsiteY16" fmla="*/ 837330 h 2162528"/>
              <a:gd name="connsiteX17" fmla="*/ 1162050 w 1710486"/>
              <a:gd name="connsiteY17" fmla="*/ 427755 h 2162528"/>
              <a:gd name="connsiteX18" fmla="*/ 1315198 w 1710486"/>
              <a:gd name="connsiteY18" fmla="*/ 342900 h 2162528"/>
              <a:gd name="connsiteX19" fmla="*/ 1343773 w 1710486"/>
              <a:gd name="connsiteY19" fmla="*/ 471488 h 2162528"/>
              <a:gd name="connsiteX20" fmla="*/ 1396161 w 1710486"/>
              <a:gd name="connsiteY20" fmla="*/ 700088 h 2162528"/>
              <a:gd name="connsiteX21" fmla="*/ 1419973 w 1710486"/>
              <a:gd name="connsiteY21" fmla="*/ 828675 h 2162528"/>
              <a:gd name="connsiteX22" fmla="*/ 1329486 w 1710486"/>
              <a:gd name="connsiteY22" fmla="*/ 933450 h 2162528"/>
              <a:gd name="connsiteX23" fmla="*/ 1439023 w 1710486"/>
              <a:gd name="connsiteY23" fmla="*/ 871538 h 2162528"/>
              <a:gd name="connsiteX24" fmla="*/ 1439023 w 1710486"/>
              <a:gd name="connsiteY24" fmla="*/ 942975 h 2162528"/>
              <a:gd name="connsiteX25" fmla="*/ 1458073 w 1710486"/>
              <a:gd name="connsiteY25" fmla="*/ 1047750 h 2162528"/>
              <a:gd name="connsiteX26" fmla="*/ 1386636 w 1710486"/>
              <a:gd name="connsiteY26" fmla="*/ 1157288 h 2162528"/>
              <a:gd name="connsiteX27" fmla="*/ 1205661 w 1710486"/>
              <a:gd name="connsiteY27" fmla="*/ 1338263 h 2162528"/>
              <a:gd name="connsiteX28" fmla="*/ 1058023 w 1710486"/>
              <a:gd name="connsiteY28" fmla="*/ 1395413 h 2162528"/>
              <a:gd name="connsiteX29" fmla="*/ 1205661 w 1710486"/>
              <a:gd name="connsiteY29" fmla="*/ 1400175 h 2162528"/>
              <a:gd name="connsiteX30" fmla="*/ 1191373 w 1710486"/>
              <a:gd name="connsiteY30" fmla="*/ 1466850 h 2162528"/>
              <a:gd name="connsiteX31" fmla="*/ 1234236 w 1710486"/>
              <a:gd name="connsiteY31" fmla="*/ 1414463 h 2162528"/>
              <a:gd name="connsiteX32" fmla="*/ 1262811 w 1710486"/>
              <a:gd name="connsiteY32" fmla="*/ 1328738 h 2162528"/>
              <a:gd name="connsiteX33" fmla="*/ 1400923 w 1710486"/>
              <a:gd name="connsiteY33" fmla="*/ 1209675 h 2162528"/>
              <a:gd name="connsiteX34" fmla="*/ 1400923 w 1710486"/>
              <a:gd name="connsiteY34" fmla="*/ 1338263 h 2162528"/>
              <a:gd name="connsiteX35" fmla="*/ 1396161 w 1710486"/>
              <a:gd name="connsiteY35" fmla="*/ 1395413 h 2162528"/>
              <a:gd name="connsiteX36" fmla="*/ 1339011 w 1710486"/>
              <a:gd name="connsiteY36" fmla="*/ 1466850 h 2162528"/>
              <a:gd name="connsiteX37" fmla="*/ 1234236 w 1710486"/>
              <a:gd name="connsiteY37" fmla="*/ 1566863 h 2162528"/>
              <a:gd name="connsiteX38" fmla="*/ 1415211 w 1710486"/>
              <a:gd name="connsiteY38" fmla="*/ 1443038 h 2162528"/>
              <a:gd name="connsiteX39" fmla="*/ 1462836 w 1710486"/>
              <a:gd name="connsiteY39" fmla="*/ 1581150 h 2162528"/>
              <a:gd name="connsiteX40" fmla="*/ 1505698 w 1710486"/>
              <a:gd name="connsiteY40" fmla="*/ 1852613 h 2162528"/>
              <a:gd name="connsiteX41" fmla="*/ 1467598 w 1710486"/>
              <a:gd name="connsiteY41" fmla="*/ 1990725 h 2162528"/>
              <a:gd name="connsiteX42" fmla="*/ 1448548 w 1710486"/>
              <a:gd name="connsiteY42" fmla="*/ 2162175 h 2162528"/>
              <a:gd name="connsiteX43" fmla="*/ 1519986 w 1710486"/>
              <a:gd name="connsiteY43" fmla="*/ 1943100 h 2162528"/>
              <a:gd name="connsiteX44" fmla="*/ 1539036 w 1710486"/>
              <a:gd name="connsiteY44" fmla="*/ 1881188 h 2162528"/>
              <a:gd name="connsiteX45" fmla="*/ 1543798 w 1710486"/>
              <a:gd name="connsiteY45" fmla="*/ 1738313 h 2162528"/>
              <a:gd name="connsiteX46" fmla="*/ 1529511 w 1710486"/>
              <a:gd name="connsiteY46" fmla="*/ 1524000 h 2162528"/>
              <a:gd name="connsiteX47" fmla="*/ 1529511 w 1710486"/>
              <a:gd name="connsiteY47" fmla="*/ 1323975 h 2162528"/>
              <a:gd name="connsiteX48" fmla="*/ 1562848 w 1710486"/>
              <a:gd name="connsiteY48" fmla="*/ 1190625 h 2162528"/>
              <a:gd name="connsiteX49" fmla="*/ 1581898 w 1710486"/>
              <a:gd name="connsiteY49" fmla="*/ 1100138 h 2162528"/>
              <a:gd name="connsiteX50" fmla="*/ 1577136 w 1710486"/>
              <a:gd name="connsiteY50" fmla="*/ 1000125 h 2162528"/>
              <a:gd name="connsiteX51" fmla="*/ 1634286 w 1710486"/>
              <a:gd name="connsiteY51" fmla="*/ 995363 h 2162528"/>
              <a:gd name="connsiteX52" fmla="*/ 1710486 w 1710486"/>
              <a:gd name="connsiteY52" fmla="*/ 1052513 h 2162528"/>
              <a:gd name="connsiteX53" fmla="*/ 1665241 w 1710486"/>
              <a:gd name="connsiteY53" fmla="*/ 966788 h 2162528"/>
              <a:gd name="connsiteX54" fmla="*/ 1610473 w 1710486"/>
              <a:gd name="connsiteY54" fmla="*/ 904875 h 2162528"/>
              <a:gd name="connsiteX55" fmla="*/ 1558086 w 1710486"/>
              <a:gd name="connsiteY55" fmla="*/ 785813 h 2162528"/>
              <a:gd name="connsiteX56" fmla="*/ 1515223 w 1710486"/>
              <a:gd name="connsiteY56" fmla="*/ 685800 h 2162528"/>
              <a:gd name="connsiteX57" fmla="*/ 1486648 w 1710486"/>
              <a:gd name="connsiteY57" fmla="*/ 542925 h 2162528"/>
              <a:gd name="connsiteX58" fmla="*/ 1458073 w 1710486"/>
              <a:gd name="connsiteY58" fmla="*/ 376238 h 2162528"/>
              <a:gd name="connsiteX59" fmla="*/ 1524748 w 1710486"/>
              <a:gd name="connsiteY59" fmla="*/ 423863 h 2162528"/>
              <a:gd name="connsiteX60" fmla="*/ 1577136 w 1710486"/>
              <a:gd name="connsiteY60" fmla="*/ 452438 h 2162528"/>
              <a:gd name="connsiteX61" fmla="*/ 1472361 w 1710486"/>
              <a:gd name="connsiteY61" fmla="*/ 309563 h 2162528"/>
              <a:gd name="connsiteX62" fmla="*/ 1439023 w 1710486"/>
              <a:gd name="connsiteY62" fmla="*/ 200025 h 2162528"/>
              <a:gd name="connsiteX63" fmla="*/ 1453311 w 1710486"/>
              <a:gd name="connsiteY63" fmla="*/ 90488 h 2162528"/>
              <a:gd name="connsiteX64" fmla="*/ 1481885 w 1710486"/>
              <a:gd name="connsiteY64" fmla="*/ 0 h 2162528"/>
              <a:gd name="connsiteX65" fmla="*/ 1355680 w 1710486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03155 w 1710486"/>
              <a:gd name="connsiteY9" fmla="*/ 823913 h 2162528"/>
              <a:gd name="connsiteX10" fmla="*/ 488155 w 1710486"/>
              <a:gd name="connsiteY10" fmla="*/ 727792 h 2162528"/>
              <a:gd name="connsiteX11" fmla="*/ 645318 w 1710486"/>
              <a:gd name="connsiteY11" fmla="*/ 634924 h 2162528"/>
              <a:gd name="connsiteX12" fmla="*/ 933450 w 1710486"/>
              <a:gd name="connsiteY12" fmla="*/ 480142 h 2162528"/>
              <a:gd name="connsiteX13" fmla="*/ 957263 w 1710486"/>
              <a:gd name="connsiteY13" fmla="*/ 739699 h 2162528"/>
              <a:gd name="connsiteX14" fmla="*/ 992982 w 1710486"/>
              <a:gd name="connsiteY14" fmla="*/ 492049 h 2162528"/>
              <a:gd name="connsiteX15" fmla="*/ 1131094 w 1710486"/>
              <a:gd name="connsiteY15" fmla="*/ 430136 h 2162528"/>
              <a:gd name="connsiteX16" fmla="*/ 1097755 w 1710486"/>
              <a:gd name="connsiteY16" fmla="*/ 837330 h 2162528"/>
              <a:gd name="connsiteX17" fmla="*/ 1162050 w 1710486"/>
              <a:gd name="connsiteY17" fmla="*/ 427755 h 2162528"/>
              <a:gd name="connsiteX18" fmla="*/ 1315198 w 1710486"/>
              <a:gd name="connsiteY18" fmla="*/ 342900 h 2162528"/>
              <a:gd name="connsiteX19" fmla="*/ 1343773 w 1710486"/>
              <a:gd name="connsiteY19" fmla="*/ 471488 h 2162528"/>
              <a:gd name="connsiteX20" fmla="*/ 1396161 w 1710486"/>
              <a:gd name="connsiteY20" fmla="*/ 700088 h 2162528"/>
              <a:gd name="connsiteX21" fmla="*/ 1419973 w 1710486"/>
              <a:gd name="connsiteY21" fmla="*/ 828675 h 2162528"/>
              <a:gd name="connsiteX22" fmla="*/ 1329486 w 1710486"/>
              <a:gd name="connsiteY22" fmla="*/ 933450 h 2162528"/>
              <a:gd name="connsiteX23" fmla="*/ 1439023 w 1710486"/>
              <a:gd name="connsiteY23" fmla="*/ 871538 h 2162528"/>
              <a:gd name="connsiteX24" fmla="*/ 1439023 w 1710486"/>
              <a:gd name="connsiteY24" fmla="*/ 942975 h 2162528"/>
              <a:gd name="connsiteX25" fmla="*/ 1458073 w 1710486"/>
              <a:gd name="connsiteY25" fmla="*/ 1047750 h 2162528"/>
              <a:gd name="connsiteX26" fmla="*/ 1386636 w 1710486"/>
              <a:gd name="connsiteY26" fmla="*/ 1157288 h 2162528"/>
              <a:gd name="connsiteX27" fmla="*/ 1205661 w 1710486"/>
              <a:gd name="connsiteY27" fmla="*/ 1338263 h 2162528"/>
              <a:gd name="connsiteX28" fmla="*/ 1058023 w 1710486"/>
              <a:gd name="connsiteY28" fmla="*/ 1395413 h 2162528"/>
              <a:gd name="connsiteX29" fmla="*/ 1205661 w 1710486"/>
              <a:gd name="connsiteY29" fmla="*/ 1400175 h 2162528"/>
              <a:gd name="connsiteX30" fmla="*/ 1191373 w 1710486"/>
              <a:gd name="connsiteY30" fmla="*/ 1466850 h 2162528"/>
              <a:gd name="connsiteX31" fmla="*/ 1234236 w 1710486"/>
              <a:gd name="connsiteY31" fmla="*/ 1414463 h 2162528"/>
              <a:gd name="connsiteX32" fmla="*/ 1262811 w 1710486"/>
              <a:gd name="connsiteY32" fmla="*/ 1328738 h 2162528"/>
              <a:gd name="connsiteX33" fmla="*/ 1400923 w 1710486"/>
              <a:gd name="connsiteY33" fmla="*/ 1209675 h 2162528"/>
              <a:gd name="connsiteX34" fmla="*/ 1400923 w 1710486"/>
              <a:gd name="connsiteY34" fmla="*/ 1338263 h 2162528"/>
              <a:gd name="connsiteX35" fmla="*/ 1396161 w 1710486"/>
              <a:gd name="connsiteY35" fmla="*/ 1395413 h 2162528"/>
              <a:gd name="connsiteX36" fmla="*/ 1339011 w 1710486"/>
              <a:gd name="connsiteY36" fmla="*/ 1466850 h 2162528"/>
              <a:gd name="connsiteX37" fmla="*/ 1234236 w 1710486"/>
              <a:gd name="connsiteY37" fmla="*/ 1566863 h 2162528"/>
              <a:gd name="connsiteX38" fmla="*/ 1415211 w 1710486"/>
              <a:gd name="connsiteY38" fmla="*/ 1443038 h 2162528"/>
              <a:gd name="connsiteX39" fmla="*/ 1462836 w 1710486"/>
              <a:gd name="connsiteY39" fmla="*/ 1581150 h 2162528"/>
              <a:gd name="connsiteX40" fmla="*/ 1505698 w 1710486"/>
              <a:gd name="connsiteY40" fmla="*/ 1852613 h 2162528"/>
              <a:gd name="connsiteX41" fmla="*/ 1467598 w 1710486"/>
              <a:gd name="connsiteY41" fmla="*/ 1990725 h 2162528"/>
              <a:gd name="connsiteX42" fmla="*/ 1448548 w 1710486"/>
              <a:gd name="connsiteY42" fmla="*/ 2162175 h 2162528"/>
              <a:gd name="connsiteX43" fmla="*/ 1519986 w 1710486"/>
              <a:gd name="connsiteY43" fmla="*/ 1943100 h 2162528"/>
              <a:gd name="connsiteX44" fmla="*/ 1539036 w 1710486"/>
              <a:gd name="connsiteY44" fmla="*/ 1881188 h 2162528"/>
              <a:gd name="connsiteX45" fmla="*/ 1543798 w 1710486"/>
              <a:gd name="connsiteY45" fmla="*/ 1738313 h 2162528"/>
              <a:gd name="connsiteX46" fmla="*/ 1529511 w 1710486"/>
              <a:gd name="connsiteY46" fmla="*/ 1524000 h 2162528"/>
              <a:gd name="connsiteX47" fmla="*/ 1529511 w 1710486"/>
              <a:gd name="connsiteY47" fmla="*/ 1323975 h 2162528"/>
              <a:gd name="connsiteX48" fmla="*/ 1562848 w 1710486"/>
              <a:gd name="connsiteY48" fmla="*/ 1190625 h 2162528"/>
              <a:gd name="connsiteX49" fmla="*/ 1581898 w 1710486"/>
              <a:gd name="connsiteY49" fmla="*/ 1100138 h 2162528"/>
              <a:gd name="connsiteX50" fmla="*/ 1577136 w 1710486"/>
              <a:gd name="connsiteY50" fmla="*/ 1000125 h 2162528"/>
              <a:gd name="connsiteX51" fmla="*/ 1634286 w 1710486"/>
              <a:gd name="connsiteY51" fmla="*/ 995363 h 2162528"/>
              <a:gd name="connsiteX52" fmla="*/ 1710486 w 1710486"/>
              <a:gd name="connsiteY52" fmla="*/ 1052513 h 2162528"/>
              <a:gd name="connsiteX53" fmla="*/ 1665241 w 1710486"/>
              <a:gd name="connsiteY53" fmla="*/ 966788 h 2162528"/>
              <a:gd name="connsiteX54" fmla="*/ 1610473 w 1710486"/>
              <a:gd name="connsiteY54" fmla="*/ 904875 h 2162528"/>
              <a:gd name="connsiteX55" fmla="*/ 1558086 w 1710486"/>
              <a:gd name="connsiteY55" fmla="*/ 785813 h 2162528"/>
              <a:gd name="connsiteX56" fmla="*/ 1515223 w 1710486"/>
              <a:gd name="connsiteY56" fmla="*/ 685800 h 2162528"/>
              <a:gd name="connsiteX57" fmla="*/ 1486648 w 1710486"/>
              <a:gd name="connsiteY57" fmla="*/ 542925 h 2162528"/>
              <a:gd name="connsiteX58" fmla="*/ 1458073 w 1710486"/>
              <a:gd name="connsiteY58" fmla="*/ 376238 h 2162528"/>
              <a:gd name="connsiteX59" fmla="*/ 1524748 w 1710486"/>
              <a:gd name="connsiteY59" fmla="*/ 423863 h 2162528"/>
              <a:gd name="connsiteX60" fmla="*/ 1577136 w 1710486"/>
              <a:gd name="connsiteY60" fmla="*/ 452438 h 2162528"/>
              <a:gd name="connsiteX61" fmla="*/ 1472361 w 1710486"/>
              <a:gd name="connsiteY61" fmla="*/ 309563 h 2162528"/>
              <a:gd name="connsiteX62" fmla="*/ 1439023 w 1710486"/>
              <a:gd name="connsiteY62" fmla="*/ 200025 h 2162528"/>
              <a:gd name="connsiteX63" fmla="*/ 1453311 w 1710486"/>
              <a:gd name="connsiteY63" fmla="*/ 90488 h 2162528"/>
              <a:gd name="connsiteX64" fmla="*/ 1481885 w 1710486"/>
              <a:gd name="connsiteY64" fmla="*/ 0 h 2162528"/>
              <a:gd name="connsiteX65" fmla="*/ 1355680 w 1710486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03155 w 1710486"/>
              <a:gd name="connsiteY9" fmla="*/ 823913 h 2162528"/>
              <a:gd name="connsiteX10" fmla="*/ 488155 w 1710486"/>
              <a:gd name="connsiteY10" fmla="*/ 727792 h 2162528"/>
              <a:gd name="connsiteX11" fmla="*/ 645318 w 1710486"/>
              <a:gd name="connsiteY11" fmla="*/ 634924 h 2162528"/>
              <a:gd name="connsiteX12" fmla="*/ 933450 w 1710486"/>
              <a:gd name="connsiteY12" fmla="*/ 480142 h 2162528"/>
              <a:gd name="connsiteX13" fmla="*/ 957263 w 1710486"/>
              <a:gd name="connsiteY13" fmla="*/ 739699 h 2162528"/>
              <a:gd name="connsiteX14" fmla="*/ 992982 w 1710486"/>
              <a:gd name="connsiteY14" fmla="*/ 492049 h 2162528"/>
              <a:gd name="connsiteX15" fmla="*/ 1131094 w 1710486"/>
              <a:gd name="connsiteY15" fmla="*/ 430136 h 2162528"/>
              <a:gd name="connsiteX16" fmla="*/ 1097755 w 1710486"/>
              <a:gd name="connsiteY16" fmla="*/ 837330 h 2162528"/>
              <a:gd name="connsiteX17" fmla="*/ 1162050 w 1710486"/>
              <a:gd name="connsiteY17" fmla="*/ 427755 h 2162528"/>
              <a:gd name="connsiteX18" fmla="*/ 1315198 w 1710486"/>
              <a:gd name="connsiteY18" fmla="*/ 342900 h 2162528"/>
              <a:gd name="connsiteX19" fmla="*/ 1343773 w 1710486"/>
              <a:gd name="connsiteY19" fmla="*/ 471488 h 2162528"/>
              <a:gd name="connsiteX20" fmla="*/ 1396161 w 1710486"/>
              <a:gd name="connsiteY20" fmla="*/ 700088 h 2162528"/>
              <a:gd name="connsiteX21" fmla="*/ 1419973 w 1710486"/>
              <a:gd name="connsiteY21" fmla="*/ 828675 h 2162528"/>
              <a:gd name="connsiteX22" fmla="*/ 1329486 w 1710486"/>
              <a:gd name="connsiteY22" fmla="*/ 933450 h 2162528"/>
              <a:gd name="connsiteX23" fmla="*/ 1439023 w 1710486"/>
              <a:gd name="connsiteY23" fmla="*/ 871538 h 2162528"/>
              <a:gd name="connsiteX24" fmla="*/ 1439023 w 1710486"/>
              <a:gd name="connsiteY24" fmla="*/ 942975 h 2162528"/>
              <a:gd name="connsiteX25" fmla="*/ 1458073 w 1710486"/>
              <a:gd name="connsiteY25" fmla="*/ 1047750 h 2162528"/>
              <a:gd name="connsiteX26" fmla="*/ 1386636 w 1710486"/>
              <a:gd name="connsiteY26" fmla="*/ 1157288 h 2162528"/>
              <a:gd name="connsiteX27" fmla="*/ 1205661 w 1710486"/>
              <a:gd name="connsiteY27" fmla="*/ 1338263 h 2162528"/>
              <a:gd name="connsiteX28" fmla="*/ 1058023 w 1710486"/>
              <a:gd name="connsiteY28" fmla="*/ 1395413 h 2162528"/>
              <a:gd name="connsiteX29" fmla="*/ 1205661 w 1710486"/>
              <a:gd name="connsiteY29" fmla="*/ 1400175 h 2162528"/>
              <a:gd name="connsiteX30" fmla="*/ 1191373 w 1710486"/>
              <a:gd name="connsiteY30" fmla="*/ 1466850 h 2162528"/>
              <a:gd name="connsiteX31" fmla="*/ 1234236 w 1710486"/>
              <a:gd name="connsiteY31" fmla="*/ 1414463 h 2162528"/>
              <a:gd name="connsiteX32" fmla="*/ 1262811 w 1710486"/>
              <a:gd name="connsiteY32" fmla="*/ 1328738 h 2162528"/>
              <a:gd name="connsiteX33" fmla="*/ 1400923 w 1710486"/>
              <a:gd name="connsiteY33" fmla="*/ 1209675 h 2162528"/>
              <a:gd name="connsiteX34" fmla="*/ 1400923 w 1710486"/>
              <a:gd name="connsiteY34" fmla="*/ 1338263 h 2162528"/>
              <a:gd name="connsiteX35" fmla="*/ 1396161 w 1710486"/>
              <a:gd name="connsiteY35" fmla="*/ 1395413 h 2162528"/>
              <a:gd name="connsiteX36" fmla="*/ 1339011 w 1710486"/>
              <a:gd name="connsiteY36" fmla="*/ 1466850 h 2162528"/>
              <a:gd name="connsiteX37" fmla="*/ 1234236 w 1710486"/>
              <a:gd name="connsiteY37" fmla="*/ 1566863 h 2162528"/>
              <a:gd name="connsiteX38" fmla="*/ 1415211 w 1710486"/>
              <a:gd name="connsiteY38" fmla="*/ 1443038 h 2162528"/>
              <a:gd name="connsiteX39" fmla="*/ 1462836 w 1710486"/>
              <a:gd name="connsiteY39" fmla="*/ 1581150 h 2162528"/>
              <a:gd name="connsiteX40" fmla="*/ 1505698 w 1710486"/>
              <a:gd name="connsiteY40" fmla="*/ 1852613 h 2162528"/>
              <a:gd name="connsiteX41" fmla="*/ 1467598 w 1710486"/>
              <a:gd name="connsiteY41" fmla="*/ 1990725 h 2162528"/>
              <a:gd name="connsiteX42" fmla="*/ 1448548 w 1710486"/>
              <a:gd name="connsiteY42" fmla="*/ 2162175 h 2162528"/>
              <a:gd name="connsiteX43" fmla="*/ 1519986 w 1710486"/>
              <a:gd name="connsiteY43" fmla="*/ 1943100 h 2162528"/>
              <a:gd name="connsiteX44" fmla="*/ 1539036 w 1710486"/>
              <a:gd name="connsiteY44" fmla="*/ 1881188 h 2162528"/>
              <a:gd name="connsiteX45" fmla="*/ 1543798 w 1710486"/>
              <a:gd name="connsiteY45" fmla="*/ 1738313 h 2162528"/>
              <a:gd name="connsiteX46" fmla="*/ 1529511 w 1710486"/>
              <a:gd name="connsiteY46" fmla="*/ 1524000 h 2162528"/>
              <a:gd name="connsiteX47" fmla="*/ 1529511 w 1710486"/>
              <a:gd name="connsiteY47" fmla="*/ 1323975 h 2162528"/>
              <a:gd name="connsiteX48" fmla="*/ 1562848 w 1710486"/>
              <a:gd name="connsiteY48" fmla="*/ 1190625 h 2162528"/>
              <a:gd name="connsiteX49" fmla="*/ 1581898 w 1710486"/>
              <a:gd name="connsiteY49" fmla="*/ 1100138 h 2162528"/>
              <a:gd name="connsiteX50" fmla="*/ 1577136 w 1710486"/>
              <a:gd name="connsiteY50" fmla="*/ 1000125 h 2162528"/>
              <a:gd name="connsiteX51" fmla="*/ 1634286 w 1710486"/>
              <a:gd name="connsiteY51" fmla="*/ 995363 h 2162528"/>
              <a:gd name="connsiteX52" fmla="*/ 1710486 w 1710486"/>
              <a:gd name="connsiteY52" fmla="*/ 1052513 h 2162528"/>
              <a:gd name="connsiteX53" fmla="*/ 1665241 w 1710486"/>
              <a:gd name="connsiteY53" fmla="*/ 966788 h 2162528"/>
              <a:gd name="connsiteX54" fmla="*/ 1610473 w 1710486"/>
              <a:gd name="connsiteY54" fmla="*/ 904875 h 2162528"/>
              <a:gd name="connsiteX55" fmla="*/ 1558086 w 1710486"/>
              <a:gd name="connsiteY55" fmla="*/ 785813 h 2162528"/>
              <a:gd name="connsiteX56" fmla="*/ 1515223 w 1710486"/>
              <a:gd name="connsiteY56" fmla="*/ 685800 h 2162528"/>
              <a:gd name="connsiteX57" fmla="*/ 1486648 w 1710486"/>
              <a:gd name="connsiteY57" fmla="*/ 542925 h 2162528"/>
              <a:gd name="connsiteX58" fmla="*/ 1458073 w 1710486"/>
              <a:gd name="connsiteY58" fmla="*/ 376238 h 2162528"/>
              <a:gd name="connsiteX59" fmla="*/ 1524748 w 1710486"/>
              <a:gd name="connsiteY59" fmla="*/ 423863 h 2162528"/>
              <a:gd name="connsiteX60" fmla="*/ 1577136 w 1710486"/>
              <a:gd name="connsiteY60" fmla="*/ 452438 h 2162528"/>
              <a:gd name="connsiteX61" fmla="*/ 1472361 w 1710486"/>
              <a:gd name="connsiteY61" fmla="*/ 309563 h 2162528"/>
              <a:gd name="connsiteX62" fmla="*/ 1439023 w 1710486"/>
              <a:gd name="connsiteY62" fmla="*/ 200025 h 2162528"/>
              <a:gd name="connsiteX63" fmla="*/ 1453311 w 1710486"/>
              <a:gd name="connsiteY63" fmla="*/ 90488 h 2162528"/>
              <a:gd name="connsiteX64" fmla="*/ 1481885 w 1710486"/>
              <a:gd name="connsiteY64" fmla="*/ 0 h 2162528"/>
              <a:gd name="connsiteX65" fmla="*/ 1355680 w 1710486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03155 w 1710486"/>
              <a:gd name="connsiteY9" fmla="*/ 823913 h 2162528"/>
              <a:gd name="connsiteX10" fmla="*/ 573880 w 1710486"/>
              <a:gd name="connsiteY10" fmla="*/ 661117 h 2162528"/>
              <a:gd name="connsiteX11" fmla="*/ 645318 w 1710486"/>
              <a:gd name="connsiteY11" fmla="*/ 634924 h 2162528"/>
              <a:gd name="connsiteX12" fmla="*/ 933450 w 1710486"/>
              <a:gd name="connsiteY12" fmla="*/ 480142 h 2162528"/>
              <a:gd name="connsiteX13" fmla="*/ 957263 w 1710486"/>
              <a:gd name="connsiteY13" fmla="*/ 739699 h 2162528"/>
              <a:gd name="connsiteX14" fmla="*/ 992982 w 1710486"/>
              <a:gd name="connsiteY14" fmla="*/ 492049 h 2162528"/>
              <a:gd name="connsiteX15" fmla="*/ 1131094 w 1710486"/>
              <a:gd name="connsiteY15" fmla="*/ 430136 h 2162528"/>
              <a:gd name="connsiteX16" fmla="*/ 1097755 w 1710486"/>
              <a:gd name="connsiteY16" fmla="*/ 837330 h 2162528"/>
              <a:gd name="connsiteX17" fmla="*/ 1162050 w 1710486"/>
              <a:gd name="connsiteY17" fmla="*/ 427755 h 2162528"/>
              <a:gd name="connsiteX18" fmla="*/ 1315198 w 1710486"/>
              <a:gd name="connsiteY18" fmla="*/ 342900 h 2162528"/>
              <a:gd name="connsiteX19" fmla="*/ 1343773 w 1710486"/>
              <a:gd name="connsiteY19" fmla="*/ 471488 h 2162528"/>
              <a:gd name="connsiteX20" fmla="*/ 1396161 w 1710486"/>
              <a:gd name="connsiteY20" fmla="*/ 700088 h 2162528"/>
              <a:gd name="connsiteX21" fmla="*/ 1419973 w 1710486"/>
              <a:gd name="connsiteY21" fmla="*/ 828675 h 2162528"/>
              <a:gd name="connsiteX22" fmla="*/ 1329486 w 1710486"/>
              <a:gd name="connsiteY22" fmla="*/ 933450 h 2162528"/>
              <a:gd name="connsiteX23" fmla="*/ 1439023 w 1710486"/>
              <a:gd name="connsiteY23" fmla="*/ 871538 h 2162528"/>
              <a:gd name="connsiteX24" fmla="*/ 1439023 w 1710486"/>
              <a:gd name="connsiteY24" fmla="*/ 942975 h 2162528"/>
              <a:gd name="connsiteX25" fmla="*/ 1458073 w 1710486"/>
              <a:gd name="connsiteY25" fmla="*/ 1047750 h 2162528"/>
              <a:gd name="connsiteX26" fmla="*/ 1386636 w 1710486"/>
              <a:gd name="connsiteY26" fmla="*/ 1157288 h 2162528"/>
              <a:gd name="connsiteX27" fmla="*/ 1205661 w 1710486"/>
              <a:gd name="connsiteY27" fmla="*/ 1338263 h 2162528"/>
              <a:gd name="connsiteX28" fmla="*/ 1058023 w 1710486"/>
              <a:gd name="connsiteY28" fmla="*/ 1395413 h 2162528"/>
              <a:gd name="connsiteX29" fmla="*/ 1205661 w 1710486"/>
              <a:gd name="connsiteY29" fmla="*/ 1400175 h 2162528"/>
              <a:gd name="connsiteX30" fmla="*/ 1191373 w 1710486"/>
              <a:gd name="connsiteY30" fmla="*/ 1466850 h 2162528"/>
              <a:gd name="connsiteX31" fmla="*/ 1234236 w 1710486"/>
              <a:gd name="connsiteY31" fmla="*/ 1414463 h 2162528"/>
              <a:gd name="connsiteX32" fmla="*/ 1262811 w 1710486"/>
              <a:gd name="connsiteY32" fmla="*/ 1328738 h 2162528"/>
              <a:gd name="connsiteX33" fmla="*/ 1400923 w 1710486"/>
              <a:gd name="connsiteY33" fmla="*/ 1209675 h 2162528"/>
              <a:gd name="connsiteX34" fmla="*/ 1400923 w 1710486"/>
              <a:gd name="connsiteY34" fmla="*/ 1338263 h 2162528"/>
              <a:gd name="connsiteX35" fmla="*/ 1396161 w 1710486"/>
              <a:gd name="connsiteY35" fmla="*/ 1395413 h 2162528"/>
              <a:gd name="connsiteX36" fmla="*/ 1339011 w 1710486"/>
              <a:gd name="connsiteY36" fmla="*/ 1466850 h 2162528"/>
              <a:gd name="connsiteX37" fmla="*/ 1234236 w 1710486"/>
              <a:gd name="connsiteY37" fmla="*/ 1566863 h 2162528"/>
              <a:gd name="connsiteX38" fmla="*/ 1415211 w 1710486"/>
              <a:gd name="connsiteY38" fmla="*/ 1443038 h 2162528"/>
              <a:gd name="connsiteX39" fmla="*/ 1462836 w 1710486"/>
              <a:gd name="connsiteY39" fmla="*/ 1581150 h 2162528"/>
              <a:gd name="connsiteX40" fmla="*/ 1505698 w 1710486"/>
              <a:gd name="connsiteY40" fmla="*/ 1852613 h 2162528"/>
              <a:gd name="connsiteX41" fmla="*/ 1467598 w 1710486"/>
              <a:gd name="connsiteY41" fmla="*/ 1990725 h 2162528"/>
              <a:gd name="connsiteX42" fmla="*/ 1448548 w 1710486"/>
              <a:gd name="connsiteY42" fmla="*/ 2162175 h 2162528"/>
              <a:gd name="connsiteX43" fmla="*/ 1519986 w 1710486"/>
              <a:gd name="connsiteY43" fmla="*/ 1943100 h 2162528"/>
              <a:gd name="connsiteX44" fmla="*/ 1539036 w 1710486"/>
              <a:gd name="connsiteY44" fmla="*/ 1881188 h 2162528"/>
              <a:gd name="connsiteX45" fmla="*/ 1543798 w 1710486"/>
              <a:gd name="connsiteY45" fmla="*/ 1738313 h 2162528"/>
              <a:gd name="connsiteX46" fmla="*/ 1529511 w 1710486"/>
              <a:gd name="connsiteY46" fmla="*/ 1524000 h 2162528"/>
              <a:gd name="connsiteX47" fmla="*/ 1529511 w 1710486"/>
              <a:gd name="connsiteY47" fmla="*/ 1323975 h 2162528"/>
              <a:gd name="connsiteX48" fmla="*/ 1562848 w 1710486"/>
              <a:gd name="connsiteY48" fmla="*/ 1190625 h 2162528"/>
              <a:gd name="connsiteX49" fmla="*/ 1581898 w 1710486"/>
              <a:gd name="connsiteY49" fmla="*/ 1100138 h 2162528"/>
              <a:gd name="connsiteX50" fmla="*/ 1577136 w 1710486"/>
              <a:gd name="connsiteY50" fmla="*/ 1000125 h 2162528"/>
              <a:gd name="connsiteX51" fmla="*/ 1634286 w 1710486"/>
              <a:gd name="connsiteY51" fmla="*/ 995363 h 2162528"/>
              <a:gd name="connsiteX52" fmla="*/ 1710486 w 1710486"/>
              <a:gd name="connsiteY52" fmla="*/ 1052513 h 2162528"/>
              <a:gd name="connsiteX53" fmla="*/ 1665241 w 1710486"/>
              <a:gd name="connsiteY53" fmla="*/ 966788 h 2162528"/>
              <a:gd name="connsiteX54" fmla="*/ 1610473 w 1710486"/>
              <a:gd name="connsiteY54" fmla="*/ 904875 h 2162528"/>
              <a:gd name="connsiteX55" fmla="*/ 1558086 w 1710486"/>
              <a:gd name="connsiteY55" fmla="*/ 785813 h 2162528"/>
              <a:gd name="connsiteX56" fmla="*/ 1515223 w 1710486"/>
              <a:gd name="connsiteY56" fmla="*/ 685800 h 2162528"/>
              <a:gd name="connsiteX57" fmla="*/ 1486648 w 1710486"/>
              <a:gd name="connsiteY57" fmla="*/ 542925 h 2162528"/>
              <a:gd name="connsiteX58" fmla="*/ 1458073 w 1710486"/>
              <a:gd name="connsiteY58" fmla="*/ 376238 h 2162528"/>
              <a:gd name="connsiteX59" fmla="*/ 1524748 w 1710486"/>
              <a:gd name="connsiteY59" fmla="*/ 423863 h 2162528"/>
              <a:gd name="connsiteX60" fmla="*/ 1577136 w 1710486"/>
              <a:gd name="connsiteY60" fmla="*/ 452438 h 2162528"/>
              <a:gd name="connsiteX61" fmla="*/ 1472361 w 1710486"/>
              <a:gd name="connsiteY61" fmla="*/ 309563 h 2162528"/>
              <a:gd name="connsiteX62" fmla="*/ 1439023 w 1710486"/>
              <a:gd name="connsiteY62" fmla="*/ 200025 h 2162528"/>
              <a:gd name="connsiteX63" fmla="*/ 1453311 w 1710486"/>
              <a:gd name="connsiteY63" fmla="*/ 90488 h 2162528"/>
              <a:gd name="connsiteX64" fmla="*/ 1481885 w 1710486"/>
              <a:gd name="connsiteY64" fmla="*/ 0 h 2162528"/>
              <a:gd name="connsiteX65" fmla="*/ 1355680 w 1710486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03155 w 1710486"/>
              <a:gd name="connsiteY9" fmla="*/ 823913 h 2162528"/>
              <a:gd name="connsiteX10" fmla="*/ 573880 w 1710486"/>
              <a:gd name="connsiteY10" fmla="*/ 661117 h 2162528"/>
              <a:gd name="connsiteX11" fmla="*/ 645318 w 1710486"/>
              <a:gd name="connsiteY11" fmla="*/ 634924 h 2162528"/>
              <a:gd name="connsiteX12" fmla="*/ 933450 w 1710486"/>
              <a:gd name="connsiteY12" fmla="*/ 480142 h 2162528"/>
              <a:gd name="connsiteX13" fmla="*/ 957263 w 1710486"/>
              <a:gd name="connsiteY13" fmla="*/ 739699 h 2162528"/>
              <a:gd name="connsiteX14" fmla="*/ 992982 w 1710486"/>
              <a:gd name="connsiteY14" fmla="*/ 492049 h 2162528"/>
              <a:gd name="connsiteX15" fmla="*/ 1131094 w 1710486"/>
              <a:gd name="connsiteY15" fmla="*/ 430136 h 2162528"/>
              <a:gd name="connsiteX16" fmla="*/ 1097755 w 1710486"/>
              <a:gd name="connsiteY16" fmla="*/ 837330 h 2162528"/>
              <a:gd name="connsiteX17" fmla="*/ 1162050 w 1710486"/>
              <a:gd name="connsiteY17" fmla="*/ 427755 h 2162528"/>
              <a:gd name="connsiteX18" fmla="*/ 1315198 w 1710486"/>
              <a:gd name="connsiteY18" fmla="*/ 342900 h 2162528"/>
              <a:gd name="connsiteX19" fmla="*/ 1343773 w 1710486"/>
              <a:gd name="connsiteY19" fmla="*/ 471488 h 2162528"/>
              <a:gd name="connsiteX20" fmla="*/ 1396161 w 1710486"/>
              <a:gd name="connsiteY20" fmla="*/ 700088 h 2162528"/>
              <a:gd name="connsiteX21" fmla="*/ 1419973 w 1710486"/>
              <a:gd name="connsiteY21" fmla="*/ 828675 h 2162528"/>
              <a:gd name="connsiteX22" fmla="*/ 1329486 w 1710486"/>
              <a:gd name="connsiteY22" fmla="*/ 933450 h 2162528"/>
              <a:gd name="connsiteX23" fmla="*/ 1439023 w 1710486"/>
              <a:gd name="connsiteY23" fmla="*/ 871538 h 2162528"/>
              <a:gd name="connsiteX24" fmla="*/ 1439023 w 1710486"/>
              <a:gd name="connsiteY24" fmla="*/ 942975 h 2162528"/>
              <a:gd name="connsiteX25" fmla="*/ 1458073 w 1710486"/>
              <a:gd name="connsiteY25" fmla="*/ 1047750 h 2162528"/>
              <a:gd name="connsiteX26" fmla="*/ 1386636 w 1710486"/>
              <a:gd name="connsiteY26" fmla="*/ 1157288 h 2162528"/>
              <a:gd name="connsiteX27" fmla="*/ 1205661 w 1710486"/>
              <a:gd name="connsiteY27" fmla="*/ 1338263 h 2162528"/>
              <a:gd name="connsiteX28" fmla="*/ 1058023 w 1710486"/>
              <a:gd name="connsiteY28" fmla="*/ 1395413 h 2162528"/>
              <a:gd name="connsiteX29" fmla="*/ 1205661 w 1710486"/>
              <a:gd name="connsiteY29" fmla="*/ 1400175 h 2162528"/>
              <a:gd name="connsiteX30" fmla="*/ 1191373 w 1710486"/>
              <a:gd name="connsiteY30" fmla="*/ 1466850 h 2162528"/>
              <a:gd name="connsiteX31" fmla="*/ 1234236 w 1710486"/>
              <a:gd name="connsiteY31" fmla="*/ 1414463 h 2162528"/>
              <a:gd name="connsiteX32" fmla="*/ 1262811 w 1710486"/>
              <a:gd name="connsiteY32" fmla="*/ 1328738 h 2162528"/>
              <a:gd name="connsiteX33" fmla="*/ 1400923 w 1710486"/>
              <a:gd name="connsiteY33" fmla="*/ 1209675 h 2162528"/>
              <a:gd name="connsiteX34" fmla="*/ 1400923 w 1710486"/>
              <a:gd name="connsiteY34" fmla="*/ 1338263 h 2162528"/>
              <a:gd name="connsiteX35" fmla="*/ 1396161 w 1710486"/>
              <a:gd name="connsiteY35" fmla="*/ 1395413 h 2162528"/>
              <a:gd name="connsiteX36" fmla="*/ 1339011 w 1710486"/>
              <a:gd name="connsiteY36" fmla="*/ 1466850 h 2162528"/>
              <a:gd name="connsiteX37" fmla="*/ 1234236 w 1710486"/>
              <a:gd name="connsiteY37" fmla="*/ 1566863 h 2162528"/>
              <a:gd name="connsiteX38" fmla="*/ 1415211 w 1710486"/>
              <a:gd name="connsiteY38" fmla="*/ 1443038 h 2162528"/>
              <a:gd name="connsiteX39" fmla="*/ 1462836 w 1710486"/>
              <a:gd name="connsiteY39" fmla="*/ 1581150 h 2162528"/>
              <a:gd name="connsiteX40" fmla="*/ 1505698 w 1710486"/>
              <a:gd name="connsiteY40" fmla="*/ 1852613 h 2162528"/>
              <a:gd name="connsiteX41" fmla="*/ 1467598 w 1710486"/>
              <a:gd name="connsiteY41" fmla="*/ 1990725 h 2162528"/>
              <a:gd name="connsiteX42" fmla="*/ 1448548 w 1710486"/>
              <a:gd name="connsiteY42" fmla="*/ 2162175 h 2162528"/>
              <a:gd name="connsiteX43" fmla="*/ 1519986 w 1710486"/>
              <a:gd name="connsiteY43" fmla="*/ 1943100 h 2162528"/>
              <a:gd name="connsiteX44" fmla="*/ 1539036 w 1710486"/>
              <a:gd name="connsiteY44" fmla="*/ 1881188 h 2162528"/>
              <a:gd name="connsiteX45" fmla="*/ 1543798 w 1710486"/>
              <a:gd name="connsiteY45" fmla="*/ 1738313 h 2162528"/>
              <a:gd name="connsiteX46" fmla="*/ 1529511 w 1710486"/>
              <a:gd name="connsiteY46" fmla="*/ 1524000 h 2162528"/>
              <a:gd name="connsiteX47" fmla="*/ 1529511 w 1710486"/>
              <a:gd name="connsiteY47" fmla="*/ 1323975 h 2162528"/>
              <a:gd name="connsiteX48" fmla="*/ 1562848 w 1710486"/>
              <a:gd name="connsiteY48" fmla="*/ 1190625 h 2162528"/>
              <a:gd name="connsiteX49" fmla="*/ 1581898 w 1710486"/>
              <a:gd name="connsiteY49" fmla="*/ 1100138 h 2162528"/>
              <a:gd name="connsiteX50" fmla="*/ 1577136 w 1710486"/>
              <a:gd name="connsiteY50" fmla="*/ 1000125 h 2162528"/>
              <a:gd name="connsiteX51" fmla="*/ 1634286 w 1710486"/>
              <a:gd name="connsiteY51" fmla="*/ 995363 h 2162528"/>
              <a:gd name="connsiteX52" fmla="*/ 1710486 w 1710486"/>
              <a:gd name="connsiteY52" fmla="*/ 1052513 h 2162528"/>
              <a:gd name="connsiteX53" fmla="*/ 1665241 w 1710486"/>
              <a:gd name="connsiteY53" fmla="*/ 966788 h 2162528"/>
              <a:gd name="connsiteX54" fmla="*/ 1610473 w 1710486"/>
              <a:gd name="connsiteY54" fmla="*/ 904875 h 2162528"/>
              <a:gd name="connsiteX55" fmla="*/ 1558086 w 1710486"/>
              <a:gd name="connsiteY55" fmla="*/ 785813 h 2162528"/>
              <a:gd name="connsiteX56" fmla="*/ 1515223 w 1710486"/>
              <a:gd name="connsiteY56" fmla="*/ 685800 h 2162528"/>
              <a:gd name="connsiteX57" fmla="*/ 1486648 w 1710486"/>
              <a:gd name="connsiteY57" fmla="*/ 542925 h 2162528"/>
              <a:gd name="connsiteX58" fmla="*/ 1458073 w 1710486"/>
              <a:gd name="connsiteY58" fmla="*/ 376238 h 2162528"/>
              <a:gd name="connsiteX59" fmla="*/ 1524748 w 1710486"/>
              <a:gd name="connsiteY59" fmla="*/ 423863 h 2162528"/>
              <a:gd name="connsiteX60" fmla="*/ 1577136 w 1710486"/>
              <a:gd name="connsiteY60" fmla="*/ 452438 h 2162528"/>
              <a:gd name="connsiteX61" fmla="*/ 1472361 w 1710486"/>
              <a:gd name="connsiteY61" fmla="*/ 309563 h 2162528"/>
              <a:gd name="connsiteX62" fmla="*/ 1439023 w 1710486"/>
              <a:gd name="connsiteY62" fmla="*/ 200025 h 2162528"/>
              <a:gd name="connsiteX63" fmla="*/ 1453311 w 1710486"/>
              <a:gd name="connsiteY63" fmla="*/ 90488 h 2162528"/>
              <a:gd name="connsiteX64" fmla="*/ 1481885 w 1710486"/>
              <a:gd name="connsiteY64" fmla="*/ 0 h 2162528"/>
              <a:gd name="connsiteX65" fmla="*/ 1355680 w 1710486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03155 w 1710486"/>
              <a:gd name="connsiteY9" fmla="*/ 823913 h 2162528"/>
              <a:gd name="connsiteX10" fmla="*/ 573880 w 1710486"/>
              <a:gd name="connsiteY10" fmla="*/ 661117 h 2162528"/>
              <a:gd name="connsiteX11" fmla="*/ 645318 w 1710486"/>
              <a:gd name="connsiteY11" fmla="*/ 634924 h 2162528"/>
              <a:gd name="connsiteX12" fmla="*/ 933450 w 1710486"/>
              <a:gd name="connsiteY12" fmla="*/ 480142 h 2162528"/>
              <a:gd name="connsiteX13" fmla="*/ 957263 w 1710486"/>
              <a:gd name="connsiteY13" fmla="*/ 739699 h 2162528"/>
              <a:gd name="connsiteX14" fmla="*/ 992982 w 1710486"/>
              <a:gd name="connsiteY14" fmla="*/ 492049 h 2162528"/>
              <a:gd name="connsiteX15" fmla="*/ 1131094 w 1710486"/>
              <a:gd name="connsiteY15" fmla="*/ 430136 h 2162528"/>
              <a:gd name="connsiteX16" fmla="*/ 1097755 w 1710486"/>
              <a:gd name="connsiteY16" fmla="*/ 837330 h 2162528"/>
              <a:gd name="connsiteX17" fmla="*/ 1162050 w 1710486"/>
              <a:gd name="connsiteY17" fmla="*/ 427755 h 2162528"/>
              <a:gd name="connsiteX18" fmla="*/ 1315198 w 1710486"/>
              <a:gd name="connsiteY18" fmla="*/ 342900 h 2162528"/>
              <a:gd name="connsiteX19" fmla="*/ 1343773 w 1710486"/>
              <a:gd name="connsiteY19" fmla="*/ 471488 h 2162528"/>
              <a:gd name="connsiteX20" fmla="*/ 1396161 w 1710486"/>
              <a:gd name="connsiteY20" fmla="*/ 700088 h 2162528"/>
              <a:gd name="connsiteX21" fmla="*/ 1419973 w 1710486"/>
              <a:gd name="connsiteY21" fmla="*/ 828675 h 2162528"/>
              <a:gd name="connsiteX22" fmla="*/ 1329486 w 1710486"/>
              <a:gd name="connsiteY22" fmla="*/ 933450 h 2162528"/>
              <a:gd name="connsiteX23" fmla="*/ 1439023 w 1710486"/>
              <a:gd name="connsiteY23" fmla="*/ 871538 h 2162528"/>
              <a:gd name="connsiteX24" fmla="*/ 1439023 w 1710486"/>
              <a:gd name="connsiteY24" fmla="*/ 942975 h 2162528"/>
              <a:gd name="connsiteX25" fmla="*/ 1458073 w 1710486"/>
              <a:gd name="connsiteY25" fmla="*/ 1047750 h 2162528"/>
              <a:gd name="connsiteX26" fmla="*/ 1386636 w 1710486"/>
              <a:gd name="connsiteY26" fmla="*/ 1157288 h 2162528"/>
              <a:gd name="connsiteX27" fmla="*/ 1205661 w 1710486"/>
              <a:gd name="connsiteY27" fmla="*/ 1338263 h 2162528"/>
              <a:gd name="connsiteX28" fmla="*/ 1058023 w 1710486"/>
              <a:gd name="connsiteY28" fmla="*/ 1395413 h 2162528"/>
              <a:gd name="connsiteX29" fmla="*/ 1205661 w 1710486"/>
              <a:gd name="connsiteY29" fmla="*/ 1400175 h 2162528"/>
              <a:gd name="connsiteX30" fmla="*/ 1191373 w 1710486"/>
              <a:gd name="connsiteY30" fmla="*/ 1466850 h 2162528"/>
              <a:gd name="connsiteX31" fmla="*/ 1234236 w 1710486"/>
              <a:gd name="connsiteY31" fmla="*/ 1414463 h 2162528"/>
              <a:gd name="connsiteX32" fmla="*/ 1262811 w 1710486"/>
              <a:gd name="connsiteY32" fmla="*/ 1328738 h 2162528"/>
              <a:gd name="connsiteX33" fmla="*/ 1400923 w 1710486"/>
              <a:gd name="connsiteY33" fmla="*/ 1209675 h 2162528"/>
              <a:gd name="connsiteX34" fmla="*/ 1400923 w 1710486"/>
              <a:gd name="connsiteY34" fmla="*/ 1338263 h 2162528"/>
              <a:gd name="connsiteX35" fmla="*/ 1396161 w 1710486"/>
              <a:gd name="connsiteY35" fmla="*/ 1395413 h 2162528"/>
              <a:gd name="connsiteX36" fmla="*/ 1339011 w 1710486"/>
              <a:gd name="connsiteY36" fmla="*/ 1466850 h 2162528"/>
              <a:gd name="connsiteX37" fmla="*/ 1234236 w 1710486"/>
              <a:gd name="connsiteY37" fmla="*/ 1566863 h 2162528"/>
              <a:gd name="connsiteX38" fmla="*/ 1415211 w 1710486"/>
              <a:gd name="connsiteY38" fmla="*/ 1443038 h 2162528"/>
              <a:gd name="connsiteX39" fmla="*/ 1462836 w 1710486"/>
              <a:gd name="connsiteY39" fmla="*/ 1581150 h 2162528"/>
              <a:gd name="connsiteX40" fmla="*/ 1505698 w 1710486"/>
              <a:gd name="connsiteY40" fmla="*/ 1852613 h 2162528"/>
              <a:gd name="connsiteX41" fmla="*/ 1467598 w 1710486"/>
              <a:gd name="connsiteY41" fmla="*/ 1990725 h 2162528"/>
              <a:gd name="connsiteX42" fmla="*/ 1448548 w 1710486"/>
              <a:gd name="connsiteY42" fmla="*/ 2162175 h 2162528"/>
              <a:gd name="connsiteX43" fmla="*/ 1519986 w 1710486"/>
              <a:gd name="connsiteY43" fmla="*/ 1943100 h 2162528"/>
              <a:gd name="connsiteX44" fmla="*/ 1539036 w 1710486"/>
              <a:gd name="connsiteY44" fmla="*/ 1881188 h 2162528"/>
              <a:gd name="connsiteX45" fmla="*/ 1543798 w 1710486"/>
              <a:gd name="connsiteY45" fmla="*/ 1738313 h 2162528"/>
              <a:gd name="connsiteX46" fmla="*/ 1529511 w 1710486"/>
              <a:gd name="connsiteY46" fmla="*/ 1524000 h 2162528"/>
              <a:gd name="connsiteX47" fmla="*/ 1529511 w 1710486"/>
              <a:gd name="connsiteY47" fmla="*/ 1323975 h 2162528"/>
              <a:gd name="connsiteX48" fmla="*/ 1562848 w 1710486"/>
              <a:gd name="connsiteY48" fmla="*/ 1190625 h 2162528"/>
              <a:gd name="connsiteX49" fmla="*/ 1581898 w 1710486"/>
              <a:gd name="connsiteY49" fmla="*/ 1100138 h 2162528"/>
              <a:gd name="connsiteX50" fmla="*/ 1577136 w 1710486"/>
              <a:gd name="connsiteY50" fmla="*/ 1000125 h 2162528"/>
              <a:gd name="connsiteX51" fmla="*/ 1634286 w 1710486"/>
              <a:gd name="connsiteY51" fmla="*/ 995363 h 2162528"/>
              <a:gd name="connsiteX52" fmla="*/ 1710486 w 1710486"/>
              <a:gd name="connsiteY52" fmla="*/ 1052513 h 2162528"/>
              <a:gd name="connsiteX53" fmla="*/ 1665241 w 1710486"/>
              <a:gd name="connsiteY53" fmla="*/ 966788 h 2162528"/>
              <a:gd name="connsiteX54" fmla="*/ 1610473 w 1710486"/>
              <a:gd name="connsiteY54" fmla="*/ 904875 h 2162528"/>
              <a:gd name="connsiteX55" fmla="*/ 1558086 w 1710486"/>
              <a:gd name="connsiteY55" fmla="*/ 785813 h 2162528"/>
              <a:gd name="connsiteX56" fmla="*/ 1515223 w 1710486"/>
              <a:gd name="connsiteY56" fmla="*/ 685800 h 2162528"/>
              <a:gd name="connsiteX57" fmla="*/ 1486648 w 1710486"/>
              <a:gd name="connsiteY57" fmla="*/ 542925 h 2162528"/>
              <a:gd name="connsiteX58" fmla="*/ 1458073 w 1710486"/>
              <a:gd name="connsiteY58" fmla="*/ 376238 h 2162528"/>
              <a:gd name="connsiteX59" fmla="*/ 1524748 w 1710486"/>
              <a:gd name="connsiteY59" fmla="*/ 423863 h 2162528"/>
              <a:gd name="connsiteX60" fmla="*/ 1577136 w 1710486"/>
              <a:gd name="connsiteY60" fmla="*/ 452438 h 2162528"/>
              <a:gd name="connsiteX61" fmla="*/ 1472361 w 1710486"/>
              <a:gd name="connsiteY61" fmla="*/ 309563 h 2162528"/>
              <a:gd name="connsiteX62" fmla="*/ 1439023 w 1710486"/>
              <a:gd name="connsiteY62" fmla="*/ 200025 h 2162528"/>
              <a:gd name="connsiteX63" fmla="*/ 1453311 w 1710486"/>
              <a:gd name="connsiteY63" fmla="*/ 90488 h 2162528"/>
              <a:gd name="connsiteX64" fmla="*/ 1481885 w 1710486"/>
              <a:gd name="connsiteY64" fmla="*/ 0 h 2162528"/>
              <a:gd name="connsiteX65" fmla="*/ 1355680 w 1710486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03155 w 1710486"/>
              <a:gd name="connsiteY9" fmla="*/ 823913 h 2162528"/>
              <a:gd name="connsiteX10" fmla="*/ 597692 w 1710486"/>
              <a:gd name="connsiteY10" fmla="*/ 649211 h 2162528"/>
              <a:gd name="connsiteX11" fmla="*/ 645318 w 1710486"/>
              <a:gd name="connsiteY11" fmla="*/ 634924 h 2162528"/>
              <a:gd name="connsiteX12" fmla="*/ 933450 w 1710486"/>
              <a:gd name="connsiteY12" fmla="*/ 480142 h 2162528"/>
              <a:gd name="connsiteX13" fmla="*/ 957263 w 1710486"/>
              <a:gd name="connsiteY13" fmla="*/ 739699 h 2162528"/>
              <a:gd name="connsiteX14" fmla="*/ 992982 w 1710486"/>
              <a:gd name="connsiteY14" fmla="*/ 492049 h 2162528"/>
              <a:gd name="connsiteX15" fmla="*/ 1131094 w 1710486"/>
              <a:gd name="connsiteY15" fmla="*/ 430136 h 2162528"/>
              <a:gd name="connsiteX16" fmla="*/ 1097755 w 1710486"/>
              <a:gd name="connsiteY16" fmla="*/ 837330 h 2162528"/>
              <a:gd name="connsiteX17" fmla="*/ 1162050 w 1710486"/>
              <a:gd name="connsiteY17" fmla="*/ 427755 h 2162528"/>
              <a:gd name="connsiteX18" fmla="*/ 1315198 w 1710486"/>
              <a:gd name="connsiteY18" fmla="*/ 342900 h 2162528"/>
              <a:gd name="connsiteX19" fmla="*/ 1343773 w 1710486"/>
              <a:gd name="connsiteY19" fmla="*/ 471488 h 2162528"/>
              <a:gd name="connsiteX20" fmla="*/ 1396161 w 1710486"/>
              <a:gd name="connsiteY20" fmla="*/ 700088 h 2162528"/>
              <a:gd name="connsiteX21" fmla="*/ 1419973 w 1710486"/>
              <a:gd name="connsiteY21" fmla="*/ 828675 h 2162528"/>
              <a:gd name="connsiteX22" fmla="*/ 1329486 w 1710486"/>
              <a:gd name="connsiteY22" fmla="*/ 933450 h 2162528"/>
              <a:gd name="connsiteX23" fmla="*/ 1439023 w 1710486"/>
              <a:gd name="connsiteY23" fmla="*/ 871538 h 2162528"/>
              <a:gd name="connsiteX24" fmla="*/ 1439023 w 1710486"/>
              <a:gd name="connsiteY24" fmla="*/ 942975 h 2162528"/>
              <a:gd name="connsiteX25" fmla="*/ 1458073 w 1710486"/>
              <a:gd name="connsiteY25" fmla="*/ 1047750 h 2162528"/>
              <a:gd name="connsiteX26" fmla="*/ 1386636 w 1710486"/>
              <a:gd name="connsiteY26" fmla="*/ 1157288 h 2162528"/>
              <a:gd name="connsiteX27" fmla="*/ 1205661 w 1710486"/>
              <a:gd name="connsiteY27" fmla="*/ 1338263 h 2162528"/>
              <a:gd name="connsiteX28" fmla="*/ 1058023 w 1710486"/>
              <a:gd name="connsiteY28" fmla="*/ 1395413 h 2162528"/>
              <a:gd name="connsiteX29" fmla="*/ 1205661 w 1710486"/>
              <a:gd name="connsiteY29" fmla="*/ 1400175 h 2162528"/>
              <a:gd name="connsiteX30" fmla="*/ 1191373 w 1710486"/>
              <a:gd name="connsiteY30" fmla="*/ 1466850 h 2162528"/>
              <a:gd name="connsiteX31" fmla="*/ 1234236 w 1710486"/>
              <a:gd name="connsiteY31" fmla="*/ 1414463 h 2162528"/>
              <a:gd name="connsiteX32" fmla="*/ 1262811 w 1710486"/>
              <a:gd name="connsiteY32" fmla="*/ 1328738 h 2162528"/>
              <a:gd name="connsiteX33" fmla="*/ 1400923 w 1710486"/>
              <a:gd name="connsiteY33" fmla="*/ 1209675 h 2162528"/>
              <a:gd name="connsiteX34" fmla="*/ 1400923 w 1710486"/>
              <a:gd name="connsiteY34" fmla="*/ 1338263 h 2162528"/>
              <a:gd name="connsiteX35" fmla="*/ 1396161 w 1710486"/>
              <a:gd name="connsiteY35" fmla="*/ 1395413 h 2162528"/>
              <a:gd name="connsiteX36" fmla="*/ 1339011 w 1710486"/>
              <a:gd name="connsiteY36" fmla="*/ 1466850 h 2162528"/>
              <a:gd name="connsiteX37" fmla="*/ 1234236 w 1710486"/>
              <a:gd name="connsiteY37" fmla="*/ 1566863 h 2162528"/>
              <a:gd name="connsiteX38" fmla="*/ 1415211 w 1710486"/>
              <a:gd name="connsiteY38" fmla="*/ 1443038 h 2162528"/>
              <a:gd name="connsiteX39" fmla="*/ 1462836 w 1710486"/>
              <a:gd name="connsiteY39" fmla="*/ 1581150 h 2162528"/>
              <a:gd name="connsiteX40" fmla="*/ 1505698 w 1710486"/>
              <a:gd name="connsiteY40" fmla="*/ 1852613 h 2162528"/>
              <a:gd name="connsiteX41" fmla="*/ 1467598 w 1710486"/>
              <a:gd name="connsiteY41" fmla="*/ 1990725 h 2162528"/>
              <a:gd name="connsiteX42" fmla="*/ 1448548 w 1710486"/>
              <a:gd name="connsiteY42" fmla="*/ 2162175 h 2162528"/>
              <a:gd name="connsiteX43" fmla="*/ 1519986 w 1710486"/>
              <a:gd name="connsiteY43" fmla="*/ 1943100 h 2162528"/>
              <a:gd name="connsiteX44" fmla="*/ 1539036 w 1710486"/>
              <a:gd name="connsiteY44" fmla="*/ 1881188 h 2162528"/>
              <a:gd name="connsiteX45" fmla="*/ 1543798 w 1710486"/>
              <a:gd name="connsiteY45" fmla="*/ 1738313 h 2162528"/>
              <a:gd name="connsiteX46" fmla="*/ 1529511 w 1710486"/>
              <a:gd name="connsiteY46" fmla="*/ 1524000 h 2162528"/>
              <a:gd name="connsiteX47" fmla="*/ 1529511 w 1710486"/>
              <a:gd name="connsiteY47" fmla="*/ 1323975 h 2162528"/>
              <a:gd name="connsiteX48" fmla="*/ 1562848 w 1710486"/>
              <a:gd name="connsiteY48" fmla="*/ 1190625 h 2162528"/>
              <a:gd name="connsiteX49" fmla="*/ 1581898 w 1710486"/>
              <a:gd name="connsiteY49" fmla="*/ 1100138 h 2162528"/>
              <a:gd name="connsiteX50" fmla="*/ 1577136 w 1710486"/>
              <a:gd name="connsiteY50" fmla="*/ 1000125 h 2162528"/>
              <a:gd name="connsiteX51" fmla="*/ 1634286 w 1710486"/>
              <a:gd name="connsiteY51" fmla="*/ 995363 h 2162528"/>
              <a:gd name="connsiteX52" fmla="*/ 1710486 w 1710486"/>
              <a:gd name="connsiteY52" fmla="*/ 1052513 h 2162528"/>
              <a:gd name="connsiteX53" fmla="*/ 1665241 w 1710486"/>
              <a:gd name="connsiteY53" fmla="*/ 966788 h 2162528"/>
              <a:gd name="connsiteX54" fmla="*/ 1610473 w 1710486"/>
              <a:gd name="connsiteY54" fmla="*/ 904875 h 2162528"/>
              <a:gd name="connsiteX55" fmla="*/ 1558086 w 1710486"/>
              <a:gd name="connsiteY55" fmla="*/ 785813 h 2162528"/>
              <a:gd name="connsiteX56" fmla="*/ 1515223 w 1710486"/>
              <a:gd name="connsiteY56" fmla="*/ 685800 h 2162528"/>
              <a:gd name="connsiteX57" fmla="*/ 1486648 w 1710486"/>
              <a:gd name="connsiteY57" fmla="*/ 542925 h 2162528"/>
              <a:gd name="connsiteX58" fmla="*/ 1458073 w 1710486"/>
              <a:gd name="connsiteY58" fmla="*/ 376238 h 2162528"/>
              <a:gd name="connsiteX59" fmla="*/ 1524748 w 1710486"/>
              <a:gd name="connsiteY59" fmla="*/ 423863 h 2162528"/>
              <a:gd name="connsiteX60" fmla="*/ 1577136 w 1710486"/>
              <a:gd name="connsiteY60" fmla="*/ 452438 h 2162528"/>
              <a:gd name="connsiteX61" fmla="*/ 1472361 w 1710486"/>
              <a:gd name="connsiteY61" fmla="*/ 309563 h 2162528"/>
              <a:gd name="connsiteX62" fmla="*/ 1439023 w 1710486"/>
              <a:gd name="connsiteY62" fmla="*/ 200025 h 2162528"/>
              <a:gd name="connsiteX63" fmla="*/ 1453311 w 1710486"/>
              <a:gd name="connsiteY63" fmla="*/ 90488 h 2162528"/>
              <a:gd name="connsiteX64" fmla="*/ 1481885 w 1710486"/>
              <a:gd name="connsiteY64" fmla="*/ 0 h 2162528"/>
              <a:gd name="connsiteX65" fmla="*/ 1355680 w 1710486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45318 w 1710486"/>
              <a:gd name="connsiteY11" fmla="*/ 634924 h 2162528"/>
              <a:gd name="connsiteX12" fmla="*/ 933450 w 1710486"/>
              <a:gd name="connsiteY12" fmla="*/ 480142 h 2162528"/>
              <a:gd name="connsiteX13" fmla="*/ 957263 w 1710486"/>
              <a:gd name="connsiteY13" fmla="*/ 739699 h 2162528"/>
              <a:gd name="connsiteX14" fmla="*/ 992982 w 1710486"/>
              <a:gd name="connsiteY14" fmla="*/ 492049 h 2162528"/>
              <a:gd name="connsiteX15" fmla="*/ 1131094 w 1710486"/>
              <a:gd name="connsiteY15" fmla="*/ 430136 h 2162528"/>
              <a:gd name="connsiteX16" fmla="*/ 1097755 w 1710486"/>
              <a:gd name="connsiteY16" fmla="*/ 837330 h 2162528"/>
              <a:gd name="connsiteX17" fmla="*/ 1162050 w 1710486"/>
              <a:gd name="connsiteY17" fmla="*/ 427755 h 2162528"/>
              <a:gd name="connsiteX18" fmla="*/ 1315198 w 1710486"/>
              <a:gd name="connsiteY18" fmla="*/ 342900 h 2162528"/>
              <a:gd name="connsiteX19" fmla="*/ 1343773 w 1710486"/>
              <a:gd name="connsiteY19" fmla="*/ 471488 h 2162528"/>
              <a:gd name="connsiteX20" fmla="*/ 1396161 w 1710486"/>
              <a:gd name="connsiteY20" fmla="*/ 700088 h 2162528"/>
              <a:gd name="connsiteX21" fmla="*/ 1419973 w 1710486"/>
              <a:gd name="connsiteY21" fmla="*/ 828675 h 2162528"/>
              <a:gd name="connsiteX22" fmla="*/ 1329486 w 1710486"/>
              <a:gd name="connsiteY22" fmla="*/ 933450 h 2162528"/>
              <a:gd name="connsiteX23" fmla="*/ 1439023 w 1710486"/>
              <a:gd name="connsiteY23" fmla="*/ 871538 h 2162528"/>
              <a:gd name="connsiteX24" fmla="*/ 1439023 w 1710486"/>
              <a:gd name="connsiteY24" fmla="*/ 942975 h 2162528"/>
              <a:gd name="connsiteX25" fmla="*/ 1458073 w 1710486"/>
              <a:gd name="connsiteY25" fmla="*/ 1047750 h 2162528"/>
              <a:gd name="connsiteX26" fmla="*/ 1386636 w 1710486"/>
              <a:gd name="connsiteY26" fmla="*/ 1157288 h 2162528"/>
              <a:gd name="connsiteX27" fmla="*/ 1205661 w 1710486"/>
              <a:gd name="connsiteY27" fmla="*/ 1338263 h 2162528"/>
              <a:gd name="connsiteX28" fmla="*/ 1058023 w 1710486"/>
              <a:gd name="connsiteY28" fmla="*/ 1395413 h 2162528"/>
              <a:gd name="connsiteX29" fmla="*/ 1205661 w 1710486"/>
              <a:gd name="connsiteY29" fmla="*/ 1400175 h 2162528"/>
              <a:gd name="connsiteX30" fmla="*/ 1191373 w 1710486"/>
              <a:gd name="connsiteY30" fmla="*/ 1466850 h 2162528"/>
              <a:gd name="connsiteX31" fmla="*/ 1234236 w 1710486"/>
              <a:gd name="connsiteY31" fmla="*/ 1414463 h 2162528"/>
              <a:gd name="connsiteX32" fmla="*/ 1262811 w 1710486"/>
              <a:gd name="connsiteY32" fmla="*/ 1328738 h 2162528"/>
              <a:gd name="connsiteX33" fmla="*/ 1400923 w 1710486"/>
              <a:gd name="connsiteY33" fmla="*/ 1209675 h 2162528"/>
              <a:gd name="connsiteX34" fmla="*/ 1400923 w 1710486"/>
              <a:gd name="connsiteY34" fmla="*/ 1338263 h 2162528"/>
              <a:gd name="connsiteX35" fmla="*/ 1396161 w 1710486"/>
              <a:gd name="connsiteY35" fmla="*/ 1395413 h 2162528"/>
              <a:gd name="connsiteX36" fmla="*/ 1339011 w 1710486"/>
              <a:gd name="connsiteY36" fmla="*/ 1466850 h 2162528"/>
              <a:gd name="connsiteX37" fmla="*/ 1234236 w 1710486"/>
              <a:gd name="connsiteY37" fmla="*/ 1566863 h 2162528"/>
              <a:gd name="connsiteX38" fmla="*/ 1415211 w 1710486"/>
              <a:gd name="connsiteY38" fmla="*/ 1443038 h 2162528"/>
              <a:gd name="connsiteX39" fmla="*/ 1462836 w 1710486"/>
              <a:gd name="connsiteY39" fmla="*/ 1581150 h 2162528"/>
              <a:gd name="connsiteX40" fmla="*/ 1505698 w 1710486"/>
              <a:gd name="connsiteY40" fmla="*/ 1852613 h 2162528"/>
              <a:gd name="connsiteX41" fmla="*/ 1467598 w 1710486"/>
              <a:gd name="connsiteY41" fmla="*/ 1990725 h 2162528"/>
              <a:gd name="connsiteX42" fmla="*/ 1448548 w 1710486"/>
              <a:gd name="connsiteY42" fmla="*/ 2162175 h 2162528"/>
              <a:gd name="connsiteX43" fmla="*/ 1519986 w 1710486"/>
              <a:gd name="connsiteY43" fmla="*/ 1943100 h 2162528"/>
              <a:gd name="connsiteX44" fmla="*/ 1539036 w 1710486"/>
              <a:gd name="connsiteY44" fmla="*/ 1881188 h 2162528"/>
              <a:gd name="connsiteX45" fmla="*/ 1543798 w 1710486"/>
              <a:gd name="connsiteY45" fmla="*/ 1738313 h 2162528"/>
              <a:gd name="connsiteX46" fmla="*/ 1529511 w 1710486"/>
              <a:gd name="connsiteY46" fmla="*/ 1524000 h 2162528"/>
              <a:gd name="connsiteX47" fmla="*/ 1529511 w 1710486"/>
              <a:gd name="connsiteY47" fmla="*/ 1323975 h 2162528"/>
              <a:gd name="connsiteX48" fmla="*/ 1562848 w 1710486"/>
              <a:gd name="connsiteY48" fmla="*/ 1190625 h 2162528"/>
              <a:gd name="connsiteX49" fmla="*/ 1581898 w 1710486"/>
              <a:gd name="connsiteY49" fmla="*/ 1100138 h 2162528"/>
              <a:gd name="connsiteX50" fmla="*/ 1577136 w 1710486"/>
              <a:gd name="connsiteY50" fmla="*/ 1000125 h 2162528"/>
              <a:gd name="connsiteX51" fmla="*/ 1634286 w 1710486"/>
              <a:gd name="connsiteY51" fmla="*/ 995363 h 2162528"/>
              <a:gd name="connsiteX52" fmla="*/ 1710486 w 1710486"/>
              <a:gd name="connsiteY52" fmla="*/ 1052513 h 2162528"/>
              <a:gd name="connsiteX53" fmla="*/ 1665241 w 1710486"/>
              <a:gd name="connsiteY53" fmla="*/ 966788 h 2162528"/>
              <a:gd name="connsiteX54" fmla="*/ 1610473 w 1710486"/>
              <a:gd name="connsiteY54" fmla="*/ 904875 h 2162528"/>
              <a:gd name="connsiteX55" fmla="*/ 1558086 w 1710486"/>
              <a:gd name="connsiteY55" fmla="*/ 785813 h 2162528"/>
              <a:gd name="connsiteX56" fmla="*/ 1515223 w 1710486"/>
              <a:gd name="connsiteY56" fmla="*/ 685800 h 2162528"/>
              <a:gd name="connsiteX57" fmla="*/ 1486648 w 1710486"/>
              <a:gd name="connsiteY57" fmla="*/ 542925 h 2162528"/>
              <a:gd name="connsiteX58" fmla="*/ 1458073 w 1710486"/>
              <a:gd name="connsiteY58" fmla="*/ 376238 h 2162528"/>
              <a:gd name="connsiteX59" fmla="*/ 1524748 w 1710486"/>
              <a:gd name="connsiteY59" fmla="*/ 423863 h 2162528"/>
              <a:gd name="connsiteX60" fmla="*/ 1577136 w 1710486"/>
              <a:gd name="connsiteY60" fmla="*/ 452438 h 2162528"/>
              <a:gd name="connsiteX61" fmla="*/ 1472361 w 1710486"/>
              <a:gd name="connsiteY61" fmla="*/ 309563 h 2162528"/>
              <a:gd name="connsiteX62" fmla="*/ 1439023 w 1710486"/>
              <a:gd name="connsiteY62" fmla="*/ 200025 h 2162528"/>
              <a:gd name="connsiteX63" fmla="*/ 1453311 w 1710486"/>
              <a:gd name="connsiteY63" fmla="*/ 90488 h 2162528"/>
              <a:gd name="connsiteX64" fmla="*/ 1481885 w 1710486"/>
              <a:gd name="connsiteY64" fmla="*/ 0 h 2162528"/>
              <a:gd name="connsiteX65" fmla="*/ 1355680 w 1710486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52462 w 1710486"/>
              <a:gd name="connsiteY11" fmla="*/ 613492 h 2162528"/>
              <a:gd name="connsiteX12" fmla="*/ 933450 w 1710486"/>
              <a:gd name="connsiteY12" fmla="*/ 480142 h 2162528"/>
              <a:gd name="connsiteX13" fmla="*/ 957263 w 1710486"/>
              <a:gd name="connsiteY13" fmla="*/ 739699 h 2162528"/>
              <a:gd name="connsiteX14" fmla="*/ 992982 w 1710486"/>
              <a:gd name="connsiteY14" fmla="*/ 492049 h 2162528"/>
              <a:gd name="connsiteX15" fmla="*/ 1131094 w 1710486"/>
              <a:gd name="connsiteY15" fmla="*/ 430136 h 2162528"/>
              <a:gd name="connsiteX16" fmla="*/ 1097755 w 1710486"/>
              <a:gd name="connsiteY16" fmla="*/ 837330 h 2162528"/>
              <a:gd name="connsiteX17" fmla="*/ 1162050 w 1710486"/>
              <a:gd name="connsiteY17" fmla="*/ 427755 h 2162528"/>
              <a:gd name="connsiteX18" fmla="*/ 1315198 w 1710486"/>
              <a:gd name="connsiteY18" fmla="*/ 342900 h 2162528"/>
              <a:gd name="connsiteX19" fmla="*/ 1343773 w 1710486"/>
              <a:gd name="connsiteY19" fmla="*/ 471488 h 2162528"/>
              <a:gd name="connsiteX20" fmla="*/ 1396161 w 1710486"/>
              <a:gd name="connsiteY20" fmla="*/ 700088 h 2162528"/>
              <a:gd name="connsiteX21" fmla="*/ 1419973 w 1710486"/>
              <a:gd name="connsiteY21" fmla="*/ 828675 h 2162528"/>
              <a:gd name="connsiteX22" fmla="*/ 1329486 w 1710486"/>
              <a:gd name="connsiteY22" fmla="*/ 933450 h 2162528"/>
              <a:gd name="connsiteX23" fmla="*/ 1439023 w 1710486"/>
              <a:gd name="connsiteY23" fmla="*/ 871538 h 2162528"/>
              <a:gd name="connsiteX24" fmla="*/ 1439023 w 1710486"/>
              <a:gd name="connsiteY24" fmla="*/ 942975 h 2162528"/>
              <a:gd name="connsiteX25" fmla="*/ 1458073 w 1710486"/>
              <a:gd name="connsiteY25" fmla="*/ 1047750 h 2162528"/>
              <a:gd name="connsiteX26" fmla="*/ 1386636 w 1710486"/>
              <a:gd name="connsiteY26" fmla="*/ 1157288 h 2162528"/>
              <a:gd name="connsiteX27" fmla="*/ 1205661 w 1710486"/>
              <a:gd name="connsiteY27" fmla="*/ 1338263 h 2162528"/>
              <a:gd name="connsiteX28" fmla="*/ 1058023 w 1710486"/>
              <a:gd name="connsiteY28" fmla="*/ 1395413 h 2162528"/>
              <a:gd name="connsiteX29" fmla="*/ 1205661 w 1710486"/>
              <a:gd name="connsiteY29" fmla="*/ 1400175 h 2162528"/>
              <a:gd name="connsiteX30" fmla="*/ 1191373 w 1710486"/>
              <a:gd name="connsiteY30" fmla="*/ 1466850 h 2162528"/>
              <a:gd name="connsiteX31" fmla="*/ 1234236 w 1710486"/>
              <a:gd name="connsiteY31" fmla="*/ 1414463 h 2162528"/>
              <a:gd name="connsiteX32" fmla="*/ 1262811 w 1710486"/>
              <a:gd name="connsiteY32" fmla="*/ 1328738 h 2162528"/>
              <a:gd name="connsiteX33" fmla="*/ 1400923 w 1710486"/>
              <a:gd name="connsiteY33" fmla="*/ 1209675 h 2162528"/>
              <a:gd name="connsiteX34" fmla="*/ 1400923 w 1710486"/>
              <a:gd name="connsiteY34" fmla="*/ 1338263 h 2162528"/>
              <a:gd name="connsiteX35" fmla="*/ 1396161 w 1710486"/>
              <a:gd name="connsiteY35" fmla="*/ 1395413 h 2162528"/>
              <a:gd name="connsiteX36" fmla="*/ 1339011 w 1710486"/>
              <a:gd name="connsiteY36" fmla="*/ 1466850 h 2162528"/>
              <a:gd name="connsiteX37" fmla="*/ 1234236 w 1710486"/>
              <a:gd name="connsiteY37" fmla="*/ 1566863 h 2162528"/>
              <a:gd name="connsiteX38" fmla="*/ 1415211 w 1710486"/>
              <a:gd name="connsiteY38" fmla="*/ 1443038 h 2162528"/>
              <a:gd name="connsiteX39" fmla="*/ 1462836 w 1710486"/>
              <a:gd name="connsiteY39" fmla="*/ 1581150 h 2162528"/>
              <a:gd name="connsiteX40" fmla="*/ 1505698 w 1710486"/>
              <a:gd name="connsiteY40" fmla="*/ 1852613 h 2162528"/>
              <a:gd name="connsiteX41" fmla="*/ 1467598 w 1710486"/>
              <a:gd name="connsiteY41" fmla="*/ 1990725 h 2162528"/>
              <a:gd name="connsiteX42" fmla="*/ 1448548 w 1710486"/>
              <a:gd name="connsiteY42" fmla="*/ 2162175 h 2162528"/>
              <a:gd name="connsiteX43" fmla="*/ 1519986 w 1710486"/>
              <a:gd name="connsiteY43" fmla="*/ 1943100 h 2162528"/>
              <a:gd name="connsiteX44" fmla="*/ 1539036 w 1710486"/>
              <a:gd name="connsiteY44" fmla="*/ 1881188 h 2162528"/>
              <a:gd name="connsiteX45" fmla="*/ 1543798 w 1710486"/>
              <a:gd name="connsiteY45" fmla="*/ 1738313 h 2162528"/>
              <a:gd name="connsiteX46" fmla="*/ 1529511 w 1710486"/>
              <a:gd name="connsiteY46" fmla="*/ 1524000 h 2162528"/>
              <a:gd name="connsiteX47" fmla="*/ 1529511 w 1710486"/>
              <a:gd name="connsiteY47" fmla="*/ 1323975 h 2162528"/>
              <a:gd name="connsiteX48" fmla="*/ 1562848 w 1710486"/>
              <a:gd name="connsiteY48" fmla="*/ 1190625 h 2162528"/>
              <a:gd name="connsiteX49" fmla="*/ 1581898 w 1710486"/>
              <a:gd name="connsiteY49" fmla="*/ 1100138 h 2162528"/>
              <a:gd name="connsiteX50" fmla="*/ 1577136 w 1710486"/>
              <a:gd name="connsiteY50" fmla="*/ 1000125 h 2162528"/>
              <a:gd name="connsiteX51" fmla="*/ 1634286 w 1710486"/>
              <a:gd name="connsiteY51" fmla="*/ 995363 h 2162528"/>
              <a:gd name="connsiteX52" fmla="*/ 1710486 w 1710486"/>
              <a:gd name="connsiteY52" fmla="*/ 1052513 h 2162528"/>
              <a:gd name="connsiteX53" fmla="*/ 1665241 w 1710486"/>
              <a:gd name="connsiteY53" fmla="*/ 966788 h 2162528"/>
              <a:gd name="connsiteX54" fmla="*/ 1610473 w 1710486"/>
              <a:gd name="connsiteY54" fmla="*/ 904875 h 2162528"/>
              <a:gd name="connsiteX55" fmla="*/ 1558086 w 1710486"/>
              <a:gd name="connsiteY55" fmla="*/ 785813 h 2162528"/>
              <a:gd name="connsiteX56" fmla="*/ 1515223 w 1710486"/>
              <a:gd name="connsiteY56" fmla="*/ 685800 h 2162528"/>
              <a:gd name="connsiteX57" fmla="*/ 1486648 w 1710486"/>
              <a:gd name="connsiteY57" fmla="*/ 542925 h 2162528"/>
              <a:gd name="connsiteX58" fmla="*/ 1458073 w 1710486"/>
              <a:gd name="connsiteY58" fmla="*/ 376238 h 2162528"/>
              <a:gd name="connsiteX59" fmla="*/ 1524748 w 1710486"/>
              <a:gd name="connsiteY59" fmla="*/ 423863 h 2162528"/>
              <a:gd name="connsiteX60" fmla="*/ 1577136 w 1710486"/>
              <a:gd name="connsiteY60" fmla="*/ 452438 h 2162528"/>
              <a:gd name="connsiteX61" fmla="*/ 1472361 w 1710486"/>
              <a:gd name="connsiteY61" fmla="*/ 309563 h 2162528"/>
              <a:gd name="connsiteX62" fmla="*/ 1439023 w 1710486"/>
              <a:gd name="connsiteY62" fmla="*/ 200025 h 2162528"/>
              <a:gd name="connsiteX63" fmla="*/ 1453311 w 1710486"/>
              <a:gd name="connsiteY63" fmla="*/ 90488 h 2162528"/>
              <a:gd name="connsiteX64" fmla="*/ 1481885 w 1710486"/>
              <a:gd name="connsiteY64" fmla="*/ 0 h 2162528"/>
              <a:gd name="connsiteX65" fmla="*/ 1355680 w 1710486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52462 w 1710486"/>
              <a:gd name="connsiteY11" fmla="*/ 613492 h 2162528"/>
              <a:gd name="connsiteX12" fmla="*/ 933450 w 1710486"/>
              <a:gd name="connsiteY12" fmla="*/ 480142 h 2162528"/>
              <a:gd name="connsiteX13" fmla="*/ 957263 w 1710486"/>
              <a:gd name="connsiteY13" fmla="*/ 739699 h 2162528"/>
              <a:gd name="connsiteX14" fmla="*/ 992982 w 1710486"/>
              <a:gd name="connsiteY14" fmla="*/ 492049 h 2162528"/>
              <a:gd name="connsiteX15" fmla="*/ 1131094 w 1710486"/>
              <a:gd name="connsiteY15" fmla="*/ 430136 h 2162528"/>
              <a:gd name="connsiteX16" fmla="*/ 1097755 w 1710486"/>
              <a:gd name="connsiteY16" fmla="*/ 837330 h 2162528"/>
              <a:gd name="connsiteX17" fmla="*/ 1162050 w 1710486"/>
              <a:gd name="connsiteY17" fmla="*/ 427755 h 2162528"/>
              <a:gd name="connsiteX18" fmla="*/ 1315198 w 1710486"/>
              <a:gd name="connsiteY18" fmla="*/ 342900 h 2162528"/>
              <a:gd name="connsiteX19" fmla="*/ 1343773 w 1710486"/>
              <a:gd name="connsiteY19" fmla="*/ 471488 h 2162528"/>
              <a:gd name="connsiteX20" fmla="*/ 1396161 w 1710486"/>
              <a:gd name="connsiteY20" fmla="*/ 700088 h 2162528"/>
              <a:gd name="connsiteX21" fmla="*/ 1419973 w 1710486"/>
              <a:gd name="connsiteY21" fmla="*/ 828675 h 2162528"/>
              <a:gd name="connsiteX22" fmla="*/ 1329486 w 1710486"/>
              <a:gd name="connsiteY22" fmla="*/ 933450 h 2162528"/>
              <a:gd name="connsiteX23" fmla="*/ 1439023 w 1710486"/>
              <a:gd name="connsiteY23" fmla="*/ 871538 h 2162528"/>
              <a:gd name="connsiteX24" fmla="*/ 1439023 w 1710486"/>
              <a:gd name="connsiteY24" fmla="*/ 942975 h 2162528"/>
              <a:gd name="connsiteX25" fmla="*/ 1458073 w 1710486"/>
              <a:gd name="connsiteY25" fmla="*/ 1047750 h 2162528"/>
              <a:gd name="connsiteX26" fmla="*/ 1386636 w 1710486"/>
              <a:gd name="connsiteY26" fmla="*/ 1157288 h 2162528"/>
              <a:gd name="connsiteX27" fmla="*/ 1205661 w 1710486"/>
              <a:gd name="connsiteY27" fmla="*/ 1338263 h 2162528"/>
              <a:gd name="connsiteX28" fmla="*/ 1058023 w 1710486"/>
              <a:gd name="connsiteY28" fmla="*/ 1395413 h 2162528"/>
              <a:gd name="connsiteX29" fmla="*/ 1205661 w 1710486"/>
              <a:gd name="connsiteY29" fmla="*/ 1400175 h 2162528"/>
              <a:gd name="connsiteX30" fmla="*/ 1191373 w 1710486"/>
              <a:gd name="connsiteY30" fmla="*/ 1466850 h 2162528"/>
              <a:gd name="connsiteX31" fmla="*/ 1234236 w 1710486"/>
              <a:gd name="connsiteY31" fmla="*/ 1414463 h 2162528"/>
              <a:gd name="connsiteX32" fmla="*/ 1262811 w 1710486"/>
              <a:gd name="connsiteY32" fmla="*/ 1328738 h 2162528"/>
              <a:gd name="connsiteX33" fmla="*/ 1400923 w 1710486"/>
              <a:gd name="connsiteY33" fmla="*/ 1209675 h 2162528"/>
              <a:gd name="connsiteX34" fmla="*/ 1400923 w 1710486"/>
              <a:gd name="connsiteY34" fmla="*/ 1338263 h 2162528"/>
              <a:gd name="connsiteX35" fmla="*/ 1396161 w 1710486"/>
              <a:gd name="connsiteY35" fmla="*/ 1395413 h 2162528"/>
              <a:gd name="connsiteX36" fmla="*/ 1339011 w 1710486"/>
              <a:gd name="connsiteY36" fmla="*/ 1466850 h 2162528"/>
              <a:gd name="connsiteX37" fmla="*/ 1234236 w 1710486"/>
              <a:gd name="connsiteY37" fmla="*/ 1566863 h 2162528"/>
              <a:gd name="connsiteX38" fmla="*/ 1415211 w 1710486"/>
              <a:gd name="connsiteY38" fmla="*/ 1443038 h 2162528"/>
              <a:gd name="connsiteX39" fmla="*/ 1462836 w 1710486"/>
              <a:gd name="connsiteY39" fmla="*/ 1581150 h 2162528"/>
              <a:gd name="connsiteX40" fmla="*/ 1505698 w 1710486"/>
              <a:gd name="connsiteY40" fmla="*/ 1852613 h 2162528"/>
              <a:gd name="connsiteX41" fmla="*/ 1467598 w 1710486"/>
              <a:gd name="connsiteY41" fmla="*/ 1990725 h 2162528"/>
              <a:gd name="connsiteX42" fmla="*/ 1448548 w 1710486"/>
              <a:gd name="connsiteY42" fmla="*/ 2162175 h 2162528"/>
              <a:gd name="connsiteX43" fmla="*/ 1519986 w 1710486"/>
              <a:gd name="connsiteY43" fmla="*/ 1943100 h 2162528"/>
              <a:gd name="connsiteX44" fmla="*/ 1539036 w 1710486"/>
              <a:gd name="connsiteY44" fmla="*/ 1881188 h 2162528"/>
              <a:gd name="connsiteX45" fmla="*/ 1543798 w 1710486"/>
              <a:gd name="connsiteY45" fmla="*/ 1738313 h 2162528"/>
              <a:gd name="connsiteX46" fmla="*/ 1529511 w 1710486"/>
              <a:gd name="connsiteY46" fmla="*/ 1524000 h 2162528"/>
              <a:gd name="connsiteX47" fmla="*/ 1529511 w 1710486"/>
              <a:gd name="connsiteY47" fmla="*/ 1323975 h 2162528"/>
              <a:gd name="connsiteX48" fmla="*/ 1562848 w 1710486"/>
              <a:gd name="connsiteY48" fmla="*/ 1190625 h 2162528"/>
              <a:gd name="connsiteX49" fmla="*/ 1581898 w 1710486"/>
              <a:gd name="connsiteY49" fmla="*/ 1100138 h 2162528"/>
              <a:gd name="connsiteX50" fmla="*/ 1577136 w 1710486"/>
              <a:gd name="connsiteY50" fmla="*/ 1000125 h 2162528"/>
              <a:gd name="connsiteX51" fmla="*/ 1634286 w 1710486"/>
              <a:gd name="connsiteY51" fmla="*/ 995363 h 2162528"/>
              <a:gd name="connsiteX52" fmla="*/ 1710486 w 1710486"/>
              <a:gd name="connsiteY52" fmla="*/ 1052513 h 2162528"/>
              <a:gd name="connsiteX53" fmla="*/ 1665241 w 1710486"/>
              <a:gd name="connsiteY53" fmla="*/ 966788 h 2162528"/>
              <a:gd name="connsiteX54" fmla="*/ 1610473 w 1710486"/>
              <a:gd name="connsiteY54" fmla="*/ 904875 h 2162528"/>
              <a:gd name="connsiteX55" fmla="*/ 1558086 w 1710486"/>
              <a:gd name="connsiteY55" fmla="*/ 785813 h 2162528"/>
              <a:gd name="connsiteX56" fmla="*/ 1515223 w 1710486"/>
              <a:gd name="connsiteY56" fmla="*/ 685800 h 2162528"/>
              <a:gd name="connsiteX57" fmla="*/ 1486648 w 1710486"/>
              <a:gd name="connsiteY57" fmla="*/ 542925 h 2162528"/>
              <a:gd name="connsiteX58" fmla="*/ 1458073 w 1710486"/>
              <a:gd name="connsiteY58" fmla="*/ 376238 h 2162528"/>
              <a:gd name="connsiteX59" fmla="*/ 1524748 w 1710486"/>
              <a:gd name="connsiteY59" fmla="*/ 423863 h 2162528"/>
              <a:gd name="connsiteX60" fmla="*/ 1577136 w 1710486"/>
              <a:gd name="connsiteY60" fmla="*/ 452438 h 2162528"/>
              <a:gd name="connsiteX61" fmla="*/ 1472361 w 1710486"/>
              <a:gd name="connsiteY61" fmla="*/ 309563 h 2162528"/>
              <a:gd name="connsiteX62" fmla="*/ 1439023 w 1710486"/>
              <a:gd name="connsiteY62" fmla="*/ 200025 h 2162528"/>
              <a:gd name="connsiteX63" fmla="*/ 1453311 w 1710486"/>
              <a:gd name="connsiteY63" fmla="*/ 90488 h 2162528"/>
              <a:gd name="connsiteX64" fmla="*/ 1481885 w 1710486"/>
              <a:gd name="connsiteY64" fmla="*/ 0 h 2162528"/>
              <a:gd name="connsiteX65" fmla="*/ 1355680 w 1710486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52462 w 1710486"/>
              <a:gd name="connsiteY11" fmla="*/ 613492 h 2162528"/>
              <a:gd name="connsiteX12" fmla="*/ 933450 w 1710486"/>
              <a:gd name="connsiteY12" fmla="*/ 480142 h 2162528"/>
              <a:gd name="connsiteX13" fmla="*/ 957263 w 1710486"/>
              <a:gd name="connsiteY13" fmla="*/ 739699 h 2162528"/>
              <a:gd name="connsiteX14" fmla="*/ 992982 w 1710486"/>
              <a:gd name="connsiteY14" fmla="*/ 492049 h 2162528"/>
              <a:gd name="connsiteX15" fmla="*/ 1131094 w 1710486"/>
              <a:gd name="connsiteY15" fmla="*/ 430136 h 2162528"/>
              <a:gd name="connsiteX16" fmla="*/ 1097755 w 1710486"/>
              <a:gd name="connsiteY16" fmla="*/ 837330 h 2162528"/>
              <a:gd name="connsiteX17" fmla="*/ 1162050 w 1710486"/>
              <a:gd name="connsiteY17" fmla="*/ 427755 h 2162528"/>
              <a:gd name="connsiteX18" fmla="*/ 1315198 w 1710486"/>
              <a:gd name="connsiteY18" fmla="*/ 342900 h 2162528"/>
              <a:gd name="connsiteX19" fmla="*/ 1343773 w 1710486"/>
              <a:gd name="connsiteY19" fmla="*/ 471488 h 2162528"/>
              <a:gd name="connsiteX20" fmla="*/ 1396161 w 1710486"/>
              <a:gd name="connsiteY20" fmla="*/ 700088 h 2162528"/>
              <a:gd name="connsiteX21" fmla="*/ 1419973 w 1710486"/>
              <a:gd name="connsiteY21" fmla="*/ 828675 h 2162528"/>
              <a:gd name="connsiteX22" fmla="*/ 1329486 w 1710486"/>
              <a:gd name="connsiteY22" fmla="*/ 933450 h 2162528"/>
              <a:gd name="connsiteX23" fmla="*/ 1439023 w 1710486"/>
              <a:gd name="connsiteY23" fmla="*/ 871538 h 2162528"/>
              <a:gd name="connsiteX24" fmla="*/ 1439023 w 1710486"/>
              <a:gd name="connsiteY24" fmla="*/ 942975 h 2162528"/>
              <a:gd name="connsiteX25" fmla="*/ 1458073 w 1710486"/>
              <a:gd name="connsiteY25" fmla="*/ 1047750 h 2162528"/>
              <a:gd name="connsiteX26" fmla="*/ 1386636 w 1710486"/>
              <a:gd name="connsiteY26" fmla="*/ 1157288 h 2162528"/>
              <a:gd name="connsiteX27" fmla="*/ 1205661 w 1710486"/>
              <a:gd name="connsiteY27" fmla="*/ 1338263 h 2162528"/>
              <a:gd name="connsiteX28" fmla="*/ 1058023 w 1710486"/>
              <a:gd name="connsiteY28" fmla="*/ 1395413 h 2162528"/>
              <a:gd name="connsiteX29" fmla="*/ 1205661 w 1710486"/>
              <a:gd name="connsiteY29" fmla="*/ 1400175 h 2162528"/>
              <a:gd name="connsiteX30" fmla="*/ 1191373 w 1710486"/>
              <a:gd name="connsiteY30" fmla="*/ 1466850 h 2162528"/>
              <a:gd name="connsiteX31" fmla="*/ 1234236 w 1710486"/>
              <a:gd name="connsiteY31" fmla="*/ 1414463 h 2162528"/>
              <a:gd name="connsiteX32" fmla="*/ 1262811 w 1710486"/>
              <a:gd name="connsiteY32" fmla="*/ 1328738 h 2162528"/>
              <a:gd name="connsiteX33" fmla="*/ 1400923 w 1710486"/>
              <a:gd name="connsiteY33" fmla="*/ 1209675 h 2162528"/>
              <a:gd name="connsiteX34" fmla="*/ 1400923 w 1710486"/>
              <a:gd name="connsiteY34" fmla="*/ 1338263 h 2162528"/>
              <a:gd name="connsiteX35" fmla="*/ 1396161 w 1710486"/>
              <a:gd name="connsiteY35" fmla="*/ 1395413 h 2162528"/>
              <a:gd name="connsiteX36" fmla="*/ 1339011 w 1710486"/>
              <a:gd name="connsiteY36" fmla="*/ 1466850 h 2162528"/>
              <a:gd name="connsiteX37" fmla="*/ 1234236 w 1710486"/>
              <a:gd name="connsiteY37" fmla="*/ 1566863 h 2162528"/>
              <a:gd name="connsiteX38" fmla="*/ 1415211 w 1710486"/>
              <a:gd name="connsiteY38" fmla="*/ 1443038 h 2162528"/>
              <a:gd name="connsiteX39" fmla="*/ 1462836 w 1710486"/>
              <a:gd name="connsiteY39" fmla="*/ 1581150 h 2162528"/>
              <a:gd name="connsiteX40" fmla="*/ 1505698 w 1710486"/>
              <a:gd name="connsiteY40" fmla="*/ 1852613 h 2162528"/>
              <a:gd name="connsiteX41" fmla="*/ 1467598 w 1710486"/>
              <a:gd name="connsiteY41" fmla="*/ 1990725 h 2162528"/>
              <a:gd name="connsiteX42" fmla="*/ 1448548 w 1710486"/>
              <a:gd name="connsiteY42" fmla="*/ 2162175 h 2162528"/>
              <a:gd name="connsiteX43" fmla="*/ 1519986 w 1710486"/>
              <a:gd name="connsiteY43" fmla="*/ 1943100 h 2162528"/>
              <a:gd name="connsiteX44" fmla="*/ 1539036 w 1710486"/>
              <a:gd name="connsiteY44" fmla="*/ 1881188 h 2162528"/>
              <a:gd name="connsiteX45" fmla="*/ 1543798 w 1710486"/>
              <a:gd name="connsiteY45" fmla="*/ 1738313 h 2162528"/>
              <a:gd name="connsiteX46" fmla="*/ 1529511 w 1710486"/>
              <a:gd name="connsiteY46" fmla="*/ 1524000 h 2162528"/>
              <a:gd name="connsiteX47" fmla="*/ 1529511 w 1710486"/>
              <a:gd name="connsiteY47" fmla="*/ 1323975 h 2162528"/>
              <a:gd name="connsiteX48" fmla="*/ 1562848 w 1710486"/>
              <a:gd name="connsiteY48" fmla="*/ 1190625 h 2162528"/>
              <a:gd name="connsiteX49" fmla="*/ 1581898 w 1710486"/>
              <a:gd name="connsiteY49" fmla="*/ 1100138 h 2162528"/>
              <a:gd name="connsiteX50" fmla="*/ 1577136 w 1710486"/>
              <a:gd name="connsiteY50" fmla="*/ 1000125 h 2162528"/>
              <a:gd name="connsiteX51" fmla="*/ 1634286 w 1710486"/>
              <a:gd name="connsiteY51" fmla="*/ 995363 h 2162528"/>
              <a:gd name="connsiteX52" fmla="*/ 1710486 w 1710486"/>
              <a:gd name="connsiteY52" fmla="*/ 1052513 h 2162528"/>
              <a:gd name="connsiteX53" fmla="*/ 1665241 w 1710486"/>
              <a:gd name="connsiteY53" fmla="*/ 966788 h 2162528"/>
              <a:gd name="connsiteX54" fmla="*/ 1610473 w 1710486"/>
              <a:gd name="connsiteY54" fmla="*/ 904875 h 2162528"/>
              <a:gd name="connsiteX55" fmla="*/ 1558086 w 1710486"/>
              <a:gd name="connsiteY55" fmla="*/ 785813 h 2162528"/>
              <a:gd name="connsiteX56" fmla="*/ 1515223 w 1710486"/>
              <a:gd name="connsiteY56" fmla="*/ 685800 h 2162528"/>
              <a:gd name="connsiteX57" fmla="*/ 1486648 w 1710486"/>
              <a:gd name="connsiteY57" fmla="*/ 542925 h 2162528"/>
              <a:gd name="connsiteX58" fmla="*/ 1458073 w 1710486"/>
              <a:gd name="connsiteY58" fmla="*/ 376238 h 2162528"/>
              <a:gd name="connsiteX59" fmla="*/ 1524748 w 1710486"/>
              <a:gd name="connsiteY59" fmla="*/ 423863 h 2162528"/>
              <a:gd name="connsiteX60" fmla="*/ 1577136 w 1710486"/>
              <a:gd name="connsiteY60" fmla="*/ 452438 h 2162528"/>
              <a:gd name="connsiteX61" fmla="*/ 1472361 w 1710486"/>
              <a:gd name="connsiteY61" fmla="*/ 309563 h 2162528"/>
              <a:gd name="connsiteX62" fmla="*/ 1439023 w 1710486"/>
              <a:gd name="connsiteY62" fmla="*/ 200025 h 2162528"/>
              <a:gd name="connsiteX63" fmla="*/ 1453311 w 1710486"/>
              <a:gd name="connsiteY63" fmla="*/ 90488 h 2162528"/>
              <a:gd name="connsiteX64" fmla="*/ 1481885 w 1710486"/>
              <a:gd name="connsiteY64" fmla="*/ 0 h 2162528"/>
              <a:gd name="connsiteX65" fmla="*/ 1355680 w 1710486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933450 w 1710486"/>
              <a:gd name="connsiteY12" fmla="*/ 480142 h 2162528"/>
              <a:gd name="connsiteX13" fmla="*/ 957263 w 1710486"/>
              <a:gd name="connsiteY13" fmla="*/ 739699 h 2162528"/>
              <a:gd name="connsiteX14" fmla="*/ 992982 w 1710486"/>
              <a:gd name="connsiteY14" fmla="*/ 492049 h 2162528"/>
              <a:gd name="connsiteX15" fmla="*/ 1131094 w 1710486"/>
              <a:gd name="connsiteY15" fmla="*/ 430136 h 2162528"/>
              <a:gd name="connsiteX16" fmla="*/ 1097755 w 1710486"/>
              <a:gd name="connsiteY16" fmla="*/ 837330 h 2162528"/>
              <a:gd name="connsiteX17" fmla="*/ 1162050 w 1710486"/>
              <a:gd name="connsiteY17" fmla="*/ 427755 h 2162528"/>
              <a:gd name="connsiteX18" fmla="*/ 1315198 w 1710486"/>
              <a:gd name="connsiteY18" fmla="*/ 342900 h 2162528"/>
              <a:gd name="connsiteX19" fmla="*/ 1343773 w 1710486"/>
              <a:gd name="connsiteY19" fmla="*/ 471488 h 2162528"/>
              <a:gd name="connsiteX20" fmla="*/ 1396161 w 1710486"/>
              <a:gd name="connsiteY20" fmla="*/ 700088 h 2162528"/>
              <a:gd name="connsiteX21" fmla="*/ 1419973 w 1710486"/>
              <a:gd name="connsiteY21" fmla="*/ 828675 h 2162528"/>
              <a:gd name="connsiteX22" fmla="*/ 1329486 w 1710486"/>
              <a:gd name="connsiteY22" fmla="*/ 933450 h 2162528"/>
              <a:gd name="connsiteX23" fmla="*/ 1439023 w 1710486"/>
              <a:gd name="connsiteY23" fmla="*/ 871538 h 2162528"/>
              <a:gd name="connsiteX24" fmla="*/ 1439023 w 1710486"/>
              <a:gd name="connsiteY24" fmla="*/ 942975 h 2162528"/>
              <a:gd name="connsiteX25" fmla="*/ 1458073 w 1710486"/>
              <a:gd name="connsiteY25" fmla="*/ 1047750 h 2162528"/>
              <a:gd name="connsiteX26" fmla="*/ 1386636 w 1710486"/>
              <a:gd name="connsiteY26" fmla="*/ 1157288 h 2162528"/>
              <a:gd name="connsiteX27" fmla="*/ 1205661 w 1710486"/>
              <a:gd name="connsiteY27" fmla="*/ 1338263 h 2162528"/>
              <a:gd name="connsiteX28" fmla="*/ 1058023 w 1710486"/>
              <a:gd name="connsiteY28" fmla="*/ 1395413 h 2162528"/>
              <a:gd name="connsiteX29" fmla="*/ 1205661 w 1710486"/>
              <a:gd name="connsiteY29" fmla="*/ 1400175 h 2162528"/>
              <a:gd name="connsiteX30" fmla="*/ 1191373 w 1710486"/>
              <a:gd name="connsiteY30" fmla="*/ 1466850 h 2162528"/>
              <a:gd name="connsiteX31" fmla="*/ 1234236 w 1710486"/>
              <a:gd name="connsiteY31" fmla="*/ 1414463 h 2162528"/>
              <a:gd name="connsiteX32" fmla="*/ 1262811 w 1710486"/>
              <a:gd name="connsiteY32" fmla="*/ 1328738 h 2162528"/>
              <a:gd name="connsiteX33" fmla="*/ 1400923 w 1710486"/>
              <a:gd name="connsiteY33" fmla="*/ 1209675 h 2162528"/>
              <a:gd name="connsiteX34" fmla="*/ 1400923 w 1710486"/>
              <a:gd name="connsiteY34" fmla="*/ 1338263 h 2162528"/>
              <a:gd name="connsiteX35" fmla="*/ 1396161 w 1710486"/>
              <a:gd name="connsiteY35" fmla="*/ 1395413 h 2162528"/>
              <a:gd name="connsiteX36" fmla="*/ 1339011 w 1710486"/>
              <a:gd name="connsiteY36" fmla="*/ 1466850 h 2162528"/>
              <a:gd name="connsiteX37" fmla="*/ 1234236 w 1710486"/>
              <a:gd name="connsiteY37" fmla="*/ 1566863 h 2162528"/>
              <a:gd name="connsiteX38" fmla="*/ 1415211 w 1710486"/>
              <a:gd name="connsiteY38" fmla="*/ 1443038 h 2162528"/>
              <a:gd name="connsiteX39" fmla="*/ 1462836 w 1710486"/>
              <a:gd name="connsiteY39" fmla="*/ 1581150 h 2162528"/>
              <a:gd name="connsiteX40" fmla="*/ 1505698 w 1710486"/>
              <a:gd name="connsiteY40" fmla="*/ 1852613 h 2162528"/>
              <a:gd name="connsiteX41" fmla="*/ 1467598 w 1710486"/>
              <a:gd name="connsiteY41" fmla="*/ 1990725 h 2162528"/>
              <a:gd name="connsiteX42" fmla="*/ 1448548 w 1710486"/>
              <a:gd name="connsiteY42" fmla="*/ 2162175 h 2162528"/>
              <a:gd name="connsiteX43" fmla="*/ 1519986 w 1710486"/>
              <a:gd name="connsiteY43" fmla="*/ 1943100 h 2162528"/>
              <a:gd name="connsiteX44" fmla="*/ 1539036 w 1710486"/>
              <a:gd name="connsiteY44" fmla="*/ 1881188 h 2162528"/>
              <a:gd name="connsiteX45" fmla="*/ 1543798 w 1710486"/>
              <a:gd name="connsiteY45" fmla="*/ 1738313 h 2162528"/>
              <a:gd name="connsiteX46" fmla="*/ 1529511 w 1710486"/>
              <a:gd name="connsiteY46" fmla="*/ 1524000 h 2162528"/>
              <a:gd name="connsiteX47" fmla="*/ 1529511 w 1710486"/>
              <a:gd name="connsiteY47" fmla="*/ 1323975 h 2162528"/>
              <a:gd name="connsiteX48" fmla="*/ 1562848 w 1710486"/>
              <a:gd name="connsiteY48" fmla="*/ 1190625 h 2162528"/>
              <a:gd name="connsiteX49" fmla="*/ 1581898 w 1710486"/>
              <a:gd name="connsiteY49" fmla="*/ 1100138 h 2162528"/>
              <a:gd name="connsiteX50" fmla="*/ 1577136 w 1710486"/>
              <a:gd name="connsiteY50" fmla="*/ 1000125 h 2162528"/>
              <a:gd name="connsiteX51" fmla="*/ 1634286 w 1710486"/>
              <a:gd name="connsiteY51" fmla="*/ 995363 h 2162528"/>
              <a:gd name="connsiteX52" fmla="*/ 1710486 w 1710486"/>
              <a:gd name="connsiteY52" fmla="*/ 1052513 h 2162528"/>
              <a:gd name="connsiteX53" fmla="*/ 1665241 w 1710486"/>
              <a:gd name="connsiteY53" fmla="*/ 966788 h 2162528"/>
              <a:gd name="connsiteX54" fmla="*/ 1610473 w 1710486"/>
              <a:gd name="connsiteY54" fmla="*/ 904875 h 2162528"/>
              <a:gd name="connsiteX55" fmla="*/ 1558086 w 1710486"/>
              <a:gd name="connsiteY55" fmla="*/ 785813 h 2162528"/>
              <a:gd name="connsiteX56" fmla="*/ 1515223 w 1710486"/>
              <a:gd name="connsiteY56" fmla="*/ 685800 h 2162528"/>
              <a:gd name="connsiteX57" fmla="*/ 1486648 w 1710486"/>
              <a:gd name="connsiteY57" fmla="*/ 542925 h 2162528"/>
              <a:gd name="connsiteX58" fmla="*/ 1458073 w 1710486"/>
              <a:gd name="connsiteY58" fmla="*/ 376238 h 2162528"/>
              <a:gd name="connsiteX59" fmla="*/ 1524748 w 1710486"/>
              <a:gd name="connsiteY59" fmla="*/ 423863 h 2162528"/>
              <a:gd name="connsiteX60" fmla="*/ 1577136 w 1710486"/>
              <a:gd name="connsiteY60" fmla="*/ 452438 h 2162528"/>
              <a:gd name="connsiteX61" fmla="*/ 1472361 w 1710486"/>
              <a:gd name="connsiteY61" fmla="*/ 309563 h 2162528"/>
              <a:gd name="connsiteX62" fmla="*/ 1439023 w 1710486"/>
              <a:gd name="connsiteY62" fmla="*/ 200025 h 2162528"/>
              <a:gd name="connsiteX63" fmla="*/ 1453311 w 1710486"/>
              <a:gd name="connsiteY63" fmla="*/ 90488 h 2162528"/>
              <a:gd name="connsiteX64" fmla="*/ 1481885 w 1710486"/>
              <a:gd name="connsiteY64" fmla="*/ 0 h 2162528"/>
              <a:gd name="connsiteX65" fmla="*/ 1355680 w 1710486"/>
              <a:gd name="connsiteY65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2982 w 1710486"/>
              <a:gd name="connsiteY15" fmla="*/ 492049 h 2162528"/>
              <a:gd name="connsiteX16" fmla="*/ 1131094 w 1710486"/>
              <a:gd name="connsiteY16" fmla="*/ 430136 h 2162528"/>
              <a:gd name="connsiteX17" fmla="*/ 1097755 w 1710486"/>
              <a:gd name="connsiteY17" fmla="*/ 837330 h 2162528"/>
              <a:gd name="connsiteX18" fmla="*/ 1162050 w 1710486"/>
              <a:gd name="connsiteY18" fmla="*/ 427755 h 2162528"/>
              <a:gd name="connsiteX19" fmla="*/ 1315198 w 1710486"/>
              <a:gd name="connsiteY19" fmla="*/ 342900 h 2162528"/>
              <a:gd name="connsiteX20" fmla="*/ 1343773 w 1710486"/>
              <a:gd name="connsiteY20" fmla="*/ 471488 h 2162528"/>
              <a:gd name="connsiteX21" fmla="*/ 1396161 w 1710486"/>
              <a:gd name="connsiteY21" fmla="*/ 700088 h 2162528"/>
              <a:gd name="connsiteX22" fmla="*/ 1419973 w 1710486"/>
              <a:gd name="connsiteY22" fmla="*/ 828675 h 2162528"/>
              <a:gd name="connsiteX23" fmla="*/ 1329486 w 1710486"/>
              <a:gd name="connsiteY23" fmla="*/ 933450 h 2162528"/>
              <a:gd name="connsiteX24" fmla="*/ 1439023 w 1710486"/>
              <a:gd name="connsiteY24" fmla="*/ 871538 h 2162528"/>
              <a:gd name="connsiteX25" fmla="*/ 1439023 w 1710486"/>
              <a:gd name="connsiteY25" fmla="*/ 942975 h 2162528"/>
              <a:gd name="connsiteX26" fmla="*/ 1458073 w 1710486"/>
              <a:gd name="connsiteY26" fmla="*/ 1047750 h 2162528"/>
              <a:gd name="connsiteX27" fmla="*/ 1386636 w 1710486"/>
              <a:gd name="connsiteY27" fmla="*/ 1157288 h 2162528"/>
              <a:gd name="connsiteX28" fmla="*/ 1205661 w 1710486"/>
              <a:gd name="connsiteY28" fmla="*/ 1338263 h 2162528"/>
              <a:gd name="connsiteX29" fmla="*/ 1058023 w 1710486"/>
              <a:gd name="connsiteY29" fmla="*/ 1395413 h 2162528"/>
              <a:gd name="connsiteX30" fmla="*/ 1205661 w 1710486"/>
              <a:gd name="connsiteY30" fmla="*/ 1400175 h 2162528"/>
              <a:gd name="connsiteX31" fmla="*/ 1191373 w 1710486"/>
              <a:gd name="connsiteY31" fmla="*/ 1466850 h 2162528"/>
              <a:gd name="connsiteX32" fmla="*/ 1234236 w 1710486"/>
              <a:gd name="connsiteY32" fmla="*/ 1414463 h 2162528"/>
              <a:gd name="connsiteX33" fmla="*/ 1262811 w 1710486"/>
              <a:gd name="connsiteY33" fmla="*/ 1328738 h 2162528"/>
              <a:gd name="connsiteX34" fmla="*/ 1400923 w 1710486"/>
              <a:gd name="connsiteY34" fmla="*/ 1209675 h 2162528"/>
              <a:gd name="connsiteX35" fmla="*/ 1400923 w 1710486"/>
              <a:gd name="connsiteY35" fmla="*/ 1338263 h 2162528"/>
              <a:gd name="connsiteX36" fmla="*/ 1396161 w 1710486"/>
              <a:gd name="connsiteY36" fmla="*/ 1395413 h 2162528"/>
              <a:gd name="connsiteX37" fmla="*/ 1339011 w 1710486"/>
              <a:gd name="connsiteY37" fmla="*/ 1466850 h 2162528"/>
              <a:gd name="connsiteX38" fmla="*/ 1234236 w 1710486"/>
              <a:gd name="connsiteY38" fmla="*/ 1566863 h 2162528"/>
              <a:gd name="connsiteX39" fmla="*/ 1415211 w 1710486"/>
              <a:gd name="connsiteY39" fmla="*/ 1443038 h 2162528"/>
              <a:gd name="connsiteX40" fmla="*/ 1462836 w 1710486"/>
              <a:gd name="connsiteY40" fmla="*/ 1581150 h 2162528"/>
              <a:gd name="connsiteX41" fmla="*/ 1505698 w 1710486"/>
              <a:gd name="connsiteY41" fmla="*/ 1852613 h 2162528"/>
              <a:gd name="connsiteX42" fmla="*/ 1467598 w 1710486"/>
              <a:gd name="connsiteY42" fmla="*/ 1990725 h 2162528"/>
              <a:gd name="connsiteX43" fmla="*/ 1448548 w 1710486"/>
              <a:gd name="connsiteY43" fmla="*/ 2162175 h 2162528"/>
              <a:gd name="connsiteX44" fmla="*/ 1519986 w 1710486"/>
              <a:gd name="connsiteY44" fmla="*/ 1943100 h 2162528"/>
              <a:gd name="connsiteX45" fmla="*/ 1539036 w 1710486"/>
              <a:gd name="connsiteY45" fmla="*/ 1881188 h 2162528"/>
              <a:gd name="connsiteX46" fmla="*/ 1543798 w 1710486"/>
              <a:gd name="connsiteY46" fmla="*/ 1738313 h 2162528"/>
              <a:gd name="connsiteX47" fmla="*/ 1529511 w 1710486"/>
              <a:gd name="connsiteY47" fmla="*/ 1524000 h 2162528"/>
              <a:gd name="connsiteX48" fmla="*/ 1529511 w 1710486"/>
              <a:gd name="connsiteY48" fmla="*/ 1323975 h 2162528"/>
              <a:gd name="connsiteX49" fmla="*/ 1562848 w 1710486"/>
              <a:gd name="connsiteY49" fmla="*/ 1190625 h 2162528"/>
              <a:gd name="connsiteX50" fmla="*/ 1581898 w 1710486"/>
              <a:gd name="connsiteY50" fmla="*/ 1100138 h 2162528"/>
              <a:gd name="connsiteX51" fmla="*/ 1577136 w 1710486"/>
              <a:gd name="connsiteY51" fmla="*/ 1000125 h 2162528"/>
              <a:gd name="connsiteX52" fmla="*/ 1634286 w 1710486"/>
              <a:gd name="connsiteY52" fmla="*/ 995363 h 2162528"/>
              <a:gd name="connsiteX53" fmla="*/ 1710486 w 1710486"/>
              <a:gd name="connsiteY53" fmla="*/ 1052513 h 2162528"/>
              <a:gd name="connsiteX54" fmla="*/ 1665241 w 1710486"/>
              <a:gd name="connsiteY54" fmla="*/ 966788 h 2162528"/>
              <a:gd name="connsiteX55" fmla="*/ 1610473 w 1710486"/>
              <a:gd name="connsiteY55" fmla="*/ 904875 h 2162528"/>
              <a:gd name="connsiteX56" fmla="*/ 1558086 w 1710486"/>
              <a:gd name="connsiteY56" fmla="*/ 785813 h 2162528"/>
              <a:gd name="connsiteX57" fmla="*/ 1515223 w 1710486"/>
              <a:gd name="connsiteY57" fmla="*/ 685800 h 2162528"/>
              <a:gd name="connsiteX58" fmla="*/ 1486648 w 1710486"/>
              <a:gd name="connsiteY58" fmla="*/ 542925 h 2162528"/>
              <a:gd name="connsiteX59" fmla="*/ 1458073 w 1710486"/>
              <a:gd name="connsiteY59" fmla="*/ 376238 h 2162528"/>
              <a:gd name="connsiteX60" fmla="*/ 1524748 w 1710486"/>
              <a:gd name="connsiteY60" fmla="*/ 423863 h 2162528"/>
              <a:gd name="connsiteX61" fmla="*/ 1577136 w 1710486"/>
              <a:gd name="connsiteY61" fmla="*/ 452438 h 2162528"/>
              <a:gd name="connsiteX62" fmla="*/ 1472361 w 1710486"/>
              <a:gd name="connsiteY62" fmla="*/ 309563 h 2162528"/>
              <a:gd name="connsiteX63" fmla="*/ 1439023 w 1710486"/>
              <a:gd name="connsiteY63" fmla="*/ 200025 h 2162528"/>
              <a:gd name="connsiteX64" fmla="*/ 1453311 w 1710486"/>
              <a:gd name="connsiteY64" fmla="*/ 90488 h 2162528"/>
              <a:gd name="connsiteX65" fmla="*/ 1481885 w 1710486"/>
              <a:gd name="connsiteY65" fmla="*/ 0 h 2162528"/>
              <a:gd name="connsiteX66" fmla="*/ 1355680 w 1710486"/>
              <a:gd name="connsiteY66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2982 w 1710486"/>
              <a:gd name="connsiteY15" fmla="*/ 492049 h 2162528"/>
              <a:gd name="connsiteX16" fmla="*/ 1131094 w 1710486"/>
              <a:gd name="connsiteY16" fmla="*/ 430136 h 2162528"/>
              <a:gd name="connsiteX17" fmla="*/ 1097755 w 1710486"/>
              <a:gd name="connsiteY17" fmla="*/ 837330 h 2162528"/>
              <a:gd name="connsiteX18" fmla="*/ 1162050 w 1710486"/>
              <a:gd name="connsiteY18" fmla="*/ 427755 h 2162528"/>
              <a:gd name="connsiteX19" fmla="*/ 1315198 w 1710486"/>
              <a:gd name="connsiteY19" fmla="*/ 342900 h 2162528"/>
              <a:gd name="connsiteX20" fmla="*/ 1343773 w 1710486"/>
              <a:gd name="connsiteY20" fmla="*/ 471488 h 2162528"/>
              <a:gd name="connsiteX21" fmla="*/ 1396161 w 1710486"/>
              <a:gd name="connsiteY21" fmla="*/ 700088 h 2162528"/>
              <a:gd name="connsiteX22" fmla="*/ 1419973 w 1710486"/>
              <a:gd name="connsiteY22" fmla="*/ 828675 h 2162528"/>
              <a:gd name="connsiteX23" fmla="*/ 1329486 w 1710486"/>
              <a:gd name="connsiteY23" fmla="*/ 933450 h 2162528"/>
              <a:gd name="connsiteX24" fmla="*/ 1439023 w 1710486"/>
              <a:gd name="connsiteY24" fmla="*/ 871538 h 2162528"/>
              <a:gd name="connsiteX25" fmla="*/ 1439023 w 1710486"/>
              <a:gd name="connsiteY25" fmla="*/ 942975 h 2162528"/>
              <a:gd name="connsiteX26" fmla="*/ 1458073 w 1710486"/>
              <a:gd name="connsiteY26" fmla="*/ 1047750 h 2162528"/>
              <a:gd name="connsiteX27" fmla="*/ 1386636 w 1710486"/>
              <a:gd name="connsiteY27" fmla="*/ 1157288 h 2162528"/>
              <a:gd name="connsiteX28" fmla="*/ 1205661 w 1710486"/>
              <a:gd name="connsiteY28" fmla="*/ 1338263 h 2162528"/>
              <a:gd name="connsiteX29" fmla="*/ 1058023 w 1710486"/>
              <a:gd name="connsiteY29" fmla="*/ 1395413 h 2162528"/>
              <a:gd name="connsiteX30" fmla="*/ 1205661 w 1710486"/>
              <a:gd name="connsiteY30" fmla="*/ 1400175 h 2162528"/>
              <a:gd name="connsiteX31" fmla="*/ 1191373 w 1710486"/>
              <a:gd name="connsiteY31" fmla="*/ 1466850 h 2162528"/>
              <a:gd name="connsiteX32" fmla="*/ 1234236 w 1710486"/>
              <a:gd name="connsiteY32" fmla="*/ 1414463 h 2162528"/>
              <a:gd name="connsiteX33" fmla="*/ 1262811 w 1710486"/>
              <a:gd name="connsiteY33" fmla="*/ 1328738 h 2162528"/>
              <a:gd name="connsiteX34" fmla="*/ 1400923 w 1710486"/>
              <a:gd name="connsiteY34" fmla="*/ 1209675 h 2162528"/>
              <a:gd name="connsiteX35" fmla="*/ 1400923 w 1710486"/>
              <a:gd name="connsiteY35" fmla="*/ 1338263 h 2162528"/>
              <a:gd name="connsiteX36" fmla="*/ 1396161 w 1710486"/>
              <a:gd name="connsiteY36" fmla="*/ 1395413 h 2162528"/>
              <a:gd name="connsiteX37" fmla="*/ 1339011 w 1710486"/>
              <a:gd name="connsiteY37" fmla="*/ 1466850 h 2162528"/>
              <a:gd name="connsiteX38" fmla="*/ 1234236 w 1710486"/>
              <a:gd name="connsiteY38" fmla="*/ 1566863 h 2162528"/>
              <a:gd name="connsiteX39" fmla="*/ 1415211 w 1710486"/>
              <a:gd name="connsiteY39" fmla="*/ 1443038 h 2162528"/>
              <a:gd name="connsiteX40" fmla="*/ 1462836 w 1710486"/>
              <a:gd name="connsiteY40" fmla="*/ 1581150 h 2162528"/>
              <a:gd name="connsiteX41" fmla="*/ 1505698 w 1710486"/>
              <a:gd name="connsiteY41" fmla="*/ 1852613 h 2162528"/>
              <a:gd name="connsiteX42" fmla="*/ 1467598 w 1710486"/>
              <a:gd name="connsiteY42" fmla="*/ 1990725 h 2162528"/>
              <a:gd name="connsiteX43" fmla="*/ 1448548 w 1710486"/>
              <a:gd name="connsiteY43" fmla="*/ 2162175 h 2162528"/>
              <a:gd name="connsiteX44" fmla="*/ 1519986 w 1710486"/>
              <a:gd name="connsiteY44" fmla="*/ 1943100 h 2162528"/>
              <a:gd name="connsiteX45" fmla="*/ 1539036 w 1710486"/>
              <a:gd name="connsiteY45" fmla="*/ 1881188 h 2162528"/>
              <a:gd name="connsiteX46" fmla="*/ 1543798 w 1710486"/>
              <a:gd name="connsiteY46" fmla="*/ 1738313 h 2162528"/>
              <a:gd name="connsiteX47" fmla="*/ 1529511 w 1710486"/>
              <a:gd name="connsiteY47" fmla="*/ 1524000 h 2162528"/>
              <a:gd name="connsiteX48" fmla="*/ 1529511 w 1710486"/>
              <a:gd name="connsiteY48" fmla="*/ 1323975 h 2162528"/>
              <a:gd name="connsiteX49" fmla="*/ 1562848 w 1710486"/>
              <a:gd name="connsiteY49" fmla="*/ 1190625 h 2162528"/>
              <a:gd name="connsiteX50" fmla="*/ 1581898 w 1710486"/>
              <a:gd name="connsiteY50" fmla="*/ 1100138 h 2162528"/>
              <a:gd name="connsiteX51" fmla="*/ 1577136 w 1710486"/>
              <a:gd name="connsiteY51" fmla="*/ 1000125 h 2162528"/>
              <a:gd name="connsiteX52" fmla="*/ 1634286 w 1710486"/>
              <a:gd name="connsiteY52" fmla="*/ 995363 h 2162528"/>
              <a:gd name="connsiteX53" fmla="*/ 1710486 w 1710486"/>
              <a:gd name="connsiteY53" fmla="*/ 1052513 h 2162528"/>
              <a:gd name="connsiteX54" fmla="*/ 1665241 w 1710486"/>
              <a:gd name="connsiteY54" fmla="*/ 966788 h 2162528"/>
              <a:gd name="connsiteX55" fmla="*/ 1610473 w 1710486"/>
              <a:gd name="connsiteY55" fmla="*/ 904875 h 2162528"/>
              <a:gd name="connsiteX56" fmla="*/ 1558086 w 1710486"/>
              <a:gd name="connsiteY56" fmla="*/ 785813 h 2162528"/>
              <a:gd name="connsiteX57" fmla="*/ 1515223 w 1710486"/>
              <a:gd name="connsiteY57" fmla="*/ 685800 h 2162528"/>
              <a:gd name="connsiteX58" fmla="*/ 1486648 w 1710486"/>
              <a:gd name="connsiteY58" fmla="*/ 542925 h 2162528"/>
              <a:gd name="connsiteX59" fmla="*/ 1458073 w 1710486"/>
              <a:gd name="connsiteY59" fmla="*/ 376238 h 2162528"/>
              <a:gd name="connsiteX60" fmla="*/ 1524748 w 1710486"/>
              <a:gd name="connsiteY60" fmla="*/ 423863 h 2162528"/>
              <a:gd name="connsiteX61" fmla="*/ 1577136 w 1710486"/>
              <a:gd name="connsiteY61" fmla="*/ 452438 h 2162528"/>
              <a:gd name="connsiteX62" fmla="*/ 1472361 w 1710486"/>
              <a:gd name="connsiteY62" fmla="*/ 309563 h 2162528"/>
              <a:gd name="connsiteX63" fmla="*/ 1439023 w 1710486"/>
              <a:gd name="connsiteY63" fmla="*/ 200025 h 2162528"/>
              <a:gd name="connsiteX64" fmla="*/ 1453311 w 1710486"/>
              <a:gd name="connsiteY64" fmla="*/ 90488 h 2162528"/>
              <a:gd name="connsiteX65" fmla="*/ 1481885 w 1710486"/>
              <a:gd name="connsiteY65" fmla="*/ 0 h 2162528"/>
              <a:gd name="connsiteX66" fmla="*/ 1355680 w 1710486"/>
              <a:gd name="connsiteY66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2982 w 1710486"/>
              <a:gd name="connsiteY15" fmla="*/ 492049 h 2162528"/>
              <a:gd name="connsiteX16" fmla="*/ 1131094 w 1710486"/>
              <a:gd name="connsiteY16" fmla="*/ 430136 h 2162528"/>
              <a:gd name="connsiteX17" fmla="*/ 1097755 w 1710486"/>
              <a:gd name="connsiteY17" fmla="*/ 837330 h 2162528"/>
              <a:gd name="connsiteX18" fmla="*/ 1162050 w 1710486"/>
              <a:gd name="connsiteY18" fmla="*/ 427755 h 2162528"/>
              <a:gd name="connsiteX19" fmla="*/ 1315198 w 1710486"/>
              <a:gd name="connsiteY19" fmla="*/ 342900 h 2162528"/>
              <a:gd name="connsiteX20" fmla="*/ 1343773 w 1710486"/>
              <a:gd name="connsiteY20" fmla="*/ 471488 h 2162528"/>
              <a:gd name="connsiteX21" fmla="*/ 1396161 w 1710486"/>
              <a:gd name="connsiteY21" fmla="*/ 700088 h 2162528"/>
              <a:gd name="connsiteX22" fmla="*/ 1419973 w 1710486"/>
              <a:gd name="connsiteY22" fmla="*/ 828675 h 2162528"/>
              <a:gd name="connsiteX23" fmla="*/ 1329486 w 1710486"/>
              <a:gd name="connsiteY23" fmla="*/ 933450 h 2162528"/>
              <a:gd name="connsiteX24" fmla="*/ 1439023 w 1710486"/>
              <a:gd name="connsiteY24" fmla="*/ 871538 h 2162528"/>
              <a:gd name="connsiteX25" fmla="*/ 1439023 w 1710486"/>
              <a:gd name="connsiteY25" fmla="*/ 942975 h 2162528"/>
              <a:gd name="connsiteX26" fmla="*/ 1458073 w 1710486"/>
              <a:gd name="connsiteY26" fmla="*/ 1047750 h 2162528"/>
              <a:gd name="connsiteX27" fmla="*/ 1386636 w 1710486"/>
              <a:gd name="connsiteY27" fmla="*/ 1157288 h 2162528"/>
              <a:gd name="connsiteX28" fmla="*/ 1205661 w 1710486"/>
              <a:gd name="connsiteY28" fmla="*/ 1338263 h 2162528"/>
              <a:gd name="connsiteX29" fmla="*/ 1058023 w 1710486"/>
              <a:gd name="connsiteY29" fmla="*/ 1395413 h 2162528"/>
              <a:gd name="connsiteX30" fmla="*/ 1205661 w 1710486"/>
              <a:gd name="connsiteY30" fmla="*/ 1400175 h 2162528"/>
              <a:gd name="connsiteX31" fmla="*/ 1191373 w 1710486"/>
              <a:gd name="connsiteY31" fmla="*/ 1466850 h 2162528"/>
              <a:gd name="connsiteX32" fmla="*/ 1234236 w 1710486"/>
              <a:gd name="connsiteY32" fmla="*/ 1414463 h 2162528"/>
              <a:gd name="connsiteX33" fmla="*/ 1262811 w 1710486"/>
              <a:gd name="connsiteY33" fmla="*/ 1328738 h 2162528"/>
              <a:gd name="connsiteX34" fmla="*/ 1400923 w 1710486"/>
              <a:gd name="connsiteY34" fmla="*/ 1209675 h 2162528"/>
              <a:gd name="connsiteX35" fmla="*/ 1400923 w 1710486"/>
              <a:gd name="connsiteY35" fmla="*/ 1338263 h 2162528"/>
              <a:gd name="connsiteX36" fmla="*/ 1396161 w 1710486"/>
              <a:gd name="connsiteY36" fmla="*/ 1395413 h 2162528"/>
              <a:gd name="connsiteX37" fmla="*/ 1339011 w 1710486"/>
              <a:gd name="connsiteY37" fmla="*/ 1466850 h 2162528"/>
              <a:gd name="connsiteX38" fmla="*/ 1234236 w 1710486"/>
              <a:gd name="connsiteY38" fmla="*/ 1566863 h 2162528"/>
              <a:gd name="connsiteX39" fmla="*/ 1415211 w 1710486"/>
              <a:gd name="connsiteY39" fmla="*/ 1443038 h 2162528"/>
              <a:gd name="connsiteX40" fmla="*/ 1462836 w 1710486"/>
              <a:gd name="connsiteY40" fmla="*/ 1581150 h 2162528"/>
              <a:gd name="connsiteX41" fmla="*/ 1505698 w 1710486"/>
              <a:gd name="connsiteY41" fmla="*/ 1852613 h 2162528"/>
              <a:gd name="connsiteX42" fmla="*/ 1467598 w 1710486"/>
              <a:gd name="connsiteY42" fmla="*/ 1990725 h 2162528"/>
              <a:gd name="connsiteX43" fmla="*/ 1448548 w 1710486"/>
              <a:gd name="connsiteY43" fmla="*/ 2162175 h 2162528"/>
              <a:gd name="connsiteX44" fmla="*/ 1519986 w 1710486"/>
              <a:gd name="connsiteY44" fmla="*/ 1943100 h 2162528"/>
              <a:gd name="connsiteX45" fmla="*/ 1539036 w 1710486"/>
              <a:gd name="connsiteY45" fmla="*/ 1881188 h 2162528"/>
              <a:gd name="connsiteX46" fmla="*/ 1543798 w 1710486"/>
              <a:gd name="connsiteY46" fmla="*/ 1738313 h 2162528"/>
              <a:gd name="connsiteX47" fmla="*/ 1529511 w 1710486"/>
              <a:gd name="connsiteY47" fmla="*/ 1524000 h 2162528"/>
              <a:gd name="connsiteX48" fmla="*/ 1529511 w 1710486"/>
              <a:gd name="connsiteY48" fmla="*/ 1323975 h 2162528"/>
              <a:gd name="connsiteX49" fmla="*/ 1562848 w 1710486"/>
              <a:gd name="connsiteY49" fmla="*/ 1190625 h 2162528"/>
              <a:gd name="connsiteX50" fmla="*/ 1581898 w 1710486"/>
              <a:gd name="connsiteY50" fmla="*/ 1100138 h 2162528"/>
              <a:gd name="connsiteX51" fmla="*/ 1577136 w 1710486"/>
              <a:gd name="connsiteY51" fmla="*/ 1000125 h 2162528"/>
              <a:gd name="connsiteX52" fmla="*/ 1634286 w 1710486"/>
              <a:gd name="connsiteY52" fmla="*/ 995363 h 2162528"/>
              <a:gd name="connsiteX53" fmla="*/ 1710486 w 1710486"/>
              <a:gd name="connsiteY53" fmla="*/ 1052513 h 2162528"/>
              <a:gd name="connsiteX54" fmla="*/ 1665241 w 1710486"/>
              <a:gd name="connsiteY54" fmla="*/ 966788 h 2162528"/>
              <a:gd name="connsiteX55" fmla="*/ 1610473 w 1710486"/>
              <a:gd name="connsiteY55" fmla="*/ 904875 h 2162528"/>
              <a:gd name="connsiteX56" fmla="*/ 1558086 w 1710486"/>
              <a:gd name="connsiteY56" fmla="*/ 785813 h 2162528"/>
              <a:gd name="connsiteX57" fmla="*/ 1515223 w 1710486"/>
              <a:gd name="connsiteY57" fmla="*/ 685800 h 2162528"/>
              <a:gd name="connsiteX58" fmla="*/ 1486648 w 1710486"/>
              <a:gd name="connsiteY58" fmla="*/ 542925 h 2162528"/>
              <a:gd name="connsiteX59" fmla="*/ 1458073 w 1710486"/>
              <a:gd name="connsiteY59" fmla="*/ 376238 h 2162528"/>
              <a:gd name="connsiteX60" fmla="*/ 1524748 w 1710486"/>
              <a:gd name="connsiteY60" fmla="*/ 423863 h 2162528"/>
              <a:gd name="connsiteX61" fmla="*/ 1577136 w 1710486"/>
              <a:gd name="connsiteY61" fmla="*/ 452438 h 2162528"/>
              <a:gd name="connsiteX62" fmla="*/ 1472361 w 1710486"/>
              <a:gd name="connsiteY62" fmla="*/ 309563 h 2162528"/>
              <a:gd name="connsiteX63" fmla="*/ 1439023 w 1710486"/>
              <a:gd name="connsiteY63" fmla="*/ 200025 h 2162528"/>
              <a:gd name="connsiteX64" fmla="*/ 1453311 w 1710486"/>
              <a:gd name="connsiteY64" fmla="*/ 90488 h 2162528"/>
              <a:gd name="connsiteX65" fmla="*/ 1481885 w 1710486"/>
              <a:gd name="connsiteY65" fmla="*/ 0 h 2162528"/>
              <a:gd name="connsiteX66" fmla="*/ 1355680 w 1710486"/>
              <a:gd name="connsiteY66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97755 w 1710486"/>
              <a:gd name="connsiteY17" fmla="*/ 837330 h 2162528"/>
              <a:gd name="connsiteX18" fmla="*/ 1162050 w 1710486"/>
              <a:gd name="connsiteY18" fmla="*/ 427755 h 2162528"/>
              <a:gd name="connsiteX19" fmla="*/ 1315198 w 1710486"/>
              <a:gd name="connsiteY19" fmla="*/ 342900 h 2162528"/>
              <a:gd name="connsiteX20" fmla="*/ 1343773 w 1710486"/>
              <a:gd name="connsiteY20" fmla="*/ 471488 h 2162528"/>
              <a:gd name="connsiteX21" fmla="*/ 1396161 w 1710486"/>
              <a:gd name="connsiteY21" fmla="*/ 700088 h 2162528"/>
              <a:gd name="connsiteX22" fmla="*/ 1419973 w 1710486"/>
              <a:gd name="connsiteY22" fmla="*/ 828675 h 2162528"/>
              <a:gd name="connsiteX23" fmla="*/ 1329486 w 1710486"/>
              <a:gd name="connsiteY23" fmla="*/ 933450 h 2162528"/>
              <a:gd name="connsiteX24" fmla="*/ 1439023 w 1710486"/>
              <a:gd name="connsiteY24" fmla="*/ 871538 h 2162528"/>
              <a:gd name="connsiteX25" fmla="*/ 1439023 w 1710486"/>
              <a:gd name="connsiteY25" fmla="*/ 942975 h 2162528"/>
              <a:gd name="connsiteX26" fmla="*/ 1458073 w 1710486"/>
              <a:gd name="connsiteY26" fmla="*/ 1047750 h 2162528"/>
              <a:gd name="connsiteX27" fmla="*/ 1386636 w 1710486"/>
              <a:gd name="connsiteY27" fmla="*/ 1157288 h 2162528"/>
              <a:gd name="connsiteX28" fmla="*/ 1205661 w 1710486"/>
              <a:gd name="connsiteY28" fmla="*/ 1338263 h 2162528"/>
              <a:gd name="connsiteX29" fmla="*/ 1058023 w 1710486"/>
              <a:gd name="connsiteY29" fmla="*/ 1395413 h 2162528"/>
              <a:gd name="connsiteX30" fmla="*/ 1205661 w 1710486"/>
              <a:gd name="connsiteY30" fmla="*/ 1400175 h 2162528"/>
              <a:gd name="connsiteX31" fmla="*/ 1191373 w 1710486"/>
              <a:gd name="connsiteY31" fmla="*/ 1466850 h 2162528"/>
              <a:gd name="connsiteX32" fmla="*/ 1234236 w 1710486"/>
              <a:gd name="connsiteY32" fmla="*/ 1414463 h 2162528"/>
              <a:gd name="connsiteX33" fmla="*/ 1262811 w 1710486"/>
              <a:gd name="connsiteY33" fmla="*/ 1328738 h 2162528"/>
              <a:gd name="connsiteX34" fmla="*/ 1400923 w 1710486"/>
              <a:gd name="connsiteY34" fmla="*/ 1209675 h 2162528"/>
              <a:gd name="connsiteX35" fmla="*/ 1400923 w 1710486"/>
              <a:gd name="connsiteY35" fmla="*/ 1338263 h 2162528"/>
              <a:gd name="connsiteX36" fmla="*/ 1396161 w 1710486"/>
              <a:gd name="connsiteY36" fmla="*/ 1395413 h 2162528"/>
              <a:gd name="connsiteX37" fmla="*/ 1339011 w 1710486"/>
              <a:gd name="connsiteY37" fmla="*/ 1466850 h 2162528"/>
              <a:gd name="connsiteX38" fmla="*/ 1234236 w 1710486"/>
              <a:gd name="connsiteY38" fmla="*/ 1566863 h 2162528"/>
              <a:gd name="connsiteX39" fmla="*/ 1415211 w 1710486"/>
              <a:gd name="connsiteY39" fmla="*/ 1443038 h 2162528"/>
              <a:gd name="connsiteX40" fmla="*/ 1462836 w 1710486"/>
              <a:gd name="connsiteY40" fmla="*/ 1581150 h 2162528"/>
              <a:gd name="connsiteX41" fmla="*/ 1505698 w 1710486"/>
              <a:gd name="connsiteY41" fmla="*/ 1852613 h 2162528"/>
              <a:gd name="connsiteX42" fmla="*/ 1467598 w 1710486"/>
              <a:gd name="connsiteY42" fmla="*/ 1990725 h 2162528"/>
              <a:gd name="connsiteX43" fmla="*/ 1448548 w 1710486"/>
              <a:gd name="connsiteY43" fmla="*/ 2162175 h 2162528"/>
              <a:gd name="connsiteX44" fmla="*/ 1519986 w 1710486"/>
              <a:gd name="connsiteY44" fmla="*/ 1943100 h 2162528"/>
              <a:gd name="connsiteX45" fmla="*/ 1539036 w 1710486"/>
              <a:gd name="connsiteY45" fmla="*/ 1881188 h 2162528"/>
              <a:gd name="connsiteX46" fmla="*/ 1543798 w 1710486"/>
              <a:gd name="connsiteY46" fmla="*/ 1738313 h 2162528"/>
              <a:gd name="connsiteX47" fmla="*/ 1529511 w 1710486"/>
              <a:gd name="connsiteY47" fmla="*/ 1524000 h 2162528"/>
              <a:gd name="connsiteX48" fmla="*/ 1529511 w 1710486"/>
              <a:gd name="connsiteY48" fmla="*/ 1323975 h 2162528"/>
              <a:gd name="connsiteX49" fmla="*/ 1562848 w 1710486"/>
              <a:gd name="connsiteY49" fmla="*/ 1190625 h 2162528"/>
              <a:gd name="connsiteX50" fmla="*/ 1581898 w 1710486"/>
              <a:gd name="connsiteY50" fmla="*/ 1100138 h 2162528"/>
              <a:gd name="connsiteX51" fmla="*/ 1577136 w 1710486"/>
              <a:gd name="connsiteY51" fmla="*/ 1000125 h 2162528"/>
              <a:gd name="connsiteX52" fmla="*/ 1634286 w 1710486"/>
              <a:gd name="connsiteY52" fmla="*/ 995363 h 2162528"/>
              <a:gd name="connsiteX53" fmla="*/ 1710486 w 1710486"/>
              <a:gd name="connsiteY53" fmla="*/ 1052513 h 2162528"/>
              <a:gd name="connsiteX54" fmla="*/ 1665241 w 1710486"/>
              <a:gd name="connsiteY54" fmla="*/ 966788 h 2162528"/>
              <a:gd name="connsiteX55" fmla="*/ 1610473 w 1710486"/>
              <a:gd name="connsiteY55" fmla="*/ 904875 h 2162528"/>
              <a:gd name="connsiteX56" fmla="*/ 1558086 w 1710486"/>
              <a:gd name="connsiteY56" fmla="*/ 785813 h 2162528"/>
              <a:gd name="connsiteX57" fmla="*/ 1515223 w 1710486"/>
              <a:gd name="connsiteY57" fmla="*/ 685800 h 2162528"/>
              <a:gd name="connsiteX58" fmla="*/ 1486648 w 1710486"/>
              <a:gd name="connsiteY58" fmla="*/ 542925 h 2162528"/>
              <a:gd name="connsiteX59" fmla="*/ 1458073 w 1710486"/>
              <a:gd name="connsiteY59" fmla="*/ 376238 h 2162528"/>
              <a:gd name="connsiteX60" fmla="*/ 1524748 w 1710486"/>
              <a:gd name="connsiteY60" fmla="*/ 423863 h 2162528"/>
              <a:gd name="connsiteX61" fmla="*/ 1577136 w 1710486"/>
              <a:gd name="connsiteY61" fmla="*/ 452438 h 2162528"/>
              <a:gd name="connsiteX62" fmla="*/ 1472361 w 1710486"/>
              <a:gd name="connsiteY62" fmla="*/ 309563 h 2162528"/>
              <a:gd name="connsiteX63" fmla="*/ 1439023 w 1710486"/>
              <a:gd name="connsiteY63" fmla="*/ 200025 h 2162528"/>
              <a:gd name="connsiteX64" fmla="*/ 1453311 w 1710486"/>
              <a:gd name="connsiteY64" fmla="*/ 90488 h 2162528"/>
              <a:gd name="connsiteX65" fmla="*/ 1481885 w 1710486"/>
              <a:gd name="connsiteY65" fmla="*/ 0 h 2162528"/>
              <a:gd name="connsiteX66" fmla="*/ 1355680 w 1710486"/>
              <a:gd name="connsiteY66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97755 w 1710486"/>
              <a:gd name="connsiteY17" fmla="*/ 837330 h 2162528"/>
              <a:gd name="connsiteX18" fmla="*/ 1162050 w 1710486"/>
              <a:gd name="connsiteY18" fmla="*/ 427755 h 2162528"/>
              <a:gd name="connsiteX19" fmla="*/ 1315198 w 1710486"/>
              <a:gd name="connsiteY19" fmla="*/ 342900 h 2162528"/>
              <a:gd name="connsiteX20" fmla="*/ 1343773 w 1710486"/>
              <a:gd name="connsiteY20" fmla="*/ 471488 h 2162528"/>
              <a:gd name="connsiteX21" fmla="*/ 1396161 w 1710486"/>
              <a:gd name="connsiteY21" fmla="*/ 700088 h 2162528"/>
              <a:gd name="connsiteX22" fmla="*/ 1419973 w 1710486"/>
              <a:gd name="connsiteY22" fmla="*/ 828675 h 2162528"/>
              <a:gd name="connsiteX23" fmla="*/ 1329486 w 1710486"/>
              <a:gd name="connsiteY23" fmla="*/ 933450 h 2162528"/>
              <a:gd name="connsiteX24" fmla="*/ 1439023 w 1710486"/>
              <a:gd name="connsiteY24" fmla="*/ 871538 h 2162528"/>
              <a:gd name="connsiteX25" fmla="*/ 1439023 w 1710486"/>
              <a:gd name="connsiteY25" fmla="*/ 942975 h 2162528"/>
              <a:gd name="connsiteX26" fmla="*/ 1458073 w 1710486"/>
              <a:gd name="connsiteY26" fmla="*/ 1047750 h 2162528"/>
              <a:gd name="connsiteX27" fmla="*/ 1386636 w 1710486"/>
              <a:gd name="connsiteY27" fmla="*/ 1157288 h 2162528"/>
              <a:gd name="connsiteX28" fmla="*/ 1205661 w 1710486"/>
              <a:gd name="connsiteY28" fmla="*/ 1338263 h 2162528"/>
              <a:gd name="connsiteX29" fmla="*/ 1058023 w 1710486"/>
              <a:gd name="connsiteY29" fmla="*/ 1395413 h 2162528"/>
              <a:gd name="connsiteX30" fmla="*/ 1205661 w 1710486"/>
              <a:gd name="connsiteY30" fmla="*/ 1400175 h 2162528"/>
              <a:gd name="connsiteX31" fmla="*/ 1191373 w 1710486"/>
              <a:gd name="connsiteY31" fmla="*/ 1466850 h 2162528"/>
              <a:gd name="connsiteX32" fmla="*/ 1234236 w 1710486"/>
              <a:gd name="connsiteY32" fmla="*/ 1414463 h 2162528"/>
              <a:gd name="connsiteX33" fmla="*/ 1262811 w 1710486"/>
              <a:gd name="connsiteY33" fmla="*/ 1328738 h 2162528"/>
              <a:gd name="connsiteX34" fmla="*/ 1400923 w 1710486"/>
              <a:gd name="connsiteY34" fmla="*/ 1209675 h 2162528"/>
              <a:gd name="connsiteX35" fmla="*/ 1400923 w 1710486"/>
              <a:gd name="connsiteY35" fmla="*/ 1338263 h 2162528"/>
              <a:gd name="connsiteX36" fmla="*/ 1396161 w 1710486"/>
              <a:gd name="connsiteY36" fmla="*/ 1395413 h 2162528"/>
              <a:gd name="connsiteX37" fmla="*/ 1339011 w 1710486"/>
              <a:gd name="connsiteY37" fmla="*/ 1466850 h 2162528"/>
              <a:gd name="connsiteX38" fmla="*/ 1234236 w 1710486"/>
              <a:gd name="connsiteY38" fmla="*/ 1566863 h 2162528"/>
              <a:gd name="connsiteX39" fmla="*/ 1415211 w 1710486"/>
              <a:gd name="connsiteY39" fmla="*/ 1443038 h 2162528"/>
              <a:gd name="connsiteX40" fmla="*/ 1462836 w 1710486"/>
              <a:gd name="connsiteY40" fmla="*/ 1581150 h 2162528"/>
              <a:gd name="connsiteX41" fmla="*/ 1505698 w 1710486"/>
              <a:gd name="connsiteY41" fmla="*/ 1852613 h 2162528"/>
              <a:gd name="connsiteX42" fmla="*/ 1467598 w 1710486"/>
              <a:gd name="connsiteY42" fmla="*/ 1990725 h 2162528"/>
              <a:gd name="connsiteX43" fmla="*/ 1448548 w 1710486"/>
              <a:gd name="connsiteY43" fmla="*/ 2162175 h 2162528"/>
              <a:gd name="connsiteX44" fmla="*/ 1519986 w 1710486"/>
              <a:gd name="connsiteY44" fmla="*/ 1943100 h 2162528"/>
              <a:gd name="connsiteX45" fmla="*/ 1539036 w 1710486"/>
              <a:gd name="connsiteY45" fmla="*/ 1881188 h 2162528"/>
              <a:gd name="connsiteX46" fmla="*/ 1543798 w 1710486"/>
              <a:gd name="connsiteY46" fmla="*/ 1738313 h 2162528"/>
              <a:gd name="connsiteX47" fmla="*/ 1529511 w 1710486"/>
              <a:gd name="connsiteY47" fmla="*/ 1524000 h 2162528"/>
              <a:gd name="connsiteX48" fmla="*/ 1529511 w 1710486"/>
              <a:gd name="connsiteY48" fmla="*/ 1323975 h 2162528"/>
              <a:gd name="connsiteX49" fmla="*/ 1562848 w 1710486"/>
              <a:gd name="connsiteY49" fmla="*/ 1190625 h 2162528"/>
              <a:gd name="connsiteX50" fmla="*/ 1581898 w 1710486"/>
              <a:gd name="connsiteY50" fmla="*/ 1100138 h 2162528"/>
              <a:gd name="connsiteX51" fmla="*/ 1577136 w 1710486"/>
              <a:gd name="connsiteY51" fmla="*/ 1000125 h 2162528"/>
              <a:gd name="connsiteX52" fmla="*/ 1634286 w 1710486"/>
              <a:gd name="connsiteY52" fmla="*/ 995363 h 2162528"/>
              <a:gd name="connsiteX53" fmla="*/ 1710486 w 1710486"/>
              <a:gd name="connsiteY53" fmla="*/ 1052513 h 2162528"/>
              <a:gd name="connsiteX54" fmla="*/ 1665241 w 1710486"/>
              <a:gd name="connsiteY54" fmla="*/ 966788 h 2162528"/>
              <a:gd name="connsiteX55" fmla="*/ 1610473 w 1710486"/>
              <a:gd name="connsiteY55" fmla="*/ 904875 h 2162528"/>
              <a:gd name="connsiteX56" fmla="*/ 1558086 w 1710486"/>
              <a:gd name="connsiteY56" fmla="*/ 785813 h 2162528"/>
              <a:gd name="connsiteX57" fmla="*/ 1515223 w 1710486"/>
              <a:gd name="connsiteY57" fmla="*/ 685800 h 2162528"/>
              <a:gd name="connsiteX58" fmla="*/ 1486648 w 1710486"/>
              <a:gd name="connsiteY58" fmla="*/ 542925 h 2162528"/>
              <a:gd name="connsiteX59" fmla="*/ 1458073 w 1710486"/>
              <a:gd name="connsiteY59" fmla="*/ 376238 h 2162528"/>
              <a:gd name="connsiteX60" fmla="*/ 1524748 w 1710486"/>
              <a:gd name="connsiteY60" fmla="*/ 423863 h 2162528"/>
              <a:gd name="connsiteX61" fmla="*/ 1577136 w 1710486"/>
              <a:gd name="connsiteY61" fmla="*/ 452438 h 2162528"/>
              <a:gd name="connsiteX62" fmla="*/ 1472361 w 1710486"/>
              <a:gd name="connsiteY62" fmla="*/ 309563 h 2162528"/>
              <a:gd name="connsiteX63" fmla="*/ 1439023 w 1710486"/>
              <a:gd name="connsiteY63" fmla="*/ 200025 h 2162528"/>
              <a:gd name="connsiteX64" fmla="*/ 1453311 w 1710486"/>
              <a:gd name="connsiteY64" fmla="*/ 90488 h 2162528"/>
              <a:gd name="connsiteX65" fmla="*/ 1481885 w 1710486"/>
              <a:gd name="connsiteY65" fmla="*/ 0 h 2162528"/>
              <a:gd name="connsiteX66" fmla="*/ 1355680 w 1710486"/>
              <a:gd name="connsiteY66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142998 w 1710486"/>
              <a:gd name="connsiteY17" fmla="*/ 713505 h 2162528"/>
              <a:gd name="connsiteX18" fmla="*/ 1162050 w 1710486"/>
              <a:gd name="connsiteY18" fmla="*/ 427755 h 2162528"/>
              <a:gd name="connsiteX19" fmla="*/ 1315198 w 1710486"/>
              <a:gd name="connsiteY19" fmla="*/ 342900 h 2162528"/>
              <a:gd name="connsiteX20" fmla="*/ 1343773 w 1710486"/>
              <a:gd name="connsiteY20" fmla="*/ 471488 h 2162528"/>
              <a:gd name="connsiteX21" fmla="*/ 1396161 w 1710486"/>
              <a:gd name="connsiteY21" fmla="*/ 700088 h 2162528"/>
              <a:gd name="connsiteX22" fmla="*/ 1419973 w 1710486"/>
              <a:gd name="connsiteY22" fmla="*/ 828675 h 2162528"/>
              <a:gd name="connsiteX23" fmla="*/ 1329486 w 1710486"/>
              <a:gd name="connsiteY23" fmla="*/ 933450 h 2162528"/>
              <a:gd name="connsiteX24" fmla="*/ 1439023 w 1710486"/>
              <a:gd name="connsiteY24" fmla="*/ 871538 h 2162528"/>
              <a:gd name="connsiteX25" fmla="*/ 1439023 w 1710486"/>
              <a:gd name="connsiteY25" fmla="*/ 942975 h 2162528"/>
              <a:gd name="connsiteX26" fmla="*/ 1458073 w 1710486"/>
              <a:gd name="connsiteY26" fmla="*/ 1047750 h 2162528"/>
              <a:gd name="connsiteX27" fmla="*/ 1386636 w 1710486"/>
              <a:gd name="connsiteY27" fmla="*/ 1157288 h 2162528"/>
              <a:gd name="connsiteX28" fmla="*/ 1205661 w 1710486"/>
              <a:gd name="connsiteY28" fmla="*/ 1338263 h 2162528"/>
              <a:gd name="connsiteX29" fmla="*/ 1058023 w 1710486"/>
              <a:gd name="connsiteY29" fmla="*/ 1395413 h 2162528"/>
              <a:gd name="connsiteX30" fmla="*/ 1205661 w 1710486"/>
              <a:gd name="connsiteY30" fmla="*/ 1400175 h 2162528"/>
              <a:gd name="connsiteX31" fmla="*/ 1191373 w 1710486"/>
              <a:gd name="connsiteY31" fmla="*/ 1466850 h 2162528"/>
              <a:gd name="connsiteX32" fmla="*/ 1234236 w 1710486"/>
              <a:gd name="connsiteY32" fmla="*/ 1414463 h 2162528"/>
              <a:gd name="connsiteX33" fmla="*/ 1262811 w 1710486"/>
              <a:gd name="connsiteY33" fmla="*/ 1328738 h 2162528"/>
              <a:gd name="connsiteX34" fmla="*/ 1400923 w 1710486"/>
              <a:gd name="connsiteY34" fmla="*/ 1209675 h 2162528"/>
              <a:gd name="connsiteX35" fmla="*/ 1400923 w 1710486"/>
              <a:gd name="connsiteY35" fmla="*/ 1338263 h 2162528"/>
              <a:gd name="connsiteX36" fmla="*/ 1396161 w 1710486"/>
              <a:gd name="connsiteY36" fmla="*/ 1395413 h 2162528"/>
              <a:gd name="connsiteX37" fmla="*/ 1339011 w 1710486"/>
              <a:gd name="connsiteY37" fmla="*/ 1466850 h 2162528"/>
              <a:gd name="connsiteX38" fmla="*/ 1234236 w 1710486"/>
              <a:gd name="connsiteY38" fmla="*/ 1566863 h 2162528"/>
              <a:gd name="connsiteX39" fmla="*/ 1415211 w 1710486"/>
              <a:gd name="connsiteY39" fmla="*/ 1443038 h 2162528"/>
              <a:gd name="connsiteX40" fmla="*/ 1462836 w 1710486"/>
              <a:gd name="connsiteY40" fmla="*/ 1581150 h 2162528"/>
              <a:gd name="connsiteX41" fmla="*/ 1505698 w 1710486"/>
              <a:gd name="connsiteY41" fmla="*/ 1852613 h 2162528"/>
              <a:gd name="connsiteX42" fmla="*/ 1467598 w 1710486"/>
              <a:gd name="connsiteY42" fmla="*/ 1990725 h 2162528"/>
              <a:gd name="connsiteX43" fmla="*/ 1448548 w 1710486"/>
              <a:gd name="connsiteY43" fmla="*/ 2162175 h 2162528"/>
              <a:gd name="connsiteX44" fmla="*/ 1519986 w 1710486"/>
              <a:gd name="connsiteY44" fmla="*/ 1943100 h 2162528"/>
              <a:gd name="connsiteX45" fmla="*/ 1539036 w 1710486"/>
              <a:gd name="connsiteY45" fmla="*/ 1881188 h 2162528"/>
              <a:gd name="connsiteX46" fmla="*/ 1543798 w 1710486"/>
              <a:gd name="connsiteY46" fmla="*/ 1738313 h 2162528"/>
              <a:gd name="connsiteX47" fmla="*/ 1529511 w 1710486"/>
              <a:gd name="connsiteY47" fmla="*/ 1524000 h 2162528"/>
              <a:gd name="connsiteX48" fmla="*/ 1529511 w 1710486"/>
              <a:gd name="connsiteY48" fmla="*/ 1323975 h 2162528"/>
              <a:gd name="connsiteX49" fmla="*/ 1562848 w 1710486"/>
              <a:gd name="connsiteY49" fmla="*/ 1190625 h 2162528"/>
              <a:gd name="connsiteX50" fmla="*/ 1581898 w 1710486"/>
              <a:gd name="connsiteY50" fmla="*/ 1100138 h 2162528"/>
              <a:gd name="connsiteX51" fmla="*/ 1577136 w 1710486"/>
              <a:gd name="connsiteY51" fmla="*/ 1000125 h 2162528"/>
              <a:gd name="connsiteX52" fmla="*/ 1634286 w 1710486"/>
              <a:gd name="connsiteY52" fmla="*/ 995363 h 2162528"/>
              <a:gd name="connsiteX53" fmla="*/ 1710486 w 1710486"/>
              <a:gd name="connsiteY53" fmla="*/ 1052513 h 2162528"/>
              <a:gd name="connsiteX54" fmla="*/ 1665241 w 1710486"/>
              <a:gd name="connsiteY54" fmla="*/ 966788 h 2162528"/>
              <a:gd name="connsiteX55" fmla="*/ 1610473 w 1710486"/>
              <a:gd name="connsiteY55" fmla="*/ 904875 h 2162528"/>
              <a:gd name="connsiteX56" fmla="*/ 1558086 w 1710486"/>
              <a:gd name="connsiteY56" fmla="*/ 785813 h 2162528"/>
              <a:gd name="connsiteX57" fmla="*/ 1515223 w 1710486"/>
              <a:gd name="connsiteY57" fmla="*/ 685800 h 2162528"/>
              <a:gd name="connsiteX58" fmla="*/ 1486648 w 1710486"/>
              <a:gd name="connsiteY58" fmla="*/ 542925 h 2162528"/>
              <a:gd name="connsiteX59" fmla="*/ 1458073 w 1710486"/>
              <a:gd name="connsiteY59" fmla="*/ 376238 h 2162528"/>
              <a:gd name="connsiteX60" fmla="*/ 1524748 w 1710486"/>
              <a:gd name="connsiteY60" fmla="*/ 423863 h 2162528"/>
              <a:gd name="connsiteX61" fmla="*/ 1577136 w 1710486"/>
              <a:gd name="connsiteY61" fmla="*/ 452438 h 2162528"/>
              <a:gd name="connsiteX62" fmla="*/ 1472361 w 1710486"/>
              <a:gd name="connsiteY62" fmla="*/ 309563 h 2162528"/>
              <a:gd name="connsiteX63" fmla="*/ 1439023 w 1710486"/>
              <a:gd name="connsiteY63" fmla="*/ 200025 h 2162528"/>
              <a:gd name="connsiteX64" fmla="*/ 1453311 w 1710486"/>
              <a:gd name="connsiteY64" fmla="*/ 90488 h 2162528"/>
              <a:gd name="connsiteX65" fmla="*/ 1481885 w 1710486"/>
              <a:gd name="connsiteY65" fmla="*/ 0 h 2162528"/>
              <a:gd name="connsiteX66" fmla="*/ 1355680 w 1710486"/>
              <a:gd name="connsiteY66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142998 w 1710486"/>
              <a:gd name="connsiteY17" fmla="*/ 713505 h 2162528"/>
              <a:gd name="connsiteX18" fmla="*/ 1176338 w 1710486"/>
              <a:gd name="connsiteY18" fmla="*/ 449186 h 2162528"/>
              <a:gd name="connsiteX19" fmla="*/ 1315198 w 1710486"/>
              <a:gd name="connsiteY19" fmla="*/ 342900 h 2162528"/>
              <a:gd name="connsiteX20" fmla="*/ 1343773 w 1710486"/>
              <a:gd name="connsiteY20" fmla="*/ 471488 h 2162528"/>
              <a:gd name="connsiteX21" fmla="*/ 1396161 w 1710486"/>
              <a:gd name="connsiteY21" fmla="*/ 700088 h 2162528"/>
              <a:gd name="connsiteX22" fmla="*/ 1419973 w 1710486"/>
              <a:gd name="connsiteY22" fmla="*/ 828675 h 2162528"/>
              <a:gd name="connsiteX23" fmla="*/ 1329486 w 1710486"/>
              <a:gd name="connsiteY23" fmla="*/ 933450 h 2162528"/>
              <a:gd name="connsiteX24" fmla="*/ 1439023 w 1710486"/>
              <a:gd name="connsiteY24" fmla="*/ 871538 h 2162528"/>
              <a:gd name="connsiteX25" fmla="*/ 1439023 w 1710486"/>
              <a:gd name="connsiteY25" fmla="*/ 942975 h 2162528"/>
              <a:gd name="connsiteX26" fmla="*/ 1458073 w 1710486"/>
              <a:gd name="connsiteY26" fmla="*/ 1047750 h 2162528"/>
              <a:gd name="connsiteX27" fmla="*/ 1386636 w 1710486"/>
              <a:gd name="connsiteY27" fmla="*/ 1157288 h 2162528"/>
              <a:gd name="connsiteX28" fmla="*/ 1205661 w 1710486"/>
              <a:gd name="connsiteY28" fmla="*/ 1338263 h 2162528"/>
              <a:gd name="connsiteX29" fmla="*/ 1058023 w 1710486"/>
              <a:gd name="connsiteY29" fmla="*/ 1395413 h 2162528"/>
              <a:gd name="connsiteX30" fmla="*/ 1205661 w 1710486"/>
              <a:gd name="connsiteY30" fmla="*/ 1400175 h 2162528"/>
              <a:gd name="connsiteX31" fmla="*/ 1191373 w 1710486"/>
              <a:gd name="connsiteY31" fmla="*/ 1466850 h 2162528"/>
              <a:gd name="connsiteX32" fmla="*/ 1234236 w 1710486"/>
              <a:gd name="connsiteY32" fmla="*/ 1414463 h 2162528"/>
              <a:gd name="connsiteX33" fmla="*/ 1262811 w 1710486"/>
              <a:gd name="connsiteY33" fmla="*/ 1328738 h 2162528"/>
              <a:gd name="connsiteX34" fmla="*/ 1400923 w 1710486"/>
              <a:gd name="connsiteY34" fmla="*/ 1209675 h 2162528"/>
              <a:gd name="connsiteX35" fmla="*/ 1400923 w 1710486"/>
              <a:gd name="connsiteY35" fmla="*/ 1338263 h 2162528"/>
              <a:gd name="connsiteX36" fmla="*/ 1396161 w 1710486"/>
              <a:gd name="connsiteY36" fmla="*/ 1395413 h 2162528"/>
              <a:gd name="connsiteX37" fmla="*/ 1339011 w 1710486"/>
              <a:gd name="connsiteY37" fmla="*/ 1466850 h 2162528"/>
              <a:gd name="connsiteX38" fmla="*/ 1234236 w 1710486"/>
              <a:gd name="connsiteY38" fmla="*/ 1566863 h 2162528"/>
              <a:gd name="connsiteX39" fmla="*/ 1415211 w 1710486"/>
              <a:gd name="connsiteY39" fmla="*/ 1443038 h 2162528"/>
              <a:gd name="connsiteX40" fmla="*/ 1462836 w 1710486"/>
              <a:gd name="connsiteY40" fmla="*/ 1581150 h 2162528"/>
              <a:gd name="connsiteX41" fmla="*/ 1505698 w 1710486"/>
              <a:gd name="connsiteY41" fmla="*/ 1852613 h 2162528"/>
              <a:gd name="connsiteX42" fmla="*/ 1467598 w 1710486"/>
              <a:gd name="connsiteY42" fmla="*/ 1990725 h 2162528"/>
              <a:gd name="connsiteX43" fmla="*/ 1448548 w 1710486"/>
              <a:gd name="connsiteY43" fmla="*/ 2162175 h 2162528"/>
              <a:gd name="connsiteX44" fmla="*/ 1519986 w 1710486"/>
              <a:gd name="connsiteY44" fmla="*/ 1943100 h 2162528"/>
              <a:gd name="connsiteX45" fmla="*/ 1539036 w 1710486"/>
              <a:gd name="connsiteY45" fmla="*/ 1881188 h 2162528"/>
              <a:gd name="connsiteX46" fmla="*/ 1543798 w 1710486"/>
              <a:gd name="connsiteY46" fmla="*/ 1738313 h 2162528"/>
              <a:gd name="connsiteX47" fmla="*/ 1529511 w 1710486"/>
              <a:gd name="connsiteY47" fmla="*/ 1524000 h 2162528"/>
              <a:gd name="connsiteX48" fmla="*/ 1529511 w 1710486"/>
              <a:gd name="connsiteY48" fmla="*/ 1323975 h 2162528"/>
              <a:gd name="connsiteX49" fmla="*/ 1562848 w 1710486"/>
              <a:gd name="connsiteY49" fmla="*/ 1190625 h 2162528"/>
              <a:gd name="connsiteX50" fmla="*/ 1581898 w 1710486"/>
              <a:gd name="connsiteY50" fmla="*/ 1100138 h 2162528"/>
              <a:gd name="connsiteX51" fmla="*/ 1577136 w 1710486"/>
              <a:gd name="connsiteY51" fmla="*/ 1000125 h 2162528"/>
              <a:gd name="connsiteX52" fmla="*/ 1634286 w 1710486"/>
              <a:gd name="connsiteY52" fmla="*/ 995363 h 2162528"/>
              <a:gd name="connsiteX53" fmla="*/ 1710486 w 1710486"/>
              <a:gd name="connsiteY53" fmla="*/ 1052513 h 2162528"/>
              <a:gd name="connsiteX54" fmla="*/ 1665241 w 1710486"/>
              <a:gd name="connsiteY54" fmla="*/ 966788 h 2162528"/>
              <a:gd name="connsiteX55" fmla="*/ 1610473 w 1710486"/>
              <a:gd name="connsiteY55" fmla="*/ 904875 h 2162528"/>
              <a:gd name="connsiteX56" fmla="*/ 1558086 w 1710486"/>
              <a:gd name="connsiteY56" fmla="*/ 785813 h 2162528"/>
              <a:gd name="connsiteX57" fmla="*/ 1515223 w 1710486"/>
              <a:gd name="connsiteY57" fmla="*/ 685800 h 2162528"/>
              <a:gd name="connsiteX58" fmla="*/ 1486648 w 1710486"/>
              <a:gd name="connsiteY58" fmla="*/ 542925 h 2162528"/>
              <a:gd name="connsiteX59" fmla="*/ 1458073 w 1710486"/>
              <a:gd name="connsiteY59" fmla="*/ 376238 h 2162528"/>
              <a:gd name="connsiteX60" fmla="*/ 1524748 w 1710486"/>
              <a:gd name="connsiteY60" fmla="*/ 423863 h 2162528"/>
              <a:gd name="connsiteX61" fmla="*/ 1577136 w 1710486"/>
              <a:gd name="connsiteY61" fmla="*/ 452438 h 2162528"/>
              <a:gd name="connsiteX62" fmla="*/ 1472361 w 1710486"/>
              <a:gd name="connsiteY62" fmla="*/ 309563 h 2162528"/>
              <a:gd name="connsiteX63" fmla="*/ 1439023 w 1710486"/>
              <a:gd name="connsiteY63" fmla="*/ 200025 h 2162528"/>
              <a:gd name="connsiteX64" fmla="*/ 1453311 w 1710486"/>
              <a:gd name="connsiteY64" fmla="*/ 90488 h 2162528"/>
              <a:gd name="connsiteX65" fmla="*/ 1481885 w 1710486"/>
              <a:gd name="connsiteY65" fmla="*/ 0 h 2162528"/>
              <a:gd name="connsiteX66" fmla="*/ 1355680 w 1710486"/>
              <a:gd name="connsiteY66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76338 w 1710486"/>
              <a:gd name="connsiteY18" fmla="*/ 449186 h 2162528"/>
              <a:gd name="connsiteX19" fmla="*/ 1315198 w 1710486"/>
              <a:gd name="connsiteY19" fmla="*/ 342900 h 2162528"/>
              <a:gd name="connsiteX20" fmla="*/ 1343773 w 1710486"/>
              <a:gd name="connsiteY20" fmla="*/ 471488 h 2162528"/>
              <a:gd name="connsiteX21" fmla="*/ 1396161 w 1710486"/>
              <a:gd name="connsiteY21" fmla="*/ 700088 h 2162528"/>
              <a:gd name="connsiteX22" fmla="*/ 1419973 w 1710486"/>
              <a:gd name="connsiteY22" fmla="*/ 828675 h 2162528"/>
              <a:gd name="connsiteX23" fmla="*/ 1329486 w 1710486"/>
              <a:gd name="connsiteY23" fmla="*/ 933450 h 2162528"/>
              <a:gd name="connsiteX24" fmla="*/ 1439023 w 1710486"/>
              <a:gd name="connsiteY24" fmla="*/ 871538 h 2162528"/>
              <a:gd name="connsiteX25" fmla="*/ 1439023 w 1710486"/>
              <a:gd name="connsiteY25" fmla="*/ 942975 h 2162528"/>
              <a:gd name="connsiteX26" fmla="*/ 1458073 w 1710486"/>
              <a:gd name="connsiteY26" fmla="*/ 1047750 h 2162528"/>
              <a:gd name="connsiteX27" fmla="*/ 1386636 w 1710486"/>
              <a:gd name="connsiteY27" fmla="*/ 1157288 h 2162528"/>
              <a:gd name="connsiteX28" fmla="*/ 1205661 w 1710486"/>
              <a:gd name="connsiteY28" fmla="*/ 1338263 h 2162528"/>
              <a:gd name="connsiteX29" fmla="*/ 1058023 w 1710486"/>
              <a:gd name="connsiteY29" fmla="*/ 1395413 h 2162528"/>
              <a:gd name="connsiteX30" fmla="*/ 1205661 w 1710486"/>
              <a:gd name="connsiteY30" fmla="*/ 1400175 h 2162528"/>
              <a:gd name="connsiteX31" fmla="*/ 1191373 w 1710486"/>
              <a:gd name="connsiteY31" fmla="*/ 1466850 h 2162528"/>
              <a:gd name="connsiteX32" fmla="*/ 1234236 w 1710486"/>
              <a:gd name="connsiteY32" fmla="*/ 1414463 h 2162528"/>
              <a:gd name="connsiteX33" fmla="*/ 1262811 w 1710486"/>
              <a:gd name="connsiteY33" fmla="*/ 1328738 h 2162528"/>
              <a:gd name="connsiteX34" fmla="*/ 1400923 w 1710486"/>
              <a:gd name="connsiteY34" fmla="*/ 1209675 h 2162528"/>
              <a:gd name="connsiteX35" fmla="*/ 1400923 w 1710486"/>
              <a:gd name="connsiteY35" fmla="*/ 1338263 h 2162528"/>
              <a:gd name="connsiteX36" fmla="*/ 1396161 w 1710486"/>
              <a:gd name="connsiteY36" fmla="*/ 1395413 h 2162528"/>
              <a:gd name="connsiteX37" fmla="*/ 1339011 w 1710486"/>
              <a:gd name="connsiteY37" fmla="*/ 1466850 h 2162528"/>
              <a:gd name="connsiteX38" fmla="*/ 1234236 w 1710486"/>
              <a:gd name="connsiteY38" fmla="*/ 1566863 h 2162528"/>
              <a:gd name="connsiteX39" fmla="*/ 1415211 w 1710486"/>
              <a:gd name="connsiteY39" fmla="*/ 1443038 h 2162528"/>
              <a:gd name="connsiteX40" fmla="*/ 1462836 w 1710486"/>
              <a:gd name="connsiteY40" fmla="*/ 1581150 h 2162528"/>
              <a:gd name="connsiteX41" fmla="*/ 1505698 w 1710486"/>
              <a:gd name="connsiteY41" fmla="*/ 1852613 h 2162528"/>
              <a:gd name="connsiteX42" fmla="*/ 1467598 w 1710486"/>
              <a:gd name="connsiteY42" fmla="*/ 1990725 h 2162528"/>
              <a:gd name="connsiteX43" fmla="*/ 1448548 w 1710486"/>
              <a:gd name="connsiteY43" fmla="*/ 2162175 h 2162528"/>
              <a:gd name="connsiteX44" fmla="*/ 1519986 w 1710486"/>
              <a:gd name="connsiteY44" fmla="*/ 1943100 h 2162528"/>
              <a:gd name="connsiteX45" fmla="*/ 1539036 w 1710486"/>
              <a:gd name="connsiteY45" fmla="*/ 1881188 h 2162528"/>
              <a:gd name="connsiteX46" fmla="*/ 1543798 w 1710486"/>
              <a:gd name="connsiteY46" fmla="*/ 1738313 h 2162528"/>
              <a:gd name="connsiteX47" fmla="*/ 1529511 w 1710486"/>
              <a:gd name="connsiteY47" fmla="*/ 1524000 h 2162528"/>
              <a:gd name="connsiteX48" fmla="*/ 1529511 w 1710486"/>
              <a:gd name="connsiteY48" fmla="*/ 1323975 h 2162528"/>
              <a:gd name="connsiteX49" fmla="*/ 1562848 w 1710486"/>
              <a:gd name="connsiteY49" fmla="*/ 1190625 h 2162528"/>
              <a:gd name="connsiteX50" fmla="*/ 1581898 w 1710486"/>
              <a:gd name="connsiteY50" fmla="*/ 1100138 h 2162528"/>
              <a:gd name="connsiteX51" fmla="*/ 1577136 w 1710486"/>
              <a:gd name="connsiteY51" fmla="*/ 1000125 h 2162528"/>
              <a:gd name="connsiteX52" fmla="*/ 1634286 w 1710486"/>
              <a:gd name="connsiteY52" fmla="*/ 995363 h 2162528"/>
              <a:gd name="connsiteX53" fmla="*/ 1710486 w 1710486"/>
              <a:gd name="connsiteY53" fmla="*/ 1052513 h 2162528"/>
              <a:gd name="connsiteX54" fmla="*/ 1665241 w 1710486"/>
              <a:gd name="connsiteY54" fmla="*/ 966788 h 2162528"/>
              <a:gd name="connsiteX55" fmla="*/ 1610473 w 1710486"/>
              <a:gd name="connsiteY55" fmla="*/ 904875 h 2162528"/>
              <a:gd name="connsiteX56" fmla="*/ 1558086 w 1710486"/>
              <a:gd name="connsiteY56" fmla="*/ 785813 h 2162528"/>
              <a:gd name="connsiteX57" fmla="*/ 1515223 w 1710486"/>
              <a:gd name="connsiteY57" fmla="*/ 685800 h 2162528"/>
              <a:gd name="connsiteX58" fmla="*/ 1486648 w 1710486"/>
              <a:gd name="connsiteY58" fmla="*/ 542925 h 2162528"/>
              <a:gd name="connsiteX59" fmla="*/ 1458073 w 1710486"/>
              <a:gd name="connsiteY59" fmla="*/ 376238 h 2162528"/>
              <a:gd name="connsiteX60" fmla="*/ 1524748 w 1710486"/>
              <a:gd name="connsiteY60" fmla="*/ 423863 h 2162528"/>
              <a:gd name="connsiteX61" fmla="*/ 1577136 w 1710486"/>
              <a:gd name="connsiteY61" fmla="*/ 452438 h 2162528"/>
              <a:gd name="connsiteX62" fmla="*/ 1472361 w 1710486"/>
              <a:gd name="connsiteY62" fmla="*/ 309563 h 2162528"/>
              <a:gd name="connsiteX63" fmla="*/ 1439023 w 1710486"/>
              <a:gd name="connsiteY63" fmla="*/ 200025 h 2162528"/>
              <a:gd name="connsiteX64" fmla="*/ 1453311 w 1710486"/>
              <a:gd name="connsiteY64" fmla="*/ 90488 h 2162528"/>
              <a:gd name="connsiteX65" fmla="*/ 1481885 w 1710486"/>
              <a:gd name="connsiteY65" fmla="*/ 0 h 2162528"/>
              <a:gd name="connsiteX66" fmla="*/ 1355680 w 1710486"/>
              <a:gd name="connsiteY66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40618 w 1710486"/>
              <a:gd name="connsiteY18" fmla="*/ 796849 h 2162528"/>
              <a:gd name="connsiteX19" fmla="*/ 1176338 w 1710486"/>
              <a:gd name="connsiteY19" fmla="*/ 449186 h 2162528"/>
              <a:gd name="connsiteX20" fmla="*/ 1315198 w 1710486"/>
              <a:gd name="connsiteY20" fmla="*/ 342900 h 2162528"/>
              <a:gd name="connsiteX21" fmla="*/ 1343773 w 1710486"/>
              <a:gd name="connsiteY21" fmla="*/ 471488 h 2162528"/>
              <a:gd name="connsiteX22" fmla="*/ 1396161 w 1710486"/>
              <a:gd name="connsiteY22" fmla="*/ 700088 h 2162528"/>
              <a:gd name="connsiteX23" fmla="*/ 1419973 w 1710486"/>
              <a:gd name="connsiteY23" fmla="*/ 828675 h 2162528"/>
              <a:gd name="connsiteX24" fmla="*/ 1329486 w 1710486"/>
              <a:gd name="connsiteY24" fmla="*/ 933450 h 2162528"/>
              <a:gd name="connsiteX25" fmla="*/ 1439023 w 1710486"/>
              <a:gd name="connsiteY25" fmla="*/ 871538 h 2162528"/>
              <a:gd name="connsiteX26" fmla="*/ 1439023 w 1710486"/>
              <a:gd name="connsiteY26" fmla="*/ 942975 h 2162528"/>
              <a:gd name="connsiteX27" fmla="*/ 1458073 w 1710486"/>
              <a:gd name="connsiteY27" fmla="*/ 1047750 h 2162528"/>
              <a:gd name="connsiteX28" fmla="*/ 1386636 w 1710486"/>
              <a:gd name="connsiteY28" fmla="*/ 1157288 h 2162528"/>
              <a:gd name="connsiteX29" fmla="*/ 1205661 w 1710486"/>
              <a:gd name="connsiteY29" fmla="*/ 1338263 h 2162528"/>
              <a:gd name="connsiteX30" fmla="*/ 1058023 w 1710486"/>
              <a:gd name="connsiteY30" fmla="*/ 1395413 h 2162528"/>
              <a:gd name="connsiteX31" fmla="*/ 1205661 w 1710486"/>
              <a:gd name="connsiteY31" fmla="*/ 1400175 h 2162528"/>
              <a:gd name="connsiteX32" fmla="*/ 1191373 w 1710486"/>
              <a:gd name="connsiteY32" fmla="*/ 1466850 h 2162528"/>
              <a:gd name="connsiteX33" fmla="*/ 1234236 w 1710486"/>
              <a:gd name="connsiteY33" fmla="*/ 1414463 h 2162528"/>
              <a:gd name="connsiteX34" fmla="*/ 1262811 w 1710486"/>
              <a:gd name="connsiteY34" fmla="*/ 1328738 h 2162528"/>
              <a:gd name="connsiteX35" fmla="*/ 1400923 w 1710486"/>
              <a:gd name="connsiteY35" fmla="*/ 1209675 h 2162528"/>
              <a:gd name="connsiteX36" fmla="*/ 1400923 w 1710486"/>
              <a:gd name="connsiteY36" fmla="*/ 1338263 h 2162528"/>
              <a:gd name="connsiteX37" fmla="*/ 1396161 w 1710486"/>
              <a:gd name="connsiteY37" fmla="*/ 1395413 h 2162528"/>
              <a:gd name="connsiteX38" fmla="*/ 1339011 w 1710486"/>
              <a:gd name="connsiteY38" fmla="*/ 1466850 h 2162528"/>
              <a:gd name="connsiteX39" fmla="*/ 1234236 w 1710486"/>
              <a:gd name="connsiteY39" fmla="*/ 1566863 h 2162528"/>
              <a:gd name="connsiteX40" fmla="*/ 1415211 w 1710486"/>
              <a:gd name="connsiteY40" fmla="*/ 1443038 h 2162528"/>
              <a:gd name="connsiteX41" fmla="*/ 1462836 w 1710486"/>
              <a:gd name="connsiteY41" fmla="*/ 1581150 h 2162528"/>
              <a:gd name="connsiteX42" fmla="*/ 1505698 w 1710486"/>
              <a:gd name="connsiteY42" fmla="*/ 1852613 h 2162528"/>
              <a:gd name="connsiteX43" fmla="*/ 1467598 w 1710486"/>
              <a:gd name="connsiteY43" fmla="*/ 1990725 h 2162528"/>
              <a:gd name="connsiteX44" fmla="*/ 1448548 w 1710486"/>
              <a:gd name="connsiteY44" fmla="*/ 2162175 h 2162528"/>
              <a:gd name="connsiteX45" fmla="*/ 1519986 w 1710486"/>
              <a:gd name="connsiteY45" fmla="*/ 1943100 h 2162528"/>
              <a:gd name="connsiteX46" fmla="*/ 1539036 w 1710486"/>
              <a:gd name="connsiteY46" fmla="*/ 1881188 h 2162528"/>
              <a:gd name="connsiteX47" fmla="*/ 1543798 w 1710486"/>
              <a:gd name="connsiteY47" fmla="*/ 1738313 h 2162528"/>
              <a:gd name="connsiteX48" fmla="*/ 1529511 w 1710486"/>
              <a:gd name="connsiteY48" fmla="*/ 1524000 h 2162528"/>
              <a:gd name="connsiteX49" fmla="*/ 1529511 w 1710486"/>
              <a:gd name="connsiteY49" fmla="*/ 1323975 h 2162528"/>
              <a:gd name="connsiteX50" fmla="*/ 1562848 w 1710486"/>
              <a:gd name="connsiteY50" fmla="*/ 1190625 h 2162528"/>
              <a:gd name="connsiteX51" fmla="*/ 1581898 w 1710486"/>
              <a:gd name="connsiteY51" fmla="*/ 1100138 h 2162528"/>
              <a:gd name="connsiteX52" fmla="*/ 1577136 w 1710486"/>
              <a:gd name="connsiteY52" fmla="*/ 1000125 h 2162528"/>
              <a:gd name="connsiteX53" fmla="*/ 1634286 w 1710486"/>
              <a:gd name="connsiteY53" fmla="*/ 995363 h 2162528"/>
              <a:gd name="connsiteX54" fmla="*/ 1710486 w 1710486"/>
              <a:gd name="connsiteY54" fmla="*/ 1052513 h 2162528"/>
              <a:gd name="connsiteX55" fmla="*/ 1665241 w 1710486"/>
              <a:gd name="connsiteY55" fmla="*/ 966788 h 2162528"/>
              <a:gd name="connsiteX56" fmla="*/ 1610473 w 1710486"/>
              <a:gd name="connsiteY56" fmla="*/ 904875 h 2162528"/>
              <a:gd name="connsiteX57" fmla="*/ 1558086 w 1710486"/>
              <a:gd name="connsiteY57" fmla="*/ 785813 h 2162528"/>
              <a:gd name="connsiteX58" fmla="*/ 1515223 w 1710486"/>
              <a:gd name="connsiteY58" fmla="*/ 685800 h 2162528"/>
              <a:gd name="connsiteX59" fmla="*/ 1486648 w 1710486"/>
              <a:gd name="connsiteY59" fmla="*/ 542925 h 2162528"/>
              <a:gd name="connsiteX60" fmla="*/ 1458073 w 1710486"/>
              <a:gd name="connsiteY60" fmla="*/ 376238 h 2162528"/>
              <a:gd name="connsiteX61" fmla="*/ 1524748 w 1710486"/>
              <a:gd name="connsiteY61" fmla="*/ 423863 h 2162528"/>
              <a:gd name="connsiteX62" fmla="*/ 1577136 w 1710486"/>
              <a:gd name="connsiteY62" fmla="*/ 452438 h 2162528"/>
              <a:gd name="connsiteX63" fmla="*/ 1472361 w 1710486"/>
              <a:gd name="connsiteY63" fmla="*/ 309563 h 2162528"/>
              <a:gd name="connsiteX64" fmla="*/ 1439023 w 1710486"/>
              <a:gd name="connsiteY64" fmla="*/ 200025 h 2162528"/>
              <a:gd name="connsiteX65" fmla="*/ 1453311 w 1710486"/>
              <a:gd name="connsiteY65" fmla="*/ 90488 h 2162528"/>
              <a:gd name="connsiteX66" fmla="*/ 1481885 w 1710486"/>
              <a:gd name="connsiteY66" fmla="*/ 0 h 2162528"/>
              <a:gd name="connsiteX67" fmla="*/ 1355680 w 1710486"/>
              <a:gd name="connsiteY67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6338 w 1710486"/>
              <a:gd name="connsiteY20" fmla="*/ 449186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58073 w 1710486"/>
              <a:gd name="connsiteY28" fmla="*/ 1047750 h 2162528"/>
              <a:gd name="connsiteX29" fmla="*/ 1386636 w 1710486"/>
              <a:gd name="connsiteY29" fmla="*/ 1157288 h 2162528"/>
              <a:gd name="connsiteX30" fmla="*/ 1205661 w 1710486"/>
              <a:gd name="connsiteY30" fmla="*/ 1338263 h 2162528"/>
              <a:gd name="connsiteX31" fmla="*/ 1058023 w 1710486"/>
              <a:gd name="connsiteY31" fmla="*/ 1395413 h 2162528"/>
              <a:gd name="connsiteX32" fmla="*/ 1205661 w 1710486"/>
              <a:gd name="connsiteY32" fmla="*/ 1400175 h 2162528"/>
              <a:gd name="connsiteX33" fmla="*/ 1191373 w 1710486"/>
              <a:gd name="connsiteY33" fmla="*/ 1466850 h 2162528"/>
              <a:gd name="connsiteX34" fmla="*/ 1234236 w 1710486"/>
              <a:gd name="connsiteY34" fmla="*/ 1414463 h 2162528"/>
              <a:gd name="connsiteX35" fmla="*/ 1262811 w 1710486"/>
              <a:gd name="connsiteY35" fmla="*/ 1328738 h 2162528"/>
              <a:gd name="connsiteX36" fmla="*/ 1400923 w 1710486"/>
              <a:gd name="connsiteY36" fmla="*/ 1209675 h 2162528"/>
              <a:gd name="connsiteX37" fmla="*/ 1400923 w 1710486"/>
              <a:gd name="connsiteY37" fmla="*/ 1338263 h 2162528"/>
              <a:gd name="connsiteX38" fmla="*/ 1396161 w 1710486"/>
              <a:gd name="connsiteY38" fmla="*/ 1395413 h 2162528"/>
              <a:gd name="connsiteX39" fmla="*/ 1339011 w 1710486"/>
              <a:gd name="connsiteY39" fmla="*/ 1466850 h 2162528"/>
              <a:gd name="connsiteX40" fmla="*/ 1234236 w 1710486"/>
              <a:gd name="connsiteY40" fmla="*/ 1566863 h 2162528"/>
              <a:gd name="connsiteX41" fmla="*/ 1415211 w 1710486"/>
              <a:gd name="connsiteY41" fmla="*/ 1443038 h 2162528"/>
              <a:gd name="connsiteX42" fmla="*/ 1462836 w 1710486"/>
              <a:gd name="connsiteY42" fmla="*/ 1581150 h 2162528"/>
              <a:gd name="connsiteX43" fmla="*/ 1505698 w 1710486"/>
              <a:gd name="connsiteY43" fmla="*/ 1852613 h 2162528"/>
              <a:gd name="connsiteX44" fmla="*/ 1467598 w 1710486"/>
              <a:gd name="connsiteY44" fmla="*/ 1990725 h 2162528"/>
              <a:gd name="connsiteX45" fmla="*/ 1448548 w 1710486"/>
              <a:gd name="connsiteY45" fmla="*/ 2162175 h 2162528"/>
              <a:gd name="connsiteX46" fmla="*/ 1519986 w 1710486"/>
              <a:gd name="connsiteY46" fmla="*/ 1943100 h 2162528"/>
              <a:gd name="connsiteX47" fmla="*/ 1539036 w 1710486"/>
              <a:gd name="connsiteY47" fmla="*/ 1881188 h 2162528"/>
              <a:gd name="connsiteX48" fmla="*/ 1543798 w 1710486"/>
              <a:gd name="connsiteY48" fmla="*/ 1738313 h 2162528"/>
              <a:gd name="connsiteX49" fmla="*/ 1529511 w 1710486"/>
              <a:gd name="connsiteY49" fmla="*/ 1524000 h 2162528"/>
              <a:gd name="connsiteX50" fmla="*/ 1529511 w 1710486"/>
              <a:gd name="connsiteY50" fmla="*/ 1323975 h 2162528"/>
              <a:gd name="connsiteX51" fmla="*/ 1562848 w 1710486"/>
              <a:gd name="connsiteY51" fmla="*/ 1190625 h 2162528"/>
              <a:gd name="connsiteX52" fmla="*/ 1581898 w 1710486"/>
              <a:gd name="connsiteY52" fmla="*/ 1100138 h 2162528"/>
              <a:gd name="connsiteX53" fmla="*/ 1577136 w 1710486"/>
              <a:gd name="connsiteY53" fmla="*/ 1000125 h 2162528"/>
              <a:gd name="connsiteX54" fmla="*/ 1634286 w 1710486"/>
              <a:gd name="connsiteY54" fmla="*/ 995363 h 2162528"/>
              <a:gd name="connsiteX55" fmla="*/ 1710486 w 1710486"/>
              <a:gd name="connsiteY55" fmla="*/ 1052513 h 2162528"/>
              <a:gd name="connsiteX56" fmla="*/ 1665241 w 1710486"/>
              <a:gd name="connsiteY56" fmla="*/ 966788 h 2162528"/>
              <a:gd name="connsiteX57" fmla="*/ 1610473 w 1710486"/>
              <a:gd name="connsiteY57" fmla="*/ 904875 h 2162528"/>
              <a:gd name="connsiteX58" fmla="*/ 1558086 w 1710486"/>
              <a:gd name="connsiteY58" fmla="*/ 785813 h 2162528"/>
              <a:gd name="connsiteX59" fmla="*/ 1515223 w 1710486"/>
              <a:gd name="connsiteY59" fmla="*/ 685800 h 2162528"/>
              <a:gd name="connsiteX60" fmla="*/ 1486648 w 1710486"/>
              <a:gd name="connsiteY60" fmla="*/ 542925 h 2162528"/>
              <a:gd name="connsiteX61" fmla="*/ 1458073 w 1710486"/>
              <a:gd name="connsiteY61" fmla="*/ 376238 h 2162528"/>
              <a:gd name="connsiteX62" fmla="*/ 1524748 w 1710486"/>
              <a:gd name="connsiteY62" fmla="*/ 423863 h 2162528"/>
              <a:gd name="connsiteX63" fmla="*/ 1577136 w 1710486"/>
              <a:gd name="connsiteY63" fmla="*/ 452438 h 2162528"/>
              <a:gd name="connsiteX64" fmla="*/ 1472361 w 1710486"/>
              <a:gd name="connsiteY64" fmla="*/ 309563 h 2162528"/>
              <a:gd name="connsiteX65" fmla="*/ 1439023 w 1710486"/>
              <a:gd name="connsiteY65" fmla="*/ 200025 h 2162528"/>
              <a:gd name="connsiteX66" fmla="*/ 1453311 w 1710486"/>
              <a:gd name="connsiteY66" fmla="*/ 90488 h 2162528"/>
              <a:gd name="connsiteX67" fmla="*/ 1481885 w 1710486"/>
              <a:gd name="connsiteY67" fmla="*/ 0 h 2162528"/>
              <a:gd name="connsiteX68" fmla="*/ 1355680 w 1710486"/>
              <a:gd name="connsiteY68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58073 w 1710486"/>
              <a:gd name="connsiteY28" fmla="*/ 1047750 h 2162528"/>
              <a:gd name="connsiteX29" fmla="*/ 1386636 w 1710486"/>
              <a:gd name="connsiteY29" fmla="*/ 1157288 h 2162528"/>
              <a:gd name="connsiteX30" fmla="*/ 1205661 w 1710486"/>
              <a:gd name="connsiteY30" fmla="*/ 1338263 h 2162528"/>
              <a:gd name="connsiteX31" fmla="*/ 1058023 w 1710486"/>
              <a:gd name="connsiteY31" fmla="*/ 1395413 h 2162528"/>
              <a:gd name="connsiteX32" fmla="*/ 1205661 w 1710486"/>
              <a:gd name="connsiteY32" fmla="*/ 1400175 h 2162528"/>
              <a:gd name="connsiteX33" fmla="*/ 1191373 w 1710486"/>
              <a:gd name="connsiteY33" fmla="*/ 1466850 h 2162528"/>
              <a:gd name="connsiteX34" fmla="*/ 1234236 w 1710486"/>
              <a:gd name="connsiteY34" fmla="*/ 1414463 h 2162528"/>
              <a:gd name="connsiteX35" fmla="*/ 1262811 w 1710486"/>
              <a:gd name="connsiteY35" fmla="*/ 1328738 h 2162528"/>
              <a:gd name="connsiteX36" fmla="*/ 1400923 w 1710486"/>
              <a:gd name="connsiteY36" fmla="*/ 1209675 h 2162528"/>
              <a:gd name="connsiteX37" fmla="*/ 1400923 w 1710486"/>
              <a:gd name="connsiteY37" fmla="*/ 1338263 h 2162528"/>
              <a:gd name="connsiteX38" fmla="*/ 1396161 w 1710486"/>
              <a:gd name="connsiteY38" fmla="*/ 1395413 h 2162528"/>
              <a:gd name="connsiteX39" fmla="*/ 1339011 w 1710486"/>
              <a:gd name="connsiteY39" fmla="*/ 1466850 h 2162528"/>
              <a:gd name="connsiteX40" fmla="*/ 1234236 w 1710486"/>
              <a:gd name="connsiteY40" fmla="*/ 1566863 h 2162528"/>
              <a:gd name="connsiteX41" fmla="*/ 1415211 w 1710486"/>
              <a:gd name="connsiteY41" fmla="*/ 1443038 h 2162528"/>
              <a:gd name="connsiteX42" fmla="*/ 1462836 w 1710486"/>
              <a:gd name="connsiteY42" fmla="*/ 1581150 h 2162528"/>
              <a:gd name="connsiteX43" fmla="*/ 1505698 w 1710486"/>
              <a:gd name="connsiteY43" fmla="*/ 1852613 h 2162528"/>
              <a:gd name="connsiteX44" fmla="*/ 1467598 w 1710486"/>
              <a:gd name="connsiteY44" fmla="*/ 1990725 h 2162528"/>
              <a:gd name="connsiteX45" fmla="*/ 1448548 w 1710486"/>
              <a:gd name="connsiteY45" fmla="*/ 2162175 h 2162528"/>
              <a:gd name="connsiteX46" fmla="*/ 1519986 w 1710486"/>
              <a:gd name="connsiteY46" fmla="*/ 1943100 h 2162528"/>
              <a:gd name="connsiteX47" fmla="*/ 1539036 w 1710486"/>
              <a:gd name="connsiteY47" fmla="*/ 1881188 h 2162528"/>
              <a:gd name="connsiteX48" fmla="*/ 1543798 w 1710486"/>
              <a:gd name="connsiteY48" fmla="*/ 1738313 h 2162528"/>
              <a:gd name="connsiteX49" fmla="*/ 1529511 w 1710486"/>
              <a:gd name="connsiteY49" fmla="*/ 1524000 h 2162528"/>
              <a:gd name="connsiteX50" fmla="*/ 1529511 w 1710486"/>
              <a:gd name="connsiteY50" fmla="*/ 1323975 h 2162528"/>
              <a:gd name="connsiteX51" fmla="*/ 1562848 w 1710486"/>
              <a:gd name="connsiteY51" fmla="*/ 1190625 h 2162528"/>
              <a:gd name="connsiteX52" fmla="*/ 1581898 w 1710486"/>
              <a:gd name="connsiteY52" fmla="*/ 1100138 h 2162528"/>
              <a:gd name="connsiteX53" fmla="*/ 1577136 w 1710486"/>
              <a:gd name="connsiteY53" fmla="*/ 1000125 h 2162528"/>
              <a:gd name="connsiteX54" fmla="*/ 1634286 w 1710486"/>
              <a:gd name="connsiteY54" fmla="*/ 995363 h 2162528"/>
              <a:gd name="connsiteX55" fmla="*/ 1710486 w 1710486"/>
              <a:gd name="connsiteY55" fmla="*/ 1052513 h 2162528"/>
              <a:gd name="connsiteX56" fmla="*/ 1665241 w 1710486"/>
              <a:gd name="connsiteY56" fmla="*/ 966788 h 2162528"/>
              <a:gd name="connsiteX57" fmla="*/ 1610473 w 1710486"/>
              <a:gd name="connsiteY57" fmla="*/ 904875 h 2162528"/>
              <a:gd name="connsiteX58" fmla="*/ 1558086 w 1710486"/>
              <a:gd name="connsiteY58" fmla="*/ 785813 h 2162528"/>
              <a:gd name="connsiteX59" fmla="*/ 1515223 w 1710486"/>
              <a:gd name="connsiteY59" fmla="*/ 685800 h 2162528"/>
              <a:gd name="connsiteX60" fmla="*/ 1486648 w 1710486"/>
              <a:gd name="connsiteY60" fmla="*/ 542925 h 2162528"/>
              <a:gd name="connsiteX61" fmla="*/ 1458073 w 1710486"/>
              <a:gd name="connsiteY61" fmla="*/ 376238 h 2162528"/>
              <a:gd name="connsiteX62" fmla="*/ 1524748 w 1710486"/>
              <a:gd name="connsiteY62" fmla="*/ 423863 h 2162528"/>
              <a:gd name="connsiteX63" fmla="*/ 1577136 w 1710486"/>
              <a:gd name="connsiteY63" fmla="*/ 452438 h 2162528"/>
              <a:gd name="connsiteX64" fmla="*/ 1472361 w 1710486"/>
              <a:gd name="connsiteY64" fmla="*/ 309563 h 2162528"/>
              <a:gd name="connsiteX65" fmla="*/ 1439023 w 1710486"/>
              <a:gd name="connsiteY65" fmla="*/ 200025 h 2162528"/>
              <a:gd name="connsiteX66" fmla="*/ 1453311 w 1710486"/>
              <a:gd name="connsiteY66" fmla="*/ 90488 h 2162528"/>
              <a:gd name="connsiteX67" fmla="*/ 1481885 w 1710486"/>
              <a:gd name="connsiteY67" fmla="*/ 0 h 2162528"/>
              <a:gd name="connsiteX68" fmla="*/ 1355680 w 1710486"/>
              <a:gd name="connsiteY68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58073 w 1710486"/>
              <a:gd name="connsiteY28" fmla="*/ 1047750 h 2162528"/>
              <a:gd name="connsiteX29" fmla="*/ 1386636 w 1710486"/>
              <a:gd name="connsiteY29" fmla="*/ 1157288 h 2162528"/>
              <a:gd name="connsiteX30" fmla="*/ 1205661 w 1710486"/>
              <a:gd name="connsiteY30" fmla="*/ 1338263 h 2162528"/>
              <a:gd name="connsiteX31" fmla="*/ 1058023 w 1710486"/>
              <a:gd name="connsiteY31" fmla="*/ 1395413 h 2162528"/>
              <a:gd name="connsiteX32" fmla="*/ 1205661 w 1710486"/>
              <a:gd name="connsiteY32" fmla="*/ 1400175 h 2162528"/>
              <a:gd name="connsiteX33" fmla="*/ 1191373 w 1710486"/>
              <a:gd name="connsiteY33" fmla="*/ 1466850 h 2162528"/>
              <a:gd name="connsiteX34" fmla="*/ 1234236 w 1710486"/>
              <a:gd name="connsiteY34" fmla="*/ 1414463 h 2162528"/>
              <a:gd name="connsiteX35" fmla="*/ 1262811 w 1710486"/>
              <a:gd name="connsiteY35" fmla="*/ 1328738 h 2162528"/>
              <a:gd name="connsiteX36" fmla="*/ 1400923 w 1710486"/>
              <a:gd name="connsiteY36" fmla="*/ 1209675 h 2162528"/>
              <a:gd name="connsiteX37" fmla="*/ 1400923 w 1710486"/>
              <a:gd name="connsiteY37" fmla="*/ 1338263 h 2162528"/>
              <a:gd name="connsiteX38" fmla="*/ 1396161 w 1710486"/>
              <a:gd name="connsiteY38" fmla="*/ 1395413 h 2162528"/>
              <a:gd name="connsiteX39" fmla="*/ 1339011 w 1710486"/>
              <a:gd name="connsiteY39" fmla="*/ 1466850 h 2162528"/>
              <a:gd name="connsiteX40" fmla="*/ 1234236 w 1710486"/>
              <a:gd name="connsiteY40" fmla="*/ 1566863 h 2162528"/>
              <a:gd name="connsiteX41" fmla="*/ 1415211 w 1710486"/>
              <a:gd name="connsiteY41" fmla="*/ 1443038 h 2162528"/>
              <a:gd name="connsiteX42" fmla="*/ 1462836 w 1710486"/>
              <a:gd name="connsiteY42" fmla="*/ 1581150 h 2162528"/>
              <a:gd name="connsiteX43" fmla="*/ 1505698 w 1710486"/>
              <a:gd name="connsiteY43" fmla="*/ 1852613 h 2162528"/>
              <a:gd name="connsiteX44" fmla="*/ 1467598 w 1710486"/>
              <a:gd name="connsiteY44" fmla="*/ 1990725 h 2162528"/>
              <a:gd name="connsiteX45" fmla="*/ 1448548 w 1710486"/>
              <a:gd name="connsiteY45" fmla="*/ 2162175 h 2162528"/>
              <a:gd name="connsiteX46" fmla="*/ 1519986 w 1710486"/>
              <a:gd name="connsiteY46" fmla="*/ 1943100 h 2162528"/>
              <a:gd name="connsiteX47" fmla="*/ 1539036 w 1710486"/>
              <a:gd name="connsiteY47" fmla="*/ 1881188 h 2162528"/>
              <a:gd name="connsiteX48" fmla="*/ 1543798 w 1710486"/>
              <a:gd name="connsiteY48" fmla="*/ 1738313 h 2162528"/>
              <a:gd name="connsiteX49" fmla="*/ 1529511 w 1710486"/>
              <a:gd name="connsiteY49" fmla="*/ 1524000 h 2162528"/>
              <a:gd name="connsiteX50" fmla="*/ 1529511 w 1710486"/>
              <a:gd name="connsiteY50" fmla="*/ 1323975 h 2162528"/>
              <a:gd name="connsiteX51" fmla="*/ 1562848 w 1710486"/>
              <a:gd name="connsiteY51" fmla="*/ 1190625 h 2162528"/>
              <a:gd name="connsiteX52" fmla="*/ 1581898 w 1710486"/>
              <a:gd name="connsiteY52" fmla="*/ 1100138 h 2162528"/>
              <a:gd name="connsiteX53" fmla="*/ 1577136 w 1710486"/>
              <a:gd name="connsiteY53" fmla="*/ 1000125 h 2162528"/>
              <a:gd name="connsiteX54" fmla="*/ 1634286 w 1710486"/>
              <a:gd name="connsiteY54" fmla="*/ 995363 h 2162528"/>
              <a:gd name="connsiteX55" fmla="*/ 1710486 w 1710486"/>
              <a:gd name="connsiteY55" fmla="*/ 1052513 h 2162528"/>
              <a:gd name="connsiteX56" fmla="*/ 1665241 w 1710486"/>
              <a:gd name="connsiteY56" fmla="*/ 966788 h 2162528"/>
              <a:gd name="connsiteX57" fmla="*/ 1610473 w 1710486"/>
              <a:gd name="connsiteY57" fmla="*/ 904875 h 2162528"/>
              <a:gd name="connsiteX58" fmla="*/ 1558086 w 1710486"/>
              <a:gd name="connsiteY58" fmla="*/ 785813 h 2162528"/>
              <a:gd name="connsiteX59" fmla="*/ 1515223 w 1710486"/>
              <a:gd name="connsiteY59" fmla="*/ 685800 h 2162528"/>
              <a:gd name="connsiteX60" fmla="*/ 1486648 w 1710486"/>
              <a:gd name="connsiteY60" fmla="*/ 542925 h 2162528"/>
              <a:gd name="connsiteX61" fmla="*/ 1458073 w 1710486"/>
              <a:gd name="connsiteY61" fmla="*/ 376238 h 2162528"/>
              <a:gd name="connsiteX62" fmla="*/ 1524748 w 1710486"/>
              <a:gd name="connsiteY62" fmla="*/ 423863 h 2162528"/>
              <a:gd name="connsiteX63" fmla="*/ 1577136 w 1710486"/>
              <a:gd name="connsiteY63" fmla="*/ 452438 h 2162528"/>
              <a:gd name="connsiteX64" fmla="*/ 1472361 w 1710486"/>
              <a:gd name="connsiteY64" fmla="*/ 309563 h 2162528"/>
              <a:gd name="connsiteX65" fmla="*/ 1439023 w 1710486"/>
              <a:gd name="connsiteY65" fmla="*/ 200025 h 2162528"/>
              <a:gd name="connsiteX66" fmla="*/ 1453311 w 1710486"/>
              <a:gd name="connsiteY66" fmla="*/ 90488 h 2162528"/>
              <a:gd name="connsiteX67" fmla="*/ 1481885 w 1710486"/>
              <a:gd name="connsiteY67" fmla="*/ 0 h 2162528"/>
              <a:gd name="connsiteX68" fmla="*/ 1355680 w 1710486"/>
              <a:gd name="connsiteY68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58073 w 1710486"/>
              <a:gd name="connsiteY28" fmla="*/ 1047750 h 2162528"/>
              <a:gd name="connsiteX29" fmla="*/ 1386636 w 1710486"/>
              <a:gd name="connsiteY29" fmla="*/ 1157288 h 2162528"/>
              <a:gd name="connsiteX30" fmla="*/ 1205661 w 1710486"/>
              <a:gd name="connsiteY30" fmla="*/ 1338263 h 2162528"/>
              <a:gd name="connsiteX31" fmla="*/ 562723 w 1710486"/>
              <a:gd name="connsiteY31" fmla="*/ 1421606 h 2162528"/>
              <a:gd name="connsiteX32" fmla="*/ 1205661 w 1710486"/>
              <a:gd name="connsiteY32" fmla="*/ 1400175 h 2162528"/>
              <a:gd name="connsiteX33" fmla="*/ 1191373 w 1710486"/>
              <a:gd name="connsiteY33" fmla="*/ 1466850 h 2162528"/>
              <a:gd name="connsiteX34" fmla="*/ 1234236 w 1710486"/>
              <a:gd name="connsiteY34" fmla="*/ 1414463 h 2162528"/>
              <a:gd name="connsiteX35" fmla="*/ 1262811 w 1710486"/>
              <a:gd name="connsiteY35" fmla="*/ 1328738 h 2162528"/>
              <a:gd name="connsiteX36" fmla="*/ 1400923 w 1710486"/>
              <a:gd name="connsiteY36" fmla="*/ 1209675 h 2162528"/>
              <a:gd name="connsiteX37" fmla="*/ 1400923 w 1710486"/>
              <a:gd name="connsiteY37" fmla="*/ 1338263 h 2162528"/>
              <a:gd name="connsiteX38" fmla="*/ 1396161 w 1710486"/>
              <a:gd name="connsiteY38" fmla="*/ 1395413 h 2162528"/>
              <a:gd name="connsiteX39" fmla="*/ 1339011 w 1710486"/>
              <a:gd name="connsiteY39" fmla="*/ 1466850 h 2162528"/>
              <a:gd name="connsiteX40" fmla="*/ 1234236 w 1710486"/>
              <a:gd name="connsiteY40" fmla="*/ 1566863 h 2162528"/>
              <a:gd name="connsiteX41" fmla="*/ 1415211 w 1710486"/>
              <a:gd name="connsiteY41" fmla="*/ 1443038 h 2162528"/>
              <a:gd name="connsiteX42" fmla="*/ 1462836 w 1710486"/>
              <a:gd name="connsiteY42" fmla="*/ 1581150 h 2162528"/>
              <a:gd name="connsiteX43" fmla="*/ 1505698 w 1710486"/>
              <a:gd name="connsiteY43" fmla="*/ 1852613 h 2162528"/>
              <a:gd name="connsiteX44" fmla="*/ 1467598 w 1710486"/>
              <a:gd name="connsiteY44" fmla="*/ 1990725 h 2162528"/>
              <a:gd name="connsiteX45" fmla="*/ 1448548 w 1710486"/>
              <a:gd name="connsiteY45" fmla="*/ 2162175 h 2162528"/>
              <a:gd name="connsiteX46" fmla="*/ 1519986 w 1710486"/>
              <a:gd name="connsiteY46" fmla="*/ 1943100 h 2162528"/>
              <a:gd name="connsiteX47" fmla="*/ 1539036 w 1710486"/>
              <a:gd name="connsiteY47" fmla="*/ 1881188 h 2162528"/>
              <a:gd name="connsiteX48" fmla="*/ 1543798 w 1710486"/>
              <a:gd name="connsiteY48" fmla="*/ 1738313 h 2162528"/>
              <a:gd name="connsiteX49" fmla="*/ 1529511 w 1710486"/>
              <a:gd name="connsiteY49" fmla="*/ 1524000 h 2162528"/>
              <a:gd name="connsiteX50" fmla="*/ 1529511 w 1710486"/>
              <a:gd name="connsiteY50" fmla="*/ 1323975 h 2162528"/>
              <a:gd name="connsiteX51" fmla="*/ 1562848 w 1710486"/>
              <a:gd name="connsiteY51" fmla="*/ 1190625 h 2162528"/>
              <a:gd name="connsiteX52" fmla="*/ 1581898 w 1710486"/>
              <a:gd name="connsiteY52" fmla="*/ 1100138 h 2162528"/>
              <a:gd name="connsiteX53" fmla="*/ 1577136 w 1710486"/>
              <a:gd name="connsiteY53" fmla="*/ 1000125 h 2162528"/>
              <a:gd name="connsiteX54" fmla="*/ 1634286 w 1710486"/>
              <a:gd name="connsiteY54" fmla="*/ 995363 h 2162528"/>
              <a:gd name="connsiteX55" fmla="*/ 1710486 w 1710486"/>
              <a:gd name="connsiteY55" fmla="*/ 1052513 h 2162528"/>
              <a:gd name="connsiteX56" fmla="*/ 1665241 w 1710486"/>
              <a:gd name="connsiteY56" fmla="*/ 966788 h 2162528"/>
              <a:gd name="connsiteX57" fmla="*/ 1610473 w 1710486"/>
              <a:gd name="connsiteY57" fmla="*/ 904875 h 2162528"/>
              <a:gd name="connsiteX58" fmla="*/ 1558086 w 1710486"/>
              <a:gd name="connsiteY58" fmla="*/ 785813 h 2162528"/>
              <a:gd name="connsiteX59" fmla="*/ 1515223 w 1710486"/>
              <a:gd name="connsiteY59" fmla="*/ 685800 h 2162528"/>
              <a:gd name="connsiteX60" fmla="*/ 1486648 w 1710486"/>
              <a:gd name="connsiteY60" fmla="*/ 542925 h 2162528"/>
              <a:gd name="connsiteX61" fmla="*/ 1458073 w 1710486"/>
              <a:gd name="connsiteY61" fmla="*/ 376238 h 2162528"/>
              <a:gd name="connsiteX62" fmla="*/ 1524748 w 1710486"/>
              <a:gd name="connsiteY62" fmla="*/ 423863 h 2162528"/>
              <a:gd name="connsiteX63" fmla="*/ 1577136 w 1710486"/>
              <a:gd name="connsiteY63" fmla="*/ 452438 h 2162528"/>
              <a:gd name="connsiteX64" fmla="*/ 1472361 w 1710486"/>
              <a:gd name="connsiteY64" fmla="*/ 309563 h 2162528"/>
              <a:gd name="connsiteX65" fmla="*/ 1439023 w 1710486"/>
              <a:gd name="connsiteY65" fmla="*/ 200025 h 2162528"/>
              <a:gd name="connsiteX66" fmla="*/ 1453311 w 1710486"/>
              <a:gd name="connsiteY66" fmla="*/ 90488 h 2162528"/>
              <a:gd name="connsiteX67" fmla="*/ 1481885 w 1710486"/>
              <a:gd name="connsiteY67" fmla="*/ 0 h 2162528"/>
              <a:gd name="connsiteX68" fmla="*/ 1355680 w 1710486"/>
              <a:gd name="connsiteY68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58073 w 1710486"/>
              <a:gd name="connsiteY28" fmla="*/ 1047750 h 2162528"/>
              <a:gd name="connsiteX29" fmla="*/ 1386636 w 1710486"/>
              <a:gd name="connsiteY29" fmla="*/ 1157288 h 2162528"/>
              <a:gd name="connsiteX30" fmla="*/ 1167561 w 1710486"/>
              <a:gd name="connsiteY30" fmla="*/ 1321594 h 2162528"/>
              <a:gd name="connsiteX31" fmla="*/ 562723 w 1710486"/>
              <a:gd name="connsiteY31" fmla="*/ 1421606 h 2162528"/>
              <a:gd name="connsiteX32" fmla="*/ 1205661 w 1710486"/>
              <a:gd name="connsiteY32" fmla="*/ 1400175 h 2162528"/>
              <a:gd name="connsiteX33" fmla="*/ 1191373 w 1710486"/>
              <a:gd name="connsiteY33" fmla="*/ 1466850 h 2162528"/>
              <a:gd name="connsiteX34" fmla="*/ 1234236 w 1710486"/>
              <a:gd name="connsiteY34" fmla="*/ 1414463 h 2162528"/>
              <a:gd name="connsiteX35" fmla="*/ 1262811 w 1710486"/>
              <a:gd name="connsiteY35" fmla="*/ 1328738 h 2162528"/>
              <a:gd name="connsiteX36" fmla="*/ 1400923 w 1710486"/>
              <a:gd name="connsiteY36" fmla="*/ 1209675 h 2162528"/>
              <a:gd name="connsiteX37" fmla="*/ 1400923 w 1710486"/>
              <a:gd name="connsiteY37" fmla="*/ 1338263 h 2162528"/>
              <a:gd name="connsiteX38" fmla="*/ 1396161 w 1710486"/>
              <a:gd name="connsiteY38" fmla="*/ 1395413 h 2162528"/>
              <a:gd name="connsiteX39" fmla="*/ 1339011 w 1710486"/>
              <a:gd name="connsiteY39" fmla="*/ 1466850 h 2162528"/>
              <a:gd name="connsiteX40" fmla="*/ 1234236 w 1710486"/>
              <a:gd name="connsiteY40" fmla="*/ 1566863 h 2162528"/>
              <a:gd name="connsiteX41" fmla="*/ 1415211 w 1710486"/>
              <a:gd name="connsiteY41" fmla="*/ 1443038 h 2162528"/>
              <a:gd name="connsiteX42" fmla="*/ 1462836 w 1710486"/>
              <a:gd name="connsiteY42" fmla="*/ 1581150 h 2162528"/>
              <a:gd name="connsiteX43" fmla="*/ 1505698 w 1710486"/>
              <a:gd name="connsiteY43" fmla="*/ 1852613 h 2162528"/>
              <a:gd name="connsiteX44" fmla="*/ 1467598 w 1710486"/>
              <a:gd name="connsiteY44" fmla="*/ 1990725 h 2162528"/>
              <a:gd name="connsiteX45" fmla="*/ 1448548 w 1710486"/>
              <a:gd name="connsiteY45" fmla="*/ 2162175 h 2162528"/>
              <a:gd name="connsiteX46" fmla="*/ 1519986 w 1710486"/>
              <a:gd name="connsiteY46" fmla="*/ 1943100 h 2162528"/>
              <a:gd name="connsiteX47" fmla="*/ 1539036 w 1710486"/>
              <a:gd name="connsiteY47" fmla="*/ 1881188 h 2162528"/>
              <a:gd name="connsiteX48" fmla="*/ 1543798 w 1710486"/>
              <a:gd name="connsiteY48" fmla="*/ 1738313 h 2162528"/>
              <a:gd name="connsiteX49" fmla="*/ 1529511 w 1710486"/>
              <a:gd name="connsiteY49" fmla="*/ 1524000 h 2162528"/>
              <a:gd name="connsiteX50" fmla="*/ 1529511 w 1710486"/>
              <a:gd name="connsiteY50" fmla="*/ 1323975 h 2162528"/>
              <a:gd name="connsiteX51" fmla="*/ 1562848 w 1710486"/>
              <a:gd name="connsiteY51" fmla="*/ 1190625 h 2162528"/>
              <a:gd name="connsiteX52" fmla="*/ 1581898 w 1710486"/>
              <a:gd name="connsiteY52" fmla="*/ 1100138 h 2162528"/>
              <a:gd name="connsiteX53" fmla="*/ 1577136 w 1710486"/>
              <a:gd name="connsiteY53" fmla="*/ 1000125 h 2162528"/>
              <a:gd name="connsiteX54" fmla="*/ 1634286 w 1710486"/>
              <a:gd name="connsiteY54" fmla="*/ 995363 h 2162528"/>
              <a:gd name="connsiteX55" fmla="*/ 1710486 w 1710486"/>
              <a:gd name="connsiteY55" fmla="*/ 1052513 h 2162528"/>
              <a:gd name="connsiteX56" fmla="*/ 1665241 w 1710486"/>
              <a:gd name="connsiteY56" fmla="*/ 966788 h 2162528"/>
              <a:gd name="connsiteX57" fmla="*/ 1610473 w 1710486"/>
              <a:gd name="connsiteY57" fmla="*/ 904875 h 2162528"/>
              <a:gd name="connsiteX58" fmla="*/ 1558086 w 1710486"/>
              <a:gd name="connsiteY58" fmla="*/ 785813 h 2162528"/>
              <a:gd name="connsiteX59" fmla="*/ 1515223 w 1710486"/>
              <a:gd name="connsiteY59" fmla="*/ 685800 h 2162528"/>
              <a:gd name="connsiteX60" fmla="*/ 1486648 w 1710486"/>
              <a:gd name="connsiteY60" fmla="*/ 542925 h 2162528"/>
              <a:gd name="connsiteX61" fmla="*/ 1458073 w 1710486"/>
              <a:gd name="connsiteY61" fmla="*/ 376238 h 2162528"/>
              <a:gd name="connsiteX62" fmla="*/ 1524748 w 1710486"/>
              <a:gd name="connsiteY62" fmla="*/ 423863 h 2162528"/>
              <a:gd name="connsiteX63" fmla="*/ 1577136 w 1710486"/>
              <a:gd name="connsiteY63" fmla="*/ 452438 h 2162528"/>
              <a:gd name="connsiteX64" fmla="*/ 1472361 w 1710486"/>
              <a:gd name="connsiteY64" fmla="*/ 309563 h 2162528"/>
              <a:gd name="connsiteX65" fmla="*/ 1439023 w 1710486"/>
              <a:gd name="connsiteY65" fmla="*/ 200025 h 2162528"/>
              <a:gd name="connsiteX66" fmla="*/ 1453311 w 1710486"/>
              <a:gd name="connsiteY66" fmla="*/ 90488 h 2162528"/>
              <a:gd name="connsiteX67" fmla="*/ 1481885 w 1710486"/>
              <a:gd name="connsiteY67" fmla="*/ 0 h 2162528"/>
              <a:gd name="connsiteX68" fmla="*/ 1355680 w 1710486"/>
              <a:gd name="connsiteY68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58073 w 1710486"/>
              <a:gd name="connsiteY28" fmla="*/ 1047750 h 2162528"/>
              <a:gd name="connsiteX29" fmla="*/ 1386636 w 1710486"/>
              <a:gd name="connsiteY29" fmla="*/ 1157288 h 2162528"/>
              <a:gd name="connsiteX30" fmla="*/ 1167561 w 1710486"/>
              <a:gd name="connsiteY30" fmla="*/ 1321594 h 2162528"/>
              <a:gd name="connsiteX31" fmla="*/ 792956 w 1710486"/>
              <a:gd name="connsiteY31" fmla="*/ 1313580 h 2162528"/>
              <a:gd name="connsiteX32" fmla="*/ 562723 w 1710486"/>
              <a:gd name="connsiteY32" fmla="*/ 1421606 h 2162528"/>
              <a:gd name="connsiteX33" fmla="*/ 1205661 w 1710486"/>
              <a:gd name="connsiteY33" fmla="*/ 1400175 h 2162528"/>
              <a:gd name="connsiteX34" fmla="*/ 1191373 w 1710486"/>
              <a:gd name="connsiteY34" fmla="*/ 1466850 h 2162528"/>
              <a:gd name="connsiteX35" fmla="*/ 1234236 w 1710486"/>
              <a:gd name="connsiteY35" fmla="*/ 1414463 h 2162528"/>
              <a:gd name="connsiteX36" fmla="*/ 1262811 w 1710486"/>
              <a:gd name="connsiteY36" fmla="*/ 1328738 h 2162528"/>
              <a:gd name="connsiteX37" fmla="*/ 1400923 w 1710486"/>
              <a:gd name="connsiteY37" fmla="*/ 1209675 h 2162528"/>
              <a:gd name="connsiteX38" fmla="*/ 1400923 w 1710486"/>
              <a:gd name="connsiteY38" fmla="*/ 1338263 h 2162528"/>
              <a:gd name="connsiteX39" fmla="*/ 1396161 w 1710486"/>
              <a:gd name="connsiteY39" fmla="*/ 1395413 h 2162528"/>
              <a:gd name="connsiteX40" fmla="*/ 1339011 w 1710486"/>
              <a:gd name="connsiteY40" fmla="*/ 1466850 h 2162528"/>
              <a:gd name="connsiteX41" fmla="*/ 1234236 w 1710486"/>
              <a:gd name="connsiteY41" fmla="*/ 1566863 h 2162528"/>
              <a:gd name="connsiteX42" fmla="*/ 1415211 w 1710486"/>
              <a:gd name="connsiteY42" fmla="*/ 1443038 h 2162528"/>
              <a:gd name="connsiteX43" fmla="*/ 1462836 w 1710486"/>
              <a:gd name="connsiteY43" fmla="*/ 1581150 h 2162528"/>
              <a:gd name="connsiteX44" fmla="*/ 1505698 w 1710486"/>
              <a:gd name="connsiteY44" fmla="*/ 1852613 h 2162528"/>
              <a:gd name="connsiteX45" fmla="*/ 1467598 w 1710486"/>
              <a:gd name="connsiteY45" fmla="*/ 1990725 h 2162528"/>
              <a:gd name="connsiteX46" fmla="*/ 1448548 w 1710486"/>
              <a:gd name="connsiteY46" fmla="*/ 2162175 h 2162528"/>
              <a:gd name="connsiteX47" fmla="*/ 1519986 w 1710486"/>
              <a:gd name="connsiteY47" fmla="*/ 1943100 h 2162528"/>
              <a:gd name="connsiteX48" fmla="*/ 1539036 w 1710486"/>
              <a:gd name="connsiteY48" fmla="*/ 1881188 h 2162528"/>
              <a:gd name="connsiteX49" fmla="*/ 1543798 w 1710486"/>
              <a:gd name="connsiteY49" fmla="*/ 1738313 h 2162528"/>
              <a:gd name="connsiteX50" fmla="*/ 1529511 w 1710486"/>
              <a:gd name="connsiteY50" fmla="*/ 1524000 h 2162528"/>
              <a:gd name="connsiteX51" fmla="*/ 1529511 w 1710486"/>
              <a:gd name="connsiteY51" fmla="*/ 1323975 h 2162528"/>
              <a:gd name="connsiteX52" fmla="*/ 1562848 w 1710486"/>
              <a:gd name="connsiteY52" fmla="*/ 1190625 h 2162528"/>
              <a:gd name="connsiteX53" fmla="*/ 1581898 w 1710486"/>
              <a:gd name="connsiteY53" fmla="*/ 1100138 h 2162528"/>
              <a:gd name="connsiteX54" fmla="*/ 1577136 w 1710486"/>
              <a:gd name="connsiteY54" fmla="*/ 1000125 h 2162528"/>
              <a:gd name="connsiteX55" fmla="*/ 1634286 w 1710486"/>
              <a:gd name="connsiteY55" fmla="*/ 995363 h 2162528"/>
              <a:gd name="connsiteX56" fmla="*/ 1710486 w 1710486"/>
              <a:gd name="connsiteY56" fmla="*/ 1052513 h 2162528"/>
              <a:gd name="connsiteX57" fmla="*/ 1665241 w 1710486"/>
              <a:gd name="connsiteY57" fmla="*/ 966788 h 2162528"/>
              <a:gd name="connsiteX58" fmla="*/ 1610473 w 1710486"/>
              <a:gd name="connsiteY58" fmla="*/ 904875 h 2162528"/>
              <a:gd name="connsiteX59" fmla="*/ 1558086 w 1710486"/>
              <a:gd name="connsiteY59" fmla="*/ 785813 h 2162528"/>
              <a:gd name="connsiteX60" fmla="*/ 1515223 w 1710486"/>
              <a:gd name="connsiteY60" fmla="*/ 685800 h 2162528"/>
              <a:gd name="connsiteX61" fmla="*/ 1486648 w 1710486"/>
              <a:gd name="connsiteY61" fmla="*/ 542925 h 2162528"/>
              <a:gd name="connsiteX62" fmla="*/ 1458073 w 1710486"/>
              <a:gd name="connsiteY62" fmla="*/ 376238 h 2162528"/>
              <a:gd name="connsiteX63" fmla="*/ 1524748 w 1710486"/>
              <a:gd name="connsiteY63" fmla="*/ 423863 h 2162528"/>
              <a:gd name="connsiteX64" fmla="*/ 1577136 w 1710486"/>
              <a:gd name="connsiteY64" fmla="*/ 452438 h 2162528"/>
              <a:gd name="connsiteX65" fmla="*/ 1472361 w 1710486"/>
              <a:gd name="connsiteY65" fmla="*/ 309563 h 2162528"/>
              <a:gd name="connsiteX66" fmla="*/ 1439023 w 1710486"/>
              <a:gd name="connsiteY66" fmla="*/ 200025 h 2162528"/>
              <a:gd name="connsiteX67" fmla="*/ 1453311 w 1710486"/>
              <a:gd name="connsiteY67" fmla="*/ 90488 h 2162528"/>
              <a:gd name="connsiteX68" fmla="*/ 1481885 w 1710486"/>
              <a:gd name="connsiteY68" fmla="*/ 0 h 2162528"/>
              <a:gd name="connsiteX69" fmla="*/ 1355680 w 1710486"/>
              <a:gd name="connsiteY69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58073 w 1710486"/>
              <a:gd name="connsiteY28" fmla="*/ 1047750 h 2162528"/>
              <a:gd name="connsiteX29" fmla="*/ 1386636 w 1710486"/>
              <a:gd name="connsiteY29" fmla="*/ 1157288 h 2162528"/>
              <a:gd name="connsiteX30" fmla="*/ 1167561 w 1710486"/>
              <a:gd name="connsiteY30" fmla="*/ 1321594 h 2162528"/>
              <a:gd name="connsiteX31" fmla="*/ 792956 w 1710486"/>
              <a:gd name="connsiteY31" fmla="*/ 1313580 h 2162528"/>
              <a:gd name="connsiteX32" fmla="*/ 916781 w 1710486"/>
              <a:gd name="connsiteY32" fmla="*/ 1373111 h 2162528"/>
              <a:gd name="connsiteX33" fmla="*/ 562723 w 1710486"/>
              <a:gd name="connsiteY33" fmla="*/ 1421606 h 2162528"/>
              <a:gd name="connsiteX34" fmla="*/ 1205661 w 1710486"/>
              <a:gd name="connsiteY34" fmla="*/ 1400175 h 2162528"/>
              <a:gd name="connsiteX35" fmla="*/ 1191373 w 1710486"/>
              <a:gd name="connsiteY35" fmla="*/ 1466850 h 2162528"/>
              <a:gd name="connsiteX36" fmla="*/ 1234236 w 1710486"/>
              <a:gd name="connsiteY36" fmla="*/ 1414463 h 2162528"/>
              <a:gd name="connsiteX37" fmla="*/ 1262811 w 1710486"/>
              <a:gd name="connsiteY37" fmla="*/ 1328738 h 2162528"/>
              <a:gd name="connsiteX38" fmla="*/ 1400923 w 1710486"/>
              <a:gd name="connsiteY38" fmla="*/ 1209675 h 2162528"/>
              <a:gd name="connsiteX39" fmla="*/ 1400923 w 1710486"/>
              <a:gd name="connsiteY39" fmla="*/ 1338263 h 2162528"/>
              <a:gd name="connsiteX40" fmla="*/ 1396161 w 1710486"/>
              <a:gd name="connsiteY40" fmla="*/ 1395413 h 2162528"/>
              <a:gd name="connsiteX41" fmla="*/ 1339011 w 1710486"/>
              <a:gd name="connsiteY41" fmla="*/ 1466850 h 2162528"/>
              <a:gd name="connsiteX42" fmla="*/ 1234236 w 1710486"/>
              <a:gd name="connsiteY42" fmla="*/ 1566863 h 2162528"/>
              <a:gd name="connsiteX43" fmla="*/ 1415211 w 1710486"/>
              <a:gd name="connsiteY43" fmla="*/ 1443038 h 2162528"/>
              <a:gd name="connsiteX44" fmla="*/ 1462836 w 1710486"/>
              <a:gd name="connsiteY44" fmla="*/ 1581150 h 2162528"/>
              <a:gd name="connsiteX45" fmla="*/ 1505698 w 1710486"/>
              <a:gd name="connsiteY45" fmla="*/ 1852613 h 2162528"/>
              <a:gd name="connsiteX46" fmla="*/ 1467598 w 1710486"/>
              <a:gd name="connsiteY46" fmla="*/ 1990725 h 2162528"/>
              <a:gd name="connsiteX47" fmla="*/ 1448548 w 1710486"/>
              <a:gd name="connsiteY47" fmla="*/ 2162175 h 2162528"/>
              <a:gd name="connsiteX48" fmla="*/ 1519986 w 1710486"/>
              <a:gd name="connsiteY48" fmla="*/ 1943100 h 2162528"/>
              <a:gd name="connsiteX49" fmla="*/ 1539036 w 1710486"/>
              <a:gd name="connsiteY49" fmla="*/ 1881188 h 2162528"/>
              <a:gd name="connsiteX50" fmla="*/ 1543798 w 1710486"/>
              <a:gd name="connsiteY50" fmla="*/ 1738313 h 2162528"/>
              <a:gd name="connsiteX51" fmla="*/ 1529511 w 1710486"/>
              <a:gd name="connsiteY51" fmla="*/ 1524000 h 2162528"/>
              <a:gd name="connsiteX52" fmla="*/ 1529511 w 1710486"/>
              <a:gd name="connsiteY52" fmla="*/ 1323975 h 2162528"/>
              <a:gd name="connsiteX53" fmla="*/ 1562848 w 1710486"/>
              <a:gd name="connsiteY53" fmla="*/ 1190625 h 2162528"/>
              <a:gd name="connsiteX54" fmla="*/ 1581898 w 1710486"/>
              <a:gd name="connsiteY54" fmla="*/ 1100138 h 2162528"/>
              <a:gd name="connsiteX55" fmla="*/ 1577136 w 1710486"/>
              <a:gd name="connsiteY55" fmla="*/ 1000125 h 2162528"/>
              <a:gd name="connsiteX56" fmla="*/ 1634286 w 1710486"/>
              <a:gd name="connsiteY56" fmla="*/ 995363 h 2162528"/>
              <a:gd name="connsiteX57" fmla="*/ 1710486 w 1710486"/>
              <a:gd name="connsiteY57" fmla="*/ 1052513 h 2162528"/>
              <a:gd name="connsiteX58" fmla="*/ 1665241 w 1710486"/>
              <a:gd name="connsiteY58" fmla="*/ 966788 h 2162528"/>
              <a:gd name="connsiteX59" fmla="*/ 1610473 w 1710486"/>
              <a:gd name="connsiteY59" fmla="*/ 904875 h 2162528"/>
              <a:gd name="connsiteX60" fmla="*/ 1558086 w 1710486"/>
              <a:gd name="connsiteY60" fmla="*/ 785813 h 2162528"/>
              <a:gd name="connsiteX61" fmla="*/ 1515223 w 1710486"/>
              <a:gd name="connsiteY61" fmla="*/ 685800 h 2162528"/>
              <a:gd name="connsiteX62" fmla="*/ 1486648 w 1710486"/>
              <a:gd name="connsiteY62" fmla="*/ 542925 h 2162528"/>
              <a:gd name="connsiteX63" fmla="*/ 1458073 w 1710486"/>
              <a:gd name="connsiteY63" fmla="*/ 376238 h 2162528"/>
              <a:gd name="connsiteX64" fmla="*/ 1524748 w 1710486"/>
              <a:gd name="connsiteY64" fmla="*/ 423863 h 2162528"/>
              <a:gd name="connsiteX65" fmla="*/ 1577136 w 1710486"/>
              <a:gd name="connsiteY65" fmla="*/ 452438 h 2162528"/>
              <a:gd name="connsiteX66" fmla="*/ 1472361 w 1710486"/>
              <a:gd name="connsiteY66" fmla="*/ 309563 h 2162528"/>
              <a:gd name="connsiteX67" fmla="*/ 1439023 w 1710486"/>
              <a:gd name="connsiteY67" fmla="*/ 200025 h 2162528"/>
              <a:gd name="connsiteX68" fmla="*/ 1453311 w 1710486"/>
              <a:gd name="connsiteY68" fmla="*/ 90488 h 2162528"/>
              <a:gd name="connsiteX69" fmla="*/ 1481885 w 1710486"/>
              <a:gd name="connsiteY69" fmla="*/ 0 h 2162528"/>
              <a:gd name="connsiteX70" fmla="*/ 1355680 w 1710486"/>
              <a:gd name="connsiteY70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58073 w 1710486"/>
              <a:gd name="connsiteY28" fmla="*/ 1047750 h 2162528"/>
              <a:gd name="connsiteX29" fmla="*/ 1386636 w 1710486"/>
              <a:gd name="connsiteY29" fmla="*/ 1157288 h 2162528"/>
              <a:gd name="connsiteX30" fmla="*/ 1167561 w 1710486"/>
              <a:gd name="connsiteY30" fmla="*/ 1321594 h 2162528"/>
              <a:gd name="connsiteX31" fmla="*/ 707231 w 1710486"/>
              <a:gd name="connsiteY31" fmla="*/ 1339774 h 2162528"/>
              <a:gd name="connsiteX32" fmla="*/ 916781 w 1710486"/>
              <a:gd name="connsiteY32" fmla="*/ 1373111 h 2162528"/>
              <a:gd name="connsiteX33" fmla="*/ 562723 w 1710486"/>
              <a:gd name="connsiteY33" fmla="*/ 1421606 h 2162528"/>
              <a:gd name="connsiteX34" fmla="*/ 1205661 w 1710486"/>
              <a:gd name="connsiteY34" fmla="*/ 1400175 h 2162528"/>
              <a:gd name="connsiteX35" fmla="*/ 1191373 w 1710486"/>
              <a:gd name="connsiteY35" fmla="*/ 1466850 h 2162528"/>
              <a:gd name="connsiteX36" fmla="*/ 1234236 w 1710486"/>
              <a:gd name="connsiteY36" fmla="*/ 1414463 h 2162528"/>
              <a:gd name="connsiteX37" fmla="*/ 1262811 w 1710486"/>
              <a:gd name="connsiteY37" fmla="*/ 1328738 h 2162528"/>
              <a:gd name="connsiteX38" fmla="*/ 1400923 w 1710486"/>
              <a:gd name="connsiteY38" fmla="*/ 1209675 h 2162528"/>
              <a:gd name="connsiteX39" fmla="*/ 1400923 w 1710486"/>
              <a:gd name="connsiteY39" fmla="*/ 1338263 h 2162528"/>
              <a:gd name="connsiteX40" fmla="*/ 1396161 w 1710486"/>
              <a:gd name="connsiteY40" fmla="*/ 1395413 h 2162528"/>
              <a:gd name="connsiteX41" fmla="*/ 1339011 w 1710486"/>
              <a:gd name="connsiteY41" fmla="*/ 1466850 h 2162528"/>
              <a:gd name="connsiteX42" fmla="*/ 1234236 w 1710486"/>
              <a:gd name="connsiteY42" fmla="*/ 1566863 h 2162528"/>
              <a:gd name="connsiteX43" fmla="*/ 1415211 w 1710486"/>
              <a:gd name="connsiteY43" fmla="*/ 1443038 h 2162528"/>
              <a:gd name="connsiteX44" fmla="*/ 1462836 w 1710486"/>
              <a:gd name="connsiteY44" fmla="*/ 1581150 h 2162528"/>
              <a:gd name="connsiteX45" fmla="*/ 1505698 w 1710486"/>
              <a:gd name="connsiteY45" fmla="*/ 1852613 h 2162528"/>
              <a:gd name="connsiteX46" fmla="*/ 1467598 w 1710486"/>
              <a:gd name="connsiteY46" fmla="*/ 1990725 h 2162528"/>
              <a:gd name="connsiteX47" fmla="*/ 1448548 w 1710486"/>
              <a:gd name="connsiteY47" fmla="*/ 2162175 h 2162528"/>
              <a:gd name="connsiteX48" fmla="*/ 1519986 w 1710486"/>
              <a:gd name="connsiteY48" fmla="*/ 1943100 h 2162528"/>
              <a:gd name="connsiteX49" fmla="*/ 1539036 w 1710486"/>
              <a:gd name="connsiteY49" fmla="*/ 1881188 h 2162528"/>
              <a:gd name="connsiteX50" fmla="*/ 1543798 w 1710486"/>
              <a:gd name="connsiteY50" fmla="*/ 1738313 h 2162528"/>
              <a:gd name="connsiteX51" fmla="*/ 1529511 w 1710486"/>
              <a:gd name="connsiteY51" fmla="*/ 1524000 h 2162528"/>
              <a:gd name="connsiteX52" fmla="*/ 1529511 w 1710486"/>
              <a:gd name="connsiteY52" fmla="*/ 1323975 h 2162528"/>
              <a:gd name="connsiteX53" fmla="*/ 1562848 w 1710486"/>
              <a:gd name="connsiteY53" fmla="*/ 1190625 h 2162528"/>
              <a:gd name="connsiteX54" fmla="*/ 1581898 w 1710486"/>
              <a:gd name="connsiteY54" fmla="*/ 1100138 h 2162528"/>
              <a:gd name="connsiteX55" fmla="*/ 1577136 w 1710486"/>
              <a:gd name="connsiteY55" fmla="*/ 1000125 h 2162528"/>
              <a:gd name="connsiteX56" fmla="*/ 1634286 w 1710486"/>
              <a:gd name="connsiteY56" fmla="*/ 995363 h 2162528"/>
              <a:gd name="connsiteX57" fmla="*/ 1710486 w 1710486"/>
              <a:gd name="connsiteY57" fmla="*/ 1052513 h 2162528"/>
              <a:gd name="connsiteX58" fmla="*/ 1665241 w 1710486"/>
              <a:gd name="connsiteY58" fmla="*/ 966788 h 2162528"/>
              <a:gd name="connsiteX59" fmla="*/ 1610473 w 1710486"/>
              <a:gd name="connsiteY59" fmla="*/ 904875 h 2162528"/>
              <a:gd name="connsiteX60" fmla="*/ 1558086 w 1710486"/>
              <a:gd name="connsiteY60" fmla="*/ 785813 h 2162528"/>
              <a:gd name="connsiteX61" fmla="*/ 1515223 w 1710486"/>
              <a:gd name="connsiteY61" fmla="*/ 685800 h 2162528"/>
              <a:gd name="connsiteX62" fmla="*/ 1486648 w 1710486"/>
              <a:gd name="connsiteY62" fmla="*/ 542925 h 2162528"/>
              <a:gd name="connsiteX63" fmla="*/ 1458073 w 1710486"/>
              <a:gd name="connsiteY63" fmla="*/ 376238 h 2162528"/>
              <a:gd name="connsiteX64" fmla="*/ 1524748 w 1710486"/>
              <a:gd name="connsiteY64" fmla="*/ 423863 h 2162528"/>
              <a:gd name="connsiteX65" fmla="*/ 1577136 w 1710486"/>
              <a:gd name="connsiteY65" fmla="*/ 452438 h 2162528"/>
              <a:gd name="connsiteX66" fmla="*/ 1472361 w 1710486"/>
              <a:gd name="connsiteY66" fmla="*/ 309563 h 2162528"/>
              <a:gd name="connsiteX67" fmla="*/ 1439023 w 1710486"/>
              <a:gd name="connsiteY67" fmla="*/ 200025 h 2162528"/>
              <a:gd name="connsiteX68" fmla="*/ 1453311 w 1710486"/>
              <a:gd name="connsiteY68" fmla="*/ 90488 h 2162528"/>
              <a:gd name="connsiteX69" fmla="*/ 1481885 w 1710486"/>
              <a:gd name="connsiteY69" fmla="*/ 0 h 2162528"/>
              <a:gd name="connsiteX70" fmla="*/ 1355680 w 1710486"/>
              <a:gd name="connsiteY70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58073 w 1710486"/>
              <a:gd name="connsiteY28" fmla="*/ 1047750 h 2162528"/>
              <a:gd name="connsiteX29" fmla="*/ 1386636 w 1710486"/>
              <a:gd name="connsiteY29" fmla="*/ 1157288 h 2162528"/>
              <a:gd name="connsiteX30" fmla="*/ 1041355 w 1710486"/>
              <a:gd name="connsiteY30" fmla="*/ 1347787 h 2162528"/>
              <a:gd name="connsiteX31" fmla="*/ 707231 w 1710486"/>
              <a:gd name="connsiteY31" fmla="*/ 1339774 h 2162528"/>
              <a:gd name="connsiteX32" fmla="*/ 916781 w 1710486"/>
              <a:gd name="connsiteY32" fmla="*/ 1373111 h 2162528"/>
              <a:gd name="connsiteX33" fmla="*/ 562723 w 1710486"/>
              <a:gd name="connsiteY33" fmla="*/ 1421606 h 2162528"/>
              <a:gd name="connsiteX34" fmla="*/ 1205661 w 1710486"/>
              <a:gd name="connsiteY34" fmla="*/ 1400175 h 2162528"/>
              <a:gd name="connsiteX35" fmla="*/ 1191373 w 1710486"/>
              <a:gd name="connsiteY35" fmla="*/ 1466850 h 2162528"/>
              <a:gd name="connsiteX36" fmla="*/ 1234236 w 1710486"/>
              <a:gd name="connsiteY36" fmla="*/ 1414463 h 2162528"/>
              <a:gd name="connsiteX37" fmla="*/ 1262811 w 1710486"/>
              <a:gd name="connsiteY37" fmla="*/ 1328738 h 2162528"/>
              <a:gd name="connsiteX38" fmla="*/ 1400923 w 1710486"/>
              <a:gd name="connsiteY38" fmla="*/ 1209675 h 2162528"/>
              <a:gd name="connsiteX39" fmla="*/ 1400923 w 1710486"/>
              <a:gd name="connsiteY39" fmla="*/ 1338263 h 2162528"/>
              <a:gd name="connsiteX40" fmla="*/ 1396161 w 1710486"/>
              <a:gd name="connsiteY40" fmla="*/ 1395413 h 2162528"/>
              <a:gd name="connsiteX41" fmla="*/ 1339011 w 1710486"/>
              <a:gd name="connsiteY41" fmla="*/ 1466850 h 2162528"/>
              <a:gd name="connsiteX42" fmla="*/ 1234236 w 1710486"/>
              <a:gd name="connsiteY42" fmla="*/ 1566863 h 2162528"/>
              <a:gd name="connsiteX43" fmla="*/ 1415211 w 1710486"/>
              <a:gd name="connsiteY43" fmla="*/ 1443038 h 2162528"/>
              <a:gd name="connsiteX44" fmla="*/ 1462836 w 1710486"/>
              <a:gd name="connsiteY44" fmla="*/ 1581150 h 2162528"/>
              <a:gd name="connsiteX45" fmla="*/ 1505698 w 1710486"/>
              <a:gd name="connsiteY45" fmla="*/ 1852613 h 2162528"/>
              <a:gd name="connsiteX46" fmla="*/ 1467598 w 1710486"/>
              <a:gd name="connsiteY46" fmla="*/ 1990725 h 2162528"/>
              <a:gd name="connsiteX47" fmla="*/ 1448548 w 1710486"/>
              <a:gd name="connsiteY47" fmla="*/ 2162175 h 2162528"/>
              <a:gd name="connsiteX48" fmla="*/ 1519986 w 1710486"/>
              <a:gd name="connsiteY48" fmla="*/ 1943100 h 2162528"/>
              <a:gd name="connsiteX49" fmla="*/ 1539036 w 1710486"/>
              <a:gd name="connsiteY49" fmla="*/ 1881188 h 2162528"/>
              <a:gd name="connsiteX50" fmla="*/ 1543798 w 1710486"/>
              <a:gd name="connsiteY50" fmla="*/ 1738313 h 2162528"/>
              <a:gd name="connsiteX51" fmla="*/ 1529511 w 1710486"/>
              <a:gd name="connsiteY51" fmla="*/ 1524000 h 2162528"/>
              <a:gd name="connsiteX52" fmla="*/ 1529511 w 1710486"/>
              <a:gd name="connsiteY52" fmla="*/ 1323975 h 2162528"/>
              <a:gd name="connsiteX53" fmla="*/ 1562848 w 1710486"/>
              <a:gd name="connsiteY53" fmla="*/ 1190625 h 2162528"/>
              <a:gd name="connsiteX54" fmla="*/ 1581898 w 1710486"/>
              <a:gd name="connsiteY54" fmla="*/ 1100138 h 2162528"/>
              <a:gd name="connsiteX55" fmla="*/ 1577136 w 1710486"/>
              <a:gd name="connsiteY55" fmla="*/ 1000125 h 2162528"/>
              <a:gd name="connsiteX56" fmla="*/ 1634286 w 1710486"/>
              <a:gd name="connsiteY56" fmla="*/ 995363 h 2162528"/>
              <a:gd name="connsiteX57" fmla="*/ 1710486 w 1710486"/>
              <a:gd name="connsiteY57" fmla="*/ 1052513 h 2162528"/>
              <a:gd name="connsiteX58" fmla="*/ 1665241 w 1710486"/>
              <a:gd name="connsiteY58" fmla="*/ 966788 h 2162528"/>
              <a:gd name="connsiteX59" fmla="*/ 1610473 w 1710486"/>
              <a:gd name="connsiteY59" fmla="*/ 904875 h 2162528"/>
              <a:gd name="connsiteX60" fmla="*/ 1558086 w 1710486"/>
              <a:gd name="connsiteY60" fmla="*/ 785813 h 2162528"/>
              <a:gd name="connsiteX61" fmla="*/ 1515223 w 1710486"/>
              <a:gd name="connsiteY61" fmla="*/ 685800 h 2162528"/>
              <a:gd name="connsiteX62" fmla="*/ 1486648 w 1710486"/>
              <a:gd name="connsiteY62" fmla="*/ 542925 h 2162528"/>
              <a:gd name="connsiteX63" fmla="*/ 1458073 w 1710486"/>
              <a:gd name="connsiteY63" fmla="*/ 376238 h 2162528"/>
              <a:gd name="connsiteX64" fmla="*/ 1524748 w 1710486"/>
              <a:gd name="connsiteY64" fmla="*/ 423863 h 2162528"/>
              <a:gd name="connsiteX65" fmla="*/ 1577136 w 1710486"/>
              <a:gd name="connsiteY65" fmla="*/ 452438 h 2162528"/>
              <a:gd name="connsiteX66" fmla="*/ 1472361 w 1710486"/>
              <a:gd name="connsiteY66" fmla="*/ 309563 h 2162528"/>
              <a:gd name="connsiteX67" fmla="*/ 1439023 w 1710486"/>
              <a:gd name="connsiteY67" fmla="*/ 200025 h 2162528"/>
              <a:gd name="connsiteX68" fmla="*/ 1453311 w 1710486"/>
              <a:gd name="connsiteY68" fmla="*/ 90488 h 2162528"/>
              <a:gd name="connsiteX69" fmla="*/ 1481885 w 1710486"/>
              <a:gd name="connsiteY69" fmla="*/ 0 h 2162528"/>
              <a:gd name="connsiteX70" fmla="*/ 1355680 w 1710486"/>
              <a:gd name="connsiteY70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58073 w 1710486"/>
              <a:gd name="connsiteY28" fmla="*/ 1047750 h 2162528"/>
              <a:gd name="connsiteX29" fmla="*/ 1386636 w 1710486"/>
              <a:gd name="connsiteY29" fmla="*/ 1157288 h 2162528"/>
              <a:gd name="connsiteX30" fmla="*/ 1041355 w 1710486"/>
              <a:gd name="connsiteY30" fmla="*/ 1347787 h 2162528"/>
              <a:gd name="connsiteX31" fmla="*/ 707231 w 1710486"/>
              <a:gd name="connsiteY31" fmla="*/ 1339774 h 2162528"/>
              <a:gd name="connsiteX32" fmla="*/ 916781 w 1710486"/>
              <a:gd name="connsiteY32" fmla="*/ 1373111 h 2162528"/>
              <a:gd name="connsiteX33" fmla="*/ 562723 w 1710486"/>
              <a:gd name="connsiteY33" fmla="*/ 1421606 h 2162528"/>
              <a:gd name="connsiteX34" fmla="*/ 1205661 w 1710486"/>
              <a:gd name="connsiteY34" fmla="*/ 1400175 h 2162528"/>
              <a:gd name="connsiteX35" fmla="*/ 1191373 w 1710486"/>
              <a:gd name="connsiteY35" fmla="*/ 1466850 h 2162528"/>
              <a:gd name="connsiteX36" fmla="*/ 1234236 w 1710486"/>
              <a:gd name="connsiteY36" fmla="*/ 1414463 h 2162528"/>
              <a:gd name="connsiteX37" fmla="*/ 1262811 w 1710486"/>
              <a:gd name="connsiteY37" fmla="*/ 1328738 h 2162528"/>
              <a:gd name="connsiteX38" fmla="*/ 1400923 w 1710486"/>
              <a:gd name="connsiteY38" fmla="*/ 1209675 h 2162528"/>
              <a:gd name="connsiteX39" fmla="*/ 1400923 w 1710486"/>
              <a:gd name="connsiteY39" fmla="*/ 1338263 h 2162528"/>
              <a:gd name="connsiteX40" fmla="*/ 1396161 w 1710486"/>
              <a:gd name="connsiteY40" fmla="*/ 1395413 h 2162528"/>
              <a:gd name="connsiteX41" fmla="*/ 1339011 w 1710486"/>
              <a:gd name="connsiteY41" fmla="*/ 1466850 h 2162528"/>
              <a:gd name="connsiteX42" fmla="*/ 1234236 w 1710486"/>
              <a:gd name="connsiteY42" fmla="*/ 1566863 h 2162528"/>
              <a:gd name="connsiteX43" fmla="*/ 1415211 w 1710486"/>
              <a:gd name="connsiteY43" fmla="*/ 1443038 h 2162528"/>
              <a:gd name="connsiteX44" fmla="*/ 1462836 w 1710486"/>
              <a:gd name="connsiteY44" fmla="*/ 1581150 h 2162528"/>
              <a:gd name="connsiteX45" fmla="*/ 1505698 w 1710486"/>
              <a:gd name="connsiteY45" fmla="*/ 1852613 h 2162528"/>
              <a:gd name="connsiteX46" fmla="*/ 1467598 w 1710486"/>
              <a:gd name="connsiteY46" fmla="*/ 1990725 h 2162528"/>
              <a:gd name="connsiteX47" fmla="*/ 1448548 w 1710486"/>
              <a:gd name="connsiteY47" fmla="*/ 2162175 h 2162528"/>
              <a:gd name="connsiteX48" fmla="*/ 1519986 w 1710486"/>
              <a:gd name="connsiteY48" fmla="*/ 1943100 h 2162528"/>
              <a:gd name="connsiteX49" fmla="*/ 1539036 w 1710486"/>
              <a:gd name="connsiteY49" fmla="*/ 1881188 h 2162528"/>
              <a:gd name="connsiteX50" fmla="*/ 1543798 w 1710486"/>
              <a:gd name="connsiteY50" fmla="*/ 1738313 h 2162528"/>
              <a:gd name="connsiteX51" fmla="*/ 1529511 w 1710486"/>
              <a:gd name="connsiteY51" fmla="*/ 1524000 h 2162528"/>
              <a:gd name="connsiteX52" fmla="*/ 1529511 w 1710486"/>
              <a:gd name="connsiteY52" fmla="*/ 1323975 h 2162528"/>
              <a:gd name="connsiteX53" fmla="*/ 1562848 w 1710486"/>
              <a:gd name="connsiteY53" fmla="*/ 1190625 h 2162528"/>
              <a:gd name="connsiteX54" fmla="*/ 1581898 w 1710486"/>
              <a:gd name="connsiteY54" fmla="*/ 1100138 h 2162528"/>
              <a:gd name="connsiteX55" fmla="*/ 1577136 w 1710486"/>
              <a:gd name="connsiteY55" fmla="*/ 1000125 h 2162528"/>
              <a:gd name="connsiteX56" fmla="*/ 1634286 w 1710486"/>
              <a:gd name="connsiteY56" fmla="*/ 995363 h 2162528"/>
              <a:gd name="connsiteX57" fmla="*/ 1710486 w 1710486"/>
              <a:gd name="connsiteY57" fmla="*/ 1052513 h 2162528"/>
              <a:gd name="connsiteX58" fmla="*/ 1665241 w 1710486"/>
              <a:gd name="connsiteY58" fmla="*/ 966788 h 2162528"/>
              <a:gd name="connsiteX59" fmla="*/ 1610473 w 1710486"/>
              <a:gd name="connsiteY59" fmla="*/ 904875 h 2162528"/>
              <a:gd name="connsiteX60" fmla="*/ 1558086 w 1710486"/>
              <a:gd name="connsiteY60" fmla="*/ 785813 h 2162528"/>
              <a:gd name="connsiteX61" fmla="*/ 1515223 w 1710486"/>
              <a:gd name="connsiteY61" fmla="*/ 685800 h 2162528"/>
              <a:gd name="connsiteX62" fmla="*/ 1486648 w 1710486"/>
              <a:gd name="connsiteY62" fmla="*/ 542925 h 2162528"/>
              <a:gd name="connsiteX63" fmla="*/ 1458073 w 1710486"/>
              <a:gd name="connsiteY63" fmla="*/ 376238 h 2162528"/>
              <a:gd name="connsiteX64" fmla="*/ 1524748 w 1710486"/>
              <a:gd name="connsiteY64" fmla="*/ 423863 h 2162528"/>
              <a:gd name="connsiteX65" fmla="*/ 1577136 w 1710486"/>
              <a:gd name="connsiteY65" fmla="*/ 452438 h 2162528"/>
              <a:gd name="connsiteX66" fmla="*/ 1472361 w 1710486"/>
              <a:gd name="connsiteY66" fmla="*/ 309563 h 2162528"/>
              <a:gd name="connsiteX67" fmla="*/ 1439023 w 1710486"/>
              <a:gd name="connsiteY67" fmla="*/ 200025 h 2162528"/>
              <a:gd name="connsiteX68" fmla="*/ 1453311 w 1710486"/>
              <a:gd name="connsiteY68" fmla="*/ 90488 h 2162528"/>
              <a:gd name="connsiteX69" fmla="*/ 1481885 w 1710486"/>
              <a:gd name="connsiteY69" fmla="*/ 0 h 2162528"/>
              <a:gd name="connsiteX70" fmla="*/ 1355680 w 1710486"/>
              <a:gd name="connsiteY70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58073 w 1710486"/>
              <a:gd name="connsiteY28" fmla="*/ 1047750 h 2162528"/>
              <a:gd name="connsiteX29" fmla="*/ 1386636 w 1710486"/>
              <a:gd name="connsiteY29" fmla="*/ 1157288 h 2162528"/>
              <a:gd name="connsiteX30" fmla="*/ 1041355 w 1710486"/>
              <a:gd name="connsiteY30" fmla="*/ 1347787 h 2162528"/>
              <a:gd name="connsiteX31" fmla="*/ 707231 w 1710486"/>
              <a:gd name="connsiteY31" fmla="*/ 1339774 h 2162528"/>
              <a:gd name="connsiteX32" fmla="*/ 916781 w 1710486"/>
              <a:gd name="connsiteY32" fmla="*/ 1373111 h 2162528"/>
              <a:gd name="connsiteX33" fmla="*/ 562723 w 1710486"/>
              <a:gd name="connsiteY33" fmla="*/ 1421606 h 2162528"/>
              <a:gd name="connsiteX34" fmla="*/ 1205661 w 1710486"/>
              <a:gd name="connsiteY34" fmla="*/ 1400175 h 2162528"/>
              <a:gd name="connsiteX35" fmla="*/ 1191373 w 1710486"/>
              <a:gd name="connsiteY35" fmla="*/ 1466850 h 2162528"/>
              <a:gd name="connsiteX36" fmla="*/ 1234236 w 1710486"/>
              <a:gd name="connsiteY36" fmla="*/ 1414463 h 2162528"/>
              <a:gd name="connsiteX37" fmla="*/ 1262811 w 1710486"/>
              <a:gd name="connsiteY37" fmla="*/ 1328738 h 2162528"/>
              <a:gd name="connsiteX38" fmla="*/ 1400923 w 1710486"/>
              <a:gd name="connsiteY38" fmla="*/ 1209675 h 2162528"/>
              <a:gd name="connsiteX39" fmla="*/ 1400923 w 1710486"/>
              <a:gd name="connsiteY39" fmla="*/ 1338263 h 2162528"/>
              <a:gd name="connsiteX40" fmla="*/ 1396161 w 1710486"/>
              <a:gd name="connsiteY40" fmla="*/ 1395413 h 2162528"/>
              <a:gd name="connsiteX41" fmla="*/ 1339011 w 1710486"/>
              <a:gd name="connsiteY41" fmla="*/ 1466850 h 2162528"/>
              <a:gd name="connsiteX42" fmla="*/ 1234236 w 1710486"/>
              <a:gd name="connsiteY42" fmla="*/ 1566863 h 2162528"/>
              <a:gd name="connsiteX43" fmla="*/ 1415211 w 1710486"/>
              <a:gd name="connsiteY43" fmla="*/ 1443038 h 2162528"/>
              <a:gd name="connsiteX44" fmla="*/ 1462836 w 1710486"/>
              <a:gd name="connsiteY44" fmla="*/ 1581150 h 2162528"/>
              <a:gd name="connsiteX45" fmla="*/ 1505698 w 1710486"/>
              <a:gd name="connsiteY45" fmla="*/ 1852613 h 2162528"/>
              <a:gd name="connsiteX46" fmla="*/ 1467598 w 1710486"/>
              <a:gd name="connsiteY46" fmla="*/ 1990725 h 2162528"/>
              <a:gd name="connsiteX47" fmla="*/ 1448548 w 1710486"/>
              <a:gd name="connsiteY47" fmla="*/ 2162175 h 2162528"/>
              <a:gd name="connsiteX48" fmla="*/ 1519986 w 1710486"/>
              <a:gd name="connsiteY48" fmla="*/ 1943100 h 2162528"/>
              <a:gd name="connsiteX49" fmla="*/ 1539036 w 1710486"/>
              <a:gd name="connsiteY49" fmla="*/ 1881188 h 2162528"/>
              <a:gd name="connsiteX50" fmla="*/ 1543798 w 1710486"/>
              <a:gd name="connsiteY50" fmla="*/ 1738313 h 2162528"/>
              <a:gd name="connsiteX51" fmla="*/ 1529511 w 1710486"/>
              <a:gd name="connsiteY51" fmla="*/ 1524000 h 2162528"/>
              <a:gd name="connsiteX52" fmla="*/ 1529511 w 1710486"/>
              <a:gd name="connsiteY52" fmla="*/ 1323975 h 2162528"/>
              <a:gd name="connsiteX53" fmla="*/ 1562848 w 1710486"/>
              <a:gd name="connsiteY53" fmla="*/ 1190625 h 2162528"/>
              <a:gd name="connsiteX54" fmla="*/ 1581898 w 1710486"/>
              <a:gd name="connsiteY54" fmla="*/ 1100138 h 2162528"/>
              <a:gd name="connsiteX55" fmla="*/ 1577136 w 1710486"/>
              <a:gd name="connsiteY55" fmla="*/ 1000125 h 2162528"/>
              <a:gd name="connsiteX56" fmla="*/ 1634286 w 1710486"/>
              <a:gd name="connsiteY56" fmla="*/ 995363 h 2162528"/>
              <a:gd name="connsiteX57" fmla="*/ 1710486 w 1710486"/>
              <a:gd name="connsiteY57" fmla="*/ 1052513 h 2162528"/>
              <a:gd name="connsiteX58" fmla="*/ 1665241 w 1710486"/>
              <a:gd name="connsiteY58" fmla="*/ 966788 h 2162528"/>
              <a:gd name="connsiteX59" fmla="*/ 1610473 w 1710486"/>
              <a:gd name="connsiteY59" fmla="*/ 904875 h 2162528"/>
              <a:gd name="connsiteX60" fmla="*/ 1558086 w 1710486"/>
              <a:gd name="connsiteY60" fmla="*/ 785813 h 2162528"/>
              <a:gd name="connsiteX61" fmla="*/ 1515223 w 1710486"/>
              <a:gd name="connsiteY61" fmla="*/ 685800 h 2162528"/>
              <a:gd name="connsiteX62" fmla="*/ 1486648 w 1710486"/>
              <a:gd name="connsiteY62" fmla="*/ 542925 h 2162528"/>
              <a:gd name="connsiteX63" fmla="*/ 1458073 w 1710486"/>
              <a:gd name="connsiteY63" fmla="*/ 376238 h 2162528"/>
              <a:gd name="connsiteX64" fmla="*/ 1524748 w 1710486"/>
              <a:gd name="connsiteY64" fmla="*/ 423863 h 2162528"/>
              <a:gd name="connsiteX65" fmla="*/ 1577136 w 1710486"/>
              <a:gd name="connsiteY65" fmla="*/ 452438 h 2162528"/>
              <a:gd name="connsiteX66" fmla="*/ 1472361 w 1710486"/>
              <a:gd name="connsiteY66" fmla="*/ 309563 h 2162528"/>
              <a:gd name="connsiteX67" fmla="*/ 1439023 w 1710486"/>
              <a:gd name="connsiteY67" fmla="*/ 200025 h 2162528"/>
              <a:gd name="connsiteX68" fmla="*/ 1453311 w 1710486"/>
              <a:gd name="connsiteY68" fmla="*/ 90488 h 2162528"/>
              <a:gd name="connsiteX69" fmla="*/ 1481885 w 1710486"/>
              <a:gd name="connsiteY69" fmla="*/ 0 h 2162528"/>
              <a:gd name="connsiteX70" fmla="*/ 1355680 w 1710486"/>
              <a:gd name="connsiteY70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58073 w 1710486"/>
              <a:gd name="connsiteY28" fmla="*/ 1047750 h 2162528"/>
              <a:gd name="connsiteX29" fmla="*/ 1386636 w 1710486"/>
              <a:gd name="connsiteY29" fmla="*/ 1157288 h 2162528"/>
              <a:gd name="connsiteX30" fmla="*/ 1041355 w 1710486"/>
              <a:gd name="connsiteY30" fmla="*/ 1347787 h 2162528"/>
              <a:gd name="connsiteX31" fmla="*/ 707231 w 1710486"/>
              <a:gd name="connsiteY31" fmla="*/ 1339774 h 2162528"/>
              <a:gd name="connsiteX32" fmla="*/ 916781 w 1710486"/>
              <a:gd name="connsiteY32" fmla="*/ 1387398 h 2162528"/>
              <a:gd name="connsiteX33" fmla="*/ 562723 w 1710486"/>
              <a:gd name="connsiteY33" fmla="*/ 1421606 h 2162528"/>
              <a:gd name="connsiteX34" fmla="*/ 1205661 w 1710486"/>
              <a:gd name="connsiteY34" fmla="*/ 1400175 h 2162528"/>
              <a:gd name="connsiteX35" fmla="*/ 1191373 w 1710486"/>
              <a:gd name="connsiteY35" fmla="*/ 1466850 h 2162528"/>
              <a:gd name="connsiteX36" fmla="*/ 1234236 w 1710486"/>
              <a:gd name="connsiteY36" fmla="*/ 1414463 h 2162528"/>
              <a:gd name="connsiteX37" fmla="*/ 1262811 w 1710486"/>
              <a:gd name="connsiteY37" fmla="*/ 1328738 h 2162528"/>
              <a:gd name="connsiteX38" fmla="*/ 1400923 w 1710486"/>
              <a:gd name="connsiteY38" fmla="*/ 1209675 h 2162528"/>
              <a:gd name="connsiteX39" fmla="*/ 1400923 w 1710486"/>
              <a:gd name="connsiteY39" fmla="*/ 1338263 h 2162528"/>
              <a:gd name="connsiteX40" fmla="*/ 1396161 w 1710486"/>
              <a:gd name="connsiteY40" fmla="*/ 1395413 h 2162528"/>
              <a:gd name="connsiteX41" fmla="*/ 1339011 w 1710486"/>
              <a:gd name="connsiteY41" fmla="*/ 1466850 h 2162528"/>
              <a:gd name="connsiteX42" fmla="*/ 1234236 w 1710486"/>
              <a:gd name="connsiteY42" fmla="*/ 1566863 h 2162528"/>
              <a:gd name="connsiteX43" fmla="*/ 1415211 w 1710486"/>
              <a:gd name="connsiteY43" fmla="*/ 1443038 h 2162528"/>
              <a:gd name="connsiteX44" fmla="*/ 1462836 w 1710486"/>
              <a:gd name="connsiteY44" fmla="*/ 1581150 h 2162528"/>
              <a:gd name="connsiteX45" fmla="*/ 1505698 w 1710486"/>
              <a:gd name="connsiteY45" fmla="*/ 1852613 h 2162528"/>
              <a:gd name="connsiteX46" fmla="*/ 1467598 w 1710486"/>
              <a:gd name="connsiteY46" fmla="*/ 1990725 h 2162528"/>
              <a:gd name="connsiteX47" fmla="*/ 1448548 w 1710486"/>
              <a:gd name="connsiteY47" fmla="*/ 2162175 h 2162528"/>
              <a:gd name="connsiteX48" fmla="*/ 1519986 w 1710486"/>
              <a:gd name="connsiteY48" fmla="*/ 1943100 h 2162528"/>
              <a:gd name="connsiteX49" fmla="*/ 1539036 w 1710486"/>
              <a:gd name="connsiteY49" fmla="*/ 1881188 h 2162528"/>
              <a:gd name="connsiteX50" fmla="*/ 1543798 w 1710486"/>
              <a:gd name="connsiteY50" fmla="*/ 1738313 h 2162528"/>
              <a:gd name="connsiteX51" fmla="*/ 1529511 w 1710486"/>
              <a:gd name="connsiteY51" fmla="*/ 1524000 h 2162528"/>
              <a:gd name="connsiteX52" fmla="*/ 1529511 w 1710486"/>
              <a:gd name="connsiteY52" fmla="*/ 1323975 h 2162528"/>
              <a:gd name="connsiteX53" fmla="*/ 1562848 w 1710486"/>
              <a:gd name="connsiteY53" fmla="*/ 1190625 h 2162528"/>
              <a:gd name="connsiteX54" fmla="*/ 1581898 w 1710486"/>
              <a:gd name="connsiteY54" fmla="*/ 1100138 h 2162528"/>
              <a:gd name="connsiteX55" fmla="*/ 1577136 w 1710486"/>
              <a:gd name="connsiteY55" fmla="*/ 1000125 h 2162528"/>
              <a:gd name="connsiteX56" fmla="*/ 1634286 w 1710486"/>
              <a:gd name="connsiteY56" fmla="*/ 995363 h 2162528"/>
              <a:gd name="connsiteX57" fmla="*/ 1710486 w 1710486"/>
              <a:gd name="connsiteY57" fmla="*/ 1052513 h 2162528"/>
              <a:gd name="connsiteX58" fmla="*/ 1665241 w 1710486"/>
              <a:gd name="connsiteY58" fmla="*/ 966788 h 2162528"/>
              <a:gd name="connsiteX59" fmla="*/ 1610473 w 1710486"/>
              <a:gd name="connsiteY59" fmla="*/ 904875 h 2162528"/>
              <a:gd name="connsiteX60" fmla="*/ 1558086 w 1710486"/>
              <a:gd name="connsiteY60" fmla="*/ 785813 h 2162528"/>
              <a:gd name="connsiteX61" fmla="*/ 1515223 w 1710486"/>
              <a:gd name="connsiteY61" fmla="*/ 685800 h 2162528"/>
              <a:gd name="connsiteX62" fmla="*/ 1486648 w 1710486"/>
              <a:gd name="connsiteY62" fmla="*/ 542925 h 2162528"/>
              <a:gd name="connsiteX63" fmla="*/ 1458073 w 1710486"/>
              <a:gd name="connsiteY63" fmla="*/ 376238 h 2162528"/>
              <a:gd name="connsiteX64" fmla="*/ 1524748 w 1710486"/>
              <a:gd name="connsiteY64" fmla="*/ 423863 h 2162528"/>
              <a:gd name="connsiteX65" fmla="*/ 1577136 w 1710486"/>
              <a:gd name="connsiteY65" fmla="*/ 452438 h 2162528"/>
              <a:gd name="connsiteX66" fmla="*/ 1472361 w 1710486"/>
              <a:gd name="connsiteY66" fmla="*/ 309563 h 2162528"/>
              <a:gd name="connsiteX67" fmla="*/ 1439023 w 1710486"/>
              <a:gd name="connsiteY67" fmla="*/ 200025 h 2162528"/>
              <a:gd name="connsiteX68" fmla="*/ 1453311 w 1710486"/>
              <a:gd name="connsiteY68" fmla="*/ 90488 h 2162528"/>
              <a:gd name="connsiteX69" fmla="*/ 1481885 w 1710486"/>
              <a:gd name="connsiteY69" fmla="*/ 0 h 2162528"/>
              <a:gd name="connsiteX70" fmla="*/ 1355680 w 1710486"/>
              <a:gd name="connsiteY70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58073 w 1710486"/>
              <a:gd name="connsiteY28" fmla="*/ 1047750 h 2162528"/>
              <a:gd name="connsiteX29" fmla="*/ 1386636 w 1710486"/>
              <a:gd name="connsiteY29" fmla="*/ 1157288 h 2162528"/>
              <a:gd name="connsiteX30" fmla="*/ 1055642 w 1710486"/>
              <a:gd name="connsiteY30" fmla="*/ 1352549 h 2162528"/>
              <a:gd name="connsiteX31" fmla="*/ 707231 w 1710486"/>
              <a:gd name="connsiteY31" fmla="*/ 1339774 h 2162528"/>
              <a:gd name="connsiteX32" fmla="*/ 916781 w 1710486"/>
              <a:gd name="connsiteY32" fmla="*/ 1387398 h 2162528"/>
              <a:gd name="connsiteX33" fmla="*/ 562723 w 1710486"/>
              <a:gd name="connsiteY33" fmla="*/ 1421606 h 2162528"/>
              <a:gd name="connsiteX34" fmla="*/ 1205661 w 1710486"/>
              <a:gd name="connsiteY34" fmla="*/ 1400175 h 2162528"/>
              <a:gd name="connsiteX35" fmla="*/ 1191373 w 1710486"/>
              <a:gd name="connsiteY35" fmla="*/ 1466850 h 2162528"/>
              <a:gd name="connsiteX36" fmla="*/ 1234236 w 1710486"/>
              <a:gd name="connsiteY36" fmla="*/ 1414463 h 2162528"/>
              <a:gd name="connsiteX37" fmla="*/ 1262811 w 1710486"/>
              <a:gd name="connsiteY37" fmla="*/ 1328738 h 2162528"/>
              <a:gd name="connsiteX38" fmla="*/ 1400923 w 1710486"/>
              <a:gd name="connsiteY38" fmla="*/ 1209675 h 2162528"/>
              <a:gd name="connsiteX39" fmla="*/ 1400923 w 1710486"/>
              <a:gd name="connsiteY39" fmla="*/ 1338263 h 2162528"/>
              <a:gd name="connsiteX40" fmla="*/ 1396161 w 1710486"/>
              <a:gd name="connsiteY40" fmla="*/ 1395413 h 2162528"/>
              <a:gd name="connsiteX41" fmla="*/ 1339011 w 1710486"/>
              <a:gd name="connsiteY41" fmla="*/ 1466850 h 2162528"/>
              <a:gd name="connsiteX42" fmla="*/ 1234236 w 1710486"/>
              <a:gd name="connsiteY42" fmla="*/ 1566863 h 2162528"/>
              <a:gd name="connsiteX43" fmla="*/ 1415211 w 1710486"/>
              <a:gd name="connsiteY43" fmla="*/ 1443038 h 2162528"/>
              <a:gd name="connsiteX44" fmla="*/ 1462836 w 1710486"/>
              <a:gd name="connsiteY44" fmla="*/ 1581150 h 2162528"/>
              <a:gd name="connsiteX45" fmla="*/ 1505698 w 1710486"/>
              <a:gd name="connsiteY45" fmla="*/ 1852613 h 2162528"/>
              <a:gd name="connsiteX46" fmla="*/ 1467598 w 1710486"/>
              <a:gd name="connsiteY46" fmla="*/ 1990725 h 2162528"/>
              <a:gd name="connsiteX47" fmla="*/ 1448548 w 1710486"/>
              <a:gd name="connsiteY47" fmla="*/ 2162175 h 2162528"/>
              <a:gd name="connsiteX48" fmla="*/ 1519986 w 1710486"/>
              <a:gd name="connsiteY48" fmla="*/ 1943100 h 2162528"/>
              <a:gd name="connsiteX49" fmla="*/ 1539036 w 1710486"/>
              <a:gd name="connsiteY49" fmla="*/ 1881188 h 2162528"/>
              <a:gd name="connsiteX50" fmla="*/ 1543798 w 1710486"/>
              <a:gd name="connsiteY50" fmla="*/ 1738313 h 2162528"/>
              <a:gd name="connsiteX51" fmla="*/ 1529511 w 1710486"/>
              <a:gd name="connsiteY51" fmla="*/ 1524000 h 2162528"/>
              <a:gd name="connsiteX52" fmla="*/ 1529511 w 1710486"/>
              <a:gd name="connsiteY52" fmla="*/ 1323975 h 2162528"/>
              <a:gd name="connsiteX53" fmla="*/ 1562848 w 1710486"/>
              <a:gd name="connsiteY53" fmla="*/ 1190625 h 2162528"/>
              <a:gd name="connsiteX54" fmla="*/ 1581898 w 1710486"/>
              <a:gd name="connsiteY54" fmla="*/ 1100138 h 2162528"/>
              <a:gd name="connsiteX55" fmla="*/ 1577136 w 1710486"/>
              <a:gd name="connsiteY55" fmla="*/ 1000125 h 2162528"/>
              <a:gd name="connsiteX56" fmla="*/ 1634286 w 1710486"/>
              <a:gd name="connsiteY56" fmla="*/ 995363 h 2162528"/>
              <a:gd name="connsiteX57" fmla="*/ 1710486 w 1710486"/>
              <a:gd name="connsiteY57" fmla="*/ 1052513 h 2162528"/>
              <a:gd name="connsiteX58" fmla="*/ 1665241 w 1710486"/>
              <a:gd name="connsiteY58" fmla="*/ 966788 h 2162528"/>
              <a:gd name="connsiteX59" fmla="*/ 1610473 w 1710486"/>
              <a:gd name="connsiteY59" fmla="*/ 904875 h 2162528"/>
              <a:gd name="connsiteX60" fmla="*/ 1558086 w 1710486"/>
              <a:gd name="connsiteY60" fmla="*/ 785813 h 2162528"/>
              <a:gd name="connsiteX61" fmla="*/ 1515223 w 1710486"/>
              <a:gd name="connsiteY61" fmla="*/ 685800 h 2162528"/>
              <a:gd name="connsiteX62" fmla="*/ 1486648 w 1710486"/>
              <a:gd name="connsiteY62" fmla="*/ 542925 h 2162528"/>
              <a:gd name="connsiteX63" fmla="*/ 1458073 w 1710486"/>
              <a:gd name="connsiteY63" fmla="*/ 376238 h 2162528"/>
              <a:gd name="connsiteX64" fmla="*/ 1524748 w 1710486"/>
              <a:gd name="connsiteY64" fmla="*/ 423863 h 2162528"/>
              <a:gd name="connsiteX65" fmla="*/ 1577136 w 1710486"/>
              <a:gd name="connsiteY65" fmla="*/ 452438 h 2162528"/>
              <a:gd name="connsiteX66" fmla="*/ 1472361 w 1710486"/>
              <a:gd name="connsiteY66" fmla="*/ 309563 h 2162528"/>
              <a:gd name="connsiteX67" fmla="*/ 1439023 w 1710486"/>
              <a:gd name="connsiteY67" fmla="*/ 200025 h 2162528"/>
              <a:gd name="connsiteX68" fmla="*/ 1453311 w 1710486"/>
              <a:gd name="connsiteY68" fmla="*/ 90488 h 2162528"/>
              <a:gd name="connsiteX69" fmla="*/ 1481885 w 1710486"/>
              <a:gd name="connsiteY69" fmla="*/ 0 h 2162528"/>
              <a:gd name="connsiteX70" fmla="*/ 1355680 w 1710486"/>
              <a:gd name="connsiteY70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58073 w 1710486"/>
              <a:gd name="connsiteY28" fmla="*/ 1047750 h 2162528"/>
              <a:gd name="connsiteX29" fmla="*/ 1348536 w 1710486"/>
              <a:gd name="connsiteY29" fmla="*/ 1185863 h 2162528"/>
              <a:gd name="connsiteX30" fmla="*/ 1055642 w 1710486"/>
              <a:gd name="connsiteY30" fmla="*/ 1352549 h 2162528"/>
              <a:gd name="connsiteX31" fmla="*/ 707231 w 1710486"/>
              <a:gd name="connsiteY31" fmla="*/ 1339774 h 2162528"/>
              <a:gd name="connsiteX32" fmla="*/ 916781 w 1710486"/>
              <a:gd name="connsiteY32" fmla="*/ 1387398 h 2162528"/>
              <a:gd name="connsiteX33" fmla="*/ 562723 w 1710486"/>
              <a:gd name="connsiteY33" fmla="*/ 1421606 h 2162528"/>
              <a:gd name="connsiteX34" fmla="*/ 1205661 w 1710486"/>
              <a:gd name="connsiteY34" fmla="*/ 1400175 h 2162528"/>
              <a:gd name="connsiteX35" fmla="*/ 1191373 w 1710486"/>
              <a:gd name="connsiteY35" fmla="*/ 1466850 h 2162528"/>
              <a:gd name="connsiteX36" fmla="*/ 1234236 w 1710486"/>
              <a:gd name="connsiteY36" fmla="*/ 1414463 h 2162528"/>
              <a:gd name="connsiteX37" fmla="*/ 1262811 w 1710486"/>
              <a:gd name="connsiteY37" fmla="*/ 1328738 h 2162528"/>
              <a:gd name="connsiteX38" fmla="*/ 1400923 w 1710486"/>
              <a:gd name="connsiteY38" fmla="*/ 1209675 h 2162528"/>
              <a:gd name="connsiteX39" fmla="*/ 1400923 w 1710486"/>
              <a:gd name="connsiteY39" fmla="*/ 1338263 h 2162528"/>
              <a:gd name="connsiteX40" fmla="*/ 1396161 w 1710486"/>
              <a:gd name="connsiteY40" fmla="*/ 1395413 h 2162528"/>
              <a:gd name="connsiteX41" fmla="*/ 1339011 w 1710486"/>
              <a:gd name="connsiteY41" fmla="*/ 1466850 h 2162528"/>
              <a:gd name="connsiteX42" fmla="*/ 1234236 w 1710486"/>
              <a:gd name="connsiteY42" fmla="*/ 1566863 h 2162528"/>
              <a:gd name="connsiteX43" fmla="*/ 1415211 w 1710486"/>
              <a:gd name="connsiteY43" fmla="*/ 1443038 h 2162528"/>
              <a:gd name="connsiteX44" fmla="*/ 1462836 w 1710486"/>
              <a:gd name="connsiteY44" fmla="*/ 1581150 h 2162528"/>
              <a:gd name="connsiteX45" fmla="*/ 1505698 w 1710486"/>
              <a:gd name="connsiteY45" fmla="*/ 1852613 h 2162528"/>
              <a:gd name="connsiteX46" fmla="*/ 1467598 w 1710486"/>
              <a:gd name="connsiteY46" fmla="*/ 1990725 h 2162528"/>
              <a:gd name="connsiteX47" fmla="*/ 1448548 w 1710486"/>
              <a:gd name="connsiteY47" fmla="*/ 2162175 h 2162528"/>
              <a:gd name="connsiteX48" fmla="*/ 1519986 w 1710486"/>
              <a:gd name="connsiteY48" fmla="*/ 1943100 h 2162528"/>
              <a:gd name="connsiteX49" fmla="*/ 1539036 w 1710486"/>
              <a:gd name="connsiteY49" fmla="*/ 1881188 h 2162528"/>
              <a:gd name="connsiteX50" fmla="*/ 1543798 w 1710486"/>
              <a:gd name="connsiteY50" fmla="*/ 1738313 h 2162528"/>
              <a:gd name="connsiteX51" fmla="*/ 1529511 w 1710486"/>
              <a:gd name="connsiteY51" fmla="*/ 1524000 h 2162528"/>
              <a:gd name="connsiteX52" fmla="*/ 1529511 w 1710486"/>
              <a:gd name="connsiteY52" fmla="*/ 1323975 h 2162528"/>
              <a:gd name="connsiteX53" fmla="*/ 1562848 w 1710486"/>
              <a:gd name="connsiteY53" fmla="*/ 1190625 h 2162528"/>
              <a:gd name="connsiteX54" fmla="*/ 1581898 w 1710486"/>
              <a:gd name="connsiteY54" fmla="*/ 1100138 h 2162528"/>
              <a:gd name="connsiteX55" fmla="*/ 1577136 w 1710486"/>
              <a:gd name="connsiteY55" fmla="*/ 1000125 h 2162528"/>
              <a:gd name="connsiteX56" fmla="*/ 1634286 w 1710486"/>
              <a:gd name="connsiteY56" fmla="*/ 995363 h 2162528"/>
              <a:gd name="connsiteX57" fmla="*/ 1710486 w 1710486"/>
              <a:gd name="connsiteY57" fmla="*/ 1052513 h 2162528"/>
              <a:gd name="connsiteX58" fmla="*/ 1665241 w 1710486"/>
              <a:gd name="connsiteY58" fmla="*/ 966788 h 2162528"/>
              <a:gd name="connsiteX59" fmla="*/ 1610473 w 1710486"/>
              <a:gd name="connsiteY59" fmla="*/ 904875 h 2162528"/>
              <a:gd name="connsiteX60" fmla="*/ 1558086 w 1710486"/>
              <a:gd name="connsiteY60" fmla="*/ 785813 h 2162528"/>
              <a:gd name="connsiteX61" fmla="*/ 1515223 w 1710486"/>
              <a:gd name="connsiteY61" fmla="*/ 685800 h 2162528"/>
              <a:gd name="connsiteX62" fmla="*/ 1486648 w 1710486"/>
              <a:gd name="connsiteY62" fmla="*/ 542925 h 2162528"/>
              <a:gd name="connsiteX63" fmla="*/ 1458073 w 1710486"/>
              <a:gd name="connsiteY63" fmla="*/ 376238 h 2162528"/>
              <a:gd name="connsiteX64" fmla="*/ 1524748 w 1710486"/>
              <a:gd name="connsiteY64" fmla="*/ 423863 h 2162528"/>
              <a:gd name="connsiteX65" fmla="*/ 1577136 w 1710486"/>
              <a:gd name="connsiteY65" fmla="*/ 452438 h 2162528"/>
              <a:gd name="connsiteX66" fmla="*/ 1472361 w 1710486"/>
              <a:gd name="connsiteY66" fmla="*/ 309563 h 2162528"/>
              <a:gd name="connsiteX67" fmla="*/ 1439023 w 1710486"/>
              <a:gd name="connsiteY67" fmla="*/ 200025 h 2162528"/>
              <a:gd name="connsiteX68" fmla="*/ 1453311 w 1710486"/>
              <a:gd name="connsiteY68" fmla="*/ 90488 h 2162528"/>
              <a:gd name="connsiteX69" fmla="*/ 1481885 w 1710486"/>
              <a:gd name="connsiteY69" fmla="*/ 0 h 2162528"/>
              <a:gd name="connsiteX70" fmla="*/ 1355680 w 1710486"/>
              <a:gd name="connsiteY70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17591 w 1710486"/>
              <a:gd name="connsiteY28" fmla="*/ 1052513 h 2162528"/>
              <a:gd name="connsiteX29" fmla="*/ 1348536 w 1710486"/>
              <a:gd name="connsiteY29" fmla="*/ 1185863 h 2162528"/>
              <a:gd name="connsiteX30" fmla="*/ 1055642 w 1710486"/>
              <a:gd name="connsiteY30" fmla="*/ 1352549 h 2162528"/>
              <a:gd name="connsiteX31" fmla="*/ 707231 w 1710486"/>
              <a:gd name="connsiteY31" fmla="*/ 1339774 h 2162528"/>
              <a:gd name="connsiteX32" fmla="*/ 916781 w 1710486"/>
              <a:gd name="connsiteY32" fmla="*/ 1387398 h 2162528"/>
              <a:gd name="connsiteX33" fmla="*/ 562723 w 1710486"/>
              <a:gd name="connsiteY33" fmla="*/ 1421606 h 2162528"/>
              <a:gd name="connsiteX34" fmla="*/ 1205661 w 1710486"/>
              <a:gd name="connsiteY34" fmla="*/ 1400175 h 2162528"/>
              <a:gd name="connsiteX35" fmla="*/ 1191373 w 1710486"/>
              <a:gd name="connsiteY35" fmla="*/ 1466850 h 2162528"/>
              <a:gd name="connsiteX36" fmla="*/ 1234236 w 1710486"/>
              <a:gd name="connsiteY36" fmla="*/ 1414463 h 2162528"/>
              <a:gd name="connsiteX37" fmla="*/ 1262811 w 1710486"/>
              <a:gd name="connsiteY37" fmla="*/ 1328738 h 2162528"/>
              <a:gd name="connsiteX38" fmla="*/ 1400923 w 1710486"/>
              <a:gd name="connsiteY38" fmla="*/ 1209675 h 2162528"/>
              <a:gd name="connsiteX39" fmla="*/ 1400923 w 1710486"/>
              <a:gd name="connsiteY39" fmla="*/ 1338263 h 2162528"/>
              <a:gd name="connsiteX40" fmla="*/ 1396161 w 1710486"/>
              <a:gd name="connsiteY40" fmla="*/ 1395413 h 2162528"/>
              <a:gd name="connsiteX41" fmla="*/ 1339011 w 1710486"/>
              <a:gd name="connsiteY41" fmla="*/ 1466850 h 2162528"/>
              <a:gd name="connsiteX42" fmla="*/ 1234236 w 1710486"/>
              <a:gd name="connsiteY42" fmla="*/ 1566863 h 2162528"/>
              <a:gd name="connsiteX43" fmla="*/ 1415211 w 1710486"/>
              <a:gd name="connsiteY43" fmla="*/ 1443038 h 2162528"/>
              <a:gd name="connsiteX44" fmla="*/ 1462836 w 1710486"/>
              <a:gd name="connsiteY44" fmla="*/ 1581150 h 2162528"/>
              <a:gd name="connsiteX45" fmla="*/ 1505698 w 1710486"/>
              <a:gd name="connsiteY45" fmla="*/ 1852613 h 2162528"/>
              <a:gd name="connsiteX46" fmla="*/ 1467598 w 1710486"/>
              <a:gd name="connsiteY46" fmla="*/ 1990725 h 2162528"/>
              <a:gd name="connsiteX47" fmla="*/ 1448548 w 1710486"/>
              <a:gd name="connsiteY47" fmla="*/ 2162175 h 2162528"/>
              <a:gd name="connsiteX48" fmla="*/ 1519986 w 1710486"/>
              <a:gd name="connsiteY48" fmla="*/ 1943100 h 2162528"/>
              <a:gd name="connsiteX49" fmla="*/ 1539036 w 1710486"/>
              <a:gd name="connsiteY49" fmla="*/ 1881188 h 2162528"/>
              <a:gd name="connsiteX50" fmla="*/ 1543798 w 1710486"/>
              <a:gd name="connsiteY50" fmla="*/ 1738313 h 2162528"/>
              <a:gd name="connsiteX51" fmla="*/ 1529511 w 1710486"/>
              <a:gd name="connsiteY51" fmla="*/ 1524000 h 2162528"/>
              <a:gd name="connsiteX52" fmla="*/ 1529511 w 1710486"/>
              <a:gd name="connsiteY52" fmla="*/ 1323975 h 2162528"/>
              <a:gd name="connsiteX53" fmla="*/ 1562848 w 1710486"/>
              <a:gd name="connsiteY53" fmla="*/ 1190625 h 2162528"/>
              <a:gd name="connsiteX54" fmla="*/ 1581898 w 1710486"/>
              <a:gd name="connsiteY54" fmla="*/ 1100138 h 2162528"/>
              <a:gd name="connsiteX55" fmla="*/ 1577136 w 1710486"/>
              <a:gd name="connsiteY55" fmla="*/ 1000125 h 2162528"/>
              <a:gd name="connsiteX56" fmla="*/ 1634286 w 1710486"/>
              <a:gd name="connsiteY56" fmla="*/ 995363 h 2162528"/>
              <a:gd name="connsiteX57" fmla="*/ 1710486 w 1710486"/>
              <a:gd name="connsiteY57" fmla="*/ 1052513 h 2162528"/>
              <a:gd name="connsiteX58" fmla="*/ 1665241 w 1710486"/>
              <a:gd name="connsiteY58" fmla="*/ 966788 h 2162528"/>
              <a:gd name="connsiteX59" fmla="*/ 1610473 w 1710486"/>
              <a:gd name="connsiteY59" fmla="*/ 904875 h 2162528"/>
              <a:gd name="connsiteX60" fmla="*/ 1558086 w 1710486"/>
              <a:gd name="connsiteY60" fmla="*/ 785813 h 2162528"/>
              <a:gd name="connsiteX61" fmla="*/ 1515223 w 1710486"/>
              <a:gd name="connsiteY61" fmla="*/ 685800 h 2162528"/>
              <a:gd name="connsiteX62" fmla="*/ 1486648 w 1710486"/>
              <a:gd name="connsiteY62" fmla="*/ 542925 h 2162528"/>
              <a:gd name="connsiteX63" fmla="*/ 1458073 w 1710486"/>
              <a:gd name="connsiteY63" fmla="*/ 376238 h 2162528"/>
              <a:gd name="connsiteX64" fmla="*/ 1524748 w 1710486"/>
              <a:gd name="connsiteY64" fmla="*/ 423863 h 2162528"/>
              <a:gd name="connsiteX65" fmla="*/ 1577136 w 1710486"/>
              <a:gd name="connsiteY65" fmla="*/ 452438 h 2162528"/>
              <a:gd name="connsiteX66" fmla="*/ 1472361 w 1710486"/>
              <a:gd name="connsiteY66" fmla="*/ 309563 h 2162528"/>
              <a:gd name="connsiteX67" fmla="*/ 1439023 w 1710486"/>
              <a:gd name="connsiteY67" fmla="*/ 200025 h 2162528"/>
              <a:gd name="connsiteX68" fmla="*/ 1453311 w 1710486"/>
              <a:gd name="connsiteY68" fmla="*/ 90488 h 2162528"/>
              <a:gd name="connsiteX69" fmla="*/ 1481885 w 1710486"/>
              <a:gd name="connsiteY69" fmla="*/ 0 h 2162528"/>
              <a:gd name="connsiteX70" fmla="*/ 1355680 w 1710486"/>
              <a:gd name="connsiteY70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17591 w 1710486"/>
              <a:gd name="connsiteY28" fmla="*/ 1052513 h 2162528"/>
              <a:gd name="connsiteX29" fmla="*/ 1348536 w 1710486"/>
              <a:gd name="connsiteY29" fmla="*/ 1185863 h 2162528"/>
              <a:gd name="connsiteX30" fmla="*/ 1055642 w 1710486"/>
              <a:gd name="connsiteY30" fmla="*/ 1352549 h 2162528"/>
              <a:gd name="connsiteX31" fmla="*/ 707231 w 1710486"/>
              <a:gd name="connsiteY31" fmla="*/ 1339774 h 2162528"/>
              <a:gd name="connsiteX32" fmla="*/ 916781 w 1710486"/>
              <a:gd name="connsiteY32" fmla="*/ 1387398 h 2162528"/>
              <a:gd name="connsiteX33" fmla="*/ 562723 w 1710486"/>
              <a:gd name="connsiteY33" fmla="*/ 1421606 h 2162528"/>
              <a:gd name="connsiteX34" fmla="*/ 1229473 w 1710486"/>
              <a:gd name="connsiteY34" fmla="*/ 1347787 h 2162528"/>
              <a:gd name="connsiteX35" fmla="*/ 1191373 w 1710486"/>
              <a:gd name="connsiteY35" fmla="*/ 1466850 h 2162528"/>
              <a:gd name="connsiteX36" fmla="*/ 1234236 w 1710486"/>
              <a:gd name="connsiteY36" fmla="*/ 1414463 h 2162528"/>
              <a:gd name="connsiteX37" fmla="*/ 1262811 w 1710486"/>
              <a:gd name="connsiteY37" fmla="*/ 1328738 h 2162528"/>
              <a:gd name="connsiteX38" fmla="*/ 1400923 w 1710486"/>
              <a:gd name="connsiteY38" fmla="*/ 1209675 h 2162528"/>
              <a:gd name="connsiteX39" fmla="*/ 1400923 w 1710486"/>
              <a:gd name="connsiteY39" fmla="*/ 1338263 h 2162528"/>
              <a:gd name="connsiteX40" fmla="*/ 1396161 w 1710486"/>
              <a:gd name="connsiteY40" fmla="*/ 1395413 h 2162528"/>
              <a:gd name="connsiteX41" fmla="*/ 1339011 w 1710486"/>
              <a:gd name="connsiteY41" fmla="*/ 1466850 h 2162528"/>
              <a:gd name="connsiteX42" fmla="*/ 1234236 w 1710486"/>
              <a:gd name="connsiteY42" fmla="*/ 1566863 h 2162528"/>
              <a:gd name="connsiteX43" fmla="*/ 1415211 w 1710486"/>
              <a:gd name="connsiteY43" fmla="*/ 1443038 h 2162528"/>
              <a:gd name="connsiteX44" fmla="*/ 1462836 w 1710486"/>
              <a:gd name="connsiteY44" fmla="*/ 1581150 h 2162528"/>
              <a:gd name="connsiteX45" fmla="*/ 1505698 w 1710486"/>
              <a:gd name="connsiteY45" fmla="*/ 1852613 h 2162528"/>
              <a:gd name="connsiteX46" fmla="*/ 1467598 w 1710486"/>
              <a:gd name="connsiteY46" fmla="*/ 1990725 h 2162528"/>
              <a:gd name="connsiteX47" fmla="*/ 1448548 w 1710486"/>
              <a:gd name="connsiteY47" fmla="*/ 2162175 h 2162528"/>
              <a:gd name="connsiteX48" fmla="*/ 1519986 w 1710486"/>
              <a:gd name="connsiteY48" fmla="*/ 1943100 h 2162528"/>
              <a:gd name="connsiteX49" fmla="*/ 1539036 w 1710486"/>
              <a:gd name="connsiteY49" fmla="*/ 1881188 h 2162528"/>
              <a:gd name="connsiteX50" fmla="*/ 1543798 w 1710486"/>
              <a:gd name="connsiteY50" fmla="*/ 1738313 h 2162528"/>
              <a:gd name="connsiteX51" fmla="*/ 1529511 w 1710486"/>
              <a:gd name="connsiteY51" fmla="*/ 1524000 h 2162528"/>
              <a:gd name="connsiteX52" fmla="*/ 1529511 w 1710486"/>
              <a:gd name="connsiteY52" fmla="*/ 1323975 h 2162528"/>
              <a:gd name="connsiteX53" fmla="*/ 1562848 w 1710486"/>
              <a:gd name="connsiteY53" fmla="*/ 1190625 h 2162528"/>
              <a:gd name="connsiteX54" fmla="*/ 1581898 w 1710486"/>
              <a:gd name="connsiteY54" fmla="*/ 1100138 h 2162528"/>
              <a:gd name="connsiteX55" fmla="*/ 1577136 w 1710486"/>
              <a:gd name="connsiteY55" fmla="*/ 1000125 h 2162528"/>
              <a:gd name="connsiteX56" fmla="*/ 1634286 w 1710486"/>
              <a:gd name="connsiteY56" fmla="*/ 995363 h 2162528"/>
              <a:gd name="connsiteX57" fmla="*/ 1710486 w 1710486"/>
              <a:gd name="connsiteY57" fmla="*/ 1052513 h 2162528"/>
              <a:gd name="connsiteX58" fmla="*/ 1665241 w 1710486"/>
              <a:gd name="connsiteY58" fmla="*/ 966788 h 2162528"/>
              <a:gd name="connsiteX59" fmla="*/ 1610473 w 1710486"/>
              <a:gd name="connsiteY59" fmla="*/ 904875 h 2162528"/>
              <a:gd name="connsiteX60" fmla="*/ 1558086 w 1710486"/>
              <a:gd name="connsiteY60" fmla="*/ 785813 h 2162528"/>
              <a:gd name="connsiteX61" fmla="*/ 1515223 w 1710486"/>
              <a:gd name="connsiteY61" fmla="*/ 685800 h 2162528"/>
              <a:gd name="connsiteX62" fmla="*/ 1486648 w 1710486"/>
              <a:gd name="connsiteY62" fmla="*/ 542925 h 2162528"/>
              <a:gd name="connsiteX63" fmla="*/ 1458073 w 1710486"/>
              <a:gd name="connsiteY63" fmla="*/ 376238 h 2162528"/>
              <a:gd name="connsiteX64" fmla="*/ 1524748 w 1710486"/>
              <a:gd name="connsiteY64" fmla="*/ 423863 h 2162528"/>
              <a:gd name="connsiteX65" fmla="*/ 1577136 w 1710486"/>
              <a:gd name="connsiteY65" fmla="*/ 452438 h 2162528"/>
              <a:gd name="connsiteX66" fmla="*/ 1472361 w 1710486"/>
              <a:gd name="connsiteY66" fmla="*/ 309563 h 2162528"/>
              <a:gd name="connsiteX67" fmla="*/ 1439023 w 1710486"/>
              <a:gd name="connsiteY67" fmla="*/ 200025 h 2162528"/>
              <a:gd name="connsiteX68" fmla="*/ 1453311 w 1710486"/>
              <a:gd name="connsiteY68" fmla="*/ 90488 h 2162528"/>
              <a:gd name="connsiteX69" fmla="*/ 1481885 w 1710486"/>
              <a:gd name="connsiteY69" fmla="*/ 0 h 2162528"/>
              <a:gd name="connsiteX70" fmla="*/ 1355680 w 1710486"/>
              <a:gd name="connsiteY70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17591 w 1710486"/>
              <a:gd name="connsiteY28" fmla="*/ 1052513 h 2162528"/>
              <a:gd name="connsiteX29" fmla="*/ 1348536 w 1710486"/>
              <a:gd name="connsiteY29" fmla="*/ 1185863 h 2162528"/>
              <a:gd name="connsiteX30" fmla="*/ 1055642 w 1710486"/>
              <a:gd name="connsiteY30" fmla="*/ 1352549 h 2162528"/>
              <a:gd name="connsiteX31" fmla="*/ 707231 w 1710486"/>
              <a:gd name="connsiteY31" fmla="*/ 1339774 h 2162528"/>
              <a:gd name="connsiteX32" fmla="*/ 916781 w 1710486"/>
              <a:gd name="connsiteY32" fmla="*/ 1387398 h 2162528"/>
              <a:gd name="connsiteX33" fmla="*/ 562723 w 1710486"/>
              <a:gd name="connsiteY33" fmla="*/ 1421606 h 2162528"/>
              <a:gd name="connsiteX34" fmla="*/ 1229473 w 1710486"/>
              <a:gd name="connsiteY34" fmla="*/ 1347787 h 2162528"/>
              <a:gd name="connsiteX35" fmla="*/ 1191373 w 1710486"/>
              <a:gd name="connsiteY35" fmla="*/ 1466850 h 2162528"/>
              <a:gd name="connsiteX36" fmla="*/ 1234236 w 1710486"/>
              <a:gd name="connsiteY36" fmla="*/ 1414463 h 2162528"/>
              <a:gd name="connsiteX37" fmla="*/ 1262811 w 1710486"/>
              <a:gd name="connsiteY37" fmla="*/ 1328738 h 2162528"/>
              <a:gd name="connsiteX38" fmla="*/ 1400923 w 1710486"/>
              <a:gd name="connsiteY38" fmla="*/ 1209675 h 2162528"/>
              <a:gd name="connsiteX39" fmla="*/ 1400923 w 1710486"/>
              <a:gd name="connsiteY39" fmla="*/ 1338263 h 2162528"/>
              <a:gd name="connsiteX40" fmla="*/ 1396161 w 1710486"/>
              <a:gd name="connsiteY40" fmla="*/ 1395413 h 2162528"/>
              <a:gd name="connsiteX41" fmla="*/ 1339011 w 1710486"/>
              <a:gd name="connsiteY41" fmla="*/ 1466850 h 2162528"/>
              <a:gd name="connsiteX42" fmla="*/ 1234236 w 1710486"/>
              <a:gd name="connsiteY42" fmla="*/ 1566863 h 2162528"/>
              <a:gd name="connsiteX43" fmla="*/ 1415211 w 1710486"/>
              <a:gd name="connsiteY43" fmla="*/ 1443038 h 2162528"/>
              <a:gd name="connsiteX44" fmla="*/ 1462836 w 1710486"/>
              <a:gd name="connsiteY44" fmla="*/ 1581150 h 2162528"/>
              <a:gd name="connsiteX45" fmla="*/ 1505698 w 1710486"/>
              <a:gd name="connsiteY45" fmla="*/ 1852613 h 2162528"/>
              <a:gd name="connsiteX46" fmla="*/ 1467598 w 1710486"/>
              <a:gd name="connsiteY46" fmla="*/ 1990725 h 2162528"/>
              <a:gd name="connsiteX47" fmla="*/ 1448548 w 1710486"/>
              <a:gd name="connsiteY47" fmla="*/ 2162175 h 2162528"/>
              <a:gd name="connsiteX48" fmla="*/ 1519986 w 1710486"/>
              <a:gd name="connsiteY48" fmla="*/ 1943100 h 2162528"/>
              <a:gd name="connsiteX49" fmla="*/ 1539036 w 1710486"/>
              <a:gd name="connsiteY49" fmla="*/ 1881188 h 2162528"/>
              <a:gd name="connsiteX50" fmla="*/ 1543798 w 1710486"/>
              <a:gd name="connsiteY50" fmla="*/ 1738313 h 2162528"/>
              <a:gd name="connsiteX51" fmla="*/ 1529511 w 1710486"/>
              <a:gd name="connsiteY51" fmla="*/ 1524000 h 2162528"/>
              <a:gd name="connsiteX52" fmla="*/ 1529511 w 1710486"/>
              <a:gd name="connsiteY52" fmla="*/ 1323975 h 2162528"/>
              <a:gd name="connsiteX53" fmla="*/ 1562848 w 1710486"/>
              <a:gd name="connsiteY53" fmla="*/ 1190625 h 2162528"/>
              <a:gd name="connsiteX54" fmla="*/ 1581898 w 1710486"/>
              <a:gd name="connsiteY54" fmla="*/ 1100138 h 2162528"/>
              <a:gd name="connsiteX55" fmla="*/ 1577136 w 1710486"/>
              <a:gd name="connsiteY55" fmla="*/ 1000125 h 2162528"/>
              <a:gd name="connsiteX56" fmla="*/ 1634286 w 1710486"/>
              <a:gd name="connsiteY56" fmla="*/ 995363 h 2162528"/>
              <a:gd name="connsiteX57" fmla="*/ 1710486 w 1710486"/>
              <a:gd name="connsiteY57" fmla="*/ 1052513 h 2162528"/>
              <a:gd name="connsiteX58" fmla="*/ 1665241 w 1710486"/>
              <a:gd name="connsiteY58" fmla="*/ 966788 h 2162528"/>
              <a:gd name="connsiteX59" fmla="*/ 1610473 w 1710486"/>
              <a:gd name="connsiteY59" fmla="*/ 904875 h 2162528"/>
              <a:gd name="connsiteX60" fmla="*/ 1558086 w 1710486"/>
              <a:gd name="connsiteY60" fmla="*/ 785813 h 2162528"/>
              <a:gd name="connsiteX61" fmla="*/ 1515223 w 1710486"/>
              <a:gd name="connsiteY61" fmla="*/ 685800 h 2162528"/>
              <a:gd name="connsiteX62" fmla="*/ 1486648 w 1710486"/>
              <a:gd name="connsiteY62" fmla="*/ 542925 h 2162528"/>
              <a:gd name="connsiteX63" fmla="*/ 1458073 w 1710486"/>
              <a:gd name="connsiteY63" fmla="*/ 376238 h 2162528"/>
              <a:gd name="connsiteX64" fmla="*/ 1524748 w 1710486"/>
              <a:gd name="connsiteY64" fmla="*/ 423863 h 2162528"/>
              <a:gd name="connsiteX65" fmla="*/ 1577136 w 1710486"/>
              <a:gd name="connsiteY65" fmla="*/ 452438 h 2162528"/>
              <a:gd name="connsiteX66" fmla="*/ 1472361 w 1710486"/>
              <a:gd name="connsiteY66" fmla="*/ 309563 h 2162528"/>
              <a:gd name="connsiteX67" fmla="*/ 1439023 w 1710486"/>
              <a:gd name="connsiteY67" fmla="*/ 200025 h 2162528"/>
              <a:gd name="connsiteX68" fmla="*/ 1453311 w 1710486"/>
              <a:gd name="connsiteY68" fmla="*/ 90488 h 2162528"/>
              <a:gd name="connsiteX69" fmla="*/ 1481885 w 1710486"/>
              <a:gd name="connsiteY69" fmla="*/ 0 h 2162528"/>
              <a:gd name="connsiteX70" fmla="*/ 1355680 w 1710486"/>
              <a:gd name="connsiteY70" fmla="*/ 0 h 2162528"/>
              <a:gd name="connsiteX0" fmla="*/ 1355680 w 1710486"/>
              <a:gd name="connsiteY0" fmla="*/ 0 h 2162528"/>
              <a:gd name="connsiteX1" fmla="*/ 1327104 w 1710486"/>
              <a:gd name="connsiteY1" fmla="*/ 142875 h 2162528"/>
              <a:gd name="connsiteX2" fmla="*/ 1315198 w 1710486"/>
              <a:gd name="connsiteY2" fmla="*/ 252413 h 2162528"/>
              <a:gd name="connsiteX3" fmla="*/ 823913 w 1710486"/>
              <a:gd name="connsiteY3" fmla="*/ 427755 h 2162528"/>
              <a:gd name="connsiteX4" fmla="*/ 102394 w 1710486"/>
              <a:gd name="connsiteY4" fmla="*/ 227730 h 2162528"/>
              <a:gd name="connsiteX5" fmla="*/ 478632 w 1710486"/>
              <a:gd name="connsiteY5" fmla="*/ 358698 h 2162528"/>
              <a:gd name="connsiteX6" fmla="*/ 0 w 1710486"/>
              <a:gd name="connsiteY6" fmla="*/ 475380 h 2162528"/>
              <a:gd name="connsiteX7" fmla="*/ 531019 w 1710486"/>
              <a:gd name="connsiteY7" fmla="*/ 406324 h 2162528"/>
              <a:gd name="connsiteX8" fmla="*/ 800099 w 1710486"/>
              <a:gd name="connsiteY8" fmla="*/ 484904 h 2162528"/>
              <a:gd name="connsiteX9" fmla="*/ 217442 w 1710486"/>
              <a:gd name="connsiteY9" fmla="*/ 783432 h 2162528"/>
              <a:gd name="connsiteX10" fmla="*/ 597692 w 1710486"/>
              <a:gd name="connsiteY10" fmla="*/ 649211 h 2162528"/>
              <a:gd name="connsiteX11" fmla="*/ 638174 w 1710486"/>
              <a:gd name="connsiteY11" fmla="*/ 618254 h 2162528"/>
              <a:gd name="connsiteX12" fmla="*/ 842962 w 1710486"/>
              <a:gd name="connsiteY12" fmla="*/ 492049 h 2162528"/>
              <a:gd name="connsiteX13" fmla="*/ 933450 w 1710486"/>
              <a:gd name="connsiteY13" fmla="*/ 480142 h 2162528"/>
              <a:gd name="connsiteX14" fmla="*/ 957263 w 1710486"/>
              <a:gd name="connsiteY14" fmla="*/ 739699 h 2162528"/>
              <a:gd name="connsiteX15" fmla="*/ 990600 w 1710486"/>
              <a:gd name="connsiteY15" fmla="*/ 465855 h 2162528"/>
              <a:gd name="connsiteX16" fmla="*/ 1131094 w 1710486"/>
              <a:gd name="connsiteY16" fmla="*/ 430136 h 2162528"/>
              <a:gd name="connsiteX17" fmla="*/ 1066798 w 1710486"/>
              <a:gd name="connsiteY17" fmla="*/ 658736 h 2162528"/>
              <a:gd name="connsiteX18" fmla="*/ 1121568 w 1710486"/>
              <a:gd name="connsiteY18" fmla="*/ 592061 h 2162528"/>
              <a:gd name="connsiteX19" fmla="*/ 1140618 w 1710486"/>
              <a:gd name="connsiteY19" fmla="*/ 796849 h 2162528"/>
              <a:gd name="connsiteX20" fmla="*/ 1178719 w 1710486"/>
              <a:gd name="connsiteY20" fmla="*/ 413468 h 2162528"/>
              <a:gd name="connsiteX21" fmla="*/ 1315198 w 1710486"/>
              <a:gd name="connsiteY21" fmla="*/ 342900 h 2162528"/>
              <a:gd name="connsiteX22" fmla="*/ 1343773 w 1710486"/>
              <a:gd name="connsiteY22" fmla="*/ 471488 h 2162528"/>
              <a:gd name="connsiteX23" fmla="*/ 1396161 w 1710486"/>
              <a:gd name="connsiteY23" fmla="*/ 700088 h 2162528"/>
              <a:gd name="connsiteX24" fmla="*/ 1419973 w 1710486"/>
              <a:gd name="connsiteY24" fmla="*/ 828675 h 2162528"/>
              <a:gd name="connsiteX25" fmla="*/ 1329486 w 1710486"/>
              <a:gd name="connsiteY25" fmla="*/ 933450 h 2162528"/>
              <a:gd name="connsiteX26" fmla="*/ 1439023 w 1710486"/>
              <a:gd name="connsiteY26" fmla="*/ 871538 h 2162528"/>
              <a:gd name="connsiteX27" fmla="*/ 1439023 w 1710486"/>
              <a:gd name="connsiteY27" fmla="*/ 942975 h 2162528"/>
              <a:gd name="connsiteX28" fmla="*/ 1417591 w 1710486"/>
              <a:gd name="connsiteY28" fmla="*/ 1052513 h 2162528"/>
              <a:gd name="connsiteX29" fmla="*/ 1348536 w 1710486"/>
              <a:gd name="connsiteY29" fmla="*/ 1185863 h 2162528"/>
              <a:gd name="connsiteX30" fmla="*/ 1055642 w 1710486"/>
              <a:gd name="connsiteY30" fmla="*/ 1352549 h 2162528"/>
              <a:gd name="connsiteX31" fmla="*/ 707231 w 1710486"/>
              <a:gd name="connsiteY31" fmla="*/ 1339774 h 2162528"/>
              <a:gd name="connsiteX32" fmla="*/ 916781 w 1710486"/>
              <a:gd name="connsiteY32" fmla="*/ 1387398 h 2162528"/>
              <a:gd name="connsiteX33" fmla="*/ 562723 w 1710486"/>
              <a:gd name="connsiteY33" fmla="*/ 1421606 h 2162528"/>
              <a:gd name="connsiteX34" fmla="*/ 1229473 w 1710486"/>
              <a:gd name="connsiteY34" fmla="*/ 1347787 h 2162528"/>
              <a:gd name="connsiteX35" fmla="*/ 1191373 w 1710486"/>
              <a:gd name="connsiteY35" fmla="*/ 1466850 h 2162528"/>
              <a:gd name="connsiteX36" fmla="*/ 1234236 w 1710486"/>
              <a:gd name="connsiteY36" fmla="*/ 1414463 h 2162528"/>
              <a:gd name="connsiteX37" fmla="*/ 1262811 w 1710486"/>
              <a:gd name="connsiteY37" fmla="*/ 1328738 h 2162528"/>
              <a:gd name="connsiteX38" fmla="*/ 1400923 w 1710486"/>
              <a:gd name="connsiteY38" fmla="*/ 1209675 h 2162528"/>
              <a:gd name="connsiteX39" fmla="*/ 1400923 w 1710486"/>
              <a:gd name="connsiteY39" fmla="*/ 1338263 h 2162528"/>
              <a:gd name="connsiteX40" fmla="*/ 1396161 w 1710486"/>
              <a:gd name="connsiteY40" fmla="*/ 1395413 h 2162528"/>
              <a:gd name="connsiteX41" fmla="*/ 1339011 w 1710486"/>
              <a:gd name="connsiteY41" fmla="*/ 1466850 h 2162528"/>
              <a:gd name="connsiteX42" fmla="*/ 1234236 w 1710486"/>
              <a:gd name="connsiteY42" fmla="*/ 1566863 h 2162528"/>
              <a:gd name="connsiteX43" fmla="*/ 1415211 w 1710486"/>
              <a:gd name="connsiteY43" fmla="*/ 1443038 h 2162528"/>
              <a:gd name="connsiteX44" fmla="*/ 1462836 w 1710486"/>
              <a:gd name="connsiteY44" fmla="*/ 1581150 h 2162528"/>
              <a:gd name="connsiteX45" fmla="*/ 1505698 w 1710486"/>
              <a:gd name="connsiteY45" fmla="*/ 1852613 h 2162528"/>
              <a:gd name="connsiteX46" fmla="*/ 1467598 w 1710486"/>
              <a:gd name="connsiteY46" fmla="*/ 1990725 h 2162528"/>
              <a:gd name="connsiteX47" fmla="*/ 1448548 w 1710486"/>
              <a:gd name="connsiteY47" fmla="*/ 2162175 h 2162528"/>
              <a:gd name="connsiteX48" fmla="*/ 1519986 w 1710486"/>
              <a:gd name="connsiteY48" fmla="*/ 1943100 h 2162528"/>
              <a:gd name="connsiteX49" fmla="*/ 1539036 w 1710486"/>
              <a:gd name="connsiteY49" fmla="*/ 1881188 h 2162528"/>
              <a:gd name="connsiteX50" fmla="*/ 1543798 w 1710486"/>
              <a:gd name="connsiteY50" fmla="*/ 1738313 h 2162528"/>
              <a:gd name="connsiteX51" fmla="*/ 1529511 w 1710486"/>
              <a:gd name="connsiteY51" fmla="*/ 1524000 h 2162528"/>
              <a:gd name="connsiteX52" fmla="*/ 1529511 w 1710486"/>
              <a:gd name="connsiteY52" fmla="*/ 1323975 h 2162528"/>
              <a:gd name="connsiteX53" fmla="*/ 1562848 w 1710486"/>
              <a:gd name="connsiteY53" fmla="*/ 1190625 h 2162528"/>
              <a:gd name="connsiteX54" fmla="*/ 1581898 w 1710486"/>
              <a:gd name="connsiteY54" fmla="*/ 1100138 h 2162528"/>
              <a:gd name="connsiteX55" fmla="*/ 1577136 w 1710486"/>
              <a:gd name="connsiteY55" fmla="*/ 1000125 h 2162528"/>
              <a:gd name="connsiteX56" fmla="*/ 1634286 w 1710486"/>
              <a:gd name="connsiteY56" fmla="*/ 995363 h 2162528"/>
              <a:gd name="connsiteX57" fmla="*/ 1710486 w 1710486"/>
              <a:gd name="connsiteY57" fmla="*/ 1052513 h 2162528"/>
              <a:gd name="connsiteX58" fmla="*/ 1665241 w 1710486"/>
              <a:gd name="connsiteY58" fmla="*/ 966788 h 2162528"/>
              <a:gd name="connsiteX59" fmla="*/ 1610473 w 1710486"/>
              <a:gd name="connsiteY59" fmla="*/ 904875 h 2162528"/>
              <a:gd name="connsiteX60" fmla="*/ 1558086 w 1710486"/>
              <a:gd name="connsiteY60" fmla="*/ 785813 h 2162528"/>
              <a:gd name="connsiteX61" fmla="*/ 1515223 w 1710486"/>
              <a:gd name="connsiteY61" fmla="*/ 685800 h 2162528"/>
              <a:gd name="connsiteX62" fmla="*/ 1486648 w 1710486"/>
              <a:gd name="connsiteY62" fmla="*/ 542925 h 2162528"/>
              <a:gd name="connsiteX63" fmla="*/ 1458073 w 1710486"/>
              <a:gd name="connsiteY63" fmla="*/ 376238 h 2162528"/>
              <a:gd name="connsiteX64" fmla="*/ 1524748 w 1710486"/>
              <a:gd name="connsiteY64" fmla="*/ 423863 h 2162528"/>
              <a:gd name="connsiteX65" fmla="*/ 1577136 w 1710486"/>
              <a:gd name="connsiteY65" fmla="*/ 452438 h 2162528"/>
              <a:gd name="connsiteX66" fmla="*/ 1472361 w 1710486"/>
              <a:gd name="connsiteY66" fmla="*/ 309563 h 2162528"/>
              <a:gd name="connsiteX67" fmla="*/ 1439023 w 1710486"/>
              <a:gd name="connsiteY67" fmla="*/ 200025 h 2162528"/>
              <a:gd name="connsiteX68" fmla="*/ 1453311 w 1710486"/>
              <a:gd name="connsiteY68" fmla="*/ 90488 h 2162528"/>
              <a:gd name="connsiteX69" fmla="*/ 1481885 w 1710486"/>
              <a:gd name="connsiteY69" fmla="*/ 0 h 2162528"/>
              <a:gd name="connsiteX70" fmla="*/ 1355680 w 1710486"/>
              <a:gd name="connsiteY70" fmla="*/ 0 h 2162528"/>
              <a:gd name="connsiteX0" fmla="*/ 1355680 w 2615361"/>
              <a:gd name="connsiteY0" fmla="*/ 0 h 2162528"/>
              <a:gd name="connsiteX1" fmla="*/ 1327104 w 2615361"/>
              <a:gd name="connsiteY1" fmla="*/ 142875 h 2162528"/>
              <a:gd name="connsiteX2" fmla="*/ 1315198 w 2615361"/>
              <a:gd name="connsiteY2" fmla="*/ 252413 h 2162528"/>
              <a:gd name="connsiteX3" fmla="*/ 823913 w 2615361"/>
              <a:gd name="connsiteY3" fmla="*/ 427755 h 2162528"/>
              <a:gd name="connsiteX4" fmla="*/ 102394 w 2615361"/>
              <a:gd name="connsiteY4" fmla="*/ 227730 h 2162528"/>
              <a:gd name="connsiteX5" fmla="*/ 478632 w 2615361"/>
              <a:gd name="connsiteY5" fmla="*/ 358698 h 2162528"/>
              <a:gd name="connsiteX6" fmla="*/ 0 w 2615361"/>
              <a:gd name="connsiteY6" fmla="*/ 475380 h 2162528"/>
              <a:gd name="connsiteX7" fmla="*/ 531019 w 2615361"/>
              <a:gd name="connsiteY7" fmla="*/ 406324 h 2162528"/>
              <a:gd name="connsiteX8" fmla="*/ 800099 w 2615361"/>
              <a:gd name="connsiteY8" fmla="*/ 484904 h 2162528"/>
              <a:gd name="connsiteX9" fmla="*/ 217442 w 2615361"/>
              <a:gd name="connsiteY9" fmla="*/ 783432 h 2162528"/>
              <a:gd name="connsiteX10" fmla="*/ 597692 w 2615361"/>
              <a:gd name="connsiteY10" fmla="*/ 649211 h 2162528"/>
              <a:gd name="connsiteX11" fmla="*/ 638174 w 2615361"/>
              <a:gd name="connsiteY11" fmla="*/ 618254 h 2162528"/>
              <a:gd name="connsiteX12" fmla="*/ 842962 w 2615361"/>
              <a:gd name="connsiteY12" fmla="*/ 492049 h 2162528"/>
              <a:gd name="connsiteX13" fmla="*/ 933450 w 2615361"/>
              <a:gd name="connsiteY13" fmla="*/ 480142 h 2162528"/>
              <a:gd name="connsiteX14" fmla="*/ 957263 w 2615361"/>
              <a:gd name="connsiteY14" fmla="*/ 739699 h 2162528"/>
              <a:gd name="connsiteX15" fmla="*/ 990600 w 2615361"/>
              <a:gd name="connsiteY15" fmla="*/ 465855 h 2162528"/>
              <a:gd name="connsiteX16" fmla="*/ 1131094 w 2615361"/>
              <a:gd name="connsiteY16" fmla="*/ 430136 h 2162528"/>
              <a:gd name="connsiteX17" fmla="*/ 1066798 w 2615361"/>
              <a:gd name="connsiteY17" fmla="*/ 658736 h 2162528"/>
              <a:gd name="connsiteX18" fmla="*/ 1121568 w 2615361"/>
              <a:gd name="connsiteY18" fmla="*/ 592061 h 2162528"/>
              <a:gd name="connsiteX19" fmla="*/ 1140618 w 2615361"/>
              <a:gd name="connsiteY19" fmla="*/ 796849 h 2162528"/>
              <a:gd name="connsiteX20" fmla="*/ 1178719 w 2615361"/>
              <a:gd name="connsiteY20" fmla="*/ 413468 h 2162528"/>
              <a:gd name="connsiteX21" fmla="*/ 1315198 w 2615361"/>
              <a:gd name="connsiteY21" fmla="*/ 342900 h 2162528"/>
              <a:gd name="connsiteX22" fmla="*/ 1343773 w 2615361"/>
              <a:gd name="connsiteY22" fmla="*/ 471488 h 2162528"/>
              <a:gd name="connsiteX23" fmla="*/ 1396161 w 2615361"/>
              <a:gd name="connsiteY23" fmla="*/ 700088 h 2162528"/>
              <a:gd name="connsiteX24" fmla="*/ 1419973 w 2615361"/>
              <a:gd name="connsiteY24" fmla="*/ 828675 h 2162528"/>
              <a:gd name="connsiteX25" fmla="*/ 1329486 w 2615361"/>
              <a:gd name="connsiteY25" fmla="*/ 933450 h 2162528"/>
              <a:gd name="connsiteX26" fmla="*/ 1439023 w 2615361"/>
              <a:gd name="connsiteY26" fmla="*/ 871538 h 2162528"/>
              <a:gd name="connsiteX27" fmla="*/ 1439023 w 2615361"/>
              <a:gd name="connsiteY27" fmla="*/ 942975 h 2162528"/>
              <a:gd name="connsiteX28" fmla="*/ 1417591 w 2615361"/>
              <a:gd name="connsiteY28" fmla="*/ 1052513 h 2162528"/>
              <a:gd name="connsiteX29" fmla="*/ 1348536 w 2615361"/>
              <a:gd name="connsiteY29" fmla="*/ 1185863 h 2162528"/>
              <a:gd name="connsiteX30" fmla="*/ 1055642 w 2615361"/>
              <a:gd name="connsiteY30" fmla="*/ 1352549 h 2162528"/>
              <a:gd name="connsiteX31" fmla="*/ 707231 w 2615361"/>
              <a:gd name="connsiteY31" fmla="*/ 1339774 h 2162528"/>
              <a:gd name="connsiteX32" fmla="*/ 916781 w 2615361"/>
              <a:gd name="connsiteY32" fmla="*/ 1387398 h 2162528"/>
              <a:gd name="connsiteX33" fmla="*/ 562723 w 2615361"/>
              <a:gd name="connsiteY33" fmla="*/ 1421606 h 2162528"/>
              <a:gd name="connsiteX34" fmla="*/ 1229473 w 2615361"/>
              <a:gd name="connsiteY34" fmla="*/ 1347787 h 2162528"/>
              <a:gd name="connsiteX35" fmla="*/ 1191373 w 2615361"/>
              <a:gd name="connsiteY35" fmla="*/ 1466850 h 2162528"/>
              <a:gd name="connsiteX36" fmla="*/ 1234236 w 2615361"/>
              <a:gd name="connsiteY36" fmla="*/ 1414463 h 2162528"/>
              <a:gd name="connsiteX37" fmla="*/ 1262811 w 2615361"/>
              <a:gd name="connsiteY37" fmla="*/ 1328738 h 2162528"/>
              <a:gd name="connsiteX38" fmla="*/ 1400923 w 2615361"/>
              <a:gd name="connsiteY38" fmla="*/ 1209675 h 2162528"/>
              <a:gd name="connsiteX39" fmla="*/ 1400923 w 2615361"/>
              <a:gd name="connsiteY39" fmla="*/ 1338263 h 2162528"/>
              <a:gd name="connsiteX40" fmla="*/ 1396161 w 2615361"/>
              <a:gd name="connsiteY40" fmla="*/ 1395413 h 2162528"/>
              <a:gd name="connsiteX41" fmla="*/ 1339011 w 2615361"/>
              <a:gd name="connsiteY41" fmla="*/ 1466850 h 2162528"/>
              <a:gd name="connsiteX42" fmla="*/ 1234236 w 2615361"/>
              <a:gd name="connsiteY42" fmla="*/ 1566863 h 2162528"/>
              <a:gd name="connsiteX43" fmla="*/ 1415211 w 2615361"/>
              <a:gd name="connsiteY43" fmla="*/ 1443038 h 2162528"/>
              <a:gd name="connsiteX44" fmla="*/ 1462836 w 2615361"/>
              <a:gd name="connsiteY44" fmla="*/ 1581150 h 2162528"/>
              <a:gd name="connsiteX45" fmla="*/ 1505698 w 2615361"/>
              <a:gd name="connsiteY45" fmla="*/ 1852613 h 2162528"/>
              <a:gd name="connsiteX46" fmla="*/ 1467598 w 2615361"/>
              <a:gd name="connsiteY46" fmla="*/ 1990725 h 2162528"/>
              <a:gd name="connsiteX47" fmla="*/ 1448548 w 2615361"/>
              <a:gd name="connsiteY47" fmla="*/ 2162175 h 2162528"/>
              <a:gd name="connsiteX48" fmla="*/ 1519986 w 2615361"/>
              <a:gd name="connsiteY48" fmla="*/ 1943100 h 2162528"/>
              <a:gd name="connsiteX49" fmla="*/ 1539036 w 2615361"/>
              <a:gd name="connsiteY49" fmla="*/ 1881188 h 2162528"/>
              <a:gd name="connsiteX50" fmla="*/ 1543798 w 2615361"/>
              <a:gd name="connsiteY50" fmla="*/ 1738313 h 2162528"/>
              <a:gd name="connsiteX51" fmla="*/ 1529511 w 2615361"/>
              <a:gd name="connsiteY51" fmla="*/ 1524000 h 2162528"/>
              <a:gd name="connsiteX52" fmla="*/ 1529511 w 2615361"/>
              <a:gd name="connsiteY52" fmla="*/ 1323975 h 2162528"/>
              <a:gd name="connsiteX53" fmla="*/ 1562848 w 2615361"/>
              <a:gd name="connsiteY53" fmla="*/ 1190625 h 2162528"/>
              <a:gd name="connsiteX54" fmla="*/ 1581898 w 2615361"/>
              <a:gd name="connsiteY54" fmla="*/ 1100138 h 2162528"/>
              <a:gd name="connsiteX55" fmla="*/ 1577136 w 2615361"/>
              <a:gd name="connsiteY55" fmla="*/ 1000125 h 2162528"/>
              <a:gd name="connsiteX56" fmla="*/ 1634286 w 2615361"/>
              <a:gd name="connsiteY56" fmla="*/ 995363 h 2162528"/>
              <a:gd name="connsiteX57" fmla="*/ 2615361 w 2615361"/>
              <a:gd name="connsiteY57" fmla="*/ 1450182 h 2162528"/>
              <a:gd name="connsiteX58" fmla="*/ 1665241 w 2615361"/>
              <a:gd name="connsiteY58" fmla="*/ 966788 h 2162528"/>
              <a:gd name="connsiteX59" fmla="*/ 1610473 w 2615361"/>
              <a:gd name="connsiteY59" fmla="*/ 904875 h 2162528"/>
              <a:gd name="connsiteX60" fmla="*/ 1558086 w 2615361"/>
              <a:gd name="connsiteY60" fmla="*/ 785813 h 2162528"/>
              <a:gd name="connsiteX61" fmla="*/ 1515223 w 2615361"/>
              <a:gd name="connsiteY61" fmla="*/ 685800 h 2162528"/>
              <a:gd name="connsiteX62" fmla="*/ 1486648 w 2615361"/>
              <a:gd name="connsiteY62" fmla="*/ 542925 h 2162528"/>
              <a:gd name="connsiteX63" fmla="*/ 1458073 w 2615361"/>
              <a:gd name="connsiteY63" fmla="*/ 376238 h 2162528"/>
              <a:gd name="connsiteX64" fmla="*/ 1524748 w 2615361"/>
              <a:gd name="connsiteY64" fmla="*/ 423863 h 2162528"/>
              <a:gd name="connsiteX65" fmla="*/ 1577136 w 2615361"/>
              <a:gd name="connsiteY65" fmla="*/ 452438 h 2162528"/>
              <a:gd name="connsiteX66" fmla="*/ 1472361 w 2615361"/>
              <a:gd name="connsiteY66" fmla="*/ 309563 h 2162528"/>
              <a:gd name="connsiteX67" fmla="*/ 1439023 w 2615361"/>
              <a:gd name="connsiteY67" fmla="*/ 200025 h 2162528"/>
              <a:gd name="connsiteX68" fmla="*/ 1453311 w 2615361"/>
              <a:gd name="connsiteY68" fmla="*/ 90488 h 2162528"/>
              <a:gd name="connsiteX69" fmla="*/ 1481885 w 2615361"/>
              <a:gd name="connsiteY69" fmla="*/ 0 h 2162528"/>
              <a:gd name="connsiteX70" fmla="*/ 1355680 w 2615361"/>
              <a:gd name="connsiteY70" fmla="*/ 0 h 2162528"/>
              <a:gd name="connsiteX0" fmla="*/ 1355680 w 2615361"/>
              <a:gd name="connsiteY0" fmla="*/ 0 h 2162528"/>
              <a:gd name="connsiteX1" fmla="*/ 1327104 w 2615361"/>
              <a:gd name="connsiteY1" fmla="*/ 142875 h 2162528"/>
              <a:gd name="connsiteX2" fmla="*/ 1315198 w 2615361"/>
              <a:gd name="connsiteY2" fmla="*/ 252413 h 2162528"/>
              <a:gd name="connsiteX3" fmla="*/ 823913 w 2615361"/>
              <a:gd name="connsiteY3" fmla="*/ 427755 h 2162528"/>
              <a:gd name="connsiteX4" fmla="*/ 102394 w 2615361"/>
              <a:gd name="connsiteY4" fmla="*/ 227730 h 2162528"/>
              <a:gd name="connsiteX5" fmla="*/ 478632 w 2615361"/>
              <a:gd name="connsiteY5" fmla="*/ 358698 h 2162528"/>
              <a:gd name="connsiteX6" fmla="*/ 0 w 2615361"/>
              <a:gd name="connsiteY6" fmla="*/ 475380 h 2162528"/>
              <a:gd name="connsiteX7" fmla="*/ 531019 w 2615361"/>
              <a:gd name="connsiteY7" fmla="*/ 406324 h 2162528"/>
              <a:gd name="connsiteX8" fmla="*/ 800099 w 2615361"/>
              <a:gd name="connsiteY8" fmla="*/ 484904 h 2162528"/>
              <a:gd name="connsiteX9" fmla="*/ 217442 w 2615361"/>
              <a:gd name="connsiteY9" fmla="*/ 783432 h 2162528"/>
              <a:gd name="connsiteX10" fmla="*/ 597692 w 2615361"/>
              <a:gd name="connsiteY10" fmla="*/ 649211 h 2162528"/>
              <a:gd name="connsiteX11" fmla="*/ 638174 w 2615361"/>
              <a:gd name="connsiteY11" fmla="*/ 618254 h 2162528"/>
              <a:gd name="connsiteX12" fmla="*/ 842962 w 2615361"/>
              <a:gd name="connsiteY12" fmla="*/ 492049 h 2162528"/>
              <a:gd name="connsiteX13" fmla="*/ 933450 w 2615361"/>
              <a:gd name="connsiteY13" fmla="*/ 480142 h 2162528"/>
              <a:gd name="connsiteX14" fmla="*/ 957263 w 2615361"/>
              <a:gd name="connsiteY14" fmla="*/ 739699 h 2162528"/>
              <a:gd name="connsiteX15" fmla="*/ 990600 w 2615361"/>
              <a:gd name="connsiteY15" fmla="*/ 465855 h 2162528"/>
              <a:gd name="connsiteX16" fmla="*/ 1131094 w 2615361"/>
              <a:gd name="connsiteY16" fmla="*/ 430136 h 2162528"/>
              <a:gd name="connsiteX17" fmla="*/ 1066798 w 2615361"/>
              <a:gd name="connsiteY17" fmla="*/ 658736 h 2162528"/>
              <a:gd name="connsiteX18" fmla="*/ 1121568 w 2615361"/>
              <a:gd name="connsiteY18" fmla="*/ 592061 h 2162528"/>
              <a:gd name="connsiteX19" fmla="*/ 1140618 w 2615361"/>
              <a:gd name="connsiteY19" fmla="*/ 796849 h 2162528"/>
              <a:gd name="connsiteX20" fmla="*/ 1178719 w 2615361"/>
              <a:gd name="connsiteY20" fmla="*/ 413468 h 2162528"/>
              <a:gd name="connsiteX21" fmla="*/ 1315198 w 2615361"/>
              <a:gd name="connsiteY21" fmla="*/ 342900 h 2162528"/>
              <a:gd name="connsiteX22" fmla="*/ 1343773 w 2615361"/>
              <a:gd name="connsiteY22" fmla="*/ 471488 h 2162528"/>
              <a:gd name="connsiteX23" fmla="*/ 1396161 w 2615361"/>
              <a:gd name="connsiteY23" fmla="*/ 700088 h 2162528"/>
              <a:gd name="connsiteX24" fmla="*/ 1419973 w 2615361"/>
              <a:gd name="connsiteY24" fmla="*/ 828675 h 2162528"/>
              <a:gd name="connsiteX25" fmla="*/ 1329486 w 2615361"/>
              <a:gd name="connsiteY25" fmla="*/ 933450 h 2162528"/>
              <a:gd name="connsiteX26" fmla="*/ 1439023 w 2615361"/>
              <a:gd name="connsiteY26" fmla="*/ 871538 h 2162528"/>
              <a:gd name="connsiteX27" fmla="*/ 1439023 w 2615361"/>
              <a:gd name="connsiteY27" fmla="*/ 942975 h 2162528"/>
              <a:gd name="connsiteX28" fmla="*/ 1417591 w 2615361"/>
              <a:gd name="connsiteY28" fmla="*/ 1052513 h 2162528"/>
              <a:gd name="connsiteX29" fmla="*/ 1348536 w 2615361"/>
              <a:gd name="connsiteY29" fmla="*/ 1185863 h 2162528"/>
              <a:gd name="connsiteX30" fmla="*/ 1055642 w 2615361"/>
              <a:gd name="connsiteY30" fmla="*/ 1352549 h 2162528"/>
              <a:gd name="connsiteX31" fmla="*/ 707231 w 2615361"/>
              <a:gd name="connsiteY31" fmla="*/ 1339774 h 2162528"/>
              <a:gd name="connsiteX32" fmla="*/ 916781 w 2615361"/>
              <a:gd name="connsiteY32" fmla="*/ 1387398 h 2162528"/>
              <a:gd name="connsiteX33" fmla="*/ 562723 w 2615361"/>
              <a:gd name="connsiteY33" fmla="*/ 1421606 h 2162528"/>
              <a:gd name="connsiteX34" fmla="*/ 1229473 w 2615361"/>
              <a:gd name="connsiteY34" fmla="*/ 1347787 h 2162528"/>
              <a:gd name="connsiteX35" fmla="*/ 1191373 w 2615361"/>
              <a:gd name="connsiteY35" fmla="*/ 1466850 h 2162528"/>
              <a:gd name="connsiteX36" fmla="*/ 1234236 w 2615361"/>
              <a:gd name="connsiteY36" fmla="*/ 1414463 h 2162528"/>
              <a:gd name="connsiteX37" fmla="*/ 1262811 w 2615361"/>
              <a:gd name="connsiteY37" fmla="*/ 1328738 h 2162528"/>
              <a:gd name="connsiteX38" fmla="*/ 1400923 w 2615361"/>
              <a:gd name="connsiteY38" fmla="*/ 1209675 h 2162528"/>
              <a:gd name="connsiteX39" fmla="*/ 1400923 w 2615361"/>
              <a:gd name="connsiteY39" fmla="*/ 1338263 h 2162528"/>
              <a:gd name="connsiteX40" fmla="*/ 1396161 w 2615361"/>
              <a:gd name="connsiteY40" fmla="*/ 1395413 h 2162528"/>
              <a:gd name="connsiteX41" fmla="*/ 1339011 w 2615361"/>
              <a:gd name="connsiteY41" fmla="*/ 1466850 h 2162528"/>
              <a:gd name="connsiteX42" fmla="*/ 1234236 w 2615361"/>
              <a:gd name="connsiteY42" fmla="*/ 1566863 h 2162528"/>
              <a:gd name="connsiteX43" fmla="*/ 1415211 w 2615361"/>
              <a:gd name="connsiteY43" fmla="*/ 1443038 h 2162528"/>
              <a:gd name="connsiteX44" fmla="*/ 1462836 w 2615361"/>
              <a:gd name="connsiteY44" fmla="*/ 1581150 h 2162528"/>
              <a:gd name="connsiteX45" fmla="*/ 1505698 w 2615361"/>
              <a:gd name="connsiteY45" fmla="*/ 1852613 h 2162528"/>
              <a:gd name="connsiteX46" fmla="*/ 1467598 w 2615361"/>
              <a:gd name="connsiteY46" fmla="*/ 1990725 h 2162528"/>
              <a:gd name="connsiteX47" fmla="*/ 1448548 w 2615361"/>
              <a:gd name="connsiteY47" fmla="*/ 2162175 h 2162528"/>
              <a:gd name="connsiteX48" fmla="*/ 1519986 w 2615361"/>
              <a:gd name="connsiteY48" fmla="*/ 1943100 h 2162528"/>
              <a:gd name="connsiteX49" fmla="*/ 1539036 w 2615361"/>
              <a:gd name="connsiteY49" fmla="*/ 1881188 h 2162528"/>
              <a:gd name="connsiteX50" fmla="*/ 1543798 w 2615361"/>
              <a:gd name="connsiteY50" fmla="*/ 1738313 h 2162528"/>
              <a:gd name="connsiteX51" fmla="*/ 1529511 w 2615361"/>
              <a:gd name="connsiteY51" fmla="*/ 1524000 h 2162528"/>
              <a:gd name="connsiteX52" fmla="*/ 1529511 w 2615361"/>
              <a:gd name="connsiteY52" fmla="*/ 1323975 h 2162528"/>
              <a:gd name="connsiteX53" fmla="*/ 1562848 w 2615361"/>
              <a:gd name="connsiteY53" fmla="*/ 1190625 h 2162528"/>
              <a:gd name="connsiteX54" fmla="*/ 1581898 w 2615361"/>
              <a:gd name="connsiteY54" fmla="*/ 1100138 h 2162528"/>
              <a:gd name="connsiteX55" fmla="*/ 1577136 w 2615361"/>
              <a:gd name="connsiteY55" fmla="*/ 1000125 h 2162528"/>
              <a:gd name="connsiteX56" fmla="*/ 1800973 w 2615361"/>
              <a:gd name="connsiteY56" fmla="*/ 1154907 h 2162528"/>
              <a:gd name="connsiteX57" fmla="*/ 2615361 w 2615361"/>
              <a:gd name="connsiteY57" fmla="*/ 1450182 h 2162528"/>
              <a:gd name="connsiteX58" fmla="*/ 1665241 w 2615361"/>
              <a:gd name="connsiteY58" fmla="*/ 966788 h 2162528"/>
              <a:gd name="connsiteX59" fmla="*/ 1610473 w 2615361"/>
              <a:gd name="connsiteY59" fmla="*/ 904875 h 2162528"/>
              <a:gd name="connsiteX60" fmla="*/ 1558086 w 2615361"/>
              <a:gd name="connsiteY60" fmla="*/ 785813 h 2162528"/>
              <a:gd name="connsiteX61" fmla="*/ 1515223 w 2615361"/>
              <a:gd name="connsiteY61" fmla="*/ 685800 h 2162528"/>
              <a:gd name="connsiteX62" fmla="*/ 1486648 w 2615361"/>
              <a:gd name="connsiteY62" fmla="*/ 542925 h 2162528"/>
              <a:gd name="connsiteX63" fmla="*/ 1458073 w 2615361"/>
              <a:gd name="connsiteY63" fmla="*/ 376238 h 2162528"/>
              <a:gd name="connsiteX64" fmla="*/ 1524748 w 2615361"/>
              <a:gd name="connsiteY64" fmla="*/ 423863 h 2162528"/>
              <a:gd name="connsiteX65" fmla="*/ 1577136 w 2615361"/>
              <a:gd name="connsiteY65" fmla="*/ 452438 h 2162528"/>
              <a:gd name="connsiteX66" fmla="*/ 1472361 w 2615361"/>
              <a:gd name="connsiteY66" fmla="*/ 309563 h 2162528"/>
              <a:gd name="connsiteX67" fmla="*/ 1439023 w 2615361"/>
              <a:gd name="connsiteY67" fmla="*/ 200025 h 2162528"/>
              <a:gd name="connsiteX68" fmla="*/ 1453311 w 2615361"/>
              <a:gd name="connsiteY68" fmla="*/ 90488 h 2162528"/>
              <a:gd name="connsiteX69" fmla="*/ 1481885 w 2615361"/>
              <a:gd name="connsiteY69" fmla="*/ 0 h 2162528"/>
              <a:gd name="connsiteX70" fmla="*/ 1355680 w 2615361"/>
              <a:gd name="connsiteY70" fmla="*/ 0 h 2162528"/>
              <a:gd name="connsiteX0" fmla="*/ 1355680 w 2615361"/>
              <a:gd name="connsiteY0" fmla="*/ 0 h 2162528"/>
              <a:gd name="connsiteX1" fmla="*/ 1327104 w 2615361"/>
              <a:gd name="connsiteY1" fmla="*/ 142875 h 2162528"/>
              <a:gd name="connsiteX2" fmla="*/ 1315198 w 2615361"/>
              <a:gd name="connsiteY2" fmla="*/ 252413 h 2162528"/>
              <a:gd name="connsiteX3" fmla="*/ 823913 w 2615361"/>
              <a:gd name="connsiteY3" fmla="*/ 427755 h 2162528"/>
              <a:gd name="connsiteX4" fmla="*/ 102394 w 2615361"/>
              <a:gd name="connsiteY4" fmla="*/ 227730 h 2162528"/>
              <a:gd name="connsiteX5" fmla="*/ 478632 w 2615361"/>
              <a:gd name="connsiteY5" fmla="*/ 358698 h 2162528"/>
              <a:gd name="connsiteX6" fmla="*/ 0 w 2615361"/>
              <a:gd name="connsiteY6" fmla="*/ 475380 h 2162528"/>
              <a:gd name="connsiteX7" fmla="*/ 531019 w 2615361"/>
              <a:gd name="connsiteY7" fmla="*/ 406324 h 2162528"/>
              <a:gd name="connsiteX8" fmla="*/ 800099 w 2615361"/>
              <a:gd name="connsiteY8" fmla="*/ 484904 h 2162528"/>
              <a:gd name="connsiteX9" fmla="*/ 217442 w 2615361"/>
              <a:gd name="connsiteY9" fmla="*/ 783432 h 2162528"/>
              <a:gd name="connsiteX10" fmla="*/ 597692 w 2615361"/>
              <a:gd name="connsiteY10" fmla="*/ 649211 h 2162528"/>
              <a:gd name="connsiteX11" fmla="*/ 638174 w 2615361"/>
              <a:gd name="connsiteY11" fmla="*/ 618254 h 2162528"/>
              <a:gd name="connsiteX12" fmla="*/ 842962 w 2615361"/>
              <a:gd name="connsiteY12" fmla="*/ 492049 h 2162528"/>
              <a:gd name="connsiteX13" fmla="*/ 933450 w 2615361"/>
              <a:gd name="connsiteY13" fmla="*/ 480142 h 2162528"/>
              <a:gd name="connsiteX14" fmla="*/ 957263 w 2615361"/>
              <a:gd name="connsiteY14" fmla="*/ 739699 h 2162528"/>
              <a:gd name="connsiteX15" fmla="*/ 990600 w 2615361"/>
              <a:gd name="connsiteY15" fmla="*/ 465855 h 2162528"/>
              <a:gd name="connsiteX16" fmla="*/ 1131094 w 2615361"/>
              <a:gd name="connsiteY16" fmla="*/ 430136 h 2162528"/>
              <a:gd name="connsiteX17" fmla="*/ 1066798 w 2615361"/>
              <a:gd name="connsiteY17" fmla="*/ 658736 h 2162528"/>
              <a:gd name="connsiteX18" fmla="*/ 1121568 w 2615361"/>
              <a:gd name="connsiteY18" fmla="*/ 592061 h 2162528"/>
              <a:gd name="connsiteX19" fmla="*/ 1140618 w 2615361"/>
              <a:gd name="connsiteY19" fmla="*/ 796849 h 2162528"/>
              <a:gd name="connsiteX20" fmla="*/ 1178719 w 2615361"/>
              <a:gd name="connsiteY20" fmla="*/ 413468 h 2162528"/>
              <a:gd name="connsiteX21" fmla="*/ 1315198 w 2615361"/>
              <a:gd name="connsiteY21" fmla="*/ 342900 h 2162528"/>
              <a:gd name="connsiteX22" fmla="*/ 1343773 w 2615361"/>
              <a:gd name="connsiteY22" fmla="*/ 471488 h 2162528"/>
              <a:gd name="connsiteX23" fmla="*/ 1396161 w 2615361"/>
              <a:gd name="connsiteY23" fmla="*/ 700088 h 2162528"/>
              <a:gd name="connsiteX24" fmla="*/ 1419973 w 2615361"/>
              <a:gd name="connsiteY24" fmla="*/ 828675 h 2162528"/>
              <a:gd name="connsiteX25" fmla="*/ 1329486 w 2615361"/>
              <a:gd name="connsiteY25" fmla="*/ 933450 h 2162528"/>
              <a:gd name="connsiteX26" fmla="*/ 1439023 w 2615361"/>
              <a:gd name="connsiteY26" fmla="*/ 871538 h 2162528"/>
              <a:gd name="connsiteX27" fmla="*/ 1439023 w 2615361"/>
              <a:gd name="connsiteY27" fmla="*/ 942975 h 2162528"/>
              <a:gd name="connsiteX28" fmla="*/ 1417591 w 2615361"/>
              <a:gd name="connsiteY28" fmla="*/ 1052513 h 2162528"/>
              <a:gd name="connsiteX29" fmla="*/ 1348536 w 2615361"/>
              <a:gd name="connsiteY29" fmla="*/ 1185863 h 2162528"/>
              <a:gd name="connsiteX30" fmla="*/ 1055642 w 2615361"/>
              <a:gd name="connsiteY30" fmla="*/ 1352549 h 2162528"/>
              <a:gd name="connsiteX31" fmla="*/ 707231 w 2615361"/>
              <a:gd name="connsiteY31" fmla="*/ 1339774 h 2162528"/>
              <a:gd name="connsiteX32" fmla="*/ 916781 w 2615361"/>
              <a:gd name="connsiteY32" fmla="*/ 1387398 h 2162528"/>
              <a:gd name="connsiteX33" fmla="*/ 562723 w 2615361"/>
              <a:gd name="connsiteY33" fmla="*/ 1421606 h 2162528"/>
              <a:gd name="connsiteX34" fmla="*/ 1229473 w 2615361"/>
              <a:gd name="connsiteY34" fmla="*/ 1347787 h 2162528"/>
              <a:gd name="connsiteX35" fmla="*/ 1191373 w 2615361"/>
              <a:gd name="connsiteY35" fmla="*/ 1466850 h 2162528"/>
              <a:gd name="connsiteX36" fmla="*/ 1234236 w 2615361"/>
              <a:gd name="connsiteY36" fmla="*/ 1414463 h 2162528"/>
              <a:gd name="connsiteX37" fmla="*/ 1262811 w 2615361"/>
              <a:gd name="connsiteY37" fmla="*/ 1328738 h 2162528"/>
              <a:gd name="connsiteX38" fmla="*/ 1400923 w 2615361"/>
              <a:gd name="connsiteY38" fmla="*/ 1209675 h 2162528"/>
              <a:gd name="connsiteX39" fmla="*/ 1400923 w 2615361"/>
              <a:gd name="connsiteY39" fmla="*/ 1338263 h 2162528"/>
              <a:gd name="connsiteX40" fmla="*/ 1396161 w 2615361"/>
              <a:gd name="connsiteY40" fmla="*/ 1395413 h 2162528"/>
              <a:gd name="connsiteX41" fmla="*/ 1339011 w 2615361"/>
              <a:gd name="connsiteY41" fmla="*/ 1466850 h 2162528"/>
              <a:gd name="connsiteX42" fmla="*/ 1234236 w 2615361"/>
              <a:gd name="connsiteY42" fmla="*/ 1566863 h 2162528"/>
              <a:gd name="connsiteX43" fmla="*/ 1415211 w 2615361"/>
              <a:gd name="connsiteY43" fmla="*/ 1443038 h 2162528"/>
              <a:gd name="connsiteX44" fmla="*/ 1462836 w 2615361"/>
              <a:gd name="connsiteY44" fmla="*/ 1581150 h 2162528"/>
              <a:gd name="connsiteX45" fmla="*/ 1505698 w 2615361"/>
              <a:gd name="connsiteY45" fmla="*/ 1852613 h 2162528"/>
              <a:gd name="connsiteX46" fmla="*/ 1467598 w 2615361"/>
              <a:gd name="connsiteY46" fmla="*/ 1990725 h 2162528"/>
              <a:gd name="connsiteX47" fmla="*/ 1448548 w 2615361"/>
              <a:gd name="connsiteY47" fmla="*/ 2162175 h 2162528"/>
              <a:gd name="connsiteX48" fmla="*/ 1519986 w 2615361"/>
              <a:gd name="connsiteY48" fmla="*/ 1943100 h 2162528"/>
              <a:gd name="connsiteX49" fmla="*/ 1539036 w 2615361"/>
              <a:gd name="connsiteY49" fmla="*/ 1881188 h 2162528"/>
              <a:gd name="connsiteX50" fmla="*/ 1543798 w 2615361"/>
              <a:gd name="connsiteY50" fmla="*/ 1738313 h 2162528"/>
              <a:gd name="connsiteX51" fmla="*/ 1529511 w 2615361"/>
              <a:gd name="connsiteY51" fmla="*/ 1524000 h 2162528"/>
              <a:gd name="connsiteX52" fmla="*/ 1529511 w 2615361"/>
              <a:gd name="connsiteY52" fmla="*/ 1323975 h 2162528"/>
              <a:gd name="connsiteX53" fmla="*/ 1562848 w 2615361"/>
              <a:gd name="connsiteY53" fmla="*/ 1190625 h 2162528"/>
              <a:gd name="connsiteX54" fmla="*/ 1562848 w 2615361"/>
              <a:gd name="connsiteY54" fmla="*/ 1090613 h 2162528"/>
              <a:gd name="connsiteX55" fmla="*/ 1577136 w 2615361"/>
              <a:gd name="connsiteY55" fmla="*/ 1000125 h 2162528"/>
              <a:gd name="connsiteX56" fmla="*/ 1800973 w 2615361"/>
              <a:gd name="connsiteY56" fmla="*/ 1154907 h 2162528"/>
              <a:gd name="connsiteX57" fmla="*/ 2615361 w 2615361"/>
              <a:gd name="connsiteY57" fmla="*/ 1450182 h 2162528"/>
              <a:gd name="connsiteX58" fmla="*/ 1665241 w 2615361"/>
              <a:gd name="connsiteY58" fmla="*/ 966788 h 2162528"/>
              <a:gd name="connsiteX59" fmla="*/ 1610473 w 2615361"/>
              <a:gd name="connsiteY59" fmla="*/ 904875 h 2162528"/>
              <a:gd name="connsiteX60" fmla="*/ 1558086 w 2615361"/>
              <a:gd name="connsiteY60" fmla="*/ 785813 h 2162528"/>
              <a:gd name="connsiteX61" fmla="*/ 1515223 w 2615361"/>
              <a:gd name="connsiteY61" fmla="*/ 685800 h 2162528"/>
              <a:gd name="connsiteX62" fmla="*/ 1486648 w 2615361"/>
              <a:gd name="connsiteY62" fmla="*/ 542925 h 2162528"/>
              <a:gd name="connsiteX63" fmla="*/ 1458073 w 2615361"/>
              <a:gd name="connsiteY63" fmla="*/ 376238 h 2162528"/>
              <a:gd name="connsiteX64" fmla="*/ 1524748 w 2615361"/>
              <a:gd name="connsiteY64" fmla="*/ 423863 h 2162528"/>
              <a:gd name="connsiteX65" fmla="*/ 1577136 w 2615361"/>
              <a:gd name="connsiteY65" fmla="*/ 452438 h 2162528"/>
              <a:gd name="connsiteX66" fmla="*/ 1472361 w 2615361"/>
              <a:gd name="connsiteY66" fmla="*/ 309563 h 2162528"/>
              <a:gd name="connsiteX67" fmla="*/ 1439023 w 2615361"/>
              <a:gd name="connsiteY67" fmla="*/ 200025 h 2162528"/>
              <a:gd name="connsiteX68" fmla="*/ 1453311 w 2615361"/>
              <a:gd name="connsiteY68" fmla="*/ 90488 h 2162528"/>
              <a:gd name="connsiteX69" fmla="*/ 1481885 w 2615361"/>
              <a:gd name="connsiteY69" fmla="*/ 0 h 2162528"/>
              <a:gd name="connsiteX70" fmla="*/ 1355680 w 2615361"/>
              <a:gd name="connsiteY70" fmla="*/ 0 h 2162528"/>
              <a:gd name="connsiteX0" fmla="*/ 1355680 w 2615361"/>
              <a:gd name="connsiteY0" fmla="*/ 0 h 2162528"/>
              <a:gd name="connsiteX1" fmla="*/ 1327104 w 2615361"/>
              <a:gd name="connsiteY1" fmla="*/ 142875 h 2162528"/>
              <a:gd name="connsiteX2" fmla="*/ 1315198 w 2615361"/>
              <a:gd name="connsiteY2" fmla="*/ 252413 h 2162528"/>
              <a:gd name="connsiteX3" fmla="*/ 823913 w 2615361"/>
              <a:gd name="connsiteY3" fmla="*/ 427755 h 2162528"/>
              <a:gd name="connsiteX4" fmla="*/ 102394 w 2615361"/>
              <a:gd name="connsiteY4" fmla="*/ 227730 h 2162528"/>
              <a:gd name="connsiteX5" fmla="*/ 478632 w 2615361"/>
              <a:gd name="connsiteY5" fmla="*/ 358698 h 2162528"/>
              <a:gd name="connsiteX6" fmla="*/ 0 w 2615361"/>
              <a:gd name="connsiteY6" fmla="*/ 475380 h 2162528"/>
              <a:gd name="connsiteX7" fmla="*/ 531019 w 2615361"/>
              <a:gd name="connsiteY7" fmla="*/ 406324 h 2162528"/>
              <a:gd name="connsiteX8" fmla="*/ 800099 w 2615361"/>
              <a:gd name="connsiteY8" fmla="*/ 484904 h 2162528"/>
              <a:gd name="connsiteX9" fmla="*/ 217442 w 2615361"/>
              <a:gd name="connsiteY9" fmla="*/ 783432 h 2162528"/>
              <a:gd name="connsiteX10" fmla="*/ 597692 w 2615361"/>
              <a:gd name="connsiteY10" fmla="*/ 649211 h 2162528"/>
              <a:gd name="connsiteX11" fmla="*/ 638174 w 2615361"/>
              <a:gd name="connsiteY11" fmla="*/ 618254 h 2162528"/>
              <a:gd name="connsiteX12" fmla="*/ 842962 w 2615361"/>
              <a:gd name="connsiteY12" fmla="*/ 492049 h 2162528"/>
              <a:gd name="connsiteX13" fmla="*/ 933450 w 2615361"/>
              <a:gd name="connsiteY13" fmla="*/ 480142 h 2162528"/>
              <a:gd name="connsiteX14" fmla="*/ 957263 w 2615361"/>
              <a:gd name="connsiteY14" fmla="*/ 739699 h 2162528"/>
              <a:gd name="connsiteX15" fmla="*/ 990600 w 2615361"/>
              <a:gd name="connsiteY15" fmla="*/ 465855 h 2162528"/>
              <a:gd name="connsiteX16" fmla="*/ 1131094 w 2615361"/>
              <a:gd name="connsiteY16" fmla="*/ 430136 h 2162528"/>
              <a:gd name="connsiteX17" fmla="*/ 1066798 w 2615361"/>
              <a:gd name="connsiteY17" fmla="*/ 658736 h 2162528"/>
              <a:gd name="connsiteX18" fmla="*/ 1121568 w 2615361"/>
              <a:gd name="connsiteY18" fmla="*/ 592061 h 2162528"/>
              <a:gd name="connsiteX19" fmla="*/ 1140618 w 2615361"/>
              <a:gd name="connsiteY19" fmla="*/ 796849 h 2162528"/>
              <a:gd name="connsiteX20" fmla="*/ 1178719 w 2615361"/>
              <a:gd name="connsiteY20" fmla="*/ 413468 h 2162528"/>
              <a:gd name="connsiteX21" fmla="*/ 1315198 w 2615361"/>
              <a:gd name="connsiteY21" fmla="*/ 342900 h 2162528"/>
              <a:gd name="connsiteX22" fmla="*/ 1343773 w 2615361"/>
              <a:gd name="connsiteY22" fmla="*/ 471488 h 2162528"/>
              <a:gd name="connsiteX23" fmla="*/ 1396161 w 2615361"/>
              <a:gd name="connsiteY23" fmla="*/ 700088 h 2162528"/>
              <a:gd name="connsiteX24" fmla="*/ 1419973 w 2615361"/>
              <a:gd name="connsiteY24" fmla="*/ 828675 h 2162528"/>
              <a:gd name="connsiteX25" fmla="*/ 1329486 w 2615361"/>
              <a:gd name="connsiteY25" fmla="*/ 933450 h 2162528"/>
              <a:gd name="connsiteX26" fmla="*/ 1439023 w 2615361"/>
              <a:gd name="connsiteY26" fmla="*/ 871538 h 2162528"/>
              <a:gd name="connsiteX27" fmla="*/ 1439023 w 2615361"/>
              <a:gd name="connsiteY27" fmla="*/ 942975 h 2162528"/>
              <a:gd name="connsiteX28" fmla="*/ 1417591 w 2615361"/>
              <a:gd name="connsiteY28" fmla="*/ 1052513 h 2162528"/>
              <a:gd name="connsiteX29" fmla="*/ 1348536 w 2615361"/>
              <a:gd name="connsiteY29" fmla="*/ 1185863 h 2162528"/>
              <a:gd name="connsiteX30" fmla="*/ 1055642 w 2615361"/>
              <a:gd name="connsiteY30" fmla="*/ 1352549 h 2162528"/>
              <a:gd name="connsiteX31" fmla="*/ 707231 w 2615361"/>
              <a:gd name="connsiteY31" fmla="*/ 1339774 h 2162528"/>
              <a:gd name="connsiteX32" fmla="*/ 916781 w 2615361"/>
              <a:gd name="connsiteY32" fmla="*/ 1387398 h 2162528"/>
              <a:gd name="connsiteX33" fmla="*/ 562723 w 2615361"/>
              <a:gd name="connsiteY33" fmla="*/ 1421606 h 2162528"/>
              <a:gd name="connsiteX34" fmla="*/ 1229473 w 2615361"/>
              <a:gd name="connsiteY34" fmla="*/ 1347787 h 2162528"/>
              <a:gd name="connsiteX35" fmla="*/ 1191373 w 2615361"/>
              <a:gd name="connsiteY35" fmla="*/ 1466850 h 2162528"/>
              <a:gd name="connsiteX36" fmla="*/ 1234236 w 2615361"/>
              <a:gd name="connsiteY36" fmla="*/ 1414463 h 2162528"/>
              <a:gd name="connsiteX37" fmla="*/ 1262811 w 2615361"/>
              <a:gd name="connsiteY37" fmla="*/ 1328738 h 2162528"/>
              <a:gd name="connsiteX38" fmla="*/ 1400923 w 2615361"/>
              <a:gd name="connsiteY38" fmla="*/ 1209675 h 2162528"/>
              <a:gd name="connsiteX39" fmla="*/ 1400923 w 2615361"/>
              <a:gd name="connsiteY39" fmla="*/ 1338263 h 2162528"/>
              <a:gd name="connsiteX40" fmla="*/ 1396161 w 2615361"/>
              <a:gd name="connsiteY40" fmla="*/ 1395413 h 2162528"/>
              <a:gd name="connsiteX41" fmla="*/ 1339011 w 2615361"/>
              <a:gd name="connsiteY41" fmla="*/ 1466850 h 2162528"/>
              <a:gd name="connsiteX42" fmla="*/ 1234236 w 2615361"/>
              <a:gd name="connsiteY42" fmla="*/ 1566863 h 2162528"/>
              <a:gd name="connsiteX43" fmla="*/ 1415211 w 2615361"/>
              <a:gd name="connsiteY43" fmla="*/ 1443038 h 2162528"/>
              <a:gd name="connsiteX44" fmla="*/ 1462836 w 2615361"/>
              <a:gd name="connsiteY44" fmla="*/ 1581150 h 2162528"/>
              <a:gd name="connsiteX45" fmla="*/ 1505698 w 2615361"/>
              <a:gd name="connsiteY45" fmla="*/ 1852613 h 2162528"/>
              <a:gd name="connsiteX46" fmla="*/ 1467598 w 2615361"/>
              <a:gd name="connsiteY46" fmla="*/ 1990725 h 2162528"/>
              <a:gd name="connsiteX47" fmla="*/ 1448548 w 2615361"/>
              <a:gd name="connsiteY47" fmla="*/ 2162175 h 2162528"/>
              <a:gd name="connsiteX48" fmla="*/ 1519986 w 2615361"/>
              <a:gd name="connsiteY48" fmla="*/ 1943100 h 2162528"/>
              <a:gd name="connsiteX49" fmla="*/ 1539036 w 2615361"/>
              <a:gd name="connsiteY49" fmla="*/ 1881188 h 2162528"/>
              <a:gd name="connsiteX50" fmla="*/ 1543798 w 2615361"/>
              <a:gd name="connsiteY50" fmla="*/ 1738313 h 2162528"/>
              <a:gd name="connsiteX51" fmla="*/ 1529511 w 2615361"/>
              <a:gd name="connsiteY51" fmla="*/ 1524000 h 2162528"/>
              <a:gd name="connsiteX52" fmla="*/ 1529511 w 2615361"/>
              <a:gd name="connsiteY52" fmla="*/ 1323975 h 2162528"/>
              <a:gd name="connsiteX53" fmla="*/ 1562848 w 2615361"/>
              <a:gd name="connsiteY53" fmla="*/ 1190625 h 2162528"/>
              <a:gd name="connsiteX54" fmla="*/ 1562848 w 2615361"/>
              <a:gd name="connsiteY54" fmla="*/ 1090613 h 2162528"/>
              <a:gd name="connsiteX55" fmla="*/ 1579517 w 2615361"/>
              <a:gd name="connsiteY55" fmla="*/ 988218 h 2162528"/>
              <a:gd name="connsiteX56" fmla="*/ 1800973 w 2615361"/>
              <a:gd name="connsiteY56" fmla="*/ 1154907 h 2162528"/>
              <a:gd name="connsiteX57" fmla="*/ 2615361 w 2615361"/>
              <a:gd name="connsiteY57" fmla="*/ 1450182 h 2162528"/>
              <a:gd name="connsiteX58" fmla="*/ 1665241 w 2615361"/>
              <a:gd name="connsiteY58" fmla="*/ 966788 h 2162528"/>
              <a:gd name="connsiteX59" fmla="*/ 1610473 w 2615361"/>
              <a:gd name="connsiteY59" fmla="*/ 904875 h 2162528"/>
              <a:gd name="connsiteX60" fmla="*/ 1558086 w 2615361"/>
              <a:gd name="connsiteY60" fmla="*/ 785813 h 2162528"/>
              <a:gd name="connsiteX61" fmla="*/ 1515223 w 2615361"/>
              <a:gd name="connsiteY61" fmla="*/ 685800 h 2162528"/>
              <a:gd name="connsiteX62" fmla="*/ 1486648 w 2615361"/>
              <a:gd name="connsiteY62" fmla="*/ 542925 h 2162528"/>
              <a:gd name="connsiteX63" fmla="*/ 1458073 w 2615361"/>
              <a:gd name="connsiteY63" fmla="*/ 376238 h 2162528"/>
              <a:gd name="connsiteX64" fmla="*/ 1524748 w 2615361"/>
              <a:gd name="connsiteY64" fmla="*/ 423863 h 2162528"/>
              <a:gd name="connsiteX65" fmla="*/ 1577136 w 2615361"/>
              <a:gd name="connsiteY65" fmla="*/ 452438 h 2162528"/>
              <a:gd name="connsiteX66" fmla="*/ 1472361 w 2615361"/>
              <a:gd name="connsiteY66" fmla="*/ 309563 h 2162528"/>
              <a:gd name="connsiteX67" fmla="*/ 1439023 w 2615361"/>
              <a:gd name="connsiteY67" fmla="*/ 200025 h 2162528"/>
              <a:gd name="connsiteX68" fmla="*/ 1453311 w 2615361"/>
              <a:gd name="connsiteY68" fmla="*/ 90488 h 2162528"/>
              <a:gd name="connsiteX69" fmla="*/ 1481885 w 2615361"/>
              <a:gd name="connsiteY69" fmla="*/ 0 h 2162528"/>
              <a:gd name="connsiteX70" fmla="*/ 1355680 w 2615361"/>
              <a:gd name="connsiteY70" fmla="*/ 0 h 2162528"/>
              <a:gd name="connsiteX0" fmla="*/ 1355680 w 2615361"/>
              <a:gd name="connsiteY0" fmla="*/ 0 h 2162528"/>
              <a:gd name="connsiteX1" fmla="*/ 1327104 w 2615361"/>
              <a:gd name="connsiteY1" fmla="*/ 142875 h 2162528"/>
              <a:gd name="connsiteX2" fmla="*/ 1315198 w 2615361"/>
              <a:gd name="connsiteY2" fmla="*/ 252413 h 2162528"/>
              <a:gd name="connsiteX3" fmla="*/ 823913 w 2615361"/>
              <a:gd name="connsiteY3" fmla="*/ 427755 h 2162528"/>
              <a:gd name="connsiteX4" fmla="*/ 102394 w 2615361"/>
              <a:gd name="connsiteY4" fmla="*/ 227730 h 2162528"/>
              <a:gd name="connsiteX5" fmla="*/ 478632 w 2615361"/>
              <a:gd name="connsiteY5" fmla="*/ 358698 h 2162528"/>
              <a:gd name="connsiteX6" fmla="*/ 0 w 2615361"/>
              <a:gd name="connsiteY6" fmla="*/ 475380 h 2162528"/>
              <a:gd name="connsiteX7" fmla="*/ 531019 w 2615361"/>
              <a:gd name="connsiteY7" fmla="*/ 406324 h 2162528"/>
              <a:gd name="connsiteX8" fmla="*/ 800099 w 2615361"/>
              <a:gd name="connsiteY8" fmla="*/ 484904 h 2162528"/>
              <a:gd name="connsiteX9" fmla="*/ 217442 w 2615361"/>
              <a:gd name="connsiteY9" fmla="*/ 783432 h 2162528"/>
              <a:gd name="connsiteX10" fmla="*/ 597692 w 2615361"/>
              <a:gd name="connsiteY10" fmla="*/ 649211 h 2162528"/>
              <a:gd name="connsiteX11" fmla="*/ 638174 w 2615361"/>
              <a:gd name="connsiteY11" fmla="*/ 618254 h 2162528"/>
              <a:gd name="connsiteX12" fmla="*/ 842962 w 2615361"/>
              <a:gd name="connsiteY12" fmla="*/ 492049 h 2162528"/>
              <a:gd name="connsiteX13" fmla="*/ 933450 w 2615361"/>
              <a:gd name="connsiteY13" fmla="*/ 480142 h 2162528"/>
              <a:gd name="connsiteX14" fmla="*/ 957263 w 2615361"/>
              <a:gd name="connsiteY14" fmla="*/ 739699 h 2162528"/>
              <a:gd name="connsiteX15" fmla="*/ 990600 w 2615361"/>
              <a:gd name="connsiteY15" fmla="*/ 465855 h 2162528"/>
              <a:gd name="connsiteX16" fmla="*/ 1131094 w 2615361"/>
              <a:gd name="connsiteY16" fmla="*/ 430136 h 2162528"/>
              <a:gd name="connsiteX17" fmla="*/ 1066798 w 2615361"/>
              <a:gd name="connsiteY17" fmla="*/ 658736 h 2162528"/>
              <a:gd name="connsiteX18" fmla="*/ 1121568 w 2615361"/>
              <a:gd name="connsiteY18" fmla="*/ 592061 h 2162528"/>
              <a:gd name="connsiteX19" fmla="*/ 1140618 w 2615361"/>
              <a:gd name="connsiteY19" fmla="*/ 796849 h 2162528"/>
              <a:gd name="connsiteX20" fmla="*/ 1178719 w 2615361"/>
              <a:gd name="connsiteY20" fmla="*/ 413468 h 2162528"/>
              <a:gd name="connsiteX21" fmla="*/ 1315198 w 2615361"/>
              <a:gd name="connsiteY21" fmla="*/ 342900 h 2162528"/>
              <a:gd name="connsiteX22" fmla="*/ 1343773 w 2615361"/>
              <a:gd name="connsiteY22" fmla="*/ 471488 h 2162528"/>
              <a:gd name="connsiteX23" fmla="*/ 1396161 w 2615361"/>
              <a:gd name="connsiteY23" fmla="*/ 700088 h 2162528"/>
              <a:gd name="connsiteX24" fmla="*/ 1419973 w 2615361"/>
              <a:gd name="connsiteY24" fmla="*/ 828675 h 2162528"/>
              <a:gd name="connsiteX25" fmla="*/ 1329486 w 2615361"/>
              <a:gd name="connsiteY25" fmla="*/ 933450 h 2162528"/>
              <a:gd name="connsiteX26" fmla="*/ 1439023 w 2615361"/>
              <a:gd name="connsiteY26" fmla="*/ 871538 h 2162528"/>
              <a:gd name="connsiteX27" fmla="*/ 1439023 w 2615361"/>
              <a:gd name="connsiteY27" fmla="*/ 942975 h 2162528"/>
              <a:gd name="connsiteX28" fmla="*/ 1417591 w 2615361"/>
              <a:gd name="connsiteY28" fmla="*/ 1052513 h 2162528"/>
              <a:gd name="connsiteX29" fmla="*/ 1348536 w 2615361"/>
              <a:gd name="connsiteY29" fmla="*/ 1185863 h 2162528"/>
              <a:gd name="connsiteX30" fmla="*/ 1055642 w 2615361"/>
              <a:gd name="connsiteY30" fmla="*/ 1352549 h 2162528"/>
              <a:gd name="connsiteX31" fmla="*/ 707231 w 2615361"/>
              <a:gd name="connsiteY31" fmla="*/ 1339774 h 2162528"/>
              <a:gd name="connsiteX32" fmla="*/ 916781 w 2615361"/>
              <a:gd name="connsiteY32" fmla="*/ 1387398 h 2162528"/>
              <a:gd name="connsiteX33" fmla="*/ 562723 w 2615361"/>
              <a:gd name="connsiteY33" fmla="*/ 1421606 h 2162528"/>
              <a:gd name="connsiteX34" fmla="*/ 1229473 w 2615361"/>
              <a:gd name="connsiteY34" fmla="*/ 1347787 h 2162528"/>
              <a:gd name="connsiteX35" fmla="*/ 1191373 w 2615361"/>
              <a:gd name="connsiteY35" fmla="*/ 1466850 h 2162528"/>
              <a:gd name="connsiteX36" fmla="*/ 1234236 w 2615361"/>
              <a:gd name="connsiteY36" fmla="*/ 1414463 h 2162528"/>
              <a:gd name="connsiteX37" fmla="*/ 1262811 w 2615361"/>
              <a:gd name="connsiteY37" fmla="*/ 1328738 h 2162528"/>
              <a:gd name="connsiteX38" fmla="*/ 1400923 w 2615361"/>
              <a:gd name="connsiteY38" fmla="*/ 1209675 h 2162528"/>
              <a:gd name="connsiteX39" fmla="*/ 1400923 w 2615361"/>
              <a:gd name="connsiteY39" fmla="*/ 1338263 h 2162528"/>
              <a:gd name="connsiteX40" fmla="*/ 1396161 w 2615361"/>
              <a:gd name="connsiteY40" fmla="*/ 1395413 h 2162528"/>
              <a:gd name="connsiteX41" fmla="*/ 1339011 w 2615361"/>
              <a:gd name="connsiteY41" fmla="*/ 1466850 h 2162528"/>
              <a:gd name="connsiteX42" fmla="*/ 1234236 w 2615361"/>
              <a:gd name="connsiteY42" fmla="*/ 1566863 h 2162528"/>
              <a:gd name="connsiteX43" fmla="*/ 1415211 w 2615361"/>
              <a:gd name="connsiteY43" fmla="*/ 1443038 h 2162528"/>
              <a:gd name="connsiteX44" fmla="*/ 1462836 w 2615361"/>
              <a:gd name="connsiteY44" fmla="*/ 1581150 h 2162528"/>
              <a:gd name="connsiteX45" fmla="*/ 1505698 w 2615361"/>
              <a:gd name="connsiteY45" fmla="*/ 1852613 h 2162528"/>
              <a:gd name="connsiteX46" fmla="*/ 1467598 w 2615361"/>
              <a:gd name="connsiteY46" fmla="*/ 1990725 h 2162528"/>
              <a:gd name="connsiteX47" fmla="*/ 1448548 w 2615361"/>
              <a:gd name="connsiteY47" fmla="*/ 2162175 h 2162528"/>
              <a:gd name="connsiteX48" fmla="*/ 1519986 w 2615361"/>
              <a:gd name="connsiteY48" fmla="*/ 1943100 h 2162528"/>
              <a:gd name="connsiteX49" fmla="*/ 1539036 w 2615361"/>
              <a:gd name="connsiteY49" fmla="*/ 1881188 h 2162528"/>
              <a:gd name="connsiteX50" fmla="*/ 1543798 w 2615361"/>
              <a:gd name="connsiteY50" fmla="*/ 1738313 h 2162528"/>
              <a:gd name="connsiteX51" fmla="*/ 1529511 w 2615361"/>
              <a:gd name="connsiteY51" fmla="*/ 1524000 h 2162528"/>
              <a:gd name="connsiteX52" fmla="*/ 1529511 w 2615361"/>
              <a:gd name="connsiteY52" fmla="*/ 1323975 h 2162528"/>
              <a:gd name="connsiteX53" fmla="*/ 1562848 w 2615361"/>
              <a:gd name="connsiteY53" fmla="*/ 1190625 h 2162528"/>
              <a:gd name="connsiteX54" fmla="*/ 1562848 w 2615361"/>
              <a:gd name="connsiteY54" fmla="*/ 1090613 h 2162528"/>
              <a:gd name="connsiteX55" fmla="*/ 1579517 w 2615361"/>
              <a:gd name="connsiteY55" fmla="*/ 988218 h 2162528"/>
              <a:gd name="connsiteX56" fmla="*/ 1800973 w 2615361"/>
              <a:gd name="connsiteY56" fmla="*/ 1154907 h 2162528"/>
              <a:gd name="connsiteX57" fmla="*/ 2615361 w 2615361"/>
              <a:gd name="connsiteY57" fmla="*/ 1450182 h 2162528"/>
              <a:gd name="connsiteX58" fmla="*/ 1877173 w 2615361"/>
              <a:gd name="connsiteY58" fmla="*/ 1021557 h 2162528"/>
              <a:gd name="connsiteX59" fmla="*/ 1610473 w 2615361"/>
              <a:gd name="connsiteY59" fmla="*/ 904875 h 2162528"/>
              <a:gd name="connsiteX60" fmla="*/ 1558086 w 2615361"/>
              <a:gd name="connsiteY60" fmla="*/ 785813 h 2162528"/>
              <a:gd name="connsiteX61" fmla="*/ 1515223 w 2615361"/>
              <a:gd name="connsiteY61" fmla="*/ 685800 h 2162528"/>
              <a:gd name="connsiteX62" fmla="*/ 1486648 w 2615361"/>
              <a:gd name="connsiteY62" fmla="*/ 542925 h 2162528"/>
              <a:gd name="connsiteX63" fmla="*/ 1458073 w 2615361"/>
              <a:gd name="connsiteY63" fmla="*/ 376238 h 2162528"/>
              <a:gd name="connsiteX64" fmla="*/ 1524748 w 2615361"/>
              <a:gd name="connsiteY64" fmla="*/ 423863 h 2162528"/>
              <a:gd name="connsiteX65" fmla="*/ 1577136 w 2615361"/>
              <a:gd name="connsiteY65" fmla="*/ 452438 h 2162528"/>
              <a:gd name="connsiteX66" fmla="*/ 1472361 w 2615361"/>
              <a:gd name="connsiteY66" fmla="*/ 309563 h 2162528"/>
              <a:gd name="connsiteX67" fmla="*/ 1439023 w 2615361"/>
              <a:gd name="connsiteY67" fmla="*/ 200025 h 2162528"/>
              <a:gd name="connsiteX68" fmla="*/ 1453311 w 2615361"/>
              <a:gd name="connsiteY68" fmla="*/ 90488 h 2162528"/>
              <a:gd name="connsiteX69" fmla="*/ 1481885 w 2615361"/>
              <a:gd name="connsiteY69" fmla="*/ 0 h 2162528"/>
              <a:gd name="connsiteX70" fmla="*/ 1355680 w 2615361"/>
              <a:gd name="connsiteY70" fmla="*/ 0 h 2162528"/>
              <a:gd name="connsiteX0" fmla="*/ 1355680 w 2615361"/>
              <a:gd name="connsiteY0" fmla="*/ 0 h 2162528"/>
              <a:gd name="connsiteX1" fmla="*/ 1327104 w 2615361"/>
              <a:gd name="connsiteY1" fmla="*/ 142875 h 2162528"/>
              <a:gd name="connsiteX2" fmla="*/ 1315198 w 2615361"/>
              <a:gd name="connsiteY2" fmla="*/ 252413 h 2162528"/>
              <a:gd name="connsiteX3" fmla="*/ 823913 w 2615361"/>
              <a:gd name="connsiteY3" fmla="*/ 427755 h 2162528"/>
              <a:gd name="connsiteX4" fmla="*/ 102394 w 2615361"/>
              <a:gd name="connsiteY4" fmla="*/ 227730 h 2162528"/>
              <a:gd name="connsiteX5" fmla="*/ 478632 w 2615361"/>
              <a:gd name="connsiteY5" fmla="*/ 358698 h 2162528"/>
              <a:gd name="connsiteX6" fmla="*/ 0 w 2615361"/>
              <a:gd name="connsiteY6" fmla="*/ 475380 h 2162528"/>
              <a:gd name="connsiteX7" fmla="*/ 531019 w 2615361"/>
              <a:gd name="connsiteY7" fmla="*/ 406324 h 2162528"/>
              <a:gd name="connsiteX8" fmla="*/ 800099 w 2615361"/>
              <a:gd name="connsiteY8" fmla="*/ 484904 h 2162528"/>
              <a:gd name="connsiteX9" fmla="*/ 217442 w 2615361"/>
              <a:gd name="connsiteY9" fmla="*/ 783432 h 2162528"/>
              <a:gd name="connsiteX10" fmla="*/ 597692 w 2615361"/>
              <a:gd name="connsiteY10" fmla="*/ 649211 h 2162528"/>
              <a:gd name="connsiteX11" fmla="*/ 638174 w 2615361"/>
              <a:gd name="connsiteY11" fmla="*/ 618254 h 2162528"/>
              <a:gd name="connsiteX12" fmla="*/ 842962 w 2615361"/>
              <a:gd name="connsiteY12" fmla="*/ 492049 h 2162528"/>
              <a:gd name="connsiteX13" fmla="*/ 933450 w 2615361"/>
              <a:gd name="connsiteY13" fmla="*/ 480142 h 2162528"/>
              <a:gd name="connsiteX14" fmla="*/ 957263 w 2615361"/>
              <a:gd name="connsiteY14" fmla="*/ 739699 h 2162528"/>
              <a:gd name="connsiteX15" fmla="*/ 990600 w 2615361"/>
              <a:gd name="connsiteY15" fmla="*/ 465855 h 2162528"/>
              <a:gd name="connsiteX16" fmla="*/ 1131094 w 2615361"/>
              <a:gd name="connsiteY16" fmla="*/ 430136 h 2162528"/>
              <a:gd name="connsiteX17" fmla="*/ 1066798 w 2615361"/>
              <a:gd name="connsiteY17" fmla="*/ 658736 h 2162528"/>
              <a:gd name="connsiteX18" fmla="*/ 1121568 w 2615361"/>
              <a:gd name="connsiteY18" fmla="*/ 592061 h 2162528"/>
              <a:gd name="connsiteX19" fmla="*/ 1140618 w 2615361"/>
              <a:gd name="connsiteY19" fmla="*/ 796849 h 2162528"/>
              <a:gd name="connsiteX20" fmla="*/ 1178719 w 2615361"/>
              <a:gd name="connsiteY20" fmla="*/ 413468 h 2162528"/>
              <a:gd name="connsiteX21" fmla="*/ 1315198 w 2615361"/>
              <a:gd name="connsiteY21" fmla="*/ 342900 h 2162528"/>
              <a:gd name="connsiteX22" fmla="*/ 1343773 w 2615361"/>
              <a:gd name="connsiteY22" fmla="*/ 471488 h 2162528"/>
              <a:gd name="connsiteX23" fmla="*/ 1396161 w 2615361"/>
              <a:gd name="connsiteY23" fmla="*/ 700088 h 2162528"/>
              <a:gd name="connsiteX24" fmla="*/ 1419973 w 2615361"/>
              <a:gd name="connsiteY24" fmla="*/ 828675 h 2162528"/>
              <a:gd name="connsiteX25" fmla="*/ 1329486 w 2615361"/>
              <a:gd name="connsiteY25" fmla="*/ 933450 h 2162528"/>
              <a:gd name="connsiteX26" fmla="*/ 1439023 w 2615361"/>
              <a:gd name="connsiteY26" fmla="*/ 871538 h 2162528"/>
              <a:gd name="connsiteX27" fmla="*/ 1439023 w 2615361"/>
              <a:gd name="connsiteY27" fmla="*/ 942975 h 2162528"/>
              <a:gd name="connsiteX28" fmla="*/ 1417591 w 2615361"/>
              <a:gd name="connsiteY28" fmla="*/ 1052513 h 2162528"/>
              <a:gd name="connsiteX29" fmla="*/ 1348536 w 2615361"/>
              <a:gd name="connsiteY29" fmla="*/ 1185863 h 2162528"/>
              <a:gd name="connsiteX30" fmla="*/ 1055642 w 2615361"/>
              <a:gd name="connsiteY30" fmla="*/ 1352549 h 2162528"/>
              <a:gd name="connsiteX31" fmla="*/ 707231 w 2615361"/>
              <a:gd name="connsiteY31" fmla="*/ 1339774 h 2162528"/>
              <a:gd name="connsiteX32" fmla="*/ 916781 w 2615361"/>
              <a:gd name="connsiteY32" fmla="*/ 1387398 h 2162528"/>
              <a:gd name="connsiteX33" fmla="*/ 562723 w 2615361"/>
              <a:gd name="connsiteY33" fmla="*/ 1421606 h 2162528"/>
              <a:gd name="connsiteX34" fmla="*/ 1229473 w 2615361"/>
              <a:gd name="connsiteY34" fmla="*/ 1347787 h 2162528"/>
              <a:gd name="connsiteX35" fmla="*/ 1191373 w 2615361"/>
              <a:gd name="connsiteY35" fmla="*/ 1466850 h 2162528"/>
              <a:gd name="connsiteX36" fmla="*/ 1234236 w 2615361"/>
              <a:gd name="connsiteY36" fmla="*/ 1414463 h 2162528"/>
              <a:gd name="connsiteX37" fmla="*/ 1262811 w 2615361"/>
              <a:gd name="connsiteY37" fmla="*/ 1328738 h 2162528"/>
              <a:gd name="connsiteX38" fmla="*/ 1400923 w 2615361"/>
              <a:gd name="connsiteY38" fmla="*/ 1209675 h 2162528"/>
              <a:gd name="connsiteX39" fmla="*/ 1400923 w 2615361"/>
              <a:gd name="connsiteY39" fmla="*/ 1338263 h 2162528"/>
              <a:gd name="connsiteX40" fmla="*/ 1396161 w 2615361"/>
              <a:gd name="connsiteY40" fmla="*/ 1395413 h 2162528"/>
              <a:gd name="connsiteX41" fmla="*/ 1339011 w 2615361"/>
              <a:gd name="connsiteY41" fmla="*/ 1466850 h 2162528"/>
              <a:gd name="connsiteX42" fmla="*/ 1234236 w 2615361"/>
              <a:gd name="connsiteY42" fmla="*/ 1566863 h 2162528"/>
              <a:gd name="connsiteX43" fmla="*/ 1415211 w 2615361"/>
              <a:gd name="connsiteY43" fmla="*/ 1443038 h 2162528"/>
              <a:gd name="connsiteX44" fmla="*/ 1462836 w 2615361"/>
              <a:gd name="connsiteY44" fmla="*/ 1581150 h 2162528"/>
              <a:gd name="connsiteX45" fmla="*/ 1505698 w 2615361"/>
              <a:gd name="connsiteY45" fmla="*/ 1852613 h 2162528"/>
              <a:gd name="connsiteX46" fmla="*/ 1467598 w 2615361"/>
              <a:gd name="connsiteY46" fmla="*/ 1990725 h 2162528"/>
              <a:gd name="connsiteX47" fmla="*/ 1448548 w 2615361"/>
              <a:gd name="connsiteY47" fmla="*/ 2162175 h 2162528"/>
              <a:gd name="connsiteX48" fmla="*/ 1519986 w 2615361"/>
              <a:gd name="connsiteY48" fmla="*/ 1943100 h 2162528"/>
              <a:gd name="connsiteX49" fmla="*/ 1539036 w 2615361"/>
              <a:gd name="connsiteY49" fmla="*/ 1881188 h 2162528"/>
              <a:gd name="connsiteX50" fmla="*/ 1543798 w 2615361"/>
              <a:gd name="connsiteY50" fmla="*/ 1738313 h 2162528"/>
              <a:gd name="connsiteX51" fmla="*/ 1529511 w 2615361"/>
              <a:gd name="connsiteY51" fmla="*/ 1524000 h 2162528"/>
              <a:gd name="connsiteX52" fmla="*/ 1529511 w 2615361"/>
              <a:gd name="connsiteY52" fmla="*/ 1323975 h 2162528"/>
              <a:gd name="connsiteX53" fmla="*/ 1562848 w 2615361"/>
              <a:gd name="connsiteY53" fmla="*/ 1190625 h 2162528"/>
              <a:gd name="connsiteX54" fmla="*/ 1562848 w 2615361"/>
              <a:gd name="connsiteY54" fmla="*/ 1090613 h 2162528"/>
              <a:gd name="connsiteX55" fmla="*/ 1579517 w 2615361"/>
              <a:gd name="connsiteY55" fmla="*/ 988218 h 2162528"/>
              <a:gd name="connsiteX56" fmla="*/ 1800973 w 2615361"/>
              <a:gd name="connsiteY56" fmla="*/ 1154907 h 2162528"/>
              <a:gd name="connsiteX57" fmla="*/ 2615361 w 2615361"/>
              <a:gd name="connsiteY57" fmla="*/ 1450182 h 2162528"/>
              <a:gd name="connsiteX58" fmla="*/ 1739060 w 2615361"/>
              <a:gd name="connsiteY58" fmla="*/ 1012032 h 2162528"/>
              <a:gd name="connsiteX59" fmla="*/ 1610473 w 2615361"/>
              <a:gd name="connsiteY59" fmla="*/ 904875 h 2162528"/>
              <a:gd name="connsiteX60" fmla="*/ 1558086 w 2615361"/>
              <a:gd name="connsiteY60" fmla="*/ 785813 h 2162528"/>
              <a:gd name="connsiteX61" fmla="*/ 1515223 w 2615361"/>
              <a:gd name="connsiteY61" fmla="*/ 685800 h 2162528"/>
              <a:gd name="connsiteX62" fmla="*/ 1486648 w 2615361"/>
              <a:gd name="connsiteY62" fmla="*/ 542925 h 2162528"/>
              <a:gd name="connsiteX63" fmla="*/ 1458073 w 2615361"/>
              <a:gd name="connsiteY63" fmla="*/ 376238 h 2162528"/>
              <a:gd name="connsiteX64" fmla="*/ 1524748 w 2615361"/>
              <a:gd name="connsiteY64" fmla="*/ 423863 h 2162528"/>
              <a:gd name="connsiteX65" fmla="*/ 1577136 w 2615361"/>
              <a:gd name="connsiteY65" fmla="*/ 452438 h 2162528"/>
              <a:gd name="connsiteX66" fmla="*/ 1472361 w 2615361"/>
              <a:gd name="connsiteY66" fmla="*/ 309563 h 2162528"/>
              <a:gd name="connsiteX67" fmla="*/ 1439023 w 2615361"/>
              <a:gd name="connsiteY67" fmla="*/ 200025 h 2162528"/>
              <a:gd name="connsiteX68" fmla="*/ 1453311 w 2615361"/>
              <a:gd name="connsiteY68" fmla="*/ 90488 h 2162528"/>
              <a:gd name="connsiteX69" fmla="*/ 1481885 w 2615361"/>
              <a:gd name="connsiteY69" fmla="*/ 0 h 2162528"/>
              <a:gd name="connsiteX70" fmla="*/ 1355680 w 2615361"/>
              <a:gd name="connsiteY70" fmla="*/ 0 h 2162528"/>
              <a:gd name="connsiteX0" fmla="*/ 1355680 w 2615361"/>
              <a:gd name="connsiteY0" fmla="*/ 0 h 2162528"/>
              <a:gd name="connsiteX1" fmla="*/ 1327104 w 2615361"/>
              <a:gd name="connsiteY1" fmla="*/ 142875 h 2162528"/>
              <a:gd name="connsiteX2" fmla="*/ 1315198 w 2615361"/>
              <a:gd name="connsiteY2" fmla="*/ 252413 h 2162528"/>
              <a:gd name="connsiteX3" fmla="*/ 823913 w 2615361"/>
              <a:gd name="connsiteY3" fmla="*/ 427755 h 2162528"/>
              <a:gd name="connsiteX4" fmla="*/ 102394 w 2615361"/>
              <a:gd name="connsiteY4" fmla="*/ 227730 h 2162528"/>
              <a:gd name="connsiteX5" fmla="*/ 478632 w 2615361"/>
              <a:gd name="connsiteY5" fmla="*/ 358698 h 2162528"/>
              <a:gd name="connsiteX6" fmla="*/ 0 w 2615361"/>
              <a:gd name="connsiteY6" fmla="*/ 475380 h 2162528"/>
              <a:gd name="connsiteX7" fmla="*/ 531019 w 2615361"/>
              <a:gd name="connsiteY7" fmla="*/ 406324 h 2162528"/>
              <a:gd name="connsiteX8" fmla="*/ 800099 w 2615361"/>
              <a:gd name="connsiteY8" fmla="*/ 484904 h 2162528"/>
              <a:gd name="connsiteX9" fmla="*/ 217442 w 2615361"/>
              <a:gd name="connsiteY9" fmla="*/ 783432 h 2162528"/>
              <a:gd name="connsiteX10" fmla="*/ 597692 w 2615361"/>
              <a:gd name="connsiteY10" fmla="*/ 649211 h 2162528"/>
              <a:gd name="connsiteX11" fmla="*/ 638174 w 2615361"/>
              <a:gd name="connsiteY11" fmla="*/ 618254 h 2162528"/>
              <a:gd name="connsiteX12" fmla="*/ 842962 w 2615361"/>
              <a:gd name="connsiteY12" fmla="*/ 492049 h 2162528"/>
              <a:gd name="connsiteX13" fmla="*/ 933450 w 2615361"/>
              <a:gd name="connsiteY13" fmla="*/ 480142 h 2162528"/>
              <a:gd name="connsiteX14" fmla="*/ 957263 w 2615361"/>
              <a:gd name="connsiteY14" fmla="*/ 739699 h 2162528"/>
              <a:gd name="connsiteX15" fmla="*/ 990600 w 2615361"/>
              <a:gd name="connsiteY15" fmla="*/ 465855 h 2162528"/>
              <a:gd name="connsiteX16" fmla="*/ 1131094 w 2615361"/>
              <a:gd name="connsiteY16" fmla="*/ 430136 h 2162528"/>
              <a:gd name="connsiteX17" fmla="*/ 1066798 w 2615361"/>
              <a:gd name="connsiteY17" fmla="*/ 658736 h 2162528"/>
              <a:gd name="connsiteX18" fmla="*/ 1121568 w 2615361"/>
              <a:gd name="connsiteY18" fmla="*/ 592061 h 2162528"/>
              <a:gd name="connsiteX19" fmla="*/ 1140618 w 2615361"/>
              <a:gd name="connsiteY19" fmla="*/ 796849 h 2162528"/>
              <a:gd name="connsiteX20" fmla="*/ 1178719 w 2615361"/>
              <a:gd name="connsiteY20" fmla="*/ 413468 h 2162528"/>
              <a:gd name="connsiteX21" fmla="*/ 1315198 w 2615361"/>
              <a:gd name="connsiteY21" fmla="*/ 342900 h 2162528"/>
              <a:gd name="connsiteX22" fmla="*/ 1343773 w 2615361"/>
              <a:gd name="connsiteY22" fmla="*/ 471488 h 2162528"/>
              <a:gd name="connsiteX23" fmla="*/ 1396161 w 2615361"/>
              <a:gd name="connsiteY23" fmla="*/ 700088 h 2162528"/>
              <a:gd name="connsiteX24" fmla="*/ 1419973 w 2615361"/>
              <a:gd name="connsiteY24" fmla="*/ 828675 h 2162528"/>
              <a:gd name="connsiteX25" fmla="*/ 1329486 w 2615361"/>
              <a:gd name="connsiteY25" fmla="*/ 933450 h 2162528"/>
              <a:gd name="connsiteX26" fmla="*/ 1439023 w 2615361"/>
              <a:gd name="connsiteY26" fmla="*/ 871538 h 2162528"/>
              <a:gd name="connsiteX27" fmla="*/ 1439023 w 2615361"/>
              <a:gd name="connsiteY27" fmla="*/ 942975 h 2162528"/>
              <a:gd name="connsiteX28" fmla="*/ 1417591 w 2615361"/>
              <a:gd name="connsiteY28" fmla="*/ 1052513 h 2162528"/>
              <a:gd name="connsiteX29" fmla="*/ 1348536 w 2615361"/>
              <a:gd name="connsiteY29" fmla="*/ 1185863 h 2162528"/>
              <a:gd name="connsiteX30" fmla="*/ 1055642 w 2615361"/>
              <a:gd name="connsiteY30" fmla="*/ 1352549 h 2162528"/>
              <a:gd name="connsiteX31" fmla="*/ 707231 w 2615361"/>
              <a:gd name="connsiteY31" fmla="*/ 1339774 h 2162528"/>
              <a:gd name="connsiteX32" fmla="*/ 916781 w 2615361"/>
              <a:gd name="connsiteY32" fmla="*/ 1387398 h 2162528"/>
              <a:gd name="connsiteX33" fmla="*/ 562723 w 2615361"/>
              <a:gd name="connsiteY33" fmla="*/ 1421606 h 2162528"/>
              <a:gd name="connsiteX34" fmla="*/ 1229473 w 2615361"/>
              <a:gd name="connsiteY34" fmla="*/ 1347787 h 2162528"/>
              <a:gd name="connsiteX35" fmla="*/ 1191373 w 2615361"/>
              <a:gd name="connsiteY35" fmla="*/ 1466850 h 2162528"/>
              <a:gd name="connsiteX36" fmla="*/ 1234236 w 2615361"/>
              <a:gd name="connsiteY36" fmla="*/ 1414463 h 2162528"/>
              <a:gd name="connsiteX37" fmla="*/ 1262811 w 2615361"/>
              <a:gd name="connsiteY37" fmla="*/ 1328738 h 2162528"/>
              <a:gd name="connsiteX38" fmla="*/ 1400923 w 2615361"/>
              <a:gd name="connsiteY38" fmla="*/ 1209675 h 2162528"/>
              <a:gd name="connsiteX39" fmla="*/ 1400923 w 2615361"/>
              <a:gd name="connsiteY39" fmla="*/ 1338263 h 2162528"/>
              <a:gd name="connsiteX40" fmla="*/ 1396161 w 2615361"/>
              <a:gd name="connsiteY40" fmla="*/ 1395413 h 2162528"/>
              <a:gd name="connsiteX41" fmla="*/ 1339011 w 2615361"/>
              <a:gd name="connsiteY41" fmla="*/ 1466850 h 2162528"/>
              <a:gd name="connsiteX42" fmla="*/ 1234236 w 2615361"/>
              <a:gd name="connsiteY42" fmla="*/ 1566863 h 2162528"/>
              <a:gd name="connsiteX43" fmla="*/ 1415211 w 2615361"/>
              <a:gd name="connsiteY43" fmla="*/ 1443038 h 2162528"/>
              <a:gd name="connsiteX44" fmla="*/ 1462836 w 2615361"/>
              <a:gd name="connsiteY44" fmla="*/ 1581150 h 2162528"/>
              <a:gd name="connsiteX45" fmla="*/ 1505698 w 2615361"/>
              <a:gd name="connsiteY45" fmla="*/ 1852613 h 2162528"/>
              <a:gd name="connsiteX46" fmla="*/ 1467598 w 2615361"/>
              <a:gd name="connsiteY46" fmla="*/ 1990725 h 2162528"/>
              <a:gd name="connsiteX47" fmla="*/ 1448548 w 2615361"/>
              <a:gd name="connsiteY47" fmla="*/ 2162175 h 2162528"/>
              <a:gd name="connsiteX48" fmla="*/ 1519986 w 2615361"/>
              <a:gd name="connsiteY48" fmla="*/ 1943100 h 2162528"/>
              <a:gd name="connsiteX49" fmla="*/ 1539036 w 2615361"/>
              <a:gd name="connsiteY49" fmla="*/ 1881188 h 2162528"/>
              <a:gd name="connsiteX50" fmla="*/ 1543798 w 2615361"/>
              <a:gd name="connsiteY50" fmla="*/ 1738313 h 2162528"/>
              <a:gd name="connsiteX51" fmla="*/ 1529511 w 2615361"/>
              <a:gd name="connsiteY51" fmla="*/ 1524000 h 2162528"/>
              <a:gd name="connsiteX52" fmla="*/ 1529511 w 2615361"/>
              <a:gd name="connsiteY52" fmla="*/ 1323975 h 2162528"/>
              <a:gd name="connsiteX53" fmla="*/ 1562848 w 2615361"/>
              <a:gd name="connsiteY53" fmla="*/ 1190625 h 2162528"/>
              <a:gd name="connsiteX54" fmla="*/ 1562848 w 2615361"/>
              <a:gd name="connsiteY54" fmla="*/ 1090613 h 2162528"/>
              <a:gd name="connsiteX55" fmla="*/ 1579517 w 2615361"/>
              <a:gd name="connsiteY55" fmla="*/ 988218 h 2162528"/>
              <a:gd name="connsiteX56" fmla="*/ 1800973 w 2615361"/>
              <a:gd name="connsiteY56" fmla="*/ 1154907 h 2162528"/>
              <a:gd name="connsiteX57" fmla="*/ 2615361 w 2615361"/>
              <a:gd name="connsiteY57" fmla="*/ 1450182 h 2162528"/>
              <a:gd name="connsiteX58" fmla="*/ 1838324 w 2615361"/>
              <a:gd name="connsiteY58" fmla="*/ 1132605 h 2162528"/>
              <a:gd name="connsiteX59" fmla="*/ 1739060 w 2615361"/>
              <a:gd name="connsiteY59" fmla="*/ 1012032 h 2162528"/>
              <a:gd name="connsiteX60" fmla="*/ 1610473 w 2615361"/>
              <a:gd name="connsiteY60" fmla="*/ 904875 h 2162528"/>
              <a:gd name="connsiteX61" fmla="*/ 1558086 w 2615361"/>
              <a:gd name="connsiteY61" fmla="*/ 785813 h 2162528"/>
              <a:gd name="connsiteX62" fmla="*/ 1515223 w 2615361"/>
              <a:gd name="connsiteY62" fmla="*/ 685800 h 2162528"/>
              <a:gd name="connsiteX63" fmla="*/ 1486648 w 2615361"/>
              <a:gd name="connsiteY63" fmla="*/ 542925 h 2162528"/>
              <a:gd name="connsiteX64" fmla="*/ 1458073 w 2615361"/>
              <a:gd name="connsiteY64" fmla="*/ 376238 h 2162528"/>
              <a:gd name="connsiteX65" fmla="*/ 1524748 w 2615361"/>
              <a:gd name="connsiteY65" fmla="*/ 423863 h 2162528"/>
              <a:gd name="connsiteX66" fmla="*/ 1577136 w 2615361"/>
              <a:gd name="connsiteY66" fmla="*/ 452438 h 2162528"/>
              <a:gd name="connsiteX67" fmla="*/ 1472361 w 2615361"/>
              <a:gd name="connsiteY67" fmla="*/ 309563 h 2162528"/>
              <a:gd name="connsiteX68" fmla="*/ 1439023 w 2615361"/>
              <a:gd name="connsiteY68" fmla="*/ 200025 h 2162528"/>
              <a:gd name="connsiteX69" fmla="*/ 1453311 w 2615361"/>
              <a:gd name="connsiteY69" fmla="*/ 90488 h 2162528"/>
              <a:gd name="connsiteX70" fmla="*/ 1481885 w 2615361"/>
              <a:gd name="connsiteY70" fmla="*/ 0 h 2162528"/>
              <a:gd name="connsiteX71" fmla="*/ 1355680 w 2615361"/>
              <a:gd name="connsiteY71" fmla="*/ 0 h 2162528"/>
              <a:gd name="connsiteX0" fmla="*/ 1355680 w 2615620"/>
              <a:gd name="connsiteY0" fmla="*/ 0 h 2162528"/>
              <a:gd name="connsiteX1" fmla="*/ 1327104 w 2615620"/>
              <a:gd name="connsiteY1" fmla="*/ 142875 h 2162528"/>
              <a:gd name="connsiteX2" fmla="*/ 1315198 w 2615620"/>
              <a:gd name="connsiteY2" fmla="*/ 252413 h 2162528"/>
              <a:gd name="connsiteX3" fmla="*/ 823913 w 2615620"/>
              <a:gd name="connsiteY3" fmla="*/ 427755 h 2162528"/>
              <a:gd name="connsiteX4" fmla="*/ 102394 w 2615620"/>
              <a:gd name="connsiteY4" fmla="*/ 227730 h 2162528"/>
              <a:gd name="connsiteX5" fmla="*/ 478632 w 2615620"/>
              <a:gd name="connsiteY5" fmla="*/ 358698 h 2162528"/>
              <a:gd name="connsiteX6" fmla="*/ 0 w 2615620"/>
              <a:gd name="connsiteY6" fmla="*/ 475380 h 2162528"/>
              <a:gd name="connsiteX7" fmla="*/ 531019 w 2615620"/>
              <a:gd name="connsiteY7" fmla="*/ 406324 h 2162528"/>
              <a:gd name="connsiteX8" fmla="*/ 800099 w 2615620"/>
              <a:gd name="connsiteY8" fmla="*/ 484904 h 2162528"/>
              <a:gd name="connsiteX9" fmla="*/ 217442 w 2615620"/>
              <a:gd name="connsiteY9" fmla="*/ 783432 h 2162528"/>
              <a:gd name="connsiteX10" fmla="*/ 597692 w 2615620"/>
              <a:gd name="connsiteY10" fmla="*/ 649211 h 2162528"/>
              <a:gd name="connsiteX11" fmla="*/ 638174 w 2615620"/>
              <a:gd name="connsiteY11" fmla="*/ 618254 h 2162528"/>
              <a:gd name="connsiteX12" fmla="*/ 842962 w 2615620"/>
              <a:gd name="connsiteY12" fmla="*/ 492049 h 2162528"/>
              <a:gd name="connsiteX13" fmla="*/ 933450 w 2615620"/>
              <a:gd name="connsiteY13" fmla="*/ 480142 h 2162528"/>
              <a:gd name="connsiteX14" fmla="*/ 957263 w 2615620"/>
              <a:gd name="connsiteY14" fmla="*/ 739699 h 2162528"/>
              <a:gd name="connsiteX15" fmla="*/ 990600 w 2615620"/>
              <a:gd name="connsiteY15" fmla="*/ 465855 h 2162528"/>
              <a:gd name="connsiteX16" fmla="*/ 1131094 w 2615620"/>
              <a:gd name="connsiteY16" fmla="*/ 430136 h 2162528"/>
              <a:gd name="connsiteX17" fmla="*/ 1066798 w 2615620"/>
              <a:gd name="connsiteY17" fmla="*/ 658736 h 2162528"/>
              <a:gd name="connsiteX18" fmla="*/ 1121568 w 2615620"/>
              <a:gd name="connsiteY18" fmla="*/ 592061 h 2162528"/>
              <a:gd name="connsiteX19" fmla="*/ 1140618 w 2615620"/>
              <a:gd name="connsiteY19" fmla="*/ 796849 h 2162528"/>
              <a:gd name="connsiteX20" fmla="*/ 1178719 w 2615620"/>
              <a:gd name="connsiteY20" fmla="*/ 413468 h 2162528"/>
              <a:gd name="connsiteX21" fmla="*/ 1315198 w 2615620"/>
              <a:gd name="connsiteY21" fmla="*/ 342900 h 2162528"/>
              <a:gd name="connsiteX22" fmla="*/ 1343773 w 2615620"/>
              <a:gd name="connsiteY22" fmla="*/ 471488 h 2162528"/>
              <a:gd name="connsiteX23" fmla="*/ 1396161 w 2615620"/>
              <a:gd name="connsiteY23" fmla="*/ 700088 h 2162528"/>
              <a:gd name="connsiteX24" fmla="*/ 1419973 w 2615620"/>
              <a:gd name="connsiteY24" fmla="*/ 828675 h 2162528"/>
              <a:gd name="connsiteX25" fmla="*/ 1329486 w 2615620"/>
              <a:gd name="connsiteY25" fmla="*/ 933450 h 2162528"/>
              <a:gd name="connsiteX26" fmla="*/ 1439023 w 2615620"/>
              <a:gd name="connsiteY26" fmla="*/ 871538 h 2162528"/>
              <a:gd name="connsiteX27" fmla="*/ 1439023 w 2615620"/>
              <a:gd name="connsiteY27" fmla="*/ 942975 h 2162528"/>
              <a:gd name="connsiteX28" fmla="*/ 1417591 w 2615620"/>
              <a:gd name="connsiteY28" fmla="*/ 1052513 h 2162528"/>
              <a:gd name="connsiteX29" fmla="*/ 1348536 w 2615620"/>
              <a:gd name="connsiteY29" fmla="*/ 1185863 h 2162528"/>
              <a:gd name="connsiteX30" fmla="*/ 1055642 w 2615620"/>
              <a:gd name="connsiteY30" fmla="*/ 1352549 h 2162528"/>
              <a:gd name="connsiteX31" fmla="*/ 707231 w 2615620"/>
              <a:gd name="connsiteY31" fmla="*/ 1339774 h 2162528"/>
              <a:gd name="connsiteX32" fmla="*/ 916781 w 2615620"/>
              <a:gd name="connsiteY32" fmla="*/ 1387398 h 2162528"/>
              <a:gd name="connsiteX33" fmla="*/ 562723 w 2615620"/>
              <a:gd name="connsiteY33" fmla="*/ 1421606 h 2162528"/>
              <a:gd name="connsiteX34" fmla="*/ 1229473 w 2615620"/>
              <a:gd name="connsiteY34" fmla="*/ 1347787 h 2162528"/>
              <a:gd name="connsiteX35" fmla="*/ 1191373 w 2615620"/>
              <a:gd name="connsiteY35" fmla="*/ 1466850 h 2162528"/>
              <a:gd name="connsiteX36" fmla="*/ 1234236 w 2615620"/>
              <a:gd name="connsiteY36" fmla="*/ 1414463 h 2162528"/>
              <a:gd name="connsiteX37" fmla="*/ 1262811 w 2615620"/>
              <a:gd name="connsiteY37" fmla="*/ 1328738 h 2162528"/>
              <a:gd name="connsiteX38" fmla="*/ 1400923 w 2615620"/>
              <a:gd name="connsiteY38" fmla="*/ 1209675 h 2162528"/>
              <a:gd name="connsiteX39" fmla="*/ 1400923 w 2615620"/>
              <a:gd name="connsiteY39" fmla="*/ 1338263 h 2162528"/>
              <a:gd name="connsiteX40" fmla="*/ 1396161 w 2615620"/>
              <a:gd name="connsiteY40" fmla="*/ 1395413 h 2162528"/>
              <a:gd name="connsiteX41" fmla="*/ 1339011 w 2615620"/>
              <a:gd name="connsiteY41" fmla="*/ 1466850 h 2162528"/>
              <a:gd name="connsiteX42" fmla="*/ 1234236 w 2615620"/>
              <a:gd name="connsiteY42" fmla="*/ 1566863 h 2162528"/>
              <a:gd name="connsiteX43" fmla="*/ 1415211 w 2615620"/>
              <a:gd name="connsiteY43" fmla="*/ 1443038 h 2162528"/>
              <a:gd name="connsiteX44" fmla="*/ 1462836 w 2615620"/>
              <a:gd name="connsiteY44" fmla="*/ 1581150 h 2162528"/>
              <a:gd name="connsiteX45" fmla="*/ 1505698 w 2615620"/>
              <a:gd name="connsiteY45" fmla="*/ 1852613 h 2162528"/>
              <a:gd name="connsiteX46" fmla="*/ 1467598 w 2615620"/>
              <a:gd name="connsiteY46" fmla="*/ 1990725 h 2162528"/>
              <a:gd name="connsiteX47" fmla="*/ 1448548 w 2615620"/>
              <a:gd name="connsiteY47" fmla="*/ 2162175 h 2162528"/>
              <a:gd name="connsiteX48" fmla="*/ 1519986 w 2615620"/>
              <a:gd name="connsiteY48" fmla="*/ 1943100 h 2162528"/>
              <a:gd name="connsiteX49" fmla="*/ 1539036 w 2615620"/>
              <a:gd name="connsiteY49" fmla="*/ 1881188 h 2162528"/>
              <a:gd name="connsiteX50" fmla="*/ 1543798 w 2615620"/>
              <a:gd name="connsiteY50" fmla="*/ 1738313 h 2162528"/>
              <a:gd name="connsiteX51" fmla="*/ 1529511 w 2615620"/>
              <a:gd name="connsiteY51" fmla="*/ 1524000 h 2162528"/>
              <a:gd name="connsiteX52" fmla="*/ 1529511 w 2615620"/>
              <a:gd name="connsiteY52" fmla="*/ 1323975 h 2162528"/>
              <a:gd name="connsiteX53" fmla="*/ 1562848 w 2615620"/>
              <a:gd name="connsiteY53" fmla="*/ 1190625 h 2162528"/>
              <a:gd name="connsiteX54" fmla="*/ 1562848 w 2615620"/>
              <a:gd name="connsiteY54" fmla="*/ 1090613 h 2162528"/>
              <a:gd name="connsiteX55" fmla="*/ 1579517 w 2615620"/>
              <a:gd name="connsiteY55" fmla="*/ 988218 h 2162528"/>
              <a:gd name="connsiteX56" fmla="*/ 1800973 w 2615620"/>
              <a:gd name="connsiteY56" fmla="*/ 1154907 h 2162528"/>
              <a:gd name="connsiteX57" fmla="*/ 2212181 w 2615620"/>
              <a:gd name="connsiteY57" fmla="*/ 1658861 h 2162528"/>
              <a:gd name="connsiteX58" fmla="*/ 2615361 w 2615620"/>
              <a:gd name="connsiteY58" fmla="*/ 1450182 h 2162528"/>
              <a:gd name="connsiteX59" fmla="*/ 1838324 w 2615620"/>
              <a:gd name="connsiteY59" fmla="*/ 1132605 h 2162528"/>
              <a:gd name="connsiteX60" fmla="*/ 1739060 w 2615620"/>
              <a:gd name="connsiteY60" fmla="*/ 1012032 h 2162528"/>
              <a:gd name="connsiteX61" fmla="*/ 1610473 w 2615620"/>
              <a:gd name="connsiteY61" fmla="*/ 904875 h 2162528"/>
              <a:gd name="connsiteX62" fmla="*/ 1558086 w 2615620"/>
              <a:gd name="connsiteY62" fmla="*/ 785813 h 2162528"/>
              <a:gd name="connsiteX63" fmla="*/ 1515223 w 2615620"/>
              <a:gd name="connsiteY63" fmla="*/ 685800 h 2162528"/>
              <a:gd name="connsiteX64" fmla="*/ 1486648 w 2615620"/>
              <a:gd name="connsiteY64" fmla="*/ 542925 h 2162528"/>
              <a:gd name="connsiteX65" fmla="*/ 1458073 w 2615620"/>
              <a:gd name="connsiteY65" fmla="*/ 376238 h 2162528"/>
              <a:gd name="connsiteX66" fmla="*/ 1524748 w 2615620"/>
              <a:gd name="connsiteY66" fmla="*/ 423863 h 2162528"/>
              <a:gd name="connsiteX67" fmla="*/ 1577136 w 2615620"/>
              <a:gd name="connsiteY67" fmla="*/ 452438 h 2162528"/>
              <a:gd name="connsiteX68" fmla="*/ 1472361 w 2615620"/>
              <a:gd name="connsiteY68" fmla="*/ 309563 h 2162528"/>
              <a:gd name="connsiteX69" fmla="*/ 1439023 w 2615620"/>
              <a:gd name="connsiteY69" fmla="*/ 200025 h 2162528"/>
              <a:gd name="connsiteX70" fmla="*/ 1453311 w 2615620"/>
              <a:gd name="connsiteY70" fmla="*/ 90488 h 2162528"/>
              <a:gd name="connsiteX71" fmla="*/ 1481885 w 2615620"/>
              <a:gd name="connsiteY71" fmla="*/ 0 h 2162528"/>
              <a:gd name="connsiteX72" fmla="*/ 1355680 w 2615620"/>
              <a:gd name="connsiteY72" fmla="*/ 0 h 2162528"/>
              <a:gd name="connsiteX0" fmla="*/ 1355680 w 2622217"/>
              <a:gd name="connsiteY0" fmla="*/ 0 h 2162528"/>
              <a:gd name="connsiteX1" fmla="*/ 1327104 w 2622217"/>
              <a:gd name="connsiteY1" fmla="*/ 142875 h 2162528"/>
              <a:gd name="connsiteX2" fmla="*/ 1315198 w 2622217"/>
              <a:gd name="connsiteY2" fmla="*/ 252413 h 2162528"/>
              <a:gd name="connsiteX3" fmla="*/ 823913 w 2622217"/>
              <a:gd name="connsiteY3" fmla="*/ 427755 h 2162528"/>
              <a:gd name="connsiteX4" fmla="*/ 102394 w 2622217"/>
              <a:gd name="connsiteY4" fmla="*/ 227730 h 2162528"/>
              <a:gd name="connsiteX5" fmla="*/ 478632 w 2622217"/>
              <a:gd name="connsiteY5" fmla="*/ 358698 h 2162528"/>
              <a:gd name="connsiteX6" fmla="*/ 0 w 2622217"/>
              <a:gd name="connsiteY6" fmla="*/ 475380 h 2162528"/>
              <a:gd name="connsiteX7" fmla="*/ 531019 w 2622217"/>
              <a:gd name="connsiteY7" fmla="*/ 406324 h 2162528"/>
              <a:gd name="connsiteX8" fmla="*/ 800099 w 2622217"/>
              <a:gd name="connsiteY8" fmla="*/ 484904 h 2162528"/>
              <a:gd name="connsiteX9" fmla="*/ 217442 w 2622217"/>
              <a:gd name="connsiteY9" fmla="*/ 783432 h 2162528"/>
              <a:gd name="connsiteX10" fmla="*/ 597692 w 2622217"/>
              <a:gd name="connsiteY10" fmla="*/ 649211 h 2162528"/>
              <a:gd name="connsiteX11" fmla="*/ 638174 w 2622217"/>
              <a:gd name="connsiteY11" fmla="*/ 618254 h 2162528"/>
              <a:gd name="connsiteX12" fmla="*/ 842962 w 2622217"/>
              <a:gd name="connsiteY12" fmla="*/ 492049 h 2162528"/>
              <a:gd name="connsiteX13" fmla="*/ 933450 w 2622217"/>
              <a:gd name="connsiteY13" fmla="*/ 480142 h 2162528"/>
              <a:gd name="connsiteX14" fmla="*/ 957263 w 2622217"/>
              <a:gd name="connsiteY14" fmla="*/ 739699 h 2162528"/>
              <a:gd name="connsiteX15" fmla="*/ 990600 w 2622217"/>
              <a:gd name="connsiteY15" fmla="*/ 465855 h 2162528"/>
              <a:gd name="connsiteX16" fmla="*/ 1131094 w 2622217"/>
              <a:gd name="connsiteY16" fmla="*/ 430136 h 2162528"/>
              <a:gd name="connsiteX17" fmla="*/ 1066798 w 2622217"/>
              <a:gd name="connsiteY17" fmla="*/ 658736 h 2162528"/>
              <a:gd name="connsiteX18" fmla="*/ 1121568 w 2622217"/>
              <a:gd name="connsiteY18" fmla="*/ 592061 h 2162528"/>
              <a:gd name="connsiteX19" fmla="*/ 1140618 w 2622217"/>
              <a:gd name="connsiteY19" fmla="*/ 796849 h 2162528"/>
              <a:gd name="connsiteX20" fmla="*/ 1178719 w 2622217"/>
              <a:gd name="connsiteY20" fmla="*/ 413468 h 2162528"/>
              <a:gd name="connsiteX21" fmla="*/ 1315198 w 2622217"/>
              <a:gd name="connsiteY21" fmla="*/ 342900 h 2162528"/>
              <a:gd name="connsiteX22" fmla="*/ 1343773 w 2622217"/>
              <a:gd name="connsiteY22" fmla="*/ 471488 h 2162528"/>
              <a:gd name="connsiteX23" fmla="*/ 1396161 w 2622217"/>
              <a:gd name="connsiteY23" fmla="*/ 700088 h 2162528"/>
              <a:gd name="connsiteX24" fmla="*/ 1419973 w 2622217"/>
              <a:gd name="connsiteY24" fmla="*/ 828675 h 2162528"/>
              <a:gd name="connsiteX25" fmla="*/ 1329486 w 2622217"/>
              <a:gd name="connsiteY25" fmla="*/ 933450 h 2162528"/>
              <a:gd name="connsiteX26" fmla="*/ 1439023 w 2622217"/>
              <a:gd name="connsiteY26" fmla="*/ 871538 h 2162528"/>
              <a:gd name="connsiteX27" fmla="*/ 1439023 w 2622217"/>
              <a:gd name="connsiteY27" fmla="*/ 942975 h 2162528"/>
              <a:gd name="connsiteX28" fmla="*/ 1417591 w 2622217"/>
              <a:gd name="connsiteY28" fmla="*/ 1052513 h 2162528"/>
              <a:gd name="connsiteX29" fmla="*/ 1348536 w 2622217"/>
              <a:gd name="connsiteY29" fmla="*/ 1185863 h 2162528"/>
              <a:gd name="connsiteX30" fmla="*/ 1055642 w 2622217"/>
              <a:gd name="connsiteY30" fmla="*/ 1352549 h 2162528"/>
              <a:gd name="connsiteX31" fmla="*/ 707231 w 2622217"/>
              <a:gd name="connsiteY31" fmla="*/ 1339774 h 2162528"/>
              <a:gd name="connsiteX32" fmla="*/ 916781 w 2622217"/>
              <a:gd name="connsiteY32" fmla="*/ 1387398 h 2162528"/>
              <a:gd name="connsiteX33" fmla="*/ 562723 w 2622217"/>
              <a:gd name="connsiteY33" fmla="*/ 1421606 h 2162528"/>
              <a:gd name="connsiteX34" fmla="*/ 1229473 w 2622217"/>
              <a:gd name="connsiteY34" fmla="*/ 1347787 h 2162528"/>
              <a:gd name="connsiteX35" fmla="*/ 1191373 w 2622217"/>
              <a:gd name="connsiteY35" fmla="*/ 1466850 h 2162528"/>
              <a:gd name="connsiteX36" fmla="*/ 1234236 w 2622217"/>
              <a:gd name="connsiteY36" fmla="*/ 1414463 h 2162528"/>
              <a:gd name="connsiteX37" fmla="*/ 1262811 w 2622217"/>
              <a:gd name="connsiteY37" fmla="*/ 1328738 h 2162528"/>
              <a:gd name="connsiteX38" fmla="*/ 1400923 w 2622217"/>
              <a:gd name="connsiteY38" fmla="*/ 1209675 h 2162528"/>
              <a:gd name="connsiteX39" fmla="*/ 1400923 w 2622217"/>
              <a:gd name="connsiteY39" fmla="*/ 1338263 h 2162528"/>
              <a:gd name="connsiteX40" fmla="*/ 1396161 w 2622217"/>
              <a:gd name="connsiteY40" fmla="*/ 1395413 h 2162528"/>
              <a:gd name="connsiteX41" fmla="*/ 1339011 w 2622217"/>
              <a:gd name="connsiteY41" fmla="*/ 1466850 h 2162528"/>
              <a:gd name="connsiteX42" fmla="*/ 1234236 w 2622217"/>
              <a:gd name="connsiteY42" fmla="*/ 1566863 h 2162528"/>
              <a:gd name="connsiteX43" fmla="*/ 1415211 w 2622217"/>
              <a:gd name="connsiteY43" fmla="*/ 1443038 h 2162528"/>
              <a:gd name="connsiteX44" fmla="*/ 1462836 w 2622217"/>
              <a:gd name="connsiteY44" fmla="*/ 1581150 h 2162528"/>
              <a:gd name="connsiteX45" fmla="*/ 1505698 w 2622217"/>
              <a:gd name="connsiteY45" fmla="*/ 1852613 h 2162528"/>
              <a:gd name="connsiteX46" fmla="*/ 1467598 w 2622217"/>
              <a:gd name="connsiteY46" fmla="*/ 1990725 h 2162528"/>
              <a:gd name="connsiteX47" fmla="*/ 1448548 w 2622217"/>
              <a:gd name="connsiteY47" fmla="*/ 2162175 h 2162528"/>
              <a:gd name="connsiteX48" fmla="*/ 1519986 w 2622217"/>
              <a:gd name="connsiteY48" fmla="*/ 1943100 h 2162528"/>
              <a:gd name="connsiteX49" fmla="*/ 1539036 w 2622217"/>
              <a:gd name="connsiteY49" fmla="*/ 1881188 h 2162528"/>
              <a:gd name="connsiteX50" fmla="*/ 1543798 w 2622217"/>
              <a:gd name="connsiteY50" fmla="*/ 1738313 h 2162528"/>
              <a:gd name="connsiteX51" fmla="*/ 1529511 w 2622217"/>
              <a:gd name="connsiteY51" fmla="*/ 1524000 h 2162528"/>
              <a:gd name="connsiteX52" fmla="*/ 1529511 w 2622217"/>
              <a:gd name="connsiteY52" fmla="*/ 1323975 h 2162528"/>
              <a:gd name="connsiteX53" fmla="*/ 1562848 w 2622217"/>
              <a:gd name="connsiteY53" fmla="*/ 1190625 h 2162528"/>
              <a:gd name="connsiteX54" fmla="*/ 1562848 w 2622217"/>
              <a:gd name="connsiteY54" fmla="*/ 1090613 h 2162528"/>
              <a:gd name="connsiteX55" fmla="*/ 1579517 w 2622217"/>
              <a:gd name="connsiteY55" fmla="*/ 988218 h 2162528"/>
              <a:gd name="connsiteX56" fmla="*/ 1800973 w 2622217"/>
              <a:gd name="connsiteY56" fmla="*/ 1154907 h 2162528"/>
              <a:gd name="connsiteX57" fmla="*/ 2212181 w 2622217"/>
              <a:gd name="connsiteY57" fmla="*/ 1658861 h 2162528"/>
              <a:gd name="connsiteX58" fmla="*/ 1928811 w 2622217"/>
              <a:gd name="connsiteY58" fmla="*/ 1256430 h 2162528"/>
              <a:gd name="connsiteX59" fmla="*/ 2615361 w 2622217"/>
              <a:gd name="connsiteY59" fmla="*/ 1450182 h 2162528"/>
              <a:gd name="connsiteX60" fmla="*/ 1838324 w 2622217"/>
              <a:gd name="connsiteY60" fmla="*/ 1132605 h 2162528"/>
              <a:gd name="connsiteX61" fmla="*/ 1739060 w 2622217"/>
              <a:gd name="connsiteY61" fmla="*/ 1012032 h 2162528"/>
              <a:gd name="connsiteX62" fmla="*/ 1610473 w 2622217"/>
              <a:gd name="connsiteY62" fmla="*/ 904875 h 2162528"/>
              <a:gd name="connsiteX63" fmla="*/ 1558086 w 2622217"/>
              <a:gd name="connsiteY63" fmla="*/ 785813 h 2162528"/>
              <a:gd name="connsiteX64" fmla="*/ 1515223 w 2622217"/>
              <a:gd name="connsiteY64" fmla="*/ 685800 h 2162528"/>
              <a:gd name="connsiteX65" fmla="*/ 1486648 w 2622217"/>
              <a:gd name="connsiteY65" fmla="*/ 542925 h 2162528"/>
              <a:gd name="connsiteX66" fmla="*/ 1458073 w 2622217"/>
              <a:gd name="connsiteY66" fmla="*/ 376238 h 2162528"/>
              <a:gd name="connsiteX67" fmla="*/ 1524748 w 2622217"/>
              <a:gd name="connsiteY67" fmla="*/ 423863 h 2162528"/>
              <a:gd name="connsiteX68" fmla="*/ 1577136 w 2622217"/>
              <a:gd name="connsiteY68" fmla="*/ 452438 h 2162528"/>
              <a:gd name="connsiteX69" fmla="*/ 1472361 w 2622217"/>
              <a:gd name="connsiteY69" fmla="*/ 309563 h 2162528"/>
              <a:gd name="connsiteX70" fmla="*/ 1439023 w 2622217"/>
              <a:gd name="connsiteY70" fmla="*/ 200025 h 2162528"/>
              <a:gd name="connsiteX71" fmla="*/ 1453311 w 2622217"/>
              <a:gd name="connsiteY71" fmla="*/ 90488 h 2162528"/>
              <a:gd name="connsiteX72" fmla="*/ 1481885 w 2622217"/>
              <a:gd name="connsiteY72" fmla="*/ 0 h 2162528"/>
              <a:gd name="connsiteX73" fmla="*/ 1355680 w 2622217"/>
              <a:gd name="connsiteY73" fmla="*/ 0 h 2162528"/>
              <a:gd name="connsiteX0" fmla="*/ 1355680 w 2621064"/>
              <a:gd name="connsiteY0" fmla="*/ 0 h 2162528"/>
              <a:gd name="connsiteX1" fmla="*/ 1327104 w 2621064"/>
              <a:gd name="connsiteY1" fmla="*/ 142875 h 2162528"/>
              <a:gd name="connsiteX2" fmla="*/ 1315198 w 2621064"/>
              <a:gd name="connsiteY2" fmla="*/ 252413 h 2162528"/>
              <a:gd name="connsiteX3" fmla="*/ 823913 w 2621064"/>
              <a:gd name="connsiteY3" fmla="*/ 427755 h 2162528"/>
              <a:gd name="connsiteX4" fmla="*/ 102394 w 2621064"/>
              <a:gd name="connsiteY4" fmla="*/ 227730 h 2162528"/>
              <a:gd name="connsiteX5" fmla="*/ 478632 w 2621064"/>
              <a:gd name="connsiteY5" fmla="*/ 358698 h 2162528"/>
              <a:gd name="connsiteX6" fmla="*/ 0 w 2621064"/>
              <a:gd name="connsiteY6" fmla="*/ 475380 h 2162528"/>
              <a:gd name="connsiteX7" fmla="*/ 531019 w 2621064"/>
              <a:gd name="connsiteY7" fmla="*/ 406324 h 2162528"/>
              <a:gd name="connsiteX8" fmla="*/ 800099 w 2621064"/>
              <a:gd name="connsiteY8" fmla="*/ 484904 h 2162528"/>
              <a:gd name="connsiteX9" fmla="*/ 217442 w 2621064"/>
              <a:gd name="connsiteY9" fmla="*/ 783432 h 2162528"/>
              <a:gd name="connsiteX10" fmla="*/ 597692 w 2621064"/>
              <a:gd name="connsiteY10" fmla="*/ 649211 h 2162528"/>
              <a:gd name="connsiteX11" fmla="*/ 638174 w 2621064"/>
              <a:gd name="connsiteY11" fmla="*/ 618254 h 2162528"/>
              <a:gd name="connsiteX12" fmla="*/ 842962 w 2621064"/>
              <a:gd name="connsiteY12" fmla="*/ 492049 h 2162528"/>
              <a:gd name="connsiteX13" fmla="*/ 933450 w 2621064"/>
              <a:gd name="connsiteY13" fmla="*/ 480142 h 2162528"/>
              <a:gd name="connsiteX14" fmla="*/ 957263 w 2621064"/>
              <a:gd name="connsiteY14" fmla="*/ 739699 h 2162528"/>
              <a:gd name="connsiteX15" fmla="*/ 990600 w 2621064"/>
              <a:gd name="connsiteY15" fmla="*/ 465855 h 2162528"/>
              <a:gd name="connsiteX16" fmla="*/ 1131094 w 2621064"/>
              <a:gd name="connsiteY16" fmla="*/ 430136 h 2162528"/>
              <a:gd name="connsiteX17" fmla="*/ 1066798 w 2621064"/>
              <a:gd name="connsiteY17" fmla="*/ 658736 h 2162528"/>
              <a:gd name="connsiteX18" fmla="*/ 1121568 w 2621064"/>
              <a:gd name="connsiteY18" fmla="*/ 592061 h 2162528"/>
              <a:gd name="connsiteX19" fmla="*/ 1140618 w 2621064"/>
              <a:gd name="connsiteY19" fmla="*/ 796849 h 2162528"/>
              <a:gd name="connsiteX20" fmla="*/ 1178719 w 2621064"/>
              <a:gd name="connsiteY20" fmla="*/ 413468 h 2162528"/>
              <a:gd name="connsiteX21" fmla="*/ 1315198 w 2621064"/>
              <a:gd name="connsiteY21" fmla="*/ 342900 h 2162528"/>
              <a:gd name="connsiteX22" fmla="*/ 1343773 w 2621064"/>
              <a:gd name="connsiteY22" fmla="*/ 471488 h 2162528"/>
              <a:gd name="connsiteX23" fmla="*/ 1396161 w 2621064"/>
              <a:gd name="connsiteY23" fmla="*/ 700088 h 2162528"/>
              <a:gd name="connsiteX24" fmla="*/ 1419973 w 2621064"/>
              <a:gd name="connsiteY24" fmla="*/ 828675 h 2162528"/>
              <a:gd name="connsiteX25" fmla="*/ 1329486 w 2621064"/>
              <a:gd name="connsiteY25" fmla="*/ 933450 h 2162528"/>
              <a:gd name="connsiteX26" fmla="*/ 1439023 w 2621064"/>
              <a:gd name="connsiteY26" fmla="*/ 871538 h 2162528"/>
              <a:gd name="connsiteX27" fmla="*/ 1439023 w 2621064"/>
              <a:gd name="connsiteY27" fmla="*/ 942975 h 2162528"/>
              <a:gd name="connsiteX28" fmla="*/ 1417591 w 2621064"/>
              <a:gd name="connsiteY28" fmla="*/ 1052513 h 2162528"/>
              <a:gd name="connsiteX29" fmla="*/ 1348536 w 2621064"/>
              <a:gd name="connsiteY29" fmla="*/ 1185863 h 2162528"/>
              <a:gd name="connsiteX30" fmla="*/ 1055642 w 2621064"/>
              <a:gd name="connsiteY30" fmla="*/ 1352549 h 2162528"/>
              <a:gd name="connsiteX31" fmla="*/ 707231 w 2621064"/>
              <a:gd name="connsiteY31" fmla="*/ 1339774 h 2162528"/>
              <a:gd name="connsiteX32" fmla="*/ 916781 w 2621064"/>
              <a:gd name="connsiteY32" fmla="*/ 1387398 h 2162528"/>
              <a:gd name="connsiteX33" fmla="*/ 562723 w 2621064"/>
              <a:gd name="connsiteY33" fmla="*/ 1421606 h 2162528"/>
              <a:gd name="connsiteX34" fmla="*/ 1229473 w 2621064"/>
              <a:gd name="connsiteY34" fmla="*/ 1347787 h 2162528"/>
              <a:gd name="connsiteX35" fmla="*/ 1191373 w 2621064"/>
              <a:gd name="connsiteY35" fmla="*/ 1466850 h 2162528"/>
              <a:gd name="connsiteX36" fmla="*/ 1234236 w 2621064"/>
              <a:gd name="connsiteY36" fmla="*/ 1414463 h 2162528"/>
              <a:gd name="connsiteX37" fmla="*/ 1262811 w 2621064"/>
              <a:gd name="connsiteY37" fmla="*/ 1328738 h 2162528"/>
              <a:gd name="connsiteX38" fmla="*/ 1400923 w 2621064"/>
              <a:gd name="connsiteY38" fmla="*/ 1209675 h 2162528"/>
              <a:gd name="connsiteX39" fmla="*/ 1400923 w 2621064"/>
              <a:gd name="connsiteY39" fmla="*/ 1338263 h 2162528"/>
              <a:gd name="connsiteX40" fmla="*/ 1396161 w 2621064"/>
              <a:gd name="connsiteY40" fmla="*/ 1395413 h 2162528"/>
              <a:gd name="connsiteX41" fmla="*/ 1339011 w 2621064"/>
              <a:gd name="connsiteY41" fmla="*/ 1466850 h 2162528"/>
              <a:gd name="connsiteX42" fmla="*/ 1234236 w 2621064"/>
              <a:gd name="connsiteY42" fmla="*/ 1566863 h 2162528"/>
              <a:gd name="connsiteX43" fmla="*/ 1415211 w 2621064"/>
              <a:gd name="connsiteY43" fmla="*/ 1443038 h 2162528"/>
              <a:gd name="connsiteX44" fmla="*/ 1462836 w 2621064"/>
              <a:gd name="connsiteY44" fmla="*/ 1581150 h 2162528"/>
              <a:gd name="connsiteX45" fmla="*/ 1505698 w 2621064"/>
              <a:gd name="connsiteY45" fmla="*/ 1852613 h 2162528"/>
              <a:gd name="connsiteX46" fmla="*/ 1467598 w 2621064"/>
              <a:gd name="connsiteY46" fmla="*/ 1990725 h 2162528"/>
              <a:gd name="connsiteX47" fmla="*/ 1448548 w 2621064"/>
              <a:gd name="connsiteY47" fmla="*/ 2162175 h 2162528"/>
              <a:gd name="connsiteX48" fmla="*/ 1519986 w 2621064"/>
              <a:gd name="connsiteY48" fmla="*/ 1943100 h 2162528"/>
              <a:gd name="connsiteX49" fmla="*/ 1539036 w 2621064"/>
              <a:gd name="connsiteY49" fmla="*/ 1881188 h 2162528"/>
              <a:gd name="connsiteX50" fmla="*/ 1543798 w 2621064"/>
              <a:gd name="connsiteY50" fmla="*/ 1738313 h 2162528"/>
              <a:gd name="connsiteX51" fmla="*/ 1529511 w 2621064"/>
              <a:gd name="connsiteY51" fmla="*/ 1524000 h 2162528"/>
              <a:gd name="connsiteX52" fmla="*/ 1529511 w 2621064"/>
              <a:gd name="connsiteY52" fmla="*/ 1323975 h 2162528"/>
              <a:gd name="connsiteX53" fmla="*/ 1562848 w 2621064"/>
              <a:gd name="connsiteY53" fmla="*/ 1190625 h 2162528"/>
              <a:gd name="connsiteX54" fmla="*/ 1562848 w 2621064"/>
              <a:gd name="connsiteY54" fmla="*/ 1090613 h 2162528"/>
              <a:gd name="connsiteX55" fmla="*/ 1579517 w 2621064"/>
              <a:gd name="connsiteY55" fmla="*/ 988218 h 2162528"/>
              <a:gd name="connsiteX56" fmla="*/ 1800973 w 2621064"/>
              <a:gd name="connsiteY56" fmla="*/ 1154907 h 2162528"/>
              <a:gd name="connsiteX57" fmla="*/ 2212181 w 2621064"/>
              <a:gd name="connsiteY57" fmla="*/ 1658861 h 2162528"/>
              <a:gd name="connsiteX58" fmla="*/ 1928811 w 2621064"/>
              <a:gd name="connsiteY58" fmla="*/ 1256430 h 2162528"/>
              <a:gd name="connsiteX59" fmla="*/ 2281236 w 2621064"/>
              <a:gd name="connsiteY59" fmla="*/ 1482649 h 2162528"/>
              <a:gd name="connsiteX60" fmla="*/ 2615361 w 2621064"/>
              <a:gd name="connsiteY60" fmla="*/ 1450182 h 2162528"/>
              <a:gd name="connsiteX61" fmla="*/ 1838324 w 2621064"/>
              <a:gd name="connsiteY61" fmla="*/ 1132605 h 2162528"/>
              <a:gd name="connsiteX62" fmla="*/ 1739060 w 2621064"/>
              <a:gd name="connsiteY62" fmla="*/ 1012032 h 2162528"/>
              <a:gd name="connsiteX63" fmla="*/ 1610473 w 2621064"/>
              <a:gd name="connsiteY63" fmla="*/ 904875 h 2162528"/>
              <a:gd name="connsiteX64" fmla="*/ 1558086 w 2621064"/>
              <a:gd name="connsiteY64" fmla="*/ 785813 h 2162528"/>
              <a:gd name="connsiteX65" fmla="*/ 1515223 w 2621064"/>
              <a:gd name="connsiteY65" fmla="*/ 685800 h 2162528"/>
              <a:gd name="connsiteX66" fmla="*/ 1486648 w 2621064"/>
              <a:gd name="connsiteY66" fmla="*/ 542925 h 2162528"/>
              <a:gd name="connsiteX67" fmla="*/ 1458073 w 2621064"/>
              <a:gd name="connsiteY67" fmla="*/ 376238 h 2162528"/>
              <a:gd name="connsiteX68" fmla="*/ 1524748 w 2621064"/>
              <a:gd name="connsiteY68" fmla="*/ 423863 h 2162528"/>
              <a:gd name="connsiteX69" fmla="*/ 1577136 w 2621064"/>
              <a:gd name="connsiteY69" fmla="*/ 452438 h 2162528"/>
              <a:gd name="connsiteX70" fmla="*/ 1472361 w 2621064"/>
              <a:gd name="connsiteY70" fmla="*/ 309563 h 2162528"/>
              <a:gd name="connsiteX71" fmla="*/ 1439023 w 2621064"/>
              <a:gd name="connsiteY71" fmla="*/ 200025 h 2162528"/>
              <a:gd name="connsiteX72" fmla="*/ 1453311 w 2621064"/>
              <a:gd name="connsiteY72" fmla="*/ 90488 h 2162528"/>
              <a:gd name="connsiteX73" fmla="*/ 1481885 w 2621064"/>
              <a:gd name="connsiteY73" fmla="*/ 0 h 2162528"/>
              <a:gd name="connsiteX74" fmla="*/ 1355680 w 2621064"/>
              <a:gd name="connsiteY74" fmla="*/ 0 h 2162528"/>
              <a:gd name="connsiteX0" fmla="*/ 1355680 w 2620437"/>
              <a:gd name="connsiteY0" fmla="*/ 0 h 2162528"/>
              <a:gd name="connsiteX1" fmla="*/ 1327104 w 2620437"/>
              <a:gd name="connsiteY1" fmla="*/ 142875 h 2162528"/>
              <a:gd name="connsiteX2" fmla="*/ 1315198 w 2620437"/>
              <a:gd name="connsiteY2" fmla="*/ 252413 h 2162528"/>
              <a:gd name="connsiteX3" fmla="*/ 823913 w 2620437"/>
              <a:gd name="connsiteY3" fmla="*/ 427755 h 2162528"/>
              <a:gd name="connsiteX4" fmla="*/ 102394 w 2620437"/>
              <a:gd name="connsiteY4" fmla="*/ 227730 h 2162528"/>
              <a:gd name="connsiteX5" fmla="*/ 478632 w 2620437"/>
              <a:gd name="connsiteY5" fmla="*/ 358698 h 2162528"/>
              <a:gd name="connsiteX6" fmla="*/ 0 w 2620437"/>
              <a:gd name="connsiteY6" fmla="*/ 475380 h 2162528"/>
              <a:gd name="connsiteX7" fmla="*/ 531019 w 2620437"/>
              <a:gd name="connsiteY7" fmla="*/ 406324 h 2162528"/>
              <a:gd name="connsiteX8" fmla="*/ 800099 w 2620437"/>
              <a:gd name="connsiteY8" fmla="*/ 484904 h 2162528"/>
              <a:gd name="connsiteX9" fmla="*/ 217442 w 2620437"/>
              <a:gd name="connsiteY9" fmla="*/ 783432 h 2162528"/>
              <a:gd name="connsiteX10" fmla="*/ 597692 w 2620437"/>
              <a:gd name="connsiteY10" fmla="*/ 649211 h 2162528"/>
              <a:gd name="connsiteX11" fmla="*/ 638174 w 2620437"/>
              <a:gd name="connsiteY11" fmla="*/ 618254 h 2162528"/>
              <a:gd name="connsiteX12" fmla="*/ 842962 w 2620437"/>
              <a:gd name="connsiteY12" fmla="*/ 492049 h 2162528"/>
              <a:gd name="connsiteX13" fmla="*/ 933450 w 2620437"/>
              <a:gd name="connsiteY13" fmla="*/ 480142 h 2162528"/>
              <a:gd name="connsiteX14" fmla="*/ 957263 w 2620437"/>
              <a:gd name="connsiteY14" fmla="*/ 739699 h 2162528"/>
              <a:gd name="connsiteX15" fmla="*/ 990600 w 2620437"/>
              <a:gd name="connsiteY15" fmla="*/ 465855 h 2162528"/>
              <a:gd name="connsiteX16" fmla="*/ 1131094 w 2620437"/>
              <a:gd name="connsiteY16" fmla="*/ 430136 h 2162528"/>
              <a:gd name="connsiteX17" fmla="*/ 1066798 w 2620437"/>
              <a:gd name="connsiteY17" fmla="*/ 658736 h 2162528"/>
              <a:gd name="connsiteX18" fmla="*/ 1121568 w 2620437"/>
              <a:gd name="connsiteY18" fmla="*/ 592061 h 2162528"/>
              <a:gd name="connsiteX19" fmla="*/ 1140618 w 2620437"/>
              <a:gd name="connsiteY19" fmla="*/ 796849 h 2162528"/>
              <a:gd name="connsiteX20" fmla="*/ 1178719 w 2620437"/>
              <a:gd name="connsiteY20" fmla="*/ 413468 h 2162528"/>
              <a:gd name="connsiteX21" fmla="*/ 1315198 w 2620437"/>
              <a:gd name="connsiteY21" fmla="*/ 342900 h 2162528"/>
              <a:gd name="connsiteX22" fmla="*/ 1343773 w 2620437"/>
              <a:gd name="connsiteY22" fmla="*/ 471488 h 2162528"/>
              <a:gd name="connsiteX23" fmla="*/ 1396161 w 2620437"/>
              <a:gd name="connsiteY23" fmla="*/ 700088 h 2162528"/>
              <a:gd name="connsiteX24" fmla="*/ 1419973 w 2620437"/>
              <a:gd name="connsiteY24" fmla="*/ 828675 h 2162528"/>
              <a:gd name="connsiteX25" fmla="*/ 1329486 w 2620437"/>
              <a:gd name="connsiteY25" fmla="*/ 933450 h 2162528"/>
              <a:gd name="connsiteX26" fmla="*/ 1439023 w 2620437"/>
              <a:gd name="connsiteY26" fmla="*/ 871538 h 2162528"/>
              <a:gd name="connsiteX27" fmla="*/ 1439023 w 2620437"/>
              <a:gd name="connsiteY27" fmla="*/ 942975 h 2162528"/>
              <a:gd name="connsiteX28" fmla="*/ 1417591 w 2620437"/>
              <a:gd name="connsiteY28" fmla="*/ 1052513 h 2162528"/>
              <a:gd name="connsiteX29" fmla="*/ 1348536 w 2620437"/>
              <a:gd name="connsiteY29" fmla="*/ 1185863 h 2162528"/>
              <a:gd name="connsiteX30" fmla="*/ 1055642 w 2620437"/>
              <a:gd name="connsiteY30" fmla="*/ 1352549 h 2162528"/>
              <a:gd name="connsiteX31" fmla="*/ 707231 w 2620437"/>
              <a:gd name="connsiteY31" fmla="*/ 1339774 h 2162528"/>
              <a:gd name="connsiteX32" fmla="*/ 916781 w 2620437"/>
              <a:gd name="connsiteY32" fmla="*/ 1387398 h 2162528"/>
              <a:gd name="connsiteX33" fmla="*/ 562723 w 2620437"/>
              <a:gd name="connsiteY33" fmla="*/ 1421606 h 2162528"/>
              <a:gd name="connsiteX34" fmla="*/ 1229473 w 2620437"/>
              <a:gd name="connsiteY34" fmla="*/ 1347787 h 2162528"/>
              <a:gd name="connsiteX35" fmla="*/ 1191373 w 2620437"/>
              <a:gd name="connsiteY35" fmla="*/ 1466850 h 2162528"/>
              <a:gd name="connsiteX36" fmla="*/ 1234236 w 2620437"/>
              <a:gd name="connsiteY36" fmla="*/ 1414463 h 2162528"/>
              <a:gd name="connsiteX37" fmla="*/ 1262811 w 2620437"/>
              <a:gd name="connsiteY37" fmla="*/ 1328738 h 2162528"/>
              <a:gd name="connsiteX38" fmla="*/ 1400923 w 2620437"/>
              <a:gd name="connsiteY38" fmla="*/ 1209675 h 2162528"/>
              <a:gd name="connsiteX39" fmla="*/ 1400923 w 2620437"/>
              <a:gd name="connsiteY39" fmla="*/ 1338263 h 2162528"/>
              <a:gd name="connsiteX40" fmla="*/ 1396161 w 2620437"/>
              <a:gd name="connsiteY40" fmla="*/ 1395413 h 2162528"/>
              <a:gd name="connsiteX41" fmla="*/ 1339011 w 2620437"/>
              <a:gd name="connsiteY41" fmla="*/ 1466850 h 2162528"/>
              <a:gd name="connsiteX42" fmla="*/ 1234236 w 2620437"/>
              <a:gd name="connsiteY42" fmla="*/ 1566863 h 2162528"/>
              <a:gd name="connsiteX43" fmla="*/ 1415211 w 2620437"/>
              <a:gd name="connsiteY43" fmla="*/ 1443038 h 2162528"/>
              <a:gd name="connsiteX44" fmla="*/ 1462836 w 2620437"/>
              <a:gd name="connsiteY44" fmla="*/ 1581150 h 2162528"/>
              <a:gd name="connsiteX45" fmla="*/ 1505698 w 2620437"/>
              <a:gd name="connsiteY45" fmla="*/ 1852613 h 2162528"/>
              <a:gd name="connsiteX46" fmla="*/ 1467598 w 2620437"/>
              <a:gd name="connsiteY46" fmla="*/ 1990725 h 2162528"/>
              <a:gd name="connsiteX47" fmla="*/ 1448548 w 2620437"/>
              <a:gd name="connsiteY47" fmla="*/ 2162175 h 2162528"/>
              <a:gd name="connsiteX48" fmla="*/ 1519986 w 2620437"/>
              <a:gd name="connsiteY48" fmla="*/ 1943100 h 2162528"/>
              <a:gd name="connsiteX49" fmla="*/ 1539036 w 2620437"/>
              <a:gd name="connsiteY49" fmla="*/ 1881188 h 2162528"/>
              <a:gd name="connsiteX50" fmla="*/ 1543798 w 2620437"/>
              <a:gd name="connsiteY50" fmla="*/ 1738313 h 2162528"/>
              <a:gd name="connsiteX51" fmla="*/ 1529511 w 2620437"/>
              <a:gd name="connsiteY51" fmla="*/ 1524000 h 2162528"/>
              <a:gd name="connsiteX52" fmla="*/ 1529511 w 2620437"/>
              <a:gd name="connsiteY52" fmla="*/ 1323975 h 2162528"/>
              <a:gd name="connsiteX53" fmla="*/ 1562848 w 2620437"/>
              <a:gd name="connsiteY53" fmla="*/ 1190625 h 2162528"/>
              <a:gd name="connsiteX54" fmla="*/ 1562848 w 2620437"/>
              <a:gd name="connsiteY54" fmla="*/ 1090613 h 2162528"/>
              <a:gd name="connsiteX55" fmla="*/ 1579517 w 2620437"/>
              <a:gd name="connsiteY55" fmla="*/ 988218 h 2162528"/>
              <a:gd name="connsiteX56" fmla="*/ 1800973 w 2620437"/>
              <a:gd name="connsiteY56" fmla="*/ 1154907 h 2162528"/>
              <a:gd name="connsiteX57" fmla="*/ 2212181 w 2620437"/>
              <a:gd name="connsiteY57" fmla="*/ 1658861 h 2162528"/>
              <a:gd name="connsiteX58" fmla="*/ 1928811 w 2620437"/>
              <a:gd name="connsiteY58" fmla="*/ 1256430 h 2162528"/>
              <a:gd name="connsiteX59" fmla="*/ 2197892 w 2620437"/>
              <a:gd name="connsiteY59" fmla="*/ 1351680 h 2162528"/>
              <a:gd name="connsiteX60" fmla="*/ 2281236 w 2620437"/>
              <a:gd name="connsiteY60" fmla="*/ 1482649 h 2162528"/>
              <a:gd name="connsiteX61" fmla="*/ 2615361 w 2620437"/>
              <a:gd name="connsiteY61" fmla="*/ 1450182 h 2162528"/>
              <a:gd name="connsiteX62" fmla="*/ 1838324 w 2620437"/>
              <a:gd name="connsiteY62" fmla="*/ 1132605 h 2162528"/>
              <a:gd name="connsiteX63" fmla="*/ 1739060 w 2620437"/>
              <a:gd name="connsiteY63" fmla="*/ 1012032 h 2162528"/>
              <a:gd name="connsiteX64" fmla="*/ 1610473 w 2620437"/>
              <a:gd name="connsiteY64" fmla="*/ 904875 h 2162528"/>
              <a:gd name="connsiteX65" fmla="*/ 1558086 w 2620437"/>
              <a:gd name="connsiteY65" fmla="*/ 785813 h 2162528"/>
              <a:gd name="connsiteX66" fmla="*/ 1515223 w 2620437"/>
              <a:gd name="connsiteY66" fmla="*/ 685800 h 2162528"/>
              <a:gd name="connsiteX67" fmla="*/ 1486648 w 2620437"/>
              <a:gd name="connsiteY67" fmla="*/ 542925 h 2162528"/>
              <a:gd name="connsiteX68" fmla="*/ 1458073 w 2620437"/>
              <a:gd name="connsiteY68" fmla="*/ 376238 h 2162528"/>
              <a:gd name="connsiteX69" fmla="*/ 1524748 w 2620437"/>
              <a:gd name="connsiteY69" fmla="*/ 423863 h 2162528"/>
              <a:gd name="connsiteX70" fmla="*/ 1577136 w 2620437"/>
              <a:gd name="connsiteY70" fmla="*/ 452438 h 2162528"/>
              <a:gd name="connsiteX71" fmla="*/ 1472361 w 2620437"/>
              <a:gd name="connsiteY71" fmla="*/ 309563 h 2162528"/>
              <a:gd name="connsiteX72" fmla="*/ 1439023 w 2620437"/>
              <a:gd name="connsiteY72" fmla="*/ 200025 h 2162528"/>
              <a:gd name="connsiteX73" fmla="*/ 1453311 w 2620437"/>
              <a:gd name="connsiteY73" fmla="*/ 90488 h 2162528"/>
              <a:gd name="connsiteX74" fmla="*/ 1481885 w 2620437"/>
              <a:gd name="connsiteY74" fmla="*/ 0 h 2162528"/>
              <a:gd name="connsiteX75" fmla="*/ 1355680 w 2620437"/>
              <a:gd name="connsiteY75" fmla="*/ 0 h 2162528"/>
              <a:gd name="connsiteX0" fmla="*/ 1355680 w 2628136"/>
              <a:gd name="connsiteY0" fmla="*/ 0 h 2162528"/>
              <a:gd name="connsiteX1" fmla="*/ 1327104 w 2628136"/>
              <a:gd name="connsiteY1" fmla="*/ 142875 h 2162528"/>
              <a:gd name="connsiteX2" fmla="*/ 1315198 w 2628136"/>
              <a:gd name="connsiteY2" fmla="*/ 252413 h 2162528"/>
              <a:gd name="connsiteX3" fmla="*/ 823913 w 2628136"/>
              <a:gd name="connsiteY3" fmla="*/ 427755 h 2162528"/>
              <a:gd name="connsiteX4" fmla="*/ 102394 w 2628136"/>
              <a:gd name="connsiteY4" fmla="*/ 227730 h 2162528"/>
              <a:gd name="connsiteX5" fmla="*/ 478632 w 2628136"/>
              <a:gd name="connsiteY5" fmla="*/ 358698 h 2162528"/>
              <a:gd name="connsiteX6" fmla="*/ 0 w 2628136"/>
              <a:gd name="connsiteY6" fmla="*/ 475380 h 2162528"/>
              <a:gd name="connsiteX7" fmla="*/ 531019 w 2628136"/>
              <a:gd name="connsiteY7" fmla="*/ 406324 h 2162528"/>
              <a:gd name="connsiteX8" fmla="*/ 800099 w 2628136"/>
              <a:gd name="connsiteY8" fmla="*/ 484904 h 2162528"/>
              <a:gd name="connsiteX9" fmla="*/ 217442 w 2628136"/>
              <a:gd name="connsiteY9" fmla="*/ 783432 h 2162528"/>
              <a:gd name="connsiteX10" fmla="*/ 597692 w 2628136"/>
              <a:gd name="connsiteY10" fmla="*/ 649211 h 2162528"/>
              <a:gd name="connsiteX11" fmla="*/ 638174 w 2628136"/>
              <a:gd name="connsiteY11" fmla="*/ 618254 h 2162528"/>
              <a:gd name="connsiteX12" fmla="*/ 842962 w 2628136"/>
              <a:gd name="connsiteY12" fmla="*/ 492049 h 2162528"/>
              <a:gd name="connsiteX13" fmla="*/ 933450 w 2628136"/>
              <a:gd name="connsiteY13" fmla="*/ 480142 h 2162528"/>
              <a:gd name="connsiteX14" fmla="*/ 957263 w 2628136"/>
              <a:gd name="connsiteY14" fmla="*/ 739699 h 2162528"/>
              <a:gd name="connsiteX15" fmla="*/ 990600 w 2628136"/>
              <a:gd name="connsiteY15" fmla="*/ 465855 h 2162528"/>
              <a:gd name="connsiteX16" fmla="*/ 1131094 w 2628136"/>
              <a:gd name="connsiteY16" fmla="*/ 430136 h 2162528"/>
              <a:gd name="connsiteX17" fmla="*/ 1066798 w 2628136"/>
              <a:gd name="connsiteY17" fmla="*/ 658736 h 2162528"/>
              <a:gd name="connsiteX18" fmla="*/ 1121568 w 2628136"/>
              <a:gd name="connsiteY18" fmla="*/ 592061 h 2162528"/>
              <a:gd name="connsiteX19" fmla="*/ 1140618 w 2628136"/>
              <a:gd name="connsiteY19" fmla="*/ 796849 h 2162528"/>
              <a:gd name="connsiteX20" fmla="*/ 1178719 w 2628136"/>
              <a:gd name="connsiteY20" fmla="*/ 413468 h 2162528"/>
              <a:gd name="connsiteX21" fmla="*/ 1315198 w 2628136"/>
              <a:gd name="connsiteY21" fmla="*/ 342900 h 2162528"/>
              <a:gd name="connsiteX22" fmla="*/ 1343773 w 2628136"/>
              <a:gd name="connsiteY22" fmla="*/ 471488 h 2162528"/>
              <a:gd name="connsiteX23" fmla="*/ 1396161 w 2628136"/>
              <a:gd name="connsiteY23" fmla="*/ 700088 h 2162528"/>
              <a:gd name="connsiteX24" fmla="*/ 1419973 w 2628136"/>
              <a:gd name="connsiteY24" fmla="*/ 828675 h 2162528"/>
              <a:gd name="connsiteX25" fmla="*/ 1329486 w 2628136"/>
              <a:gd name="connsiteY25" fmla="*/ 933450 h 2162528"/>
              <a:gd name="connsiteX26" fmla="*/ 1439023 w 2628136"/>
              <a:gd name="connsiteY26" fmla="*/ 871538 h 2162528"/>
              <a:gd name="connsiteX27" fmla="*/ 1439023 w 2628136"/>
              <a:gd name="connsiteY27" fmla="*/ 942975 h 2162528"/>
              <a:gd name="connsiteX28" fmla="*/ 1417591 w 2628136"/>
              <a:gd name="connsiteY28" fmla="*/ 1052513 h 2162528"/>
              <a:gd name="connsiteX29" fmla="*/ 1348536 w 2628136"/>
              <a:gd name="connsiteY29" fmla="*/ 1185863 h 2162528"/>
              <a:gd name="connsiteX30" fmla="*/ 1055642 w 2628136"/>
              <a:gd name="connsiteY30" fmla="*/ 1352549 h 2162528"/>
              <a:gd name="connsiteX31" fmla="*/ 707231 w 2628136"/>
              <a:gd name="connsiteY31" fmla="*/ 1339774 h 2162528"/>
              <a:gd name="connsiteX32" fmla="*/ 916781 w 2628136"/>
              <a:gd name="connsiteY32" fmla="*/ 1387398 h 2162528"/>
              <a:gd name="connsiteX33" fmla="*/ 562723 w 2628136"/>
              <a:gd name="connsiteY33" fmla="*/ 1421606 h 2162528"/>
              <a:gd name="connsiteX34" fmla="*/ 1229473 w 2628136"/>
              <a:gd name="connsiteY34" fmla="*/ 1347787 h 2162528"/>
              <a:gd name="connsiteX35" fmla="*/ 1191373 w 2628136"/>
              <a:gd name="connsiteY35" fmla="*/ 1466850 h 2162528"/>
              <a:gd name="connsiteX36" fmla="*/ 1234236 w 2628136"/>
              <a:gd name="connsiteY36" fmla="*/ 1414463 h 2162528"/>
              <a:gd name="connsiteX37" fmla="*/ 1262811 w 2628136"/>
              <a:gd name="connsiteY37" fmla="*/ 1328738 h 2162528"/>
              <a:gd name="connsiteX38" fmla="*/ 1400923 w 2628136"/>
              <a:gd name="connsiteY38" fmla="*/ 1209675 h 2162528"/>
              <a:gd name="connsiteX39" fmla="*/ 1400923 w 2628136"/>
              <a:gd name="connsiteY39" fmla="*/ 1338263 h 2162528"/>
              <a:gd name="connsiteX40" fmla="*/ 1396161 w 2628136"/>
              <a:gd name="connsiteY40" fmla="*/ 1395413 h 2162528"/>
              <a:gd name="connsiteX41" fmla="*/ 1339011 w 2628136"/>
              <a:gd name="connsiteY41" fmla="*/ 1466850 h 2162528"/>
              <a:gd name="connsiteX42" fmla="*/ 1234236 w 2628136"/>
              <a:gd name="connsiteY42" fmla="*/ 1566863 h 2162528"/>
              <a:gd name="connsiteX43" fmla="*/ 1415211 w 2628136"/>
              <a:gd name="connsiteY43" fmla="*/ 1443038 h 2162528"/>
              <a:gd name="connsiteX44" fmla="*/ 1462836 w 2628136"/>
              <a:gd name="connsiteY44" fmla="*/ 1581150 h 2162528"/>
              <a:gd name="connsiteX45" fmla="*/ 1505698 w 2628136"/>
              <a:gd name="connsiteY45" fmla="*/ 1852613 h 2162528"/>
              <a:gd name="connsiteX46" fmla="*/ 1467598 w 2628136"/>
              <a:gd name="connsiteY46" fmla="*/ 1990725 h 2162528"/>
              <a:gd name="connsiteX47" fmla="*/ 1448548 w 2628136"/>
              <a:gd name="connsiteY47" fmla="*/ 2162175 h 2162528"/>
              <a:gd name="connsiteX48" fmla="*/ 1519986 w 2628136"/>
              <a:gd name="connsiteY48" fmla="*/ 1943100 h 2162528"/>
              <a:gd name="connsiteX49" fmla="*/ 1539036 w 2628136"/>
              <a:gd name="connsiteY49" fmla="*/ 1881188 h 2162528"/>
              <a:gd name="connsiteX50" fmla="*/ 1543798 w 2628136"/>
              <a:gd name="connsiteY50" fmla="*/ 1738313 h 2162528"/>
              <a:gd name="connsiteX51" fmla="*/ 1529511 w 2628136"/>
              <a:gd name="connsiteY51" fmla="*/ 1524000 h 2162528"/>
              <a:gd name="connsiteX52" fmla="*/ 1529511 w 2628136"/>
              <a:gd name="connsiteY52" fmla="*/ 1323975 h 2162528"/>
              <a:gd name="connsiteX53" fmla="*/ 1562848 w 2628136"/>
              <a:gd name="connsiteY53" fmla="*/ 1190625 h 2162528"/>
              <a:gd name="connsiteX54" fmla="*/ 1562848 w 2628136"/>
              <a:gd name="connsiteY54" fmla="*/ 1090613 h 2162528"/>
              <a:gd name="connsiteX55" fmla="*/ 1579517 w 2628136"/>
              <a:gd name="connsiteY55" fmla="*/ 988218 h 2162528"/>
              <a:gd name="connsiteX56" fmla="*/ 1800973 w 2628136"/>
              <a:gd name="connsiteY56" fmla="*/ 1154907 h 2162528"/>
              <a:gd name="connsiteX57" fmla="*/ 2212181 w 2628136"/>
              <a:gd name="connsiteY57" fmla="*/ 1658861 h 2162528"/>
              <a:gd name="connsiteX58" fmla="*/ 1928811 w 2628136"/>
              <a:gd name="connsiteY58" fmla="*/ 1256430 h 2162528"/>
              <a:gd name="connsiteX59" fmla="*/ 2197892 w 2628136"/>
              <a:gd name="connsiteY59" fmla="*/ 1351680 h 2162528"/>
              <a:gd name="connsiteX60" fmla="*/ 2281236 w 2628136"/>
              <a:gd name="connsiteY60" fmla="*/ 1482649 h 2162528"/>
              <a:gd name="connsiteX61" fmla="*/ 2266949 w 2628136"/>
              <a:gd name="connsiteY61" fmla="*/ 1365967 h 2162528"/>
              <a:gd name="connsiteX62" fmla="*/ 2615361 w 2628136"/>
              <a:gd name="connsiteY62" fmla="*/ 1450182 h 2162528"/>
              <a:gd name="connsiteX63" fmla="*/ 1838324 w 2628136"/>
              <a:gd name="connsiteY63" fmla="*/ 1132605 h 2162528"/>
              <a:gd name="connsiteX64" fmla="*/ 1739060 w 2628136"/>
              <a:gd name="connsiteY64" fmla="*/ 1012032 h 2162528"/>
              <a:gd name="connsiteX65" fmla="*/ 1610473 w 2628136"/>
              <a:gd name="connsiteY65" fmla="*/ 904875 h 2162528"/>
              <a:gd name="connsiteX66" fmla="*/ 1558086 w 2628136"/>
              <a:gd name="connsiteY66" fmla="*/ 785813 h 2162528"/>
              <a:gd name="connsiteX67" fmla="*/ 1515223 w 2628136"/>
              <a:gd name="connsiteY67" fmla="*/ 685800 h 2162528"/>
              <a:gd name="connsiteX68" fmla="*/ 1486648 w 2628136"/>
              <a:gd name="connsiteY68" fmla="*/ 542925 h 2162528"/>
              <a:gd name="connsiteX69" fmla="*/ 1458073 w 2628136"/>
              <a:gd name="connsiteY69" fmla="*/ 376238 h 2162528"/>
              <a:gd name="connsiteX70" fmla="*/ 1524748 w 2628136"/>
              <a:gd name="connsiteY70" fmla="*/ 423863 h 2162528"/>
              <a:gd name="connsiteX71" fmla="*/ 1577136 w 2628136"/>
              <a:gd name="connsiteY71" fmla="*/ 452438 h 2162528"/>
              <a:gd name="connsiteX72" fmla="*/ 1472361 w 2628136"/>
              <a:gd name="connsiteY72" fmla="*/ 309563 h 2162528"/>
              <a:gd name="connsiteX73" fmla="*/ 1439023 w 2628136"/>
              <a:gd name="connsiteY73" fmla="*/ 200025 h 2162528"/>
              <a:gd name="connsiteX74" fmla="*/ 1453311 w 2628136"/>
              <a:gd name="connsiteY74" fmla="*/ 90488 h 2162528"/>
              <a:gd name="connsiteX75" fmla="*/ 1481885 w 2628136"/>
              <a:gd name="connsiteY75" fmla="*/ 0 h 2162528"/>
              <a:gd name="connsiteX76" fmla="*/ 1355680 w 2628136"/>
              <a:gd name="connsiteY76" fmla="*/ 0 h 2162528"/>
              <a:gd name="connsiteX0" fmla="*/ 1355680 w 2647759"/>
              <a:gd name="connsiteY0" fmla="*/ 0 h 2162528"/>
              <a:gd name="connsiteX1" fmla="*/ 1327104 w 2647759"/>
              <a:gd name="connsiteY1" fmla="*/ 142875 h 2162528"/>
              <a:gd name="connsiteX2" fmla="*/ 1315198 w 2647759"/>
              <a:gd name="connsiteY2" fmla="*/ 252413 h 2162528"/>
              <a:gd name="connsiteX3" fmla="*/ 823913 w 2647759"/>
              <a:gd name="connsiteY3" fmla="*/ 427755 h 2162528"/>
              <a:gd name="connsiteX4" fmla="*/ 102394 w 2647759"/>
              <a:gd name="connsiteY4" fmla="*/ 227730 h 2162528"/>
              <a:gd name="connsiteX5" fmla="*/ 478632 w 2647759"/>
              <a:gd name="connsiteY5" fmla="*/ 358698 h 2162528"/>
              <a:gd name="connsiteX6" fmla="*/ 0 w 2647759"/>
              <a:gd name="connsiteY6" fmla="*/ 475380 h 2162528"/>
              <a:gd name="connsiteX7" fmla="*/ 531019 w 2647759"/>
              <a:gd name="connsiteY7" fmla="*/ 406324 h 2162528"/>
              <a:gd name="connsiteX8" fmla="*/ 800099 w 2647759"/>
              <a:gd name="connsiteY8" fmla="*/ 484904 h 2162528"/>
              <a:gd name="connsiteX9" fmla="*/ 217442 w 2647759"/>
              <a:gd name="connsiteY9" fmla="*/ 783432 h 2162528"/>
              <a:gd name="connsiteX10" fmla="*/ 597692 w 2647759"/>
              <a:gd name="connsiteY10" fmla="*/ 649211 h 2162528"/>
              <a:gd name="connsiteX11" fmla="*/ 638174 w 2647759"/>
              <a:gd name="connsiteY11" fmla="*/ 618254 h 2162528"/>
              <a:gd name="connsiteX12" fmla="*/ 842962 w 2647759"/>
              <a:gd name="connsiteY12" fmla="*/ 492049 h 2162528"/>
              <a:gd name="connsiteX13" fmla="*/ 933450 w 2647759"/>
              <a:gd name="connsiteY13" fmla="*/ 480142 h 2162528"/>
              <a:gd name="connsiteX14" fmla="*/ 957263 w 2647759"/>
              <a:gd name="connsiteY14" fmla="*/ 739699 h 2162528"/>
              <a:gd name="connsiteX15" fmla="*/ 990600 w 2647759"/>
              <a:gd name="connsiteY15" fmla="*/ 465855 h 2162528"/>
              <a:gd name="connsiteX16" fmla="*/ 1131094 w 2647759"/>
              <a:gd name="connsiteY16" fmla="*/ 430136 h 2162528"/>
              <a:gd name="connsiteX17" fmla="*/ 1066798 w 2647759"/>
              <a:gd name="connsiteY17" fmla="*/ 658736 h 2162528"/>
              <a:gd name="connsiteX18" fmla="*/ 1121568 w 2647759"/>
              <a:gd name="connsiteY18" fmla="*/ 592061 h 2162528"/>
              <a:gd name="connsiteX19" fmla="*/ 1140618 w 2647759"/>
              <a:gd name="connsiteY19" fmla="*/ 796849 h 2162528"/>
              <a:gd name="connsiteX20" fmla="*/ 1178719 w 2647759"/>
              <a:gd name="connsiteY20" fmla="*/ 413468 h 2162528"/>
              <a:gd name="connsiteX21" fmla="*/ 1315198 w 2647759"/>
              <a:gd name="connsiteY21" fmla="*/ 342900 h 2162528"/>
              <a:gd name="connsiteX22" fmla="*/ 1343773 w 2647759"/>
              <a:gd name="connsiteY22" fmla="*/ 471488 h 2162528"/>
              <a:gd name="connsiteX23" fmla="*/ 1396161 w 2647759"/>
              <a:gd name="connsiteY23" fmla="*/ 700088 h 2162528"/>
              <a:gd name="connsiteX24" fmla="*/ 1419973 w 2647759"/>
              <a:gd name="connsiteY24" fmla="*/ 828675 h 2162528"/>
              <a:gd name="connsiteX25" fmla="*/ 1329486 w 2647759"/>
              <a:gd name="connsiteY25" fmla="*/ 933450 h 2162528"/>
              <a:gd name="connsiteX26" fmla="*/ 1439023 w 2647759"/>
              <a:gd name="connsiteY26" fmla="*/ 871538 h 2162528"/>
              <a:gd name="connsiteX27" fmla="*/ 1439023 w 2647759"/>
              <a:gd name="connsiteY27" fmla="*/ 942975 h 2162528"/>
              <a:gd name="connsiteX28" fmla="*/ 1417591 w 2647759"/>
              <a:gd name="connsiteY28" fmla="*/ 1052513 h 2162528"/>
              <a:gd name="connsiteX29" fmla="*/ 1348536 w 2647759"/>
              <a:gd name="connsiteY29" fmla="*/ 1185863 h 2162528"/>
              <a:gd name="connsiteX30" fmla="*/ 1055642 w 2647759"/>
              <a:gd name="connsiteY30" fmla="*/ 1352549 h 2162528"/>
              <a:gd name="connsiteX31" fmla="*/ 707231 w 2647759"/>
              <a:gd name="connsiteY31" fmla="*/ 1339774 h 2162528"/>
              <a:gd name="connsiteX32" fmla="*/ 916781 w 2647759"/>
              <a:gd name="connsiteY32" fmla="*/ 1387398 h 2162528"/>
              <a:gd name="connsiteX33" fmla="*/ 562723 w 2647759"/>
              <a:gd name="connsiteY33" fmla="*/ 1421606 h 2162528"/>
              <a:gd name="connsiteX34" fmla="*/ 1229473 w 2647759"/>
              <a:gd name="connsiteY34" fmla="*/ 1347787 h 2162528"/>
              <a:gd name="connsiteX35" fmla="*/ 1191373 w 2647759"/>
              <a:gd name="connsiteY35" fmla="*/ 1466850 h 2162528"/>
              <a:gd name="connsiteX36" fmla="*/ 1234236 w 2647759"/>
              <a:gd name="connsiteY36" fmla="*/ 1414463 h 2162528"/>
              <a:gd name="connsiteX37" fmla="*/ 1262811 w 2647759"/>
              <a:gd name="connsiteY37" fmla="*/ 1328738 h 2162528"/>
              <a:gd name="connsiteX38" fmla="*/ 1400923 w 2647759"/>
              <a:gd name="connsiteY38" fmla="*/ 1209675 h 2162528"/>
              <a:gd name="connsiteX39" fmla="*/ 1400923 w 2647759"/>
              <a:gd name="connsiteY39" fmla="*/ 1338263 h 2162528"/>
              <a:gd name="connsiteX40" fmla="*/ 1396161 w 2647759"/>
              <a:gd name="connsiteY40" fmla="*/ 1395413 h 2162528"/>
              <a:gd name="connsiteX41" fmla="*/ 1339011 w 2647759"/>
              <a:gd name="connsiteY41" fmla="*/ 1466850 h 2162528"/>
              <a:gd name="connsiteX42" fmla="*/ 1234236 w 2647759"/>
              <a:gd name="connsiteY42" fmla="*/ 1566863 h 2162528"/>
              <a:gd name="connsiteX43" fmla="*/ 1415211 w 2647759"/>
              <a:gd name="connsiteY43" fmla="*/ 1443038 h 2162528"/>
              <a:gd name="connsiteX44" fmla="*/ 1462836 w 2647759"/>
              <a:gd name="connsiteY44" fmla="*/ 1581150 h 2162528"/>
              <a:gd name="connsiteX45" fmla="*/ 1505698 w 2647759"/>
              <a:gd name="connsiteY45" fmla="*/ 1852613 h 2162528"/>
              <a:gd name="connsiteX46" fmla="*/ 1467598 w 2647759"/>
              <a:gd name="connsiteY46" fmla="*/ 1990725 h 2162528"/>
              <a:gd name="connsiteX47" fmla="*/ 1448548 w 2647759"/>
              <a:gd name="connsiteY47" fmla="*/ 2162175 h 2162528"/>
              <a:gd name="connsiteX48" fmla="*/ 1519986 w 2647759"/>
              <a:gd name="connsiteY48" fmla="*/ 1943100 h 2162528"/>
              <a:gd name="connsiteX49" fmla="*/ 1539036 w 2647759"/>
              <a:gd name="connsiteY49" fmla="*/ 1881188 h 2162528"/>
              <a:gd name="connsiteX50" fmla="*/ 1543798 w 2647759"/>
              <a:gd name="connsiteY50" fmla="*/ 1738313 h 2162528"/>
              <a:gd name="connsiteX51" fmla="*/ 1529511 w 2647759"/>
              <a:gd name="connsiteY51" fmla="*/ 1524000 h 2162528"/>
              <a:gd name="connsiteX52" fmla="*/ 1529511 w 2647759"/>
              <a:gd name="connsiteY52" fmla="*/ 1323975 h 2162528"/>
              <a:gd name="connsiteX53" fmla="*/ 1562848 w 2647759"/>
              <a:gd name="connsiteY53" fmla="*/ 1190625 h 2162528"/>
              <a:gd name="connsiteX54" fmla="*/ 1562848 w 2647759"/>
              <a:gd name="connsiteY54" fmla="*/ 1090613 h 2162528"/>
              <a:gd name="connsiteX55" fmla="*/ 1579517 w 2647759"/>
              <a:gd name="connsiteY55" fmla="*/ 988218 h 2162528"/>
              <a:gd name="connsiteX56" fmla="*/ 1800973 w 2647759"/>
              <a:gd name="connsiteY56" fmla="*/ 1154907 h 2162528"/>
              <a:gd name="connsiteX57" fmla="*/ 2212181 w 2647759"/>
              <a:gd name="connsiteY57" fmla="*/ 1658861 h 2162528"/>
              <a:gd name="connsiteX58" fmla="*/ 1928811 w 2647759"/>
              <a:gd name="connsiteY58" fmla="*/ 1256430 h 2162528"/>
              <a:gd name="connsiteX59" fmla="*/ 2197892 w 2647759"/>
              <a:gd name="connsiteY59" fmla="*/ 1351680 h 2162528"/>
              <a:gd name="connsiteX60" fmla="*/ 2281236 w 2647759"/>
              <a:gd name="connsiteY60" fmla="*/ 1482649 h 2162528"/>
              <a:gd name="connsiteX61" fmla="*/ 2266949 w 2647759"/>
              <a:gd name="connsiteY61" fmla="*/ 1365967 h 2162528"/>
              <a:gd name="connsiteX62" fmla="*/ 2615361 w 2647759"/>
              <a:gd name="connsiteY62" fmla="*/ 1450182 h 2162528"/>
              <a:gd name="connsiteX63" fmla="*/ 2574130 w 2647759"/>
              <a:gd name="connsiteY63" fmla="*/ 1289767 h 2162528"/>
              <a:gd name="connsiteX64" fmla="*/ 1838324 w 2647759"/>
              <a:gd name="connsiteY64" fmla="*/ 1132605 h 2162528"/>
              <a:gd name="connsiteX65" fmla="*/ 1739060 w 2647759"/>
              <a:gd name="connsiteY65" fmla="*/ 1012032 h 2162528"/>
              <a:gd name="connsiteX66" fmla="*/ 1610473 w 2647759"/>
              <a:gd name="connsiteY66" fmla="*/ 904875 h 2162528"/>
              <a:gd name="connsiteX67" fmla="*/ 1558086 w 2647759"/>
              <a:gd name="connsiteY67" fmla="*/ 785813 h 2162528"/>
              <a:gd name="connsiteX68" fmla="*/ 1515223 w 2647759"/>
              <a:gd name="connsiteY68" fmla="*/ 685800 h 2162528"/>
              <a:gd name="connsiteX69" fmla="*/ 1486648 w 2647759"/>
              <a:gd name="connsiteY69" fmla="*/ 542925 h 2162528"/>
              <a:gd name="connsiteX70" fmla="*/ 1458073 w 2647759"/>
              <a:gd name="connsiteY70" fmla="*/ 376238 h 2162528"/>
              <a:gd name="connsiteX71" fmla="*/ 1524748 w 2647759"/>
              <a:gd name="connsiteY71" fmla="*/ 423863 h 2162528"/>
              <a:gd name="connsiteX72" fmla="*/ 1577136 w 2647759"/>
              <a:gd name="connsiteY72" fmla="*/ 452438 h 2162528"/>
              <a:gd name="connsiteX73" fmla="*/ 1472361 w 2647759"/>
              <a:gd name="connsiteY73" fmla="*/ 309563 h 2162528"/>
              <a:gd name="connsiteX74" fmla="*/ 1439023 w 2647759"/>
              <a:gd name="connsiteY74" fmla="*/ 200025 h 2162528"/>
              <a:gd name="connsiteX75" fmla="*/ 1453311 w 2647759"/>
              <a:gd name="connsiteY75" fmla="*/ 90488 h 2162528"/>
              <a:gd name="connsiteX76" fmla="*/ 1481885 w 2647759"/>
              <a:gd name="connsiteY76" fmla="*/ 0 h 2162528"/>
              <a:gd name="connsiteX77" fmla="*/ 1355680 w 2647759"/>
              <a:gd name="connsiteY77" fmla="*/ 0 h 2162528"/>
              <a:gd name="connsiteX0" fmla="*/ 1355680 w 2618496"/>
              <a:gd name="connsiteY0" fmla="*/ 0 h 2162528"/>
              <a:gd name="connsiteX1" fmla="*/ 1327104 w 2618496"/>
              <a:gd name="connsiteY1" fmla="*/ 142875 h 2162528"/>
              <a:gd name="connsiteX2" fmla="*/ 1315198 w 2618496"/>
              <a:gd name="connsiteY2" fmla="*/ 252413 h 2162528"/>
              <a:gd name="connsiteX3" fmla="*/ 823913 w 2618496"/>
              <a:gd name="connsiteY3" fmla="*/ 427755 h 2162528"/>
              <a:gd name="connsiteX4" fmla="*/ 102394 w 2618496"/>
              <a:gd name="connsiteY4" fmla="*/ 227730 h 2162528"/>
              <a:gd name="connsiteX5" fmla="*/ 478632 w 2618496"/>
              <a:gd name="connsiteY5" fmla="*/ 358698 h 2162528"/>
              <a:gd name="connsiteX6" fmla="*/ 0 w 2618496"/>
              <a:gd name="connsiteY6" fmla="*/ 475380 h 2162528"/>
              <a:gd name="connsiteX7" fmla="*/ 531019 w 2618496"/>
              <a:gd name="connsiteY7" fmla="*/ 406324 h 2162528"/>
              <a:gd name="connsiteX8" fmla="*/ 800099 w 2618496"/>
              <a:gd name="connsiteY8" fmla="*/ 484904 h 2162528"/>
              <a:gd name="connsiteX9" fmla="*/ 217442 w 2618496"/>
              <a:gd name="connsiteY9" fmla="*/ 783432 h 2162528"/>
              <a:gd name="connsiteX10" fmla="*/ 597692 w 2618496"/>
              <a:gd name="connsiteY10" fmla="*/ 649211 h 2162528"/>
              <a:gd name="connsiteX11" fmla="*/ 638174 w 2618496"/>
              <a:gd name="connsiteY11" fmla="*/ 618254 h 2162528"/>
              <a:gd name="connsiteX12" fmla="*/ 842962 w 2618496"/>
              <a:gd name="connsiteY12" fmla="*/ 492049 h 2162528"/>
              <a:gd name="connsiteX13" fmla="*/ 933450 w 2618496"/>
              <a:gd name="connsiteY13" fmla="*/ 480142 h 2162528"/>
              <a:gd name="connsiteX14" fmla="*/ 957263 w 2618496"/>
              <a:gd name="connsiteY14" fmla="*/ 739699 h 2162528"/>
              <a:gd name="connsiteX15" fmla="*/ 990600 w 2618496"/>
              <a:gd name="connsiteY15" fmla="*/ 465855 h 2162528"/>
              <a:gd name="connsiteX16" fmla="*/ 1131094 w 2618496"/>
              <a:gd name="connsiteY16" fmla="*/ 430136 h 2162528"/>
              <a:gd name="connsiteX17" fmla="*/ 1066798 w 2618496"/>
              <a:gd name="connsiteY17" fmla="*/ 658736 h 2162528"/>
              <a:gd name="connsiteX18" fmla="*/ 1121568 w 2618496"/>
              <a:gd name="connsiteY18" fmla="*/ 592061 h 2162528"/>
              <a:gd name="connsiteX19" fmla="*/ 1140618 w 2618496"/>
              <a:gd name="connsiteY19" fmla="*/ 796849 h 2162528"/>
              <a:gd name="connsiteX20" fmla="*/ 1178719 w 2618496"/>
              <a:gd name="connsiteY20" fmla="*/ 413468 h 2162528"/>
              <a:gd name="connsiteX21" fmla="*/ 1315198 w 2618496"/>
              <a:gd name="connsiteY21" fmla="*/ 342900 h 2162528"/>
              <a:gd name="connsiteX22" fmla="*/ 1343773 w 2618496"/>
              <a:gd name="connsiteY22" fmla="*/ 471488 h 2162528"/>
              <a:gd name="connsiteX23" fmla="*/ 1396161 w 2618496"/>
              <a:gd name="connsiteY23" fmla="*/ 700088 h 2162528"/>
              <a:gd name="connsiteX24" fmla="*/ 1419973 w 2618496"/>
              <a:gd name="connsiteY24" fmla="*/ 828675 h 2162528"/>
              <a:gd name="connsiteX25" fmla="*/ 1329486 w 2618496"/>
              <a:gd name="connsiteY25" fmla="*/ 933450 h 2162528"/>
              <a:gd name="connsiteX26" fmla="*/ 1439023 w 2618496"/>
              <a:gd name="connsiteY26" fmla="*/ 871538 h 2162528"/>
              <a:gd name="connsiteX27" fmla="*/ 1439023 w 2618496"/>
              <a:gd name="connsiteY27" fmla="*/ 942975 h 2162528"/>
              <a:gd name="connsiteX28" fmla="*/ 1417591 w 2618496"/>
              <a:gd name="connsiteY28" fmla="*/ 1052513 h 2162528"/>
              <a:gd name="connsiteX29" fmla="*/ 1348536 w 2618496"/>
              <a:gd name="connsiteY29" fmla="*/ 1185863 h 2162528"/>
              <a:gd name="connsiteX30" fmla="*/ 1055642 w 2618496"/>
              <a:gd name="connsiteY30" fmla="*/ 1352549 h 2162528"/>
              <a:gd name="connsiteX31" fmla="*/ 707231 w 2618496"/>
              <a:gd name="connsiteY31" fmla="*/ 1339774 h 2162528"/>
              <a:gd name="connsiteX32" fmla="*/ 916781 w 2618496"/>
              <a:gd name="connsiteY32" fmla="*/ 1387398 h 2162528"/>
              <a:gd name="connsiteX33" fmla="*/ 562723 w 2618496"/>
              <a:gd name="connsiteY33" fmla="*/ 1421606 h 2162528"/>
              <a:gd name="connsiteX34" fmla="*/ 1229473 w 2618496"/>
              <a:gd name="connsiteY34" fmla="*/ 1347787 h 2162528"/>
              <a:gd name="connsiteX35" fmla="*/ 1191373 w 2618496"/>
              <a:gd name="connsiteY35" fmla="*/ 1466850 h 2162528"/>
              <a:gd name="connsiteX36" fmla="*/ 1234236 w 2618496"/>
              <a:gd name="connsiteY36" fmla="*/ 1414463 h 2162528"/>
              <a:gd name="connsiteX37" fmla="*/ 1262811 w 2618496"/>
              <a:gd name="connsiteY37" fmla="*/ 1328738 h 2162528"/>
              <a:gd name="connsiteX38" fmla="*/ 1400923 w 2618496"/>
              <a:gd name="connsiteY38" fmla="*/ 1209675 h 2162528"/>
              <a:gd name="connsiteX39" fmla="*/ 1400923 w 2618496"/>
              <a:gd name="connsiteY39" fmla="*/ 1338263 h 2162528"/>
              <a:gd name="connsiteX40" fmla="*/ 1396161 w 2618496"/>
              <a:gd name="connsiteY40" fmla="*/ 1395413 h 2162528"/>
              <a:gd name="connsiteX41" fmla="*/ 1339011 w 2618496"/>
              <a:gd name="connsiteY41" fmla="*/ 1466850 h 2162528"/>
              <a:gd name="connsiteX42" fmla="*/ 1234236 w 2618496"/>
              <a:gd name="connsiteY42" fmla="*/ 1566863 h 2162528"/>
              <a:gd name="connsiteX43" fmla="*/ 1415211 w 2618496"/>
              <a:gd name="connsiteY43" fmla="*/ 1443038 h 2162528"/>
              <a:gd name="connsiteX44" fmla="*/ 1462836 w 2618496"/>
              <a:gd name="connsiteY44" fmla="*/ 1581150 h 2162528"/>
              <a:gd name="connsiteX45" fmla="*/ 1505698 w 2618496"/>
              <a:gd name="connsiteY45" fmla="*/ 1852613 h 2162528"/>
              <a:gd name="connsiteX46" fmla="*/ 1467598 w 2618496"/>
              <a:gd name="connsiteY46" fmla="*/ 1990725 h 2162528"/>
              <a:gd name="connsiteX47" fmla="*/ 1448548 w 2618496"/>
              <a:gd name="connsiteY47" fmla="*/ 2162175 h 2162528"/>
              <a:gd name="connsiteX48" fmla="*/ 1519986 w 2618496"/>
              <a:gd name="connsiteY48" fmla="*/ 1943100 h 2162528"/>
              <a:gd name="connsiteX49" fmla="*/ 1539036 w 2618496"/>
              <a:gd name="connsiteY49" fmla="*/ 1881188 h 2162528"/>
              <a:gd name="connsiteX50" fmla="*/ 1543798 w 2618496"/>
              <a:gd name="connsiteY50" fmla="*/ 1738313 h 2162528"/>
              <a:gd name="connsiteX51" fmla="*/ 1529511 w 2618496"/>
              <a:gd name="connsiteY51" fmla="*/ 1524000 h 2162528"/>
              <a:gd name="connsiteX52" fmla="*/ 1529511 w 2618496"/>
              <a:gd name="connsiteY52" fmla="*/ 1323975 h 2162528"/>
              <a:gd name="connsiteX53" fmla="*/ 1562848 w 2618496"/>
              <a:gd name="connsiteY53" fmla="*/ 1190625 h 2162528"/>
              <a:gd name="connsiteX54" fmla="*/ 1562848 w 2618496"/>
              <a:gd name="connsiteY54" fmla="*/ 1090613 h 2162528"/>
              <a:gd name="connsiteX55" fmla="*/ 1579517 w 2618496"/>
              <a:gd name="connsiteY55" fmla="*/ 988218 h 2162528"/>
              <a:gd name="connsiteX56" fmla="*/ 1800973 w 2618496"/>
              <a:gd name="connsiteY56" fmla="*/ 1154907 h 2162528"/>
              <a:gd name="connsiteX57" fmla="*/ 2212181 w 2618496"/>
              <a:gd name="connsiteY57" fmla="*/ 1658861 h 2162528"/>
              <a:gd name="connsiteX58" fmla="*/ 1928811 w 2618496"/>
              <a:gd name="connsiteY58" fmla="*/ 1256430 h 2162528"/>
              <a:gd name="connsiteX59" fmla="*/ 2197892 w 2618496"/>
              <a:gd name="connsiteY59" fmla="*/ 1351680 h 2162528"/>
              <a:gd name="connsiteX60" fmla="*/ 2281236 w 2618496"/>
              <a:gd name="connsiteY60" fmla="*/ 1482649 h 2162528"/>
              <a:gd name="connsiteX61" fmla="*/ 2266949 w 2618496"/>
              <a:gd name="connsiteY61" fmla="*/ 1365967 h 2162528"/>
              <a:gd name="connsiteX62" fmla="*/ 2615361 w 2618496"/>
              <a:gd name="connsiteY62" fmla="*/ 1450182 h 2162528"/>
              <a:gd name="connsiteX63" fmla="*/ 2574130 w 2618496"/>
              <a:gd name="connsiteY63" fmla="*/ 1289767 h 2162528"/>
              <a:gd name="connsiteX64" fmla="*/ 2338386 w 2618496"/>
              <a:gd name="connsiteY64" fmla="*/ 1342155 h 2162528"/>
              <a:gd name="connsiteX65" fmla="*/ 1838324 w 2618496"/>
              <a:gd name="connsiteY65" fmla="*/ 1132605 h 2162528"/>
              <a:gd name="connsiteX66" fmla="*/ 1739060 w 2618496"/>
              <a:gd name="connsiteY66" fmla="*/ 1012032 h 2162528"/>
              <a:gd name="connsiteX67" fmla="*/ 1610473 w 2618496"/>
              <a:gd name="connsiteY67" fmla="*/ 904875 h 2162528"/>
              <a:gd name="connsiteX68" fmla="*/ 1558086 w 2618496"/>
              <a:gd name="connsiteY68" fmla="*/ 785813 h 2162528"/>
              <a:gd name="connsiteX69" fmla="*/ 1515223 w 2618496"/>
              <a:gd name="connsiteY69" fmla="*/ 685800 h 2162528"/>
              <a:gd name="connsiteX70" fmla="*/ 1486648 w 2618496"/>
              <a:gd name="connsiteY70" fmla="*/ 542925 h 2162528"/>
              <a:gd name="connsiteX71" fmla="*/ 1458073 w 2618496"/>
              <a:gd name="connsiteY71" fmla="*/ 376238 h 2162528"/>
              <a:gd name="connsiteX72" fmla="*/ 1524748 w 2618496"/>
              <a:gd name="connsiteY72" fmla="*/ 423863 h 2162528"/>
              <a:gd name="connsiteX73" fmla="*/ 1577136 w 2618496"/>
              <a:gd name="connsiteY73" fmla="*/ 452438 h 2162528"/>
              <a:gd name="connsiteX74" fmla="*/ 1472361 w 2618496"/>
              <a:gd name="connsiteY74" fmla="*/ 309563 h 2162528"/>
              <a:gd name="connsiteX75" fmla="*/ 1439023 w 2618496"/>
              <a:gd name="connsiteY75" fmla="*/ 200025 h 2162528"/>
              <a:gd name="connsiteX76" fmla="*/ 1453311 w 2618496"/>
              <a:gd name="connsiteY76" fmla="*/ 90488 h 2162528"/>
              <a:gd name="connsiteX77" fmla="*/ 1481885 w 2618496"/>
              <a:gd name="connsiteY77" fmla="*/ 0 h 2162528"/>
              <a:gd name="connsiteX78" fmla="*/ 1355680 w 2618496"/>
              <a:gd name="connsiteY78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212181 w 2623300"/>
              <a:gd name="connsiteY57" fmla="*/ 1658861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1838324 w 2623300"/>
              <a:gd name="connsiteY66" fmla="*/ 1132605 h 2162528"/>
              <a:gd name="connsiteX67" fmla="*/ 1739060 w 2623300"/>
              <a:gd name="connsiteY67" fmla="*/ 1012032 h 2162528"/>
              <a:gd name="connsiteX68" fmla="*/ 1610473 w 2623300"/>
              <a:gd name="connsiteY68" fmla="*/ 904875 h 2162528"/>
              <a:gd name="connsiteX69" fmla="*/ 1558086 w 2623300"/>
              <a:gd name="connsiteY69" fmla="*/ 785813 h 2162528"/>
              <a:gd name="connsiteX70" fmla="*/ 1515223 w 2623300"/>
              <a:gd name="connsiteY70" fmla="*/ 685800 h 2162528"/>
              <a:gd name="connsiteX71" fmla="*/ 1486648 w 2623300"/>
              <a:gd name="connsiteY71" fmla="*/ 542925 h 2162528"/>
              <a:gd name="connsiteX72" fmla="*/ 1458073 w 2623300"/>
              <a:gd name="connsiteY72" fmla="*/ 376238 h 2162528"/>
              <a:gd name="connsiteX73" fmla="*/ 1524748 w 2623300"/>
              <a:gd name="connsiteY73" fmla="*/ 423863 h 2162528"/>
              <a:gd name="connsiteX74" fmla="*/ 1577136 w 2623300"/>
              <a:gd name="connsiteY74" fmla="*/ 452438 h 2162528"/>
              <a:gd name="connsiteX75" fmla="*/ 1472361 w 2623300"/>
              <a:gd name="connsiteY75" fmla="*/ 309563 h 2162528"/>
              <a:gd name="connsiteX76" fmla="*/ 1439023 w 2623300"/>
              <a:gd name="connsiteY76" fmla="*/ 200025 h 2162528"/>
              <a:gd name="connsiteX77" fmla="*/ 1453311 w 2623300"/>
              <a:gd name="connsiteY77" fmla="*/ 90488 h 2162528"/>
              <a:gd name="connsiteX78" fmla="*/ 1481885 w 2623300"/>
              <a:gd name="connsiteY78" fmla="*/ 0 h 2162528"/>
              <a:gd name="connsiteX79" fmla="*/ 1355680 w 2623300"/>
              <a:gd name="connsiteY79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212181 w 2623300"/>
              <a:gd name="connsiteY57" fmla="*/ 1658861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355055 w 2623300"/>
              <a:gd name="connsiteY66" fmla="*/ 1180230 h 2162528"/>
              <a:gd name="connsiteX67" fmla="*/ 1838324 w 2623300"/>
              <a:gd name="connsiteY67" fmla="*/ 1132605 h 2162528"/>
              <a:gd name="connsiteX68" fmla="*/ 1739060 w 2623300"/>
              <a:gd name="connsiteY68" fmla="*/ 1012032 h 2162528"/>
              <a:gd name="connsiteX69" fmla="*/ 1610473 w 2623300"/>
              <a:gd name="connsiteY69" fmla="*/ 904875 h 2162528"/>
              <a:gd name="connsiteX70" fmla="*/ 1558086 w 2623300"/>
              <a:gd name="connsiteY70" fmla="*/ 785813 h 2162528"/>
              <a:gd name="connsiteX71" fmla="*/ 1515223 w 2623300"/>
              <a:gd name="connsiteY71" fmla="*/ 685800 h 2162528"/>
              <a:gd name="connsiteX72" fmla="*/ 1486648 w 2623300"/>
              <a:gd name="connsiteY72" fmla="*/ 542925 h 2162528"/>
              <a:gd name="connsiteX73" fmla="*/ 1458073 w 2623300"/>
              <a:gd name="connsiteY73" fmla="*/ 376238 h 2162528"/>
              <a:gd name="connsiteX74" fmla="*/ 1524748 w 2623300"/>
              <a:gd name="connsiteY74" fmla="*/ 423863 h 2162528"/>
              <a:gd name="connsiteX75" fmla="*/ 1577136 w 2623300"/>
              <a:gd name="connsiteY75" fmla="*/ 452438 h 2162528"/>
              <a:gd name="connsiteX76" fmla="*/ 1472361 w 2623300"/>
              <a:gd name="connsiteY76" fmla="*/ 309563 h 2162528"/>
              <a:gd name="connsiteX77" fmla="*/ 1439023 w 2623300"/>
              <a:gd name="connsiteY77" fmla="*/ 200025 h 2162528"/>
              <a:gd name="connsiteX78" fmla="*/ 1453311 w 2623300"/>
              <a:gd name="connsiteY78" fmla="*/ 90488 h 2162528"/>
              <a:gd name="connsiteX79" fmla="*/ 1481885 w 2623300"/>
              <a:gd name="connsiteY79" fmla="*/ 0 h 2162528"/>
              <a:gd name="connsiteX80" fmla="*/ 1355680 w 2623300"/>
              <a:gd name="connsiteY80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212181 w 2623300"/>
              <a:gd name="connsiteY57" fmla="*/ 1658861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355055 w 2623300"/>
              <a:gd name="connsiteY66" fmla="*/ 1180230 h 2162528"/>
              <a:gd name="connsiteX67" fmla="*/ 2121692 w 2623300"/>
              <a:gd name="connsiteY67" fmla="*/ 1280242 h 2162528"/>
              <a:gd name="connsiteX68" fmla="*/ 1838324 w 2623300"/>
              <a:gd name="connsiteY68" fmla="*/ 1132605 h 2162528"/>
              <a:gd name="connsiteX69" fmla="*/ 1739060 w 2623300"/>
              <a:gd name="connsiteY69" fmla="*/ 1012032 h 2162528"/>
              <a:gd name="connsiteX70" fmla="*/ 1610473 w 2623300"/>
              <a:gd name="connsiteY70" fmla="*/ 904875 h 2162528"/>
              <a:gd name="connsiteX71" fmla="*/ 1558086 w 2623300"/>
              <a:gd name="connsiteY71" fmla="*/ 785813 h 2162528"/>
              <a:gd name="connsiteX72" fmla="*/ 1515223 w 2623300"/>
              <a:gd name="connsiteY72" fmla="*/ 685800 h 2162528"/>
              <a:gd name="connsiteX73" fmla="*/ 1486648 w 2623300"/>
              <a:gd name="connsiteY73" fmla="*/ 542925 h 2162528"/>
              <a:gd name="connsiteX74" fmla="*/ 1458073 w 2623300"/>
              <a:gd name="connsiteY74" fmla="*/ 376238 h 2162528"/>
              <a:gd name="connsiteX75" fmla="*/ 1524748 w 2623300"/>
              <a:gd name="connsiteY75" fmla="*/ 423863 h 2162528"/>
              <a:gd name="connsiteX76" fmla="*/ 1577136 w 2623300"/>
              <a:gd name="connsiteY76" fmla="*/ 452438 h 2162528"/>
              <a:gd name="connsiteX77" fmla="*/ 1472361 w 2623300"/>
              <a:gd name="connsiteY77" fmla="*/ 309563 h 2162528"/>
              <a:gd name="connsiteX78" fmla="*/ 1439023 w 2623300"/>
              <a:gd name="connsiteY78" fmla="*/ 200025 h 2162528"/>
              <a:gd name="connsiteX79" fmla="*/ 1453311 w 2623300"/>
              <a:gd name="connsiteY79" fmla="*/ 90488 h 2162528"/>
              <a:gd name="connsiteX80" fmla="*/ 1481885 w 2623300"/>
              <a:gd name="connsiteY80" fmla="*/ 0 h 2162528"/>
              <a:gd name="connsiteX81" fmla="*/ 1355680 w 2623300"/>
              <a:gd name="connsiteY81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212181 w 2623300"/>
              <a:gd name="connsiteY57" fmla="*/ 1658861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95511 w 2623300"/>
              <a:gd name="connsiteY66" fmla="*/ 1294530 h 2162528"/>
              <a:gd name="connsiteX67" fmla="*/ 2355055 w 2623300"/>
              <a:gd name="connsiteY67" fmla="*/ 1180230 h 2162528"/>
              <a:gd name="connsiteX68" fmla="*/ 2121692 w 2623300"/>
              <a:gd name="connsiteY68" fmla="*/ 1280242 h 2162528"/>
              <a:gd name="connsiteX69" fmla="*/ 1838324 w 2623300"/>
              <a:gd name="connsiteY69" fmla="*/ 1132605 h 2162528"/>
              <a:gd name="connsiteX70" fmla="*/ 1739060 w 2623300"/>
              <a:gd name="connsiteY70" fmla="*/ 1012032 h 2162528"/>
              <a:gd name="connsiteX71" fmla="*/ 1610473 w 2623300"/>
              <a:gd name="connsiteY71" fmla="*/ 904875 h 2162528"/>
              <a:gd name="connsiteX72" fmla="*/ 1558086 w 2623300"/>
              <a:gd name="connsiteY72" fmla="*/ 785813 h 2162528"/>
              <a:gd name="connsiteX73" fmla="*/ 1515223 w 2623300"/>
              <a:gd name="connsiteY73" fmla="*/ 685800 h 2162528"/>
              <a:gd name="connsiteX74" fmla="*/ 1486648 w 2623300"/>
              <a:gd name="connsiteY74" fmla="*/ 542925 h 2162528"/>
              <a:gd name="connsiteX75" fmla="*/ 1458073 w 2623300"/>
              <a:gd name="connsiteY75" fmla="*/ 376238 h 2162528"/>
              <a:gd name="connsiteX76" fmla="*/ 1524748 w 2623300"/>
              <a:gd name="connsiteY76" fmla="*/ 423863 h 2162528"/>
              <a:gd name="connsiteX77" fmla="*/ 1577136 w 2623300"/>
              <a:gd name="connsiteY77" fmla="*/ 452438 h 2162528"/>
              <a:gd name="connsiteX78" fmla="*/ 1472361 w 2623300"/>
              <a:gd name="connsiteY78" fmla="*/ 309563 h 2162528"/>
              <a:gd name="connsiteX79" fmla="*/ 1439023 w 2623300"/>
              <a:gd name="connsiteY79" fmla="*/ 200025 h 2162528"/>
              <a:gd name="connsiteX80" fmla="*/ 1453311 w 2623300"/>
              <a:gd name="connsiteY80" fmla="*/ 90488 h 2162528"/>
              <a:gd name="connsiteX81" fmla="*/ 1481885 w 2623300"/>
              <a:gd name="connsiteY81" fmla="*/ 0 h 2162528"/>
              <a:gd name="connsiteX82" fmla="*/ 1355680 w 2623300"/>
              <a:gd name="connsiteY82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212181 w 2623300"/>
              <a:gd name="connsiteY57" fmla="*/ 1658861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95511 w 2623300"/>
              <a:gd name="connsiteY66" fmla="*/ 1294530 h 2162528"/>
              <a:gd name="connsiteX67" fmla="*/ 2243137 w 2623300"/>
              <a:gd name="connsiteY67" fmla="*/ 1242142 h 2162528"/>
              <a:gd name="connsiteX68" fmla="*/ 2121692 w 2623300"/>
              <a:gd name="connsiteY68" fmla="*/ 1280242 h 2162528"/>
              <a:gd name="connsiteX69" fmla="*/ 1838324 w 2623300"/>
              <a:gd name="connsiteY69" fmla="*/ 1132605 h 2162528"/>
              <a:gd name="connsiteX70" fmla="*/ 1739060 w 2623300"/>
              <a:gd name="connsiteY70" fmla="*/ 1012032 h 2162528"/>
              <a:gd name="connsiteX71" fmla="*/ 1610473 w 2623300"/>
              <a:gd name="connsiteY71" fmla="*/ 904875 h 2162528"/>
              <a:gd name="connsiteX72" fmla="*/ 1558086 w 2623300"/>
              <a:gd name="connsiteY72" fmla="*/ 785813 h 2162528"/>
              <a:gd name="connsiteX73" fmla="*/ 1515223 w 2623300"/>
              <a:gd name="connsiteY73" fmla="*/ 685800 h 2162528"/>
              <a:gd name="connsiteX74" fmla="*/ 1486648 w 2623300"/>
              <a:gd name="connsiteY74" fmla="*/ 542925 h 2162528"/>
              <a:gd name="connsiteX75" fmla="*/ 1458073 w 2623300"/>
              <a:gd name="connsiteY75" fmla="*/ 376238 h 2162528"/>
              <a:gd name="connsiteX76" fmla="*/ 1524748 w 2623300"/>
              <a:gd name="connsiteY76" fmla="*/ 423863 h 2162528"/>
              <a:gd name="connsiteX77" fmla="*/ 1577136 w 2623300"/>
              <a:gd name="connsiteY77" fmla="*/ 452438 h 2162528"/>
              <a:gd name="connsiteX78" fmla="*/ 1472361 w 2623300"/>
              <a:gd name="connsiteY78" fmla="*/ 309563 h 2162528"/>
              <a:gd name="connsiteX79" fmla="*/ 1439023 w 2623300"/>
              <a:gd name="connsiteY79" fmla="*/ 200025 h 2162528"/>
              <a:gd name="connsiteX80" fmla="*/ 1453311 w 2623300"/>
              <a:gd name="connsiteY80" fmla="*/ 90488 h 2162528"/>
              <a:gd name="connsiteX81" fmla="*/ 1481885 w 2623300"/>
              <a:gd name="connsiteY81" fmla="*/ 0 h 2162528"/>
              <a:gd name="connsiteX82" fmla="*/ 1355680 w 2623300"/>
              <a:gd name="connsiteY82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212181 w 2623300"/>
              <a:gd name="connsiteY57" fmla="*/ 1658861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95511 w 2623300"/>
              <a:gd name="connsiteY66" fmla="*/ 1294530 h 2162528"/>
              <a:gd name="connsiteX67" fmla="*/ 2243137 w 2623300"/>
              <a:gd name="connsiteY67" fmla="*/ 1242142 h 2162528"/>
              <a:gd name="connsiteX68" fmla="*/ 2121692 w 2623300"/>
              <a:gd name="connsiteY68" fmla="*/ 1280242 h 2162528"/>
              <a:gd name="connsiteX69" fmla="*/ 2074067 w 2623300"/>
              <a:gd name="connsiteY69" fmla="*/ 1142130 h 2162528"/>
              <a:gd name="connsiteX70" fmla="*/ 1838324 w 2623300"/>
              <a:gd name="connsiteY70" fmla="*/ 1132605 h 2162528"/>
              <a:gd name="connsiteX71" fmla="*/ 1739060 w 2623300"/>
              <a:gd name="connsiteY71" fmla="*/ 1012032 h 2162528"/>
              <a:gd name="connsiteX72" fmla="*/ 1610473 w 2623300"/>
              <a:gd name="connsiteY72" fmla="*/ 904875 h 2162528"/>
              <a:gd name="connsiteX73" fmla="*/ 1558086 w 2623300"/>
              <a:gd name="connsiteY73" fmla="*/ 785813 h 2162528"/>
              <a:gd name="connsiteX74" fmla="*/ 1515223 w 2623300"/>
              <a:gd name="connsiteY74" fmla="*/ 685800 h 2162528"/>
              <a:gd name="connsiteX75" fmla="*/ 1486648 w 2623300"/>
              <a:gd name="connsiteY75" fmla="*/ 542925 h 2162528"/>
              <a:gd name="connsiteX76" fmla="*/ 1458073 w 2623300"/>
              <a:gd name="connsiteY76" fmla="*/ 376238 h 2162528"/>
              <a:gd name="connsiteX77" fmla="*/ 1524748 w 2623300"/>
              <a:gd name="connsiteY77" fmla="*/ 423863 h 2162528"/>
              <a:gd name="connsiteX78" fmla="*/ 1577136 w 2623300"/>
              <a:gd name="connsiteY78" fmla="*/ 452438 h 2162528"/>
              <a:gd name="connsiteX79" fmla="*/ 1472361 w 2623300"/>
              <a:gd name="connsiteY79" fmla="*/ 309563 h 2162528"/>
              <a:gd name="connsiteX80" fmla="*/ 1439023 w 2623300"/>
              <a:gd name="connsiteY80" fmla="*/ 200025 h 2162528"/>
              <a:gd name="connsiteX81" fmla="*/ 1453311 w 2623300"/>
              <a:gd name="connsiteY81" fmla="*/ 90488 h 2162528"/>
              <a:gd name="connsiteX82" fmla="*/ 1481885 w 2623300"/>
              <a:gd name="connsiteY82" fmla="*/ 0 h 2162528"/>
              <a:gd name="connsiteX83" fmla="*/ 1355680 w 2623300"/>
              <a:gd name="connsiteY83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212181 w 2623300"/>
              <a:gd name="connsiteY57" fmla="*/ 1658861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95511 w 2623300"/>
              <a:gd name="connsiteY66" fmla="*/ 1294530 h 2162528"/>
              <a:gd name="connsiteX67" fmla="*/ 2243137 w 2623300"/>
              <a:gd name="connsiteY67" fmla="*/ 1242142 h 2162528"/>
              <a:gd name="connsiteX68" fmla="*/ 2121692 w 2623300"/>
              <a:gd name="connsiteY68" fmla="*/ 1280242 h 2162528"/>
              <a:gd name="connsiteX69" fmla="*/ 2119311 w 2623300"/>
              <a:gd name="connsiteY69" fmla="*/ 1163561 h 2162528"/>
              <a:gd name="connsiteX70" fmla="*/ 1838324 w 2623300"/>
              <a:gd name="connsiteY70" fmla="*/ 1132605 h 2162528"/>
              <a:gd name="connsiteX71" fmla="*/ 1739060 w 2623300"/>
              <a:gd name="connsiteY71" fmla="*/ 1012032 h 2162528"/>
              <a:gd name="connsiteX72" fmla="*/ 1610473 w 2623300"/>
              <a:gd name="connsiteY72" fmla="*/ 904875 h 2162528"/>
              <a:gd name="connsiteX73" fmla="*/ 1558086 w 2623300"/>
              <a:gd name="connsiteY73" fmla="*/ 785813 h 2162528"/>
              <a:gd name="connsiteX74" fmla="*/ 1515223 w 2623300"/>
              <a:gd name="connsiteY74" fmla="*/ 685800 h 2162528"/>
              <a:gd name="connsiteX75" fmla="*/ 1486648 w 2623300"/>
              <a:gd name="connsiteY75" fmla="*/ 542925 h 2162528"/>
              <a:gd name="connsiteX76" fmla="*/ 1458073 w 2623300"/>
              <a:gd name="connsiteY76" fmla="*/ 376238 h 2162528"/>
              <a:gd name="connsiteX77" fmla="*/ 1524748 w 2623300"/>
              <a:gd name="connsiteY77" fmla="*/ 423863 h 2162528"/>
              <a:gd name="connsiteX78" fmla="*/ 1577136 w 2623300"/>
              <a:gd name="connsiteY78" fmla="*/ 452438 h 2162528"/>
              <a:gd name="connsiteX79" fmla="*/ 1472361 w 2623300"/>
              <a:gd name="connsiteY79" fmla="*/ 309563 h 2162528"/>
              <a:gd name="connsiteX80" fmla="*/ 1439023 w 2623300"/>
              <a:gd name="connsiteY80" fmla="*/ 200025 h 2162528"/>
              <a:gd name="connsiteX81" fmla="*/ 1453311 w 2623300"/>
              <a:gd name="connsiteY81" fmla="*/ 90488 h 2162528"/>
              <a:gd name="connsiteX82" fmla="*/ 1481885 w 2623300"/>
              <a:gd name="connsiteY82" fmla="*/ 0 h 2162528"/>
              <a:gd name="connsiteX83" fmla="*/ 1355680 w 2623300"/>
              <a:gd name="connsiteY83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212181 w 2623300"/>
              <a:gd name="connsiteY57" fmla="*/ 1658861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95511 w 2623300"/>
              <a:gd name="connsiteY66" fmla="*/ 1294530 h 2162528"/>
              <a:gd name="connsiteX67" fmla="*/ 2243137 w 2623300"/>
              <a:gd name="connsiteY67" fmla="*/ 1242142 h 2162528"/>
              <a:gd name="connsiteX68" fmla="*/ 2121692 w 2623300"/>
              <a:gd name="connsiteY68" fmla="*/ 1280242 h 2162528"/>
              <a:gd name="connsiteX69" fmla="*/ 2119311 w 2623300"/>
              <a:gd name="connsiteY69" fmla="*/ 1163561 h 2162528"/>
              <a:gd name="connsiteX70" fmla="*/ 2031205 w 2623300"/>
              <a:gd name="connsiteY70" fmla="*/ 1127842 h 2162528"/>
              <a:gd name="connsiteX71" fmla="*/ 1838324 w 2623300"/>
              <a:gd name="connsiteY71" fmla="*/ 1132605 h 2162528"/>
              <a:gd name="connsiteX72" fmla="*/ 1739060 w 2623300"/>
              <a:gd name="connsiteY72" fmla="*/ 1012032 h 2162528"/>
              <a:gd name="connsiteX73" fmla="*/ 1610473 w 2623300"/>
              <a:gd name="connsiteY73" fmla="*/ 904875 h 2162528"/>
              <a:gd name="connsiteX74" fmla="*/ 1558086 w 2623300"/>
              <a:gd name="connsiteY74" fmla="*/ 785813 h 2162528"/>
              <a:gd name="connsiteX75" fmla="*/ 1515223 w 2623300"/>
              <a:gd name="connsiteY75" fmla="*/ 685800 h 2162528"/>
              <a:gd name="connsiteX76" fmla="*/ 1486648 w 2623300"/>
              <a:gd name="connsiteY76" fmla="*/ 542925 h 2162528"/>
              <a:gd name="connsiteX77" fmla="*/ 1458073 w 2623300"/>
              <a:gd name="connsiteY77" fmla="*/ 376238 h 2162528"/>
              <a:gd name="connsiteX78" fmla="*/ 1524748 w 2623300"/>
              <a:gd name="connsiteY78" fmla="*/ 423863 h 2162528"/>
              <a:gd name="connsiteX79" fmla="*/ 1577136 w 2623300"/>
              <a:gd name="connsiteY79" fmla="*/ 452438 h 2162528"/>
              <a:gd name="connsiteX80" fmla="*/ 1472361 w 2623300"/>
              <a:gd name="connsiteY80" fmla="*/ 309563 h 2162528"/>
              <a:gd name="connsiteX81" fmla="*/ 1439023 w 2623300"/>
              <a:gd name="connsiteY81" fmla="*/ 200025 h 2162528"/>
              <a:gd name="connsiteX82" fmla="*/ 1453311 w 2623300"/>
              <a:gd name="connsiteY82" fmla="*/ 90488 h 2162528"/>
              <a:gd name="connsiteX83" fmla="*/ 1481885 w 2623300"/>
              <a:gd name="connsiteY83" fmla="*/ 0 h 2162528"/>
              <a:gd name="connsiteX84" fmla="*/ 1355680 w 2623300"/>
              <a:gd name="connsiteY84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212181 w 2623300"/>
              <a:gd name="connsiteY57" fmla="*/ 1658861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95511 w 2623300"/>
              <a:gd name="connsiteY66" fmla="*/ 1294530 h 2162528"/>
              <a:gd name="connsiteX67" fmla="*/ 2243137 w 2623300"/>
              <a:gd name="connsiteY67" fmla="*/ 1242142 h 2162528"/>
              <a:gd name="connsiteX68" fmla="*/ 2121692 w 2623300"/>
              <a:gd name="connsiteY68" fmla="*/ 1280242 h 2162528"/>
              <a:gd name="connsiteX69" fmla="*/ 1897855 w 2623300"/>
              <a:gd name="connsiteY69" fmla="*/ 1173086 h 2162528"/>
              <a:gd name="connsiteX70" fmla="*/ 2119311 w 2623300"/>
              <a:gd name="connsiteY70" fmla="*/ 1163561 h 2162528"/>
              <a:gd name="connsiteX71" fmla="*/ 2031205 w 2623300"/>
              <a:gd name="connsiteY71" fmla="*/ 1127842 h 2162528"/>
              <a:gd name="connsiteX72" fmla="*/ 1838324 w 2623300"/>
              <a:gd name="connsiteY72" fmla="*/ 1132605 h 2162528"/>
              <a:gd name="connsiteX73" fmla="*/ 1739060 w 2623300"/>
              <a:gd name="connsiteY73" fmla="*/ 1012032 h 2162528"/>
              <a:gd name="connsiteX74" fmla="*/ 1610473 w 2623300"/>
              <a:gd name="connsiteY74" fmla="*/ 904875 h 2162528"/>
              <a:gd name="connsiteX75" fmla="*/ 1558086 w 2623300"/>
              <a:gd name="connsiteY75" fmla="*/ 785813 h 2162528"/>
              <a:gd name="connsiteX76" fmla="*/ 1515223 w 2623300"/>
              <a:gd name="connsiteY76" fmla="*/ 685800 h 2162528"/>
              <a:gd name="connsiteX77" fmla="*/ 1486648 w 2623300"/>
              <a:gd name="connsiteY77" fmla="*/ 542925 h 2162528"/>
              <a:gd name="connsiteX78" fmla="*/ 1458073 w 2623300"/>
              <a:gd name="connsiteY78" fmla="*/ 376238 h 2162528"/>
              <a:gd name="connsiteX79" fmla="*/ 1524748 w 2623300"/>
              <a:gd name="connsiteY79" fmla="*/ 423863 h 2162528"/>
              <a:gd name="connsiteX80" fmla="*/ 1577136 w 2623300"/>
              <a:gd name="connsiteY80" fmla="*/ 452438 h 2162528"/>
              <a:gd name="connsiteX81" fmla="*/ 1472361 w 2623300"/>
              <a:gd name="connsiteY81" fmla="*/ 309563 h 2162528"/>
              <a:gd name="connsiteX82" fmla="*/ 1439023 w 2623300"/>
              <a:gd name="connsiteY82" fmla="*/ 200025 h 2162528"/>
              <a:gd name="connsiteX83" fmla="*/ 1453311 w 2623300"/>
              <a:gd name="connsiteY83" fmla="*/ 90488 h 2162528"/>
              <a:gd name="connsiteX84" fmla="*/ 1481885 w 2623300"/>
              <a:gd name="connsiteY84" fmla="*/ 0 h 2162528"/>
              <a:gd name="connsiteX85" fmla="*/ 1355680 w 2623300"/>
              <a:gd name="connsiteY85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212181 w 2623300"/>
              <a:gd name="connsiteY57" fmla="*/ 1658861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95511 w 2623300"/>
              <a:gd name="connsiteY66" fmla="*/ 1294530 h 2162528"/>
              <a:gd name="connsiteX67" fmla="*/ 2243137 w 2623300"/>
              <a:gd name="connsiteY67" fmla="*/ 1242142 h 2162528"/>
              <a:gd name="connsiteX68" fmla="*/ 2121692 w 2623300"/>
              <a:gd name="connsiteY68" fmla="*/ 1280242 h 2162528"/>
              <a:gd name="connsiteX69" fmla="*/ 1897855 w 2623300"/>
              <a:gd name="connsiteY69" fmla="*/ 1173086 h 2162528"/>
              <a:gd name="connsiteX70" fmla="*/ 2119311 w 2623300"/>
              <a:gd name="connsiteY70" fmla="*/ 1163561 h 2162528"/>
              <a:gd name="connsiteX71" fmla="*/ 2033586 w 2623300"/>
              <a:gd name="connsiteY71" fmla="*/ 1134986 h 2162528"/>
              <a:gd name="connsiteX72" fmla="*/ 1838324 w 2623300"/>
              <a:gd name="connsiteY72" fmla="*/ 1132605 h 2162528"/>
              <a:gd name="connsiteX73" fmla="*/ 1739060 w 2623300"/>
              <a:gd name="connsiteY73" fmla="*/ 1012032 h 2162528"/>
              <a:gd name="connsiteX74" fmla="*/ 1610473 w 2623300"/>
              <a:gd name="connsiteY74" fmla="*/ 904875 h 2162528"/>
              <a:gd name="connsiteX75" fmla="*/ 1558086 w 2623300"/>
              <a:gd name="connsiteY75" fmla="*/ 785813 h 2162528"/>
              <a:gd name="connsiteX76" fmla="*/ 1515223 w 2623300"/>
              <a:gd name="connsiteY76" fmla="*/ 685800 h 2162528"/>
              <a:gd name="connsiteX77" fmla="*/ 1486648 w 2623300"/>
              <a:gd name="connsiteY77" fmla="*/ 542925 h 2162528"/>
              <a:gd name="connsiteX78" fmla="*/ 1458073 w 2623300"/>
              <a:gd name="connsiteY78" fmla="*/ 376238 h 2162528"/>
              <a:gd name="connsiteX79" fmla="*/ 1524748 w 2623300"/>
              <a:gd name="connsiteY79" fmla="*/ 423863 h 2162528"/>
              <a:gd name="connsiteX80" fmla="*/ 1577136 w 2623300"/>
              <a:gd name="connsiteY80" fmla="*/ 452438 h 2162528"/>
              <a:gd name="connsiteX81" fmla="*/ 1472361 w 2623300"/>
              <a:gd name="connsiteY81" fmla="*/ 309563 h 2162528"/>
              <a:gd name="connsiteX82" fmla="*/ 1439023 w 2623300"/>
              <a:gd name="connsiteY82" fmla="*/ 200025 h 2162528"/>
              <a:gd name="connsiteX83" fmla="*/ 1453311 w 2623300"/>
              <a:gd name="connsiteY83" fmla="*/ 90488 h 2162528"/>
              <a:gd name="connsiteX84" fmla="*/ 1481885 w 2623300"/>
              <a:gd name="connsiteY84" fmla="*/ 0 h 2162528"/>
              <a:gd name="connsiteX85" fmla="*/ 1355680 w 2623300"/>
              <a:gd name="connsiteY85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212181 w 2623300"/>
              <a:gd name="connsiteY57" fmla="*/ 1658861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95511 w 2623300"/>
              <a:gd name="connsiteY66" fmla="*/ 1294530 h 2162528"/>
              <a:gd name="connsiteX67" fmla="*/ 2243137 w 2623300"/>
              <a:gd name="connsiteY67" fmla="*/ 1242142 h 2162528"/>
              <a:gd name="connsiteX68" fmla="*/ 2121692 w 2623300"/>
              <a:gd name="connsiteY68" fmla="*/ 1280242 h 2162528"/>
              <a:gd name="connsiteX69" fmla="*/ 1897855 w 2623300"/>
              <a:gd name="connsiteY69" fmla="*/ 1173086 h 2162528"/>
              <a:gd name="connsiteX70" fmla="*/ 2119311 w 2623300"/>
              <a:gd name="connsiteY70" fmla="*/ 1163561 h 2162528"/>
              <a:gd name="connsiteX71" fmla="*/ 2033586 w 2623300"/>
              <a:gd name="connsiteY71" fmla="*/ 1134986 h 2162528"/>
              <a:gd name="connsiteX72" fmla="*/ 1838324 w 2623300"/>
              <a:gd name="connsiteY72" fmla="*/ 1132605 h 2162528"/>
              <a:gd name="connsiteX73" fmla="*/ 1739060 w 2623300"/>
              <a:gd name="connsiteY73" fmla="*/ 1012032 h 2162528"/>
              <a:gd name="connsiteX74" fmla="*/ 1983580 w 2623300"/>
              <a:gd name="connsiteY74" fmla="*/ 1065930 h 2162528"/>
              <a:gd name="connsiteX75" fmla="*/ 1610473 w 2623300"/>
              <a:gd name="connsiteY75" fmla="*/ 904875 h 2162528"/>
              <a:gd name="connsiteX76" fmla="*/ 1558086 w 2623300"/>
              <a:gd name="connsiteY76" fmla="*/ 785813 h 2162528"/>
              <a:gd name="connsiteX77" fmla="*/ 1515223 w 2623300"/>
              <a:gd name="connsiteY77" fmla="*/ 685800 h 2162528"/>
              <a:gd name="connsiteX78" fmla="*/ 1486648 w 2623300"/>
              <a:gd name="connsiteY78" fmla="*/ 542925 h 2162528"/>
              <a:gd name="connsiteX79" fmla="*/ 1458073 w 2623300"/>
              <a:gd name="connsiteY79" fmla="*/ 376238 h 2162528"/>
              <a:gd name="connsiteX80" fmla="*/ 1524748 w 2623300"/>
              <a:gd name="connsiteY80" fmla="*/ 423863 h 2162528"/>
              <a:gd name="connsiteX81" fmla="*/ 1577136 w 2623300"/>
              <a:gd name="connsiteY81" fmla="*/ 452438 h 2162528"/>
              <a:gd name="connsiteX82" fmla="*/ 1472361 w 2623300"/>
              <a:gd name="connsiteY82" fmla="*/ 309563 h 2162528"/>
              <a:gd name="connsiteX83" fmla="*/ 1439023 w 2623300"/>
              <a:gd name="connsiteY83" fmla="*/ 200025 h 2162528"/>
              <a:gd name="connsiteX84" fmla="*/ 1453311 w 2623300"/>
              <a:gd name="connsiteY84" fmla="*/ 90488 h 2162528"/>
              <a:gd name="connsiteX85" fmla="*/ 1481885 w 2623300"/>
              <a:gd name="connsiteY85" fmla="*/ 0 h 2162528"/>
              <a:gd name="connsiteX86" fmla="*/ 1355680 w 2623300"/>
              <a:gd name="connsiteY86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212181 w 2623300"/>
              <a:gd name="connsiteY57" fmla="*/ 1658861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95511 w 2623300"/>
              <a:gd name="connsiteY66" fmla="*/ 1294530 h 2162528"/>
              <a:gd name="connsiteX67" fmla="*/ 2243137 w 2623300"/>
              <a:gd name="connsiteY67" fmla="*/ 1242142 h 2162528"/>
              <a:gd name="connsiteX68" fmla="*/ 2121692 w 2623300"/>
              <a:gd name="connsiteY68" fmla="*/ 1280242 h 2162528"/>
              <a:gd name="connsiteX69" fmla="*/ 1897855 w 2623300"/>
              <a:gd name="connsiteY69" fmla="*/ 1173086 h 2162528"/>
              <a:gd name="connsiteX70" fmla="*/ 2119311 w 2623300"/>
              <a:gd name="connsiteY70" fmla="*/ 1163561 h 2162528"/>
              <a:gd name="connsiteX71" fmla="*/ 2033586 w 2623300"/>
              <a:gd name="connsiteY71" fmla="*/ 1134986 h 2162528"/>
              <a:gd name="connsiteX72" fmla="*/ 1838324 w 2623300"/>
              <a:gd name="connsiteY72" fmla="*/ 1132605 h 2162528"/>
              <a:gd name="connsiteX73" fmla="*/ 1667623 w 2623300"/>
              <a:gd name="connsiteY73" fmla="*/ 985838 h 2162528"/>
              <a:gd name="connsiteX74" fmla="*/ 1983580 w 2623300"/>
              <a:gd name="connsiteY74" fmla="*/ 1065930 h 2162528"/>
              <a:gd name="connsiteX75" fmla="*/ 1610473 w 2623300"/>
              <a:gd name="connsiteY75" fmla="*/ 904875 h 2162528"/>
              <a:gd name="connsiteX76" fmla="*/ 1558086 w 2623300"/>
              <a:gd name="connsiteY76" fmla="*/ 785813 h 2162528"/>
              <a:gd name="connsiteX77" fmla="*/ 1515223 w 2623300"/>
              <a:gd name="connsiteY77" fmla="*/ 685800 h 2162528"/>
              <a:gd name="connsiteX78" fmla="*/ 1486648 w 2623300"/>
              <a:gd name="connsiteY78" fmla="*/ 542925 h 2162528"/>
              <a:gd name="connsiteX79" fmla="*/ 1458073 w 2623300"/>
              <a:gd name="connsiteY79" fmla="*/ 376238 h 2162528"/>
              <a:gd name="connsiteX80" fmla="*/ 1524748 w 2623300"/>
              <a:gd name="connsiteY80" fmla="*/ 423863 h 2162528"/>
              <a:gd name="connsiteX81" fmla="*/ 1577136 w 2623300"/>
              <a:gd name="connsiteY81" fmla="*/ 452438 h 2162528"/>
              <a:gd name="connsiteX82" fmla="*/ 1472361 w 2623300"/>
              <a:gd name="connsiteY82" fmla="*/ 309563 h 2162528"/>
              <a:gd name="connsiteX83" fmla="*/ 1439023 w 2623300"/>
              <a:gd name="connsiteY83" fmla="*/ 200025 h 2162528"/>
              <a:gd name="connsiteX84" fmla="*/ 1453311 w 2623300"/>
              <a:gd name="connsiteY84" fmla="*/ 90488 h 2162528"/>
              <a:gd name="connsiteX85" fmla="*/ 1481885 w 2623300"/>
              <a:gd name="connsiteY85" fmla="*/ 0 h 2162528"/>
              <a:gd name="connsiteX86" fmla="*/ 1355680 w 2623300"/>
              <a:gd name="connsiteY86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212181 w 2623300"/>
              <a:gd name="connsiteY57" fmla="*/ 1658861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95511 w 2623300"/>
              <a:gd name="connsiteY66" fmla="*/ 1294530 h 2162528"/>
              <a:gd name="connsiteX67" fmla="*/ 2243137 w 2623300"/>
              <a:gd name="connsiteY67" fmla="*/ 1242142 h 2162528"/>
              <a:gd name="connsiteX68" fmla="*/ 2121692 w 2623300"/>
              <a:gd name="connsiteY68" fmla="*/ 1280242 h 2162528"/>
              <a:gd name="connsiteX69" fmla="*/ 1897855 w 2623300"/>
              <a:gd name="connsiteY69" fmla="*/ 1173086 h 2162528"/>
              <a:gd name="connsiteX70" fmla="*/ 2119311 w 2623300"/>
              <a:gd name="connsiteY70" fmla="*/ 1163561 h 2162528"/>
              <a:gd name="connsiteX71" fmla="*/ 2033586 w 2623300"/>
              <a:gd name="connsiteY71" fmla="*/ 1134986 h 2162528"/>
              <a:gd name="connsiteX72" fmla="*/ 1838324 w 2623300"/>
              <a:gd name="connsiteY72" fmla="*/ 1132605 h 2162528"/>
              <a:gd name="connsiteX73" fmla="*/ 1667623 w 2623300"/>
              <a:gd name="connsiteY73" fmla="*/ 985838 h 2162528"/>
              <a:gd name="connsiteX74" fmla="*/ 1983580 w 2623300"/>
              <a:gd name="connsiteY74" fmla="*/ 1065930 h 2162528"/>
              <a:gd name="connsiteX75" fmla="*/ 1612854 w 2623300"/>
              <a:gd name="connsiteY75" fmla="*/ 919162 h 2162528"/>
              <a:gd name="connsiteX76" fmla="*/ 1558086 w 2623300"/>
              <a:gd name="connsiteY76" fmla="*/ 785813 h 2162528"/>
              <a:gd name="connsiteX77" fmla="*/ 1515223 w 2623300"/>
              <a:gd name="connsiteY77" fmla="*/ 685800 h 2162528"/>
              <a:gd name="connsiteX78" fmla="*/ 1486648 w 2623300"/>
              <a:gd name="connsiteY78" fmla="*/ 542925 h 2162528"/>
              <a:gd name="connsiteX79" fmla="*/ 1458073 w 2623300"/>
              <a:gd name="connsiteY79" fmla="*/ 376238 h 2162528"/>
              <a:gd name="connsiteX80" fmla="*/ 1524748 w 2623300"/>
              <a:gd name="connsiteY80" fmla="*/ 423863 h 2162528"/>
              <a:gd name="connsiteX81" fmla="*/ 1577136 w 2623300"/>
              <a:gd name="connsiteY81" fmla="*/ 452438 h 2162528"/>
              <a:gd name="connsiteX82" fmla="*/ 1472361 w 2623300"/>
              <a:gd name="connsiteY82" fmla="*/ 309563 h 2162528"/>
              <a:gd name="connsiteX83" fmla="*/ 1439023 w 2623300"/>
              <a:gd name="connsiteY83" fmla="*/ 200025 h 2162528"/>
              <a:gd name="connsiteX84" fmla="*/ 1453311 w 2623300"/>
              <a:gd name="connsiteY84" fmla="*/ 90488 h 2162528"/>
              <a:gd name="connsiteX85" fmla="*/ 1481885 w 2623300"/>
              <a:gd name="connsiteY85" fmla="*/ 0 h 2162528"/>
              <a:gd name="connsiteX86" fmla="*/ 1355680 w 2623300"/>
              <a:gd name="connsiteY86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212181 w 2623300"/>
              <a:gd name="connsiteY57" fmla="*/ 1658861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78843 w 2623300"/>
              <a:gd name="connsiteY66" fmla="*/ 1289767 h 2162528"/>
              <a:gd name="connsiteX67" fmla="*/ 2243137 w 2623300"/>
              <a:gd name="connsiteY67" fmla="*/ 1242142 h 2162528"/>
              <a:gd name="connsiteX68" fmla="*/ 2121692 w 2623300"/>
              <a:gd name="connsiteY68" fmla="*/ 1280242 h 2162528"/>
              <a:gd name="connsiteX69" fmla="*/ 1897855 w 2623300"/>
              <a:gd name="connsiteY69" fmla="*/ 1173086 h 2162528"/>
              <a:gd name="connsiteX70" fmla="*/ 2119311 w 2623300"/>
              <a:gd name="connsiteY70" fmla="*/ 1163561 h 2162528"/>
              <a:gd name="connsiteX71" fmla="*/ 2033586 w 2623300"/>
              <a:gd name="connsiteY71" fmla="*/ 1134986 h 2162528"/>
              <a:gd name="connsiteX72" fmla="*/ 1838324 w 2623300"/>
              <a:gd name="connsiteY72" fmla="*/ 1132605 h 2162528"/>
              <a:gd name="connsiteX73" fmla="*/ 1667623 w 2623300"/>
              <a:gd name="connsiteY73" fmla="*/ 985838 h 2162528"/>
              <a:gd name="connsiteX74" fmla="*/ 1983580 w 2623300"/>
              <a:gd name="connsiteY74" fmla="*/ 1065930 h 2162528"/>
              <a:gd name="connsiteX75" fmla="*/ 1612854 w 2623300"/>
              <a:gd name="connsiteY75" fmla="*/ 919162 h 2162528"/>
              <a:gd name="connsiteX76" fmla="*/ 1558086 w 2623300"/>
              <a:gd name="connsiteY76" fmla="*/ 785813 h 2162528"/>
              <a:gd name="connsiteX77" fmla="*/ 1515223 w 2623300"/>
              <a:gd name="connsiteY77" fmla="*/ 685800 h 2162528"/>
              <a:gd name="connsiteX78" fmla="*/ 1486648 w 2623300"/>
              <a:gd name="connsiteY78" fmla="*/ 542925 h 2162528"/>
              <a:gd name="connsiteX79" fmla="*/ 1458073 w 2623300"/>
              <a:gd name="connsiteY79" fmla="*/ 376238 h 2162528"/>
              <a:gd name="connsiteX80" fmla="*/ 1524748 w 2623300"/>
              <a:gd name="connsiteY80" fmla="*/ 423863 h 2162528"/>
              <a:gd name="connsiteX81" fmla="*/ 1577136 w 2623300"/>
              <a:gd name="connsiteY81" fmla="*/ 452438 h 2162528"/>
              <a:gd name="connsiteX82" fmla="*/ 1472361 w 2623300"/>
              <a:gd name="connsiteY82" fmla="*/ 309563 h 2162528"/>
              <a:gd name="connsiteX83" fmla="*/ 1439023 w 2623300"/>
              <a:gd name="connsiteY83" fmla="*/ 200025 h 2162528"/>
              <a:gd name="connsiteX84" fmla="*/ 1453311 w 2623300"/>
              <a:gd name="connsiteY84" fmla="*/ 90488 h 2162528"/>
              <a:gd name="connsiteX85" fmla="*/ 1481885 w 2623300"/>
              <a:gd name="connsiteY85" fmla="*/ 0 h 2162528"/>
              <a:gd name="connsiteX86" fmla="*/ 1355680 w 2623300"/>
              <a:gd name="connsiteY86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126456 w 2623300"/>
              <a:gd name="connsiteY57" fmla="*/ 1537417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78843 w 2623300"/>
              <a:gd name="connsiteY66" fmla="*/ 1289767 h 2162528"/>
              <a:gd name="connsiteX67" fmla="*/ 2243137 w 2623300"/>
              <a:gd name="connsiteY67" fmla="*/ 1242142 h 2162528"/>
              <a:gd name="connsiteX68" fmla="*/ 2121692 w 2623300"/>
              <a:gd name="connsiteY68" fmla="*/ 1280242 h 2162528"/>
              <a:gd name="connsiteX69" fmla="*/ 1897855 w 2623300"/>
              <a:gd name="connsiteY69" fmla="*/ 1173086 h 2162528"/>
              <a:gd name="connsiteX70" fmla="*/ 2119311 w 2623300"/>
              <a:gd name="connsiteY70" fmla="*/ 1163561 h 2162528"/>
              <a:gd name="connsiteX71" fmla="*/ 2033586 w 2623300"/>
              <a:gd name="connsiteY71" fmla="*/ 1134986 h 2162528"/>
              <a:gd name="connsiteX72" fmla="*/ 1838324 w 2623300"/>
              <a:gd name="connsiteY72" fmla="*/ 1132605 h 2162528"/>
              <a:gd name="connsiteX73" fmla="*/ 1667623 w 2623300"/>
              <a:gd name="connsiteY73" fmla="*/ 985838 h 2162528"/>
              <a:gd name="connsiteX74" fmla="*/ 1983580 w 2623300"/>
              <a:gd name="connsiteY74" fmla="*/ 1065930 h 2162528"/>
              <a:gd name="connsiteX75" fmla="*/ 1612854 w 2623300"/>
              <a:gd name="connsiteY75" fmla="*/ 919162 h 2162528"/>
              <a:gd name="connsiteX76" fmla="*/ 1558086 w 2623300"/>
              <a:gd name="connsiteY76" fmla="*/ 785813 h 2162528"/>
              <a:gd name="connsiteX77" fmla="*/ 1515223 w 2623300"/>
              <a:gd name="connsiteY77" fmla="*/ 685800 h 2162528"/>
              <a:gd name="connsiteX78" fmla="*/ 1486648 w 2623300"/>
              <a:gd name="connsiteY78" fmla="*/ 542925 h 2162528"/>
              <a:gd name="connsiteX79" fmla="*/ 1458073 w 2623300"/>
              <a:gd name="connsiteY79" fmla="*/ 376238 h 2162528"/>
              <a:gd name="connsiteX80" fmla="*/ 1524748 w 2623300"/>
              <a:gd name="connsiteY80" fmla="*/ 423863 h 2162528"/>
              <a:gd name="connsiteX81" fmla="*/ 1577136 w 2623300"/>
              <a:gd name="connsiteY81" fmla="*/ 452438 h 2162528"/>
              <a:gd name="connsiteX82" fmla="*/ 1472361 w 2623300"/>
              <a:gd name="connsiteY82" fmla="*/ 309563 h 2162528"/>
              <a:gd name="connsiteX83" fmla="*/ 1439023 w 2623300"/>
              <a:gd name="connsiteY83" fmla="*/ 200025 h 2162528"/>
              <a:gd name="connsiteX84" fmla="*/ 1453311 w 2623300"/>
              <a:gd name="connsiteY84" fmla="*/ 90488 h 2162528"/>
              <a:gd name="connsiteX85" fmla="*/ 1481885 w 2623300"/>
              <a:gd name="connsiteY85" fmla="*/ 0 h 2162528"/>
              <a:gd name="connsiteX86" fmla="*/ 1355680 w 2623300"/>
              <a:gd name="connsiteY86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126456 w 2623300"/>
              <a:gd name="connsiteY57" fmla="*/ 1537417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78843 w 2623300"/>
              <a:gd name="connsiteY66" fmla="*/ 1289767 h 2162528"/>
              <a:gd name="connsiteX67" fmla="*/ 2243137 w 2623300"/>
              <a:gd name="connsiteY67" fmla="*/ 1242142 h 2162528"/>
              <a:gd name="connsiteX68" fmla="*/ 2121692 w 2623300"/>
              <a:gd name="connsiteY68" fmla="*/ 1280242 h 2162528"/>
              <a:gd name="connsiteX69" fmla="*/ 1897855 w 2623300"/>
              <a:gd name="connsiteY69" fmla="*/ 1173086 h 2162528"/>
              <a:gd name="connsiteX70" fmla="*/ 2119311 w 2623300"/>
              <a:gd name="connsiteY70" fmla="*/ 1163561 h 2162528"/>
              <a:gd name="connsiteX71" fmla="*/ 2033586 w 2623300"/>
              <a:gd name="connsiteY71" fmla="*/ 1134986 h 2162528"/>
              <a:gd name="connsiteX72" fmla="*/ 1838324 w 2623300"/>
              <a:gd name="connsiteY72" fmla="*/ 1132605 h 2162528"/>
              <a:gd name="connsiteX73" fmla="*/ 1667623 w 2623300"/>
              <a:gd name="connsiteY73" fmla="*/ 985838 h 2162528"/>
              <a:gd name="connsiteX74" fmla="*/ 1983580 w 2623300"/>
              <a:gd name="connsiteY74" fmla="*/ 1065930 h 2162528"/>
              <a:gd name="connsiteX75" fmla="*/ 1612854 w 2623300"/>
              <a:gd name="connsiteY75" fmla="*/ 919162 h 2162528"/>
              <a:gd name="connsiteX76" fmla="*/ 1558086 w 2623300"/>
              <a:gd name="connsiteY76" fmla="*/ 785813 h 2162528"/>
              <a:gd name="connsiteX77" fmla="*/ 1515223 w 2623300"/>
              <a:gd name="connsiteY77" fmla="*/ 685800 h 2162528"/>
              <a:gd name="connsiteX78" fmla="*/ 1486648 w 2623300"/>
              <a:gd name="connsiteY78" fmla="*/ 542925 h 2162528"/>
              <a:gd name="connsiteX79" fmla="*/ 1458073 w 2623300"/>
              <a:gd name="connsiteY79" fmla="*/ 376238 h 2162528"/>
              <a:gd name="connsiteX80" fmla="*/ 1524748 w 2623300"/>
              <a:gd name="connsiteY80" fmla="*/ 423863 h 2162528"/>
              <a:gd name="connsiteX81" fmla="*/ 1577136 w 2623300"/>
              <a:gd name="connsiteY81" fmla="*/ 452438 h 2162528"/>
              <a:gd name="connsiteX82" fmla="*/ 1472361 w 2623300"/>
              <a:gd name="connsiteY82" fmla="*/ 309563 h 2162528"/>
              <a:gd name="connsiteX83" fmla="*/ 1439023 w 2623300"/>
              <a:gd name="connsiteY83" fmla="*/ 200025 h 2162528"/>
              <a:gd name="connsiteX84" fmla="*/ 1453311 w 2623300"/>
              <a:gd name="connsiteY84" fmla="*/ 90488 h 2162528"/>
              <a:gd name="connsiteX85" fmla="*/ 1481885 w 2623300"/>
              <a:gd name="connsiteY85" fmla="*/ 0 h 2162528"/>
              <a:gd name="connsiteX86" fmla="*/ 1355680 w 2623300"/>
              <a:gd name="connsiteY86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126456 w 2623300"/>
              <a:gd name="connsiteY57" fmla="*/ 1537417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78843 w 2623300"/>
              <a:gd name="connsiteY66" fmla="*/ 1289767 h 2162528"/>
              <a:gd name="connsiteX67" fmla="*/ 2243137 w 2623300"/>
              <a:gd name="connsiteY67" fmla="*/ 1242142 h 2162528"/>
              <a:gd name="connsiteX68" fmla="*/ 2121692 w 2623300"/>
              <a:gd name="connsiteY68" fmla="*/ 1280242 h 2162528"/>
              <a:gd name="connsiteX69" fmla="*/ 1897855 w 2623300"/>
              <a:gd name="connsiteY69" fmla="*/ 1173086 h 2162528"/>
              <a:gd name="connsiteX70" fmla="*/ 2119311 w 2623300"/>
              <a:gd name="connsiteY70" fmla="*/ 1163561 h 2162528"/>
              <a:gd name="connsiteX71" fmla="*/ 2033586 w 2623300"/>
              <a:gd name="connsiteY71" fmla="*/ 1134986 h 2162528"/>
              <a:gd name="connsiteX72" fmla="*/ 1838324 w 2623300"/>
              <a:gd name="connsiteY72" fmla="*/ 1132605 h 2162528"/>
              <a:gd name="connsiteX73" fmla="*/ 1667623 w 2623300"/>
              <a:gd name="connsiteY73" fmla="*/ 985838 h 2162528"/>
              <a:gd name="connsiteX74" fmla="*/ 1983580 w 2623300"/>
              <a:gd name="connsiteY74" fmla="*/ 1065930 h 2162528"/>
              <a:gd name="connsiteX75" fmla="*/ 1612854 w 2623300"/>
              <a:gd name="connsiteY75" fmla="*/ 919162 h 2162528"/>
              <a:gd name="connsiteX76" fmla="*/ 1558086 w 2623300"/>
              <a:gd name="connsiteY76" fmla="*/ 785813 h 2162528"/>
              <a:gd name="connsiteX77" fmla="*/ 1515223 w 2623300"/>
              <a:gd name="connsiteY77" fmla="*/ 685800 h 2162528"/>
              <a:gd name="connsiteX78" fmla="*/ 1486648 w 2623300"/>
              <a:gd name="connsiteY78" fmla="*/ 542925 h 2162528"/>
              <a:gd name="connsiteX79" fmla="*/ 1458073 w 2623300"/>
              <a:gd name="connsiteY79" fmla="*/ 376238 h 2162528"/>
              <a:gd name="connsiteX80" fmla="*/ 1524748 w 2623300"/>
              <a:gd name="connsiteY80" fmla="*/ 423863 h 2162528"/>
              <a:gd name="connsiteX81" fmla="*/ 1577136 w 2623300"/>
              <a:gd name="connsiteY81" fmla="*/ 452438 h 2162528"/>
              <a:gd name="connsiteX82" fmla="*/ 1472361 w 2623300"/>
              <a:gd name="connsiteY82" fmla="*/ 309563 h 2162528"/>
              <a:gd name="connsiteX83" fmla="*/ 1439023 w 2623300"/>
              <a:gd name="connsiteY83" fmla="*/ 200025 h 2162528"/>
              <a:gd name="connsiteX84" fmla="*/ 1453311 w 2623300"/>
              <a:gd name="connsiteY84" fmla="*/ 90488 h 2162528"/>
              <a:gd name="connsiteX85" fmla="*/ 1481885 w 2623300"/>
              <a:gd name="connsiteY85" fmla="*/ 0 h 2162528"/>
              <a:gd name="connsiteX86" fmla="*/ 1355680 w 2623300"/>
              <a:gd name="connsiteY86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126456 w 2623300"/>
              <a:gd name="connsiteY57" fmla="*/ 1537417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78843 w 2623300"/>
              <a:gd name="connsiteY66" fmla="*/ 1289767 h 2162528"/>
              <a:gd name="connsiteX67" fmla="*/ 2243137 w 2623300"/>
              <a:gd name="connsiteY67" fmla="*/ 1242142 h 2162528"/>
              <a:gd name="connsiteX68" fmla="*/ 2121692 w 2623300"/>
              <a:gd name="connsiteY68" fmla="*/ 1280242 h 2162528"/>
              <a:gd name="connsiteX69" fmla="*/ 1897855 w 2623300"/>
              <a:gd name="connsiteY69" fmla="*/ 1173086 h 2162528"/>
              <a:gd name="connsiteX70" fmla="*/ 2119311 w 2623300"/>
              <a:gd name="connsiteY70" fmla="*/ 1163561 h 2162528"/>
              <a:gd name="connsiteX71" fmla="*/ 2033586 w 2623300"/>
              <a:gd name="connsiteY71" fmla="*/ 1134986 h 2162528"/>
              <a:gd name="connsiteX72" fmla="*/ 1838324 w 2623300"/>
              <a:gd name="connsiteY72" fmla="*/ 1132605 h 2162528"/>
              <a:gd name="connsiteX73" fmla="*/ 1667623 w 2623300"/>
              <a:gd name="connsiteY73" fmla="*/ 985838 h 2162528"/>
              <a:gd name="connsiteX74" fmla="*/ 1983580 w 2623300"/>
              <a:gd name="connsiteY74" fmla="*/ 1065930 h 2162528"/>
              <a:gd name="connsiteX75" fmla="*/ 1612854 w 2623300"/>
              <a:gd name="connsiteY75" fmla="*/ 919162 h 2162528"/>
              <a:gd name="connsiteX76" fmla="*/ 1558086 w 2623300"/>
              <a:gd name="connsiteY76" fmla="*/ 785813 h 2162528"/>
              <a:gd name="connsiteX77" fmla="*/ 1515223 w 2623300"/>
              <a:gd name="connsiteY77" fmla="*/ 685800 h 2162528"/>
              <a:gd name="connsiteX78" fmla="*/ 1486648 w 2623300"/>
              <a:gd name="connsiteY78" fmla="*/ 542925 h 2162528"/>
              <a:gd name="connsiteX79" fmla="*/ 1458073 w 2623300"/>
              <a:gd name="connsiteY79" fmla="*/ 376238 h 2162528"/>
              <a:gd name="connsiteX80" fmla="*/ 1524748 w 2623300"/>
              <a:gd name="connsiteY80" fmla="*/ 423863 h 2162528"/>
              <a:gd name="connsiteX81" fmla="*/ 1577136 w 2623300"/>
              <a:gd name="connsiteY81" fmla="*/ 452438 h 2162528"/>
              <a:gd name="connsiteX82" fmla="*/ 1472361 w 2623300"/>
              <a:gd name="connsiteY82" fmla="*/ 309563 h 2162528"/>
              <a:gd name="connsiteX83" fmla="*/ 1439023 w 2623300"/>
              <a:gd name="connsiteY83" fmla="*/ 200025 h 2162528"/>
              <a:gd name="connsiteX84" fmla="*/ 1453311 w 2623300"/>
              <a:gd name="connsiteY84" fmla="*/ 90488 h 2162528"/>
              <a:gd name="connsiteX85" fmla="*/ 1481885 w 2623300"/>
              <a:gd name="connsiteY85" fmla="*/ 0 h 2162528"/>
              <a:gd name="connsiteX86" fmla="*/ 1355680 w 2623300"/>
              <a:gd name="connsiteY86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126456 w 2623300"/>
              <a:gd name="connsiteY57" fmla="*/ 1537417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78843 w 2623300"/>
              <a:gd name="connsiteY66" fmla="*/ 1289767 h 2162528"/>
              <a:gd name="connsiteX67" fmla="*/ 2243137 w 2623300"/>
              <a:gd name="connsiteY67" fmla="*/ 1242142 h 2162528"/>
              <a:gd name="connsiteX68" fmla="*/ 2121692 w 2623300"/>
              <a:gd name="connsiteY68" fmla="*/ 1280242 h 2162528"/>
              <a:gd name="connsiteX69" fmla="*/ 1897855 w 2623300"/>
              <a:gd name="connsiteY69" fmla="*/ 1173086 h 2162528"/>
              <a:gd name="connsiteX70" fmla="*/ 2119311 w 2623300"/>
              <a:gd name="connsiteY70" fmla="*/ 1163561 h 2162528"/>
              <a:gd name="connsiteX71" fmla="*/ 2033586 w 2623300"/>
              <a:gd name="connsiteY71" fmla="*/ 1134986 h 2162528"/>
              <a:gd name="connsiteX72" fmla="*/ 1838324 w 2623300"/>
              <a:gd name="connsiteY72" fmla="*/ 1132605 h 2162528"/>
              <a:gd name="connsiteX73" fmla="*/ 1667623 w 2623300"/>
              <a:gd name="connsiteY73" fmla="*/ 985838 h 2162528"/>
              <a:gd name="connsiteX74" fmla="*/ 1983580 w 2623300"/>
              <a:gd name="connsiteY74" fmla="*/ 1065930 h 2162528"/>
              <a:gd name="connsiteX75" fmla="*/ 1612854 w 2623300"/>
              <a:gd name="connsiteY75" fmla="*/ 919162 h 2162528"/>
              <a:gd name="connsiteX76" fmla="*/ 1558086 w 2623300"/>
              <a:gd name="connsiteY76" fmla="*/ 785813 h 2162528"/>
              <a:gd name="connsiteX77" fmla="*/ 1515223 w 2623300"/>
              <a:gd name="connsiteY77" fmla="*/ 685800 h 2162528"/>
              <a:gd name="connsiteX78" fmla="*/ 1486648 w 2623300"/>
              <a:gd name="connsiteY78" fmla="*/ 542925 h 2162528"/>
              <a:gd name="connsiteX79" fmla="*/ 1458073 w 2623300"/>
              <a:gd name="connsiteY79" fmla="*/ 376238 h 2162528"/>
              <a:gd name="connsiteX80" fmla="*/ 1524748 w 2623300"/>
              <a:gd name="connsiteY80" fmla="*/ 423863 h 2162528"/>
              <a:gd name="connsiteX81" fmla="*/ 1577136 w 2623300"/>
              <a:gd name="connsiteY81" fmla="*/ 452438 h 2162528"/>
              <a:gd name="connsiteX82" fmla="*/ 1472361 w 2623300"/>
              <a:gd name="connsiteY82" fmla="*/ 309563 h 2162528"/>
              <a:gd name="connsiteX83" fmla="*/ 1439023 w 2623300"/>
              <a:gd name="connsiteY83" fmla="*/ 200025 h 2162528"/>
              <a:gd name="connsiteX84" fmla="*/ 1453311 w 2623300"/>
              <a:gd name="connsiteY84" fmla="*/ 90488 h 2162528"/>
              <a:gd name="connsiteX85" fmla="*/ 1481885 w 2623300"/>
              <a:gd name="connsiteY85" fmla="*/ 0 h 2162528"/>
              <a:gd name="connsiteX86" fmla="*/ 1355680 w 2623300"/>
              <a:gd name="connsiteY86" fmla="*/ 0 h 2162528"/>
              <a:gd name="connsiteX0" fmla="*/ 1355680 w 2623300"/>
              <a:gd name="connsiteY0" fmla="*/ 0 h 2162528"/>
              <a:gd name="connsiteX1" fmla="*/ 1327104 w 2623300"/>
              <a:gd name="connsiteY1" fmla="*/ 142875 h 2162528"/>
              <a:gd name="connsiteX2" fmla="*/ 1315198 w 2623300"/>
              <a:gd name="connsiteY2" fmla="*/ 252413 h 2162528"/>
              <a:gd name="connsiteX3" fmla="*/ 823913 w 2623300"/>
              <a:gd name="connsiteY3" fmla="*/ 427755 h 2162528"/>
              <a:gd name="connsiteX4" fmla="*/ 102394 w 2623300"/>
              <a:gd name="connsiteY4" fmla="*/ 227730 h 2162528"/>
              <a:gd name="connsiteX5" fmla="*/ 478632 w 2623300"/>
              <a:gd name="connsiteY5" fmla="*/ 358698 h 2162528"/>
              <a:gd name="connsiteX6" fmla="*/ 0 w 2623300"/>
              <a:gd name="connsiteY6" fmla="*/ 475380 h 2162528"/>
              <a:gd name="connsiteX7" fmla="*/ 531019 w 2623300"/>
              <a:gd name="connsiteY7" fmla="*/ 406324 h 2162528"/>
              <a:gd name="connsiteX8" fmla="*/ 800099 w 2623300"/>
              <a:gd name="connsiteY8" fmla="*/ 484904 h 2162528"/>
              <a:gd name="connsiteX9" fmla="*/ 217442 w 2623300"/>
              <a:gd name="connsiteY9" fmla="*/ 783432 h 2162528"/>
              <a:gd name="connsiteX10" fmla="*/ 597692 w 2623300"/>
              <a:gd name="connsiteY10" fmla="*/ 649211 h 2162528"/>
              <a:gd name="connsiteX11" fmla="*/ 638174 w 2623300"/>
              <a:gd name="connsiteY11" fmla="*/ 618254 h 2162528"/>
              <a:gd name="connsiteX12" fmla="*/ 842962 w 2623300"/>
              <a:gd name="connsiteY12" fmla="*/ 492049 h 2162528"/>
              <a:gd name="connsiteX13" fmla="*/ 933450 w 2623300"/>
              <a:gd name="connsiteY13" fmla="*/ 480142 h 2162528"/>
              <a:gd name="connsiteX14" fmla="*/ 957263 w 2623300"/>
              <a:gd name="connsiteY14" fmla="*/ 739699 h 2162528"/>
              <a:gd name="connsiteX15" fmla="*/ 990600 w 2623300"/>
              <a:gd name="connsiteY15" fmla="*/ 465855 h 2162528"/>
              <a:gd name="connsiteX16" fmla="*/ 1131094 w 2623300"/>
              <a:gd name="connsiteY16" fmla="*/ 430136 h 2162528"/>
              <a:gd name="connsiteX17" fmla="*/ 1066798 w 2623300"/>
              <a:gd name="connsiteY17" fmla="*/ 658736 h 2162528"/>
              <a:gd name="connsiteX18" fmla="*/ 1121568 w 2623300"/>
              <a:gd name="connsiteY18" fmla="*/ 592061 h 2162528"/>
              <a:gd name="connsiteX19" fmla="*/ 1140618 w 2623300"/>
              <a:gd name="connsiteY19" fmla="*/ 796849 h 2162528"/>
              <a:gd name="connsiteX20" fmla="*/ 1178719 w 2623300"/>
              <a:gd name="connsiteY20" fmla="*/ 413468 h 2162528"/>
              <a:gd name="connsiteX21" fmla="*/ 1315198 w 2623300"/>
              <a:gd name="connsiteY21" fmla="*/ 342900 h 2162528"/>
              <a:gd name="connsiteX22" fmla="*/ 1343773 w 2623300"/>
              <a:gd name="connsiteY22" fmla="*/ 471488 h 2162528"/>
              <a:gd name="connsiteX23" fmla="*/ 1396161 w 2623300"/>
              <a:gd name="connsiteY23" fmla="*/ 700088 h 2162528"/>
              <a:gd name="connsiteX24" fmla="*/ 1419973 w 2623300"/>
              <a:gd name="connsiteY24" fmla="*/ 828675 h 2162528"/>
              <a:gd name="connsiteX25" fmla="*/ 1329486 w 2623300"/>
              <a:gd name="connsiteY25" fmla="*/ 933450 h 2162528"/>
              <a:gd name="connsiteX26" fmla="*/ 1439023 w 2623300"/>
              <a:gd name="connsiteY26" fmla="*/ 871538 h 2162528"/>
              <a:gd name="connsiteX27" fmla="*/ 1439023 w 2623300"/>
              <a:gd name="connsiteY27" fmla="*/ 942975 h 2162528"/>
              <a:gd name="connsiteX28" fmla="*/ 1417591 w 2623300"/>
              <a:gd name="connsiteY28" fmla="*/ 1052513 h 2162528"/>
              <a:gd name="connsiteX29" fmla="*/ 1348536 w 2623300"/>
              <a:gd name="connsiteY29" fmla="*/ 1185863 h 2162528"/>
              <a:gd name="connsiteX30" fmla="*/ 1055642 w 2623300"/>
              <a:gd name="connsiteY30" fmla="*/ 1352549 h 2162528"/>
              <a:gd name="connsiteX31" fmla="*/ 707231 w 2623300"/>
              <a:gd name="connsiteY31" fmla="*/ 1339774 h 2162528"/>
              <a:gd name="connsiteX32" fmla="*/ 916781 w 2623300"/>
              <a:gd name="connsiteY32" fmla="*/ 1387398 h 2162528"/>
              <a:gd name="connsiteX33" fmla="*/ 562723 w 2623300"/>
              <a:gd name="connsiteY33" fmla="*/ 1421606 h 2162528"/>
              <a:gd name="connsiteX34" fmla="*/ 1229473 w 2623300"/>
              <a:gd name="connsiteY34" fmla="*/ 1347787 h 2162528"/>
              <a:gd name="connsiteX35" fmla="*/ 1191373 w 2623300"/>
              <a:gd name="connsiteY35" fmla="*/ 1466850 h 2162528"/>
              <a:gd name="connsiteX36" fmla="*/ 1234236 w 2623300"/>
              <a:gd name="connsiteY36" fmla="*/ 1414463 h 2162528"/>
              <a:gd name="connsiteX37" fmla="*/ 1262811 w 2623300"/>
              <a:gd name="connsiteY37" fmla="*/ 1328738 h 2162528"/>
              <a:gd name="connsiteX38" fmla="*/ 1400923 w 2623300"/>
              <a:gd name="connsiteY38" fmla="*/ 1209675 h 2162528"/>
              <a:gd name="connsiteX39" fmla="*/ 1400923 w 2623300"/>
              <a:gd name="connsiteY39" fmla="*/ 1338263 h 2162528"/>
              <a:gd name="connsiteX40" fmla="*/ 1396161 w 2623300"/>
              <a:gd name="connsiteY40" fmla="*/ 1395413 h 2162528"/>
              <a:gd name="connsiteX41" fmla="*/ 1339011 w 2623300"/>
              <a:gd name="connsiteY41" fmla="*/ 1466850 h 2162528"/>
              <a:gd name="connsiteX42" fmla="*/ 1234236 w 2623300"/>
              <a:gd name="connsiteY42" fmla="*/ 1566863 h 2162528"/>
              <a:gd name="connsiteX43" fmla="*/ 1415211 w 2623300"/>
              <a:gd name="connsiteY43" fmla="*/ 1443038 h 2162528"/>
              <a:gd name="connsiteX44" fmla="*/ 1462836 w 2623300"/>
              <a:gd name="connsiteY44" fmla="*/ 1581150 h 2162528"/>
              <a:gd name="connsiteX45" fmla="*/ 1505698 w 2623300"/>
              <a:gd name="connsiteY45" fmla="*/ 1852613 h 2162528"/>
              <a:gd name="connsiteX46" fmla="*/ 1467598 w 2623300"/>
              <a:gd name="connsiteY46" fmla="*/ 1990725 h 2162528"/>
              <a:gd name="connsiteX47" fmla="*/ 1448548 w 2623300"/>
              <a:gd name="connsiteY47" fmla="*/ 2162175 h 2162528"/>
              <a:gd name="connsiteX48" fmla="*/ 1519986 w 2623300"/>
              <a:gd name="connsiteY48" fmla="*/ 1943100 h 2162528"/>
              <a:gd name="connsiteX49" fmla="*/ 1539036 w 2623300"/>
              <a:gd name="connsiteY49" fmla="*/ 1881188 h 2162528"/>
              <a:gd name="connsiteX50" fmla="*/ 1543798 w 2623300"/>
              <a:gd name="connsiteY50" fmla="*/ 1738313 h 2162528"/>
              <a:gd name="connsiteX51" fmla="*/ 1529511 w 2623300"/>
              <a:gd name="connsiteY51" fmla="*/ 1524000 h 2162528"/>
              <a:gd name="connsiteX52" fmla="*/ 1529511 w 2623300"/>
              <a:gd name="connsiteY52" fmla="*/ 1323975 h 2162528"/>
              <a:gd name="connsiteX53" fmla="*/ 1562848 w 2623300"/>
              <a:gd name="connsiteY53" fmla="*/ 1190625 h 2162528"/>
              <a:gd name="connsiteX54" fmla="*/ 1562848 w 2623300"/>
              <a:gd name="connsiteY54" fmla="*/ 1090613 h 2162528"/>
              <a:gd name="connsiteX55" fmla="*/ 1579517 w 2623300"/>
              <a:gd name="connsiteY55" fmla="*/ 988218 h 2162528"/>
              <a:gd name="connsiteX56" fmla="*/ 1800973 w 2623300"/>
              <a:gd name="connsiteY56" fmla="*/ 1154907 h 2162528"/>
              <a:gd name="connsiteX57" fmla="*/ 2126456 w 2623300"/>
              <a:gd name="connsiteY57" fmla="*/ 1537417 h 2162528"/>
              <a:gd name="connsiteX58" fmla="*/ 1928811 w 2623300"/>
              <a:gd name="connsiteY58" fmla="*/ 1256430 h 2162528"/>
              <a:gd name="connsiteX59" fmla="*/ 2197892 w 2623300"/>
              <a:gd name="connsiteY59" fmla="*/ 1351680 h 2162528"/>
              <a:gd name="connsiteX60" fmla="*/ 2281236 w 2623300"/>
              <a:gd name="connsiteY60" fmla="*/ 1482649 h 2162528"/>
              <a:gd name="connsiteX61" fmla="*/ 2266949 w 2623300"/>
              <a:gd name="connsiteY61" fmla="*/ 1365967 h 2162528"/>
              <a:gd name="connsiteX62" fmla="*/ 2615361 w 2623300"/>
              <a:gd name="connsiteY62" fmla="*/ 1450182 h 2162528"/>
              <a:gd name="connsiteX63" fmla="*/ 2416967 w 2623300"/>
              <a:gd name="connsiteY63" fmla="*/ 1361205 h 2162528"/>
              <a:gd name="connsiteX64" fmla="*/ 2574130 w 2623300"/>
              <a:gd name="connsiteY64" fmla="*/ 1289767 h 2162528"/>
              <a:gd name="connsiteX65" fmla="*/ 2338386 w 2623300"/>
              <a:gd name="connsiteY65" fmla="*/ 1342155 h 2162528"/>
              <a:gd name="connsiteX66" fmla="*/ 2178843 w 2623300"/>
              <a:gd name="connsiteY66" fmla="*/ 1289767 h 2162528"/>
              <a:gd name="connsiteX67" fmla="*/ 2243137 w 2623300"/>
              <a:gd name="connsiteY67" fmla="*/ 1242142 h 2162528"/>
              <a:gd name="connsiteX68" fmla="*/ 2121692 w 2623300"/>
              <a:gd name="connsiteY68" fmla="*/ 1280242 h 2162528"/>
              <a:gd name="connsiteX69" fmla="*/ 1897855 w 2623300"/>
              <a:gd name="connsiteY69" fmla="*/ 1173086 h 2162528"/>
              <a:gd name="connsiteX70" fmla="*/ 2119311 w 2623300"/>
              <a:gd name="connsiteY70" fmla="*/ 1163561 h 2162528"/>
              <a:gd name="connsiteX71" fmla="*/ 2033586 w 2623300"/>
              <a:gd name="connsiteY71" fmla="*/ 1134986 h 2162528"/>
              <a:gd name="connsiteX72" fmla="*/ 1838324 w 2623300"/>
              <a:gd name="connsiteY72" fmla="*/ 1132605 h 2162528"/>
              <a:gd name="connsiteX73" fmla="*/ 1667623 w 2623300"/>
              <a:gd name="connsiteY73" fmla="*/ 985838 h 2162528"/>
              <a:gd name="connsiteX74" fmla="*/ 1983580 w 2623300"/>
              <a:gd name="connsiteY74" fmla="*/ 1065930 h 2162528"/>
              <a:gd name="connsiteX75" fmla="*/ 1612854 w 2623300"/>
              <a:gd name="connsiteY75" fmla="*/ 919162 h 2162528"/>
              <a:gd name="connsiteX76" fmla="*/ 1558086 w 2623300"/>
              <a:gd name="connsiteY76" fmla="*/ 785813 h 2162528"/>
              <a:gd name="connsiteX77" fmla="*/ 1515223 w 2623300"/>
              <a:gd name="connsiteY77" fmla="*/ 685800 h 2162528"/>
              <a:gd name="connsiteX78" fmla="*/ 1486648 w 2623300"/>
              <a:gd name="connsiteY78" fmla="*/ 542925 h 2162528"/>
              <a:gd name="connsiteX79" fmla="*/ 1458073 w 2623300"/>
              <a:gd name="connsiteY79" fmla="*/ 376238 h 2162528"/>
              <a:gd name="connsiteX80" fmla="*/ 1524748 w 2623300"/>
              <a:gd name="connsiteY80" fmla="*/ 423863 h 2162528"/>
              <a:gd name="connsiteX81" fmla="*/ 1577136 w 2623300"/>
              <a:gd name="connsiteY81" fmla="*/ 452438 h 2162528"/>
              <a:gd name="connsiteX82" fmla="*/ 1472361 w 2623300"/>
              <a:gd name="connsiteY82" fmla="*/ 309563 h 2162528"/>
              <a:gd name="connsiteX83" fmla="*/ 1439023 w 2623300"/>
              <a:gd name="connsiteY83" fmla="*/ 200025 h 2162528"/>
              <a:gd name="connsiteX84" fmla="*/ 1453311 w 2623300"/>
              <a:gd name="connsiteY84" fmla="*/ 90488 h 2162528"/>
              <a:gd name="connsiteX85" fmla="*/ 1481885 w 2623300"/>
              <a:gd name="connsiteY85" fmla="*/ 0 h 2162528"/>
              <a:gd name="connsiteX86" fmla="*/ 1355680 w 2623300"/>
              <a:gd name="connsiteY86" fmla="*/ 0 h 2162528"/>
              <a:gd name="connsiteX0" fmla="*/ 1355680 w 2729074"/>
              <a:gd name="connsiteY0" fmla="*/ 0 h 2162528"/>
              <a:gd name="connsiteX1" fmla="*/ 1327104 w 2729074"/>
              <a:gd name="connsiteY1" fmla="*/ 142875 h 2162528"/>
              <a:gd name="connsiteX2" fmla="*/ 1315198 w 2729074"/>
              <a:gd name="connsiteY2" fmla="*/ 252413 h 2162528"/>
              <a:gd name="connsiteX3" fmla="*/ 823913 w 2729074"/>
              <a:gd name="connsiteY3" fmla="*/ 427755 h 2162528"/>
              <a:gd name="connsiteX4" fmla="*/ 102394 w 2729074"/>
              <a:gd name="connsiteY4" fmla="*/ 227730 h 2162528"/>
              <a:gd name="connsiteX5" fmla="*/ 478632 w 2729074"/>
              <a:gd name="connsiteY5" fmla="*/ 358698 h 2162528"/>
              <a:gd name="connsiteX6" fmla="*/ 0 w 2729074"/>
              <a:gd name="connsiteY6" fmla="*/ 475380 h 2162528"/>
              <a:gd name="connsiteX7" fmla="*/ 531019 w 2729074"/>
              <a:gd name="connsiteY7" fmla="*/ 406324 h 2162528"/>
              <a:gd name="connsiteX8" fmla="*/ 800099 w 2729074"/>
              <a:gd name="connsiteY8" fmla="*/ 484904 h 2162528"/>
              <a:gd name="connsiteX9" fmla="*/ 217442 w 2729074"/>
              <a:gd name="connsiteY9" fmla="*/ 783432 h 2162528"/>
              <a:gd name="connsiteX10" fmla="*/ 597692 w 2729074"/>
              <a:gd name="connsiteY10" fmla="*/ 649211 h 2162528"/>
              <a:gd name="connsiteX11" fmla="*/ 638174 w 2729074"/>
              <a:gd name="connsiteY11" fmla="*/ 618254 h 2162528"/>
              <a:gd name="connsiteX12" fmla="*/ 842962 w 2729074"/>
              <a:gd name="connsiteY12" fmla="*/ 492049 h 2162528"/>
              <a:gd name="connsiteX13" fmla="*/ 933450 w 2729074"/>
              <a:gd name="connsiteY13" fmla="*/ 480142 h 2162528"/>
              <a:gd name="connsiteX14" fmla="*/ 957263 w 2729074"/>
              <a:gd name="connsiteY14" fmla="*/ 739699 h 2162528"/>
              <a:gd name="connsiteX15" fmla="*/ 990600 w 2729074"/>
              <a:gd name="connsiteY15" fmla="*/ 465855 h 2162528"/>
              <a:gd name="connsiteX16" fmla="*/ 1131094 w 2729074"/>
              <a:gd name="connsiteY16" fmla="*/ 430136 h 2162528"/>
              <a:gd name="connsiteX17" fmla="*/ 1066798 w 2729074"/>
              <a:gd name="connsiteY17" fmla="*/ 658736 h 2162528"/>
              <a:gd name="connsiteX18" fmla="*/ 1121568 w 2729074"/>
              <a:gd name="connsiteY18" fmla="*/ 592061 h 2162528"/>
              <a:gd name="connsiteX19" fmla="*/ 1140618 w 2729074"/>
              <a:gd name="connsiteY19" fmla="*/ 796849 h 2162528"/>
              <a:gd name="connsiteX20" fmla="*/ 1178719 w 2729074"/>
              <a:gd name="connsiteY20" fmla="*/ 413468 h 2162528"/>
              <a:gd name="connsiteX21" fmla="*/ 1315198 w 2729074"/>
              <a:gd name="connsiteY21" fmla="*/ 342900 h 2162528"/>
              <a:gd name="connsiteX22" fmla="*/ 1343773 w 2729074"/>
              <a:gd name="connsiteY22" fmla="*/ 471488 h 2162528"/>
              <a:gd name="connsiteX23" fmla="*/ 1396161 w 2729074"/>
              <a:gd name="connsiteY23" fmla="*/ 700088 h 2162528"/>
              <a:gd name="connsiteX24" fmla="*/ 1419973 w 2729074"/>
              <a:gd name="connsiteY24" fmla="*/ 828675 h 2162528"/>
              <a:gd name="connsiteX25" fmla="*/ 1329486 w 2729074"/>
              <a:gd name="connsiteY25" fmla="*/ 933450 h 2162528"/>
              <a:gd name="connsiteX26" fmla="*/ 1439023 w 2729074"/>
              <a:gd name="connsiteY26" fmla="*/ 871538 h 2162528"/>
              <a:gd name="connsiteX27" fmla="*/ 1439023 w 2729074"/>
              <a:gd name="connsiteY27" fmla="*/ 942975 h 2162528"/>
              <a:gd name="connsiteX28" fmla="*/ 1417591 w 2729074"/>
              <a:gd name="connsiteY28" fmla="*/ 1052513 h 2162528"/>
              <a:gd name="connsiteX29" fmla="*/ 1348536 w 2729074"/>
              <a:gd name="connsiteY29" fmla="*/ 1185863 h 2162528"/>
              <a:gd name="connsiteX30" fmla="*/ 1055642 w 2729074"/>
              <a:gd name="connsiteY30" fmla="*/ 1352549 h 2162528"/>
              <a:gd name="connsiteX31" fmla="*/ 707231 w 2729074"/>
              <a:gd name="connsiteY31" fmla="*/ 1339774 h 2162528"/>
              <a:gd name="connsiteX32" fmla="*/ 916781 w 2729074"/>
              <a:gd name="connsiteY32" fmla="*/ 1387398 h 2162528"/>
              <a:gd name="connsiteX33" fmla="*/ 562723 w 2729074"/>
              <a:gd name="connsiteY33" fmla="*/ 1421606 h 2162528"/>
              <a:gd name="connsiteX34" fmla="*/ 1229473 w 2729074"/>
              <a:gd name="connsiteY34" fmla="*/ 1347787 h 2162528"/>
              <a:gd name="connsiteX35" fmla="*/ 1191373 w 2729074"/>
              <a:gd name="connsiteY35" fmla="*/ 1466850 h 2162528"/>
              <a:gd name="connsiteX36" fmla="*/ 1234236 w 2729074"/>
              <a:gd name="connsiteY36" fmla="*/ 1414463 h 2162528"/>
              <a:gd name="connsiteX37" fmla="*/ 1262811 w 2729074"/>
              <a:gd name="connsiteY37" fmla="*/ 1328738 h 2162528"/>
              <a:gd name="connsiteX38" fmla="*/ 1400923 w 2729074"/>
              <a:gd name="connsiteY38" fmla="*/ 1209675 h 2162528"/>
              <a:gd name="connsiteX39" fmla="*/ 1400923 w 2729074"/>
              <a:gd name="connsiteY39" fmla="*/ 1338263 h 2162528"/>
              <a:gd name="connsiteX40" fmla="*/ 1396161 w 2729074"/>
              <a:gd name="connsiteY40" fmla="*/ 1395413 h 2162528"/>
              <a:gd name="connsiteX41" fmla="*/ 1339011 w 2729074"/>
              <a:gd name="connsiteY41" fmla="*/ 1466850 h 2162528"/>
              <a:gd name="connsiteX42" fmla="*/ 1234236 w 2729074"/>
              <a:gd name="connsiteY42" fmla="*/ 1566863 h 2162528"/>
              <a:gd name="connsiteX43" fmla="*/ 1415211 w 2729074"/>
              <a:gd name="connsiteY43" fmla="*/ 1443038 h 2162528"/>
              <a:gd name="connsiteX44" fmla="*/ 1462836 w 2729074"/>
              <a:gd name="connsiteY44" fmla="*/ 1581150 h 2162528"/>
              <a:gd name="connsiteX45" fmla="*/ 1505698 w 2729074"/>
              <a:gd name="connsiteY45" fmla="*/ 1852613 h 2162528"/>
              <a:gd name="connsiteX46" fmla="*/ 1467598 w 2729074"/>
              <a:gd name="connsiteY46" fmla="*/ 1990725 h 2162528"/>
              <a:gd name="connsiteX47" fmla="*/ 1448548 w 2729074"/>
              <a:gd name="connsiteY47" fmla="*/ 2162175 h 2162528"/>
              <a:gd name="connsiteX48" fmla="*/ 1519986 w 2729074"/>
              <a:gd name="connsiteY48" fmla="*/ 1943100 h 2162528"/>
              <a:gd name="connsiteX49" fmla="*/ 1539036 w 2729074"/>
              <a:gd name="connsiteY49" fmla="*/ 1881188 h 2162528"/>
              <a:gd name="connsiteX50" fmla="*/ 1543798 w 2729074"/>
              <a:gd name="connsiteY50" fmla="*/ 1738313 h 2162528"/>
              <a:gd name="connsiteX51" fmla="*/ 1529511 w 2729074"/>
              <a:gd name="connsiteY51" fmla="*/ 1524000 h 2162528"/>
              <a:gd name="connsiteX52" fmla="*/ 1529511 w 2729074"/>
              <a:gd name="connsiteY52" fmla="*/ 1323975 h 2162528"/>
              <a:gd name="connsiteX53" fmla="*/ 1562848 w 2729074"/>
              <a:gd name="connsiteY53" fmla="*/ 1190625 h 2162528"/>
              <a:gd name="connsiteX54" fmla="*/ 1562848 w 2729074"/>
              <a:gd name="connsiteY54" fmla="*/ 1090613 h 2162528"/>
              <a:gd name="connsiteX55" fmla="*/ 1579517 w 2729074"/>
              <a:gd name="connsiteY55" fmla="*/ 988218 h 2162528"/>
              <a:gd name="connsiteX56" fmla="*/ 1800973 w 2729074"/>
              <a:gd name="connsiteY56" fmla="*/ 1154907 h 2162528"/>
              <a:gd name="connsiteX57" fmla="*/ 2126456 w 2729074"/>
              <a:gd name="connsiteY57" fmla="*/ 1537417 h 2162528"/>
              <a:gd name="connsiteX58" fmla="*/ 1928811 w 2729074"/>
              <a:gd name="connsiteY58" fmla="*/ 1256430 h 2162528"/>
              <a:gd name="connsiteX59" fmla="*/ 2197892 w 2729074"/>
              <a:gd name="connsiteY59" fmla="*/ 1351680 h 2162528"/>
              <a:gd name="connsiteX60" fmla="*/ 2281236 w 2729074"/>
              <a:gd name="connsiteY60" fmla="*/ 1482649 h 2162528"/>
              <a:gd name="connsiteX61" fmla="*/ 2266949 w 2729074"/>
              <a:gd name="connsiteY61" fmla="*/ 1365967 h 2162528"/>
              <a:gd name="connsiteX62" fmla="*/ 2615361 w 2729074"/>
              <a:gd name="connsiteY62" fmla="*/ 1450182 h 2162528"/>
              <a:gd name="connsiteX63" fmla="*/ 2416967 w 2729074"/>
              <a:gd name="connsiteY63" fmla="*/ 1361205 h 2162528"/>
              <a:gd name="connsiteX64" fmla="*/ 2574130 w 2729074"/>
              <a:gd name="connsiteY64" fmla="*/ 1289767 h 2162528"/>
              <a:gd name="connsiteX65" fmla="*/ 2338386 w 2729074"/>
              <a:gd name="connsiteY65" fmla="*/ 1342155 h 2162528"/>
              <a:gd name="connsiteX66" fmla="*/ 2178843 w 2729074"/>
              <a:gd name="connsiteY66" fmla="*/ 1289767 h 2162528"/>
              <a:gd name="connsiteX67" fmla="*/ 2243137 w 2729074"/>
              <a:gd name="connsiteY67" fmla="*/ 1242142 h 2162528"/>
              <a:gd name="connsiteX68" fmla="*/ 2121692 w 2729074"/>
              <a:gd name="connsiteY68" fmla="*/ 1280242 h 2162528"/>
              <a:gd name="connsiteX69" fmla="*/ 1897855 w 2729074"/>
              <a:gd name="connsiteY69" fmla="*/ 1173086 h 2162528"/>
              <a:gd name="connsiteX70" fmla="*/ 2119311 w 2729074"/>
              <a:gd name="connsiteY70" fmla="*/ 1163561 h 2162528"/>
              <a:gd name="connsiteX71" fmla="*/ 2033586 w 2729074"/>
              <a:gd name="connsiteY71" fmla="*/ 1134986 h 2162528"/>
              <a:gd name="connsiteX72" fmla="*/ 1838324 w 2729074"/>
              <a:gd name="connsiteY72" fmla="*/ 1132605 h 2162528"/>
              <a:gd name="connsiteX73" fmla="*/ 1667623 w 2729074"/>
              <a:gd name="connsiteY73" fmla="*/ 985838 h 2162528"/>
              <a:gd name="connsiteX74" fmla="*/ 1983580 w 2729074"/>
              <a:gd name="connsiteY74" fmla="*/ 1065930 h 2162528"/>
              <a:gd name="connsiteX75" fmla="*/ 1612854 w 2729074"/>
              <a:gd name="connsiteY75" fmla="*/ 919162 h 2162528"/>
              <a:gd name="connsiteX76" fmla="*/ 1558086 w 2729074"/>
              <a:gd name="connsiteY76" fmla="*/ 785813 h 2162528"/>
              <a:gd name="connsiteX77" fmla="*/ 1515223 w 2729074"/>
              <a:gd name="connsiteY77" fmla="*/ 685800 h 2162528"/>
              <a:gd name="connsiteX78" fmla="*/ 1486648 w 2729074"/>
              <a:gd name="connsiteY78" fmla="*/ 542925 h 2162528"/>
              <a:gd name="connsiteX79" fmla="*/ 1458073 w 2729074"/>
              <a:gd name="connsiteY79" fmla="*/ 376238 h 2162528"/>
              <a:gd name="connsiteX80" fmla="*/ 1524748 w 2729074"/>
              <a:gd name="connsiteY80" fmla="*/ 423863 h 2162528"/>
              <a:gd name="connsiteX81" fmla="*/ 1577136 w 2729074"/>
              <a:gd name="connsiteY81" fmla="*/ 452438 h 2162528"/>
              <a:gd name="connsiteX82" fmla="*/ 2728911 w 2729074"/>
              <a:gd name="connsiteY82" fmla="*/ 1077836 h 2162528"/>
              <a:gd name="connsiteX83" fmla="*/ 1472361 w 2729074"/>
              <a:gd name="connsiteY83" fmla="*/ 309563 h 2162528"/>
              <a:gd name="connsiteX84" fmla="*/ 1439023 w 2729074"/>
              <a:gd name="connsiteY84" fmla="*/ 200025 h 2162528"/>
              <a:gd name="connsiteX85" fmla="*/ 1453311 w 2729074"/>
              <a:gd name="connsiteY85" fmla="*/ 90488 h 2162528"/>
              <a:gd name="connsiteX86" fmla="*/ 1481885 w 2729074"/>
              <a:gd name="connsiteY86" fmla="*/ 0 h 2162528"/>
              <a:gd name="connsiteX87" fmla="*/ 1355680 w 2729074"/>
              <a:gd name="connsiteY87" fmla="*/ 0 h 2162528"/>
              <a:gd name="connsiteX0" fmla="*/ 1355680 w 2758008"/>
              <a:gd name="connsiteY0" fmla="*/ 0 h 2162528"/>
              <a:gd name="connsiteX1" fmla="*/ 1327104 w 2758008"/>
              <a:gd name="connsiteY1" fmla="*/ 142875 h 2162528"/>
              <a:gd name="connsiteX2" fmla="*/ 1315198 w 2758008"/>
              <a:gd name="connsiteY2" fmla="*/ 252413 h 2162528"/>
              <a:gd name="connsiteX3" fmla="*/ 823913 w 2758008"/>
              <a:gd name="connsiteY3" fmla="*/ 427755 h 2162528"/>
              <a:gd name="connsiteX4" fmla="*/ 102394 w 2758008"/>
              <a:gd name="connsiteY4" fmla="*/ 227730 h 2162528"/>
              <a:gd name="connsiteX5" fmla="*/ 478632 w 2758008"/>
              <a:gd name="connsiteY5" fmla="*/ 358698 h 2162528"/>
              <a:gd name="connsiteX6" fmla="*/ 0 w 2758008"/>
              <a:gd name="connsiteY6" fmla="*/ 475380 h 2162528"/>
              <a:gd name="connsiteX7" fmla="*/ 531019 w 2758008"/>
              <a:gd name="connsiteY7" fmla="*/ 406324 h 2162528"/>
              <a:gd name="connsiteX8" fmla="*/ 800099 w 2758008"/>
              <a:gd name="connsiteY8" fmla="*/ 484904 h 2162528"/>
              <a:gd name="connsiteX9" fmla="*/ 217442 w 2758008"/>
              <a:gd name="connsiteY9" fmla="*/ 783432 h 2162528"/>
              <a:gd name="connsiteX10" fmla="*/ 597692 w 2758008"/>
              <a:gd name="connsiteY10" fmla="*/ 649211 h 2162528"/>
              <a:gd name="connsiteX11" fmla="*/ 638174 w 2758008"/>
              <a:gd name="connsiteY11" fmla="*/ 618254 h 2162528"/>
              <a:gd name="connsiteX12" fmla="*/ 842962 w 2758008"/>
              <a:gd name="connsiteY12" fmla="*/ 492049 h 2162528"/>
              <a:gd name="connsiteX13" fmla="*/ 933450 w 2758008"/>
              <a:gd name="connsiteY13" fmla="*/ 480142 h 2162528"/>
              <a:gd name="connsiteX14" fmla="*/ 957263 w 2758008"/>
              <a:gd name="connsiteY14" fmla="*/ 739699 h 2162528"/>
              <a:gd name="connsiteX15" fmla="*/ 990600 w 2758008"/>
              <a:gd name="connsiteY15" fmla="*/ 465855 h 2162528"/>
              <a:gd name="connsiteX16" fmla="*/ 1131094 w 2758008"/>
              <a:gd name="connsiteY16" fmla="*/ 430136 h 2162528"/>
              <a:gd name="connsiteX17" fmla="*/ 1066798 w 2758008"/>
              <a:gd name="connsiteY17" fmla="*/ 658736 h 2162528"/>
              <a:gd name="connsiteX18" fmla="*/ 1121568 w 2758008"/>
              <a:gd name="connsiteY18" fmla="*/ 592061 h 2162528"/>
              <a:gd name="connsiteX19" fmla="*/ 1140618 w 2758008"/>
              <a:gd name="connsiteY19" fmla="*/ 796849 h 2162528"/>
              <a:gd name="connsiteX20" fmla="*/ 1178719 w 2758008"/>
              <a:gd name="connsiteY20" fmla="*/ 413468 h 2162528"/>
              <a:gd name="connsiteX21" fmla="*/ 1315198 w 2758008"/>
              <a:gd name="connsiteY21" fmla="*/ 342900 h 2162528"/>
              <a:gd name="connsiteX22" fmla="*/ 1343773 w 2758008"/>
              <a:gd name="connsiteY22" fmla="*/ 471488 h 2162528"/>
              <a:gd name="connsiteX23" fmla="*/ 1396161 w 2758008"/>
              <a:gd name="connsiteY23" fmla="*/ 700088 h 2162528"/>
              <a:gd name="connsiteX24" fmla="*/ 1419973 w 2758008"/>
              <a:gd name="connsiteY24" fmla="*/ 828675 h 2162528"/>
              <a:gd name="connsiteX25" fmla="*/ 1329486 w 2758008"/>
              <a:gd name="connsiteY25" fmla="*/ 933450 h 2162528"/>
              <a:gd name="connsiteX26" fmla="*/ 1439023 w 2758008"/>
              <a:gd name="connsiteY26" fmla="*/ 871538 h 2162528"/>
              <a:gd name="connsiteX27" fmla="*/ 1439023 w 2758008"/>
              <a:gd name="connsiteY27" fmla="*/ 942975 h 2162528"/>
              <a:gd name="connsiteX28" fmla="*/ 1417591 w 2758008"/>
              <a:gd name="connsiteY28" fmla="*/ 1052513 h 2162528"/>
              <a:gd name="connsiteX29" fmla="*/ 1348536 w 2758008"/>
              <a:gd name="connsiteY29" fmla="*/ 1185863 h 2162528"/>
              <a:gd name="connsiteX30" fmla="*/ 1055642 w 2758008"/>
              <a:gd name="connsiteY30" fmla="*/ 1352549 h 2162528"/>
              <a:gd name="connsiteX31" fmla="*/ 707231 w 2758008"/>
              <a:gd name="connsiteY31" fmla="*/ 1339774 h 2162528"/>
              <a:gd name="connsiteX32" fmla="*/ 916781 w 2758008"/>
              <a:gd name="connsiteY32" fmla="*/ 1387398 h 2162528"/>
              <a:gd name="connsiteX33" fmla="*/ 562723 w 2758008"/>
              <a:gd name="connsiteY33" fmla="*/ 1421606 h 2162528"/>
              <a:gd name="connsiteX34" fmla="*/ 1229473 w 2758008"/>
              <a:gd name="connsiteY34" fmla="*/ 1347787 h 2162528"/>
              <a:gd name="connsiteX35" fmla="*/ 1191373 w 2758008"/>
              <a:gd name="connsiteY35" fmla="*/ 1466850 h 2162528"/>
              <a:gd name="connsiteX36" fmla="*/ 1234236 w 2758008"/>
              <a:gd name="connsiteY36" fmla="*/ 1414463 h 2162528"/>
              <a:gd name="connsiteX37" fmla="*/ 1262811 w 2758008"/>
              <a:gd name="connsiteY37" fmla="*/ 1328738 h 2162528"/>
              <a:gd name="connsiteX38" fmla="*/ 1400923 w 2758008"/>
              <a:gd name="connsiteY38" fmla="*/ 1209675 h 2162528"/>
              <a:gd name="connsiteX39" fmla="*/ 1400923 w 2758008"/>
              <a:gd name="connsiteY39" fmla="*/ 1338263 h 2162528"/>
              <a:gd name="connsiteX40" fmla="*/ 1396161 w 2758008"/>
              <a:gd name="connsiteY40" fmla="*/ 1395413 h 2162528"/>
              <a:gd name="connsiteX41" fmla="*/ 1339011 w 2758008"/>
              <a:gd name="connsiteY41" fmla="*/ 1466850 h 2162528"/>
              <a:gd name="connsiteX42" fmla="*/ 1234236 w 2758008"/>
              <a:gd name="connsiteY42" fmla="*/ 1566863 h 2162528"/>
              <a:gd name="connsiteX43" fmla="*/ 1415211 w 2758008"/>
              <a:gd name="connsiteY43" fmla="*/ 1443038 h 2162528"/>
              <a:gd name="connsiteX44" fmla="*/ 1462836 w 2758008"/>
              <a:gd name="connsiteY44" fmla="*/ 1581150 h 2162528"/>
              <a:gd name="connsiteX45" fmla="*/ 1505698 w 2758008"/>
              <a:gd name="connsiteY45" fmla="*/ 1852613 h 2162528"/>
              <a:gd name="connsiteX46" fmla="*/ 1467598 w 2758008"/>
              <a:gd name="connsiteY46" fmla="*/ 1990725 h 2162528"/>
              <a:gd name="connsiteX47" fmla="*/ 1448548 w 2758008"/>
              <a:gd name="connsiteY47" fmla="*/ 2162175 h 2162528"/>
              <a:gd name="connsiteX48" fmla="*/ 1519986 w 2758008"/>
              <a:gd name="connsiteY48" fmla="*/ 1943100 h 2162528"/>
              <a:gd name="connsiteX49" fmla="*/ 1539036 w 2758008"/>
              <a:gd name="connsiteY49" fmla="*/ 1881188 h 2162528"/>
              <a:gd name="connsiteX50" fmla="*/ 1543798 w 2758008"/>
              <a:gd name="connsiteY50" fmla="*/ 1738313 h 2162528"/>
              <a:gd name="connsiteX51" fmla="*/ 1529511 w 2758008"/>
              <a:gd name="connsiteY51" fmla="*/ 1524000 h 2162528"/>
              <a:gd name="connsiteX52" fmla="*/ 1529511 w 2758008"/>
              <a:gd name="connsiteY52" fmla="*/ 1323975 h 2162528"/>
              <a:gd name="connsiteX53" fmla="*/ 1562848 w 2758008"/>
              <a:gd name="connsiteY53" fmla="*/ 1190625 h 2162528"/>
              <a:gd name="connsiteX54" fmla="*/ 1562848 w 2758008"/>
              <a:gd name="connsiteY54" fmla="*/ 1090613 h 2162528"/>
              <a:gd name="connsiteX55" fmla="*/ 1579517 w 2758008"/>
              <a:gd name="connsiteY55" fmla="*/ 988218 h 2162528"/>
              <a:gd name="connsiteX56" fmla="*/ 1800973 w 2758008"/>
              <a:gd name="connsiteY56" fmla="*/ 1154907 h 2162528"/>
              <a:gd name="connsiteX57" fmla="*/ 2126456 w 2758008"/>
              <a:gd name="connsiteY57" fmla="*/ 1537417 h 2162528"/>
              <a:gd name="connsiteX58" fmla="*/ 1928811 w 2758008"/>
              <a:gd name="connsiteY58" fmla="*/ 1256430 h 2162528"/>
              <a:gd name="connsiteX59" fmla="*/ 2197892 w 2758008"/>
              <a:gd name="connsiteY59" fmla="*/ 1351680 h 2162528"/>
              <a:gd name="connsiteX60" fmla="*/ 2281236 w 2758008"/>
              <a:gd name="connsiteY60" fmla="*/ 1482649 h 2162528"/>
              <a:gd name="connsiteX61" fmla="*/ 2266949 w 2758008"/>
              <a:gd name="connsiteY61" fmla="*/ 1365967 h 2162528"/>
              <a:gd name="connsiteX62" fmla="*/ 2615361 w 2758008"/>
              <a:gd name="connsiteY62" fmla="*/ 1450182 h 2162528"/>
              <a:gd name="connsiteX63" fmla="*/ 2416967 w 2758008"/>
              <a:gd name="connsiteY63" fmla="*/ 1361205 h 2162528"/>
              <a:gd name="connsiteX64" fmla="*/ 2574130 w 2758008"/>
              <a:gd name="connsiteY64" fmla="*/ 1289767 h 2162528"/>
              <a:gd name="connsiteX65" fmla="*/ 2338386 w 2758008"/>
              <a:gd name="connsiteY65" fmla="*/ 1342155 h 2162528"/>
              <a:gd name="connsiteX66" fmla="*/ 2178843 w 2758008"/>
              <a:gd name="connsiteY66" fmla="*/ 1289767 h 2162528"/>
              <a:gd name="connsiteX67" fmla="*/ 2243137 w 2758008"/>
              <a:gd name="connsiteY67" fmla="*/ 1242142 h 2162528"/>
              <a:gd name="connsiteX68" fmla="*/ 2121692 w 2758008"/>
              <a:gd name="connsiteY68" fmla="*/ 1280242 h 2162528"/>
              <a:gd name="connsiteX69" fmla="*/ 1897855 w 2758008"/>
              <a:gd name="connsiteY69" fmla="*/ 1173086 h 2162528"/>
              <a:gd name="connsiteX70" fmla="*/ 2119311 w 2758008"/>
              <a:gd name="connsiteY70" fmla="*/ 1163561 h 2162528"/>
              <a:gd name="connsiteX71" fmla="*/ 2033586 w 2758008"/>
              <a:gd name="connsiteY71" fmla="*/ 1134986 h 2162528"/>
              <a:gd name="connsiteX72" fmla="*/ 1838324 w 2758008"/>
              <a:gd name="connsiteY72" fmla="*/ 1132605 h 2162528"/>
              <a:gd name="connsiteX73" fmla="*/ 1667623 w 2758008"/>
              <a:gd name="connsiteY73" fmla="*/ 985838 h 2162528"/>
              <a:gd name="connsiteX74" fmla="*/ 1983580 w 2758008"/>
              <a:gd name="connsiteY74" fmla="*/ 1065930 h 2162528"/>
              <a:gd name="connsiteX75" fmla="*/ 1612854 w 2758008"/>
              <a:gd name="connsiteY75" fmla="*/ 919162 h 2162528"/>
              <a:gd name="connsiteX76" fmla="*/ 1558086 w 2758008"/>
              <a:gd name="connsiteY76" fmla="*/ 785813 h 2162528"/>
              <a:gd name="connsiteX77" fmla="*/ 1515223 w 2758008"/>
              <a:gd name="connsiteY77" fmla="*/ 685800 h 2162528"/>
              <a:gd name="connsiteX78" fmla="*/ 1486648 w 2758008"/>
              <a:gd name="connsiteY78" fmla="*/ 542925 h 2162528"/>
              <a:gd name="connsiteX79" fmla="*/ 1458073 w 2758008"/>
              <a:gd name="connsiteY79" fmla="*/ 376238 h 2162528"/>
              <a:gd name="connsiteX80" fmla="*/ 1524748 w 2758008"/>
              <a:gd name="connsiteY80" fmla="*/ 423863 h 2162528"/>
              <a:gd name="connsiteX81" fmla="*/ 1577136 w 2758008"/>
              <a:gd name="connsiteY81" fmla="*/ 452438 h 2162528"/>
              <a:gd name="connsiteX82" fmla="*/ 2728911 w 2758008"/>
              <a:gd name="connsiteY82" fmla="*/ 1077836 h 2162528"/>
              <a:gd name="connsiteX83" fmla="*/ 2666998 w 2758008"/>
              <a:gd name="connsiteY83" fmla="*/ 720649 h 2162528"/>
              <a:gd name="connsiteX84" fmla="*/ 1472361 w 2758008"/>
              <a:gd name="connsiteY84" fmla="*/ 309563 h 2162528"/>
              <a:gd name="connsiteX85" fmla="*/ 1439023 w 2758008"/>
              <a:gd name="connsiteY85" fmla="*/ 200025 h 2162528"/>
              <a:gd name="connsiteX86" fmla="*/ 1453311 w 2758008"/>
              <a:gd name="connsiteY86" fmla="*/ 90488 h 2162528"/>
              <a:gd name="connsiteX87" fmla="*/ 1481885 w 2758008"/>
              <a:gd name="connsiteY87" fmla="*/ 0 h 2162528"/>
              <a:gd name="connsiteX88" fmla="*/ 1355680 w 2758008"/>
              <a:gd name="connsiteY88" fmla="*/ 0 h 2162528"/>
              <a:gd name="connsiteX0" fmla="*/ 1355680 w 2766817"/>
              <a:gd name="connsiteY0" fmla="*/ 0 h 2162528"/>
              <a:gd name="connsiteX1" fmla="*/ 1327104 w 2766817"/>
              <a:gd name="connsiteY1" fmla="*/ 142875 h 2162528"/>
              <a:gd name="connsiteX2" fmla="*/ 1315198 w 2766817"/>
              <a:gd name="connsiteY2" fmla="*/ 252413 h 2162528"/>
              <a:gd name="connsiteX3" fmla="*/ 823913 w 2766817"/>
              <a:gd name="connsiteY3" fmla="*/ 427755 h 2162528"/>
              <a:gd name="connsiteX4" fmla="*/ 102394 w 2766817"/>
              <a:gd name="connsiteY4" fmla="*/ 227730 h 2162528"/>
              <a:gd name="connsiteX5" fmla="*/ 478632 w 2766817"/>
              <a:gd name="connsiteY5" fmla="*/ 358698 h 2162528"/>
              <a:gd name="connsiteX6" fmla="*/ 0 w 2766817"/>
              <a:gd name="connsiteY6" fmla="*/ 475380 h 2162528"/>
              <a:gd name="connsiteX7" fmla="*/ 531019 w 2766817"/>
              <a:gd name="connsiteY7" fmla="*/ 406324 h 2162528"/>
              <a:gd name="connsiteX8" fmla="*/ 800099 w 2766817"/>
              <a:gd name="connsiteY8" fmla="*/ 484904 h 2162528"/>
              <a:gd name="connsiteX9" fmla="*/ 217442 w 2766817"/>
              <a:gd name="connsiteY9" fmla="*/ 783432 h 2162528"/>
              <a:gd name="connsiteX10" fmla="*/ 597692 w 2766817"/>
              <a:gd name="connsiteY10" fmla="*/ 649211 h 2162528"/>
              <a:gd name="connsiteX11" fmla="*/ 638174 w 2766817"/>
              <a:gd name="connsiteY11" fmla="*/ 618254 h 2162528"/>
              <a:gd name="connsiteX12" fmla="*/ 842962 w 2766817"/>
              <a:gd name="connsiteY12" fmla="*/ 492049 h 2162528"/>
              <a:gd name="connsiteX13" fmla="*/ 933450 w 2766817"/>
              <a:gd name="connsiteY13" fmla="*/ 480142 h 2162528"/>
              <a:gd name="connsiteX14" fmla="*/ 957263 w 2766817"/>
              <a:gd name="connsiteY14" fmla="*/ 739699 h 2162528"/>
              <a:gd name="connsiteX15" fmla="*/ 990600 w 2766817"/>
              <a:gd name="connsiteY15" fmla="*/ 465855 h 2162528"/>
              <a:gd name="connsiteX16" fmla="*/ 1131094 w 2766817"/>
              <a:gd name="connsiteY16" fmla="*/ 430136 h 2162528"/>
              <a:gd name="connsiteX17" fmla="*/ 1066798 w 2766817"/>
              <a:gd name="connsiteY17" fmla="*/ 658736 h 2162528"/>
              <a:gd name="connsiteX18" fmla="*/ 1121568 w 2766817"/>
              <a:gd name="connsiteY18" fmla="*/ 592061 h 2162528"/>
              <a:gd name="connsiteX19" fmla="*/ 1140618 w 2766817"/>
              <a:gd name="connsiteY19" fmla="*/ 796849 h 2162528"/>
              <a:gd name="connsiteX20" fmla="*/ 1178719 w 2766817"/>
              <a:gd name="connsiteY20" fmla="*/ 413468 h 2162528"/>
              <a:gd name="connsiteX21" fmla="*/ 1315198 w 2766817"/>
              <a:gd name="connsiteY21" fmla="*/ 342900 h 2162528"/>
              <a:gd name="connsiteX22" fmla="*/ 1343773 w 2766817"/>
              <a:gd name="connsiteY22" fmla="*/ 471488 h 2162528"/>
              <a:gd name="connsiteX23" fmla="*/ 1396161 w 2766817"/>
              <a:gd name="connsiteY23" fmla="*/ 700088 h 2162528"/>
              <a:gd name="connsiteX24" fmla="*/ 1419973 w 2766817"/>
              <a:gd name="connsiteY24" fmla="*/ 828675 h 2162528"/>
              <a:gd name="connsiteX25" fmla="*/ 1329486 w 2766817"/>
              <a:gd name="connsiteY25" fmla="*/ 933450 h 2162528"/>
              <a:gd name="connsiteX26" fmla="*/ 1439023 w 2766817"/>
              <a:gd name="connsiteY26" fmla="*/ 871538 h 2162528"/>
              <a:gd name="connsiteX27" fmla="*/ 1439023 w 2766817"/>
              <a:gd name="connsiteY27" fmla="*/ 942975 h 2162528"/>
              <a:gd name="connsiteX28" fmla="*/ 1417591 w 2766817"/>
              <a:gd name="connsiteY28" fmla="*/ 1052513 h 2162528"/>
              <a:gd name="connsiteX29" fmla="*/ 1348536 w 2766817"/>
              <a:gd name="connsiteY29" fmla="*/ 1185863 h 2162528"/>
              <a:gd name="connsiteX30" fmla="*/ 1055642 w 2766817"/>
              <a:gd name="connsiteY30" fmla="*/ 1352549 h 2162528"/>
              <a:gd name="connsiteX31" fmla="*/ 707231 w 2766817"/>
              <a:gd name="connsiteY31" fmla="*/ 1339774 h 2162528"/>
              <a:gd name="connsiteX32" fmla="*/ 916781 w 2766817"/>
              <a:gd name="connsiteY32" fmla="*/ 1387398 h 2162528"/>
              <a:gd name="connsiteX33" fmla="*/ 562723 w 2766817"/>
              <a:gd name="connsiteY33" fmla="*/ 1421606 h 2162528"/>
              <a:gd name="connsiteX34" fmla="*/ 1229473 w 2766817"/>
              <a:gd name="connsiteY34" fmla="*/ 1347787 h 2162528"/>
              <a:gd name="connsiteX35" fmla="*/ 1191373 w 2766817"/>
              <a:gd name="connsiteY35" fmla="*/ 1466850 h 2162528"/>
              <a:gd name="connsiteX36" fmla="*/ 1234236 w 2766817"/>
              <a:gd name="connsiteY36" fmla="*/ 1414463 h 2162528"/>
              <a:gd name="connsiteX37" fmla="*/ 1262811 w 2766817"/>
              <a:gd name="connsiteY37" fmla="*/ 1328738 h 2162528"/>
              <a:gd name="connsiteX38" fmla="*/ 1400923 w 2766817"/>
              <a:gd name="connsiteY38" fmla="*/ 1209675 h 2162528"/>
              <a:gd name="connsiteX39" fmla="*/ 1400923 w 2766817"/>
              <a:gd name="connsiteY39" fmla="*/ 1338263 h 2162528"/>
              <a:gd name="connsiteX40" fmla="*/ 1396161 w 2766817"/>
              <a:gd name="connsiteY40" fmla="*/ 1395413 h 2162528"/>
              <a:gd name="connsiteX41" fmla="*/ 1339011 w 2766817"/>
              <a:gd name="connsiteY41" fmla="*/ 1466850 h 2162528"/>
              <a:gd name="connsiteX42" fmla="*/ 1234236 w 2766817"/>
              <a:gd name="connsiteY42" fmla="*/ 1566863 h 2162528"/>
              <a:gd name="connsiteX43" fmla="*/ 1415211 w 2766817"/>
              <a:gd name="connsiteY43" fmla="*/ 1443038 h 2162528"/>
              <a:gd name="connsiteX44" fmla="*/ 1462836 w 2766817"/>
              <a:gd name="connsiteY44" fmla="*/ 1581150 h 2162528"/>
              <a:gd name="connsiteX45" fmla="*/ 1505698 w 2766817"/>
              <a:gd name="connsiteY45" fmla="*/ 1852613 h 2162528"/>
              <a:gd name="connsiteX46" fmla="*/ 1467598 w 2766817"/>
              <a:gd name="connsiteY46" fmla="*/ 1990725 h 2162528"/>
              <a:gd name="connsiteX47" fmla="*/ 1448548 w 2766817"/>
              <a:gd name="connsiteY47" fmla="*/ 2162175 h 2162528"/>
              <a:gd name="connsiteX48" fmla="*/ 1519986 w 2766817"/>
              <a:gd name="connsiteY48" fmla="*/ 1943100 h 2162528"/>
              <a:gd name="connsiteX49" fmla="*/ 1539036 w 2766817"/>
              <a:gd name="connsiteY49" fmla="*/ 1881188 h 2162528"/>
              <a:gd name="connsiteX50" fmla="*/ 1543798 w 2766817"/>
              <a:gd name="connsiteY50" fmla="*/ 1738313 h 2162528"/>
              <a:gd name="connsiteX51" fmla="*/ 1529511 w 2766817"/>
              <a:gd name="connsiteY51" fmla="*/ 1524000 h 2162528"/>
              <a:gd name="connsiteX52" fmla="*/ 1529511 w 2766817"/>
              <a:gd name="connsiteY52" fmla="*/ 1323975 h 2162528"/>
              <a:gd name="connsiteX53" fmla="*/ 1562848 w 2766817"/>
              <a:gd name="connsiteY53" fmla="*/ 1190625 h 2162528"/>
              <a:gd name="connsiteX54" fmla="*/ 1562848 w 2766817"/>
              <a:gd name="connsiteY54" fmla="*/ 1090613 h 2162528"/>
              <a:gd name="connsiteX55" fmla="*/ 1579517 w 2766817"/>
              <a:gd name="connsiteY55" fmla="*/ 988218 h 2162528"/>
              <a:gd name="connsiteX56" fmla="*/ 1800973 w 2766817"/>
              <a:gd name="connsiteY56" fmla="*/ 1154907 h 2162528"/>
              <a:gd name="connsiteX57" fmla="*/ 2126456 w 2766817"/>
              <a:gd name="connsiteY57" fmla="*/ 1537417 h 2162528"/>
              <a:gd name="connsiteX58" fmla="*/ 1928811 w 2766817"/>
              <a:gd name="connsiteY58" fmla="*/ 1256430 h 2162528"/>
              <a:gd name="connsiteX59" fmla="*/ 2197892 w 2766817"/>
              <a:gd name="connsiteY59" fmla="*/ 1351680 h 2162528"/>
              <a:gd name="connsiteX60" fmla="*/ 2281236 w 2766817"/>
              <a:gd name="connsiteY60" fmla="*/ 1482649 h 2162528"/>
              <a:gd name="connsiteX61" fmla="*/ 2266949 w 2766817"/>
              <a:gd name="connsiteY61" fmla="*/ 1365967 h 2162528"/>
              <a:gd name="connsiteX62" fmla="*/ 2615361 w 2766817"/>
              <a:gd name="connsiteY62" fmla="*/ 1450182 h 2162528"/>
              <a:gd name="connsiteX63" fmla="*/ 2416967 w 2766817"/>
              <a:gd name="connsiteY63" fmla="*/ 1361205 h 2162528"/>
              <a:gd name="connsiteX64" fmla="*/ 2574130 w 2766817"/>
              <a:gd name="connsiteY64" fmla="*/ 1289767 h 2162528"/>
              <a:gd name="connsiteX65" fmla="*/ 2338386 w 2766817"/>
              <a:gd name="connsiteY65" fmla="*/ 1342155 h 2162528"/>
              <a:gd name="connsiteX66" fmla="*/ 2178843 w 2766817"/>
              <a:gd name="connsiteY66" fmla="*/ 1289767 h 2162528"/>
              <a:gd name="connsiteX67" fmla="*/ 2243137 w 2766817"/>
              <a:gd name="connsiteY67" fmla="*/ 1242142 h 2162528"/>
              <a:gd name="connsiteX68" fmla="*/ 2121692 w 2766817"/>
              <a:gd name="connsiteY68" fmla="*/ 1280242 h 2162528"/>
              <a:gd name="connsiteX69" fmla="*/ 1897855 w 2766817"/>
              <a:gd name="connsiteY69" fmla="*/ 1173086 h 2162528"/>
              <a:gd name="connsiteX70" fmla="*/ 2119311 w 2766817"/>
              <a:gd name="connsiteY70" fmla="*/ 1163561 h 2162528"/>
              <a:gd name="connsiteX71" fmla="*/ 2033586 w 2766817"/>
              <a:gd name="connsiteY71" fmla="*/ 1134986 h 2162528"/>
              <a:gd name="connsiteX72" fmla="*/ 1838324 w 2766817"/>
              <a:gd name="connsiteY72" fmla="*/ 1132605 h 2162528"/>
              <a:gd name="connsiteX73" fmla="*/ 1667623 w 2766817"/>
              <a:gd name="connsiteY73" fmla="*/ 985838 h 2162528"/>
              <a:gd name="connsiteX74" fmla="*/ 1983580 w 2766817"/>
              <a:gd name="connsiteY74" fmla="*/ 1065930 h 2162528"/>
              <a:gd name="connsiteX75" fmla="*/ 1612854 w 2766817"/>
              <a:gd name="connsiteY75" fmla="*/ 919162 h 2162528"/>
              <a:gd name="connsiteX76" fmla="*/ 1558086 w 2766817"/>
              <a:gd name="connsiteY76" fmla="*/ 785813 h 2162528"/>
              <a:gd name="connsiteX77" fmla="*/ 1515223 w 2766817"/>
              <a:gd name="connsiteY77" fmla="*/ 685800 h 2162528"/>
              <a:gd name="connsiteX78" fmla="*/ 1486648 w 2766817"/>
              <a:gd name="connsiteY78" fmla="*/ 542925 h 2162528"/>
              <a:gd name="connsiteX79" fmla="*/ 1458073 w 2766817"/>
              <a:gd name="connsiteY79" fmla="*/ 376238 h 2162528"/>
              <a:gd name="connsiteX80" fmla="*/ 1524748 w 2766817"/>
              <a:gd name="connsiteY80" fmla="*/ 423863 h 2162528"/>
              <a:gd name="connsiteX81" fmla="*/ 1577136 w 2766817"/>
              <a:gd name="connsiteY81" fmla="*/ 452438 h 2162528"/>
              <a:gd name="connsiteX82" fmla="*/ 2728911 w 2766817"/>
              <a:gd name="connsiteY82" fmla="*/ 1077836 h 2162528"/>
              <a:gd name="connsiteX83" fmla="*/ 2666998 w 2766817"/>
              <a:gd name="connsiteY83" fmla="*/ 720649 h 2162528"/>
              <a:gd name="connsiteX84" fmla="*/ 2712242 w 2766817"/>
              <a:gd name="connsiteY84" fmla="*/ 487286 h 2162528"/>
              <a:gd name="connsiteX85" fmla="*/ 1472361 w 2766817"/>
              <a:gd name="connsiteY85" fmla="*/ 309563 h 2162528"/>
              <a:gd name="connsiteX86" fmla="*/ 1439023 w 2766817"/>
              <a:gd name="connsiteY86" fmla="*/ 200025 h 2162528"/>
              <a:gd name="connsiteX87" fmla="*/ 1453311 w 2766817"/>
              <a:gd name="connsiteY87" fmla="*/ 90488 h 2162528"/>
              <a:gd name="connsiteX88" fmla="*/ 1481885 w 2766817"/>
              <a:gd name="connsiteY88" fmla="*/ 0 h 2162528"/>
              <a:gd name="connsiteX89" fmla="*/ 1355680 w 2766817"/>
              <a:gd name="connsiteY89" fmla="*/ 0 h 2162528"/>
              <a:gd name="connsiteX0" fmla="*/ 1355680 w 2758008"/>
              <a:gd name="connsiteY0" fmla="*/ 0 h 2162528"/>
              <a:gd name="connsiteX1" fmla="*/ 1327104 w 2758008"/>
              <a:gd name="connsiteY1" fmla="*/ 142875 h 2162528"/>
              <a:gd name="connsiteX2" fmla="*/ 1315198 w 2758008"/>
              <a:gd name="connsiteY2" fmla="*/ 252413 h 2162528"/>
              <a:gd name="connsiteX3" fmla="*/ 823913 w 2758008"/>
              <a:gd name="connsiteY3" fmla="*/ 427755 h 2162528"/>
              <a:gd name="connsiteX4" fmla="*/ 102394 w 2758008"/>
              <a:gd name="connsiteY4" fmla="*/ 227730 h 2162528"/>
              <a:gd name="connsiteX5" fmla="*/ 478632 w 2758008"/>
              <a:gd name="connsiteY5" fmla="*/ 358698 h 2162528"/>
              <a:gd name="connsiteX6" fmla="*/ 0 w 2758008"/>
              <a:gd name="connsiteY6" fmla="*/ 475380 h 2162528"/>
              <a:gd name="connsiteX7" fmla="*/ 531019 w 2758008"/>
              <a:gd name="connsiteY7" fmla="*/ 406324 h 2162528"/>
              <a:gd name="connsiteX8" fmla="*/ 800099 w 2758008"/>
              <a:gd name="connsiteY8" fmla="*/ 484904 h 2162528"/>
              <a:gd name="connsiteX9" fmla="*/ 217442 w 2758008"/>
              <a:gd name="connsiteY9" fmla="*/ 783432 h 2162528"/>
              <a:gd name="connsiteX10" fmla="*/ 597692 w 2758008"/>
              <a:gd name="connsiteY10" fmla="*/ 649211 h 2162528"/>
              <a:gd name="connsiteX11" fmla="*/ 638174 w 2758008"/>
              <a:gd name="connsiteY11" fmla="*/ 618254 h 2162528"/>
              <a:gd name="connsiteX12" fmla="*/ 842962 w 2758008"/>
              <a:gd name="connsiteY12" fmla="*/ 492049 h 2162528"/>
              <a:gd name="connsiteX13" fmla="*/ 933450 w 2758008"/>
              <a:gd name="connsiteY13" fmla="*/ 480142 h 2162528"/>
              <a:gd name="connsiteX14" fmla="*/ 957263 w 2758008"/>
              <a:gd name="connsiteY14" fmla="*/ 739699 h 2162528"/>
              <a:gd name="connsiteX15" fmla="*/ 990600 w 2758008"/>
              <a:gd name="connsiteY15" fmla="*/ 465855 h 2162528"/>
              <a:gd name="connsiteX16" fmla="*/ 1131094 w 2758008"/>
              <a:gd name="connsiteY16" fmla="*/ 430136 h 2162528"/>
              <a:gd name="connsiteX17" fmla="*/ 1066798 w 2758008"/>
              <a:gd name="connsiteY17" fmla="*/ 658736 h 2162528"/>
              <a:gd name="connsiteX18" fmla="*/ 1121568 w 2758008"/>
              <a:gd name="connsiteY18" fmla="*/ 592061 h 2162528"/>
              <a:gd name="connsiteX19" fmla="*/ 1140618 w 2758008"/>
              <a:gd name="connsiteY19" fmla="*/ 796849 h 2162528"/>
              <a:gd name="connsiteX20" fmla="*/ 1178719 w 2758008"/>
              <a:gd name="connsiteY20" fmla="*/ 413468 h 2162528"/>
              <a:gd name="connsiteX21" fmla="*/ 1315198 w 2758008"/>
              <a:gd name="connsiteY21" fmla="*/ 342900 h 2162528"/>
              <a:gd name="connsiteX22" fmla="*/ 1343773 w 2758008"/>
              <a:gd name="connsiteY22" fmla="*/ 471488 h 2162528"/>
              <a:gd name="connsiteX23" fmla="*/ 1396161 w 2758008"/>
              <a:gd name="connsiteY23" fmla="*/ 700088 h 2162528"/>
              <a:gd name="connsiteX24" fmla="*/ 1419973 w 2758008"/>
              <a:gd name="connsiteY24" fmla="*/ 828675 h 2162528"/>
              <a:gd name="connsiteX25" fmla="*/ 1329486 w 2758008"/>
              <a:gd name="connsiteY25" fmla="*/ 933450 h 2162528"/>
              <a:gd name="connsiteX26" fmla="*/ 1439023 w 2758008"/>
              <a:gd name="connsiteY26" fmla="*/ 871538 h 2162528"/>
              <a:gd name="connsiteX27" fmla="*/ 1439023 w 2758008"/>
              <a:gd name="connsiteY27" fmla="*/ 942975 h 2162528"/>
              <a:gd name="connsiteX28" fmla="*/ 1417591 w 2758008"/>
              <a:gd name="connsiteY28" fmla="*/ 1052513 h 2162528"/>
              <a:gd name="connsiteX29" fmla="*/ 1348536 w 2758008"/>
              <a:gd name="connsiteY29" fmla="*/ 1185863 h 2162528"/>
              <a:gd name="connsiteX30" fmla="*/ 1055642 w 2758008"/>
              <a:gd name="connsiteY30" fmla="*/ 1352549 h 2162528"/>
              <a:gd name="connsiteX31" fmla="*/ 707231 w 2758008"/>
              <a:gd name="connsiteY31" fmla="*/ 1339774 h 2162528"/>
              <a:gd name="connsiteX32" fmla="*/ 916781 w 2758008"/>
              <a:gd name="connsiteY32" fmla="*/ 1387398 h 2162528"/>
              <a:gd name="connsiteX33" fmla="*/ 562723 w 2758008"/>
              <a:gd name="connsiteY33" fmla="*/ 1421606 h 2162528"/>
              <a:gd name="connsiteX34" fmla="*/ 1229473 w 2758008"/>
              <a:gd name="connsiteY34" fmla="*/ 1347787 h 2162528"/>
              <a:gd name="connsiteX35" fmla="*/ 1191373 w 2758008"/>
              <a:gd name="connsiteY35" fmla="*/ 1466850 h 2162528"/>
              <a:gd name="connsiteX36" fmla="*/ 1234236 w 2758008"/>
              <a:gd name="connsiteY36" fmla="*/ 1414463 h 2162528"/>
              <a:gd name="connsiteX37" fmla="*/ 1262811 w 2758008"/>
              <a:gd name="connsiteY37" fmla="*/ 1328738 h 2162528"/>
              <a:gd name="connsiteX38" fmla="*/ 1400923 w 2758008"/>
              <a:gd name="connsiteY38" fmla="*/ 1209675 h 2162528"/>
              <a:gd name="connsiteX39" fmla="*/ 1400923 w 2758008"/>
              <a:gd name="connsiteY39" fmla="*/ 1338263 h 2162528"/>
              <a:gd name="connsiteX40" fmla="*/ 1396161 w 2758008"/>
              <a:gd name="connsiteY40" fmla="*/ 1395413 h 2162528"/>
              <a:gd name="connsiteX41" fmla="*/ 1339011 w 2758008"/>
              <a:gd name="connsiteY41" fmla="*/ 1466850 h 2162528"/>
              <a:gd name="connsiteX42" fmla="*/ 1234236 w 2758008"/>
              <a:gd name="connsiteY42" fmla="*/ 1566863 h 2162528"/>
              <a:gd name="connsiteX43" fmla="*/ 1415211 w 2758008"/>
              <a:gd name="connsiteY43" fmla="*/ 1443038 h 2162528"/>
              <a:gd name="connsiteX44" fmla="*/ 1462836 w 2758008"/>
              <a:gd name="connsiteY44" fmla="*/ 1581150 h 2162528"/>
              <a:gd name="connsiteX45" fmla="*/ 1505698 w 2758008"/>
              <a:gd name="connsiteY45" fmla="*/ 1852613 h 2162528"/>
              <a:gd name="connsiteX46" fmla="*/ 1467598 w 2758008"/>
              <a:gd name="connsiteY46" fmla="*/ 1990725 h 2162528"/>
              <a:gd name="connsiteX47" fmla="*/ 1448548 w 2758008"/>
              <a:gd name="connsiteY47" fmla="*/ 2162175 h 2162528"/>
              <a:gd name="connsiteX48" fmla="*/ 1519986 w 2758008"/>
              <a:gd name="connsiteY48" fmla="*/ 1943100 h 2162528"/>
              <a:gd name="connsiteX49" fmla="*/ 1539036 w 2758008"/>
              <a:gd name="connsiteY49" fmla="*/ 1881188 h 2162528"/>
              <a:gd name="connsiteX50" fmla="*/ 1543798 w 2758008"/>
              <a:gd name="connsiteY50" fmla="*/ 1738313 h 2162528"/>
              <a:gd name="connsiteX51" fmla="*/ 1529511 w 2758008"/>
              <a:gd name="connsiteY51" fmla="*/ 1524000 h 2162528"/>
              <a:gd name="connsiteX52" fmla="*/ 1529511 w 2758008"/>
              <a:gd name="connsiteY52" fmla="*/ 1323975 h 2162528"/>
              <a:gd name="connsiteX53" fmla="*/ 1562848 w 2758008"/>
              <a:gd name="connsiteY53" fmla="*/ 1190625 h 2162528"/>
              <a:gd name="connsiteX54" fmla="*/ 1562848 w 2758008"/>
              <a:gd name="connsiteY54" fmla="*/ 1090613 h 2162528"/>
              <a:gd name="connsiteX55" fmla="*/ 1579517 w 2758008"/>
              <a:gd name="connsiteY55" fmla="*/ 988218 h 2162528"/>
              <a:gd name="connsiteX56" fmla="*/ 1800973 w 2758008"/>
              <a:gd name="connsiteY56" fmla="*/ 1154907 h 2162528"/>
              <a:gd name="connsiteX57" fmla="*/ 2126456 w 2758008"/>
              <a:gd name="connsiteY57" fmla="*/ 1537417 h 2162528"/>
              <a:gd name="connsiteX58" fmla="*/ 1928811 w 2758008"/>
              <a:gd name="connsiteY58" fmla="*/ 1256430 h 2162528"/>
              <a:gd name="connsiteX59" fmla="*/ 2197892 w 2758008"/>
              <a:gd name="connsiteY59" fmla="*/ 1351680 h 2162528"/>
              <a:gd name="connsiteX60" fmla="*/ 2281236 w 2758008"/>
              <a:gd name="connsiteY60" fmla="*/ 1482649 h 2162528"/>
              <a:gd name="connsiteX61" fmla="*/ 2266949 w 2758008"/>
              <a:gd name="connsiteY61" fmla="*/ 1365967 h 2162528"/>
              <a:gd name="connsiteX62" fmla="*/ 2615361 w 2758008"/>
              <a:gd name="connsiteY62" fmla="*/ 1450182 h 2162528"/>
              <a:gd name="connsiteX63" fmla="*/ 2416967 w 2758008"/>
              <a:gd name="connsiteY63" fmla="*/ 1361205 h 2162528"/>
              <a:gd name="connsiteX64" fmla="*/ 2574130 w 2758008"/>
              <a:gd name="connsiteY64" fmla="*/ 1289767 h 2162528"/>
              <a:gd name="connsiteX65" fmla="*/ 2338386 w 2758008"/>
              <a:gd name="connsiteY65" fmla="*/ 1342155 h 2162528"/>
              <a:gd name="connsiteX66" fmla="*/ 2178843 w 2758008"/>
              <a:gd name="connsiteY66" fmla="*/ 1289767 h 2162528"/>
              <a:gd name="connsiteX67" fmla="*/ 2243137 w 2758008"/>
              <a:gd name="connsiteY67" fmla="*/ 1242142 h 2162528"/>
              <a:gd name="connsiteX68" fmla="*/ 2121692 w 2758008"/>
              <a:gd name="connsiteY68" fmla="*/ 1280242 h 2162528"/>
              <a:gd name="connsiteX69" fmla="*/ 1897855 w 2758008"/>
              <a:gd name="connsiteY69" fmla="*/ 1173086 h 2162528"/>
              <a:gd name="connsiteX70" fmla="*/ 2119311 w 2758008"/>
              <a:gd name="connsiteY70" fmla="*/ 1163561 h 2162528"/>
              <a:gd name="connsiteX71" fmla="*/ 2033586 w 2758008"/>
              <a:gd name="connsiteY71" fmla="*/ 1134986 h 2162528"/>
              <a:gd name="connsiteX72" fmla="*/ 1838324 w 2758008"/>
              <a:gd name="connsiteY72" fmla="*/ 1132605 h 2162528"/>
              <a:gd name="connsiteX73" fmla="*/ 1667623 w 2758008"/>
              <a:gd name="connsiteY73" fmla="*/ 985838 h 2162528"/>
              <a:gd name="connsiteX74" fmla="*/ 1983580 w 2758008"/>
              <a:gd name="connsiteY74" fmla="*/ 1065930 h 2162528"/>
              <a:gd name="connsiteX75" fmla="*/ 1612854 w 2758008"/>
              <a:gd name="connsiteY75" fmla="*/ 919162 h 2162528"/>
              <a:gd name="connsiteX76" fmla="*/ 1558086 w 2758008"/>
              <a:gd name="connsiteY76" fmla="*/ 785813 h 2162528"/>
              <a:gd name="connsiteX77" fmla="*/ 1515223 w 2758008"/>
              <a:gd name="connsiteY77" fmla="*/ 685800 h 2162528"/>
              <a:gd name="connsiteX78" fmla="*/ 1486648 w 2758008"/>
              <a:gd name="connsiteY78" fmla="*/ 542925 h 2162528"/>
              <a:gd name="connsiteX79" fmla="*/ 1458073 w 2758008"/>
              <a:gd name="connsiteY79" fmla="*/ 376238 h 2162528"/>
              <a:gd name="connsiteX80" fmla="*/ 1524748 w 2758008"/>
              <a:gd name="connsiteY80" fmla="*/ 423863 h 2162528"/>
              <a:gd name="connsiteX81" fmla="*/ 1577136 w 2758008"/>
              <a:gd name="connsiteY81" fmla="*/ 452438 h 2162528"/>
              <a:gd name="connsiteX82" fmla="*/ 2728911 w 2758008"/>
              <a:gd name="connsiteY82" fmla="*/ 1077836 h 2162528"/>
              <a:gd name="connsiteX83" fmla="*/ 2666998 w 2758008"/>
              <a:gd name="connsiteY83" fmla="*/ 720649 h 2162528"/>
              <a:gd name="connsiteX84" fmla="*/ 1997867 w 2758008"/>
              <a:gd name="connsiteY84" fmla="*/ 525386 h 2162528"/>
              <a:gd name="connsiteX85" fmla="*/ 2712242 w 2758008"/>
              <a:gd name="connsiteY85" fmla="*/ 487286 h 2162528"/>
              <a:gd name="connsiteX86" fmla="*/ 1472361 w 2758008"/>
              <a:gd name="connsiteY86" fmla="*/ 309563 h 2162528"/>
              <a:gd name="connsiteX87" fmla="*/ 1439023 w 2758008"/>
              <a:gd name="connsiteY87" fmla="*/ 200025 h 2162528"/>
              <a:gd name="connsiteX88" fmla="*/ 1453311 w 2758008"/>
              <a:gd name="connsiteY88" fmla="*/ 90488 h 2162528"/>
              <a:gd name="connsiteX89" fmla="*/ 1481885 w 2758008"/>
              <a:gd name="connsiteY89" fmla="*/ 0 h 2162528"/>
              <a:gd name="connsiteX90" fmla="*/ 1355680 w 2758008"/>
              <a:gd name="connsiteY90" fmla="*/ 0 h 2162528"/>
              <a:gd name="connsiteX0" fmla="*/ 1355680 w 2758008"/>
              <a:gd name="connsiteY0" fmla="*/ 0 h 2162528"/>
              <a:gd name="connsiteX1" fmla="*/ 1327104 w 2758008"/>
              <a:gd name="connsiteY1" fmla="*/ 142875 h 2162528"/>
              <a:gd name="connsiteX2" fmla="*/ 1315198 w 2758008"/>
              <a:gd name="connsiteY2" fmla="*/ 252413 h 2162528"/>
              <a:gd name="connsiteX3" fmla="*/ 823913 w 2758008"/>
              <a:gd name="connsiteY3" fmla="*/ 427755 h 2162528"/>
              <a:gd name="connsiteX4" fmla="*/ 102394 w 2758008"/>
              <a:gd name="connsiteY4" fmla="*/ 227730 h 2162528"/>
              <a:gd name="connsiteX5" fmla="*/ 478632 w 2758008"/>
              <a:gd name="connsiteY5" fmla="*/ 358698 h 2162528"/>
              <a:gd name="connsiteX6" fmla="*/ 0 w 2758008"/>
              <a:gd name="connsiteY6" fmla="*/ 475380 h 2162528"/>
              <a:gd name="connsiteX7" fmla="*/ 531019 w 2758008"/>
              <a:gd name="connsiteY7" fmla="*/ 406324 h 2162528"/>
              <a:gd name="connsiteX8" fmla="*/ 800099 w 2758008"/>
              <a:gd name="connsiteY8" fmla="*/ 484904 h 2162528"/>
              <a:gd name="connsiteX9" fmla="*/ 217442 w 2758008"/>
              <a:gd name="connsiteY9" fmla="*/ 783432 h 2162528"/>
              <a:gd name="connsiteX10" fmla="*/ 597692 w 2758008"/>
              <a:gd name="connsiteY10" fmla="*/ 649211 h 2162528"/>
              <a:gd name="connsiteX11" fmla="*/ 638174 w 2758008"/>
              <a:gd name="connsiteY11" fmla="*/ 618254 h 2162528"/>
              <a:gd name="connsiteX12" fmla="*/ 842962 w 2758008"/>
              <a:gd name="connsiteY12" fmla="*/ 492049 h 2162528"/>
              <a:gd name="connsiteX13" fmla="*/ 933450 w 2758008"/>
              <a:gd name="connsiteY13" fmla="*/ 480142 h 2162528"/>
              <a:gd name="connsiteX14" fmla="*/ 957263 w 2758008"/>
              <a:gd name="connsiteY14" fmla="*/ 739699 h 2162528"/>
              <a:gd name="connsiteX15" fmla="*/ 990600 w 2758008"/>
              <a:gd name="connsiteY15" fmla="*/ 465855 h 2162528"/>
              <a:gd name="connsiteX16" fmla="*/ 1131094 w 2758008"/>
              <a:gd name="connsiteY16" fmla="*/ 430136 h 2162528"/>
              <a:gd name="connsiteX17" fmla="*/ 1066798 w 2758008"/>
              <a:gd name="connsiteY17" fmla="*/ 658736 h 2162528"/>
              <a:gd name="connsiteX18" fmla="*/ 1121568 w 2758008"/>
              <a:gd name="connsiteY18" fmla="*/ 592061 h 2162528"/>
              <a:gd name="connsiteX19" fmla="*/ 1140618 w 2758008"/>
              <a:gd name="connsiteY19" fmla="*/ 796849 h 2162528"/>
              <a:gd name="connsiteX20" fmla="*/ 1178719 w 2758008"/>
              <a:gd name="connsiteY20" fmla="*/ 413468 h 2162528"/>
              <a:gd name="connsiteX21" fmla="*/ 1315198 w 2758008"/>
              <a:gd name="connsiteY21" fmla="*/ 342900 h 2162528"/>
              <a:gd name="connsiteX22" fmla="*/ 1343773 w 2758008"/>
              <a:gd name="connsiteY22" fmla="*/ 471488 h 2162528"/>
              <a:gd name="connsiteX23" fmla="*/ 1396161 w 2758008"/>
              <a:gd name="connsiteY23" fmla="*/ 700088 h 2162528"/>
              <a:gd name="connsiteX24" fmla="*/ 1419973 w 2758008"/>
              <a:gd name="connsiteY24" fmla="*/ 828675 h 2162528"/>
              <a:gd name="connsiteX25" fmla="*/ 1329486 w 2758008"/>
              <a:gd name="connsiteY25" fmla="*/ 933450 h 2162528"/>
              <a:gd name="connsiteX26" fmla="*/ 1439023 w 2758008"/>
              <a:gd name="connsiteY26" fmla="*/ 871538 h 2162528"/>
              <a:gd name="connsiteX27" fmla="*/ 1439023 w 2758008"/>
              <a:gd name="connsiteY27" fmla="*/ 942975 h 2162528"/>
              <a:gd name="connsiteX28" fmla="*/ 1417591 w 2758008"/>
              <a:gd name="connsiteY28" fmla="*/ 1052513 h 2162528"/>
              <a:gd name="connsiteX29" fmla="*/ 1348536 w 2758008"/>
              <a:gd name="connsiteY29" fmla="*/ 1185863 h 2162528"/>
              <a:gd name="connsiteX30" fmla="*/ 1055642 w 2758008"/>
              <a:gd name="connsiteY30" fmla="*/ 1352549 h 2162528"/>
              <a:gd name="connsiteX31" fmla="*/ 707231 w 2758008"/>
              <a:gd name="connsiteY31" fmla="*/ 1339774 h 2162528"/>
              <a:gd name="connsiteX32" fmla="*/ 916781 w 2758008"/>
              <a:gd name="connsiteY32" fmla="*/ 1387398 h 2162528"/>
              <a:gd name="connsiteX33" fmla="*/ 562723 w 2758008"/>
              <a:gd name="connsiteY33" fmla="*/ 1421606 h 2162528"/>
              <a:gd name="connsiteX34" fmla="*/ 1229473 w 2758008"/>
              <a:gd name="connsiteY34" fmla="*/ 1347787 h 2162528"/>
              <a:gd name="connsiteX35" fmla="*/ 1191373 w 2758008"/>
              <a:gd name="connsiteY35" fmla="*/ 1466850 h 2162528"/>
              <a:gd name="connsiteX36" fmla="*/ 1234236 w 2758008"/>
              <a:gd name="connsiteY36" fmla="*/ 1414463 h 2162528"/>
              <a:gd name="connsiteX37" fmla="*/ 1262811 w 2758008"/>
              <a:gd name="connsiteY37" fmla="*/ 1328738 h 2162528"/>
              <a:gd name="connsiteX38" fmla="*/ 1400923 w 2758008"/>
              <a:gd name="connsiteY38" fmla="*/ 1209675 h 2162528"/>
              <a:gd name="connsiteX39" fmla="*/ 1400923 w 2758008"/>
              <a:gd name="connsiteY39" fmla="*/ 1338263 h 2162528"/>
              <a:gd name="connsiteX40" fmla="*/ 1396161 w 2758008"/>
              <a:gd name="connsiteY40" fmla="*/ 1395413 h 2162528"/>
              <a:gd name="connsiteX41" fmla="*/ 1339011 w 2758008"/>
              <a:gd name="connsiteY41" fmla="*/ 1466850 h 2162528"/>
              <a:gd name="connsiteX42" fmla="*/ 1234236 w 2758008"/>
              <a:gd name="connsiteY42" fmla="*/ 1566863 h 2162528"/>
              <a:gd name="connsiteX43" fmla="*/ 1415211 w 2758008"/>
              <a:gd name="connsiteY43" fmla="*/ 1443038 h 2162528"/>
              <a:gd name="connsiteX44" fmla="*/ 1462836 w 2758008"/>
              <a:gd name="connsiteY44" fmla="*/ 1581150 h 2162528"/>
              <a:gd name="connsiteX45" fmla="*/ 1505698 w 2758008"/>
              <a:gd name="connsiteY45" fmla="*/ 1852613 h 2162528"/>
              <a:gd name="connsiteX46" fmla="*/ 1467598 w 2758008"/>
              <a:gd name="connsiteY46" fmla="*/ 1990725 h 2162528"/>
              <a:gd name="connsiteX47" fmla="*/ 1448548 w 2758008"/>
              <a:gd name="connsiteY47" fmla="*/ 2162175 h 2162528"/>
              <a:gd name="connsiteX48" fmla="*/ 1519986 w 2758008"/>
              <a:gd name="connsiteY48" fmla="*/ 1943100 h 2162528"/>
              <a:gd name="connsiteX49" fmla="*/ 1539036 w 2758008"/>
              <a:gd name="connsiteY49" fmla="*/ 1881188 h 2162528"/>
              <a:gd name="connsiteX50" fmla="*/ 1543798 w 2758008"/>
              <a:gd name="connsiteY50" fmla="*/ 1738313 h 2162528"/>
              <a:gd name="connsiteX51" fmla="*/ 1529511 w 2758008"/>
              <a:gd name="connsiteY51" fmla="*/ 1524000 h 2162528"/>
              <a:gd name="connsiteX52" fmla="*/ 1529511 w 2758008"/>
              <a:gd name="connsiteY52" fmla="*/ 1323975 h 2162528"/>
              <a:gd name="connsiteX53" fmla="*/ 1562848 w 2758008"/>
              <a:gd name="connsiteY53" fmla="*/ 1190625 h 2162528"/>
              <a:gd name="connsiteX54" fmla="*/ 1562848 w 2758008"/>
              <a:gd name="connsiteY54" fmla="*/ 1090613 h 2162528"/>
              <a:gd name="connsiteX55" fmla="*/ 1579517 w 2758008"/>
              <a:gd name="connsiteY55" fmla="*/ 988218 h 2162528"/>
              <a:gd name="connsiteX56" fmla="*/ 1800973 w 2758008"/>
              <a:gd name="connsiteY56" fmla="*/ 1154907 h 2162528"/>
              <a:gd name="connsiteX57" fmla="*/ 2126456 w 2758008"/>
              <a:gd name="connsiteY57" fmla="*/ 1537417 h 2162528"/>
              <a:gd name="connsiteX58" fmla="*/ 1928811 w 2758008"/>
              <a:gd name="connsiteY58" fmla="*/ 1256430 h 2162528"/>
              <a:gd name="connsiteX59" fmla="*/ 2197892 w 2758008"/>
              <a:gd name="connsiteY59" fmla="*/ 1351680 h 2162528"/>
              <a:gd name="connsiteX60" fmla="*/ 2281236 w 2758008"/>
              <a:gd name="connsiteY60" fmla="*/ 1482649 h 2162528"/>
              <a:gd name="connsiteX61" fmla="*/ 2266949 w 2758008"/>
              <a:gd name="connsiteY61" fmla="*/ 1365967 h 2162528"/>
              <a:gd name="connsiteX62" fmla="*/ 2615361 w 2758008"/>
              <a:gd name="connsiteY62" fmla="*/ 1450182 h 2162528"/>
              <a:gd name="connsiteX63" fmla="*/ 2416967 w 2758008"/>
              <a:gd name="connsiteY63" fmla="*/ 1361205 h 2162528"/>
              <a:gd name="connsiteX64" fmla="*/ 2574130 w 2758008"/>
              <a:gd name="connsiteY64" fmla="*/ 1289767 h 2162528"/>
              <a:gd name="connsiteX65" fmla="*/ 2338386 w 2758008"/>
              <a:gd name="connsiteY65" fmla="*/ 1342155 h 2162528"/>
              <a:gd name="connsiteX66" fmla="*/ 2178843 w 2758008"/>
              <a:gd name="connsiteY66" fmla="*/ 1289767 h 2162528"/>
              <a:gd name="connsiteX67" fmla="*/ 2243137 w 2758008"/>
              <a:gd name="connsiteY67" fmla="*/ 1242142 h 2162528"/>
              <a:gd name="connsiteX68" fmla="*/ 2121692 w 2758008"/>
              <a:gd name="connsiteY68" fmla="*/ 1280242 h 2162528"/>
              <a:gd name="connsiteX69" fmla="*/ 1897855 w 2758008"/>
              <a:gd name="connsiteY69" fmla="*/ 1173086 h 2162528"/>
              <a:gd name="connsiteX70" fmla="*/ 2119311 w 2758008"/>
              <a:gd name="connsiteY70" fmla="*/ 1163561 h 2162528"/>
              <a:gd name="connsiteX71" fmla="*/ 2033586 w 2758008"/>
              <a:gd name="connsiteY71" fmla="*/ 1134986 h 2162528"/>
              <a:gd name="connsiteX72" fmla="*/ 1838324 w 2758008"/>
              <a:gd name="connsiteY72" fmla="*/ 1132605 h 2162528"/>
              <a:gd name="connsiteX73" fmla="*/ 1667623 w 2758008"/>
              <a:gd name="connsiteY73" fmla="*/ 985838 h 2162528"/>
              <a:gd name="connsiteX74" fmla="*/ 1983580 w 2758008"/>
              <a:gd name="connsiteY74" fmla="*/ 1065930 h 2162528"/>
              <a:gd name="connsiteX75" fmla="*/ 1612854 w 2758008"/>
              <a:gd name="connsiteY75" fmla="*/ 919162 h 2162528"/>
              <a:gd name="connsiteX76" fmla="*/ 1558086 w 2758008"/>
              <a:gd name="connsiteY76" fmla="*/ 785813 h 2162528"/>
              <a:gd name="connsiteX77" fmla="*/ 1515223 w 2758008"/>
              <a:gd name="connsiteY77" fmla="*/ 685800 h 2162528"/>
              <a:gd name="connsiteX78" fmla="*/ 1486648 w 2758008"/>
              <a:gd name="connsiteY78" fmla="*/ 542925 h 2162528"/>
              <a:gd name="connsiteX79" fmla="*/ 1458073 w 2758008"/>
              <a:gd name="connsiteY79" fmla="*/ 376238 h 2162528"/>
              <a:gd name="connsiteX80" fmla="*/ 1524748 w 2758008"/>
              <a:gd name="connsiteY80" fmla="*/ 423863 h 2162528"/>
              <a:gd name="connsiteX81" fmla="*/ 1577136 w 2758008"/>
              <a:gd name="connsiteY81" fmla="*/ 452438 h 2162528"/>
              <a:gd name="connsiteX82" fmla="*/ 2728911 w 2758008"/>
              <a:gd name="connsiteY82" fmla="*/ 1077836 h 2162528"/>
              <a:gd name="connsiteX83" fmla="*/ 2666998 w 2758008"/>
              <a:gd name="connsiteY83" fmla="*/ 720649 h 2162528"/>
              <a:gd name="connsiteX84" fmla="*/ 1997867 w 2758008"/>
              <a:gd name="connsiteY84" fmla="*/ 525386 h 2162528"/>
              <a:gd name="connsiteX85" fmla="*/ 2712242 w 2758008"/>
              <a:gd name="connsiteY85" fmla="*/ 487286 h 2162528"/>
              <a:gd name="connsiteX86" fmla="*/ 1952623 w 2758008"/>
              <a:gd name="connsiteY86" fmla="*/ 494430 h 2162528"/>
              <a:gd name="connsiteX87" fmla="*/ 1472361 w 2758008"/>
              <a:gd name="connsiteY87" fmla="*/ 309563 h 2162528"/>
              <a:gd name="connsiteX88" fmla="*/ 1439023 w 2758008"/>
              <a:gd name="connsiteY88" fmla="*/ 200025 h 2162528"/>
              <a:gd name="connsiteX89" fmla="*/ 1453311 w 2758008"/>
              <a:gd name="connsiteY89" fmla="*/ 90488 h 2162528"/>
              <a:gd name="connsiteX90" fmla="*/ 1481885 w 2758008"/>
              <a:gd name="connsiteY90" fmla="*/ 0 h 2162528"/>
              <a:gd name="connsiteX91" fmla="*/ 1355680 w 2758008"/>
              <a:gd name="connsiteY91" fmla="*/ 0 h 2162528"/>
              <a:gd name="connsiteX0" fmla="*/ 1355680 w 2758008"/>
              <a:gd name="connsiteY0" fmla="*/ 0 h 2162528"/>
              <a:gd name="connsiteX1" fmla="*/ 1327104 w 2758008"/>
              <a:gd name="connsiteY1" fmla="*/ 142875 h 2162528"/>
              <a:gd name="connsiteX2" fmla="*/ 1315198 w 2758008"/>
              <a:gd name="connsiteY2" fmla="*/ 252413 h 2162528"/>
              <a:gd name="connsiteX3" fmla="*/ 823913 w 2758008"/>
              <a:gd name="connsiteY3" fmla="*/ 427755 h 2162528"/>
              <a:gd name="connsiteX4" fmla="*/ 102394 w 2758008"/>
              <a:gd name="connsiteY4" fmla="*/ 227730 h 2162528"/>
              <a:gd name="connsiteX5" fmla="*/ 478632 w 2758008"/>
              <a:gd name="connsiteY5" fmla="*/ 358698 h 2162528"/>
              <a:gd name="connsiteX6" fmla="*/ 0 w 2758008"/>
              <a:gd name="connsiteY6" fmla="*/ 475380 h 2162528"/>
              <a:gd name="connsiteX7" fmla="*/ 531019 w 2758008"/>
              <a:gd name="connsiteY7" fmla="*/ 406324 h 2162528"/>
              <a:gd name="connsiteX8" fmla="*/ 800099 w 2758008"/>
              <a:gd name="connsiteY8" fmla="*/ 484904 h 2162528"/>
              <a:gd name="connsiteX9" fmla="*/ 217442 w 2758008"/>
              <a:gd name="connsiteY9" fmla="*/ 783432 h 2162528"/>
              <a:gd name="connsiteX10" fmla="*/ 597692 w 2758008"/>
              <a:gd name="connsiteY10" fmla="*/ 649211 h 2162528"/>
              <a:gd name="connsiteX11" fmla="*/ 638174 w 2758008"/>
              <a:gd name="connsiteY11" fmla="*/ 618254 h 2162528"/>
              <a:gd name="connsiteX12" fmla="*/ 842962 w 2758008"/>
              <a:gd name="connsiteY12" fmla="*/ 492049 h 2162528"/>
              <a:gd name="connsiteX13" fmla="*/ 933450 w 2758008"/>
              <a:gd name="connsiteY13" fmla="*/ 480142 h 2162528"/>
              <a:gd name="connsiteX14" fmla="*/ 957263 w 2758008"/>
              <a:gd name="connsiteY14" fmla="*/ 739699 h 2162528"/>
              <a:gd name="connsiteX15" fmla="*/ 990600 w 2758008"/>
              <a:gd name="connsiteY15" fmla="*/ 465855 h 2162528"/>
              <a:gd name="connsiteX16" fmla="*/ 1131094 w 2758008"/>
              <a:gd name="connsiteY16" fmla="*/ 430136 h 2162528"/>
              <a:gd name="connsiteX17" fmla="*/ 1066798 w 2758008"/>
              <a:gd name="connsiteY17" fmla="*/ 658736 h 2162528"/>
              <a:gd name="connsiteX18" fmla="*/ 1121568 w 2758008"/>
              <a:gd name="connsiteY18" fmla="*/ 592061 h 2162528"/>
              <a:gd name="connsiteX19" fmla="*/ 1140618 w 2758008"/>
              <a:gd name="connsiteY19" fmla="*/ 796849 h 2162528"/>
              <a:gd name="connsiteX20" fmla="*/ 1178719 w 2758008"/>
              <a:gd name="connsiteY20" fmla="*/ 413468 h 2162528"/>
              <a:gd name="connsiteX21" fmla="*/ 1315198 w 2758008"/>
              <a:gd name="connsiteY21" fmla="*/ 342900 h 2162528"/>
              <a:gd name="connsiteX22" fmla="*/ 1343773 w 2758008"/>
              <a:gd name="connsiteY22" fmla="*/ 471488 h 2162528"/>
              <a:gd name="connsiteX23" fmla="*/ 1396161 w 2758008"/>
              <a:gd name="connsiteY23" fmla="*/ 700088 h 2162528"/>
              <a:gd name="connsiteX24" fmla="*/ 1419973 w 2758008"/>
              <a:gd name="connsiteY24" fmla="*/ 828675 h 2162528"/>
              <a:gd name="connsiteX25" fmla="*/ 1329486 w 2758008"/>
              <a:gd name="connsiteY25" fmla="*/ 933450 h 2162528"/>
              <a:gd name="connsiteX26" fmla="*/ 1439023 w 2758008"/>
              <a:gd name="connsiteY26" fmla="*/ 871538 h 2162528"/>
              <a:gd name="connsiteX27" fmla="*/ 1439023 w 2758008"/>
              <a:gd name="connsiteY27" fmla="*/ 942975 h 2162528"/>
              <a:gd name="connsiteX28" fmla="*/ 1417591 w 2758008"/>
              <a:gd name="connsiteY28" fmla="*/ 1052513 h 2162528"/>
              <a:gd name="connsiteX29" fmla="*/ 1348536 w 2758008"/>
              <a:gd name="connsiteY29" fmla="*/ 1185863 h 2162528"/>
              <a:gd name="connsiteX30" fmla="*/ 1055642 w 2758008"/>
              <a:gd name="connsiteY30" fmla="*/ 1352549 h 2162528"/>
              <a:gd name="connsiteX31" fmla="*/ 707231 w 2758008"/>
              <a:gd name="connsiteY31" fmla="*/ 1339774 h 2162528"/>
              <a:gd name="connsiteX32" fmla="*/ 916781 w 2758008"/>
              <a:gd name="connsiteY32" fmla="*/ 1387398 h 2162528"/>
              <a:gd name="connsiteX33" fmla="*/ 562723 w 2758008"/>
              <a:gd name="connsiteY33" fmla="*/ 1421606 h 2162528"/>
              <a:gd name="connsiteX34" fmla="*/ 1229473 w 2758008"/>
              <a:gd name="connsiteY34" fmla="*/ 1347787 h 2162528"/>
              <a:gd name="connsiteX35" fmla="*/ 1191373 w 2758008"/>
              <a:gd name="connsiteY35" fmla="*/ 1466850 h 2162528"/>
              <a:gd name="connsiteX36" fmla="*/ 1234236 w 2758008"/>
              <a:gd name="connsiteY36" fmla="*/ 1414463 h 2162528"/>
              <a:gd name="connsiteX37" fmla="*/ 1262811 w 2758008"/>
              <a:gd name="connsiteY37" fmla="*/ 1328738 h 2162528"/>
              <a:gd name="connsiteX38" fmla="*/ 1400923 w 2758008"/>
              <a:gd name="connsiteY38" fmla="*/ 1209675 h 2162528"/>
              <a:gd name="connsiteX39" fmla="*/ 1400923 w 2758008"/>
              <a:gd name="connsiteY39" fmla="*/ 1338263 h 2162528"/>
              <a:gd name="connsiteX40" fmla="*/ 1396161 w 2758008"/>
              <a:gd name="connsiteY40" fmla="*/ 1395413 h 2162528"/>
              <a:gd name="connsiteX41" fmla="*/ 1339011 w 2758008"/>
              <a:gd name="connsiteY41" fmla="*/ 1466850 h 2162528"/>
              <a:gd name="connsiteX42" fmla="*/ 1234236 w 2758008"/>
              <a:gd name="connsiteY42" fmla="*/ 1566863 h 2162528"/>
              <a:gd name="connsiteX43" fmla="*/ 1415211 w 2758008"/>
              <a:gd name="connsiteY43" fmla="*/ 1443038 h 2162528"/>
              <a:gd name="connsiteX44" fmla="*/ 1462836 w 2758008"/>
              <a:gd name="connsiteY44" fmla="*/ 1581150 h 2162528"/>
              <a:gd name="connsiteX45" fmla="*/ 1505698 w 2758008"/>
              <a:gd name="connsiteY45" fmla="*/ 1852613 h 2162528"/>
              <a:gd name="connsiteX46" fmla="*/ 1467598 w 2758008"/>
              <a:gd name="connsiteY46" fmla="*/ 1990725 h 2162528"/>
              <a:gd name="connsiteX47" fmla="*/ 1448548 w 2758008"/>
              <a:gd name="connsiteY47" fmla="*/ 2162175 h 2162528"/>
              <a:gd name="connsiteX48" fmla="*/ 1519986 w 2758008"/>
              <a:gd name="connsiteY48" fmla="*/ 1943100 h 2162528"/>
              <a:gd name="connsiteX49" fmla="*/ 1539036 w 2758008"/>
              <a:gd name="connsiteY49" fmla="*/ 1881188 h 2162528"/>
              <a:gd name="connsiteX50" fmla="*/ 1543798 w 2758008"/>
              <a:gd name="connsiteY50" fmla="*/ 1738313 h 2162528"/>
              <a:gd name="connsiteX51" fmla="*/ 1529511 w 2758008"/>
              <a:gd name="connsiteY51" fmla="*/ 1524000 h 2162528"/>
              <a:gd name="connsiteX52" fmla="*/ 1529511 w 2758008"/>
              <a:gd name="connsiteY52" fmla="*/ 1323975 h 2162528"/>
              <a:gd name="connsiteX53" fmla="*/ 1562848 w 2758008"/>
              <a:gd name="connsiteY53" fmla="*/ 1190625 h 2162528"/>
              <a:gd name="connsiteX54" fmla="*/ 1562848 w 2758008"/>
              <a:gd name="connsiteY54" fmla="*/ 1090613 h 2162528"/>
              <a:gd name="connsiteX55" fmla="*/ 1579517 w 2758008"/>
              <a:gd name="connsiteY55" fmla="*/ 988218 h 2162528"/>
              <a:gd name="connsiteX56" fmla="*/ 1800973 w 2758008"/>
              <a:gd name="connsiteY56" fmla="*/ 1154907 h 2162528"/>
              <a:gd name="connsiteX57" fmla="*/ 2126456 w 2758008"/>
              <a:gd name="connsiteY57" fmla="*/ 1537417 h 2162528"/>
              <a:gd name="connsiteX58" fmla="*/ 1928811 w 2758008"/>
              <a:gd name="connsiteY58" fmla="*/ 1256430 h 2162528"/>
              <a:gd name="connsiteX59" fmla="*/ 2197892 w 2758008"/>
              <a:gd name="connsiteY59" fmla="*/ 1351680 h 2162528"/>
              <a:gd name="connsiteX60" fmla="*/ 2281236 w 2758008"/>
              <a:gd name="connsiteY60" fmla="*/ 1482649 h 2162528"/>
              <a:gd name="connsiteX61" fmla="*/ 2266949 w 2758008"/>
              <a:gd name="connsiteY61" fmla="*/ 1365967 h 2162528"/>
              <a:gd name="connsiteX62" fmla="*/ 2615361 w 2758008"/>
              <a:gd name="connsiteY62" fmla="*/ 1450182 h 2162528"/>
              <a:gd name="connsiteX63" fmla="*/ 2416967 w 2758008"/>
              <a:gd name="connsiteY63" fmla="*/ 1361205 h 2162528"/>
              <a:gd name="connsiteX64" fmla="*/ 2574130 w 2758008"/>
              <a:gd name="connsiteY64" fmla="*/ 1289767 h 2162528"/>
              <a:gd name="connsiteX65" fmla="*/ 2338386 w 2758008"/>
              <a:gd name="connsiteY65" fmla="*/ 1342155 h 2162528"/>
              <a:gd name="connsiteX66" fmla="*/ 2178843 w 2758008"/>
              <a:gd name="connsiteY66" fmla="*/ 1289767 h 2162528"/>
              <a:gd name="connsiteX67" fmla="*/ 2243137 w 2758008"/>
              <a:gd name="connsiteY67" fmla="*/ 1242142 h 2162528"/>
              <a:gd name="connsiteX68" fmla="*/ 2121692 w 2758008"/>
              <a:gd name="connsiteY68" fmla="*/ 1280242 h 2162528"/>
              <a:gd name="connsiteX69" fmla="*/ 1897855 w 2758008"/>
              <a:gd name="connsiteY69" fmla="*/ 1173086 h 2162528"/>
              <a:gd name="connsiteX70" fmla="*/ 2119311 w 2758008"/>
              <a:gd name="connsiteY70" fmla="*/ 1163561 h 2162528"/>
              <a:gd name="connsiteX71" fmla="*/ 2033586 w 2758008"/>
              <a:gd name="connsiteY71" fmla="*/ 1134986 h 2162528"/>
              <a:gd name="connsiteX72" fmla="*/ 1838324 w 2758008"/>
              <a:gd name="connsiteY72" fmla="*/ 1132605 h 2162528"/>
              <a:gd name="connsiteX73" fmla="*/ 1667623 w 2758008"/>
              <a:gd name="connsiteY73" fmla="*/ 985838 h 2162528"/>
              <a:gd name="connsiteX74" fmla="*/ 1983580 w 2758008"/>
              <a:gd name="connsiteY74" fmla="*/ 1065930 h 2162528"/>
              <a:gd name="connsiteX75" fmla="*/ 1612854 w 2758008"/>
              <a:gd name="connsiteY75" fmla="*/ 919162 h 2162528"/>
              <a:gd name="connsiteX76" fmla="*/ 1558086 w 2758008"/>
              <a:gd name="connsiteY76" fmla="*/ 785813 h 2162528"/>
              <a:gd name="connsiteX77" fmla="*/ 1515223 w 2758008"/>
              <a:gd name="connsiteY77" fmla="*/ 685800 h 2162528"/>
              <a:gd name="connsiteX78" fmla="*/ 1486648 w 2758008"/>
              <a:gd name="connsiteY78" fmla="*/ 542925 h 2162528"/>
              <a:gd name="connsiteX79" fmla="*/ 1458073 w 2758008"/>
              <a:gd name="connsiteY79" fmla="*/ 376238 h 2162528"/>
              <a:gd name="connsiteX80" fmla="*/ 1524748 w 2758008"/>
              <a:gd name="connsiteY80" fmla="*/ 423863 h 2162528"/>
              <a:gd name="connsiteX81" fmla="*/ 1577136 w 2758008"/>
              <a:gd name="connsiteY81" fmla="*/ 452438 h 2162528"/>
              <a:gd name="connsiteX82" fmla="*/ 2728911 w 2758008"/>
              <a:gd name="connsiteY82" fmla="*/ 1077836 h 2162528"/>
              <a:gd name="connsiteX83" fmla="*/ 2666998 w 2758008"/>
              <a:gd name="connsiteY83" fmla="*/ 720649 h 2162528"/>
              <a:gd name="connsiteX84" fmla="*/ 1997867 w 2758008"/>
              <a:gd name="connsiteY84" fmla="*/ 525386 h 2162528"/>
              <a:gd name="connsiteX85" fmla="*/ 2712242 w 2758008"/>
              <a:gd name="connsiteY85" fmla="*/ 487286 h 2162528"/>
              <a:gd name="connsiteX86" fmla="*/ 2478880 w 2758008"/>
              <a:gd name="connsiteY86" fmla="*/ 282499 h 2162528"/>
              <a:gd name="connsiteX87" fmla="*/ 1952623 w 2758008"/>
              <a:gd name="connsiteY87" fmla="*/ 494430 h 2162528"/>
              <a:gd name="connsiteX88" fmla="*/ 1472361 w 2758008"/>
              <a:gd name="connsiteY88" fmla="*/ 309563 h 2162528"/>
              <a:gd name="connsiteX89" fmla="*/ 1439023 w 2758008"/>
              <a:gd name="connsiteY89" fmla="*/ 200025 h 2162528"/>
              <a:gd name="connsiteX90" fmla="*/ 1453311 w 2758008"/>
              <a:gd name="connsiteY90" fmla="*/ 90488 h 2162528"/>
              <a:gd name="connsiteX91" fmla="*/ 1481885 w 2758008"/>
              <a:gd name="connsiteY91" fmla="*/ 0 h 2162528"/>
              <a:gd name="connsiteX92" fmla="*/ 1355680 w 2758008"/>
              <a:gd name="connsiteY92" fmla="*/ 0 h 2162528"/>
              <a:gd name="connsiteX0" fmla="*/ 1355680 w 2758008"/>
              <a:gd name="connsiteY0" fmla="*/ 0 h 2162528"/>
              <a:gd name="connsiteX1" fmla="*/ 1327104 w 2758008"/>
              <a:gd name="connsiteY1" fmla="*/ 142875 h 2162528"/>
              <a:gd name="connsiteX2" fmla="*/ 1315198 w 2758008"/>
              <a:gd name="connsiteY2" fmla="*/ 252413 h 2162528"/>
              <a:gd name="connsiteX3" fmla="*/ 823913 w 2758008"/>
              <a:gd name="connsiteY3" fmla="*/ 427755 h 2162528"/>
              <a:gd name="connsiteX4" fmla="*/ 102394 w 2758008"/>
              <a:gd name="connsiteY4" fmla="*/ 227730 h 2162528"/>
              <a:gd name="connsiteX5" fmla="*/ 478632 w 2758008"/>
              <a:gd name="connsiteY5" fmla="*/ 358698 h 2162528"/>
              <a:gd name="connsiteX6" fmla="*/ 0 w 2758008"/>
              <a:gd name="connsiteY6" fmla="*/ 475380 h 2162528"/>
              <a:gd name="connsiteX7" fmla="*/ 531019 w 2758008"/>
              <a:gd name="connsiteY7" fmla="*/ 406324 h 2162528"/>
              <a:gd name="connsiteX8" fmla="*/ 800099 w 2758008"/>
              <a:gd name="connsiteY8" fmla="*/ 484904 h 2162528"/>
              <a:gd name="connsiteX9" fmla="*/ 217442 w 2758008"/>
              <a:gd name="connsiteY9" fmla="*/ 783432 h 2162528"/>
              <a:gd name="connsiteX10" fmla="*/ 597692 w 2758008"/>
              <a:gd name="connsiteY10" fmla="*/ 649211 h 2162528"/>
              <a:gd name="connsiteX11" fmla="*/ 638174 w 2758008"/>
              <a:gd name="connsiteY11" fmla="*/ 618254 h 2162528"/>
              <a:gd name="connsiteX12" fmla="*/ 842962 w 2758008"/>
              <a:gd name="connsiteY12" fmla="*/ 492049 h 2162528"/>
              <a:gd name="connsiteX13" fmla="*/ 933450 w 2758008"/>
              <a:gd name="connsiteY13" fmla="*/ 480142 h 2162528"/>
              <a:gd name="connsiteX14" fmla="*/ 957263 w 2758008"/>
              <a:gd name="connsiteY14" fmla="*/ 739699 h 2162528"/>
              <a:gd name="connsiteX15" fmla="*/ 990600 w 2758008"/>
              <a:gd name="connsiteY15" fmla="*/ 465855 h 2162528"/>
              <a:gd name="connsiteX16" fmla="*/ 1131094 w 2758008"/>
              <a:gd name="connsiteY16" fmla="*/ 430136 h 2162528"/>
              <a:gd name="connsiteX17" fmla="*/ 1066798 w 2758008"/>
              <a:gd name="connsiteY17" fmla="*/ 658736 h 2162528"/>
              <a:gd name="connsiteX18" fmla="*/ 1121568 w 2758008"/>
              <a:gd name="connsiteY18" fmla="*/ 592061 h 2162528"/>
              <a:gd name="connsiteX19" fmla="*/ 1140618 w 2758008"/>
              <a:gd name="connsiteY19" fmla="*/ 796849 h 2162528"/>
              <a:gd name="connsiteX20" fmla="*/ 1178719 w 2758008"/>
              <a:gd name="connsiteY20" fmla="*/ 413468 h 2162528"/>
              <a:gd name="connsiteX21" fmla="*/ 1315198 w 2758008"/>
              <a:gd name="connsiteY21" fmla="*/ 342900 h 2162528"/>
              <a:gd name="connsiteX22" fmla="*/ 1343773 w 2758008"/>
              <a:gd name="connsiteY22" fmla="*/ 471488 h 2162528"/>
              <a:gd name="connsiteX23" fmla="*/ 1396161 w 2758008"/>
              <a:gd name="connsiteY23" fmla="*/ 700088 h 2162528"/>
              <a:gd name="connsiteX24" fmla="*/ 1419973 w 2758008"/>
              <a:gd name="connsiteY24" fmla="*/ 828675 h 2162528"/>
              <a:gd name="connsiteX25" fmla="*/ 1329486 w 2758008"/>
              <a:gd name="connsiteY25" fmla="*/ 933450 h 2162528"/>
              <a:gd name="connsiteX26" fmla="*/ 1439023 w 2758008"/>
              <a:gd name="connsiteY26" fmla="*/ 871538 h 2162528"/>
              <a:gd name="connsiteX27" fmla="*/ 1439023 w 2758008"/>
              <a:gd name="connsiteY27" fmla="*/ 942975 h 2162528"/>
              <a:gd name="connsiteX28" fmla="*/ 1417591 w 2758008"/>
              <a:gd name="connsiteY28" fmla="*/ 1052513 h 2162528"/>
              <a:gd name="connsiteX29" fmla="*/ 1348536 w 2758008"/>
              <a:gd name="connsiteY29" fmla="*/ 1185863 h 2162528"/>
              <a:gd name="connsiteX30" fmla="*/ 1055642 w 2758008"/>
              <a:gd name="connsiteY30" fmla="*/ 1352549 h 2162528"/>
              <a:gd name="connsiteX31" fmla="*/ 707231 w 2758008"/>
              <a:gd name="connsiteY31" fmla="*/ 1339774 h 2162528"/>
              <a:gd name="connsiteX32" fmla="*/ 916781 w 2758008"/>
              <a:gd name="connsiteY32" fmla="*/ 1387398 h 2162528"/>
              <a:gd name="connsiteX33" fmla="*/ 562723 w 2758008"/>
              <a:gd name="connsiteY33" fmla="*/ 1421606 h 2162528"/>
              <a:gd name="connsiteX34" fmla="*/ 1229473 w 2758008"/>
              <a:gd name="connsiteY34" fmla="*/ 1347787 h 2162528"/>
              <a:gd name="connsiteX35" fmla="*/ 1191373 w 2758008"/>
              <a:gd name="connsiteY35" fmla="*/ 1466850 h 2162528"/>
              <a:gd name="connsiteX36" fmla="*/ 1234236 w 2758008"/>
              <a:gd name="connsiteY36" fmla="*/ 1414463 h 2162528"/>
              <a:gd name="connsiteX37" fmla="*/ 1262811 w 2758008"/>
              <a:gd name="connsiteY37" fmla="*/ 1328738 h 2162528"/>
              <a:gd name="connsiteX38" fmla="*/ 1400923 w 2758008"/>
              <a:gd name="connsiteY38" fmla="*/ 1209675 h 2162528"/>
              <a:gd name="connsiteX39" fmla="*/ 1400923 w 2758008"/>
              <a:gd name="connsiteY39" fmla="*/ 1338263 h 2162528"/>
              <a:gd name="connsiteX40" fmla="*/ 1396161 w 2758008"/>
              <a:gd name="connsiteY40" fmla="*/ 1395413 h 2162528"/>
              <a:gd name="connsiteX41" fmla="*/ 1339011 w 2758008"/>
              <a:gd name="connsiteY41" fmla="*/ 1466850 h 2162528"/>
              <a:gd name="connsiteX42" fmla="*/ 1234236 w 2758008"/>
              <a:gd name="connsiteY42" fmla="*/ 1566863 h 2162528"/>
              <a:gd name="connsiteX43" fmla="*/ 1415211 w 2758008"/>
              <a:gd name="connsiteY43" fmla="*/ 1443038 h 2162528"/>
              <a:gd name="connsiteX44" fmla="*/ 1462836 w 2758008"/>
              <a:gd name="connsiteY44" fmla="*/ 1581150 h 2162528"/>
              <a:gd name="connsiteX45" fmla="*/ 1505698 w 2758008"/>
              <a:gd name="connsiteY45" fmla="*/ 1852613 h 2162528"/>
              <a:gd name="connsiteX46" fmla="*/ 1467598 w 2758008"/>
              <a:gd name="connsiteY46" fmla="*/ 1990725 h 2162528"/>
              <a:gd name="connsiteX47" fmla="*/ 1448548 w 2758008"/>
              <a:gd name="connsiteY47" fmla="*/ 2162175 h 2162528"/>
              <a:gd name="connsiteX48" fmla="*/ 1519986 w 2758008"/>
              <a:gd name="connsiteY48" fmla="*/ 1943100 h 2162528"/>
              <a:gd name="connsiteX49" fmla="*/ 1539036 w 2758008"/>
              <a:gd name="connsiteY49" fmla="*/ 1881188 h 2162528"/>
              <a:gd name="connsiteX50" fmla="*/ 1543798 w 2758008"/>
              <a:gd name="connsiteY50" fmla="*/ 1738313 h 2162528"/>
              <a:gd name="connsiteX51" fmla="*/ 1529511 w 2758008"/>
              <a:gd name="connsiteY51" fmla="*/ 1524000 h 2162528"/>
              <a:gd name="connsiteX52" fmla="*/ 1529511 w 2758008"/>
              <a:gd name="connsiteY52" fmla="*/ 1323975 h 2162528"/>
              <a:gd name="connsiteX53" fmla="*/ 1562848 w 2758008"/>
              <a:gd name="connsiteY53" fmla="*/ 1190625 h 2162528"/>
              <a:gd name="connsiteX54" fmla="*/ 1562848 w 2758008"/>
              <a:gd name="connsiteY54" fmla="*/ 1090613 h 2162528"/>
              <a:gd name="connsiteX55" fmla="*/ 1579517 w 2758008"/>
              <a:gd name="connsiteY55" fmla="*/ 988218 h 2162528"/>
              <a:gd name="connsiteX56" fmla="*/ 1800973 w 2758008"/>
              <a:gd name="connsiteY56" fmla="*/ 1154907 h 2162528"/>
              <a:gd name="connsiteX57" fmla="*/ 2126456 w 2758008"/>
              <a:gd name="connsiteY57" fmla="*/ 1537417 h 2162528"/>
              <a:gd name="connsiteX58" fmla="*/ 1928811 w 2758008"/>
              <a:gd name="connsiteY58" fmla="*/ 1256430 h 2162528"/>
              <a:gd name="connsiteX59" fmla="*/ 2197892 w 2758008"/>
              <a:gd name="connsiteY59" fmla="*/ 1351680 h 2162528"/>
              <a:gd name="connsiteX60" fmla="*/ 2281236 w 2758008"/>
              <a:gd name="connsiteY60" fmla="*/ 1482649 h 2162528"/>
              <a:gd name="connsiteX61" fmla="*/ 2266949 w 2758008"/>
              <a:gd name="connsiteY61" fmla="*/ 1365967 h 2162528"/>
              <a:gd name="connsiteX62" fmla="*/ 2615361 w 2758008"/>
              <a:gd name="connsiteY62" fmla="*/ 1450182 h 2162528"/>
              <a:gd name="connsiteX63" fmla="*/ 2416967 w 2758008"/>
              <a:gd name="connsiteY63" fmla="*/ 1361205 h 2162528"/>
              <a:gd name="connsiteX64" fmla="*/ 2574130 w 2758008"/>
              <a:gd name="connsiteY64" fmla="*/ 1289767 h 2162528"/>
              <a:gd name="connsiteX65" fmla="*/ 2338386 w 2758008"/>
              <a:gd name="connsiteY65" fmla="*/ 1342155 h 2162528"/>
              <a:gd name="connsiteX66" fmla="*/ 2178843 w 2758008"/>
              <a:gd name="connsiteY66" fmla="*/ 1289767 h 2162528"/>
              <a:gd name="connsiteX67" fmla="*/ 2243137 w 2758008"/>
              <a:gd name="connsiteY67" fmla="*/ 1242142 h 2162528"/>
              <a:gd name="connsiteX68" fmla="*/ 2121692 w 2758008"/>
              <a:gd name="connsiteY68" fmla="*/ 1280242 h 2162528"/>
              <a:gd name="connsiteX69" fmla="*/ 1897855 w 2758008"/>
              <a:gd name="connsiteY69" fmla="*/ 1173086 h 2162528"/>
              <a:gd name="connsiteX70" fmla="*/ 2119311 w 2758008"/>
              <a:gd name="connsiteY70" fmla="*/ 1163561 h 2162528"/>
              <a:gd name="connsiteX71" fmla="*/ 2033586 w 2758008"/>
              <a:gd name="connsiteY71" fmla="*/ 1134986 h 2162528"/>
              <a:gd name="connsiteX72" fmla="*/ 1838324 w 2758008"/>
              <a:gd name="connsiteY72" fmla="*/ 1132605 h 2162528"/>
              <a:gd name="connsiteX73" fmla="*/ 1667623 w 2758008"/>
              <a:gd name="connsiteY73" fmla="*/ 985838 h 2162528"/>
              <a:gd name="connsiteX74" fmla="*/ 1983580 w 2758008"/>
              <a:gd name="connsiteY74" fmla="*/ 1065930 h 2162528"/>
              <a:gd name="connsiteX75" fmla="*/ 1612854 w 2758008"/>
              <a:gd name="connsiteY75" fmla="*/ 919162 h 2162528"/>
              <a:gd name="connsiteX76" fmla="*/ 1558086 w 2758008"/>
              <a:gd name="connsiteY76" fmla="*/ 785813 h 2162528"/>
              <a:gd name="connsiteX77" fmla="*/ 1515223 w 2758008"/>
              <a:gd name="connsiteY77" fmla="*/ 685800 h 2162528"/>
              <a:gd name="connsiteX78" fmla="*/ 1486648 w 2758008"/>
              <a:gd name="connsiteY78" fmla="*/ 542925 h 2162528"/>
              <a:gd name="connsiteX79" fmla="*/ 1458073 w 2758008"/>
              <a:gd name="connsiteY79" fmla="*/ 376238 h 2162528"/>
              <a:gd name="connsiteX80" fmla="*/ 1524748 w 2758008"/>
              <a:gd name="connsiteY80" fmla="*/ 423863 h 2162528"/>
              <a:gd name="connsiteX81" fmla="*/ 1577136 w 2758008"/>
              <a:gd name="connsiteY81" fmla="*/ 452438 h 2162528"/>
              <a:gd name="connsiteX82" fmla="*/ 2728911 w 2758008"/>
              <a:gd name="connsiteY82" fmla="*/ 1077836 h 2162528"/>
              <a:gd name="connsiteX83" fmla="*/ 2666998 w 2758008"/>
              <a:gd name="connsiteY83" fmla="*/ 720649 h 2162528"/>
              <a:gd name="connsiteX84" fmla="*/ 1997867 w 2758008"/>
              <a:gd name="connsiteY84" fmla="*/ 525386 h 2162528"/>
              <a:gd name="connsiteX85" fmla="*/ 2712242 w 2758008"/>
              <a:gd name="connsiteY85" fmla="*/ 487286 h 2162528"/>
              <a:gd name="connsiteX86" fmla="*/ 2143123 w 2758008"/>
              <a:gd name="connsiteY86" fmla="*/ 475380 h 2162528"/>
              <a:gd name="connsiteX87" fmla="*/ 2478880 w 2758008"/>
              <a:gd name="connsiteY87" fmla="*/ 282499 h 2162528"/>
              <a:gd name="connsiteX88" fmla="*/ 1952623 w 2758008"/>
              <a:gd name="connsiteY88" fmla="*/ 494430 h 2162528"/>
              <a:gd name="connsiteX89" fmla="*/ 1472361 w 2758008"/>
              <a:gd name="connsiteY89" fmla="*/ 309563 h 2162528"/>
              <a:gd name="connsiteX90" fmla="*/ 1439023 w 2758008"/>
              <a:gd name="connsiteY90" fmla="*/ 200025 h 2162528"/>
              <a:gd name="connsiteX91" fmla="*/ 1453311 w 2758008"/>
              <a:gd name="connsiteY91" fmla="*/ 90488 h 2162528"/>
              <a:gd name="connsiteX92" fmla="*/ 1481885 w 2758008"/>
              <a:gd name="connsiteY92" fmla="*/ 0 h 2162528"/>
              <a:gd name="connsiteX93" fmla="*/ 1355680 w 2758008"/>
              <a:gd name="connsiteY93" fmla="*/ 0 h 2162528"/>
              <a:gd name="connsiteX0" fmla="*/ 1355680 w 2758008"/>
              <a:gd name="connsiteY0" fmla="*/ 0 h 2162528"/>
              <a:gd name="connsiteX1" fmla="*/ 1327104 w 2758008"/>
              <a:gd name="connsiteY1" fmla="*/ 142875 h 2162528"/>
              <a:gd name="connsiteX2" fmla="*/ 1315198 w 2758008"/>
              <a:gd name="connsiteY2" fmla="*/ 252413 h 2162528"/>
              <a:gd name="connsiteX3" fmla="*/ 823913 w 2758008"/>
              <a:gd name="connsiteY3" fmla="*/ 427755 h 2162528"/>
              <a:gd name="connsiteX4" fmla="*/ 102394 w 2758008"/>
              <a:gd name="connsiteY4" fmla="*/ 227730 h 2162528"/>
              <a:gd name="connsiteX5" fmla="*/ 478632 w 2758008"/>
              <a:gd name="connsiteY5" fmla="*/ 358698 h 2162528"/>
              <a:gd name="connsiteX6" fmla="*/ 0 w 2758008"/>
              <a:gd name="connsiteY6" fmla="*/ 475380 h 2162528"/>
              <a:gd name="connsiteX7" fmla="*/ 531019 w 2758008"/>
              <a:gd name="connsiteY7" fmla="*/ 406324 h 2162528"/>
              <a:gd name="connsiteX8" fmla="*/ 800099 w 2758008"/>
              <a:gd name="connsiteY8" fmla="*/ 484904 h 2162528"/>
              <a:gd name="connsiteX9" fmla="*/ 217442 w 2758008"/>
              <a:gd name="connsiteY9" fmla="*/ 783432 h 2162528"/>
              <a:gd name="connsiteX10" fmla="*/ 597692 w 2758008"/>
              <a:gd name="connsiteY10" fmla="*/ 649211 h 2162528"/>
              <a:gd name="connsiteX11" fmla="*/ 638174 w 2758008"/>
              <a:gd name="connsiteY11" fmla="*/ 618254 h 2162528"/>
              <a:gd name="connsiteX12" fmla="*/ 842962 w 2758008"/>
              <a:gd name="connsiteY12" fmla="*/ 492049 h 2162528"/>
              <a:gd name="connsiteX13" fmla="*/ 933450 w 2758008"/>
              <a:gd name="connsiteY13" fmla="*/ 480142 h 2162528"/>
              <a:gd name="connsiteX14" fmla="*/ 957263 w 2758008"/>
              <a:gd name="connsiteY14" fmla="*/ 739699 h 2162528"/>
              <a:gd name="connsiteX15" fmla="*/ 990600 w 2758008"/>
              <a:gd name="connsiteY15" fmla="*/ 465855 h 2162528"/>
              <a:gd name="connsiteX16" fmla="*/ 1131094 w 2758008"/>
              <a:gd name="connsiteY16" fmla="*/ 430136 h 2162528"/>
              <a:gd name="connsiteX17" fmla="*/ 1066798 w 2758008"/>
              <a:gd name="connsiteY17" fmla="*/ 658736 h 2162528"/>
              <a:gd name="connsiteX18" fmla="*/ 1121568 w 2758008"/>
              <a:gd name="connsiteY18" fmla="*/ 592061 h 2162528"/>
              <a:gd name="connsiteX19" fmla="*/ 1140618 w 2758008"/>
              <a:gd name="connsiteY19" fmla="*/ 796849 h 2162528"/>
              <a:gd name="connsiteX20" fmla="*/ 1178719 w 2758008"/>
              <a:gd name="connsiteY20" fmla="*/ 413468 h 2162528"/>
              <a:gd name="connsiteX21" fmla="*/ 1315198 w 2758008"/>
              <a:gd name="connsiteY21" fmla="*/ 342900 h 2162528"/>
              <a:gd name="connsiteX22" fmla="*/ 1343773 w 2758008"/>
              <a:gd name="connsiteY22" fmla="*/ 471488 h 2162528"/>
              <a:gd name="connsiteX23" fmla="*/ 1396161 w 2758008"/>
              <a:gd name="connsiteY23" fmla="*/ 700088 h 2162528"/>
              <a:gd name="connsiteX24" fmla="*/ 1419973 w 2758008"/>
              <a:gd name="connsiteY24" fmla="*/ 828675 h 2162528"/>
              <a:gd name="connsiteX25" fmla="*/ 1329486 w 2758008"/>
              <a:gd name="connsiteY25" fmla="*/ 933450 h 2162528"/>
              <a:gd name="connsiteX26" fmla="*/ 1439023 w 2758008"/>
              <a:gd name="connsiteY26" fmla="*/ 871538 h 2162528"/>
              <a:gd name="connsiteX27" fmla="*/ 1439023 w 2758008"/>
              <a:gd name="connsiteY27" fmla="*/ 942975 h 2162528"/>
              <a:gd name="connsiteX28" fmla="*/ 1417591 w 2758008"/>
              <a:gd name="connsiteY28" fmla="*/ 1052513 h 2162528"/>
              <a:gd name="connsiteX29" fmla="*/ 1348536 w 2758008"/>
              <a:gd name="connsiteY29" fmla="*/ 1185863 h 2162528"/>
              <a:gd name="connsiteX30" fmla="*/ 1055642 w 2758008"/>
              <a:gd name="connsiteY30" fmla="*/ 1352549 h 2162528"/>
              <a:gd name="connsiteX31" fmla="*/ 707231 w 2758008"/>
              <a:gd name="connsiteY31" fmla="*/ 1339774 h 2162528"/>
              <a:gd name="connsiteX32" fmla="*/ 916781 w 2758008"/>
              <a:gd name="connsiteY32" fmla="*/ 1387398 h 2162528"/>
              <a:gd name="connsiteX33" fmla="*/ 562723 w 2758008"/>
              <a:gd name="connsiteY33" fmla="*/ 1421606 h 2162528"/>
              <a:gd name="connsiteX34" fmla="*/ 1229473 w 2758008"/>
              <a:gd name="connsiteY34" fmla="*/ 1347787 h 2162528"/>
              <a:gd name="connsiteX35" fmla="*/ 1191373 w 2758008"/>
              <a:gd name="connsiteY35" fmla="*/ 1466850 h 2162528"/>
              <a:gd name="connsiteX36" fmla="*/ 1234236 w 2758008"/>
              <a:gd name="connsiteY36" fmla="*/ 1414463 h 2162528"/>
              <a:gd name="connsiteX37" fmla="*/ 1262811 w 2758008"/>
              <a:gd name="connsiteY37" fmla="*/ 1328738 h 2162528"/>
              <a:gd name="connsiteX38" fmla="*/ 1400923 w 2758008"/>
              <a:gd name="connsiteY38" fmla="*/ 1209675 h 2162528"/>
              <a:gd name="connsiteX39" fmla="*/ 1400923 w 2758008"/>
              <a:gd name="connsiteY39" fmla="*/ 1338263 h 2162528"/>
              <a:gd name="connsiteX40" fmla="*/ 1396161 w 2758008"/>
              <a:gd name="connsiteY40" fmla="*/ 1395413 h 2162528"/>
              <a:gd name="connsiteX41" fmla="*/ 1339011 w 2758008"/>
              <a:gd name="connsiteY41" fmla="*/ 1466850 h 2162528"/>
              <a:gd name="connsiteX42" fmla="*/ 1234236 w 2758008"/>
              <a:gd name="connsiteY42" fmla="*/ 1566863 h 2162528"/>
              <a:gd name="connsiteX43" fmla="*/ 1415211 w 2758008"/>
              <a:gd name="connsiteY43" fmla="*/ 1443038 h 2162528"/>
              <a:gd name="connsiteX44" fmla="*/ 1462836 w 2758008"/>
              <a:gd name="connsiteY44" fmla="*/ 1581150 h 2162528"/>
              <a:gd name="connsiteX45" fmla="*/ 1505698 w 2758008"/>
              <a:gd name="connsiteY45" fmla="*/ 1852613 h 2162528"/>
              <a:gd name="connsiteX46" fmla="*/ 1467598 w 2758008"/>
              <a:gd name="connsiteY46" fmla="*/ 1990725 h 2162528"/>
              <a:gd name="connsiteX47" fmla="*/ 1448548 w 2758008"/>
              <a:gd name="connsiteY47" fmla="*/ 2162175 h 2162528"/>
              <a:gd name="connsiteX48" fmla="*/ 1519986 w 2758008"/>
              <a:gd name="connsiteY48" fmla="*/ 1943100 h 2162528"/>
              <a:gd name="connsiteX49" fmla="*/ 1539036 w 2758008"/>
              <a:gd name="connsiteY49" fmla="*/ 1881188 h 2162528"/>
              <a:gd name="connsiteX50" fmla="*/ 1543798 w 2758008"/>
              <a:gd name="connsiteY50" fmla="*/ 1738313 h 2162528"/>
              <a:gd name="connsiteX51" fmla="*/ 1529511 w 2758008"/>
              <a:gd name="connsiteY51" fmla="*/ 1524000 h 2162528"/>
              <a:gd name="connsiteX52" fmla="*/ 1529511 w 2758008"/>
              <a:gd name="connsiteY52" fmla="*/ 1323975 h 2162528"/>
              <a:gd name="connsiteX53" fmla="*/ 1562848 w 2758008"/>
              <a:gd name="connsiteY53" fmla="*/ 1190625 h 2162528"/>
              <a:gd name="connsiteX54" fmla="*/ 1562848 w 2758008"/>
              <a:gd name="connsiteY54" fmla="*/ 1090613 h 2162528"/>
              <a:gd name="connsiteX55" fmla="*/ 1579517 w 2758008"/>
              <a:gd name="connsiteY55" fmla="*/ 988218 h 2162528"/>
              <a:gd name="connsiteX56" fmla="*/ 1800973 w 2758008"/>
              <a:gd name="connsiteY56" fmla="*/ 1154907 h 2162528"/>
              <a:gd name="connsiteX57" fmla="*/ 2126456 w 2758008"/>
              <a:gd name="connsiteY57" fmla="*/ 1537417 h 2162528"/>
              <a:gd name="connsiteX58" fmla="*/ 1928811 w 2758008"/>
              <a:gd name="connsiteY58" fmla="*/ 1256430 h 2162528"/>
              <a:gd name="connsiteX59" fmla="*/ 2197892 w 2758008"/>
              <a:gd name="connsiteY59" fmla="*/ 1351680 h 2162528"/>
              <a:gd name="connsiteX60" fmla="*/ 2281236 w 2758008"/>
              <a:gd name="connsiteY60" fmla="*/ 1482649 h 2162528"/>
              <a:gd name="connsiteX61" fmla="*/ 2266949 w 2758008"/>
              <a:gd name="connsiteY61" fmla="*/ 1365967 h 2162528"/>
              <a:gd name="connsiteX62" fmla="*/ 2615361 w 2758008"/>
              <a:gd name="connsiteY62" fmla="*/ 1450182 h 2162528"/>
              <a:gd name="connsiteX63" fmla="*/ 2416967 w 2758008"/>
              <a:gd name="connsiteY63" fmla="*/ 1361205 h 2162528"/>
              <a:gd name="connsiteX64" fmla="*/ 2574130 w 2758008"/>
              <a:gd name="connsiteY64" fmla="*/ 1289767 h 2162528"/>
              <a:gd name="connsiteX65" fmla="*/ 2338386 w 2758008"/>
              <a:gd name="connsiteY65" fmla="*/ 1342155 h 2162528"/>
              <a:gd name="connsiteX66" fmla="*/ 2178843 w 2758008"/>
              <a:gd name="connsiteY66" fmla="*/ 1289767 h 2162528"/>
              <a:gd name="connsiteX67" fmla="*/ 2243137 w 2758008"/>
              <a:gd name="connsiteY67" fmla="*/ 1242142 h 2162528"/>
              <a:gd name="connsiteX68" fmla="*/ 2121692 w 2758008"/>
              <a:gd name="connsiteY68" fmla="*/ 1280242 h 2162528"/>
              <a:gd name="connsiteX69" fmla="*/ 1897855 w 2758008"/>
              <a:gd name="connsiteY69" fmla="*/ 1173086 h 2162528"/>
              <a:gd name="connsiteX70" fmla="*/ 2119311 w 2758008"/>
              <a:gd name="connsiteY70" fmla="*/ 1163561 h 2162528"/>
              <a:gd name="connsiteX71" fmla="*/ 2033586 w 2758008"/>
              <a:gd name="connsiteY71" fmla="*/ 1134986 h 2162528"/>
              <a:gd name="connsiteX72" fmla="*/ 1838324 w 2758008"/>
              <a:gd name="connsiteY72" fmla="*/ 1132605 h 2162528"/>
              <a:gd name="connsiteX73" fmla="*/ 1667623 w 2758008"/>
              <a:gd name="connsiteY73" fmla="*/ 985838 h 2162528"/>
              <a:gd name="connsiteX74" fmla="*/ 1983580 w 2758008"/>
              <a:gd name="connsiteY74" fmla="*/ 1065930 h 2162528"/>
              <a:gd name="connsiteX75" fmla="*/ 1612854 w 2758008"/>
              <a:gd name="connsiteY75" fmla="*/ 919162 h 2162528"/>
              <a:gd name="connsiteX76" fmla="*/ 1558086 w 2758008"/>
              <a:gd name="connsiteY76" fmla="*/ 785813 h 2162528"/>
              <a:gd name="connsiteX77" fmla="*/ 1515223 w 2758008"/>
              <a:gd name="connsiteY77" fmla="*/ 685800 h 2162528"/>
              <a:gd name="connsiteX78" fmla="*/ 1486648 w 2758008"/>
              <a:gd name="connsiteY78" fmla="*/ 542925 h 2162528"/>
              <a:gd name="connsiteX79" fmla="*/ 1458073 w 2758008"/>
              <a:gd name="connsiteY79" fmla="*/ 376238 h 2162528"/>
              <a:gd name="connsiteX80" fmla="*/ 1524748 w 2758008"/>
              <a:gd name="connsiteY80" fmla="*/ 423863 h 2162528"/>
              <a:gd name="connsiteX81" fmla="*/ 1577136 w 2758008"/>
              <a:gd name="connsiteY81" fmla="*/ 452438 h 2162528"/>
              <a:gd name="connsiteX82" fmla="*/ 2728911 w 2758008"/>
              <a:gd name="connsiteY82" fmla="*/ 1077836 h 2162528"/>
              <a:gd name="connsiteX83" fmla="*/ 2666998 w 2758008"/>
              <a:gd name="connsiteY83" fmla="*/ 720649 h 2162528"/>
              <a:gd name="connsiteX84" fmla="*/ 2509836 w 2758008"/>
              <a:gd name="connsiteY84" fmla="*/ 577774 h 2162528"/>
              <a:gd name="connsiteX85" fmla="*/ 1997867 w 2758008"/>
              <a:gd name="connsiteY85" fmla="*/ 525386 h 2162528"/>
              <a:gd name="connsiteX86" fmla="*/ 2712242 w 2758008"/>
              <a:gd name="connsiteY86" fmla="*/ 487286 h 2162528"/>
              <a:gd name="connsiteX87" fmla="*/ 2143123 w 2758008"/>
              <a:gd name="connsiteY87" fmla="*/ 475380 h 2162528"/>
              <a:gd name="connsiteX88" fmla="*/ 2478880 w 2758008"/>
              <a:gd name="connsiteY88" fmla="*/ 282499 h 2162528"/>
              <a:gd name="connsiteX89" fmla="*/ 1952623 w 2758008"/>
              <a:gd name="connsiteY89" fmla="*/ 494430 h 2162528"/>
              <a:gd name="connsiteX90" fmla="*/ 1472361 w 2758008"/>
              <a:gd name="connsiteY90" fmla="*/ 309563 h 2162528"/>
              <a:gd name="connsiteX91" fmla="*/ 1439023 w 2758008"/>
              <a:gd name="connsiteY91" fmla="*/ 200025 h 2162528"/>
              <a:gd name="connsiteX92" fmla="*/ 1453311 w 2758008"/>
              <a:gd name="connsiteY92" fmla="*/ 90488 h 2162528"/>
              <a:gd name="connsiteX93" fmla="*/ 1481885 w 2758008"/>
              <a:gd name="connsiteY93" fmla="*/ 0 h 2162528"/>
              <a:gd name="connsiteX94" fmla="*/ 1355680 w 2758008"/>
              <a:gd name="connsiteY94" fmla="*/ 0 h 2162528"/>
              <a:gd name="connsiteX0" fmla="*/ 1355680 w 2861422"/>
              <a:gd name="connsiteY0" fmla="*/ 0 h 2162528"/>
              <a:gd name="connsiteX1" fmla="*/ 1327104 w 2861422"/>
              <a:gd name="connsiteY1" fmla="*/ 142875 h 2162528"/>
              <a:gd name="connsiteX2" fmla="*/ 1315198 w 2861422"/>
              <a:gd name="connsiteY2" fmla="*/ 252413 h 2162528"/>
              <a:gd name="connsiteX3" fmla="*/ 823913 w 2861422"/>
              <a:gd name="connsiteY3" fmla="*/ 427755 h 2162528"/>
              <a:gd name="connsiteX4" fmla="*/ 102394 w 2861422"/>
              <a:gd name="connsiteY4" fmla="*/ 227730 h 2162528"/>
              <a:gd name="connsiteX5" fmla="*/ 478632 w 2861422"/>
              <a:gd name="connsiteY5" fmla="*/ 358698 h 2162528"/>
              <a:gd name="connsiteX6" fmla="*/ 0 w 2861422"/>
              <a:gd name="connsiteY6" fmla="*/ 475380 h 2162528"/>
              <a:gd name="connsiteX7" fmla="*/ 531019 w 2861422"/>
              <a:gd name="connsiteY7" fmla="*/ 406324 h 2162528"/>
              <a:gd name="connsiteX8" fmla="*/ 800099 w 2861422"/>
              <a:gd name="connsiteY8" fmla="*/ 484904 h 2162528"/>
              <a:gd name="connsiteX9" fmla="*/ 217442 w 2861422"/>
              <a:gd name="connsiteY9" fmla="*/ 783432 h 2162528"/>
              <a:gd name="connsiteX10" fmla="*/ 597692 w 2861422"/>
              <a:gd name="connsiteY10" fmla="*/ 649211 h 2162528"/>
              <a:gd name="connsiteX11" fmla="*/ 638174 w 2861422"/>
              <a:gd name="connsiteY11" fmla="*/ 618254 h 2162528"/>
              <a:gd name="connsiteX12" fmla="*/ 842962 w 2861422"/>
              <a:gd name="connsiteY12" fmla="*/ 492049 h 2162528"/>
              <a:gd name="connsiteX13" fmla="*/ 933450 w 2861422"/>
              <a:gd name="connsiteY13" fmla="*/ 480142 h 2162528"/>
              <a:gd name="connsiteX14" fmla="*/ 957263 w 2861422"/>
              <a:gd name="connsiteY14" fmla="*/ 739699 h 2162528"/>
              <a:gd name="connsiteX15" fmla="*/ 990600 w 2861422"/>
              <a:gd name="connsiteY15" fmla="*/ 465855 h 2162528"/>
              <a:gd name="connsiteX16" fmla="*/ 1131094 w 2861422"/>
              <a:gd name="connsiteY16" fmla="*/ 430136 h 2162528"/>
              <a:gd name="connsiteX17" fmla="*/ 1066798 w 2861422"/>
              <a:gd name="connsiteY17" fmla="*/ 658736 h 2162528"/>
              <a:gd name="connsiteX18" fmla="*/ 1121568 w 2861422"/>
              <a:gd name="connsiteY18" fmla="*/ 592061 h 2162528"/>
              <a:gd name="connsiteX19" fmla="*/ 1140618 w 2861422"/>
              <a:gd name="connsiteY19" fmla="*/ 796849 h 2162528"/>
              <a:gd name="connsiteX20" fmla="*/ 1178719 w 2861422"/>
              <a:gd name="connsiteY20" fmla="*/ 413468 h 2162528"/>
              <a:gd name="connsiteX21" fmla="*/ 1315198 w 2861422"/>
              <a:gd name="connsiteY21" fmla="*/ 342900 h 2162528"/>
              <a:gd name="connsiteX22" fmla="*/ 1343773 w 2861422"/>
              <a:gd name="connsiteY22" fmla="*/ 471488 h 2162528"/>
              <a:gd name="connsiteX23" fmla="*/ 1396161 w 2861422"/>
              <a:gd name="connsiteY23" fmla="*/ 700088 h 2162528"/>
              <a:gd name="connsiteX24" fmla="*/ 1419973 w 2861422"/>
              <a:gd name="connsiteY24" fmla="*/ 828675 h 2162528"/>
              <a:gd name="connsiteX25" fmla="*/ 1329486 w 2861422"/>
              <a:gd name="connsiteY25" fmla="*/ 933450 h 2162528"/>
              <a:gd name="connsiteX26" fmla="*/ 1439023 w 2861422"/>
              <a:gd name="connsiteY26" fmla="*/ 871538 h 2162528"/>
              <a:gd name="connsiteX27" fmla="*/ 1439023 w 2861422"/>
              <a:gd name="connsiteY27" fmla="*/ 942975 h 2162528"/>
              <a:gd name="connsiteX28" fmla="*/ 1417591 w 2861422"/>
              <a:gd name="connsiteY28" fmla="*/ 1052513 h 2162528"/>
              <a:gd name="connsiteX29" fmla="*/ 1348536 w 2861422"/>
              <a:gd name="connsiteY29" fmla="*/ 1185863 h 2162528"/>
              <a:gd name="connsiteX30" fmla="*/ 1055642 w 2861422"/>
              <a:gd name="connsiteY30" fmla="*/ 1352549 h 2162528"/>
              <a:gd name="connsiteX31" fmla="*/ 707231 w 2861422"/>
              <a:gd name="connsiteY31" fmla="*/ 1339774 h 2162528"/>
              <a:gd name="connsiteX32" fmla="*/ 916781 w 2861422"/>
              <a:gd name="connsiteY32" fmla="*/ 1387398 h 2162528"/>
              <a:gd name="connsiteX33" fmla="*/ 562723 w 2861422"/>
              <a:gd name="connsiteY33" fmla="*/ 1421606 h 2162528"/>
              <a:gd name="connsiteX34" fmla="*/ 1229473 w 2861422"/>
              <a:gd name="connsiteY34" fmla="*/ 1347787 h 2162528"/>
              <a:gd name="connsiteX35" fmla="*/ 1191373 w 2861422"/>
              <a:gd name="connsiteY35" fmla="*/ 1466850 h 2162528"/>
              <a:gd name="connsiteX36" fmla="*/ 1234236 w 2861422"/>
              <a:gd name="connsiteY36" fmla="*/ 1414463 h 2162528"/>
              <a:gd name="connsiteX37" fmla="*/ 1262811 w 2861422"/>
              <a:gd name="connsiteY37" fmla="*/ 1328738 h 2162528"/>
              <a:gd name="connsiteX38" fmla="*/ 1400923 w 2861422"/>
              <a:gd name="connsiteY38" fmla="*/ 1209675 h 2162528"/>
              <a:gd name="connsiteX39" fmla="*/ 1400923 w 2861422"/>
              <a:gd name="connsiteY39" fmla="*/ 1338263 h 2162528"/>
              <a:gd name="connsiteX40" fmla="*/ 1396161 w 2861422"/>
              <a:gd name="connsiteY40" fmla="*/ 1395413 h 2162528"/>
              <a:gd name="connsiteX41" fmla="*/ 1339011 w 2861422"/>
              <a:gd name="connsiteY41" fmla="*/ 1466850 h 2162528"/>
              <a:gd name="connsiteX42" fmla="*/ 1234236 w 2861422"/>
              <a:gd name="connsiteY42" fmla="*/ 1566863 h 2162528"/>
              <a:gd name="connsiteX43" fmla="*/ 1415211 w 2861422"/>
              <a:gd name="connsiteY43" fmla="*/ 1443038 h 2162528"/>
              <a:gd name="connsiteX44" fmla="*/ 1462836 w 2861422"/>
              <a:gd name="connsiteY44" fmla="*/ 1581150 h 2162528"/>
              <a:gd name="connsiteX45" fmla="*/ 1505698 w 2861422"/>
              <a:gd name="connsiteY45" fmla="*/ 1852613 h 2162528"/>
              <a:gd name="connsiteX46" fmla="*/ 1467598 w 2861422"/>
              <a:gd name="connsiteY46" fmla="*/ 1990725 h 2162528"/>
              <a:gd name="connsiteX47" fmla="*/ 1448548 w 2861422"/>
              <a:gd name="connsiteY47" fmla="*/ 2162175 h 2162528"/>
              <a:gd name="connsiteX48" fmla="*/ 1519986 w 2861422"/>
              <a:gd name="connsiteY48" fmla="*/ 1943100 h 2162528"/>
              <a:gd name="connsiteX49" fmla="*/ 1539036 w 2861422"/>
              <a:gd name="connsiteY49" fmla="*/ 1881188 h 2162528"/>
              <a:gd name="connsiteX50" fmla="*/ 1543798 w 2861422"/>
              <a:gd name="connsiteY50" fmla="*/ 1738313 h 2162528"/>
              <a:gd name="connsiteX51" fmla="*/ 1529511 w 2861422"/>
              <a:gd name="connsiteY51" fmla="*/ 1524000 h 2162528"/>
              <a:gd name="connsiteX52" fmla="*/ 1529511 w 2861422"/>
              <a:gd name="connsiteY52" fmla="*/ 1323975 h 2162528"/>
              <a:gd name="connsiteX53" fmla="*/ 1562848 w 2861422"/>
              <a:gd name="connsiteY53" fmla="*/ 1190625 h 2162528"/>
              <a:gd name="connsiteX54" fmla="*/ 1562848 w 2861422"/>
              <a:gd name="connsiteY54" fmla="*/ 1090613 h 2162528"/>
              <a:gd name="connsiteX55" fmla="*/ 1579517 w 2861422"/>
              <a:gd name="connsiteY55" fmla="*/ 988218 h 2162528"/>
              <a:gd name="connsiteX56" fmla="*/ 1800973 w 2861422"/>
              <a:gd name="connsiteY56" fmla="*/ 1154907 h 2162528"/>
              <a:gd name="connsiteX57" fmla="*/ 2126456 w 2861422"/>
              <a:gd name="connsiteY57" fmla="*/ 1537417 h 2162528"/>
              <a:gd name="connsiteX58" fmla="*/ 1928811 w 2861422"/>
              <a:gd name="connsiteY58" fmla="*/ 1256430 h 2162528"/>
              <a:gd name="connsiteX59" fmla="*/ 2197892 w 2861422"/>
              <a:gd name="connsiteY59" fmla="*/ 1351680 h 2162528"/>
              <a:gd name="connsiteX60" fmla="*/ 2281236 w 2861422"/>
              <a:gd name="connsiteY60" fmla="*/ 1482649 h 2162528"/>
              <a:gd name="connsiteX61" fmla="*/ 2266949 w 2861422"/>
              <a:gd name="connsiteY61" fmla="*/ 1365967 h 2162528"/>
              <a:gd name="connsiteX62" fmla="*/ 2615361 w 2861422"/>
              <a:gd name="connsiteY62" fmla="*/ 1450182 h 2162528"/>
              <a:gd name="connsiteX63" fmla="*/ 2416967 w 2861422"/>
              <a:gd name="connsiteY63" fmla="*/ 1361205 h 2162528"/>
              <a:gd name="connsiteX64" fmla="*/ 2574130 w 2861422"/>
              <a:gd name="connsiteY64" fmla="*/ 1289767 h 2162528"/>
              <a:gd name="connsiteX65" fmla="*/ 2338386 w 2861422"/>
              <a:gd name="connsiteY65" fmla="*/ 1342155 h 2162528"/>
              <a:gd name="connsiteX66" fmla="*/ 2178843 w 2861422"/>
              <a:gd name="connsiteY66" fmla="*/ 1289767 h 2162528"/>
              <a:gd name="connsiteX67" fmla="*/ 2243137 w 2861422"/>
              <a:gd name="connsiteY67" fmla="*/ 1242142 h 2162528"/>
              <a:gd name="connsiteX68" fmla="*/ 2121692 w 2861422"/>
              <a:gd name="connsiteY68" fmla="*/ 1280242 h 2162528"/>
              <a:gd name="connsiteX69" fmla="*/ 1897855 w 2861422"/>
              <a:gd name="connsiteY69" fmla="*/ 1173086 h 2162528"/>
              <a:gd name="connsiteX70" fmla="*/ 2119311 w 2861422"/>
              <a:gd name="connsiteY70" fmla="*/ 1163561 h 2162528"/>
              <a:gd name="connsiteX71" fmla="*/ 2033586 w 2861422"/>
              <a:gd name="connsiteY71" fmla="*/ 1134986 h 2162528"/>
              <a:gd name="connsiteX72" fmla="*/ 1838324 w 2861422"/>
              <a:gd name="connsiteY72" fmla="*/ 1132605 h 2162528"/>
              <a:gd name="connsiteX73" fmla="*/ 1667623 w 2861422"/>
              <a:gd name="connsiteY73" fmla="*/ 985838 h 2162528"/>
              <a:gd name="connsiteX74" fmla="*/ 1983580 w 2861422"/>
              <a:gd name="connsiteY74" fmla="*/ 1065930 h 2162528"/>
              <a:gd name="connsiteX75" fmla="*/ 1612854 w 2861422"/>
              <a:gd name="connsiteY75" fmla="*/ 919162 h 2162528"/>
              <a:gd name="connsiteX76" fmla="*/ 1558086 w 2861422"/>
              <a:gd name="connsiteY76" fmla="*/ 785813 h 2162528"/>
              <a:gd name="connsiteX77" fmla="*/ 1515223 w 2861422"/>
              <a:gd name="connsiteY77" fmla="*/ 685800 h 2162528"/>
              <a:gd name="connsiteX78" fmla="*/ 1486648 w 2861422"/>
              <a:gd name="connsiteY78" fmla="*/ 542925 h 2162528"/>
              <a:gd name="connsiteX79" fmla="*/ 1458073 w 2861422"/>
              <a:gd name="connsiteY79" fmla="*/ 376238 h 2162528"/>
              <a:gd name="connsiteX80" fmla="*/ 1524748 w 2861422"/>
              <a:gd name="connsiteY80" fmla="*/ 423863 h 2162528"/>
              <a:gd name="connsiteX81" fmla="*/ 1577136 w 2861422"/>
              <a:gd name="connsiteY81" fmla="*/ 452438 h 2162528"/>
              <a:gd name="connsiteX82" fmla="*/ 2728911 w 2861422"/>
              <a:gd name="connsiteY82" fmla="*/ 1077836 h 2162528"/>
              <a:gd name="connsiteX83" fmla="*/ 2838448 w 2861422"/>
              <a:gd name="connsiteY83" fmla="*/ 1068311 h 2162528"/>
              <a:gd name="connsiteX84" fmla="*/ 2666998 w 2861422"/>
              <a:gd name="connsiteY84" fmla="*/ 720649 h 2162528"/>
              <a:gd name="connsiteX85" fmla="*/ 2509836 w 2861422"/>
              <a:gd name="connsiteY85" fmla="*/ 577774 h 2162528"/>
              <a:gd name="connsiteX86" fmla="*/ 1997867 w 2861422"/>
              <a:gd name="connsiteY86" fmla="*/ 525386 h 2162528"/>
              <a:gd name="connsiteX87" fmla="*/ 2712242 w 2861422"/>
              <a:gd name="connsiteY87" fmla="*/ 487286 h 2162528"/>
              <a:gd name="connsiteX88" fmla="*/ 2143123 w 2861422"/>
              <a:gd name="connsiteY88" fmla="*/ 475380 h 2162528"/>
              <a:gd name="connsiteX89" fmla="*/ 2478880 w 2861422"/>
              <a:gd name="connsiteY89" fmla="*/ 282499 h 2162528"/>
              <a:gd name="connsiteX90" fmla="*/ 1952623 w 2861422"/>
              <a:gd name="connsiteY90" fmla="*/ 494430 h 2162528"/>
              <a:gd name="connsiteX91" fmla="*/ 1472361 w 2861422"/>
              <a:gd name="connsiteY91" fmla="*/ 309563 h 2162528"/>
              <a:gd name="connsiteX92" fmla="*/ 1439023 w 2861422"/>
              <a:gd name="connsiteY92" fmla="*/ 200025 h 2162528"/>
              <a:gd name="connsiteX93" fmla="*/ 1453311 w 2861422"/>
              <a:gd name="connsiteY93" fmla="*/ 90488 h 2162528"/>
              <a:gd name="connsiteX94" fmla="*/ 1481885 w 2861422"/>
              <a:gd name="connsiteY94" fmla="*/ 0 h 2162528"/>
              <a:gd name="connsiteX95" fmla="*/ 1355680 w 2861422"/>
              <a:gd name="connsiteY95" fmla="*/ 0 h 2162528"/>
              <a:gd name="connsiteX0" fmla="*/ 1355680 w 2861422"/>
              <a:gd name="connsiteY0" fmla="*/ 0 h 2162528"/>
              <a:gd name="connsiteX1" fmla="*/ 1327104 w 2861422"/>
              <a:gd name="connsiteY1" fmla="*/ 142875 h 2162528"/>
              <a:gd name="connsiteX2" fmla="*/ 1315198 w 2861422"/>
              <a:gd name="connsiteY2" fmla="*/ 252413 h 2162528"/>
              <a:gd name="connsiteX3" fmla="*/ 823913 w 2861422"/>
              <a:gd name="connsiteY3" fmla="*/ 427755 h 2162528"/>
              <a:gd name="connsiteX4" fmla="*/ 102394 w 2861422"/>
              <a:gd name="connsiteY4" fmla="*/ 227730 h 2162528"/>
              <a:gd name="connsiteX5" fmla="*/ 478632 w 2861422"/>
              <a:gd name="connsiteY5" fmla="*/ 358698 h 2162528"/>
              <a:gd name="connsiteX6" fmla="*/ 0 w 2861422"/>
              <a:gd name="connsiteY6" fmla="*/ 475380 h 2162528"/>
              <a:gd name="connsiteX7" fmla="*/ 531019 w 2861422"/>
              <a:gd name="connsiteY7" fmla="*/ 406324 h 2162528"/>
              <a:gd name="connsiteX8" fmla="*/ 800099 w 2861422"/>
              <a:gd name="connsiteY8" fmla="*/ 484904 h 2162528"/>
              <a:gd name="connsiteX9" fmla="*/ 217442 w 2861422"/>
              <a:gd name="connsiteY9" fmla="*/ 783432 h 2162528"/>
              <a:gd name="connsiteX10" fmla="*/ 597692 w 2861422"/>
              <a:gd name="connsiteY10" fmla="*/ 649211 h 2162528"/>
              <a:gd name="connsiteX11" fmla="*/ 638174 w 2861422"/>
              <a:gd name="connsiteY11" fmla="*/ 618254 h 2162528"/>
              <a:gd name="connsiteX12" fmla="*/ 842962 w 2861422"/>
              <a:gd name="connsiteY12" fmla="*/ 492049 h 2162528"/>
              <a:gd name="connsiteX13" fmla="*/ 933450 w 2861422"/>
              <a:gd name="connsiteY13" fmla="*/ 480142 h 2162528"/>
              <a:gd name="connsiteX14" fmla="*/ 957263 w 2861422"/>
              <a:gd name="connsiteY14" fmla="*/ 739699 h 2162528"/>
              <a:gd name="connsiteX15" fmla="*/ 990600 w 2861422"/>
              <a:gd name="connsiteY15" fmla="*/ 465855 h 2162528"/>
              <a:gd name="connsiteX16" fmla="*/ 1131094 w 2861422"/>
              <a:gd name="connsiteY16" fmla="*/ 430136 h 2162528"/>
              <a:gd name="connsiteX17" fmla="*/ 1066798 w 2861422"/>
              <a:gd name="connsiteY17" fmla="*/ 658736 h 2162528"/>
              <a:gd name="connsiteX18" fmla="*/ 1121568 w 2861422"/>
              <a:gd name="connsiteY18" fmla="*/ 592061 h 2162528"/>
              <a:gd name="connsiteX19" fmla="*/ 1140618 w 2861422"/>
              <a:gd name="connsiteY19" fmla="*/ 796849 h 2162528"/>
              <a:gd name="connsiteX20" fmla="*/ 1178719 w 2861422"/>
              <a:gd name="connsiteY20" fmla="*/ 413468 h 2162528"/>
              <a:gd name="connsiteX21" fmla="*/ 1315198 w 2861422"/>
              <a:gd name="connsiteY21" fmla="*/ 342900 h 2162528"/>
              <a:gd name="connsiteX22" fmla="*/ 1343773 w 2861422"/>
              <a:gd name="connsiteY22" fmla="*/ 471488 h 2162528"/>
              <a:gd name="connsiteX23" fmla="*/ 1396161 w 2861422"/>
              <a:gd name="connsiteY23" fmla="*/ 700088 h 2162528"/>
              <a:gd name="connsiteX24" fmla="*/ 1419973 w 2861422"/>
              <a:gd name="connsiteY24" fmla="*/ 828675 h 2162528"/>
              <a:gd name="connsiteX25" fmla="*/ 1329486 w 2861422"/>
              <a:gd name="connsiteY25" fmla="*/ 933450 h 2162528"/>
              <a:gd name="connsiteX26" fmla="*/ 1439023 w 2861422"/>
              <a:gd name="connsiteY26" fmla="*/ 871538 h 2162528"/>
              <a:gd name="connsiteX27" fmla="*/ 1439023 w 2861422"/>
              <a:gd name="connsiteY27" fmla="*/ 942975 h 2162528"/>
              <a:gd name="connsiteX28" fmla="*/ 1417591 w 2861422"/>
              <a:gd name="connsiteY28" fmla="*/ 1052513 h 2162528"/>
              <a:gd name="connsiteX29" fmla="*/ 1348536 w 2861422"/>
              <a:gd name="connsiteY29" fmla="*/ 1185863 h 2162528"/>
              <a:gd name="connsiteX30" fmla="*/ 1055642 w 2861422"/>
              <a:gd name="connsiteY30" fmla="*/ 1352549 h 2162528"/>
              <a:gd name="connsiteX31" fmla="*/ 707231 w 2861422"/>
              <a:gd name="connsiteY31" fmla="*/ 1339774 h 2162528"/>
              <a:gd name="connsiteX32" fmla="*/ 916781 w 2861422"/>
              <a:gd name="connsiteY32" fmla="*/ 1387398 h 2162528"/>
              <a:gd name="connsiteX33" fmla="*/ 562723 w 2861422"/>
              <a:gd name="connsiteY33" fmla="*/ 1421606 h 2162528"/>
              <a:gd name="connsiteX34" fmla="*/ 1229473 w 2861422"/>
              <a:gd name="connsiteY34" fmla="*/ 1347787 h 2162528"/>
              <a:gd name="connsiteX35" fmla="*/ 1191373 w 2861422"/>
              <a:gd name="connsiteY35" fmla="*/ 1466850 h 2162528"/>
              <a:gd name="connsiteX36" fmla="*/ 1234236 w 2861422"/>
              <a:gd name="connsiteY36" fmla="*/ 1414463 h 2162528"/>
              <a:gd name="connsiteX37" fmla="*/ 1262811 w 2861422"/>
              <a:gd name="connsiteY37" fmla="*/ 1328738 h 2162528"/>
              <a:gd name="connsiteX38" fmla="*/ 1400923 w 2861422"/>
              <a:gd name="connsiteY38" fmla="*/ 1209675 h 2162528"/>
              <a:gd name="connsiteX39" fmla="*/ 1400923 w 2861422"/>
              <a:gd name="connsiteY39" fmla="*/ 1338263 h 2162528"/>
              <a:gd name="connsiteX40" fmla="*/ 1396161 w 2861422"/>
              <a:gd name="connsiteY40" fmla="*/ 1395413 h 2162528"/>
              <a:gd name="connsiteX41" fmla="*/ 1339011 w 2861422"/>
              <a:gd name="connsiteY41" fmla="*/ 1466850 h 2162528"/>
              <a:gd name="connsiteX42" fmla="*/ 1234236 w 2861422"/>
              <a:gd name="connsiteY42" fmla="*/ 1566863 h 2162528"/>
              <a:gd name="connsiteX43" fmla="*/ 1415211 w 2861422"/>
              <a:gd name="connsiteY43" fmla="*/ 1443038 h 2162528"/>
              <a:gd name="connsiteX44" fmla="*/ 1462836 w 2861422"/>
              <a:gd name="connsiteY44" fmla="*/ 1581150 h 2162528"/>
              <a:gd name="connsiteX45" fmla="*/ 1505698 w 2861422"/>
              <a:gd name="connsiteY45" fmla="*/ 1852613 h 2162528"/>
              <a:gd name="connsiteX46" fmla="*/ 1467598 w 2861422"/>
              <a:gd name="connsiteY46" fmla="*/ 1990725 h 2162528"/>
              <a:gd name="connsiteX47" fmla="*/ 1448548 w 2861422"/>
              <a:gd name="connsiteY47" fmla="*/ 2162175 h 2162528"/>
              <a:gd name="connsiteX48" fmla="*/ 1519986 w 2861422"/>
              <a:gd name="connsiteY48" fmla="*/ 1943100 h 2162528"/>
              <a:gd name="connsiteX49" fmla="*/ 1539036 w 2861422"/>
              <a:gd name="connsiteY49" fmla="*/ 1881188 h 2162528"/>
              <a:gd name="connsiteX50" fmla="*/ 1543798 w 2861422"/>
              <a:gd name="connsiteY50" fmla="*/ 1738313 h 2162528"/>
              <a:gd name="connsiteX51" fmla="*/ 1529511 w 2861422"/>
              <a:gd name="connsiteY51" fmla="*/ 1524000 h 2162528"/>
              <a:gd name="connsiteX52" fmla="*/ 1529511 w 2861422"/>
              <a:gd name="connsiteY52" fmla="*/ 1323975 h 2162528"/>
              <a:gd name="connsiteX53" fmla="*/ 1562848 w 2861422"/>
              <a:gd name="connsiteY53" fmla="*/ 1190625 h 2162528"/>
              <a:gd name="connsiteX54" fmla="*/ 1562848 w 2861422"/>
              <a:gd name="connsiteY54" fmla="*/ 1090613 h 2162528"/>
              <a:gd name="connsiteX55" fmla="*/ 1579517 w 2861422"/>
              <a:gd name="connsiteY55" fmla="*/ 988218 h 2162528"/>
              <a:gd name="connsiteX56" fmla="*/ 1800973 w 2861422"/>
              <a:gd name="connsiteY56" fmla="*/ 1154907 h 2162528"/>
              <a:gd name="connsiteX57" fmla="*/ 2126456 w 2861422"/>
              <a:gd name="connsiteY57" fmla="*/ 1537417 h 2162528"/>
              <a:gd name="connsiteX58" fmla="*/ 1928811 w 2861422"/>
              <a:gd name="connsiteY58" fmla="*/ 1256430 h 2162528"/>
              <a:gd name="connsiteX59" fmla="*/ 2197892 w 2861422"/>
              <a:gd name="connsiteY59" fmla="*/ 1351680 h 2162528"/>
              <a:gd name="connsiteX60" fmla="*/ 2281236 w 2861422"/>
              <a:gd name="connsiteY60" fmla="*/ 1482649 h 2162528"/>
              <a:gd name="connsiteX61" fmla="*/ 2266949 w 2861422"/>
              <a:gd name="connsiteY61" fmla="*/ 1365967 h 2162528"/>
              <a:gd name="connsiteX62" fmla="*/ 2615361 w 2861422"/>
              <a:gd name="connsiteY62" fmla="*/ 1450182 h 2162528"/>
              <a:gd name="connsiteX63" fmla="*/ 2416967 w 2861422"/>
              <a:gd name="connsiteY63" fmla="*/ 1361205 h 2162528"/>
              <a:gd name="connsiteX64" fmla="*/ 2574130 w 2861422"/>
              <a:gd name="connsiteY64" fmla="*/ 1289767 h 2162528"/>
              <a:gd name="connsiteX65" fmla="*/ 2338386 w 2861422"/>
              <a:gd name="connsiteY65" fmla="*/ 1342155 h 2162528"/>
              <a:gd name="connsiteX66" fmla="*/ 2178843 w 2861422"/>
              <a:gd name="connsiteY66" fmla="*/ 1289767 h 2162528"/>
              <a:gd name="connsiteX67" fmla="*/ 2243137 w 2861422"/>
              <a:gd name="connsiteY67" fmla="*/ 1242142 h 2162528"/>
              <a:gd name="connsiteX68" fmla="*/ 2121692 w 2861422"/>
              <a:gd name="connsiteY68" fmla="*/ 1280242 h 2162528"/>
              <a:gd name="connsiteX69" fmla="*/ 1897855 w 2861422"/>
              <a:gd name="connsiteY69" fmla="*/ 1173086 h 2162528"/>
              <a:gd name="connsiteX70" fmla="*/ 2119311 w 2861422"/>
              <a:gd name="connsiteY70" fmla="*/ 1163561 h 2162528"/>
              <a:gd name="connsiteX71" fmla="*/ 2033586 w 2861422"/>
              <a:gd name="connsiteY71" fmla="*/ 1134986 h 2162528"/>
              <a:gd name="connsiteX72" fmla="*/ 1838324 w 2861422"/>
              <a:gd name="connsiteY72" fmla="*/ 1132605 h 2162528"/>
              <a:gd name="connsiteX73" fmla="*/ 1667623 w 2861422"/>
              <a:gd name="connsiteY73" fmla="*/ 985838 h 2162528"/>
              <a:gd name="connsiteX74" fmla="*/ 1983580 w 2861422"/>
              <a:gd name="connsiteY74" fmla="*/ 1065930 h 2162528"/>
              <a:gd name="connsiteX75" fmla="*/ 1612854 w 2861422"/>
              <a:gd name="connsiteY75" fmla="*/ 919162 h 2162528"/>
              <a:gd name="connsiteX76" fmla="*/ 1558086 w 2861422"/>
              <a:gd name="connsiteY76" fmla="*/ 785813 h 2162528"/>
              <a:gd name="connsiteX77" fmla="*/ 1515223 w 2861422"/>
              <a:gd name="connsiteY77" fmla="*/ 685800 h 2162528"/>
              <a:gd name="connsiteX78" fmla="*/ 1486648 w 2861422"/>
              <a:gd name="connsiteY78" fmla="*/ 542925 h 2162528"/>
              <a:gd name="connsiteX79" fmla="*/ 1458073 w 2861422"/>
              <a:gd name="connsiteY79" fmla="*/ 376238 h 2162528"/>
              <a:gd name="connsiteX80" fmla="*/ 1524748 w 2861422"/>
              <a:gd name="connsiteY80" fmla="*/ 423863 h 2162528"/>
              <a:gd name="connsiteX81" fmla="*/ 1577136 w 2861422"/>
              <a:gd name="connsiteY81" fmla="*/ 452438 h 2162528"/>
              <a:gd name="connsiteX82" fmla="*/ 2728911 w 2861422"/>
              <a:gd name="connsiteY82" fmla="*/ 1077836 h 2162528"/>
              <a:gd name="connsiteX83" fmla="*/ 2838448 w 2861422"/>
              <a:gd name="connsiteY83" fmla="*/ 1068311 h 2162528"/>
              <a:gd name="connsiteX84" fmla="*/ 2755105 w 2861422"/>
              <a:gd name="connsiteY84" fmla="*/ 813517 h 2162528"/>
              <a:gd name="connsiteX85" fmla="*/ 2666998 w 2861422"/>
              <a:gd name="connsiteY85" fmla="*/ 720649 h 2162528"/>
              <a:gd name="connsiteX86" fmla="*/ 2509836 w 2861422"/>
              <a:gd name="connsiteY86" fmla="*/ 577774 h 2162528"/>
              <a:gd name="connsiteX87" fmla="*/ 1997867 w 2861422"/>
              <a:gd name="connsiteY87" fmla="*/ 525386 h 2162528"/>
              <a:gd name="connsiteX88" fmla="*/ 2712242 w 2861422"/>
              <a:gd name="connsiteY88" fmla="*/ 487286 h 2162528"/>
              <a:gd name="connsiteX89" fmla="*/ 2143123 w 2861422"/>
              <a:gd name="connsiteY89" fmla="*/ 475380 h 2162528"/>
              <a:gd name="connsiteX90" fmla="*/ 2478880 w 2861422"/>
              <a:gd name="connsiteY90" fmla="*/ 282499 h 2162528"/>
              <a:gd name="connsiteX91" fmla="*/ 1952623 w 2861422"/>
              <a:gd name="connsiteY91" fmla="*/ 494430 h 2162528"/>
              <a:gd name="connsiteX92" fmla="*/ 1472361 w 2861422"/>
              <a:gd name="connsiteY92" fmla="*/ 309563 h 2162528"/>
              <a:gd name="connsiteX93" fmla="*/ 1439023 w 2861422"/>
              <a:gd name="connsiteY93" fmla="*/ 200025 h 2162528"/>
              <a:gd name="connsiteX94" fmla="*/ 1453311 w 2861422"/>
              <a:gd name="connsiteY94" fmla="*/ 90488 h 2162528"/>
              <a:gd name="connsiteX95" fmla="*/ 1481885 w 2861422"/>
              <a:gd name="connsiteY95" fmla="*/ 0 h 2162528"/>
              <a:gd name="connsiteX96" fmla="*/ 1355680 w 2861422"/>
              <a:gd name="connsiteY96" fmla="*/ 0 h 2162528"/>
              <a:gd name="connsiteX0" fmla="*/ 1355680 w 2861422"/>
              <a:gd name="connsiteY0" fmla="*/ 0 h 2162528"/>
              <a:gd name="connsiteX1" fmla="*/ 1327104 w 2861422"/>
              <a:gd name="connsiteY1" fmla="*/ 142875 h 2162528"/>
              <a:gd name="connsiteX2" fmla="*/ 1315198 w 2861422"/>
              <a:gd name="connsiteY2" fmla="*/ 252413 h 2162528"/>
              <a:gd name="connsiteX3" fmla="*/ 823913 w 2861422"/>
              <a:gd name="connsiteY3" fmla="*/ 427755 h 2162528"/>
              <a:gd name="connsiteX4" fmla="*/ 102394 w 2861422"/>
              <a:gd name="connsiteY4" fmla="*/ 227730 h 2162528"/>
              <a:gd name="connsiteX5" fmla="*/ 478632 w 2861422"/>
              <a:gd name="connsiteY5" fmla="*/ 358698 h 2162528"/>
              <a:gd name="connsiteX6" fmla="*/ 0 w 2861422"/>
              <a:gd name="connsiteY6" fmla="*/ 475380 h 2162528"/>
              <a:gd name="connsiteX7" fmla="*/ 531019 w 2861422"/>
              <a:gd name="connsiteY7" fmla="*/ 406324 h 2162528"/>
              <a:gd name="connsiteX8" fmla="*/ 800099 w 2861422"/>
              <a:gd name="connsiteY8" fmla="*/ 484904 h 2162528"/>
              <a:gd name="connsiteX9" fmla="*/ 217442 w 2861422"/>
              <a:gd name="connsiteY9" fmla="*/ 783432 h 2162528"/>
              <a:gd name="connsiteX10" fmla="*/ 597692 w 2861422"/>
              <a:gd name="connsiteY10" fmla="*/ 649211 h 2162528"/>
              <a:gd name="connsiteX11" fmla="*/ 638174 w 2861422"/>
              <a:gd name="connsiteY11" fmla="*/ 618254 h 2162528"/>
              <a:gd name="connsiteX12" fmla="*/ 842962 w 2861422"/>
              <a:gd name="connsiteY12" fmla="*/ 492049 h 2162528"/>
              <a:gd name="connsiteX13" fmla="*/ 933450 w 2861422"/>
              <a:gd name="connsiteY13" fmla="*/ 480142 h 2162528"/>
              <a:gd name="connsiteX14" fmla="*/ 957263 w 2861422"/>
              <a:gd name="connsiteY14" fmla="*/ 739699 h 2162528"/>
              <a:gd name="connsiteX15" fmla="*/ 990600 w 2861422"/>
              <a:gd name="connsiteY15" fmla="*/ 465855 h 2162528"/>
              <a:gd name="connsiteX16" fmla="*/ 1131094 w 2861422"/>
              <a:gd name="connsiteY16" fmla="*/ 430136 h 2162528"/>
              <a:gd name="connsiteX17" fmla="*/ 1066798 w 2861422"/>
              <a:gd name="connsiteY17" fmla="*/ 658736 h 2162528"/>
              <a:gd name="connsiteX18" fmla="*/ 1121568 w 2861422"/>
              <a:gd name="connsiteY18" fmla="*/ 592061 h 2162528"/>
              <a:gd name="connsiteX19" fmla="*/ 1140618 w 2861422"/>
              <a:gd name="connsiteY19" fmla="*/ 796849 h 2162528"/>
              <a:gd name="connsiteX20" fmla="*/ 1178719 w 2861422"/>
              <a:gd name="connsiteY20" fmla="*/ 413468 h 2162528"/>
              <a:gd name="connsiteX21" fmla="*/ 1315198 w 2861422"/>
              <a:gd name="connsiteY21" fmla="*/ 342900 h 2162528"/>
              <a:gd name="connsiteX22" fmla="*/ 1343773 w 2861422"/>
              <a:gd name="connsiteY22" fmla="*/ 471488 h 2162528"/>
              <a:gd name="connsiteX23" fmla="*/ 1396161 w 2861422"/>
              <a:gd name="connsiteY23" fmla="*/ 700088 h 2162528"/>
              <a:gd name="connsiteX24" fmla="*/ 1419973 w 2861422"/>
              <a:gd name="connsiteY24" fmla="*/ 828675 h 2162528"/>
              <a:gd name="connsiteX25" fmla="*/ 1329486 w 2861422"/>
              <a:gd name="connsiteY25" fmla="*/ 933450 h 2162528"/>
              <a:gd name="connsiteX26" fmla="*/ 1439023 w 2861422"/>
              <a:gd name="connsiteY26" fmla="*/ 871538 h 2162528"/>
              <a:gd name="connsiteX27" fmla="*/ 1439023 w 2861422"/>
              <a:gd name="connsiteY27" fmla="*/ 942975 h 2162528"/>
              <a:gd name="connsiteX28" fmla="*/ 1417591 w 2861422"/>
              <a:gd name="connsiteY28" fmla="*/ 1052513 h 2162528"/>
              <a:gd name="connsiteX29" fmla="*/ 1348536 w 2861422"/>
              <a:gd name="connsiteY29" fmla="*/ 1185863 h 2162528"/>
              <a:gd name="connsiteX30" fmla="*/ 1055642 w 2861422"/>
              <a:gd name="connsiteY30" fmla="*/ 1352549 h 2162528"/>
              <a:gd name="connsiteX31" fmla="*/ 707231 w 2861422"/>
              <a:gd name="connsiteY31" fmla="*/ 1339774 h 2162528"/>
              <a:gd name="connsiteX32" fmla="*/ 916781 w 2861422"/>
              <a:gd name="connsiteY32" fmla="*/ 1387398 h 2162528"/>
              <a:gd name="connsiteX33" fmla="*/ 562723 w 2861422"/>
              <a:gd name="connsiteY33" fmla="*/ 1421606 h 2162528"/>
              <a:gd name="connsiteX34" fmla="*/ 1229473 w 2861422"/>
              <a:gd name="connsiteY34" fmla="*/ 1347787 h 2162528"/>
              <a:gd name="connsiteX35" fmla="*/ 1191373 w 2861422"/>
              <a:gd name="connsiteY35" fmla="*/ 1466850 h 2162528"/>
              <a:gd name="connsiteX36" fmla="*/ 1234236 w 2861422"/>
              <a:gd name="connsiteY36" fmla="*/ 1414463 h 2162528"/>
              <a:gd name="connsiteX37" fmla="*/ 1262811 w 2861422"/>
              <a:gd name="connsiteY37" fmla="*/ 1328738 h 2162528"/>
              <a:gd name="connsiteX38" fmla="*/ 1400923 w 2861422"/>
              <a:gd name="connsiteY38" fmla="*/ 1209675 h 2162528"/>
              <a:gd name="connsiteX39" fmla="*/ 1400923 w 2861422"/>
              <a:gd name="connsiteY39" fmla="*/ 1338263 h 2162528"/>
              <a:gd name="connsiteX40" fmla="*/ 1396161 w 2861422"/>
              <a:gd name="connsiteY40" fmla="*/ 1395413 h 2162528"/>
              <a:gd name="connsiteX41" fmla="*/ 1339011 w 2861422"/>
              <a:gd name="connsiteY41" fmla="*/ 1466850 h 2162528"/>
              <a:gd name="connsiteX42" fmla="*/ 1234236 w 2861422"/>
              <a:gd name="connsiteY42" fmla="*/ 1566863 h 2162528"/>
              <a:gd name="connsiteX43" fmla="*/ 1415211 w 2861422"/>
              <a:gd name="connsiteY43" fmla="*/ 1443038 h 2162528"/>
              <a:gd name="connsiteX44" fmla="*/ 1462836 w 2861422"/>
              <a:gd name="connsiteY44" fmla="*/ 1581150 h 2162528"/>
              <a:gd name="connsiteX45" fmla="*/ 1505698 w 2861422"/>
              <a:gd name="connsiteY45" fmla="*/ 1852613 h 2162528"/>
              <a:gd name="connsiteX46" fmla="*/ 1467598 w 2861422"/>
              <a:gd name="connsiteY46" fmla="*/ 1990725 h 2162528"/>
              <a:gd name="connsiteX47" fmla="*/ 1448548 w 2861422"/>
              <a:gd name="connsiteY47" fmla="*/ 2162175 h 2162528"/>
              <a:gd name="connsiteX48" fmla="*/ 1519986 w 2861422"/>
              <a:gd name="connsiteY48" fmla="*/ 1943100 h 2162528"/>
              <a:gd name="connsiteX49" fmla="*/ 1539036 w 2861422"/>
              <a:gd name="connsiteY49" fmla="*/ 1881188 h 2162528"/>
              <a:gd name="connsiteX50" fmla="*/ 1543798 w 2861422"/>
              <a:gd name="connsiteY50" fmla="*/ 1738313 h 2162528"/>
              <a:gd name="connsiteX51" fmla="*/ 1529511 w 2861422"/>
              <a:gd name="connsiteY51" fmla="*/ 1524000 h 2162528"/>
              <a:gd name="connsiteX52" fmla="*/ 1529511 w 2861422"/>
              <a:gd name="connsiteY52" fmla="*/ 1323975 h 2162528"/>
              <a:gd name="connsiteX53" fmla="*/ 1562848 w 2861422"/>
              <a:gd name="connsiteY53" fmla="*/ 1190625 h 2162528"/>
              <a:gd name="connsiteX54" fmla="*/ 1562848 w 2861422"/>
              <a:gd name="connsiteY54" fmla="*/ 1090613 h 2162528"/>
              <a:gd name="connsiteX55" fmla="*/ 1579517 w 2861422"/>
              <a:gd name="connsiteY55" fmla="*/ 988218 h 2162528"/>
              <a:gd name="connsiteX56" fmla="*/ 1800973 w 2861422"/>
              <a:gd name="connsiteY56" fmla="*/ 1154907 h 2162528"/>
              <a:gd name="connsiteX57" fmla="*/ 2126456 w 2861422"/>
              <a:gd name="connsiteY57" fmla="*/ 1537417 h 2162528"/>
              <a:gd name="connsiteX58" fmla="*/ 1928811 w 2861422"/>
              <a:gd name="connsiteY58" fmla="*/ 1256430 h 2162528"/>
              <a:gd name="connsiteX59" fmla="*/ 2197892 w 2861422"/>
              <a:gd name="connsiteY59" fmla="*/ 1351680 h 2162528"/>
              <a:gd name="connsiteX60" fmla="*/ 2281236 w 2861422"/>
              <a:gd name="connsiteY60" fmla="*/ 1482649 h 2162528"/>
              <a:gd name="connsiteX61" fmla="*/ 2266949 w 2861422"/>
              <a:gd name="connsiteY61" fmla="*/ 1365967 h 2162528"/>
              <a:gd name="connsiteX62" fmla="*/ 2615361 w 2861422"/>
              <a:gd name="connsiteY62" fmla="*/ 1450182 h 2162528"/>
              <a:gd name="connsiteX63" fmla="*/ 2416967 w 2861422"/>
              <a:gd name="connsiteY63" fmla="*/ 1361205 h 2162528"/>
              <a:gd name="connsiteX64" fmla="*/ 2574130 w 2861422"/>
              <a:gd name="connsiteY64" fmla="*/ 1289767 h 2162528"/>
              <a:gd name="connsiteX65" fmla="*/ 2338386 w 2861422"/>
              <a:gd name="connsiteY65" fmla="*/ 1342155 h 2162528"/>
              <a:gd name="connsiteX66" fmla="*/ 2178843 w 2861422"/>
              <a:gd name="connsiteY66" fmla="*/ 1289767 h 2162528"/>
              <a:gd name="connsiteX67" fmla="*/ 2243137 w 2861422"/>
              <a:gd name="connsiteY67" fmla="*/ 1242142 h 2162528"/>
              <a:gd name="connsiteX68" fmla="*/ 2121692 w 2861422"/>
              <a:gd name="connsiteY68" fmla="*/ 1280242 h 2162528"/>
              <a:gd name="connsiteX69" fmla="*/ 1897855 w 2861422"/>
              <a:gd name="connsiteY69" fmla="*/ 1173086 h 2162528"/>
              <a:gd name="connsiteX70" fmla="*/ 2119311 w 2861422"/>
              <a:gd name="connsiteY70" fmla="*/ 1163561 h 2162528"/>
              <a:gd name="connsiteX71" fmla="*/ 2033586 w 2861422"/>
              <a:gd name="connsiteY71" fmla="*/ 1134986 h 2162528"/>
              <a:gd name="connsiteX72" fmla="*/ 1838324 w 2861422"/>
              <a:gd name="connsiteY72" fmla="*/ 1132605 h 2162528"/>
              <a:gd name="connsiteX73" fmla="*/ 1667623 w 2861422"/>
              <a:gd name="connsiteY73" fmla="*/ 985838 h 2162528"/>
              <a:gd name="connsiteX74" fmla="*/ 1983580 w 2861422"/>
              <a:gd name="connsiteY74" fmla="*/ 1065930 h 2162528"/>
              <a:gd name="connsiteX75" fmla="*/ 1612854 w 2861422"/>
              <a:gd name="connsiteY75" fmla="*/ 919162 h 2162528"/>
              <a:gd name="connsiteX76" fmla="*/ 1558086 w 2861422"/>
              <a:gd name="connsiteY76" fmla="*/ 785813 h 2162528"/>
              <a:gd name="connsiteX77" fmla="*/ 1515223 w 2861422"/>
              <a:gd name="connsiteY77" fmla="*/ 685800 h 2162528"/>
              <a:gd name="connsiteX78" fmla="*/ 1486648 w 2861422"/>
              <a:gd name="connsiteY78" fmla="*/ 542925 h 2162528"/>
              <a:gd name="connsiteX79" fmla="*/ 1458073 w 2861422"/>
              <a:gd name="connsiteY79" fmla="*/ 376238 h 2162528"/>
              <a:gd name="connsiteX80" fmla="*/ 1524748 w 2861422"/>
              <a:gd name="connsiteY80" fmla="*/ 423863 h 2162528"/>
              <a:gd name="connsiteX81" fmla="*/ 1577136 w 2861422"/>
              <a:gd name="connsiteY81" fmla="*/ 452438 h 2162528"/>
              <a:gd name="connsiteX82" fmla="*/ 2728911 w 2861422"/>
              <a:gd name="connsiteY82" fmla="*/ 1077836 h 2162528"/>
              <a:gd name="connsiteX83" fmla="*/ 2838448 w 2861422"/>
              <a:gd name="connsiteY83" fmla="*/ 1068311 h 2162528"/>
              <a:gd name="connsiteX84" fmla="*/ 2769392 w 2861422"/>
              <a:gd name="connsiteY84" fmla="*/ 1011161 h 2162528"/>
              <a:gd name="connsiteX85" fmla="*/ 2755105 w 2861422"/>
              <a:gd name="connsiteY85" fmla="*/ 813517 h 2162528"/>
              <a:gd name="connsiteX86" fmla="*/ 2666998 w 2861422"/>
              <a:gd name="connsiteY86" fmla="*/ 720649 h 2162528"/>
              <a:gd name="connsiteX87" fmla="*/ 2509836 w 2861422"/>
              <a:gd name="connsiteY87" fmla="*/ 577774 h 2162528"/>
              <a:gd name="connsiteX88" fmla="*/ 1997867 w 2861422"/>
              <a:gd name="connsiteY88" fmla="*/ 525386 h 2162528"/>
              <a:gd name="connsiteX89" fmla="*/ 2712242 w 2861422"/>
              <a:gd name="connsiteY89" fmla="*/ 487286 h 2162528"/>
              <a:gd name="connsiteX90" fmla="*/ 2143123 w 2861422"/>
              <a:gd name="connsiteY90" fmla="*/ 475380 h 2162528"/>
              <a:gd name="connsiteX91" fmla="*/ 2478880 w 2861422"/>
              <a:gd name="connsiteY91" fmla="*/ 282499 h 2162528"/>
              <a:gd name="connsiteX92" fmla="*/ 1952623 w 2861422"/>
              <a:gd name="connsiteY92" fmla="*/ 494430 h 2162528"/>
              <a:gd name="connsiteX93" fmla="*/ 1472361 w 2861422"/>
              <a:gd name="connsiteY93" fmla="*/ 309563 h 2162528"/>
              <a:gd name="connsiteX94" fmla="*/ 1439023 w 2861422"/>
              <a:gd name="connsiteY94" fmla="*/ 200025 h 2162528"/>
              <a:gd name="connsiteX95" fmla="*/ 1453311 w 2861422"/>
              <a:gd name="connsiteY95" fmla="*/ 90488 h 2162528"/>
              <a:gd name="connsiteX96" fmla="*/ 1481885 w 2861422"/>
              <a:gd name="connsiteY96" fmla="*/ 0 h 2162528"/>
              <a:gd name="connsiteX97" fmla="*/ 1355680 w 2861422"/>
              <a:gd name="connsiteY97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2728911 w 2839697"/>
              <a:gd name="connsiteY82" fmla="*/ 1077836 h 2162528"/>
              <a:gd name="connsiteX83" fmla="*/ 2743198 w 2839697"/>
              <a:gd name="connsiteY83" fmla="*/ 1037355 h 2162528"/>
              <a:gd name="connsiteX84" fmla="*/ 2838448 w 2839697"/>
              <a:gd name="connsiteY84" fmla="*/ 1068311 h 2162528"/>
              <a:gd name="connsiteX85" fmla="*/ 2769392 w 2839697"/>
              <a:gd name="connsiteY85" fmla="*/ 1011161 h 2162528"/>
              <a:gd name="connsiteX86" fmla="*/ 2755105 w 2839697"/>
              <a:gd name="connsiteY86" fmla="*/ 813517 h 2162528"/>
              <a:gd name="connsiteX87" fmla="*/ 2666998 w 2839697"/>
              <a:gd name="connsiteY87" fmla="*/ 720649 h 2162528"/>
              <a:gd name="connsiteX88" fmla="*/ 2509836 w 2839697"/>
              <a:gd name="connsiteY88" fmla="*/ 577774 h 2162528"/>
              <a:gd name="connsiteX89" fmla="*/ 1997867 w 2839697"/>
              <a:gd name="connsiteY89" fmla="*/ 525386 h 2162528"/>
              <a:gd name="connsiteX90" fmla="*/ 2712242 w 2839697"/>
              <a:gd name="connsiteY90" fmla="*/ 487286 h 2162528"/>
              <a:gd name="connsiteX91" fmla="*/ 2143123 w 2839697"/>
              <a:gd name="connsiteY91" fmla="*/ 475380 h 2162528"/>
              <a:gd name="connsiteX92" fmla="*/ 2478880 w 2839697"/>
              <a:gd name="connsiteY92" fmla="*/ 282499 h 2162528"/>
              <a:gd name="connsiteX93" fmla="*/ 1952623 w 2839697"/>
              <a:gd name="connsiteY93" fmla="*/ 494430 h 2162528"/>
              <a:gd name="connsiteX94" fmla="*/ 1472361 w 2839697"/>
              <a:gd name="connsiteY94" fmla="*/ 309563 h 2162528"/>
              <a:gd name="connsiteX95" fmla="*/ 1439023 w 2839697"/>
              <a:gd name="connsiteY95" fmla="*/ 200025 h 2162528"/>
              <a:gd name="connsiteX96" fmla="*/ 1453311 w 2839697"/>
              <a:gd name="connsiteY96" fmla="*/ 90488 h 2162528"/>
              <a:gd name="connsiteX97" fmla="*/ 1481885 w 2839697"/>
              <a:gd name="connsiteY97" fmla="*/ 0 h 2162528"/>
              <a:gd name="connsiteX98" fmla="*/ 1355680 w 2839697"/>
              <a:gd name="connsiteY98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2728911 w 2839697"/>
              <a:gd name="connsiteY82" fmla="*/ 1077836 h 2162528"/>
              <a:gd name="connsiteX83" fmla="*/ 2731293 w 2839697"/>
              <a:gd name="connsiteY83" fmla="*/ 827805 h 2162528"/>
              <a:gd name="connsiteX84" fmla="*/ 2743198 w 2839697"/>
              <a:gd name="connsiteY84" fmla="*/ 1037355 h 2162528"/>
              <a:gd name="connsiteX85" fmla="*/ 2838448 w 2839697"/>
              <a:gd name="connsiteY85" fmla="*/ 1068311 h 2162528"/>
              <a:gd name="connsiteX86" fmla="*/ 2769392 w 2839697"/>
              <a:gd name="connsiteY86" fmla="*/ 1011161 h 2162528"/>
              <a:gd name="connsiteX87" fmla="*/ 2755105 w 2839697"/>
              <a:gd name="connsiteY87" fmla="*/ 813517 h 2162528"/>
              <a:gd name="connsiteX88" fmla="*/ 2666998 w 2839697"/>
              <a:gd name="connsiteY88" fmla="*/ 720649 h 2162528"/>
              <a:gd name="connsiteX89" fmla="*/ 2509836 w 2839697"/>
              <a:gd name="connsiteY89" fmla="*/ 577774 h 2162528"/>
              <a:gd name="connsiteX90" fmla="*/ 1997867 w 2839697"/>
              <a:gd name="connsiteY90" fmla="*/ 525386 h 2162528"/>
              <a:gd name="connsiteX91" fmla="*/ 2712242 w 2839697"/>
              <a:gd name="connsiteY91" fmla="*/ 487286 h 2162528"/>
              <a:gd name="connsiteX92" fmla="*/ 2143123 w 2839697"/>
              <a:gd name="connsiteY92" fmla="*/ 475380 h 2162528"/>
              <a:gd name="connsiteX93" fmla="*/ 2478880 w 2839697"/>
              <a:gd name="connsiteY93" fmla="*/ 282499 h 2162528"/>
              <a:gd name="connsiteX94" fmla="*/ 1952623 w 2839697"/>
              <a:gd name="connsiteY94" fmla="*/ 494430 h 2162528"/>
              <a:gd name="connsiteX95" fmla="*/ 1472361 w 2839697"/>
              <a:gd name="connsiteY95" fmla="*/ 309563 h 2162528"/>
              <a:gd name="connsiteX96" fmla="*/ 1439023 w 2839697"/>
              <a:gd name="connsiteY96" fmla="*/ 200025 h 2162528"/>
              <a:gd name="connsiteX97" fmla="*/ 1453311 w 2839697"/>
              <a:gd name="connsiteY97" fmla="*/ 90488 h 2162528"/>
              <a:gd name="connsiteX98" fmla="*/ 1481885 w 2839697"/>
              <a:gd name="connsiteY98" fmla="*/ 0 h 2162528"/>
              <a:gd name="connsiteX99" fmla="*/ 1355680 w 2839697"/>
              <a:gd name="connsiteY99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2728911 w 2839697"/>
              <a:gd name="connsiteY82" fmla="*/ 1077836 h 2162528"/>
              <a:gd name="connsiteX83" fmla="*/ 2640806 w 2839697"/>
              <a:gd name="connsiteY83" fmla="*/ 744461 h 2162528"/>
              <a:gd name="connsiteX84" fmla="*/ 2731293 w 2839697"/>
              <a:gd name="connsiteY84" fmla="*/ 827805 h 2162528"/>
              <a:gd name="connsiteX85" fmla="*/ 2743198 w 2839697"/>
              <a:gd name="connsiteY85" fmla="*/ 1037355 h 2162528"/>
              <a:gd name="connsiteX86" fmla="*/ 2838448 w 2839697"/>
              <a:gd name="connsiteY86" fmla="*/ 1068311 h 2162528"/>
              <a:gd name="connsiteX87" fmla="*/ 2769392 w 2839697"/>
              <a:gd name="connsiteY87" fmla="*/ 1011161 h 2162528"/>
              <a:gd name="connsiteX88" fmla="*/ 2755105 w 2839697"/>
              <a:gd name="connsiteY88" fmla="*/ 813517 h 2162528"/>
              <a:gd name="connsiteX89" fmla="*/ 2666998 w 2839697"/>
              <a:gd name="connsiteY89" fmla="*/ 720649 h 2162528"/>
              <a:gd name="connsiteX90" fmla="*/ 2509836 w 2839697"/>
              <a:gd name="connsiteY90" fmla="*/ 577774 h 2162528"/>
              <a:gd name="connsiteX91" fmla="*/ 1997867 w 2839697"/>
              <a:gd name="connsiteY91" fmla="*/ 525386 h 2162528"/>
              <a:gd name="connsiteX92" fmla="*/ 2712242 w 2839697"/>
              <a:gd name="connsiteY92" fmla="*/ 487286 h 2162528"/>
              <a:gd name="connsiteX93" fmla="*/ 2143123 w 2839697"/>
              <a:gd name="connsiteY93" fmla="*/ 475380 h 2162528"/>
              <a:gd name="connsiteX94" fmla="*/ 2478880 w 2839697"/>
              <a:gd name="connsiteY94" fmla="*/ 282499 h 2162528"/>
              <a:gd name="connsiteX95" fmla="*/ 1952623 w 2839697"/>
              <a:gd name="connsiteY95" fmla="*/ 494430 h 2162528"/>
              <a:gd name="connsiteX96" fmla="*/ 1472361 w 2839697"/>
              <a:gd name="connsiteY96" fmla="*/ 309563 h 2162528"/>
              <a:gd name="connsiteX97" fmla="*/ 1439023 w 2839697"/>
              <a:gd name="connsiteY97" fmla="*/ 200025 h 2162528"/>
              <a:gd name="connsiteX98" fmla="*/ 1453311 w 2839697"/>
              <a:gd name="connsiteY98" fmla="*/ 90488 h 2162528"/>
              <a:gd name="connsiteX99" fmla="*/ 1481885 w 2839697"/>
              <a:gd name="connsiteY99" fmla="*/ 0 h 2162528"/>
              <a:gd name="connsiteX100" fmla="*/ 1355680 w 2839697"/>
              <a:gd name="connsiteY100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2728911 w 2839697"/>
              <a:gd name="connsiteY82" fmla="*/ 1077836 h 2162528"/>
              <a:gd name="connsiteX83" fmla="*/ 2671762 w 2839697"/>
              <a:gd name="connsiteY83" fmla="*/ 930199 h 2162528"/>
              <a:gd name="connsiteX84" fmla="*/ 2640806 w 2839697"/>
              <a:gd name="connsiteY84" fmla="*/ 744461 h 2162528"/>
              <a:gd name="connsiteX85" fmla="*/ 2731293 w 2839697"/>
              <a:gd name="connsiteY85" fmla="*/ 827805 h 2162528"/>
              <a:gd name="connsiteX86" fmla="*/ 2743198 w 2839697"/>
              <a:gd name="connsiteY86" fmla="*/ 1037355 h 2162528"/>
              <a:gd name="connsiteX87" fmla="*/ 2838448 w 2839697"/>
              <a:gd name="connsiteY87" fmla="*/ 1068311 h 2162528"/>
              <a:gd name="connsiteX88" fmla="*/ 2769392 w 2839697"/>
              <a:gd name="connsiteY88" fmla="*/ 1011161 h 2162528"/>
              <a:gd name="connsiteX89" fmla="*/ 2755105 w 2839697"/>
              <a:gd name="connsiteY89" fmla="*/ 813517 h 2162528"/>
              <a:gd name="connsiteX90" fmla="*/ 2666998 w 2839697"/>
              <a:gd name="connsiteY90" fmla="*/ 720649 h 2162528"/>
              <a:gd name="connsiteX91" fmla="*/ 2509836 w 2839697"/>
              <a:gd name="connsiteY91" fmla="*/ 577774 h 2162528"/>
              <a:gd name="connsiteX92" fmla="*/ 1997867 w 2839697"/>
              <a:gd name="connsiteY92" fmla="*/ 525386 h 2162528"/>
              <a:gd name="connsiteX93" fmla="*/ 2712242 w 2839697"/>
              <a:gd name="connsiteY93" fmla="*/ 487286 h 2162528"/>
              <a:gd name="connsiteX94" fmla="*/ 2143123 w 2839697"/>
              <a:gd name="connsiteY94" fmla="*/ 475380 h 2162528"/>
              <a:gd name="connsiteX95" fmla="*/ 2478880 w 2839697"/>
              <a:gd name="connsiteY95" fmla="*/ 282499 h 2162528"/>
              <a:gd name="connsiteX96" fmla="*/ 1952623 w 2839697"/>
              <a:gd name="connsiteY96" fmla="*/ 494430 h 2162528"/>
              <a:gd name="connsiteX97" fmla="*/ 1472361 w 2839697"/>
              <a:gd name="connsiteY97" fmla="*/ 309563 h 2162528"/>
              <a:gd name="connsiteX98" fmla="*/ 1439023 w 2839697"/>
              <a:gd name="connsiteY98" fmla="*/ 200025 h 2162528"/>
              <a:gd name="connsiteX99" fmla="*/ 1453311 w 2839697"/>
              <a:gd name="connsiteY99" fmla="*/ 90488 h 2162528"/>
              <a:gd name="connsiteX100" fmla="*/ 1481885 w 2839697"/>
              <a:gd name="connsiteY100" fmla="*/ 0 h 2162528"/>
              <a:gd name="connsiteX101" fmla="*/ 1355680 w 2839697"/>
              <a:gd name="connsiteY101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2728911 w 2839697"/>
              <a:gd name="connsiteY82" fmla="*/ 1077836 h 2162528"/>
              <a:gd name="connsiteX83" fmla="*/ 2619374 w 2839697"/>
              <a:gd name="connsiteY83" fmla="*/ 715886 h 2162528"/>
              <a:gd name="connsiteX84" fmla="*/ 2671762 w 2839697"/>
              <a:gd name="connsiteY84" fmla="*/ 930199 h 2162528"/>
              <a:gd name="connsiteX85" fmla="*/ 2640806 w 2839697"/>
              <a:gd name="connsiteY85" fmla="*/ 744461 h 2162528"/>
              <a:gd name="connsiteX86" fmla="*/ 2731293 w 2839697"/>
              <a:gd name="connsiteY86" fmla="*/ 827805 h 2162528"/>
              <a:gd name="connsiteX87" fmla="*/ 2743198 w 2839697"/>
              <a:gd name="connsiteY87" fmla="*/ 1037355 h 2162528"/>
              <a:gd name="connsiteX88" fmla="*/ 2838448 w 2839697"/>
              <a:gd name="connsiteY88" fmla="*/ 1068311 h 2162528"/>
              <a:gd name="connsiteX89" fmla="*/ 2769392 w 2839697"/>
              <a:gd name="connsiteY89" fmla="*/ 1011161 h 2162528"/>
              <a:gd name="connsiteX90" fmla="*/ 2755105 w 2839697"/>
              <a:gd name="connsiteY90" fmla="*/ 813517 h 2162528"/>
              <a:gd name="connsiteX91" fmla="*/ 2666998 w 2839697"/>
              <a:gd name="connsiteY91" fmla="*/ 720649 h 2162528"/>
              <a:gd name="connsiteX92" fmla="*/ 2509836 w 2839697"/>
              <a:gd name="connsiteY92" fmla="*/ 577774 h 2162528"/>
              <a:gd name="connsiteX93" fmla="*/ 1997867 w 2839697"/>
              <a:gd name="connsiteY93" fmla="*/ 525386 h 2162528"/>
              <a:gd name="connsiteX94" fmla="*/ 2712242 w 2839697"/>
              <a:gd name="connsiteY94" fmla="*/ 487286 h 2162528"/>
              <a:gd name="connsiteX95" fmla="*/ 2143123 w 2839697"/>
              <a:gd name="connsiteY95" fmla="*/ 475380 h 2162528"/>
              <a:gd name="connsiteX96" fmla="*/ 2478880 w 2839697"/>
              <a:gd name="connsiteY96" fmla="*/ 282499 h 2162528"/>
              <a:gd name="connsiteX97" fmla="*/ 1952623 w 2839697"/>
              <a:gd name="connsiteY97" fmla="*/ 494430 h 2162528"/>
              <a:gd name="connsiteX98" fmla="*/ 1472361 w 2839697"/>
              <a:gd name="connsiteY98" fmla="*/ 309563 h 2162528"/>
              <a:gd name="connsiteX99" fmla="*/ 1439023 w 2839697"/>
              <a:gd name="connsiteY99" fmla="*/ 200025 h 2162528"/>
              <a:gd name="connsiteX100" fmla="*/ 1453311 w 2839697"/>
              <a:gd name="connsiteY100" fmla="*/ 90488 h 2162528"/>
              <a:gd name="connsiteX101" fmla="*/ 1481885 w 2839697"/>
              <a:gd name="connsiteY101" fmla="*/ 0 h 2162528"/>
              <a:gd name="connsiteX102" fmla="*/ 1355680 w 2839697"/>
              <a:gd name="connsiteY10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2728911 w 2839697"/>
              <a:gd name="connsiteY82" fmla="*/ 1077836 h 2162528"/>
              <a:gd name="connsiteX83" fmla="*/ 2362199 w 2839697"/>
              <a:gd name="connsiteY83" fmla="*/ 599205 h 2162528"/>
              <a:gd name="connsiteX84" fmla="*/ 2619374 w 2839697"/>
              <a:gd name="connsiteY84" fmla="*/ 715886 h 2162528"/>
              <a:gd name="connsiteX85" fmla="*/ 2671762 w 2839697"/>
              <a:gd name="connsiteY85" fmla="*/ 930199 h 2162528"/>
              <a:gd name="connsiteX86" fmla="*/ 2640806 w 2839697"/>
              <a:gd name="connsiteY86" fmla="*/ 744461 h 2162528"/>
              <a:gd name="connsiteX87" fmla="*/ 2731293 w 2839697"/>
              <a:gd name="connsiteY87" fmla="*/ 827805 h 2162528"/>
              <a:gd name="connsiteX88" fmla="*/ 2743198 w 2839697"/>
              <a:gd name="connsiteY88" fmla="*/ 1037355 h 2162528"/>
              <a:gd name="connsiteX89" fmla="*/ 2838448 w 2839697"/>
              <a:gd name="connsiteY89" fmla="*/ 1068311 h 2162528"/>
              <a:gd name="connsiteX90" fmla="*/ 2769392 w 2839697"/>
              <a:gd name="connsiteY90" fmla="*/ 1011161 h 2162528"/>
              <a:gd name="connsiteX91" fmla="*/ 2755105 w 2839697"/>
              <a:gd name="connsiteY91" fmla="*/ 813517 h 2162528"/>
              <a:gd name="connsiteX92" fmla="*/ 2666998 w 2839697"/>
              <a:gd name="connsiteY92" fmla="*/ 720649 h 2162528"/>
              <a:gd name="connsiteX93" fmla="*/ 2509836 w 2839697"/>
              <a:gd name="connsiteY93" fmla="*/ 577774 h 2162528"/>
              <a:gd name="connsiteX94" fmla="*/ 1997867 w 2839697"/>
              <a:gd name="connsiteY94" fmla="*/ 525386 h 2162528"/>
              <a:gd name="connsiteX95" fmla="*/ 2712242 w 2839697"/>
              <a:gd name="connsiteY95" fmla="*/ 487286 h 2162528"/>
              <a:gd name="connsiteX96" fmla="*/ 2143123 w 2839697"/>
              <a:gd name="connsiteY96" fmla="*/ 475380 h 2162528"/>
              <a:gd name="connsiteX97" fmla="*/ 2478880 w 2839697"/>
              <a:gd name="connsiteY97" fmla="*/ 282499 h 2162528"/>
              <a:gd name="connsiteX98" fmla="*/ 1952623 w 2839697"/>
              <a:gd name="connsiteY98" fmla="*/ 494430 h 2162528"/>
              <a:gd name="connsiteX99" fmla="*/ 1472361 w 2839697"/>
              <a:gd name="connsiteY99" fmla="*/ 309563 h 2162528"/>
              <a:gd name="connsiteX100" fmla="*/ 1439023 w 2839697"/>
              <a:gd name="connsiteY100" fmla="*/ 200025 h 2162528"/>
              <a:gd name="connsiteX101" fmla="*/ 1453311 w 2839697"/>
              <a:gd name="connsiteY101" fmla="*/ 90488 h 2162528"/>
              <a:gd name="connsiteX102" fmla="*/ 1481885 w 2839697"/>
              <a:gd name="connsiteY102" fmla="*/ 0 h 2162528"/>
              <a:gd name="connsiteX103" fmla="*/ 1355680 w 2839697"/>
              <a:gd name="connsiteY103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2728911 w 2839697"/>
              <a:gd name="connsiteY82" fmla="*/ 1077836 h 2162528"/>
              <a:gd name="connsiteX83" fmla="*/ 2064543 w 2839697"/>
              <a:gd name="connsiteY83" fmla="*/ 642067 h 2162528"/>
              <a:gd name="connsiteX84" fmla="*/ 2362199 w 2839697"/>
              <a:gd name="connsiteY84" fmla="*/ 599205 h 2162528"/>
              <a:gd name="connsiteX85" fmla="*/ 2619374 w 2839697"/>
              <a:gd name="connsiteY85" fmla="*/ 715886 h 2162528"/>
              <a:gd name="connsiteX86" fmla="*/ 2671762 w 2839697"/>
              <a:gd name="connsiteY86" fmla="*/ 930199 h 2162528"/>
              <a:gd name="connsiteX87" fmla="*/ 2640806 w 2839697"/>
              <a:gd name="connsiteY87" fmla="*/ 744461 h 2162528"/>
              <a:gd name="connsiteX88" fmla="*/ 2731293 w 2839697"/>
              <a:gd name="connsiteY88" fmla="*/ 827805 h 2162528"/>
              <a:gd name="connsiteX89" fmla="*/ 2743198 w 2839697"/>
              <a:gd name="connsiteY89" fmla="*/ 1037355 h 2162528"/>
              <a:gd name="connsiteX90" fmla="*/ 2838448 w 2839697"/>
              <a:gd name="connsiteY90" fmla="*/ 1068311 h 2162528"/>
              <a:gd name="connsiteX91" fmla="*/ 2769392 w 2839697"/>
              <a:gd name="connsiteY91" fmla="*/ 1011161 h 2162528"/>
              <a:gd name="connsiteX92" fmla="*/ 2755105 w 2839697"/>
              <a:gd name="connsiteY92" fmla="*/ 813517 h 2162528"/>
              <a:gd name="connsiteX93" fmla="*/ 2666998 w 2839697"/>
              <a:gd name="connsiteY93" fmla="*/ 720649 h 2162528"/>
              <a:gd name="connsiteX94" fmla="*/ 2509836 w 2839697"/>
              <a:gd name="connsiteY94" fmla="*/ 577774 h 2162528"/>
              <a:gd name="connsiteX95" fmla="*/ 1997867 w 2839697"/>
              <a:gd name="connsiteY95" fmla="*/ 525386 h 2162528"/>
              <a:gd name="connsiteX96" fmla="*/ 2712242 w 2839697"/>
              <a:gd name="connsiteY96" fmla="*/ 487286 h 2162528"/>
              <a:gd name="connsiteX97" fmla="*/ 2143123 w 2839697"/>
              <a:gd name="connsiteY97" fmla="*/ 475380 h 2162528"/>
              <a:gd name="connsiteX98" fmla="*/ 2478880 w 2839697"/>
              <a:gd name="connsiteY98" fmla="*/ 282499 h 2162528"/>
              <a:gd name="connsiteX99" fmla="*/ 1952623 w 2839697"/>
              <a:gd name="connsiteY99" fmla="*/ 494430 h 2162528"/>
              <a:gd name="connsiteX100" fmla="*/ 1472361 w 2839697"/>
              <a:gd name="connsiteY100" fmla="*/ 309563 h 2162528"/>
              <a:gd name="connsiteX101" fmla="*/ 1439023 w 2839697"/>
              <a:gd name="connsiteY101" fmla="*/ 200025 h 2162528"/>
              <a:gd name="connsiteX102" fmla="*/ 1453311 w 2839697"/>
              <a:gd name="connsiteY102" fmla="*/ 90488 h 2162528"/>
              <a:gd name="connsiteX103" fmla="*/ 1481885 w 2839697"/>
              <a:gd name="connsiteY103" fmla="*/ 0 h 2162528"/>
              <a:gd name="connsiteX104" fmla="*/ 1355680 w 2839697"/>
              <a:gd name="connsiteY104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2728911 w 2839697"/>
              <a:gd name="connsiteY82" fmla="*/ 1077836 h 2162528"/>
              <a:gd name="connsiteX83" fmla="*/ 1902618 w 2839697"/>
              <a:gd name="connsiteY83" fmla="*/ 570629 h 2162528"/>
              <a:gd name="connsiteX84" fmla="*/ 2362199 w 2839697"/>
              <a:gd name="connsiteY84" fmla="*/ 599205 h 2162528"/>
              <a:gd name="connsiteX85" fmla="*/ 2619374 w 2839697"/>
              <a:gd name="connsiteY85" fmla="*/ 715886 h 2162528"/>
              <a:gd name="connsiteX86" fmla="*/ 2671762 w 2839697"/>
              <a:gd name="connsiteY86" fmla="*/ 930199 h 2162528"/>
              <a:gd name="connsiteX87" fmla="*/ 2640806 w 2839697"/>
              <a:gd name="connsiteY87" fmla="*/ 744461 h 2162528"/>
              <a:gd name="connsiteX88" fmla="*/ 2731293 w 2839697"/>
              <a:gd name="connsiteY88" fmla="*/ 827805 h 2162528"/>
              <a:gd name="connsiteX89" fmla="*/ 2743198 w 2839697"/>
              <a:gd name="connsiteY89" fmla="*/ 1037355 h 2162528"/>
              <a:gd name="connsiteX90" fmla="*/ 2838448 w 2839697"/>
              <a:gd name="connsiteY90" fmla="*/ 1068311 h 2162528"/>
              <a:gd name="connsiteX91" fmla="*/ 2769392 w 2839697"/>
              <a:gd name="connsiteY91" fmla="*/ 1011161 h 2162528"/>
              <a:gd name="connsiteX92" fmla="*/ 2755105 w 2839697"/>
              <a:gd name="connsiteY92" fmla="*/ 813517 h 2162528"/>
              <a:gd name="connsiteX93" fmla="*/ 2666998 w 2839697"/>
              <a:gd name="connsiteY93" fmla="*/ 720649 h 2162528"/>
              <a:gd name="connsiteX94" fmla="*/ 2509836 w 2839697"/>
              <a:gd name="connsiteY94" fmla="*/ 577774 h 2162528"/>
              <a:gd name="connsiteX95" fmla="*/ 1997867 w 2839697"/>
              <a:gd name="connsiteY95" fmla="*/ 525386 h 2162528"/>
              <a:gd name="connsiteX96" fmla="*/ 2712242 w 2839697"/>
              <a:gd name="connsiteY96" fmla="*/ 487286 h 2162528"/>
              <a:gd name="connsiteX97" fmla="*/ 2143123 w 2839697"/>
              <a:gd name="connsiteY97" fmla="*/ 475380 h 2162528"/>
              <a:gd name="connsiteX98" fmla="*/ 2478880 w 2839697"/>
              <a:gd name="connsiteY98" fmla="*/ 282499 h 2162528"/>
              <a:gd name="connsiteX99" fmla="*/ 1952623 w 2839697"/>
              <a:gd name="connsiteY99" fmla="*/ 494430 h 2162528"/>
              <a:gd name="connsiteX100" fmla="*/ 1472361 w 2839697"/>
              <a:gd name="connsiteY100" fmla="*/ 309563 h 2162528"/>
              <a:gd name="connsiteX101" fmla="*/ 1439023 w 2839697"/>
              <a:gd name="connsiteY101" fmla="*/ 200025 h 2162528"/>
              <a:gd name="connsiteX102" fmla="*/ 1453311 w 2839697"/>
              <a:gd name="connsiteY102" fmla="*/ 90488 h 2162528"/>
              <a:gd name="connsiteX103" fmla="*/ 1481885 w 2839697"/>
              <a:gd name="connsiteY103" fmla="*/ 0 h 2162528"/>
              <a:gd name="connsiteX104" fmla="*/ 1355680 w 2839697"/>
              <a:gd name="connsiteY104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2552699 w 2839697"/>
              <a:gd name="connsiteY82" fmla="*/ 1077836 h 2162528"/>
              <a:gd name="connsiteX83" fmla="*/ 2728911 w 2839697"/>
              <a:gd name="connsiteY83" fmla="*/ 1077836 h 2162528"/>
              <a:gd name="connsiteX84" fmla="*/ 1902618 w 2839697"/>
              <a:gd name="connsiteY84" fmla="*/ 570629 h 2162528"/>
              <a:gd name="connsiteX85" fmla="*/ 2362199 w 2839697"/>
              <a:gd name="connsiteY85" fmla="*/ 599205 h 2162528"/>
              <a:gd name="connsiteX86" fmla="*/ 2619374 w 2839697"/>
              <a:gd name="connsiteY86" fmla="*/ 715886 h 2162528"/>
              <a:gd name="connsiteX87" fmla="*/ 2671762 w 2839697"/>
              <a:gd name="connsiteY87" fmla="*/ 930199 h 2162528"/>
              <a:gd name="connsiteX88" fmla="*/ 2640806 w 2839697"/>
              <a:gd name="connsiteY88" fmla="*/ 744461 h 2162528"/>
              <a:gd name="connsiteX89" fmla="*/ 2731293 w 2839697"/>
              <a:gd name="connsiteY89" fmla="*/ 827805 h 2162528"/>
              <a:gd name="connsiteX90" fmla="*/ 2743198 w 2839697"/>
              <a:gd name="connsiteY90" fmla="*/ 1037355 h 2162528"/>
              <a:gd name="connsiteX91" fmla="*/ 2838448 w 2839697"/>
              <a:gd name="connsiteY91" fmla="*/ 1068311 h 2162528"/>
              <a:gd name="connsiteX92" fmla="*/ 2769392 w 2839697"/>
              <a:gd name="connsiteY92" fmla="*/ 1011161 h 2162528"/>
              <a:gd name="connsiteX93" fmla="*/ 2755105 w 2839697"/>
              <a:gd name="connsiteY93" fmla="*/ 813517 h 2162528"/>
              <a:gd name="connsiteX94" fmla="*/ 2666998 w 2839697"/>
              <a:gd name="connsiteY94" fmla="*/ 720649 h 2162528"/>
              <a:gd name="connsiteX95" fmla="*/ 2509836 w 2839697"/>
              <a:gd name="connsiteY95" fmla="*/ 577774 h 2162528"/>
              <a:gd name="connsiteX96" fmla="*/ 1997867 w 2839697"/>
              <a:gd name="connsiteY96" fmla="*/ 525386 h 2162528"/>
              <a:gd name="connsiteX97" fmla="*/ 2712242 w 2839697"/>
              <a:gd name="connsiteY97" fmla="*/ 487286 h 2162528"/>
              <a:gd name="connsiteX98" fmla="*/ 2143123 w 2839697"/>
              <a:gd name="connsiteY98" fmla="*/ 475380 h 2162528"/>
              <a:gd name="connsiteX99" fmla="*/ 2478880 w 2839697"/>
              <a:gd name="connsiteY99" fmla="*/ 282499 h 2162528"/>
              <a:gd name="connsiteX100" fmla="*/ 1952623 w 2839697"/>
              <a:gd name="connsiteY100" fmla="*/ 494430 h 2162528"/>
              <a:gd name="connsiteX101" fmla="*/ 1472361 w 2839697"/>
              <a:gd name="connsiteY101" fmla="*/ 309563 h 2162528"/>
              <a:gd name="connsiteX102" fmla="*/ 1439023 w 2839697"/>
              <a:gd name="connsiteY102" fmla="*/ 200025 h 2162528"/>
              <a:gd name="connsiteX103" fmla="*/ 1453311 w 2839697"/>
              <a:gd name="connsiteY103" fmla="*/ 90488 h 2162528"/>
              <a:gd name="connsiteX104" fmla="*/ 1481885 w 2839697"/>
              <a:gd name="connsiteY104" fmla="*/ 0 h 2162528"/>
              <a:gd name="connsiteX105" fmla="*/ 1355680 w 2839697"/>
              <a:gd name="connsiteY105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2312193 w 2839697"/>
              <a:gd name="connsiteY82" fmla="*/ 863524 h 2162528"/>
              <a:gd name="connsiteX83" fmla="*/ 2552699 w 2839697"/>
              <a:gd name="connsiteY83" fmla="*/ 1077836 h 2162528"/>
              <a:gd name="connsiteX84" fmla="*/ 2728911 w 2839697"/>
              <a:gd name="connsiteY84" fmla="*/ 1077836 h 2162528"/>
              <a:gd name="connsiteX85" fmla="*/ 1902618 w 2839697"/>
              <a:gd name="connsiteY85" fmla="*/ 570629 h 2162528"/>
              <a:gd name="connsiteX86" fmla="*/ 2362199 w 2839697"/>
              <a:gd name="connsiteY86" fmla="*/ 599205 h 2162528"/>
              <a:gd name="connsiteX87" fmla="*/ 2619374 w 2839697"/>
              <a:gd name="connsiteY87" fmla="*/ 715886 h 2162528"/>
              <a:gd name="connsiteX88" fmla="*/ 2671762 w 2839697"/>
              <a:gd name="connsiteY88" fmla="*/ 930199 h 2162528"/>
              <a:gd name="connsiteX89" fmla="*/ 2640806 w 2839697"/>
              <a:gd name="connsiteY89" fmla="*/ 744461 h 2162528"/>
              <a:gd name="connsiteX90" fmla="*/ 2731293 w 2839697"/>
              <a:gd name="connsiteY90" fmla="*/ 827805 h 2162528"/>
              <a:gd name="connsiteX91" fmla="*/ 2743198 w 2839697"/>
              <a:gd name="connsiteY91" fmla="*/ 1037355 h 2162528"/>
              <a:gd name="connsiteX92" fmla="*/ 2838448 w 2839697"/>
              <a:gd name="connsiteY92" fmla="*/ 1068311 h 2162528"/>
              <a:gd name="connsiteX93" fmla="*/ 2769392 w 2839697"/>
              <a:gd name="connsiteY93" fmla="*/ 1011161 h 2162528"/>
              <a:gd name="connsiteX94" fmla="*/ 2755105 w 2839697"/>
              <a:gd name="connsiteY94" fmla="*/ 813517 h 2162528"/>
              <a:gd name="connsiteX95" fmla="*/ 2666998 w 2839697"/>
              <a:gd name="connsiteY95" fmla="*/ 720649 h 2162528"/>
              <a:gd name="connsiteX96" fmla="*/ 2509836 w 2839697"/>
              <a:gd name="connsiteY96" fmla="*/ 577774 h 2162528"/>
              <a:gd name="connsiteX97" fmla="*/ 1997867 w 2839697"/>
              <a:gd name="connsiteY97" fmla="*/ 525386 h 2162528"/>
              <a:gd name="connsiteX98" fmla="*/ 2712242 w 2839697"/>
              <a:gd name="connsiteY98" fmla="*/ 487286 h 2162528"/>
              <a:gd name="connsiteX99" fmla="*/ 2143123 w 2839697"/>
              <a:gd name="connsiteY99" fmla="*/ 475380 h 2162528"/>
              <a:gd name="connsiteX100" fmla="*/ 2478880 w 2839697"/>
              <a:gd name="connsiteY100" fmla="*/ 282499 h 2162528"/>
              <a:gd name="connsiteX101" fmla="*/ 1952623 w 2839697"/>
              <a:gd name="connsiteY101" fmla="*/ 494430 h 2162528"/>
              <a:gd name="connsiteX102" fmla="*/ 1472361 w 2839697"/>
              <a:gd name="connsiteY102" fmla="*/ 309563 h 2162528"/>
              <a:gd name="connsiteX103" fmla="*/ 1439023 w 2839697"/>
              <a:gd name="connsiteY103" fmla="*/ 200025 h 2162528"/>
              <a:gd name="connsiteX104" fmla="*/ 1453311 w 2839697"/>
              <a:gd name="connsiteY104" fmla="*/ 90488 h 2162528"/>
              <a:gd name="connsiteX105" fmla="*/ 1481885 w 2839697"/>
              <a:gd name="connsiteY105" fmla="*/ 0 h 2162528"/>
              <a:gd name="connsiteX106" fmla="*/ 1355680 w 2839697"/>
              <a:gd name="connsiteY106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2312193 w 2839697"/>
              <a:gd name="connsiteY82" fmla="*/ 863524 h 2162528"/>
              <a:gd name="connsiteX83" fmla="*/ 2552699 w 2839697"/>
              <a:gd name="connsiteY83" fmla="*/ 1077836 h 2162528"/>
              <a:gd name="connsiteX84" fmla="*/ 2464593 w 2839697"/>
              <a:gd name="connsiteY84" fmla="*/ 949249 h 2162528"/>
              <a:gd name="connsiteX85" fmla="*/ 2728911 w 2839697"/>
              <a:gd name="connsiteY85" fmla="*/ 1077836 h 2162528"/>
              <a:gd name="connsiteX86" fmla="*/ 1902618 w 2839697"/>
              <a:gd name="connsiteY86" fmla="*/ 570629 h 2162528"/>
              <a:gd name="connsiteX87" fmla="*/ 2362199 w 2839697"/>
              <a:gd name="connsiteY87" fmla="*/ 599205 h 2162528"/>
              <a:gd name="connsiteX88" fmla="*/ 2619374 w 2839697"/>
              <a:gd name="connsiteY88" fmla="*/ 715886 h 2162528"/>
              <a:gd name="connsiteX89" fmla="*/ 2671762 w 2839697"/>
              <a:gd name="connsiteY89" fmla="*/ 930199 h 2162528"/>
              <a:gd name="connsiteX90" fmla="*/ 2640806 w 2839697"/>
              <a:gd name="connsiteY90" fmla="*/ 744461 h 2162528"/>
              <a:gd name="connsiteX91" fmla="*/ 2731293 w 2839697"/>
              <a:gd name="connsiteY91" fmla="*/ 827805 h 2162528"/>
              <a:gd name="connsiteX92" fmla="*/ 2743198 w 2839697"/>
              <a:gd name="connsiteY92" fmla="*/ 1037355 h 2162528"/>
              <a:gd name="connsiteX93" fmla="*/ 2838448 w 2839697"/>
              <a:gd name="connsiteY93" fmla="*/ 1068311 h 2162528"/>
              <a:gd name="connsiteX94" fmla="*/ 2769392 w 2839697"/>
              <a:gd name="connsiteY94" fmla="*/ 1011161 h 2162528"/>
              <a:gd name="connsiteX95" fmla="*/ 2755105 w 2839697"/>
              <a:gd name="connsiteY95" fmla="*/ 813517 h 2162528"/>
              <a:gd name="connsiteX96" fmla="*/ 2666998 w 2839697"/>
              <a:gd name="connsiteY96" fmla="*/ 720649 h 2162528"/>
              <a:gd name="connsiteX97" fmla="*/ 2509836 w 2839697"/>
              <a:gd name="connsiteY97" fmla="*/ 577774 h 2162528"/>
              <a:gd name="connsiteX98" fmla="*/ 1997867 w 2839697"/>
              <a:gd name="connsiteY98" fmla="*/ 525386 h 2162528"/>
              <a:gd name="connsiteX99" fmla="*/ 2712242 w 2839697"/>
              <a:gd name="connsiteY99" fmla="*/ 487286 h 2162528"/>
              <a:gd name="connsiteX100" fmla="*/ 2143123 w 2839697"/>
              <a:gd name="connsiteY100" fmla="*/ 475380 h 2162528"/>
              <a:gd name="connsiteX101" fmla="*/ 2478880 w 2839697"/>
              <a:gd name="connsiteY101" fmla="*/ 282499 h 2162528"/>
              <a:gd name="connsiteX102" fmla="*/ 1952623 w 2839697"/>
              <a:gd name="connsiteY102" fmla="*/ 494430 h 2162528"/>
              <a:gd name="connsiteX103" fmla="*/ 1472361 w 2839697"/>
              <a:gd name="connsiteY103" fmla="*/ 309563 h 2162528"/>
              <a:gd name="connsiteX104" fmla="*/ 1439023 w 2839697"/>
              <a:gd name="connsiteY104" fmla="*/ 200025 h 2162528"/>
              <a:gd name="connsiteX105" fmla="*/ 1453311 w 2839697"/>
              <a:gd name="connsiteY105" fmla="*/ 90488 h 2162528"/>
              <a:gd name="connsiteX106" fmla="*/ 1481885 w 2839697"/>
              <a:gd name="connsiteY106" fmla="*/ 0 h 2162528"/>
              <a:gd name="connsiteX107" fmla="*/ 1355680 w 2839697"/>
              <a:gd name="connsiteY107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2312193 w 2839697"/>
              <a:gd name="connsiteY83" fmla="*/ 863524 h 2162528"/>
              <a:gd name="connsiteX84" fmla="*/ 2552699 w 2839697"/>
              <a:gd name="connsiteY84" fmla="*/ 1077836 h 2162528"/>
              <a:gd name="connsiteX85" fmla="*/ 2464593 w 2839697"/>
              <a:gd name="connsiteY85" fmla="*/ 949249 h 2162528"/>
              <a:gd name="connsiteX86" fmla="*/ 2728911 w 2839697"/>
              <a:gd name="connsiteY86" fmla="*/ 1077836 h 2162528"/>
              <a:gd name="connsiteX87" fmla="*/ 1902618 w 2839697"/>
              <a:gd name="connsiteY87" fmla="*/ 570629 h 2162528"/>
              <a:gd name="connsiteX88" fmla="*/ 2362199 w 2839697"/>
              <a:gd name="connsiteY88" fmla="*/ 599205 h 2162528"/>
              <a:gd name="connsiteX89" fmla="*/ 2619374 w 2839697"/>
              <a:gd name="connsiteY89" fmla="*/ 715886 h 2162528"/>
              <a:gd name="connsiteX90" fmla="*/ 2671762 w 2839697"/>
              <a:gd name="connsiteY90" fmla="*/ 930199 h 2162528"/>
              <a:gd name="connsiteX91" fmla="*/ 2640806 w 2839697"/>
              <a:gd name="connsiteY91" fmla="*/ 744461 h 2162528"/>
              <a:gd name="connsiteX92" fmla="*/ 2731293 w 2839697"/>
              <a:gd name="connsiteY92" fmla="*/ 827805 h 2162528"/>
              <a:gd name="connsiteX93" fmla="*/ 2743198 w 2839697"/>
              <a:gd name="connsiteY93" fmla="*/ 1037355 h 2162528"/>
              <a:gd name="connsiteX94" fmla="*/ 2838448 w 2839697"/>
              <a:gd name="connsiteY94" fmla="*/ 1068311 h 2162528"/>
              <a:gd name="connsiteX95" fmla="*/ 2769392 w 2839697"/>
              <a:gd name="connsiteY95" fmla="*/ 1011161 h 2162528"/>
              <a:gd name="connsiteX96" fmla="*/ 2755105 w 2839697"/>
              <a:gd name="connsiteY96" fmla="*/ 813517 h 2162528"/>
              <a:gd name="connsiteX97" fmla="*/ 2666998 w 2839697"/>
              <a:gd name="connsiteY97" fmla="*/ 720649 h 2162528"/>
              <a:gd name="connsiteX98" fmla="*/ 2509836 w 2839697"/>
              <a:gd name="connsiteY98" fmla="*/ 577774 h 2162528"/>
              <a:gd name="connsiteX99" fmla="*/ 1997867 w 2839697"/>
              <a:gd name="connsiteY99" fmla="*/ 525386 h 2162528"/>
              <a:gd name="connsiteX100" fmla="*/ 2712242 w 2839697"/>
              <a:gd name="connsiteY100" fmla="*/ 487286 h 2162528"/>
              <a:gd name="connsiteX101" fmla="*/ 2143123 w 2839697"/>
              <a:gd name="connsiteY101" fmla="*/ 475380 h 2162528"/>
              <a:gd name="connsiteX102" fmla="*/ 2478880 w 2839697"/>
              <a:gd name="connsiteY102" fmla="*/ 282499 h 2162528"/>
              <a:gd name="connsiteX103" fmla="*/ 1952623 w 2839697"/>
              <a:gd name="connsiteY103" fmla="*/ 494430 h 2162528"/>
              <a:gd name="connsiteX104" fmla="*/ 1472361 w 2839697"/>
              <a:gd name="connsiteY104" fmla="*/ 309563 h 2162528"/>
              <a:gd name="connsiteX105" fmla="*/ 1439023 w 2839697"/>
              <a:gd name="connsiteY105" fmla="*/ 200025 h 2162528"/>
              <a:gd name="connsiteX106" fmla="*/ 1453311 w 2839697"/>
              <a:gd name="connsiteY106" fmla="*/ 90488 h 2162528"/>
              <a:gd name="connsiteX107" fmla="*/ 1481885 w 2839697"/>
              <a:gd name="connsiteY107" fmla="*/ 0 h 2162528"/>
              <a:gd name="connsiteX108" fmla="*/ 1355680 w 2839697"/>
              <a:gd name="connsiteY108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2312193 w 2839697"/>
              <a:gd name="connsiteY84" fmla="*/ 863524 h 2162528"/>
              <a:gd name="connsiteX85" fmla="*/ 2552699 w 2839697"/>
              <a:gd name="connsiteY85" fmla="*/ 1077836 h 2162528"/>
              <a:gd name="connsiteX86" fmla="*/ 2464593 w 2839697"/>
              <a:gd name="connsiteY86" fmla="*/ 949249 h 2162528"/>
              <a:gd name="connsiteX87" fmla="*/ 2728911 w 2839697"/>
              <a:gd name="connsiteY87" fmla="*/ 1077836 h 2162528"/>
              <a:gd name="connsiteX88" fmla="*/ 1902618 w 2839697"/>
              <a:gd name="connsiteY88" fmla="*/ 570629 h 2162528"/>
              <a:gd name="connsiteX89" fmla="*/ 2362199 w 2839697"/>
              <a:gd name="connsiteY89" fmla="*/ 599205 h 2162528"/>
              <a:gd name="connsiteX90" fmla="*/ 2619374 w 2839697"/>
              <a:gd name="connsiteY90" fmla="*/ 715886 h 2162528"/>
              <a:gd name="connsiteX91" fmla="*/ 2671762 w 2839697"/>
              <a:gd name="connsiteY91" fmla="*/ 930199 h 2162528"/>
              <a:gd name="connsiteX92" fmla="*/ 2640806 w 2839697"/>
              <a:gd name="connsiteY92" fmla="*/ 744461 h 2162528"/>
              <a:gd name="connsiteX93" fmla="*/ 2731293 w 2839697"/>
              <a:gd name="connsiteY93" fmla="*/ 827805 h 2162528"/>
              <a:gd name="connsiteX94" fmla="*/ 2743198 w 2839697"/>
              <a:gd name="connsiteY94" fmla="*/ 1037355 h 2162528"/>
              <a:gd name="connsiteX95" fmla="*/ 2838448 w 2839697"/>
              <a:gd name="connsiteY95" fmla="*/ 1068311 h 2162528"/>
              <a:gd name="connsiteX96" fmla="*/ 2769392 w 2839697"/>
              <a:gd name="connsiteY96" fmla="*/ 1011161 h 2162528"/>
              <a:gd name="connsiteX97" fmla="*/ 2755105 w 2839697"/>
              <a:gd name="connsiteY97" fmla="*/ 813517 h 2162528"/>
              <a:gd name="connsiteX98" fmla="*/ 2666998 w 2839697"/>
              <a:gd name="connsiteY98" fmla="*/ 720649 h 2162528"/>
              <a:gd name="connsiteX99" fmla="*/ 2509836 w 2839697"/>
              <a:gd name="connsiteY99" fmla="*/ 577774 h 2162528"/>
              <a:gd name="connsiteX100" fmla="*/ 1997867 w 2839697"/>
              <a:gd name="connsiteY100" fmla="*/ 525386 h 2162528"/>
              <a:gd name="connsiteX101" fmla="*/ 2712242 w 2839697"/>
              <a:gd name="connsiteY101" fmla="*/ 487286 h 2162528"/>
              <a:gd name="connsiteX102" fmla="*/ 2143123 w 2839697"/>
              <a:gd name="connsiteY102" fmla="*/ 475380 h 2162528"/>
              <a:gd name="connsiteX103" fmla="*/ 2478880 w 2839697"/>
              <a:gd name="connsiteY103" fmla="*/ 282499 h 2162528"/>
              <a:gd name="connsiteX104" fmla="*/ 1952623 w 2839697"/>
              <a:gd name="connsiteY104" fmla="*/ 494430 h 2162528"/>
              <a:gd name="connsiteX105" fmla="*/ 1472361 w 2839697"/>
              <a:gd name="connsiteY105" fmla="*/ 309563 h 2162528"/>
              <a:gd name="connsiteX106" fmla="*/ 1439023 w 2839697"/>
              <a:gd name="connsiteY106" fmla="*/ 200025 h 2162528"/>
              <a:gd name="connsiteX107" fmla="*/ 1453311 w 2839697"/>
              <a:gd name="connsiteY107" fmla="*/ 90488 h 2162528"/>
              <a:gd name="connsiteX108" fmla="*/ 1481885 w 2839697"/>
              <a:gd name="connsiteY108" fmla="*/ 0 h 2162528"/>
              <a:gd name="connsiteX109" fmla="*/ 1355680 w 2839697"/>
              <a:gd name="connsiteY109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962149 w 2839697"/>
              <a:gd name="connsiteY84" fmla="*/ 830186 h 2162528"/>
              <a:gd name="connsiteX85" fmla="*/ 2312193 w 2839697"/>
              <a:gd name="connsiteY85" fmla="*/ 863524 h 2162528"/>
              <a:gd name="connsiteX86" fmla="*/ 2552699 w 2839697"/>
              <a:gd name="connsiteY86" fmla="*/ 1077836 h 2162528"/>
              <a:gd name="connsiteX87" fmla="*/ 2464593 w 2839697"/>
              <a:gd name="connsiteY87" fmla="*/ 949249 h 2162528"/>
              <a:gd name="connsiteX88" fmla="*/ 2728911 w 2839697"/>
              <a:gd name="connsiteY88" fmla="*/ 1077836 h 2162528"/>
              <a:gd name="connsiteX89" fmla="*/ 1902618 w 2839697"/>
              <a:gd name="connsiteY89" fmla="*/ 570629 h 2162528"/>
              <a:gd name="connsiteX90" fmla="*/ 2362199 w 2839697"/>
              <a:gd name="connsiteY90" fmla="*/ 599205 h 2162528"/>
              <a:gd name="connsiteX91" fmla="*/ 2619374 w 2839697"/>
              <a:gd name="connsiteY91" fmla="*/ 715886 h 2162528"/>
              <a:gd name="connsiteX92" fmla="*/ 2671762 w 2839697"/>
              <a:gd name="connsiteY92" fmla="*/ 930199 h 2162528"/>
              <a:gd name="connsiteX93" fmla="*/ 2640806 w 2839697"/>
              <a:gd name="connsiteY93" fmla="*/ 744461 h 2162528"/>
              <a:gd name="connsiteX94" fmla="*/ 2731293 w 2839697"/>
              <a:gd name="connsiteY94" fmla="*/ 827805 h 2162528"/>
              <a:gd name="connsiteX95" fmla="*/ 2743198 w 2839697"/>
              <a:gd name="connsiteY95" fmla="*/ 1037355 h 2162528"/>
              <a:gd name="connsiteX96" fmla="*/ 2838448 w 2839697"/>
              <a:gd name="connsiteY96" fmla="*/ 1068311 h 2162528"/>
              <a:gd name="connsiteX97" fmla="*/ 2769392 w 2839697"/>
              <a:gd name="connsiteY97" fmla="*/ 1011161 h 2162528"/>
              <a:gd name="connsiteX98" fmla="*/ 2755105 w 2839697"/>
              <a:gd name="connsiteY98" fmla="*/ 813517 h 2162528"/>
              <a:gd name="connsiteX99" fmla="*/ 2666998 w 2839697"/>
              <a:gd name="connsiteY99" fmla="*/ 720649 h 2162528"/>
              <a:gd name="connsiteX100" fmla="*/ 2509836 w 2839697"/>
              <a:gd name="connsiteY100" fmla="*/ 577774 h 2162528"/>
              <a:gd name="connsiteX101" fmla="*/ 1997867 w 2839697"/>
              <a:gd name="connsiteY101" fmla="*/ 525386 h 2162528"/>
              <a:gd name="connsiteX102" fmla="*/ 2712242 w 2839697"/>
              <a:gd name="connsiteY102" fmla="*/ 487286 h 2162528"/>
              <a:gd name="connsiteX103" fmla="*/ 2143123 w 2839697"/>
              <a:gd name="connsiteY103" fmla="*/ 475380 h 2162528"/>
              <a:gd name="connsiteX104" fmla="*/ 2478880 w 2839697"/>
              <a:gd name="connsiteY104" fmla="*/ 282499 h 2162528"/>
              <a:gd name="connsiteX105" fmla="*/ 1952623 w 2839697"/>
              <a:gd name="connsiteY105" fmla="*/ 494430 h 2162528"/>
              <a:gd name="connsiteX106" fmla="*/ 1472361 w 2839697"/>
              <a:gd name="connsiteY106" fmla="*/ 309563 h 2162528"/>
              <a:gd name="connsiteX107" fmla="*/ 1439023 w 2839697"/>
              <a:gd name="connsiteY107" fmla="*/ 200025 h 2162528"/>
              <a:gd name="connsiteX108" fmla="*/ 1453311 w 2839697"/>
              <a:gd name="connsiteY108" fmla="*/ 90488 h 2162528"/>
              <a:gd name="connsiteX109" fmla="*/ 1481885 w 2839697"/>
              <a:gd name="connsiteY109" fmla="*/ 0 h 2162528"/>
              <a:gd name="connsiteX110" fmla="*/ 1355680 w 2839697"/>
              <a:gd name="connsiteY110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962149 w 2839697"/>
              <a:gd name="connsiteY84" fmla="*/ 830186 h 2162528"/>
              <a:gd name="connsiteX85" fmla="*/ 1859756 w 2839697"/>
              <a:gd name="connsiteY85" fmla="*/ 601586 h 2162528"/>
              <a:gd name="connsiteX86" fmla="*/ 2312193 w 2839697"/>
              <a:gd name="connsiteY86" fmla="*/ 863524 h 2162528"/>
              <a:gd name="connsiteX87" fmla="*/ 2552699 w 2839697"/>
              <a:gd name="connsiteY87" fmla="*/ 1077836 h 2162528"/>
              <a:gd name="connsiteX88" fmla="*/ 2464593 w 2839697"/>
              <a:gd name="connsiteY88" fmla="*/ 949249 h 2162528"/>
              <a:gd name="connsiteX89" fmla="*/ 2728911 w 2839697"/>
              <a:gd name="connsiteY89" fmla="*/ 1077836 h 2162528"/>
              <a:gd name="connsiteX90" fmla="*/ 1902618 w 2839697"/>
              <a:gd name="connsiteY90" fmla="*/ 570629 h 2162528"/>
              <a:gd name="connsiteX91" fmla="*/ 2362199 w 2839697"/>
              <a:gd name="connsiteY91" fmla="*/ 599205 h 2162528"/>
              <a:gd name="connsiteX92" fmla="*/ 2619374 w 2839697"/>
              <a:gd name="connsiteY92" fmla="*/ 715886 h 2162528"/>
              <a:gd name="connsiteX93" fmla="*/ 2671762 w 2839697"/>
              <a:gd name="connsiteY93" fmla="*/ 930199 h 2162528"/>
              <a:gd name="connsiteX94" fmla="*/ 2640806 w 2839697"/>
              <a:gd name="connsiteY94" fmla="*/ 744461 h 2162528"/>
              <a:gd name="connsiteX95" fmla="*/ 2731293 w 2839697"/>
              <a:gd name="connsiteY95" fmla="*/ 827805 h 2162528"/>
              <a:gd name="connsiteX96" fmla="*/ 2743198 w 2839697"/>
              <a:gd name="connsiteY96" fmla="*/ 1037355 h 2162528"/>
              <a:gd name="connsiteX97" fmla="*/ 2838448 w 2839697"/>
              <a:gd name="connsiteY97" fmla="*/ 1068311 h 2162528"/>
              <a:gd name="connsiteX98" fmla="*/ 2769392 w 2839697"/>
              <a:gd name="connsiteY98" fmla="*/ 1011161 h 2162528"/>
              <a:gd name="connsiteX99" fmla="*/ 2755105 w 2839697"/>
              <a:gd name="connsiteY99" fmla="*/ 813517 h 2162528"/>
              <a:gd name="connsiteX100" fmla="*/ 2666998 w 2839697"/>
              <a:gd name="connsiteY100" fmla="*/ 720649 h 2162528"/>
              <a:gd name="connsiteX101" fmla="*/ 2509836 w 2839697"/>
              <a:gd name="connsiteY101" fmla="*/ 577774 h 2162528"/>
              <a:gd name="connsiteX102" fmla="*/ 1997867 w 2839697"/>
              <a:gd name="connsiteY102" fmla="*/ 525386 h 2162528"/>
              <a:gd name="connsiteX103" fmla="*/ 2712242 w 2839697"/>
              <a:gd name="connsiteY103" fmla="*/ 487286 h 2162528"/>
              <a:gd name="connsiteX104" fmla="*/ 2143123 w 2839697"/>
              <a:gd name="connsiteY104" fmla="*/ 475380 h 2162528"/>
              <a:gd name="connsiteX105" fmla="*/ 2478880 w 2839697"/>
              <a:gd name="connsiteY105" fmla="*/ 282499 h 2162528"/>
              <a:gd name="connsiteX106" fmla="*/ 1952623 w 2839697"/>
              <a:gd name="connsiteY106" fmla="*/ 494430 h 2162528"/>
              <a:gd name="connsiteX107" fmla="*/ 1472361 w 2839697"/>
              <a:gd name="connsiteY107" fmla="*/ 309563 h 2162528"/>
              <a:gd name="connsiteX108" fmla="*/ 1439023 w 2839697"/>
              <a:gd name="connsiteY108" fmla="*/ 200025 h 2162528"/>
              <a:gd name="connsiteX109" fmla="*/ 1453311 w 2839697"/>
              <a:gd name="connsiteY109" fmla="*/ 90488 h 2162528"/>
              <a:gd name="connsiteX110" fmla="*/ 1481885 w 2839697"/>
              <a:gd name="connsiteY110" fmla="*/ 0 h 2162528"/>
              <a:gd name="connsiteX111" fmla="*/ 1355680 w 2839697"/>
              <a:gd name="connsiteY111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795462 w 2839697"/>
              <a:gd name="connsiteY84" fmla="*/ 570630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362199 w 2839697"/>
              <a:gd name="connsiteY92" fmla="*/ 599205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97867 w 2839697"/>
              <a:gd name="connsiteY103" fmla="*/ 525386 h 2162528"/>
              <a:gd name="connsiteX104" fmla="*/ 2712242 w 2839697"/>
              <a:gd name="connsiteY104" fmla="*/ 487286 h 2162528"/>
              <a:gd name="connsiteX105" fmla="*/ 2143123 w 2839697"/>
              <a:gd name="connsiteY105" fmla="*/ 475380 h 2162528"/>
              <a:gd name="connsiteX106" fmla="*/ 2478880 w 2839697"/>
              <a:gd name="connsiteY106" fmla="*/ 282499 h 2162528"/>
              <a:gd name="connsiteX107" fmla="*/ 1952623 w 2839697"/>
              <a:gd name="connsiteY107" fmla="*/ 494430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362199 w 2839697"/>
              <a:gd name="connsiteY92" fmla="*/ 599205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97867 w 2839697"/>
              <a:gd name="connsiteY103" fmla="*/ 525386 h 2162528"/>
              <a:gd name="connsiteX104" fmla="*/ 2712242 w 2839697"/>
              <a:gd name="connsiteY104" fmla="*/ 487286 h 2162528"/>
              <a:gd name="connsiteX105" fmla="*/ 2143123 w 2839697"/>
              <a:gd name="connsiteY105" fmla="*/ 475380 h 2162528"/>
              <a:gd name="connsiteX106" fmla="*/ 2478880 w 2839697"/>
              <a:gd name="connsiteY106" fmla="*/ 282499 h 2162528"/>
              <a:gd name="connsiteX107" fmla="*/ 1952623 w 2839697"/>
              <a:gd name="connsiteY107" fmla="*/ 494430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362199 w 2839697"/>
              <a:gd name="connsiteY92" fmla="*/ 599205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97867 w 2839697"/>
              <a:gd name="connsiteY103" fmla="*/ 525386 h 2162528"/>
              <a:gd name="connsiteX104" fmla="*/ 2712242 w 2839697"/>
              <a:gd name="connsiteY104" fmla="*/ 487286 h 2162528"/>
              <a:gd name="connsiteX105" fmla="*/ 2143123 w 2839697"/>
              <a:gd name="connsiteY105" fmla="*/ 475380 h 2162528"/>
              <a:gd name="connsiteX106" fmla="*/ 2478880 w 2839697"/>
              <a:gd name="connsiteY106" fmla="*/ 282499 h 2162528"/>
              <a:gd name="connsiteX107" fmla="*/ 1952623 w 2839697"/>
              <a:gd name="connsiteY107" fmla="*/ 494430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362199 w 2839697"/>
              <a:gd name="connsiteY92" fmla="*/ 599205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97867 w 2839697"/>
              <a:gd name="connsiteY103" fmla="*/ 525386 h 2162528"/>
              <a:gd name="connsiteX104" fmla="*/ 2712242 w 2839697"/>
              <a:gd name="connsiteY104" fmla="*/ 487286 h 2162528"/>
              <a:gd name="connsiteX105" fmla="*/ 2143123 w 2839697"/>
              <a:gd name="connsiteY105" fmla="*/ 475380 h 2162528"/>
              <a:gd name="connsiteX106" fmla="*/ 2478880 w 2839697"/>
              <a:gd name="connsiteY106" fmla="*/ 282499 h 2162528"/>
              <a:gd name="connsiteX107" fmla="*/ 1952623 w 2839697"/>
              <a:gd name="connsiteY107" fmla="*/ 494430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362199 w 2839697"/>
              <a:gd name="connsiteY92" fmla="*/ 599205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97867 w 2839697"/>
              <a:gd name="connsiteY103" fmla="*/ 525386 h 2162528"/>
              <a:gd name="connsiteX104" fmla="*/ 2712242 w 2839697"/>
              <a:gd name="connsiteY104" fmla="*/ 487286 h 2162528"/>
              <a:gd name="connsiteX105" fmla="*/ 2143123 w 2839697"/>
              <a:gd name="connsiteY105" fmla="*/ 475380 h 2162528"/>
              <a:gd name="connsiteX106" fmla="*/ 2478880 w 2839697"/>
              <a:gd name="connsiteY106" fmla="*/ 282499 h 2162528"/>
              <a:gd name="connsiteX107" fmla="*/ 1852611 w 2839697"/>
              <a:gd name="connsiteY107" fmla="*/ 501573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362199 w 2839697"/>
              <a:gd name="connsiteY92" fmla="*/ 599205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97867 w 2839697"/>
              <a:gd name="connsiteY103" fmla="*/ 525386 h 2162528"/>
              <a:gd name="connsiteX104" fmla="*/ 2712242 w 2839697"/>
              <a:gd name="connsiteY104" fmla="*/ 487286 h 2162528"/>
              <a:gd name="connsiteX105" fmla="*/ 2143123 w 2839697"/>
              <a:gd name="connsiteY105" fmla="*/ 475380 h 2162528"/>
              <a:gd name="connsiteX106" fmla="*/ 2478880 w 2839697"/>
              <a:gd name="connsiteY106" fmla="*/ 282499 h 2162528"/>
              <a:gd name="connsiteX107" fmla="*/ 1847849 w 2839697"/>
              <a:gd name="connsiteY107" fmla="*/ 523005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362199 w 2839697"/>
              <a:gd name="connsiteY92" fmla="*/ 599205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97867 w 2839697"/>
              <a:gd name="connsiteY103" fmla="*/ 525386 h 2162528"/>
              <a:gd name="connsiteX104" fmla="*/ 2712242 w 2839697"/>
              <a:gd name="connsiteY104" fmla="*/ 487286 h 2162528"/>
              <a:gd name="connsiteX105" fmla="*/ 2143123 w 2839697"/>
              <a:gd name="connsiteY105" fmla="*/ 475380 h 2162528"/>
              <a:gd name="connsiteX106" fmla="*/ 2478880 w 2839697"/>
              <a:gd name="connsiteY106" fmla="*/ 282499 h 2162528"/>
              <a:gd name="connsiteX107" fmla="*/ 1847849 w 2839697"/>
              <a:gd name="connsiteY107" fmla="*/ 523005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362199 w 2839697"/>
              <a:gd name="connsiteY92" fmla="*/ 599205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97867 w 2839697"/>
              <a:gd name="connsiteY103" fmla="*/ 525386 h 2162528"/>
              <a:gd name="connsiteX104" fmla="*/ 2712242 w 2839697"/>
              <a:gd name="connsiteY104" fmla="*/ 487286 h 2162528"/>
              <a:gd name="connsiteX105" fmla="*/ 2143123 w 2839697"/>
              <a:gd name="connsiteY105" fmla="*/ 475380 h 2162528"/>
              <a:gd name="connsiteX106" fmla="*/ 2478880 w 2839697"/>
              <a:gd name="connsiteY106" fmla="*/ 282499 h 2162528"/>
              <a:gd name="connsiteX107" fmla="*/ 1847849 w 2839697"/>
              <a:gd name="connsiteY107" fmla="*/ 523005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362199 w 2839697"/>
              <a:gd name="connsiteY92" fmla="*/ 599205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97867 w 2839697"/>
              <a:gd name="connsiteY103" fmla="*/ 525386 h 2162528"/>
              <a:gd name="connsiteX104" fmla="*/ 2712242 w 2839697"/>
              <a:gd name="connsiteY104" fmla="*/ 487286 h 2162528"/>
              <a:gd name="connsiteX105" fmla="*/ 2143123 w 2839697"/>
              <a:gd name="connsiteY105" fmla="*/ 475380 h 2162528"/>
              <a:gd name="connsiteX106" fmla="*/ 2478880 w 2839697"/>
              <a:gd name="connsiteY106" fmla="*/ 282499 h 2162528"/>
              <a:gd name="connsiteX107" fmla="*/ 1847849 w 2839697"/>
              <a:gd name="connsiteY107" fmla="*/ 523005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362199 w 2839697"/>
              <a:gd name="connsiteY92" fmla="*/ 599205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97867 w 2839697"/>
              <a:gd name="connsiteY103" fmla="*/ 525386 h 2162528"/>
              <a:gd name="connsiteX104" fmla="*/ 2712242 w 2839697"/>
              <a:gd name="connsiteY104" fmla="*/ 487286 h 2162528"/>
              <a:gd name="connsiteX105" fmla="*/ 2143123 w 2839697"/>
              <a:gd name="connsiteY105" fmla="*/ 475380 h 2162528"/>
              <a:gd name="connsiteX106" fmla="*/ 2478880 w 2839697"/>
              <a:gd name="connsiteY106" fmla="*/ 282499 h 2162528"/>
              <a:gd name="connsiteX107" fmla="*/ 1847849 w 2839697"/>
              <a:gd name="connsiteY107" fmla="*/ 523005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362199 w 2839697"/>
              <a:gd name="connsiteY92" fmla="*/ 599205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97867 w 2839697"/>
              <a:gd name="connsiteY103" fmla="*/ 525386 h 2162528"/>
              <a:gd name="connsiteX104" fmla="*/ 2712242 w 2839697"/>
              <a:gd name="connsiteY104" fmla="*/ 487286 h 2162528"/>
              <a:gd name="connsiteX105" fmla="*/ 2143123 w 2839697"/>
              <a:gd name="connsiteY105" fmla="*/ 475380 h 2162528"/>
              <a:gd name="connsiteX106" fmla="*/ 2478880 w 2839697"/>
              <a:gd name="connsiteY106" fmla="*/ 282499 h 2162528"/>
              <a:gd name="connsiteX107" fmla="*/ 1847849 w 2839697"/>
              <a:gd name="connsiteY107" fmla="*/ 523005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362199 w 2839697"/>
              <a:gd name="connsiteY92" fmla="*/ 599205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97867 w 2839697"/>
              <a:gd name="connsiteY103" fmla="*/ 525386 h 2162528"/>
              <a:gd name="connsiteX104" fmla="*/ 2712242 w 2839697"/>
              <a:gd name="connsiteY104" fmla="*/ 487286 h 2162528"/>
              <a:gd name="connsiteX105" fmla="*/ 2128836 w 2839697"/>
              <a:gd name="connsiteY105" fmla="*/ 453948 h 2162528"/>
              <a:gd name="connsiteX106" fmla="*/ 2478880 w 2839697"/>
              <a:gd name="connsiteY106" fmla="*/ 282499 h 2162528"/>
              <a:gd name="connsiteX107" fmla="*/ 1847849 w 2839697"/>
              <a:gd name="connsiteY107" fmla="*/ 523005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436017 w 2839697"/>
              <a:gd name="connsiteY92" fmla="*/ 608730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97867 w 2839697"/>
              <a:gd name="connsiteY103" fmla="*/ 525386 h 2162528"/>
              <a:gd name="connsiteX104" fmla="*/ 2712242 w 2839697"/>
              <a:gd name="connsiteY104" fmla="*/ 487286 h 2162528"/>
              <a:gd name="connsiteX105" fmla="*/ 2128836 w 2839697"/>
              <a:gd name="connsiteY105" fmla="*/ 453948 h 2162528"/>
              <a:gd name="connsiteX106" fmla="*/ 2478880 w 2839697"/>
              <a:gd name="connsiteY106" fmla="*/ 282499 h 2162528"/>
              <a:gd name="connsiteX107" fmla="*/ 1847849 w 2839697"/>
              <a:gd name="connsiteY107" fmla="*/ 523005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436017 w 2839697"/>
              <a:gd name="connsiteY92" fmla="*/ 608730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97867 w 2839697"/>
              <a:gd name="connsiteY103" fmla="*/ 525386 h 2162528"/>
              <a:gd name="connsiteX104" fmla="*/ 2712242 w 2839697"/>
              <a:gd name="connsiteY104" fmla="*/ 487286 h 2162528"/>
              <a:gd name="connsiteX105" fmla="*/ 2128836 w 2839697"/>
              <a:gd name="connsiteY105" fmla="*/ 453948 h 2162528"/>
              <a:gd name="connsiteX106" fmla="*/ 2478880 w 2839697"/>
              <a:gd name="connsiteY106" fmla="*/ 282499 h 2162528"/>
              <a:gd name="connsiteX107" fmla="*/ 1847849 w 2839697"/>
              <a:gd name="connsiteY107" fmla="*/ 523005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436017 w 2839697"/>
              <a:gd name="connsiteY92" fmla="*/ 608730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78817 w 2839697"/>
              <a:gd name="connsiteY103" fmla="*/ 542055 h 2162528"/>
              <a:gd name="connsiteX104" fmla="*/ 2712242 w 2839697"/>
              <a:gd name="connsiteY104" fmla="*/ 487286 h 2162528"/>
              <a:gd name="connsiteX105" fmla="*/ 2128836 w 2839697"/>
              <a:gd name="connsiteY105" fmla="*/ 453948 h 2162528"/>
              <a:gd name="connsiteX106" fmla="*/ 2478880 w 2839697"/>
              <a:gd name="connsiteY106" fmla="*/ 282499 h 2162528"/>
              <a:gd name="connsiteX107" fmla="*/ 1847849 w 2839697"/>
              <a:gd name="connsiteY107" fmla="*/ 523005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436017 w 2839697"/>
              <a:gd name="connsiteY92" fmla="*/ 608730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78817 w 2839697"/>
              <a:gd name="connsiteY103" fmla="*/ 542055 h 2162528"/>
              <a:gd name="connsiteX104" fmla="*/ 2712242 w 2839697"/>
              <a:gd name="connsiteY104" fmla="*/ 487286 h 2162528"/>
              <a:gd name="connsiteX105" fmla="*/ 2128836 w 2839697"/>
              <a:gd name="connsiteY105" fmla="*/ 453948 h 2162528"/>
              <a:gd name="connsiteX106" fmla="*/ 2478880 w 2839697"/>
              <a:gd name="connsiteY106" fmla="*/ 282499 h 2162528"/>
              <a:gd name="connsiteX107" fmla="*/ 1847849 w 2839697"/>
              <a:gd name="connsiteY107" fmla="*/ 523005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436017 w 2839697"/>
              <a:gd name="connsiteY92" fmla="*/ 608730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78817 w 2839697"/>
              <a:gd name="connsiteY103" fmla="*/ 542055 h 2162528"/>
              <a:gd name="connsiteX104" fmla="*/ 2712242 w 2839697"/>
              <a:gd name="connsiteY104" fmla="*/ 487286 h 2162528"/>
              <a:gd name="connsiteX105" fmla="*/ 2128836 w 2839697"/>
              <a:gd name="connsiteY105" fmla="*/ 453948 h 2162528"/>
              <a:gd name="connsiteX106" fmla="*/ 2478880 w 2839697"/>
              <a:gd name="connsiteY106" fmla="*/ 282499 h 2162528"/>
              <a:gd name="connsiteX107" fmla="*/ 1847849 w 2839697"/>
              <a:gd name="connsiteY107" fmla="*/ 523005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478879 w 2839697"/>
              <a:gd name="connsiteY92" fmla="*/ 601586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78817 w 2839697"/>
              <a:gd name="connsiteY103" fmla="*/ 542055 h 2162528"/>
              <a:gd name="connsiteX104" fmla="*/ 2712242 w 2839697"/>
              <a:gd name="connsiteY104" fmla="*/ 487286 h 2162528"/>
              <a:gd name="connsiteX105" fmla="*/ 2128836 w 2839697"/>
              <a:gd name="connsiteY105" fmla="*/ 453948 h 2162528"/>
              <a:gd name="connsiteX106" fmla="*/ 2478880 w 2839697"/>
              <a:gd name="connsiteY106" fmla="*/ 282499 h 2162528"/>
              <a:gd name="connsiteX107" fmla="*/ 1847849 w 2839697"/>
              <a:gd name="connsiteY107" fmla="*/ 523005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478879 w 2839697"/>
              <a:gd name="connsiteY92" fmla="*/ 601586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0806 w 2839697"/>
              <a:gd name="connsiteY95" fmla="*/ 744461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78817 w 2839697"/>
              <a:gd name="connsiteY103" fmla="*/ 542055 h 2162528"/>
              <a:gd name="connsiteX104" fmla="*/ 2712242 w 2839697"/>
              <a:gd name="connsiteY104" fmla="*/ 487286 h 2162528"/>
              <a:gd name="connsiteX105" fmla="*/ 2128836 w 2839697"/>
              <a:gd name="connsiteY105" fmla="*/ 453948 h 2162528"/>
              <a:gd name="connsiteX106" fmla="*/ 2478880 w 2839697"/>
              <a:gd name="connsiteY106" fmla="*/ 282499 h 2162528"/>
              <a:gd name="connsiteX107" fmla="*/ 1847849 w 2839697"/>
              <a:gd name="connsiteY107" fmla="*/ 523005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478879 w 2839697"/>
              <a:gd name="connsiteY92" fmla="*/ 601586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7950 w 2839697"/>
              <a:gd name="connsiteY95" fmla="*/ 751605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78817 w 2839697"/>
              <a:gd name="connsiteY103" fmla="*/ 542055 h 2162528"/>
              <a:gd name="connsiteX104" fmla="*/ 2712242 w 2839697"/>
              <a:gd name="connsiteY104" fmla="*/ 487286 h 2162528"/>
              <a:gd name="connsiteX105" fmla="*/ 2128836 w 2839697"/>
              <a:gd name="connsiteY105" fmla="*/ 453948 h 2162528"/>
              <a:gd name="connsiteX106" fmla="*/ 2478880 w 2839697"/>
              <a:gd name="connsiteY106" fmla="*/ 282499 h 2162528"/>
              <a:gd name="connsiteX107" fmla="*/ 1847849 w 2839697"/>
              <a:gd name="connsiteY107" fmla="*/ 523005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478879 w 2839697"/>
              <a:gd name="connsiteY92" fmla="*/ 601586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7950 w 2839697"/>
              <a:gd name="connsiteY95" fmla="*/ 751605 h 2162528"/>
              <a:gd name="connsiteX96" fmla="*/ 2731293 w 2839697"/>
              <a:gd name="connsiteY96" fmla="*/ 827805 h 2162528"/>
              <a:gd name="connsiteX97" fmla="*/ 2743198 w 2839697"/>
              <a:gd name="connsiteY97" fmla="*/ 1037355 h 2162528"/>
              <a:gd name="connsiteX98" fmla="*/ 2738437 w 2839697"/>
              <a:gd name="connsiteY98" fmla="*/ 1015924 h 2162528"/>
              <a:gd name="connsiteX99" fmla="*/ 2838448 w 2839697"/>
              <a:gd name="connsiteY99" fmla="*/ 1068311 h 2162528"/>
              <a:gd name="connsiteX100" fmla="*/ 2769392 w 2839697"/>
              <a:gd name="connsiteY100" fmla="*/ 1011161 h 2162528"/>
              <a:gd name="connsiteX101" fmla="*/ 2755105 w 2839697"/>
              <a:gd name="connsiteY101" fmla="*/ 813517 h 2162528"/>
              <a:gd name="connsiteX102" fmla="*/ 2666998 w 2839697"/>
              <a:gd name="connsiteY102" fmla="*/ 720649 h 2162528"/>
              <a:gd name="connsiteX103" fmla="*/ 2509836 w 2839697"/>
              <a:gd name="connsiteY103" fmla="*/ 577774 h 2162528"/>
              <a:gd name="connsiteX104" fmla="*/ 1978817 w 2839697"/>
              <a:gd name="connsiteY104" fmla="*/ 542055 h 2162528"/>
              <a:gd name="connsiteX105" fmla="*/ 2712242 w 2839697"/>
              <a:gd name="connsiteY105" fmla="*/ 487286 h 2162528"/>
              <a:gd name="connsiteX106" fmla="*/ 2128836 w 2839697"/>
              <a:gd name="connsiteY106" fmla="*/ 453948 h 2162528"/>
              <a:gd name="connsiteX107" fmla="*/ 2478880 w 2839697"/>
              <a:gd name="connsiteY107" fmla="*/ 282499 h 2162528"/>
              <a:gd name="connsiteX108" fmla="*/ 1847849 w 2839697"/>
              <a:gd name="connsiteY108" fmla="*/ 523005 h 2162528"/>
              <a:gd name="connsiteX109" fmla="*/ 1472361 w 2839697"/>
              <a:gd name="connsiteY109" fmla="*/ 309563 h 2162528"/>
              <a:gd name="connsiteX110" fmla="*/ 1439023 w 2839697"/>
              <a:gd name="connsiteY110" fmla="*/ 200025 h 2162528"/>
              <a:gd name="connsiteX111" fmla="*/ 1453311 w 2839697"/>
              <a:gd name="connsiteY111" fmla="*/ 90488 h 2162528"/>
              <a:gd name="connsiteX112" fmla="*/ 1481885 w 2839697"/>
              <a:gd name="connsiteY112" fmla="*/ 0 h 2162528"/>
              <a:gd name="connsiteX113" fmla="*/ 1355680 w 2839697"/>
              <a:gd name="connsiteY113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1902618 w 2839697"/>
              <a:gd name="connsiteY91" fmla="*/ 570629 h 2162528"/>
              <a:gd name="connsiteX92" fmla="*/ 2478879 w 2839697"/>
              <a:gd name="connsiteY92" fmla="*/ 601586 h 2162528"/>
              <a:gd name="connsiteX93" fmla="*/ 2619374 w 2839697"/>
              <a:gd name="connsiteY93" fmla="*/ 715886 h 2162528"/>
              <a:gd name="connsiteX94" fmla="*/ 2671762 w 2839697"/>
              <a:gd name="connsiteY94" fmla="*/ 930199 h 2162528"/>
              <a:gd name="connsiteX95" fmla="*/ 2647950 w 2839697"/>
              <a:gd name="connsiteY95" fmla="*/ 751605 h 2162528"/>
              <a:gd name="connsiteX96" fmla="*/ 2731293 w 2839697"/>
              <a:gd name="connsiteY96" fmla="*/ 827805 h 2162528"/>
              <a:gd name="connsiteX97" fmla="*/ 2738437 w 2839697"/>
              <a:gd name="connsiteY97" fmla="*/ 1015924 h 2162528"/>
              <a:gd name="connsiteX98" fmla="*/ 2838448 w 2839697"/>
              <a:gd name="connsiteY98" fmla="*/ 1068311 h 2162528"/>
              <a:gd name="connsiteX99" fmla="*/ 2769392 w 2839697"/>
              <a:gd name="connsiteY99" fmla="*/ 1011161 h 2162528"/>
              <a:gd name="connsiteX100" fmla="*/ 2755105 w 2839697"/>
              <a:gd name="connsiteY100" fmla="*/ 813517 h 2162528"/>
              <a:gd name="connsiteX101" fmla="*/ 2666998 w 2839697"/>
              <a:gd name="connsiteY101" fmla="*/ 720649 h 2162528"/>
              <a:gd name="connsiteX102" fmla="*/ 2509836 w 2839697"/>
              <a:gd name="connsiteY102" fmla="*/ 577774 h 2162528"/>
              <a:gd name="connsiteX103" fmla="*/ 1978817 w 2839697"/>
              <a:gd name="connsiteY103" fmla="*/ 542055 h 2162528"/>
              <a:gd name="connsiteX104" fmla="*/ 2712242 w 2839697"/>
              <a:gd name="connsiteY104" fmla="*/ 487286 h 2162528"/>
              <a:gd name="connsiteX105" fmla="*/ 2128836 w 2839697"/>
              <a:gd name="connsiteY105" fmla="*/ 453948 h 2162528"/>
              <a:gd name="connsiteX106" fmla="*/ 2478880 w 2839697"/>
              <a:gd name="connsiteY106" fmla="*/ 282499 h 2162528"/>
              <a:gd name="connsiteX107" fmla="*/ 1847849 w 2839697"/>
              <a:gd name="connsiteY107" fmla="*/ 523005 h 2162528"/>
              <a:gd name="connsiteX108" fmla="*/ 1472361 w 2839697"/>
              <a:gd name="connsiteY108" fmla="*/ 309563 h 2162528"/>
              <a:gd name="connsiteX109" fmla="*/ 1439023 w 2839697"/>
              <a:gd name="connsiteY109" fmla="*/ 200025 h 2162528"/>
              <a:gd name="connsiteX110" fmla="*/ 1453311 w 2839697"/>
              <a:gd name="connsiteY110" fmla="*/ 90488 h 2162528"/>
              <a:gd name="connsiteX111" fmla="*/ 1481885 w 2839697"/>
              <a:gd name="connsiteY111" fmla="*/ 0 h 2162528"/>
              <a:gd name="connsiteX112" fmla="*/ 1355680 w 2839697"/>
              <a:gd name="connsiteY112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2531268 w 2839697"/>
              <a:gd name="connsiteY91" fmla="*/ 853999 h 2162528"/>
              <a:gd name="connsiteX92" fmla="*/ 1902618 w 2839697"/>
              <a:gd name="connsiteY92" fmla="*/ 570629 h 2162528"/>
              <a:gd name="connsiteX93" fmla="*/ 2478879 w 2839697"/>
              <a:gd name="connsiteY93" fmla="*/ 601586 h 2162528"/>
              <a:gd name="connsiteX94" fmla="*/ 2619374 w 2839697"/>
              <a:gd name="connsiteY94" fmla="*/ 715886 h 2162528"/>
              <a:gd name="connsiteX95" fmla="*/ 2671762 w 2839697"/>
              <a:gd name="connsiteY95" fmla="*/ 930199 h 2162528"/>
              <a:gd name="connsiteX96" fmla="*/ 2647950 w 2839697"/>
              <a:gd name="connsiteY96" fmla="*/ 751605 h 2162528"/>
              <a:gd name="connsiteX97" fmla="*/ 2731293 w 2839697"/>
              <a:gd name="connsiteY97" fmla="*/ 827805 h 2162528"/>
              <a:gd name="connsiteX98" fmla="*/ 2738437 w 2839697"/>
              <a:gd name="connsiteY98" fmla="*/ 1015924 h 2162528"/>
              <a:gd name="connsiteX99" fmla="*/ 2838448 w 2839697"/>
              <a:gd name="connsiteY99" fmla="*/ 1068311 h 2162528"/>
              <a:gd name="connsiteX100" fmla="*/ 2769392 w 2839697"/>
              <a:gd name="connsiteY100" fmla="*/ 1011161 h 2162528"/>
              <a:gd name="connsiteX101" fmla="*/ 2755105 w 2839697"/>
              <a:gd name="connsiteY101" fmla="*/ 813517 h 2162528"/>
              <a:gd name="connsiteX102" fmla="*/ 2666998 w 2839697"/>
              <a:gd name="connsiteY102" fmla="*/ 720649 h 2162528"/>
              <a:gd name="connsiteX103" fmla="*/ 2509836 w 2839697"/>
              <a:gd name="connsiteY103" fmla="*/ 577774 h 2162528"/>
              <a:gd name="connsiteX104" fmla="*/ 1978817 w 2839697"/>
              <a:gd name="connsiteY104" fmla="*/ 542055 h 2162528"/>
              <a:gd name="connsiteX105" fmla="*/ 2712242 w 2839697"/>
              <a:gd name="connsiteY105" fmla="*/ 487286 h 2162528"/>
              <a:gd name="connsiteX106" fmla="*/ 2128836 w 2839697"/>
              <a:gd name="connsiteY106" fmla="*/ 453948 h 2162528"/>
              <a:gd name="connsiteX107" fmla="*/ 2478880 w 2839697"/>
              <a:gd name="connsiteY107" fmla="*/ 282499 h 2162528"/>
              <a:gd name="connsiteX108" fmla="*/ 1847849 w 2839697"/>
              <a:gd name="connsiteY108" fmla="*/ 523005 h 2162528"/>
              <a:gd name="connsiteX109" fmla="*/ 1472361 w 2839697"/>
              <a:gd name="connsiteY109" fmla="*/ 309563 h 2162528"/>
              <a:gd name="connsiteX110" fmla="*/ 1439023 w 2839697"/>
              <a:gd name="connsiteY110" fmla="*/ 200025 h 2162528"/>
              <a:gd name="connsiteX111" fmla="*/ 1453311 w 2839697"/>
              <a:gd name="connsiteY111" fmla="*/ 90488 h 2162528"/>
              <a:gd name="connsiteX112" fmla="*/ 1481885 w 2839697"/>
              <a:gd name="connsiteY112" fmla="*/ 0 h 2162528"/>
              <a:gd name="connsiteX113" fmla="*/ 1355680 w 2839697"/>
              <a:gd name="connsiteY113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2531268 w 2839697"/>
              <a:gd name="connsiteY91" fmla="*/ 853999 h 2162528"/>
              <a:gd name="connsiteX92" fmla="*/ 2416968 w 2839697"/>
              <a:gd name="connsiteY92" fmla="*/ 875430 h 2162528"/>
              <a:gd name="connsiteX93" fmla="*/ 1902618 w 2839697"/>
              <a:gd name="connsiteY93" fmla="*/ 570629 h 2162528"/>
              <a:gd name="connsiteX94" fmla="*/ 2478879 w 2839697"/>
              <a:gd name="connsiteY94" fmla="*/ 601586 h 2162528"/>
              <a:gd name="connsiteX95" fmla="*/ 2619374 w 2839697"/>
              <a:gd name="connsiteY95" fmla="*/ 715886 h 2162528"/>
              <a:gd name="connsiteX96" fmla="*/ 2671762 w 2839697"/>
              <a:gd name="connsiteY96" fmla="*/ 930199 h 2162528"/>
              <a:gd name="connsiteX97" fmla="*/ 2647950 w 2839697"/>
              <a:gd name="connsiteY97" fmla="*/ 751605 h 2162528"/>
              <a:gd name="connsiteX98" fmla="*/ 2731293 w 2839697"/>
              <a:gd name="connsiteY98" fmla="*/ 827805 h 2162528"/>
              <a:gd name="connsiteX99" fmla="*/ 2738437 w 2839697"/>
              <a:gd name="connsiteY99" fmla="*/ 1015924 h 2162528"/>
              <a:gd name="connsiteX100" fmla="*/ 2838448 w 2839697"/>
              <a:gd name="connsiteY100" fmla="*/ 1068311 h 2162528"/>
              <a:gd name="connsiteX101" fmla="*/ 2769392 w 2839697"/>
              <a:gd name="connsiteY101" fmla="*/ 1011161 h 2162528"/>
              <a:gd name="connsiteX102" fmla="*/ 2755105 w 2839697"/>
              <a:gd name="connsiteY102" fmla="*/ 813517 h 2162528"/>
              <a:gd name="connsiteX103" fmla="*/ 2666998 w 2839697"/>
              <a:gd name="connsiteY103" fmla="*/ 720649 h 2162528"/>
              <a:gd name="connsiteX104" fmla="*/ 2509836 w 2839697"/>
              <a:gd name="connsiteY104" fmla="*/ 577774 h 2162528"/>
              <a:gd name="connsiteX105" fmla="*/ 1978817 w 2839697"/>
              <a:gd name="connsiteY105" fmla="*/ 542055 h 2162528"/>
              <a:gd name="connsiteX106" fmla="*/ 2712242 w 2839697"/>
              <a:gd name="connsiteY106" fmla="*/ 487286 h 2162528"/>
              <a:gd name="connsiteX107" fmla="*/ 2128836 w 2839697"/>
              <a:gd name="connsiteY107" fmla="*/ 453948 h 2162528"/>
              <a:gd name="connsiteX108" fmla="*/ 2478880 w 2839697"/>
              <a:gd name="connsiteY108" fmla="*/ 282499 h 2162528"/>
              <a:gd name="connsiteX109" fmla="*/ 1847849 w 2839697"/>
              <a:gd name="connsiteY109" fmla="*/ 523005 h 2162528"/>
              <a:gd name="connsiteX110" fmla="*/ 1472361 w 2839697"/>
              <a:gd name="connsiteY110" fmla="*/ 309563 h 2162528"/>
              <a:gd name="connsiteX111" fmla="*/ 1439023 w 2839697"/>
              <a:gd name="connsiteY111" fmla="*/ 200025 h 2162528"/>
              <a:gd name="connsiteX112" fmla="*/ 1453311 w 2839697"/>
              <a:gd name="connsiteY112" fmla="*/ 90488 h 2162528"/>
              <a:gd name="connsiteX113" fmla="*/ 1481885 w 2839697"/>
              <a:gd name="connsiteY113" fmla="*/ 0 h 2162528"/>
              <a:gd name="connsiteX114" fmla="*/ 1355680 w 2839697"/>
              <a:gd name="connsiteY114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2493168 w 2839697"/>
              <a:gd name="connsiteY91" fmla="*/ 915911 h 2162528"/>
              <a:gd name="connsiteX92" fmla="*/ 2531268 w 2839697"/>
              <a:gd name="connsiteY92" fmla="*/ 853999 h 2162528"/>
              <a:gd name="connsiteX93" fmla="*/ 2416968 w 2839697"/>
              <a:gd name="connsiteY93" fmla="*/ 875430 h 2162528"/>
              <a:gd name="connsiteX94" fmla="*/ 1902618 w 2839697"/>
              <a:gd name="connsiteY94" fmla="*/ 570629 h 2162528"/>
              <a:gd name="connsiteX95" fmla="*/ 2478879 w 2839697"/>
              <a:gd name="connsiteY95" fmla="*/ 601586 h 2162528"/>
              <a:gd name="connsiteX96" fmla="*/ 2619374 w 2839697"/>
              <a:gd name="connsiteY96" fmla="*/ 715886 h 2162528"/>
              <a:gd name="connsiteX97" fmla="*/ 2671762 w 2839697"/>
              <a:gd name="connsiteY97" fmla="*/ 930199 h 2162528"/>
              <a:gd name="connsiteX98" fmla="*/ 2647950 w 2839697"/>
              <a:gd name="connsiteY98" fmla="*/ 751605 h 2162528"/>
              <a:gd name="connsiteX99" fmla="*/ 2731293 w 2839697"/>
              <a:gd name="connsiteY99" fmla="*/ 827805 h 2162528"/>
              <a:gd name="connsiteX100" fmla="*/ 2738437 w 2839697"/>
              <a:gd name="connsiteY100" fmla="*/ 1015924 h 2162528"/>
              <a:gd name="connsiteX101" fmla="*/ 2838448 w 2839697"/>
              <a:gd name="connsiteY101" fmla="*/ 1068311 h 2162528"/>
              <a:gd name="connsiteX102" fmla="*/ 2769392 w 2839697"/>
              <a:gd name="connsiteY102" fmla="*/ 1011161 h 2162528"/>
              <a:gd name="connsiteX103" fmla="*/ 2755105 w 2839697"/>
              <a:gd name="connsiteY103" fmla="*/ 813517 h 2162528"/>
              <a:gd name="connsiteX104" fmla="*/ 2666998 w 2839697"/>
              <a:gd name="connsiteY104" fmla="*/ 720649 h 2162528"/>
              <a:gd name="connsiteX105" fmla="*/ 2509836 w 2839697"/>
              <a:gd name="connsiteY105" fmla="*/ 577774 h 2162528"/>
              <a:gd name="connsiteX106" fmla="*/ 1978817 w 2839697"/>
              <a:gd name="connsiteY106" fmla="*/ 542055 h 2162528"/>
              <a:gd name="connsiteX107" fmla="*/ 2712242 w 2839697"/>
              <a:gd name="connsiteY107" fmla="*/ 487286 h 2162528"/>
              <a:gd name="connsiteX108" fmla="*/ 2128836 w 2839697"/>
              <a:gd name="connsiteY108" fmla="*/ 453948 h 2162528"/>
              <a:gd name="connsiteX109" fmla="*/ 2478880 w 2839697"/>
              <a:gd name="connsiteY109" fmla="*/ 282499 h 2162528"/>
              <a:gd name="connsiteX110" fmla="*/ 1847849 w 2839697"/>
              <a:gd name="connsiteY110" fmla="*/ 523005 h 2162528"/>
              <a:gd name="connsiteX111" fmla="*/ 1472361 w 2839697"/>
              <a:gd name="connsiteY111" fmla="*/ 309563 h 2162528"/>
              <a:gd name="connsiteX112" fmla="*/ 1439023 w 2839697"/>
              <a:gd name="connsiteY112" fmla="*/ 200025 h 2162528"/>
              <a:gd name="connsiteX113" fmla="*/ 1453311 w 2839697"/>
              <a:gd name="connsiteY113" fmla="*/ 90488 h 2162528"/>
              <a:gd name="connsiteX114" fmla="*/ 1481885 w 2839697"/>
              <a:gd name="connsiteY114" fmla="*/ 0 h 2162528"/>
              <a:gd name="connsiteX115" fmla="*/ 1355680 w 2839697"/>
              <a:gd name="connsiteY115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2493168 w 2839697"/>
              <a:gd name="connsiteY91" fmla="*/ 915911 h 2162528"/>
              <a:gd name="connsiteX92" fmla="*/ 2531268 w 2839697"/>
              <a:gd name="connsiteY92" fmla="*/ 853999 h 2162528"/>
              <a:gd name="connsiteX93" fmla="*/ 2416968 w 2839697"/>
              <a:gd name="connsiteY93" fmla="*/ 875430 h 2162528"/>
              <a:gd name="connsiteX94" fmla="*/ 1902618 w 2839697"/>
              <a:gd name="connsiteY94" fmla="*/ 570629 h 2162528"/>
              <a:gd name="connsiteX95" fmla="*/ 2478879 w 2839697"/>
              <a:gd name="connsiteY95" fmla="*/ 601586 h 2162528"/>
              <a:gd name="connsiteX96" fmla="*/ 2619374 w 2839697"/>
              <a:gd name="connsiteY96" fmla="*/ 715886 h 2162528"/>
              <a:gd name="connsiteX97" fmla="*/ 2671762 w 2839697"/>
              <a:gd name="connsiteY97" fmla="*/ 930199 h 2162528"/>
              <a:gd name="connsiteX98" fmla="*/ 2647950 w 2839697"/>
              <a:gd name="connsiteY98" fmla="*/ 751605 h 2162528"/>
              <a:gd name="connsiteX99" fmla="*/ 2731293 w 2839697"/>
              <a:gd name="connsiteY99" fmla="*/ 827805 h 2162528"/>
              <a:gd name="connsiteX100" fmla="*/ 2738437 w 2839697"/>
              <a:gd name="connsiteY100" fmla="*/ 1015924 h 2162528"/>
              <a:gd name="connsiteX101" fmla="*/ 2838448 w 2839697"/>
              <a:gd name="connsiteY101" fmla="*/ 1068311 h 2162528"/>
              <a:gd name="connsiteX102" fmla="*/ 2769392 w 2839697"/>
              <a:gd name="connsiteY102" fmla="*/ 1011161 h 2162528"/>
              <a:gd name="connsiteX103" fmla="*/ 2755105 w 2839697"/>
              <a:gd name="connsiteY103" fmla="*/ 813517 h 2162528"/>
              <a:gd name="connsiteX104" fmla="*/ 2666998 w 2839697"/>
              <a:gd name="connsiteY104" fmla="*/ 720649 h 2162528"/>
              <a:gd name="connsiteX105" fmla="*/ 2509836 w 2839697"/>
              <a:gd name="connsiteY105" fmla="*/ 577774 h 2162528"/>
              <a:gd name="connsiteX106" fmla="*/ 1978817 w 2839697"/>
              <a:gd name="connsiteY106" fmla="*/ 542055 h 2162528"/>
              <a:gd name="connsiteX107" fmla="*/ 2712242 w 2839697"/>
              <a:gd name="connsiteY107" fmla="*/ 487286 h 2162528"/>
              <a:gd name="connsiteX108" fmla="*/ 2128836 w 2839697"/>
              <a:gd name="connsiteY108" fmla="*/ 453948 h 2162528"/>
              <a:gd name="connsiteX109" fmla="*/ 2478880 w 2839697"/>
              <a:gd name="connsiteY109" fmla="*/ 282499 h 2162528"/>
              <a:gd name="connsiteX110" fmla="*/ 1847849 w 2839697"/>
              <a:gd name="connsiteY110" fmla="*/ 523005 h 2162528"/>
              <a:gd name="connsiteX111" fmla="*/ 1472361 w 2839697"/>
              <a:gd name="connsiteY111" fmla="*/ 309563 h 2162528"/>
              <a:gd name="connsiteX112" fmla="*/ 1439023 w 2839697"/>
              <a:gd name="connsiteY112" fmla="*/ 200025 h 2162528"/>
              <a:gd name="connsiteX113" fmla="*/ 1453311 w 2839697"/>
              <a:gd name="connsiteY113" fmla="*/ 90488 h 2162528"/>
              <a:gd name="connsiteX114" fmla="*/ 1481885 w 2839697"/>
              <a:gd name="connsiteY114" fmla="*/ 0 h 2162528"/>
              <a:gd name="connsiteX115" fmla="*/ 1355680 w 2839697"/>
              <a:gd name="connsiteY115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2493168 w 2839697"/>
              <a:gd name="connsiteY91" fmla="*/ 915911 h 2162528"/>
              <a:gd name="connsiteX92" fmla="*/ 2531268 w 2839697"/>
              <a:gd name="connsiteY92" fmla="*/ 853999 h 2162528"/>
              <a:gd name="connsiteX93" fmla="*/ 2416968 w 2839697"/>
              <a:gd name="connsiteY93" fmla="*/ 875430 h 2162528"/>
              <a:gd name="connsiteX94" fmla="*/ 1902618 w 2839697"/>
              <a:gd name="connsiteY94" fmla="*/ 570629 h 2162528"/>
              <a:gd name="connsiteX95" fmla="*/ 2478879 w 2839697"/>
              <a:gd name="connsiteY95" fmla="*/ 601586 h 2162528"/>
              <a:gd name="connsiteX96" fmla="*/ 2619374 w 2839697"/>
              <a:gd name="connsiteY96" fmla="*/ 715886 h 2162528"/>
              <a:gd name="connsiteX97" fmla="*/ 2671762 w 2839697"/>
              <a:gd name="connsiteY97" fmla="*/ 930199 h 2162528"/>
              <a:gd name="connsiteX98" fmla="*/ 2647950 w 2839697"/>
              <a:gd name="connsiteY98" fmla="*/ 751605 h 2162528"/>
              <a:gd name="connsiteX99" fmla="*/ 2731293 w 2839697"/>
              <a:gd name="connsiteY99" fmla="*/ 827805 h 2162528"/>
              <a:gd name="connsiteX100" fmla="*/ 2738437 w 2839697"/>
              <a:gd name="connsiteY100" fmla="*/ 1015924 h 2162528"/>
              <a:gd name="connsiteX101" fmla="*/ 2838448 w 2839697"/>
              <a:gd name="connsiteY101" fmla="*/ 1068311 h 2162528"/>
              <a:gd name="connsiteX102" fmla="*/ 2769392 w 2839697"/>
              <a:gd name="connsiteY102" fmla="*/ 1011161 h 2162528"/>
              <a:gd name="connsiteX103" fmla="*/ 2755105 w 2839697"/>
              <a:gd name="connsiteY103" fmla="*/ 813517 h 2162528"/>
              <a:gd name="connsiteX104" fmla="*/ 2666998 w 2839697"/>
              <a:gd name="connsiteY104" fmla="*/ 720649 h 2162528"/>
              <a:gd name="connsiteX105" fmla="*/ 2509836 w 2839697"/>
              <a:gd name="connsiteY105" fmla="*/ 577774 h 2162528"/>
              <a:gd name="connsiteX106" fmla="*/ 1978817 w 2839697"/>
              <a:gd name="connsiteY106" fmla="*/ 542055 h 2162528"/>
              <a:gd name="connsiteX107" fmla="*/ 2712242 w 2839697"/>
              <a:gd name="connsiteY107" fmla="*/ 487286 h 2162528"/>
              <a:gd name="connsiteX108" fmla="*/ 2128836 w 2839697"/>
              <a:gd name="connsiteY108" fmla="*/ 453948 h 2162528"/>
              <a:gd name="connsiteX109" fmla="*/ 2478880 w 2839697"/>
              <a:gd name="connsiteY109" fmla="*/ 282499 h 2162528"/>
              <a:gd name="connsiteX110" fmla="*/ 1847849 w 2839697"/>
              <a:gd name="connsiteY110" fmla="*/ 523005 h 2162528"/>
              <a:gd name="connsiteX111" fmla="*/ 1472361 w 2839697"/>
              <a:gd name="connsiteY111" fmla="*/ 309563 h 2162528"/>
              <a:gd name="connsiteX112" fmla="*/ 1439023 w 2839697"/>
              <a:gd name="connsiteY112" fmla="*/ 200025 h 2162528"/>
              <a:gd name="connsiteX113" fmla="*/ 1453311 w 2839697"/>
              <a:gd name="connsiteY113" fmla="*/ 90488 h 2162528"/>
              <a:gd name="connsiteX114" fmla="*/ 1481885 w 2839697"/>
              <a:gd name="connsiteY114" fmla="*/ 0 h 2162528"/>
              <a:gd name="connsiteX115" fmla="*/ 1355680 w 2839697"/>
              <a:gd name="connsiteY115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2493168 w 2839697"/>
              <a:gd name="connsiteY91" fmla="*/ 915911 h 2162528"/>
              <a:gd name="connsiteX92" fmla="*/ 2531268 w 2839697"/>
              <a:gd name="connsiteY92" fmla="*/ 853999 h 2162528"/>
              <a:gd name="connsiteX93" fmla="*/ 2416968 w 2839697"/>
              <a:gd name="connsiteY93" fmla="*/ 875430 h 2162528"/>
              <a:gd name="connsiteX94" fmla="*/ 1902618 w 2839697"/>
              <a:gd name="connsiteY94" fmla="*/ 570629 h 2162528"/>
              <a:gd name="connsiteX95" fmla="*/ 2478879 w 2839697"/>
              <a:gd name="connsiteY95" fmla="*/ 601586 h 2162528"/>
              <a:gd name="connsiteX96" fmla="*/ 2619374 w 2839697"/>
              <a:gd name="connsiteY96" fmla="*/ 715886 h 2162528"/>
              <a:gd name="connsiteX97" fmla="*/ 2671762 w 2839697"/>
              <a:gd name="connsiteY97" fmla="*/ 930199 h 2162528"/>
              <a:gd name="connsiteX98" fmla="*/ 2647950 w 2839697"/>
              <a:gd name="connsiteY98" fmla="*/ 751605 h 2162528"/>
              <a:gd name="connsiteX99" fmla="*/ 2731293 w 2839697"/>
              <a:gd name="connsiteY99" fmla="*/ 827805 h 2162528"/>
              <a:gd name="connsiteX100" fmla="*/ 2738437 w 2839697"/>
              <a:gd name="connsiteY100" fmla="*/ 1015924 h 2162528"/>
              <a:gd name="connsiteX101" fmla="*/ 2838448 w 2839697"/>
              <a:gd name="connsiteY101" fmla="*/ 1068311 h 2162528"/>
              <a:gd name="connsiteX102" fmla="*/ 2769392 w 2839697"/>
              <a:gd name="connsiteY102" fmla="*/ 1011161 h 2162528"/>
              <a:gd name="connsiteX103" fmla="*/ 2755105 w 2839697"/>
              <a:gd name="connsiteY103" fmla="*/ 813517 h 2162528"/>
              <a:gd name="connsiteX104" fmla="*/ 2666998 w 2839697"/>
              <a:gd name="connsiteY104" fmla="*/ 720649 h 2162528"/>
              <a:gd name="connsiteX105" fmla="*/ 2509836 w 2839697"/>
              <a:gd name="connsiteY105" fmla="*/ 577774 h 2162528"/>
              <a:gd name="connsiteX106" fmla="*/ 1978817 w 2839697"/>
              <a:gd name="connsiteY106" fmla="*/ 542055 h 2162528"/>
              <a:gd name="connsiteX107" fmla="*/ 2712242 w 2839697"/>
              <a:gd name="connsiteY107" fmla="*/ 487286 h 2162528"/>
              <a:gd name="connsiteX108" fmla="*/ 2128836 w 2839697"/>
              <a:gd name="connsiteY108" fmla="*/ 453948 h 2162528"/>
              <a:gd name="connsiteX109" fmla="*/ 2478880 w 2839697"/>
              <a:gd name="connsiteY109" fmla="*/ 282499 h 2162528"/>
              <a:gd name="connsiteX110" fmla="*/ 1847849 w 2839697"/>
              <a:gd name="connsiteY110" fmla="*/ 523005 h 2162528"/>
              <a:gd name="connsiteX111" fmla="*/ 1472361 w 2839697"/>
              <a:gd name="connsiteY111" fmla="*/ 309563 h 2162528"/>
              <a:gd name="connsiteX112" fmla="*/ 1439023 w 2839697"/>
              <a:gd name="connsiteY112" fmla="*/ 200025 h 2162528"/>
              <a:gd name="connsiteX113" fmla="*/ 1453311 w 2839697"/>
              <a:gd name="connsiteY113" fmla="*/ 90488 h 2162528"/>
              <a:gd name="connsiteX114" fmla="*/ 1481885 w 2839697"/>
              <a:gd name="connsiteY114" fmla="*/ 0 h 2162528"/>
              <a:gd name="connsiteX115" fmla="*/ 1355680 w 2839697"/>
              <a:gd name="connsiteY115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2493168 w 2839697"/>
              <a:gd name="connsiteY91" fmla="*/ 915911 h 2162528"/>
              <a:gd name="connsiteX92" fmla="*/ 2531268 w 2839697"/>
              <a:gd name="connsiteY92" fmla="*/ 853999 h 2162528"/>
              <a:gd name="connsiteX93" fmla="*/ 2416968 w 2839697"/>
              <a:gd name="connsiteY93" fmla="*/ 875430 h 2162528"/>
              <a:gd name="connsiteX94" fmla="*/ 1902618 w 2839697"/>
              <a:gd name="connsiteY94" fmla="*/ 570629 h 2162528"/>
              <a:gd name="connsiteX95" fmla="*/ 2478879 w 2839697"/>
              <a:gd name="connsiteY95" fmla="*/ 601586 h 2162528"/>
              <a:gd name="connsiteX96" fmla="*/ 2619374 w 2839697"/>
              <a:gd name="connsiteY96" fmla="*/ 715886 h 2162528"/>
              <a:gd name="connsiteX97" fmla="*/ 2671762 w 2839697"/>
              <a:gd name="connsiteY97" fmla="*/ 930199 h 2162528"/>
              <a:gd name="connsiteX98" fmla="*/ 2647950 w 2839697"/>
              <a:gd name="connsiteY98" fmla="*/ 751605 h 2162528"/>
              <a:gd name="connsiteX99" fmla="*/ 2731293 w 2839697"/>
              <a:gd name="connsiteY99" fmla="*/ 827805 h 2162528"/>
              <a:gd name="connsiteX100" fmla="*/ 2738437 w 2839697"/>
              <a:gd name="connsiteY100" fmla="*/ 1015924 h 2162528"/>
              <a:gd name="connsiteX101" fmla="*/ 2838448 w 2839697"/>
              <a:gd name="connsiteY101" fmla="*/ 1068311 h 2162528"/>
              <a:gd name="connsiteX102" fmla="*/ 2769392 w 2839697"/>
              <a:gd name="connsiteY102" fmla="*/ 1011161 h 2162528"/>
              <a:gd name="connsiteX103" fmla="*/ 2755105 w 2839697"/>
              <a:gd name="connsiteY103" fmla="*/ 813517 h 2162528"/>
              <a:gd name="connsiteX104" fmla="*/ 2666998 w 2839697"/>
              <a:gd name="connsiteY104" fmla="*/ 720649 h 2162528"/>
              <a:gd name="connsiteX105" fmla="*/ 2509836 w 2839697"/>
              <a:gd name="connsiteY105" fmla="*/ 577774 h 2162528"/>
              <a:gd name="connsiteX106" fmla="*/ 1978817 w 2839697"/>
              <a:gd name="connsiteY106" fmla="*/ 542055 h 2162528"/>
              <a:gd name="connsiteX107" fmla="*/ 2712242 w 2839697"/>
              <a:gd name="connsiteY107" fmla="*/ 487286 h 2162528"/>
              <a:gd name="connsiteX108" fmla="*/ 2128836 w 2839697"/>
              <a:gd name="connsiteY108" fmla="*/ 453948 h 2162528"/>
              <a:gd name="connsiteX109" fmla="*/ 2478880 w 2839697"/>
              <a:gd name="connsiteY109" fmla="*/ 282499 h 2162528"/>
              <a:gd name="connsiteX110" fmla="*/ 1847849 w 2839697"/>
              <a:gd name="connsiteY110" fmla="*/ 523005 h 2162528"/>
              <a:gd name="connsiteX111" fmla="*/ 1472361 w 2839697"/>
              <a:gd name="connsiteY111" fmla="*/ 309563 h 2162528"/>
              <a:gd name="connsiteX112" fmla="*/ 1439023 w 2839697"/>
              <a:gd name="connsiteY112" fmla="*/ 200025 h 2162528"/>
              <a:gd name="connsiteX113" fmla="*/ 1453311 w 2839697"/>
              <a:gd name="connsiteY113" fmla="*/ 90488 h 2162528"/>
              <a:gd name="connsiteX114" fmla="*/ 1481885 w 2839697"/>
              <a:gd name="connsiteY114" fmla="*/ 0 h 2162528"/>
              <a:gd name="connsiteX115" fmla="*/ 1355680 w 2839697"/>
              <a:gd name="connsiteY115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2493168 w 2839697"/>
              <a:gd name="connsiteY91" fmla="*/ 915911 h 2162528"/>
              <a:gd name="connsiteX92" fmla="*/ 2531268 w 2839697"/>
              <a:gd name="connsiteY92" fmla="*/ 853999 h 2162528"/>
              <a:gd name="connsiteX93" fmla="*/ 2416968 w 2839697"/>
              <a:gd name="connsiteY93" fmla="*/ 875430 h 2162528"/>
              <a:gd name="connsiteX94" fmla="*/ 1902618 w 2839697"/>
              <a:gd name="connsiteY94" fmla="*/ 570629 h 2162528"/>
              <a:gd name="connsiteX95" fmla="*/ 2478879 w 2839697"/>
              <a:gd name="connsiteY95" fmla="*/ 601586 h 2162528"/>
              <a:gd name="connsiteX96" fmla="*/ 2619374 w 2839697"/>
              <a:gd name="connsiteY96" fmla="*/ 715886 h 2162528"/>
              <a:gd name="connsiteX97" fmla="*/ 2671762 w 2839697"/>
              <a:gd name="connsiteY97" fmla="*/ 930199 h 2162528"/>
              <a:gd name="connsiteX98" fmla="*/ 2647950 w 2839697"/>
              <a:gd name="connsiteY98" fmla="*/ 751605 h 2162528"/>
              <a:gd name="connsiteX99" fmla="*/ 2731293 w 2839697"/>
              <a:gd name="connsiteY99" fmla="*/ 827805 h 2162528"/>
              <a:gd name="connsiteX100" fmla="*/ 2738437 w 2839697"/>
              <a:gd name="connsiteY100" fmla="*/ 1015924 h 2162528"/>
              <a:gd name="connsiteX101" fmla="*/ 2838448 w 2839697"/>
              <a:gd name="connsiteY101" fmla="*/ 1068311 h 2162528"/>
              <a:gd name="connsiteX102" fmla="*/ 2769392 w 2839697"/>
              <a:gd name="connsiteY102" fmla="*/ 1011161 h 2162528"/>
              <a:gd name="connsiteX103" fmla="*/ 2755105 w 2839697"/>
              <a:gd name="connsiteY103" fmla="*/ 813517 h 2162528"/>
              <a:gd name="connsiteX104" fmla="*/ 2666998 w 2839697"/>
              <a:gd name="connsiteY104" fmla="*/ 720649 h 2162528"/>
              <a:gd name="connsiteX105" fmla="*/ 2509836 w 2839697"/>
              <a:gd name="connsiteY105" fmla="*/ 577774 h 2162528"/>
              <a:gd name="connsiteX106" fmla="*/ 1978817 w 2839697"/>
              <a:gd name="connsiteY106" fmla="*/ 542055 h 2162528"/>
              <a:gd name="connsiteX107" fmla="*/ 2712242 w 2839697"/>
              <a:gd name="connsiteY107" fmla="*/ 487286 h 2162528"/>
              <a:gd name="connsiteX108" fmla="*/ 2128836 w 2839697"/>
              <a:gd name="connsiteY108" fmla="*/ 453948 h 2162528"/>
              <a:gd name="connsiteX109" fmla="*/ 2478880 w 2839697"/>
              <a:gd name="connsiteY109" fmla="*/ 282499 h 2162528"/>
              <a:gd name="connsiteX110" fmla="*/ 1847849 w 2839697"/>
              <a:gd name="connsiteY110" fmla="*/ 523005 h 2162528"/>
              <a:gd name="connsiteX111" fmla="*/ 1472361 w 2839697"/>
              <a:gd name="connsiteY111" fmla="*/ 309563 h 2162528"/>
              <a:gd name="connsiteX112" fmla="*/ 1439023 w 2839697"/>
              <a:gd name="connsiteY112" fmla="*/ 200025 h 2162528"/>
              <a:gd name="connsiteX113" fmla="*/ 1453311 w 2839697"/>
              <a:gd name="connsiteY113" fmla="*/ 90488 h 2162528"/>
              <a:gd name="connsiteX114" fmla="*/ 1481885 w 2839697"/>
              <a:gd name="connsiteY114" fmla="*/ 0 h 2162528"/>
              <a:gd name="connsiteX115" fmla="*/ 1355680 w 2839697"/>
              <a:gd name="connsiteY115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2493168 w 2839697"/>
              <a:gd name="connsiteY91" fmla="*/ 915911 h 2162528"/>
              <a:gd name="connsiteX92" fmla="*/ 2566987 w 2839697"/>
              <a:gd name="connsiteY92" fmla="*/ 849237 h 2162528"/>
              <a:gd name="connsiteX93" fmla="*/ 2416968 w 2839697"/>
              <a:gd name="connsiteY93" fmla="*/ 875430 h 2162528"/>
              <a:gd name="connsiteX94" fmla="*/ 1902618 w 2839697"/>
              <a:gd name="connsiteY94" fmla="*/ 570629 h 2162528"/>
              <a:gd name="connsiteX95" fmla="*/ 2478879 w 2839697"/>
              <a:gd name="connsiteY95" fmla="*/ 601586 h 2162528"/>
              <a:gd name="connsiteX96" fmla="*/ 2619374 w 2839697"/>
              <a:gd name="connsiteY96" fmla="*/ 715886 h 2162528"/>
              <a:gd name="connsiteX97" fmla="*/ 2671762 w 2839697"/>
              <a:gd name="connsiteY97" fmla="*/ 930199 h 2162528"/>
              <a:gd name="connsiteX98" fmla="*/ 2647950 w 2839697"/>
              <a:gd name="connsiteY98" fmla="*/ 751605 h 2162528"/>
              <a:gd name="connsiteX99" fmla="*/ 2731293 w 2839697"/>
              <a:gd name="connsiteY99" fmla="*/ 827805 h 2162528"/>
              <a:gd name="connsiteX100" fmla="*/ 2738437 w 2839697"/>
              <a:gd name="connsiteY100" fmla="*/ 1015924 h 2162528"/>
              <a:gd name="connsiteX101" fmla="*/ 2838448 w 2839697"/>
              <a:gd name="connsiteY101" fmla="*/ 1068311 h 2162528"/>
              <a:gd name="connsiteX102" fmla="*/ 2769392 w 2839697"/>
              <a:gd name="connsiteY102" fmla="*/ 1011161 h 2162528"/>
              <a:gd name="connsiteX103" fmla="*/ 2755105 w 2839697"/>
              <a:gd name="connsiteY103" fmla="*/ 813517 h 2162528"/>
              <a:gd name="connsiteX104" fmla="*/ 2666998 w 2839697"/>
              <a:gd name="connsiteY104" fmla="*/ 720649 h 2162528"/>
              <a:gd name="connsiteX105" fmla="*/ 2509836 w 2839697"/>
              <a:gd name="connsiteY105" fmla="*/ 577774 h 2162528"/>
              <a:gd name="connsiteX106" fmla="*/ 1978817 w 2839697"/>
              <a:gd name="connsiteY106" fmla="*/ 542055 h 2162528"/>
              <a:gd name="connsiteX107" fmla="*/ 2712242 w 2839697"/>
              <a:gd name="connsiteY107" fmla="*/ 487286 h 2162528"/>
              <a:gd name="connsiteX108" fmla="*/ 2128836 w 2839697"/>
              <a:gd name="connsiteY108" fmla="*/ 453948 h 2162528"/>
              <a:gd name="connsiteX109" fmla="*/ 2478880 w 2839697"/>
              <a:gd name="connsiteY109" fmla="*/ 282499 h 2162528"/>
              <a:gd name="connsiteX110" fmla="*/ 1847849 w 2839697"/>
              <a:gd name="connsiteY110" fmla="*/ 523005 h 2162528"/>
              <a:gd name="connsiteX111" fmla="*/ 1472361 w 2839697"/>
              <a:gd name="connsiteY111" fmla="*/ 309563 h 2162528"/>
              <a:gd name="connsiteX112" fmla="*/ 1439023 w 2839697"/>
              <a:gd name="connsiteY112" fmla="*/ 200025 h 2162528"/>
              <a:gd name="connsiteX113" fmla="*/ 1453311 w 2839697"/>
              <a:gd name="connsiteY113" fmla="*/ 90488 h 2162528"/>
              <a:gd name="connsiteX114" fmla="*/ 1481885 w 2839697"/>
              <a:gd name="connsiteY114" fmla="*/ 0 h 2162528"/>
              <a:gd name="connsiteX115" fmla="*/ 1355680 w 2839697"/>
              <a:gd name="connsiteY115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2493168 w 2839697"/>
              <a:gd name="connsiteY91" fmla="*/ 915911 h 2162528"/>
              <a:gd name="connsiteX92" fmla="*/ 2566987 w 2839697"/>
              <a:gd name="connsiteY92" fmla="*/ 849237 h 2162528"/>
              <a:gd name="connsiteX93" fmla="*/ 2416968 w 2839697"/>
              <a:gd name="connsiteY93" fmla="*/ 875430 h 2162528"/>
              <a:gd name="connsiteX94" fmla="*/ 1902618 w 2839697"/>
              <a:gd name="connsiteY94" fmla="*/ 570629 h 2162528"/>
              <a:gd name="connsiteX95" fmla="*/ 2478879 w 2839697"/>
              <a:gd name="connsiteY95" fmla="*/ 601586 h 2162528"/>
              <a:gd name="connsiteX96" fmla="*/ 2619374 w 2839697"/>
              <a:gd name="connsiteY96" fmla="*/ 715886 h 2162528"/>
              <a:gd name="connsiteX97" fmla="*/ 2671762 w 2839697"/>
              <a:gd name="connsiteY97" fmla="*/ 930199 h 2162528"/>
              <a:gd name="connsiteX98" fmla="*/ 2647950 w 2839697"/>
              <a:gd name="connsiteY98" fmla="*/ 751605 h 2162528"/>
              <a:gd name="connsiteX99" fmla="*/ 2731293 w 2839697"/>
              <a:gd name="connsiteY99" fmla="*/ 827805 h 2162528"/>
              <a:gd name="connsiteX100" fmla="*/ 2738437 w 2839697"/>
              <a:gd name="connsiteY100" fmla="*/ 1015924 h 2162528"/>
              <a:gd name="connsiteX101" fmla="*/ 2838448 w 2839697"/>
              <a:gd name="connsiteY101" fmla="*/ 1068311 h 2162528"/>
              <a:gd name="connsiteX102" fmla="*/ 2769392 w 2839697"/>
              <a:gd name="connsiteY102" fmla="*/ 1011161 h 2162528"/>
              <a:gd name="connsiteX103" fmla="*/ 2755105 w 2839697"/>
              <a:gd name="connsiteY103" fmla="*/ 813517 h 2162528"/>
              <a:gd name="connsiteX104" fmla="*/ 2666998 w 2839697"/>
              <a:gd name="connsiteY104" fmla="*/ 720649 h 2162528"/>
              <a:gd name="connsiteX105" fmla="*/ 2509836 w 2839697"/>
              <a:gd name="connsiteY105" fmla="*/ 577774 h 2162528"/>
              <a:gd name="connsiteX106" fmla="*/ 1978817 w 2839697"/>
              <a:gd name="connsiteY106" fmla="*/ 542055 h 2162528"/>
              <a:gd name="connsiteX107" fmla="*/ 2712242 w 2839697"/>
              <a:gd name="connsiteY107" fmla="*/ 487286 h 2162528"/>
              <a:gd name="connsiteX108" fmla="*/ 2128836 w 2839697"/>
              <a:gd name="connsiteY108" fmla="*/ 453948 h 2162528"/>
              <a:gd name="connsiteX109" fmla="*/ 2478880 w 2839697"/>
              <a:gd name="connsiteY109" fmla="*/ 282499 h 2162528"/>
              <a:gd name="connsiteX110" fmla="*/ 1847849 w 2839697"/>
              <a:gd name="connsiteY110" fmla="*/ 523005 h 2162528"/>
              <a:gd name="connsiteX111" fmla="*/ 1472361 w 2839697"/>
              <a:gd name="connsiteY111" fmla="*/ 309563 h 2162528"/>
              <a:gd name="connsiteX112" fmla="*/ 1439023 w 2839697"/>
              <a:gd name="connsiteY112" fmla="*/ 200025 h 2162528"/>
              <a:gd name="connsiteX113" fmla="*/ 1453311 w 2839697"/>
              <a:gd name="connsiteY113" fmla="*/ 90488 h 2162528"/>
              <a:gd name="connsiteX114" fmla="*/ 1481885 w 2839697"/>
              <a:gd name="connsiteY114" fmla="*/ 0 h 2162528"/>
              <a:gd name="connsiteX115" fmla="*/ 1355680 w 2839697"/>
              <a:gd name="connsiteY115" fmla="*/ 0 h 2162528"/>
              <a:gd name="connsiteX0" fmla="*/ 1355680 w 2839697"/>
              <a:gd name="connsiteY0" fmla="*/ 0 h 2162528"/>
              <a:gd name="connsiteX1" fmla="*/ 1327104 w 2839697"/>
              <a:gd name="connsiteY1" fmla="*/ 142875 h 2162528"/>
              <a:gd name="connsiteX2" fmla="*/ 1315198 w 2839697"/>
              <a:gd name="connsiteY2" fmla="*/ 252413 h 2162528"/>
              <a:gd name="connsiteX3" fmla="*/ 823913 w 2839697"/>
              <a:gd name="connsiteY3" fmla="*/ 427755 h 2162528"/>
              <a:gd name="connsiteX4" fmla="*/ 102394 w 2839697"/>
              <a:gd name="connsiteY4" fmla="*/ 227730 h 2162528"/>
              <a:gd name="connsiteX5" fmla="*/ 478632 w 2839697"/>
              <a:gd name="connsiteY5" fmla="*/ 358698 h 2162528"/>
              <a:gd name="connsiteX6" fmla="*/ 0 w 2839697"/>
              <a:gd name="connsiteY6" fmla="*/ 475380 h 2162528"/>
              <a:gd name="connsiteX7" fmla="*/ 531019 w 2839697"/>
              <a:gd name="connsiteY7" fmla="*/ 406324 h 2162528"/>
              <a:gd name="connsiteX8" fmla="*/ 800099 w 2839697"/>
              <a:gd name="connsiteY8" fmla="*/ 484904 h 2162528"/>
              <a:gd name="connsiteX9" fmla="*/ 217442 w 2839697"/>
              <a:gd name="connsiteY9" fmla="*/ 783432 h 2162528"/>
              <a:gd name="connsiteX10" fmla="*/ 597692 w 2839697"/>
              <a:gd name="connsiteY10" fmla="*/ 649211 h 2162528"/>
              <a:gd name="connsiteX11" fmla="*/ 638174 w 2839697"/>
              <a:gd name="connsiteY11" fmla="*/ 618254 h 2162528"/>
              <a:gd name="connsiteX12" fmla="*/ 842962 w 2839697"/>
              <a:gd name="connsiteY12" fmla="*/ 492049 h 2162528"/>
              <a:gd name="connsiteX13" fmla="*/ 933450 w 2839697"/>
              <a:gd name="connsiteY13" fmla="*/ 480142 h 2162528"/>
              <a:gd name="connsiteX14" fmla="*/ 957263 w 2839697"/>
              <a:gd name="connsiteY14" fmla="*/ 739699 h 2162528"/>
              <a:gd name="connsiteX15" fmla="*/ 990600 w 2839697"/>
              <a:gd name="connsiteY15" fmla="*/ 465855 h 2162528"/>
              <a:gd name="connsiteX16" fmla="*/ 1131094 w 2839697"/>
              <a:gd name="connsiteY16" fmla="*/ 430136 h 2162528"/>
              <a:gd name="connsiteX17" fmla="*/ 1066798 w 2839697"/>
              <a:gd name="connsiteY17" fmla="*/ 658736 h 2162528"/>
              <a:gd name="connsiteX18" fmla="*/ 1121568 w 2839697"/>
              <a:gd name="connsiteY18" fmla="*/ 592061 h 2162528"/>
              <a:gd name="connsiteX19" fmla="*/ 1140618 w 2839697"/>
              <a:gd name="connsiteY19" fmla="*/ 796849 h 2162528"/>
              <a:gd name="connsiteX20" fmla="*/ 1178719 w 2839697"/>
              <a:gd name="connsiteY20" fmla="*/ 413468 h 2162528"/>
              <a:gd name="connsiteX21" fmla="*/ 1315198 w 2839697"/>
              <a:gd name="connsiteY21" fmla="*/ 342900 h 2162528"/>
              <a:gd name="connsiteX22" fmla="*/ 1343773 w 2839697"/>
              <a:gd name="connsiteY22" fmla="*/ 471488 h 2162528"/>
              <a:gd name="connsiteX23" fmla="*/ 1396161 w 2839697"/>
              <a:gd name="connsiteY23" fmla="*/ 700088 h 2162528"/>
              <a:gd name="connsiteX24" fmla="*/ 1419973 w 2839697"/>
              <a:gd name="connsiteY24" fmla="*/ 828675 h 2162528"/>
              <a:gd name="connsiteX25" fmla="*/ 1329486 w 2839697"/>
              <a:gd name="connsiteY25" fmla="*/ 933450 h 2162528"/>
              <a:gd name="connsiteX26" fmla="*/ 1439023 w 2839697"/>
              <a:gd name="connsiteY26" fmla="*/ 871538 h 2162528"/>
              <a:gd name="connsiteX27" fmla="*/ 1439023 w 2839697"/>
              <a:gd name="connsiteY27" fmla="*/ 942975 h 2162528"/>
              <a:gd name="connsiteX28" fmla="*/ 1417591 w 2839697"/>
              <a:gd name="connsiteY28" fmla="*/ 1052513 h 2162528"/>
              <a:gd name="connsiteX29" fmla="*/ 1348536 w 2839697"/>
              <a:gd name="connsiteY29" fmla="*/ 1185863 h 2162528"/>
              <a:gd name="connsiteX30" fmla="*/ 1055642 w 2839697"/>
              <a:gd name="connsiteY30" fmla="*/ 1352549 h 2162528"/>
              <a:gd name="connsiteX31" fmla="*/ 707231 w 2839697"/>
              <a:gd name="connsiteY31" fmla="*/ 1339774 h 2162528"/>
              <a:gd name="connsiteX32" fmla="*/ 916781 w 2839697"/>
              <a:gd name="connsiteY32" fmla="*/ 1387398 h 2162528"/>
              <a:gd name="connsiteX33" fmla="*/ 562723 w 2839697"/>
              <a:gd name="connsiteY33" fmla="*/ 1421606 h 2162528"/>
              <a:gd name="connsiteX34" fmla="*/ 1229473 w 2839697"/>
              <a:gd name="connsiteY34" fmla="*/ 1347787 h 2162528"/>
              <a:gd name="connsiteX35" fmla="*/ 1191373 w 2839697"/>
              <a:gd name="connsiteY35" fmla="*/ 1466850 h 2162528"/>
              <a:gd name="connsiteX36" fmla="*/ 1234236 w 2839697"/>
              <a:gd name="connsiteY36" fmla="*/ 1414463 h 2162528"/>
              <a:gd name="connsiteX37" fmla="*/ 1262811 w 2839697"/>
              <a:gd name="connsiteY37" fmla="*/ 1328738 h 2162528"/>
              <a:gd name="connsiteX38" fmla="*/ 1400923 w 2839697"/>
              <a:gd name="connsiteY38" fmla="*/ 1209675 h 2162528"/>
              <a:gd name="connsiteX39" fmla="*/ 1400923 w 2839697"/>
              <a:gd name="connsiteY39" fmla="*/ 1338263 h 2162528"/>
              <a:gd name="connsiteX40" fmla="*/ 1396161 w 2839697"/>
              <a:gd name="connsiteY40" fmla="*/ 1395413 h 2162528"/>
              <a:gd name="connsiteX41" fmla="*/ 1339011 w 2839697"/>
              <a:gd name="connsiteY41" fmla="*/ 1466850 h 2162528"/>
              <a:gd name="connsiteX42" fmla="*/ 1234236 w 2839697"/>
              <a:gd name="connsiteY42" fmla="*/ 1566863 h 2162528"/>
              <a:gd name="connsiteX43" fmla="*/ 1415211 w 2839697"/>
              <a:gd name="connsiteY43" fmla="*/ 1443038 h 2162528"/>
              <a:gd name="connsiteX44" fmla="*/ 1462836 w 2839697"/>
              <a:gd name="connsiteY44" fmla="*/ 1581150 h 2162528"/>
              <a:gd name="connsiteX45" fmla="*/ 1505698 w 2839697"/>
              <a:gd name="connsiteY45" fmla="*/ 1852613 h 2162528"/>
              <a:gd name="connsiteX46" fmla="*/ 1467598 w 2839697"/>
              <a:gd name="connsiteY46" fmla="*/ 1990725 h 2162528"/>
              <a:gd name="connsiteX47" fmla="*/ 1448548 w 2839697"/>
              <a:gd name="connsiteY47" fmla="*/ 2162175 h 2162528"/>
              <a:gd name="connsiteX48" fmla="*/ 1519986 w 2839697"/>
              <a:gd name="connsiteY48" fmla="*/ 1943100 h 2162528"/>
              <a:gd name="connsiteX49" fmla="*/ 1539036 w 2839697"/>
              <a:gd name="connsiteY49" fmla="*/ 1881188 h 2162528"/>
              <a:gd name="connsiteX50" fmla="*/ 1543798 w 2839697"/>
              <a:gd name="connsiteY50" fmla="*/ 1738313 h 2162528"/>
              <a:gd name="connsiteX51" fmla="*/ 1529511 w 2839697"/>
              <a:gd name="connsiteY51" fmla="*/ 1524000 h 2162528"/>
              <a:gd name="connsiteX52" fmla="*/ 1529511 w 2839697"/>
              <a:gd name="connsiteY52" fmla="*/ 1323975 h 2162528"/>
              <a:gd name="connsiteX53" fmla="*/ 1562848 w 2839697"/>
              <a:gd name="connsiteY53" fmla="*/ 1190625 h 2162528"/>
              <a:gd name="connsiteX54" fmla="*/ 1562848 w 2839697"/>
              <a:gd name="connsiteY54" fmla="*/ 1090613 h 2162528"/>
              <a:gd name="connsiteX55" fmla="*/ 1579517 w 2839697"/>
              <a:gd name="connsiteY55" fmla="*/ 988218 h 2162528"/>
              <a:gd name="connsiteX56" fmla="*/ 1800973 w 2839697"/>
              <a:gd name="connsiteY56" fmla="*/ 1154907 h 2162528"/>
              <a:gd name="connsiteX57" fmla="*/ 2126456 w 2839697"/>
              <a:gd name="connsiteY57" fmla="*/ 1537417 h 2162528"/>
              <a:gd name="connsiteX58" fmla="*/ 1928811 w 2839697"/>
              <a:gd name="connsiteY58" fmla="*/ 1256430 h 2162528"/>
              <a:gd name="connsiteX59" fmla="*/ 2197892 w 2839697"/>
              <a:gd name="connsiteY59" fmla="*/ 1351680 h 2162528"/>
              <a:gd name="connsiteX60" fmla="*/ 2281236 w 2839697"/>
              <a:gd name="connsiteY60" fmla="*/ 1482649 h 2162528"/>
              <a:gd name="connsiteX61" fmla="*/ 2266949 w 2839697"/>
              <a:gd name="connsiteY61" fmla="*/ 1365967 h 2162528"/>
              <a:gd name="connsiteX62" fmla="*/ 2615361 w 2839697"/>
              <a:gd name="connsiteY62" fmla="*/ 1450182 h 2162528"/>
              <a:gd name="connsiteX63" fmla="*/ 2416967 w 2839697"/>
              <a:gd name="connsiteY63" fmla="*/ 1361205 h 2162528"/>
              <a:gd name="connsiteX64" fmla="*/ 2574130 w 2839697"/>
              <a:gd name="connsiteY64" fmla="*/ 1289767 h 2162528"/>
              <a:gd name="connsiteX65" fmla="*/ 2338386 w 2839697"/>
              <a:gd name="connsiteY65" fmla="*/ 1342155 h 2162528"/>
              <a:gd name="connsiteX66" fmla="*/ 2178843 w 2839697"/>
              <a:gd name="connsiteY66" fmla="*/ 1289767 h 2162528"/>
              <a:gd name="connsiteX67" fmla="*/ 2243137 w 2839697"/>
              <a:gd name="connsiteY67" fmla="*/ 1242142 h 2162528"/>
              <a:gd name="connsiteX68" fmla="*/ 2121692 w 2839697"/>
              <a:gd name="connsiteY68" fmla="*/ 1280242 h 2162528"/>
              <a:gd name="connsiteX69" fmla="*/ 1897855 w 2839697"/>
              <a:gd name="connsiteY69" fmla="*/ 1173086 h 2162528"/>
              <a:gd name="connsiteX70" fmla="*/ 2119311 w 2839697"/>
              <a:gd name="connsiteY70" fmla="*/ 1163561 h 2162528"/>
              <a:gd name="connsiteX71" fmla="*/ 2033586 w 2839697"/>
              <a:gd name="connsiteY71" fmla="*/ 1134986 h 2162528"/>
              <a:gd name="connsiteX72" fmla="*/ 1838324 w 2839697"/>
              <a:gd name="connsiteY72" fmla="*/ 1132605 h 2162528"/>
              <a:gd name="connsiteX73" fmla="*/ 1667623 w 2839697"/>
              <a:gd name="connsiteY73" fmla="*/ 985838 h 2162528"/>
              <a:gd name="connsiteX74" fmla="*/ 1983580 w 2839697"/>
              <a:gd name="connsiteY74" fmla="*/ 1065930 h 2162528"/>
              <a:gd name="connsiteX75" fmla="*/ 1612854 w 2839697"/>
              <a:gd name="connsiteY75" fmla="*/ 919162 h 2162528"/>
              <a:gd name="connsiteX76" fmla="*/ 1558086 w 2839697"/>
              <a:gd name="connsiteY76" fmla="*/ 785813 h 2162528"/>
              <a:gd name="connsiteX77" fmla="*/ 1515223 w 2839697"/>
              <a:gd name="connsiteY77" fmla="*/ 685800 h 2162528"/>
              <a:gd name="connsiteX78" fmla="*/ 1486648 w 2839697"/>
              <a:gd name="connsiteY78" fmla="*/ 542925 h 2162528"/>
              <a:gd name="connsiteX79" fmla="*/ 1458073 w 2839697"/>
              <a:gd name="connsiteY79" fmla="*/ 376238 h 2162528"/>
              <a:gd name="connsiteX80" fmla="*/ 1524748 w 2839697"/>
              <a:gd name="connsiteY80" fmla="*/ 423863 h 2162528"/>
              <a:gd name="connsiteX81" fmla="*/ 1577136 w 2839697"/>
              <a:gd name="connsiteY81" fmla="*/ 452438 h 2162528"/>
              <a:gd name="connsiteX82" fmla="*/ 1716881 w 2839697"/>
              <a:gd name="connsiteY82" fmla="*/ 706361 h 2162528"/>
              <a:gd name="connsiteX83" fmla="*/ 1643062 w 2839697"/>
              <a:gd name="connsiteY83" fmla="*/ 477761 h 2162528"/>
              <a:gd name="connsiteX84" fmla="*/ 1826418 w 2839697"/>
              <a:gd name="connsiteY84" fmla="*/ 580155 h 2162528"/>
              <a:gd name="connsiteX85" fmla="*/ 1962149 w 2839697"/>
              <a:gd name="connsiteY85" fmla="*/ 830186 h 2162528"/>
              <a:gd name="connsiteX86" fmla="*/ 1859756 w 2839697"/>
              <a:gd name="connsiteY86" fmla="*/ 601586 h 2162528"/>
              <a:gd name="connsiteX87" fmla="*/ 2312193 w 2839697"/>
              <a:gd name="connsiteY87" fmla="*/ 863524 h 2162528"/>
              <a:gd name="connsiteX88" fmla="*/ 2552699 w 2839697"/>
              <a:gd name="connsiteY88" fmla="*/ 1077836 h 2162528"/>
              <a:gd name="connsiteX89" fmla="*/ 2464593 w 2839697"/>
              <a:gd name="connsiteY89" fmla="*/ 949249 h 2162528"/>
              <a:gd name="connsiteX90" fmla="*/ 2728911 w 2839697"/>
              <a:gd name="connsiteY90" fmla="*/ 1077836 h 2162528"/>
              <a:gd name="connsiteX91" fmla="*/ 2478880 w 2839697"/>
              <a:gd name="connsiteY91" fmla="*/ 908768 h 2162528"/>
              <a:gd name="connsiteX92" fmla="*/ 2566987 w 2839697"/>
              <a:gd name="connsiteY92" fmla="*/ 849237 h 2162528"/>
              <a:gd name="connsiteX93" fmla="*/ 2416968 w 2839697"/>
              <a:gd name="connsiteY93" fmla="*/ 875430 h 2162528"/>
              <a:gd name="connsiteX94" fmla="*/ 1902618 w 2839697"/>
              <a:gd name="connsiteY94" fmla="*/ 570629 h 2162528"/>
              <a:gd name="connsiteX95" fmla="*/ 2478879 w 2839697"/>
              <a:gd name="connsiteY95" fmla="*/ 601586 h 2162528"/>
              <a:gd name="connsiteX96" fmla="*/ 2619374 w 2839697"/>
              <a:gd name="connsiteY96" fmla="*/ 715886 h 2162528"/>
              <a:gd name="connsiteX97" fmla="*/ 2671762 w 2839697"/>
              <a:gd name="connsiteY97" fmla="*/ 930199 h 2162528"/>
              <a:gd name="connsiteX98" fmla="*/ 2647950 w 2839697"/>
              <a:gd name="connsiteY98" fmla="*/ 751605 h 2162528"/>
              <a:gd name="connsiteX99" fmla="*/ 2731293 w 2839697"/>
              <a:gd name="connsiteY99" fmla="*/ 827805 h 2162528"/>
              <a:gd name="connsiteX100" fmla="*/ 2738437 w 2839697"/>
              <a:gd name="connsiteY100" fmla="*/ 1015924 h 2162528"/>
              <a:gd name="connsiteX101" fmla="*/ 2838448 w 2839697"/>
              <a:gd name="connsiteY101" fmla="*/ 1068311 h 2162528"/>
              <a:gd name="connsiteX102" fmla="*/ 2769392 w 2839697"/>
              <a:gd name="connsiteY102" fmla="*/ 1011161 h 2162528"/>
              <a:gd name="connsiteX103" fmla="*/ 2755105 w 2839697"/>
              <a:gd name="connsiteY103" fmla="*/ 813517 h 2162528"/>
              <a:gd name="connsiteX104" fmla="*/ 2666998 w 2839697"/>
              <a:gd name="connsiteY104" fmla="*/ 720649 h 2162528"/>
              <a:gd name="connsiteX105" fmla="*/ 2509836 w 2839697"/>
              <a:gd name="connsiteY105" fmla="*/ 577774 h 2162528"/>
              <a:gd name="connsiteX106" fmla="*/ 1978817 w 2839697"/>
              <a:gd name="connsiteY106" fmla="*/ 542055 h 2162528"/>
              <a:gd name="connsiteX107" fmla="*/ 2712242 w 2839697"/>
              <a:gd name="connsiteY107" fmla="*/ 487286 h 2162528"/>
              <a:gd name="connsiteX108" fmla="*/ 2128836 w 2839697"/>
              <a:gd name="connsiteY108" fmla="*/ 453948 h 2162528"/>
              <a:gd name="connsiteX109" fmla="*/ 2478880 w 2839697"/>
              <a:gd name="connsiteY109" fmla="*/ 282499 h 2162528"/>
              <a:gd name="connsiteX110" fmla="*/ 1847849 w 2839697"/>
              <a:gd name="connsiteY110" fmla="*/ 523005 h 2162528"/>
              <a:gd name="connsiteX111" fmla="*/ 1472361 w 2839697"/>
              <a:gd name="connsiteY111" fmla="*/ 309563 h 2162528"/>
              <a:gd name="connsiteX112" fmla="*/ 1439023 w 2839697"/>
              <a:gd name="connsiteY112" fmla="*/ 200025 h 2162528"/>
              <a:gd name="connsiteX113" fmla="*/ 1453311 w 2839697"/>
              <a:gd name="connsiteY113" fmla="*/ 90488 h 2162528"/>
              <a:gd name="connsiteX114" fmla="*/ 1481885 w 2839697"/>
              <a:gd name="connsiteY114" fmla="*/ 0 h 2162528"/>
              <a:gd name="connsiteX115" fmla="*/ 1355680 w 2839697"/>
              <a:gd name="connsiteY115" fmla="*/ 0 h 216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839697" h="2162528">
                <a:moveTo>
                  <a:pt x="1355680" y="0"/>
                </a:moveTo>
                <a:cubicBezTo>
                  <a:pt x="1346155" y="54372"/>
                  <a:pt x="1333851" y="100806"/>
                  <a:pt x="1327104" y="142875"/>
                </a:cubicBezTo>
                <a:cubicBezTo>
                  <a:pt x="1320357" y="184944"/>
                  <a:pt x="1327626" y="231127"/>
                  <a:pt x="1315198" y="252413"/>
                </a:cubicBezTo>
                <a:cubicBezTo>
                  <a:pt x="1302770" y="273699"/>
                  <a:pt x="1026047" y="431869"/>
                  <a:pt x="823913" y="427755"/>
                </a:cubicBezTo>
                <a:cubicBezTo>
                  <a:pt x="621779" y="423641"/>
                  <a:pt x="259557" y="138433"/>
                  <a:pt x="102394" y="227730"/>
                </a:cubicBezTo>
                <a:cubicBezTo>
                  <a:pt x="323850" y="219396"/>
                  <a:pt x="481411" y="343616"/>
                  <a:pt x="478632" y="358698"/>
                </a:cubicBezTo>
                <a:cubicBezTo>
                  <a:pt x="461566" y="399973"/>
                  <a:pt x="232965" y="331314"/>
                  <a:pt x="0" y="475380"/>
                </a:cubicBezTo>
                <a:cubicBezTo>
                  <a:pt x="381397" y="355126"/>
                  <a:pt x="397669" y="404737"/>
                  <a:pt x="531019" y="406324"/>
                </a:cubicBezTo>
                <a:cubicBezTo>
                  <a:pt x="647700" y="438867"/>
                  <a:pt x="822596" y="453803"/>
                  <a:pt x="800099" y="484904"/>
                </a:cubicBezTo>
                <a:cubicBezTo>
                  <a:pt x="772840" y="573155"/>
                  <a:pt x="251176" y="756048"/>
                  <a:pt x="217442" y="783432"/>
                </a:cubicBezTo>
                <a:cubicBezTo>
                  <a:pt x="183708" y="810816"/>
                  <a:pt x="526379" y="660469"/>
                  <a:pt x="597692" y="649211"/>
                </a:cubicBezTo>
                <a:cubicBezTo>
                  <a:pt x="619000" y="652241"/>
                  <a:pt x="471883" y="1098473"/>
                  <a:pt x="638174" y="618254"/>
                </a:cubicBezTo>
                <a:cubicBezTo>
                  <a:pt x="681037" y="594045"/>
                  <a:pt x="815180" y="526975"/>
                  <a:pt x="842962" y="492049"/>
                </a:cubicBezTo>
                <a:cubicBezTo>
                  <a:pt x="885031" y="495223"/>
                  <a:pt x="916384" y="440851"/>
                  <a:pt x="933450" y="480142"/>
                </a:cubicBezTo>
                <a:cubicBezTo>
                  <a:pt x="950516" y="519433"/>
                  <a:pt x="944166" y="682152"/>
                  <a:pt x="957263" y="739699"/>
                </a:cubicBezTo>
                <a:cubicBezTo>
                  <a:pt x="970360" y="797246"/>
                  <a:pt x="976709" y="464665"/>
                  <a:pt x="990600" y="465855"/>
                </a:cubicBezTo>
                <a:cubicBezTo>
                  <a:pt x="1004491" y="467045"/>
                  <a:pt x="1123157" y="415451"/>
                  <a:pt x="1131094" y="430136"/>
                </a:cubicBezTo>
                <a:cubicBezTo>
                  <a:pt x="1148556" y="487683"/>
                  <a:pt x="1053304" y="633336"/>
                  <a:pt x="1066798" y="658736"/>
                </a:cubicBezTo>
                <a:cubicBezTo>
                  <a:pt x="1061242" y="711124"/>
                  <a:pt x="1109265" y="569042"/>
                  <a:pt x="1121568" y="592061"/>
                </a:cubicBezTo>
                <a:cubicBezTo>
                  <a:pt x="1133871" y="615080"/>
                  <a:pt x="1127521" y="846062"/>
                  <a:pt x="1140618" y="796849"/>
                </a:cubicBezTo>
                <a:cubicBezTo>
                  <a:pt x="1153715" y="747636"/>
                  <a:pt x="1146447" y="450232"/>
                  <a:pt x="1178719" y="413468"/>
                </a:cubicBezTo>
                <a:cubicBezTo>
                  <a:pt x="1210991" y="376704"/>
                  <a:pt x="1287689" y="333230"/>
                  <a:pt x="1315198" y="342900"/>
                </a:cubicBezTo>
                <a:cubicBezTo>
                  <a:pt x="1342707" y="352570"/>
                  <a:pt x="1330279" y="411957"/>
                  <a:pt x="1343773" y="471488"/>
                </a:cubicBezTo>
                <a:cubicBezTo>
                  <a:pt x="1357267" y="531019"/>
                  <a:pt x="1383461" y="640557"/>
                  <a:pt x="1396161" y="700088"/>
                </a:cubicBezTo>
                <a:cubicBezTo>
                  <a:pt x="1408861" y="759619"/>
                  <a:pt x="1431085" y="789781"/>
                  <a:pt x="1419973" y="828675"/>
                </a:cubicBezTo>
                <a:cubicBezTo>
                  <a:pt x="1408861" y="867569"/>
                  <a:pt x="1326311" y="925512"/>
                  <a:pt x="1329486" y="933450"/>
                </a:cubicBezTo>
                <a:cubicBezTo>
                  <a:pt x="1365998" y="912813"/>
                  <a:pt x="1420767" y="869951"/>
                  <a:pt x="1439023" y="871538"/>
                </a:cubicBezTo>
                <a:cubicBezTo>
                  <a:pt x="1457279" y="873126"/>
                  <a:pt x="1442595" y="912813"/>
                  <a:pt x="1439023" y="942975"/>
                </a:cubicBezTo>
                <a:cubicBezTo>
                  <a:pt x="1435451" y="973137"/>
                  <a:pt x="1432672" y="1012032"/>
                  <a:pt x="1417591" y="1052513"/>
                </a:cubicBezTo>
                <a:cubicBezTo>
                  <a:pt x="1402510" y="1092994"/>
                  <a:pt x="1408861" y="1135857"/>
                  <a:pt x="1348536" y="1185863"/>
                </a:cubicBezTo>
                <a:cubicBezTo>
                  <a:pt x="1288211" y="1235869"/>
                  <a:pt x="1162526" y="1326897"/>
                  <a:pt x="1055642" y="1352549"/>
                </a:cubicBezTo>
                <a:cubicBezTo>
                  <a:pt x="948758" y="1378201"/>
                  <a:pt x="821259" y="1287929"/>
                  <a:pt x="707231" y="1339774"/>
                </a:cubicBezTo>
                <a:cubicBezTo>
                  <a:pt x="821804" y="1334469"/>
                  <a:pt x="955153" y="1369394"/>
                  <a:pt x="916781" y="1387398"/>
                </a:cubicBezTo>
                <a:cubicBezTo>
                  <a:pt x="878409" y="1405402"/>
                  <a:pt x="475683" y="1412730"/>
                  <a:pt x="562723" y="1421606"/>
                </a:cubicBezTo>
                <a:cubicBezTo>
                  <a:pt x="777829" y="1447006"/>
                  <a:pt x="1002460" y="1439068"/>
                  <a:pt x="1229473" y="1347787"/>
                </a:cubicBezTo>
                <a:lnTo>
                  <a:pt x="1191373" y="1466850"/>
                </a:lnTo>
                <a:lnTo>
                  <a:pt x="1234236" y="1414463"/>
                </a:lnTo>
                <a:lnTo>
                  <a:pt x="1262811" y="1328738"/>
                </a:lnTo>
                <a:cubicBezTo>
                  <a:pt x="1308848" y="1289050"/>
                  <a:pt x="1377904" y="1208088"/>
                  <a:pt x="1400923" y="1209675"/>
                </a:cubicBezTo>
                <a:cubicBezTo>
                  <a:pt x="1423942" y="1211262"/>
                  <a:pt x="1401717" y="1307307"/>
                  <a:pt x="1400923" y="1338263"/>
                </a:cubicBezTo>
                <a:cubicBezTo>
                  <a:pt x="1400129" y="1369219"/>
                  <a:pt x="1406480" y="1373982"/>
                  <a:pt x="1396161" y="1395413"/>
                </a:cubicBezTo>
                <a:cubicBezTo>
                  <a:pt x="1385842" y="1416844"/>
                  <a:pt x="1365999" y="1438275"/>
                  <a:pt x="1339011" y="1466850"/>
                </a:cubicBezTo>
                <a:cubicBezTo>
                  <a:pt x="1312023" y="1495425"/>
                  <a:pt x="1221536" y="1570832"/>
                  <a:pt x="1234236" y="1566863"/>
                </a:cubicBezTo>
                <a:cubicBezTo>
                  <a:pt x="1246936" y="1562894"/>
                  <a:pt x="1377111" y="1440657"/>
                  <a:pt x="1415211" y="1443038"/>
                </a:cubicBezTo>
                <a:cubicBezTo>
                  <a:pt x="1453311" y="1445419"/>
                  <a:pt x="1447755" y="1512888"/>
                  <a:pt x="1462836" y="1581150"/>
                </a:cubicBezTo>
                <a:cubicBezTo>
                  <a:pt x="1477917" y="1649412"/>
                  <a:pt x="1504904" y="1784351"/>
                  <a:pt x="1505698" y="1852613"/>
                </a:cubicBezTo>
                <a:cubicBezTo>
                  <a:pt x="1506492" y="1920875"/>
                  <a:pt x="1477123" y="1939131"/>
                  <a:pt x="1467598" y="1990725"/>
                </a:cubicBezTo>
                <a:cubicBezTo>
                  <a:pt x="1458073" y="2042319"/>
                  <a:pt x="1439817" y="2170112"/>
                  <a:pt x="1448548" y="2162175"/>
                </a:cubicBezTo>
                <a:cubicBezTo>
                  <a:pt x="1457279" y="2154238"/>
                  <a:pt x="1504905" y="1989931"/>
                  <a:pt x="1519986" y="1943100"/>
                </a:cubicBezTo>
                <a:cubicBezTo>
                  <a:pt x="1535067" y="1896269"/>
                  <a:pt x="1535067" y="1915319"/>
                  <a:pt x="1539036" y="1881188"/>
                </a:cubicBezTo>
                <a:cubicBezTo>
                  <a:pt x="1543005" y="1847057"/>
                  <a:pt x="1545385" y="1797844"/>
                  <a:pt x="1543798" y="1738313"/>
                </a:cubicBezTo>
                <a:cubicBezTo>
                  <a:pt x="1542211" y="1678782"/>
                  <a:pt x="1531892" y="1593056"/>
                  <a:pt x="1529511" y="1524000"/>
                </a:cubicBezTo>
                <a:cubicBezTo>
                  <a:pt x="1527130" y="1454944"/>
                  <a:pt x="1523955" y="1379537"/>
                  <a:pt x="1529511" y="1323975"/>
                </a:cubicBezTo>
                <a:cubicBezTo>
                  <a:pt x="1535067" y="1268413"/>
                  <a:pt x="1557292" y="1229519"/>
                  <a:pt x="1562848" y="1190625"/>
                </a:cubicBezTo>
                <a:cubicBezTo>
                  <a:pt x="1568404" y="1151731"/>
                  <a:pt x="1560070" y="1124348"/>
                  <a:pt x="1562848" y="1090613"/>
                </a:cubicBezTo>
                <a:cubicBezTo>
                  <a:pt x="1565626" y="1056879"/>
                  <a:pt x="1539830" y="977502"/>
                  <a:pt x="1579517" y="988218"/>
                </a:cubicBezTo>
                <a:cubicBezTo>
                  <a:pt x="1619204" y="998934"/>
                  <a:pt x="1709817" y="1063374"/>
                  <a:pt x="1800973" y="1154907"/>
                </a:cubicBezTo>
                <a:cubicBezTo>
                  <a:pt x="1892129" y="1246440"/>
                  <a:pt x="1994025" y="1515338"/>
                  <a:pt x="2126456" y="1537417"/>
                </a:cubicBezTo>
                <a:cubicBezTo>
                  <a:pt x="1965993" y="1402335"/>
                  <a:pt x="1937146" y="1297705"/>
                  <a:pt x="1928811" y="1256430"/>
                </a:cubicBezTo>
                <a:cubicBezTo>
                  <a:pt x="1920476" y="1215155"/>
                  <a:pt x="2139154" y="1313977"/>
                  <a:pt x="2197892" y="1351680"/>
                </a:cubicBezTo>
                <a:cubicBezTo>
                  <a:pt x="2256630" y="1389383"/>
                  <a:pt x="2254645" y="1460821"/>
                  <a:pt x="2281236" y="1482649"/>
                </a:cubicBezTo>
                <a:cubicBezTo>
                  <a:pt x="2307827" y="1504477"/>
                  <a:pt x="2211262" y="1371378"/>
                  <a:pt x="2266949" y="1365967"/>
                </a:cubicBezTo>
                <a:cubicBezTo>
                  <a:pt x="2322636" y="1360556"/>
                  <a:pt x="2560592" y="1456532"/>
                  <a:pt x="2615361" y="1450182"/>
                </a:cubicBezTo>
                <a:cubicBezTo>
                  <a:pt x="2670130" y="1443832"/>
                  <a:pt x="2423839" y="1387941"/>
                  <a:pt x="2416967" y="1361205"/>
                </a:cubicBezTo>
                <a:cubicBezTo>
                  <a:pt x="2410095" y="1334469"/>
                  <a:pt x="2616993" y="1287386"/>
                  <a:pt x="2574130" y="1289767"/>
                </a:cubicBezTo>
                <a:cubicBezTo>
                  <a:pt x="2531268" y="1292148"/>
                  <a:pt x="2376883" y="1349299"/>
                  <a:pt x="2338386" y="1342155"/>
                </a:cubicBezTo>
                <a:cubicBezTo>
                  <a:pt x="2299889" y="1335011"/>
                  <a:pt x="2176065" y="1316754"/>
                  <a:pt x="2178843" y="1289767"/>
                </a:cubicBezTo>
                <a:cubicBezTo>
                  <a:pt x="2181621" y="1262780"/>
                  <a:pt x="2280046" y="1236586"/>
                  <a:pt x="2243137" y="1242142"/>
                </a:cubicBezTo>
                <a:cubicBezTo>
                  <a:pt x="2206228" y="1247698"/>
                  <a:pt x="2142727" y="1286592"/>
                  <a:pt x="2121692" y="1280242"/>
                </a:cubicBezTo>
                <a:cubicBezTo>
                  <a:pt x="2100658" y="1273892"/>
                  <a:pt x="1898252" y="1192533"/>
                  <a:pt x="1897855" y="1173086"/>
                </a:cubicBezTo>
                <a:cubicBezTo>
                  <a:pt x="1897458" y="1153639"/>
                  <a:pt x="2040730" y="1147686"/>
                  <a:pt x="2119311" y="1163561"/>
                </a:cubicBezTo>
                <a:cubicBezTo>
                  <a:pt x="2105024" y="1150861"/>
                  <a:pt x="2080417" y="1140145"/>
                  <a:pt x="2033586" y="1134986"/>
                </a:cubicBezTo>
                <a:cubicBezTo>
                  <a:pt x="1986755" y="1129827"/>
                  <a:pt x="1883443" y="1155875"/>
                  <a:pt x="1838324" y="1132605"/>
                </a:cubicBezTo>
                <a:cubicBezTo>
                  <a:pt x="1805236" y="1092414"/>
                  <a:pt x="1643414" y="996951"/>
                  <a:pt x="1667623" y="985838"/>
                </a:cubicBezTo>
                <a:cubicBezTo>
                  <a:pt x="1691832" y="974726"/>
                  <a:pt x="2005011" y="1083790"/>
                  <a:pt x="1983580" y="1065930"/>
                </a:cubicBezTo>
                <a:cubicBezTo>
                  <a:pt x="1962149" y="1048071"/>
                  <a:pt x="1683770" y="965848"/>
                  <a:pt x="1612854" y="919162"/>
                </a:cubicBezTo>
                <a:cubicBezTo>
                  <a:pt x="1541938" y="872476"/>
                  <a:pt x="1574358" y="824707"/>
                  <a:pt x="1558086" y="785813"/>
                </a:cubicBezTo>
                <a:cubicBezTo>
                  <a:pt x="1541814" y="746919"/>
                  <a:pt x="1527129" y="726281"/>
                  <a:pt x="1515223" y="685800"/>
                </a:cubicBezTo>
                <a:cubicBezTo>
                  <a:pt x="1503317" y="645319"/>
                  <a:pt x="1496173" y="594519"/>
                  <a:pt x="1486648" y="542925"/>
                </a:cubicBezTo>
                <a:cubicBezTo>
                  <a:pt x="1477123" y="491331"/>
                  <a:pt x="1451723" y="396082"/>
                  <a:pt x="1458073" y="376238"/>
                </a:cubicBezTo>
                <a:cubicBezTo>
                  <a:pt x="1464423" y="356394"/>
                  <a:pt x="1504904" y="411163"/>
                  <a:pt x="1524748" y="423863"/>
                </a:cubicBezTo>
                <a:lnTo>
                  <a:pt x="1577136" y="452438"/>
                </a:lnTo>
                <a:cubicBezTo>
                  <a:pt x="1606777" y="470152"/>
                  <a:pt x="1594372" y="637847"/>
                  <a:pt x="1716881" y="706361"/>
                </a:cubicBezTo>
                <a:cubicBezTo>
                  <a:pt x="1756841" y="754238"/>
                  <a:pt x="1589087" y="544436"/>
                  <a:pt x="1643062" y="477761"/>
                </a:cubicBezTo>
                <a:cubicBezTo>
                  <a:pt x="1653381" y="465855"/>
                  <a:pt x="1773237" y="521418"/>
                  <a:pt x="1826418" y="580155"/>
                </a:cubicBezTo>
                <a:cubicBezTo>
                  <a:pt x="1822449" y="638892"/>
                  <a:pt x="1948655" y="835742"/>
                  <a:pt x="1962149" y="830186"/>
                </a:cubicBezTo>
                <a:cubicBezTo>
                  <a:pt x="2029618" y="891305"/>
                  <a:pt x="1801415" y="596030"/>
                  <a:pt x="1859756" y="601586"/>
                </a:cubicBezTo>
                <a:cubicBezTo>
                  <a:pt x="1918097" y="607142"/>
                  <a:pt x="2228056" y="824630"/>
                  <a:pt x="2312193" y="863524"/>
                </a:cubicBezTo>
                <a:cubicBezTo>
                  <a:pt x="2396330" y="902418"/>
                  <a:pt x="2499518" y="1038546"/>
                  <a:pt x="2552699" y="1077836"/>
                </a:cubicBezTo>
                <a:cubicBezTo>
                  <a:pt x="2605880" y="1117127"/>
                  <a:pt x="2435224" y="949249"/>
                  <a:pt x="2464593" y="949249"/>
                </a:cubicBezTo>
                <a:cubicBezTo>
                  <a:pt x="2493962" y="949249"/>
                  <a:pt x="2708274" y="1084583"/>
                  <a:pt x="2728911" y="1077836"/>
                </a:cubicBezTo>
                <a:cubicBezTo>
                  <a:pt x="2749548" y="1071089"/>
                  <a:pt x="2511820" y="946074"/>
                  <a:pt x="2478880" y="908768"/>
                </a:cubicBezTo>
                <a:cubicBezTo>
                  <a:pt x="2445940" y="871462"/>
                  <a:pt x="2495549" y="780974"/>
                  <a:pt x="2566987" y="849237"/>
                </a:cubicBezTo>
                <a:cubicBezTo>
                  <a:pt x="2540793" y="767480"/>
                  <a:pt x="2474118" y="801214"/>
                  <a:pt x="2416968" y="875430"/>
                </a:cubicBezTo>
                <a:cubicBezTo>
                  <a:pt x="2312193" y="828202"/>
                  <a:pt x="1888728" y="602776"/>
                  <a:pt x="1902618" y="570629"/>
                </a:cubicBezTo>
                <a:cubicBezTo>
                  <a:pt x="2031999" y="590870"/>
                  <a:pt x="2424111" y="567851"/>
                  <a:pt x="2478879" y="601586"/>
                </a:cubicBezTo>
                <a:cubicBezTo>
                  <a:pt x="2566985" y="597220"/>
                  <a:pt x="2624533" y="703583"/>
                  <a:pt x="2619374" y="715886"/>
                </a:cubicBezTo>
                <a:cubicBezTo>
                  <a:pt x="2614215" y="728189"/>
                  <a:pt x="2681287" y="967505"/>
                  <a:pt x="2671762" y="930199"/>
                </a:cubicBezTo>
                <a:cubicBezTo>
                  <a:pt x="2662237" y="892893"/>
                  <a:pt x="2640409" y="753986"/>
                  <a:pt x="2647950" y="751605"/>
                </a:cubicBezTo>
                <a:cubicBezTo>
                  <a:pt x="2655491" y="749224"/>
                  <a:pt x="2716212" y="783752"/>
                  <a:pt x="2731293" y="827805"/>
                </a:cubicBezTo>
                <a:cubicBezTo>
                  <a:pt x="2746374" y="871858"/>
                  <a:pt x="2720578" y="975840"/>
                  <a:pt x="2738437" y="1015924"/>
                </a:cubicBezTo>
                <a:cubicBezTo>
                  <a:pt x="2754312" y="1021083"/>
                  <a:pt x="2835273" y="1072677"/>
                  <a:pt x="2838448" y="1068311"/>
                </a:cubicBezTo>
                <a:cubicBezTo>
                  <a:pt x="2849560" y="1042514"/>
                  <a:pt x="2783283" y="1053627"/>
                  <a:pt x="2769392" y="1011161"/>
                </a:cubicBezTo>
                <a:cubicBezTo>
                  <a:pt x="2755502" y="968695"/>
                  <a:pt x="2776536" y="847251"/>
                  <a:pt x="2755105" y="813517"/>
                </a:cubicBezTo>
                <a:cubicBezTo>
                  <a:pt x="2733674" y="779783"/>
                  <a:pt x="2702717" y="759146"/>
                  <a:pt x="2666998" y="720649"/>
                </a:cubicBezTo>
                <a:cubicBezTo>
                  <a:pt x="2643582" y="652387"/>
                  <a:pt x="2621358" y="610318"/>
                  <a:pt x="2509836" y="577774"/>
                </a:cubicBezTo>
                <a:cubicBezTo>
                  <a:pt x="2398314" y="545230"/>
                  <a:pt x="1958180" y="572217"/>
                  <a:pt x="1978817" y="542055"/>
                </a:cubicBezTo>
                <a:cubicBezTo>
                  <a:pt x="1999454" y="511893"/>
                  <a:pt x="2530870" y="463870"/>
                  <a:pt x="2712242" y="487286"/>
                </a:cubicBezTo>
                <a:cubicBezTo>
                  <a:pt x="2407839" y="401164"/>
                  <a:pt x="2167730" y="488079"/>
                  <a:pt x="2128836" y="453948"/>
                </a:cubicBezTo>
                <a:cubicBezTo>
                  <a:pt x="2192336" y="393623"/>
                  <a:pt x="2222499" y="372987"/>
                  <a:pt x="2478880" y="282499"/>
                </a:cubicBezTo>
                <a:cubicBezTo>
                  <a:pt x="2289967" y="249162"/>
                  <a:pt x="2009252" y="551038"/>
                  <a:pt x="1847849" y="523005"/>
                </a:cubicBezTo>
                <a:lnTo>
                  <a:pt x="1472361" y="309563"/>
                </a:lnTo>
                <a:cubicBezTo>
                  <a:pt x="1461248" y="273050"/>
                  <a:pt x="1442198" y="236537"/>
                  <a:pt x="1439023" y="200025"/>
                </a:cubicBezTo>
                <a:cubicBezTo>
                  <a:pt x="1435848" y="163513"/>
                  <a:pt x="1448549" y="118269"/>
                  <a:pt x="1453311" y="90488"/>
                </a:cubicBezTo>
                <a:cubicBezTo>
                  <a:pt x="1458074" y="62707"/>
                  <a:pt x="1499347" y="8731"/>
                  <a:pt x="1481885" y="0"/>
                </a:cubicBezTo>
                <a:lnTo>
                  <a:pt x="1355680" y="0"/>
                </a:lnTo>
                <a:close/>
              </a:path>
            </a:pathLst>
          </a:custGeom>
          <a:solidFill>
            <a:srgbClr val="753805"/>
          </a:solidFill>
          <a:ln>
            <a:solidFill>
              <a:srgbClr val="74300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81970" y="285750"/>
            <a:ext cx="3704061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Root system of plant responds to stimulus of gravity</a:t>
            </a:r>
          </a:p>
        </p:txBody>
      </p:sp>
    </p:spTree>
    <p:extLst>
      <p:ext uri="{BB962C8B-B14F-4D97-AF65-F5344CB8AC3E}">
        <p14:creationId xmlns:p14="http://schemas.microsoft.com/office/powerpoint/2010/main" val="1871108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6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633588" y="361950"/>
            <a:ext cx="234315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Hydrotropism :</a:t>
            </a: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22331" r="55885" b="50455"/>
          <a:stretch/>
        </p:blipFill>
        <p:spPr bwMode="auto">
          <a:xfrm>
            <a:off x="644474" y="971550"/>
            <a:ext cx="4687604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22331" r="55885" b="50455"/>
          <a:stretch/>
        </p:blipFill>
        <p:spPr bwMode="auto">
          <a:xfrm>
            <a:off x="644474" y="971550"/>
            <a:ext cx="4687604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22331" r="55885" b="50455"/>
          <a:stretch/>
        </p:blipFill>
        <p:spPr bwMode="auto">
          <a:xfrm>
            <a:off x="644474" y="971550"/>
            <a:ext cx="4687604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22331" r="55886" b="50455"/>
          <a:stretch/>
        </p:blipFill>
        <p:spPr bwMode="auto">
          <a:xfrm>
            <a:off x="644474" y="971550"/>
            <a:ext cx="4687604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81970" y="285750"/>
            <a:ext cx="3704061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Root system of plant responds to stimulus of </a:t>
            </a:r>
            <a:r>
              <a:rPr lang="en-US" dirty="0" smtClean="0">
                <a:latin typeface="Bookman Old Style" pitchFamily="18" charset="0"/>
              </a:rPr>
              <a:t>water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78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633588" y="361950"/>
            <a:ext cx="234315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Chemotropism :</a:t>
            </a: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3"/>
          <a:stretch/>
        </p:blipFill>
        <p:spPr bwMode="auto">
          <a:xfrm>
            <a:off x="633587" y="-266593"/>
            <a:ext cx="6605413" cy="50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Oval 196"/>
          <p:cNvSpPr/>
          <p:nvPr/>
        </p:nvSpPr>
        <p:spPr>
          <a:xfrm>
            <a:off x="3623404" y="841149"/>
            <a:ext cx="50292" cy="4572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566256" y="805429"/>
            <a:ext cx="50292" cy="4572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3609595" y="759709"/>
            <a:ext cx="50292" cy="4572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3519581" y="759709"/>
            <a:ext cx="50292" cy="4572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3501961" y="829242"/>
            <a:ext cx="50292" cy="4572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3573398" y="857817"/>
            <a:ext cx="50292" cy="4572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121" name="Freeform 5120"/>
          <p:cNvSpPr/>
          <p:nvPr/>
        </p:nvSpPr>
        <p:spPr>
          <a:xfrm>
            <a:off x="3353740" y="3530772"/>
            <a:ext cx="380060" cy="90398"/>
          </a:xfrm>
          <a:custGeom>
            <a:avLst/>
            <a:gdLst>
              <a:gd name="connsiteX0" fmla="*/ 8217 w 315659"/>
              <a:gd name="connsiteY0" fmla="*/ 24143 h 78824"/>
              <a:gd name="connsiteX1" fmla="*/ 309842 w 315659"/>
              <a:gd name="connsiteY1" fmla="*/ 1918 h 78824"/>
              <a:gd name="connsiteX2" fmla="*/ 198717 w 315659"/>
              <a:gd name="connsiteY2" fmla="*/ 71768 h 78824"/>
              <a:gd name="connsiteX3" fmla="*/ 93942 w 315659"/>
              <a:gd name="connsiteY3" fmla="*/ 71768 h 78824"/>
              <a:gd name="connsiteX4" fmla="*/ 8217 w 315659"/>
              <a:gd name="connsiteY4" fmla="*/ 24143 h 78824"/>
              <a:gd name="connsiteX0" fmla="*/ 7161 w 296530"/>
              <a:gd name="connsiteY0" fmla="*/ 9632 h 64313"/>
              <a:gd name="connsiteX1" fmla="*/ 289736 w 296530"/>
              <a:gd name="connsiteY1" fmla="*/ 4076 h 64313"/>
              <a:gd name="connsiteX2" fmla="*/ 197661 w 296530"/>
              <a:gd name="connsiteY2" fmla="*/ 57257 h 64313"/>
              <a:gd name="connsiteX3" fmla="*/ 92886 w 296530"/>
              <a:gd name="connsiteY3" fmla="*/ 57257 h 64313"/>
              <a:gd name="connsiteX4" fmla="*/ 7161 w 296530"/>
              <a:gd name="connsiteY4" fmla="*/ 9632 h 64313"/>
              <a:gd name="connsiteX0" fmla="*/ 6390 w 282442"/>
              <a:gd name="connsiteY0" fmla="*/ 6412 h 61093"/>
              <a:gd name="connsiteX1" fmla="*/ 274678 w 282442"/>
              <a:gd name="connsiteY1" fmla="*/ 5619 h 61093"/>
              <a:gd name="connsiteX2" fmla="*/ 196890 w 282442"/>
              <a:gd name="connsiteY2" fmla="*/ 54037 h 61093"/>
              <a:gd name="connsiteX3" fmla="*/ 92115 w 282442"/>
              <a:gd name="connsiteY3" fmla="*/ 54037 h 61093"/>
              <a:gd name="connsiteX4" fmla="*/ 6390 w 282442"/>
              <a:gd name="connsiteY4" fmla="*/ 6412 h 61093"/>
              <a:gd name="connsiteX0" fmla="*/ 6901 w 291804"/>
              <a:gd name="connsiteY0" fmla="*/ 11477 h 66158"/>
              <a:gd name="connsiteX1" fmla="*/ 284714 w 291804"/>
              <a:gd name="connsiteY1" fmla="*/ 3541 h 66158"/>
              <a:gd name="connsiteX2" fmla="*/ 197401 w 291804"/>
              <a:gd name="connsiteY2" fmla="*/ 59102 h 66158"/>
              <a:gd name="connsiteX3" fmla="*/ 92626 w 291804"/>
              <a:gd name="connsiteY3" fmla="*/ 59102 h 66158"/>
              <a:gd name="connsiteX4" fmla="*/ 6901 w 291804"/>
              <a:gd name="connsiteY4" fmla="*/ 11477 h 66158"/>
              <a:gd name="connsiteX0" fmla="*/ 4 w 280710"/>
              <a:gd name="connsiteY0" fmla="*/ 8995 h 63676"/>
              <a:gd name="connsiteX1" fmla="*/ 83348 w 280710"/>
              <a:gd name="connsiteY1" fmla="*/ 19314 h 63676"/>
              <a:gd name="connsiteX2" fmla="*/ 277817 w 280710"/>
              <a:gd name="connsiteY2" fmla="*/ 1059 h 63676"/>
              <a:gd name="connsiteX3" fmla="*/ 190504 w 280710"/>
              <a:gd name="connsiteY3" fmla="*/ 56620 h 63676"/>
              <a:gd name="connsiteX4" fmla="*/ 85729 w 280710"/>
              <a:gd name="connsiteY4" fmla="*/ 56620 h 63676"/>
              <a:gd name="connsiteX5" fmla="*/ 4 w 280710"/>
              <a:gd name="connsiteY5" fmla="*/ 8995 h 63676"/>
              <a:gd name="connsiteX0" fmla="*/ 4 w 277893"/>
              <a:gd name="connsiteY0" fmla="*/ 13154 h 67835"/>
              <a:gd name="connsiteX1" fmla="*/ 83348 w 277893"/>
              <a:gd name="connsiteY1" fmla="*/ 23473 h 67835"/>
              <a:gd name="connsiteX2" fmla="*/ 176217 w 277893"/>
              <a:gd name="connsiteY2" fmla="*/ 4423 h 67835"/>
              <a:gd name="connsiteX3" fmla="*/ 277817 w 277893"/>
              <a:gd name="connsiteY3" fmla="*/ 5218 h 67835"/>
              <a:gd name="connsiteX4" fmla="*/ 190504 w 277893"/>
              <a:gd name="connsiteY4" fmla="*/ 60779 h 67835"/>
              <a:gd name="connsiteX5" fmla="*/ 85729 w 277893"/>
              <a:gd name="connsiteY5" fmla="*/ 60779 h 67835"/>
              <a:gd name="connsiteX6" fmla="*/ 4 w 277893"/>
              <a:gd name="connsiteY6" fmla="*/ 13154 h 67835"/>
              <a:gd name="connsiteX0" fmla="*/ 4 w 277846"/>
              <a:gd name="connsiteY0" fmla="*/ 9390 h 64071"/>
              <a:gd name="connsiteX1" fmla="*/ 83348 w 277846"/>
              <a:gd name="connsiteY1" fmla="*/ 19709 h 64071"/>
              <a:gd name="connsiteX2" fmla="*/ 176217 w 277846"/>
              <a:gd name="connsiteY2" fmla="*/ 659 h 64071"/>
              <a:gd name="connsiteX3" fmla="*/ 200030 w 277846"/>
              <a:gd name="connsiteY3" fmla="*/ 14947 h 64071"/>
              <a:gd name="connsiteX4" fmla="*/ 277817 w 277846"/>
              <a:gd name="connsiteY4" fmla="*/ 1454 h 64071"/>
              <a:gd name="connsiteX5" fmla="*/ 190504 w 277846"/>
              <a:gd name="connsiteY5" fmla="*/ 57015 h 64071"/>
              <a:gd name="connsiteX6" fmla="*/ 85729 w 277846"/>
              <a:gd name="connsiteY6" fmla="*/ 57015 h 64071"/>
              <a:gd name="connsiteX7" fmla="*/ 4 w 277846"/>
              <a:gd name="connsiteY7" fmla="*/ 9390 h 64071"/>
              <a:gd name="connsiteX0" fmla="*/ 4 w 277846"/>
              <a:gd name="connsiteY0" fmla="*/ 9390 h 64071"/>
              <a:gd name="connsiteX1" fmla="*/ 83348 w 277846"/>
              <a:gd name="connsiteY1" fmla="*/ 19709 h 64071"/>
              <a:gd name="connsiteX2" fmla="*/ 157167 w 277846"/>
              <a:gd name="connsiteY2" fmla="*/ 5421 h 64071"/>
              <a:gd name="connsiteX3" fmla="*/ 200030 w 277846"/>
              <a:gd name="connsiteY3" fmla="*/ 14947 h 64071"/>
              <a:gd name="connsiteX4" fmla="*/ 277817 w 277846"/>
              <a:gd name="connsiteY4" fmla="*/ 1454 h 64071"/>
              <a:gd name="connsiteX5" fmla="*/ 190504 w 277846"/>
              <a:gd name="connsiteY5" fmla="*/ 57015 h 64071"/>
              <a:gd name="connsiteX6" fmla="*/ 85729 w 277846"/>
              <a:gd name="connsiteY6" fmla="*/ 57015 h 64071"/>
              <a:gd name="connsiteX7" fmla="*/ 4 w 277846"/>
              <a:gd name="connsiteY7" fmla="*/ 9390 h 64071"/>
              <a:gd name="connsiteX0" fmla="*/ 676 w 278518"/>
              <a:gd name="connsiteY0" fmla="*/ 11565 h 66246"/>
              <a:gd name="connsiteX1" fmla="*/ 48302 w 278518"/>
              <a:gd name="connsiteY1" fmla="*/ 454 h 66246"/>
              <a:gd name="connsiteX2" fmla="*/ 84020 w 278518"/>
              <a:gd name="connsiteY2" fmla="*/ 21884 h 66246"/>
              <a:gd name="connsiteX3" fmla="*/ 157839 w 278518"/>
              <a:gd name="connsiteY3" fmla="*/ 7596 h 66246"/>
              <a:gd name="connsiteX4" fmla="*/ 200702 w 278518"/>
              <a:gd name="connsiteY4" fmla="*/ 17122 h 66246"/>
              <a:gd name="connsiteX5" fmla="*/ 278489 w 278518"/>
              <a:gd name="connsiteY5" fmla="*/ 3629 h 66246"/>
              <a:gd name="connsiteX6" fmla="*/ 191176 w 278518"/>
              <a:gd name="connsiteY6" fmla="*/ 59190 h 66246"/>
              <a:gd name="connsiteX7" fmla="*/ 86401 w 278518"/>
              <a:gd name="connsiteY7" fmla="*/ 59190 h 66246"/>
              <a:gd name="connsiteX8" fmla="*/ 676 w 278518"/>
              <a:gd name="connsiteY8" fmla="*/ 11565 h 66246"/>
              <a:gd name="connsiteX0" fmla="*/ 676 w 278518"/>
              <a:gd name="connsiteY0" fmla="*/ 11565 h 66246"/>
              <a:gd name="connsiteX1" fmla="*/ 48302 w 278518"/>
              <a:gd name="connsiteY1" fmla="*/ 454 h 66246"/>
              <a:gd name="connsiteX2" fmla="*/ 84020 w 278518"/>
              <a:gd name="connsiteY2" fmla="*/ 21884 h 66246"/>
              <a:gd name="connsiteX3" fmla="*/ 122121 w 278518"/>
              <a:gd name="connsiteY3" fmla="*/ 21885 h 66246"/>
              <a:gd name="connsiteX4" fmla="*/ 157839 w 278518"/>
              <a:gd name="connsiteY4" fmla="*/ 7596 h 66246"/>
              <a:gd name="connsiteX5" fmla="*/ 200702 w 278518"/>
              <a:gd name="connsiteY5" fmla="*/ 17122 h 66246"/>
              <a:gd name="connsiteX6" fmla="*/ 278489 w 278518"/>
              <a:gd name="connsiteY6" fmla="*/ 3629 h 66246"/>
              <a:gd name="connsiteX7" fmla="*/ 191176 w 278518"/>
              <a:gd name="connsiteY7" fmla="*/ 59190 h 66246"/>
              <a:gd name="connsiteX8" fmla="*/ 86401 w 278518"/>
              <a:gd name="connsiteY8" fmla="*/ 59190 h 66246"/>
              <a:gd name="connsiteX9" fmla="*/ 676 w 278518"/>
              <a:gd name="connsiteY9" fmla="*/ 11565 h 6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518" h="66246">
                <a:moveTo>
                  <a:pt x="676" y="11565"/>
                </a:moveTo>
                <a:cubicBezTo>
                  <a:pt x="-5674" y="1776"/>
                  <a:pt x="34411" y="-1266"/>
                  <a:pt x="48302" y="454"/>
                </a:cubicBezTo>
                <a:cubicBezTo>
                  <a:pt x="62193" y="2174"/>
                  <a:pt x="71320" y="19503"/>
                  <a:pt x="84020" y="21884"/>
                </a:cubicBezTo>
                <a:cubicBezTo>
                  <a:pt x="96720" y="24265"/>
                  <a:pt x="109818" y="24266"/>
                  <a:pt x="122121" y="21885"/>
                </a:cubicBezTo>
                <a:cubicBezTo>
                  <a:pt x="134424" y="19504"/>
                  <a:pt x="145139" y="7199"/>
                  <a:pt x="157839" y="7596"/>
                </a:cubicBezTo>
                <a:cubicBezTo>
                  <a:pt x="183239" y="4421"/>
                  <a:pt x="183769" y="16990"/>
                  <a:pt x="200702" y="17122"/>
                </a:cubicBezTo>
                <a:cubicBezTo>
                  <a:pt x="217635" y="17254"/>
                  <a:pt x="280077" y="-3382"/>
                  <a:pt x="278489" y="3629"/>
                </a:cubicBezTo>
                <a:cubicBezTo>
                  <a:pt x="276901" y="10640"/>
                  <a:pt x="227159" y="47548"/>
                  <a:pt x="191176" y="59190"/>
                </a:cubicBezTo>
                <a:cubicBezTo>
                  <a:pt x="155193" y="70832"/>
                  <a:pt x="116034" y="66069"/>
                  <a:pt x="86401" y="59190"/>
                </a:cubicBezTo>
                <a:cubicBezTo>
                  <a:pt x="56768" y="52311"/>
                  <a:pt x="7026" y="21354"/>
                  <a:pt x="676" y="11565"/>
                </a:cubicBezTo>
                <a:close/>
              </a:path>
            </a:pathLst>
          </a:custGeom>
          <a:solidFill>
            <a:srgbClr val="B45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123" name="Freeform 5122"/>
          <p:cNvSpPr/>
          <p:nvPr/>
        </p:nvSpPr>
        <p:spPr>
          <a:xfrm>
            <a:off x="3503615" y="925759"/>
            <a:ext cx="433153" cy="2777685"/>
          </a:xfrm>
          <a:custGeom>
            <a:avLst/>
            <a:gdLst>
              <a:gd name="connsiteX0" fmla="*/ 114300 w 420662"/>
              <a:gd name="connsiteY0" fmla="*/ 15939 h 2801109"/>
              <a:gd name="connsiteX1" fmla="*/ 95250 w 420662"/>
              <a:gd name="connsiteY1" fmla="*/ 187389 h 2801109"/>
              <a:gd name="connsiteX2" fmla="*/ 100013 w 420662"/>
              <a:gd name="connsiteY2" fmla="*/ 630301 h 2801109"/>
              <a:gd name="connsiteX3" fmla="*/ 85725 w 420662"/>
              <a:gd name="connsiteY3" fmla="*/ 1116076 h 2801109"/>
              <a:gd name="connsiteX4" fmla="*/ 90488 w 420662"/>
              <a:gd name="connsiteY4" fmla="*/ 1520889 h 2801109"/>
              <a:gd name="connsiteX5" fmla="*/ 247650 w 420662"/>
              <a:gd name="connsiteY5" fmla="*/ 1778064 h 2801109"/>
              <a:gd name="connsiteX6" fmla="*/ 347663 w 420662"/>
              <a:gd name="connsiteY6" fmla="*/ 1949514 h 2801109"/>
              <a:gd name="connsiteX7" fmla="*/ 409575 w 420662"/>
              <a:gd name="connsiteY7" fmla="*/ 2163826 h 2801109"/>
              <a:gd name="connsiteX8" fmla="*/ 414338 w 420662"/>
              <a:gd name="connsiteY8" fmla="*/ 2387664 h 2801109"/>
              <a:gd name="connsiteX9" fmla="*/ 342900 w 420662"/>
              <a:gd name="connsiteY9" fmla="*/ 2582926 h 2801109"/>
              <a:gd name="connsiteX10" fmla="*/ 123825 w 420662"/>
              <a:gd name="connsiteY10" fmla="*/ 2778189 h 2801109"/>
              <a:gd name="connsiteX11" fmla="*/ 0 w 420662"/>
              <a:gd name="connsiteY11" fmla="*/ 2787714 h 2801109"/>
              <a:gd name="connsiteX12" fmla="*/ 0 w 420662"/>
              <a:gd name="connsiteY12" fmla="*/ 2673414 h 2801109"/>
              <a:gd name="connsiteX13" fmla="*/ 38100 w 420662"/>
              <a:gd name="connsiteY13" fmla="*/ 2678176 h 2801109"/>
              <a:gd name="connsiteX14" fmla="*/ 42863 w 420662"/>
              <a:gd name="connsiteY14" fmla="*/ 2744851 h 2801109"/>
              <a:gd name="connsiteX15" fmla="*/ 133350 w 420662"/>
              <a:gd name="connsiteY15" fmla="*/ 2701989 h 2801109"/>
              <a:gd name="connsiteX16" fmla="*/ 285750 w 420662"/>
              <a:gd name="connsiteY16" fmla="*/ 2573401 h 2801109"/>
              <a:gd name="connsiteX17" fmla="*/ 366713 w 420662"/>
              <a:gd name="connsiteY17" fmla="*/ 2340039 h 2801109"/>
              <a:gd name="connsiteX18" fmla="*/ 323850 w 420662"/>
              <a:gd name="connsiteY18" fmla="*/ 2035239 h 2801109"/>
              <a:gd name="connsiteX19" fmla="*/ 228600 w 420662"/>
              <a:gd name="connsiteY19" fmla="*/ 1839976 h 2801109"/>
              <a:gd name="connsiteX20" fmla="*/ 147638 w 420662"/>
              <a:gd name="connsiteY20" fmla="*/ 1754251 h 2801109"/>
              <a:gd name="connsiteX21" fmla="*/ 52388 w 420662"/>
              <a:gd name="connsiteY21" fmla="*/ 1611376 h 2801109"/>
              <a:gd name="connsiteX22" fmla="*/ 23813 w 420662"/>
              <a:gd name="connsiteY22" fmla="*/ 1368489 h 2801109"/>
              <a:gd name="connsiteX23" fmla="*/ 52388 w 420662"/>
              <a:gd name="connsiteY23" fmla="*/ 1049401 h 2801109"/>
              <a:gd name="connsiteX24" fmla="*/ 66675 w 420662"/>
              <a:gd name="connsiteY24" fmla="*/ 782701 h 2801109"/>
              <a:gd name="connsiteX25" fmla="*/ 71438 w 420662"/>
              <a:gd name="connsiteY25" fmla="*/ 516001 h 2801109"/>
              <a:gd name="connsiteX26" fmla="*/ 57150 w 420662"/>
              <a:gd name="connsiteY26" fmla="*/ 239776 h 2801109"/>
              <a:gd name="connsiteX27" fmla="*/ 66675 w 420662"/>
              <a:gd name="connsiteY27" fmla="*/ 34989 h 2801109"/>
              <a:gd name="connsiteX28" fmla="*/ 114300 w 420662"/>
              <a:gd name="connsiteY28" fmla="*/ 15939 h 2801109"/>
              <a:gd name="connsiteX0" fmla="*/ 114300 w 420662"/>
              <a:gd name="connsiteY0" fmla="*/ 15939 h 2801109"/>
              <a:gd name="connsiteX1" fmla="*/ 95250 w 420662"/>
              <a:gd name="connsiteY1" fmla="*/ 187389 h 2801109"/>
              <a:gd name="connsiteX2" fmla="*/ 100013 w 420662"/>
              <a:gd name="connsiteY2" fmla="*/ 630301 h 2801109"/>
              <a:gd name="connsiteX3" fmla="*/ 85725 w 420662"/>
              <a:gd name="connsiteY3" fmla="*/ 1116076 h 2801109"/>
              <a:gd name="connsiteX4" fmla="*/ 90488 w 420662"/>
              <a:gd name="connsiteY4" fmla="*/ 1520889 h 2801109"/>
              <a:gd name="connsiteX5" fmla="*/ 247650 w 420662"/>
              <a:gd name="connsiteY5" fmla="*/ 1778064 h 2801109"/>
              <a:gd name="connsiteX6" fmla="*/ 347663 w 420662"/>
              <a:gd name="connsiteY6" fmla="*/ 1949514 h 2801109"/>
              <a:gd name="connsiteX7" fmla="*/ 409575 w 420662"/>
              <a:gd name="connsiteY7" fmla="*/ 2163826 h 2801109"/>
              <a:gd name="connsiteX8" fmla="*/ 414338 w 420662"/>
              <a:gd name="connsiteY8" fmla="*/ 2387664 h 2801109"/>
              <a:gd name="connsiteX9" fmla="*/ 342900 w 420662"/>
              <a:gd name="connsiteY9" fmla="*/ 2582926 h 2801109"/>
              <a:gd name="connsiteX10" fmla="*/ 123825 w 420662"/>
              <a:gd name="connsiteY10" fmla="*/ 2778189 h 2801109"/>
              <a:gd name="connsiteX11" fmla="*/ 0 w 420662"/>
              <a:gd name="connsiteY11" fmla="*/ 2787714 h 2801109"/>
              <a:gd name="connsiteX12" fmla="*/ 0 w 420662"/>
              <a:gd name="connsiteY12" fmla="*/ 2673414 h 2801109"/>
              <a:gd name="connsiteX13" fmla="*/ 38100 w 420662"/>
              <a:gd name="connsiteY13" fmla="*/ 2678176 h 2801109"/>
              <a:gd name="connsiteX14" fmla="*/ 42863 w 420662"/>
              <a:gd name="connsiteY14" fmla="*/ 2744851 h 2801109"/>
              <a:gd name="connsiteX15" fmla="*/ 133350 w 420662"/>
              <a:gd name="connsiteY15" fmla="*/ 2701989 h 2801109"/>
              <a:gd name="connsiteX16" fmla="*/ 285750 w 420662"/>
              <a:gd name="connsiteY16" fmla="*/ 2573401 h 2801109"/>
              <a:gd name="connsiteX17" fmla="*/ 366713 w 420662"/>
              <a:gd name="connsiteY17" fmla="*/ 2340039 h 2801109"/>
              <a:gd name="connsiteX18" fmla="*/ 323850 w 420662"/>
              <a:gd name="connsiteY18" fmla="*/ 2035239 h 2801109"/>
              <a:gd name="connsiteX19" fmla="*/ 228600 w 420662"/>
              <a:gd name="connsiteY19" fmla="*/ 1839976 h 2801109"/>
              <a:gd name="connsiteX20" fmla="*/ 138113 w 420662"/>
              <a:gd name="connsiteY20" fmla="*/ 1732820 h 2801109"/>
              <a:gd name="connsiteX21" fmla="*/ 52388 w 420662"/>
              <a:gd name="connsiteY21" fmla="*/ 1611376 h 2801109"/>
              <a:gd name="connsiteX22" fmla="*/ 23813 w 420662"/>
              <a:gd name="connsiteY22" fmla="*/ 1368489 h 2801109"/>
              <a:gd name="connsiteX23" fmla="*/ 52388 w 420662"/>
              <a:gd name="connsiteY23" fmla="*/ 1049401 h 2801109"/>
              <a:gd name="connsiteX24" fmla="*/ 66675 w 420662"/>
              <a:gd name="connsiteY24" fmla="*/ 782701 h 2801109"/>
              <a:gd name="connsiteX25" fmla="*/ 71438 w 420662"/>
              <a:gd name="connsiteY25" fmla="*/ 516001 h 2801109"/>
              <a:gd name="connsiteX26" fmla="*/ 57150 w 420662"/>
              <a:gd name="connsiteY26" fmla="*/ 239776 h 2801109"/>
              <a:gd name="connsiteX27" fmla="*/ 66675 w 420662"/>
              <a:gd name="connsiteY27" fmla="*/ 34989 h 2801109"/>
              <a:gd name="connsiteX28" fmla="*/ 114300 w 420662"/>
              <a:gd name="connsiteY28" fmla="*/ 15939 h 2801109"/>
              <a:gd name="connsiteX0" fmla="*/ 114300 w 420662"/>
              <a:gd name="connsiteY0" fmla="*/ 15939 h 2801109"/>
              <a:gd name="connsiteX1" fmla="*/ 95250 w 420662"/>
              <a:gd name="connsiteY1" fmla="*/ 187389 h 2801109"/>
              <a:gd name="connsiteX2" fmla="*/ 100013 w 420662"/>
              <a:gd name="connsiteY2" fmla="*/ 630301 h 2801109"/>
              <a:gd name="connsiteX3" fmla="*/ 85725 w 420662"/>
              <a:gd name="connsiteY3" fmla="*/ 1116076 h 2801109"/>
              <a:gd name="connsiteX4" fmla="*/ 95251 w 420662"/>
              <a:gd name="connsiteY4" fmla="*/ 1547083 h 2801109"/>
              <a:gd name="connsiteX5" fmla="*/ 247650 w 420662"/>
              <a:gd name="connsiteY5" fmla="*/ 1778064 h 2801109"/>
              <a:gd name="connsiteX6" fmla="*/ 347663 w 420662"/>
              <a:gd name="connsiteY6" fmla="*/ 1949514 h 2801109"/>
              <a:gd name="connsiteX7" fmla="*/ 409575 w 420662"/>
              <a:gd name="connsiteY7" fmla="*/ 2163826 h 2801109"/>
              <a:gd name="connsiteX8" fmla="*/ 414338 w 420662"/>
              <a:gd name="connsiteY8" fmla="*/ 2387664 h 2801109"/>
              <a:gd name="connsiteX9" fmla="*/ 342900 w 420662"/>
              <a:gd name="connsiteY9" fmla="*/ 2582926 h 2801109"/>
              <a:gd name="connsiteX10" fmla="*/ 123825 w 420662"/>
              <a:gd name="connsiteY10" fmla="*/ 2778189 h 2801109"/>
              <a:gd name="connsiteX11" fmla="*/ 0 w 420662"/>
              <a:gd name="connsiteY11" fmla="*/ 2787714 h 2801109"/>
              <a:gd name="connsiteX12" fmla="*/ 0 w 420662"/>
              <a:gd name="connsiteY12" fmla="*/ 2673414 h 2801109"/>
              <a:gd name="connsiteX13" fmla="*/ 38100 w 420662"/>
              <a:gd name="connsiteY13" fmla="*/ 2678176 h 2801109"/>
              <a:gd name="connsiteX14" fmla="*/ 42863 w 420662"/>
              <a:gd name="connsiteY14" fmla="*/ 2744851 h 2801109"/>
              <a:gd name="connsiteX15" fmla="*/ 133350 w 420662"/>
              <a:gd name="connsiteY15" fmla="*/ 2701989 h 2801109"/>
              <a:gd name="connsiteX16" fmla="*/ 285750 w 420662"/>
              <a:gd name="connsiteY16" fmla="*/ 2573401 h 2801109"/>
              <a:gd name="connsiteX17" fmla="*/ 366713 w 420662"/>
              <a:gd name="connsiteY17" fmla="*/ 2340039 h 2801109"/>
              <a:gd name="connsiteX18" fmla="*/ 323850 w 420662"/>
              <a:gd name="connsiteY18" fmla="*/ 2035239 h 2801109"/>
              <a:gd name="connsiteX19" fmla="*/ 228600 w 420662"/>
              <a:gd name="connsiteY19" fmla="*/ 1839976 h 2801109"/>
              <a:gd name="connsiteX20" fmla="*/ 138113 w 420662"/>
              <a:gd name="connsiteY20" fmla="*/ 1732820 h 2801109"/>
              <a:gd name="connsiteX21" fmla="*/ 52388 w 420662"/>
              <a:gd name="connsiteY21" fmla="*/ 1611376 h 2801109"/>
              <a:gd name="connsiteX22" fmla="*/ 23813 w 420662"/>
              <a:gd name="connsiteY22" fmla="*/ 1368489 h 2801109"/>
              <a:gd name="connsiteX23" fmla="*/ 52388 w 420662"/>
              <a:gd name="connsiteY23" fmla="*/ 1049401 h 2801109"/>
              <a:gd name="connsiteX24" fmla="*/ 66675 w 420662"/>
              <a:gd name="connsiteY24" fmla="*/ 782701 h 2801109"/>
              <a:gd name="connsiteX25" fmla="*/ 71438 w 420662"/>
              <a:gd name="connsiteY25" fmla="*/ 516001 h 2801109"/>
              <a:gd name="connsiteX26" fmla="*/ 57150 w 420662"/>
              <a:gd name="connsiteY26" fmla="*/ 239776 h 2801109"/>
              <a:gd name="connsiteX27" fmla="*/ 66675 w 420662"/>
              <a:gd name="connsiteY27" fmla="*/ 34989 h 2801109"/>
              <a:gd name="connsiteX28" fmla="*/ 114300 w 420662"/>
              <a:gd name="connsiteY28" fmla="*/ 15939 h 2801109"/>
              <a:gd name="connsiteX0" fmla="*/ 114300 w 420662"/>
              <a:gd name="connsiteY0" fmla="*/ 15939 h 2801109"/>
              <a:gd name="connsiteX1" fmla="*/ 95250 w 420662"/>
              <a:gd name="connsiteY1" fmla="*/ 187389 h 2801109"/>
              <a:gd name="connsiteX2" fmla="*/ 100013 w 420662"/>
              <a:gd name="connsiteY2" fmla="*/ 630301 h 2801109"/>
              <a:gd name="connsiteX3" fmla="*/ 85725 w 420662"/>
              <a:gd name="connsiteY3" fmla="*/ 1116076 h 2801109"/>
              <a:gd name="connsiteX4" fmla="*/ 95251 w 420662"/>
              <a:gd name="connsiteY4" fmla="*/ 1547083 h 2801109"/>
              <a:gd name="connsiteX5" fmla="*/ 247650 w 420662"/>
              <a:gd name="connsiteY5" fmla="*/ 1778064 h 2801109"/>
              <a:gd name="connsiteX6" fmla="*/ 347663 w 420662"/>
              <a:gd name="connsiteY6" fmla="*/ 1949514 h 2801109"/>
              <a:gd name="connsiteX7" fmla="*/ 409575 w 420662"/>
              <a:gd name="connsiteY7" fmla="*/ 2163826 h 2801109"/>
              <a:gd name="connsiteX8" fmla="*/ 414338 w 420662"/>
              <a:gd name="connsiteY8" fmla="*/ 2387664 h 2801109"/>
              <a:gd name="connsiteX9" fmla="*/ 342900 w 420662"/>
              <a:gd name="connsiteY9" fmla="*/ 2582926 h 2801109"/>
              <a:gd name="connsiteX10" fmla="*/ 123825 w 420662"/>
              <a:gd name="connsiteY10" fmla="*/ 2778189 h 2801109"/>
              <a:gd name="connsiteX11" fmla="*/ 0 w 420662"/>
              <a:gd name="connsiteY11" fmla="*/ 2787714 h 2801109"/>
              <a:gd name="connsiteX12" fmla="*/ 0 w 420662"/>
              <a:gd name="connsiteY12" fmla="*/ 2673414 h 2801109"/>
              <a:gd name="connsiteX13" fmla="*/ 38100 w 420662"/>
              <a:gd name="connsiteY13" fmla="*/ 2678176 h 2801109"/>
              <a:gd name="connsiteX14" fmla="*/ 57151 w 420662"/>
              <a:gd name="connsiteY14" fmla="*/ 2749614 h 2801109"/>
              <a:gd name="connsiteX15" fmla="*/ 133350 w 420662"/>
              <a:gd name="connsiteY15" fmla="*/ 2701989 h 2801109"/>
              <a:gd name="connsiteX16" fmla="*/ 285750 w 420662"/>
              <a:gd name="connsiteY16" fmla="*/ 2573401 h 2801109"/>
              <a:gd name="connsiteX17" fmla="*/ 366713 w 420662"/>
              <a:gd name="connsiteY17" fmla="*/ 2340039 h 2801109"/>
              <a:gd name="connsiteX18" fmla="*/ 323850 w 420662"/>
              <a:gd name="connsiteY18" fmla="*/ 2035239 h 2801109"/>
              <a:gd name="connsiteX19" fmla="*/ 228600 w 420662"/>
              <a:gd name="connsiteY19" fmla="*/ 1839976 h 2801109"/>
              <a:gd name="connsiteX20" fmla="*/ 138113 w 420662"/>
              <a:gd name="connsiteY20" fmla="*/ 1732820 h 2801109"/>
              <a:gd name="connsiteX21" fmla="*/ 52388 w 420662"/>
              <a:gd name="connsiteY21" fmla="*/ 1611376 h 2801109"/>
              <a:gd name="connsiteX22" fmla="*/ 23813 w 420662"/>
              <a:gd name="connsiteY22" fmla="*/ 1368489 h 2801109"/>
              <a:gd name="connsiteX23" fmla="*/ 52388 w 420662"/>
              <a:gd name="connsiteY23" fmla="*/ 1049401 h 2801109"/>
              <a:gd name="connsiteX24" fmla="*/ 66675 w 420662"/>
              <a:gd name="connsiteY24" fmla="*/ 782701 h 2801109"/>
              <a:gd name="connsiteX25" fmla="*/ 71438 w 420662"/>
              <a:gd name="connsiteY25" fmla="*/ 516001 h 2801109"/>
              <a:gd name="connsiteX26" fmla="*/ 57150 w 420662"/>
              <a:gd name="connsiteY26" fmla="*/ 239776 h 2801109"/>
              <a:gd name="connsiteX27" fmla="*/ 66675 w 420662"/>
              <a:gd name="connsiteY27" fmla="*/ 34989 h 2801109"/>
              <a:gd name="connsiteX28" fmla="*/ 114300 w 420662"/>
              <a:gd name="connsiteY28" fmla="*/ 15939 h 2801109"/>
              <a:gd name="connsiteX0" fmla="*/ 121708 w 428070"/>
              <a:gd name="connsiteY0" fmla="*/ 15939 h 2801109"/>
              <a:gd name="connsiteX1" fmla="*/ 102658 w 428070"/>
              <a:gd name="connsiteY1" fmla="*/ 187389 h 2801109"/>
              <a:gd name="connsiteX2" fmla="*/ 107421 w 428070"/>
              <a:gd name="connsiteY2" fmla="*/ 630301 h 2801109"/>
              <a:gd name="connsiteX3" fmla="*/ 93133 w 428070"/>
              <a:gd name="connsiteY3" fmla="*/ 1116076 h 2801109"/>
              <a:gd name="connsiteX4" fmla="*/ 102659 w 428070"/>
              <a:gd name="connsiteY4" fmla="*/ 1547083 h 2801109"/>
              <a:gd name="connsiteX5" fmla="*/ 255058 w 428070"/>
              <a:gd name="connsiteY5" fmla="*/ 1778064 h 2801109"/>
              <a:gd name="connsiteX6" fmla="*/ 355071 w 428070"/>
              <a:gd name="connsiteY6" fmla="*/ 1949514 h 2801109"/>
              <a:gd name="connsiteX7" fmla="*/ 416983 w 428070"/>
              <a:gd name="connsiteY7" fmla="*/ 2163826 h 2801109"/>
              <a:gd name="connsiteX8" fmla="*/ 421746 w 428070"/>
              <a:gd name="connsiteY8" fmla="*/ 2387664 h 2801109"/>
              <a:gd name="connsiteX9" fmla="*/ 350308 w 428070"/>
              <a:gd name="connsiteY9" fmla="*/ 2582926 h 2801109"/>
              <a:gd name="connsiteX10" fmla="*/ 131233 w 428070"/>
              <a:gd name="connsiteY10" fmla="*/ 2778189 h 2801109"/>
              <a:gd name="connsiteX11" fmla="*/ 7408 w 428070"/>
              <a:gd name="connsiteY11" fmla="*/ 2787714 h 2801109"/>
              <a:gd name="connsiteX12" fmla="*/ 7408 w 428070"/>
              <a:gd name="connsiteY12" fmla="*/ 2673414 h 2801109"/>
              <a:gd name="connsiteX13" fmla="*/ 45508 w 428070"/>
              <a:gd name="connsiteY13" fmla="*/ 2678176 h 2801109"/>
              <a:gd name="connsiteX14" fmla="*/ 64559 w 428070"/>
              <a:gd name="connsiteY14" fmla="*/ 2749614 h 2801109"/>
              <a:gd name="connsiteX15" fmla="*/ 140758 w 428070"/>
              <a:gd name="connsiteY15" fmla="*/ 2701989 h 2801109"/>
              <a:gd name="connsiteX16" fmla="*/ 293158 w 428070"/>
              <a:gd name="connsiteY16" fmla="*/ 2573401 h 2801109"/>
              <a:gd name="connsiteX17" fmla="*/ 374121 w 428070"/>
              <a:gd name="connsiteY17" fmla="*/ 2340039 h 2801109"/>
              <a:gd name="connsiteX18" fmla="*/ 331258 w 428070"/>
              <a:gd name="connsiteY18" fmla="*/ 2035239 h 2801109"/>
              <a:gd name="connsiteX19" fmla="*/ 236008 w 428070"/>
              <a:gd name="connsiteY19" fmla="*/ 1839976 h 2801109"/>
              <a:gd name="connsiteX20" fmla="*/ 145521 w 428070"/>
              <a:gd name="connsiteY20" fmla="*/ 1732820 h 2801109"/>
              <a:gd name="connsiteX21" fmla="*/ 59796 w 428070"/>
              <a:gd name="connsiteY21" fmla="*/ 1611376 h 2801109"/>
              <a:gd name="connsiteX22" fmla="*/ 31221 w 428070"/>
              <a:gd name="connsiteY22" fmla="*/ 1368489 h 2801109"/>
              <a:gd name="connsiteX23" fmla="*/ 59796 w 428070"/>
              <a:gd name="connsiteY23" fmla="*/ 1049401 h 2801109"/>
              <a:gd name="connsiteX24" fmla="*/ 74083 w 428070"/>
              <a:gd name="connsiteY24" fmla="*/ 782701 h 2801109"/>
              <a:gd name="connsiteX25" fmla="*/ 78846 w 428070"/>
              <a:gd name="connsiteY25" fmla="*/ 516001 h 2801109"/>
              <a:gd name="connsiteX26" fmla="*/ 64558 w 428070"/>
              <a:gd name="connsiteY26" fmla="*/ 239776 h 2801109"/>
              <a:gd name="connsiteX27" fmla="*/ 74083 w 428070"/>
              <a:gd name="connsiteY27" fmla="*/ 34989 h 2801109"/>
              <a:gd name="connsiteX28" fmla="*/ 121708 w 428070"/>
              <a:gd name="connsiteY28" fmla="*/ 15939 h 2801109"/>
              <a:gd name="connsiteX0" fmla="*/ 119326 w 428070"/>
              <a:gd name="connsiteY0" fmla="*/ 23633 h 2787372"/>
              <a:gd name="connsiteX1" fmla="*/ 102658 w 428070"/>
              <a:gd name="connsiteY1" fmla="*/ 173652 h 2787372"/>
              <a:gd name="connsiteX2" fmla="*/ 107421 w 428070"/>
              <a:gd name="connsiteY2" fmla="*/ 616564 h 2787372"/>
              <a:gd name="connsiteX3" fmla="*/ 93133 w 428070"/>
              <a:gd name="connsiteY3" fmla="*/ 1102339 h 2787372"/>
              <a:gd name="connsiteX4" fmla="*/ 102659 w 428070"/>
              <a:gd name="connsiteY4" fmla="*/ 1533346 h 2787372"/>
              <a:gd name="connsiteX5" fmla="*/ 255058 w 428070"/>
              <a:gd name="connsiteY5" fmla="*/ 1764327 h 2787372"/>
              <a:gd name="connsiteX6" fmla="*/ 355071 w 428070"/>
              <a:gd name="connsiteY6" fmla="*/ 1935777 h 2787372"/>
              <a:gd name="connsiteX7" fmla="*/ 416983 w 428070"/>
              <a:gd name="connsiteY7" fmla="*/ 2150089 h 2787372"/>
              <a:gd name="connsiteX8" fmla="*/ 421746 w 428070"/>
              <a:gd name="connsiteY8" fmla="*/ 2373927 h 2787372"/>
              <a:gd name="connsiteX9" fmla="*/ 350308 w 428070"/>
              <a:gd name="connsiteY9" fmla="*/ 2569189 h 2787372"/>
              <a:gd name="connsiteX10" fmla="*/ 131233 w 428070"/>
              <a:gd name="connsiteY10" fmla="*/ 2764452 h 2787372"/>
              <a:gd name="connsiteX11" fmla="*/ 7408 w 428070"/>
              <a:gd name="connsiteY11" fmla="*/ 2773977 h 2787372"/>
              <a:gd name="connsiteX12" fmla="*/ 7408 w 428070"/>
              <a:gd name="connsiteY12" fmla="*/ 2659677 h 2787372"/>
              <a:gd name="connsiteX13" fmla="*/ 45508 w 428070"/>
              <a:gd name="connsiteY13" fmla="*/ 2664439 h 2787372"/>
              <a:gd name="connsiteX14" fmla="*/ 64559 w 428070"/>
              <a:gd name="connsiteY14" fmla="*/ 2735877 h 2787372"/>
              <a:gd name="connsiteX15" fmla="*/ 140758 w 428070"/>
              <a:gd name="connsiteY15" fmla="*/ 2688252 h 2787372"/>
              <a:gd name="connsiteX16" fmla="*/ 293158 w 428070"/>
              <a:gd name="connsiteY16" fmla="*/ 2559664 h 2787372"/>
              <a:gd name="connsiteX17" fmla="*/ 374121 w 428070"/>
              <a:gd name="connsiteY17" fmla="*/ 2326302 h 2787372"/>
              <a:gd name="connsiteX18" fmla="*/ 331258 w 428070"/>
              <a:gd name="connsiteY18" fmla="*/ 2021502 h 2787372"/>
              <a:gd name="connsiteX19" fmla="*/ 236008 w 428070"/>
              <a:gd name="connsiteY19" fmla="*/ 1826239 h 2787372"/>
              <a:gd name="connsiteX20" fmla="*/ 145521 w 428070"/>
              <a:gd name="connsiteY20" fmla="*/ 1719083 h 2787372"/>
              <a:gd name="connsiteX21" fmla="*/ 59796 w 428070"/>
              <a:gd name="connsiteY21" fmla="*/ 1597639 h 2787372"/>
              <a:gd name="connsiteX22" fmla="*/ 31221 w 428070"/>
              <a:gd name="connsiteY22" fmla="*/ 1354752 h 2787372"/>
              <a:gd name="connsiteX23" fmla="*/ 59796 w 428070"/>
              <a:gd name="connsiteY23" fmla="*/ 1035664 h 2787372"/>
              <a:gd name="connsiteX24" fmla="*/ 74083 w 428070"/>
              <a:gd name="connsiteY24" fmla="*/ 768964 h 2787372"/>
              <a:gd name="connsiteX25" fmla="*/ 78846 w 428070"/>
              <a:gd name="connsiteY25" fmla="*/ 502264 h 2787372"/>
              <a:gd name="connsiteX26" fmla="*/ 64558 w 428070"/>
              <a:gd name="connsiteY26" fmla="*/ 226039 h 2787372"/>
              <a:gd name="connsiteX27" fmla="*/ 74083 w 428070"/>
              <a:gd name="connsiteY27" fmla="*/ 21252 h 2787372"/>
              <a:gd name="connsiteX28" fmla="*/ 119326 w 428070"/>
              <a:gd name="connsiteY28" fmla="*/ 23633 h 2787372"/>
              <a:gd name="connsiteX0" fmla="*/ 119326 w 428070"/>
              <a:gd name="connsiteY0" fmla="*/ 14500 h 2778239"/>
              <a:gd name="connsiteX1" fmla="*/ 102658 w 428070"/>
              <a:gd name="connsiteY1" fmla="*/ 164519 h 2778239"/>
              <a:gd name="connsiteX2" fmla="*/ 107421 w 428070"/>
              <a:gd name="connsiteY2" fmla="*/ 607431 h 2778239"/>
              <a:gd name="connsiteX3" fmla="*/ 93133 w 428070"/>
              <a:gd name="connsiteY3" fmla="*/ 1093206 h 2778239"/>
              <a:gd name="connsiteX4" fmla="*/ 102659 w 428070"/>
              <a:gd name="connsiteY4" fmla="*/ 1524213 h 2778239"/>
              <a:gd name="connsiteX5" fmla="*/ 255058 w 428070"/>
              <a:gd name="connsiteY5" fmla="*/ 1755194 h 2778239"/>
              <a:gd name="connsiteX6" fmla="*/ 355071 w 428070"/>
              <a:gd name="connsiteY6" fmla="*/ 1926644 h 2778239"/>
              <a:gd name="connsiteX7" fmla="*/ 416983 w 428070"/>
              <a:gd name="connsiteY7" fmla="*/ 2140956 h 2778239"/>
              <a:gd name="connsiteX8" fmla="*/ 421746 w 428070"/>
              <a:gd name="connsiteY8" fmla="*/ 2364794 h 2778239"/>
              <a:gd name="connsiteX9" fmla="*/ 350308 w 428070"/>
              <a:gd name="connsiteY9" fmla="*/ 2560056 h 2778239"/>
              <a:gd name="connsiteX10" fmla="*/ 131233 w 428070"/>
              <a:gd name="connsiteY10" fmla="*/ 2755319 h 2778239"/>
              <a:gd name="connsiteX11" fmla="*/ 7408 w 428070"/>
              <a:gd name="connsiteY11" fmla="*/ 2764844 h 2778239"/>
              <a:gd name="connsiteX12" fmla="*/ 7408 w 428070"/>
              <a:gd name="connsiteY12" fmla="*/ 2650544 h 2778239"/>
              <a:gd name="connsiteX13" fmla="*/ 45508 w 428070"/>
              <a:gd name="connsiteY13" fmla="*/ 2655306 h 2778239"/>
              <a:gd name="connsiteX14" fmla="*/ 64559 w 428070"/>
              <a:gd name="connsiteY14" fmla="*/ 2726744 h 2778239"/>
              <a:gd name="connsiteX15" fmla="*/ 140758 w 428070"/>
              <a:gd name="connsiteY15" fmla="*/ 2679119 h 2778239"/>
              <a:gd name="connsiteX16" fmla="*/ 293158 w 428070"/>
              <a:gd name="connsiteY16" fmla="*/ 2550531 h 2778239"/>
              <a:gd name="connsiteX17" fmla="*/ 374121 w 428070"/>
              <a:gd name="connsiteY17" fmla="*/ 2317169 h 2778239"/>
              <a:gd name="connsiteX18" fmla="*/ 331258 w 428070"/>
              <a:gd name="connsiteY18" fmla="*/ 2012369 h 2778239"/>
              <a:gd name="connsiteX19" fmla="*/ 236008 w 428070"/>
              <a:gd name="connsiteY19" fmla="*/ 1817106 h 2778239"/>
              <a:gd name="connsiteX20" fmla="*/ 145521 w 428070"/>
              <a:gd name="connsiteY20" fmla="*/ 1709950 h 2778239"/>
              <a:gd name="connsiteX21" fmla="*/ 59796 w 428070"/>
              <a:gd name="connsiteY21" fmla="*/ 1588506 h 2778239"/>
              <a:gd name="connsiteX22" fmla="*/ 31221 w 428070"/>
              <a:gd name="connsiteY22" fmla="*/ 1345619 h 2778239"/>
              <a:gd name="connsiteX23" fmla="*/ 59796 w 428070"/>
              <a:gd name="connsiteY23" fmla="*/ 1026531 h 2778239"/>
              <a:gd name="connsiteX24" fmla="*/ 74083 w 428070"/>
              <a:gd name="connsiteY24" fmla="*/ 759831 h 2778239"/>
              <a:gd name="connsiteX25" fmla="*/ 78846 w 428070"/>
              <a:gd name="connsiteY25" fmla="*/ 493131 h 2778239"/>
              <a:gd name="connsiteX26" fmla="*/ 64558 w 428070"/>
              <a:gd name="connsiteY26" fmla="*/ 216906 h 2778239"/>
              <a:gd name="connsiteX27" fmla="*/ 74083 w 428070"/>
              <a:gd name="connsiteY27" fmla="*/ 28788 h 2778239"/>
              <a:gd name="connsiteX28" fmla="*/ 119326 w 428070"/>
              <a:gd name="connsiteY28" fmla="*/ 14500 h 2778239"/>
              <a:gd name="connsiteX0" fmla="*/ 119326 w 428070"/>
              <a:gd name="connsiteY0" fmla="*/ 14500 h 2778239"/>
              <a:gd name="connsiteX1" fmla="*/ 102658 w 428070"/>
              <a:gd name="connsiteY1" fmla="*/ 164519 h 2778239"/>
              <a:gd name="connsiteX2" fmla="*/ 121709 w 428070"/>
              <a:gd name="connsiteY2" fmla="*/ 616956 h 2778239"/>
              <a:gd name="connsiteX3" fmla="*/ 93133 w 428070"/>
              <a:gd name="connsiteY3" fmla="*/ 1093206 h 2778239"/>
              <a:gd name="connsiteX4" fmla="*/ 102659 w 428070"/>
              <a:gd name="connsiteY4" fmla="*/ 1524213 h 2778239"/>
              <a:gd name="connsiteX5" fmla="*/ 255058 w 428070"/>
              <a:gd name="connsiteY5" fmla="*/ 1755194 h 2778239"/>
              <a:gd name="connsiteX6" fmla="*/ 355071 w 428070"/>
              <a:gd name="connsiteY6" fmla="*/ 1926644 h 2778239"/>
              <a:gd name="connsiteX7" fmla="*/ 416983 w 428070"/>
              <a:gd name="connsiteY7" fmla="*/ 2140956 h 2778239"/>
              <a:gd name="connsiteX8" fmla="*/ 421746 w 428070"/>
              <a:gd name="connsiteY8" fmla="*/ 2364794 h 2778239"/>
              <a:gd name="connsiteX9" fmla="*/ 350308 w 428070"/>
              <a:gd name="connsiteY9" fmla="*/ 2560056 h 2778239"/>
              <a:gd name="connsiteX10" fmla="*/ 131233 w 428070"/>
              <a:gd name="connsiteY10" fmla="*/ 2755319 h 2778239"/>
              <a:gd name="connsiteX11" fmla="*/ 7408 w 428070"/>
              <a:gd name="connsiteY11" fmla="*/ 2764844 h 2778239"/>
              <a:gd name="connsiteX12" fmla="*/ 7408 w 428070"/>
              <a:gd name="connsiteY12" fmla="*/ 2650544 h 2778239"/>
              <a:gd name="connsiteX13" fmla="*/ 45508 w 428070"/>
              <a:gd name="connsiteY13" fmla="*/ 2655306 h 2778239"/>
              <a:gd name="connsiteX14" fmla="*/ 64559 w 428070"/>
              <a:gd name="connsiteY14" fmla="*/ 2726744 h 2778239"/>
              <a:gd name="connsiteX15" fmla="*/ 140758 w 428070"/>
              <a:gd name="connsiteY15" fmla="*/ 2679119 h 2778239"/>
              <a:gd name="connsiteX16" fmla="*/ 293158 w 428070"/>
              <a:gd name="connsiteY16" fmla="*/ 2550531 h 2778239"/>
              <a:gd name="connsiteX17" fmla="*/ 374121 w 428070"/>
              <a:gd name="connsiteY17" fmla="*/ 2317169 h 2778239"/>
              <a:gd name="connsiteX18" fmla="*/ 331258 w 428070"/>
              <a:gd name="connsiteY18" fmla="*/ 2012369 h 2778239"/>
              <a:gd name="connsiteX19" fmla="*/ 236008 w 428070"/>
              <a:gd name="connsiteY19" fmla="*/ 1817106 h 2778239"/>
              <a:gd name="connsiteX20" fmla="*/ 145521 w 428070"/>
              <a:gd name="connsiteY20" fmla="*/ 1709950 h 2778239"/>
              <a:gd name="connsiteX21" fmla="*/ 59796 w 428070"/>
              <a:gd name="connsiteY21" fmla="*/ 1588506 h 2778239"/>
              <a:gd name="connsiteX22" fmla="*/ 31221 w 428070"/>
              <a:gd name="connsiteY22" fmla="*/ 1345619 h 2778239"/>
              <a:gd name="connsiteX23" fmla="*/ 59796 w 428070"/>
              <a:gd name="connsiteY23" fmla="*/ 1026531 h 2778239"/>
              <a:gd name="connsiteX24" fmla="*/ 74083 w 428070"/>
              <a:gd name="connsiteY24" fmla="*/ 759831 h 2778239"/>
              <a:gd name="connsiteX25" fmla="*/ 78846 w 428070"/>
              <a:gd name="connsiteY25" fmla="*/ 493131 h 2778239"/>
              <a:gd name="connsiteX26" fmla="*/ 64558 w 428070"/>
              <a:gd name="connsiteY26" fmla="*/ 216906 h 2778239"/>
              <a:gd name="connsiteX27" fmla="*/ 74083 w 428070"/>
              <a:gd name="connsiteY27" fmla="*/ 28788 h 2778239"/>
              <a:gd name="connsiteX28" fmla="*/ 119326 w 428070"/>
              <a:gd name="connsiteY28" fmla="*/ 14500 h 2778239"/>
              <a:gd name="connsiteX0" fmla="*/ 119326 w 428070"/>
              <a:gd name="connsiteY0" fmla="*/ 14834 h 2778573"/>
              <a:gd name="connsiteX1" fmla="*/ 119326 w 428070"/>
              <a:gd name="connsiteY1" fmla="*/ 169615 h 2778573"/>
              <a:gd name="connsiteX2" fmla="*/ 121709 w 428070"/>
              <a:gd name="connsiteY2" fmla="*/ 617290 h 2778573"/>
              <a:gd name="connsiteX3" fmla="*/ 93133 w 428070"/>
              <a:gd name="connsiteY3" fmla="*/ 1093540 h 2778573"/>
              <a:gd name="connsiteX4" fmla="*/ 102659 w 428070"/>
              <a:gd name="connsiteY4" fmla="*/ 1524547 h 2778573"/>
              <a:gd name="connsiteX5" fmla="*/ 255058 w 428070"/>
              <a:gd name="connsiteY5" fmla="*/ 1755528 h 2778573"/>
              <a:gd name="connsiteX6" fmla="*/ 355071 w 428070"/>
              <a:gd name="connsiteY6" fmla="*/ 1926978 h 2778573"/>
              <a:gd name="connsiteX7" fmla="*/ 416983 w 428070"/>
              <a:gd name="connsiteY7" fmla="*/ 2141290 h 2778573"/>
              <a:gd name="connsiteX8" fmla="*/ 421746 w 428070"/>
              <a:gd name="connsiteY8" fmla="*/ 2365128 h 2778573"/>
              <a:gd name="connsiteX9" fmla="*/ 350308 w 428070"/>
              <a:gd name="connsiteY9" fmla="*/ 2560390 h 2778573"/>
              <a:gd name="connsiteX10" fmla="*/ 131233 w 428070"/>
              <a:gd name="connsiteY10" fmla="*/ 2755653 h 2778573"/>
              <a:gd name="connsiteX11" fmla="*/ 7408 w 428070"/>
              <a:gd name="connsiteY11" fmla="*/ 2765178 h 2778573"/>
              <a:gd name="connsiteX12" fmla="*/ 7408 w 428070"/>
              <a:gd name="connsiteY12" fmla="*/ 2650878 h 2778573"/>
              <a:gd name="connsiteX13" fmla="*/ 45508 w 428070"/>
              <a:gd name="connsiteY13" fmla="*/ 2655640 h 2778573"/>
              <a:gd name="connsiteX14" fmla="*/ 64559 w 428070"/>
              <a:gd name="connsiteY14" fmla="*/ 2727078 h 2778573"/>
              <a:gd name="connsiteX15" fmla="*/ 140758 w 428070"/>
              <a:gd name="connsiteY15" fmla="*/ 2679453 h 2778573"/>
              <a:gd name="connsiteX16" fmla="*/ 293158 w 428070"/>
              <a:gd name="connsiteY16" fmla="*/ 2550865 h 2778573"/>
              <a:gd name="connsiteX17" fmla="*/ 374121 w 428070"/>
              <a:gd name="connsiteY17" fmla="*/ 2317503 h 2778573"/>
              <a:gd name="connsiteX18" fmla="*/ 331258 w 428070"/>
              <a:gd name="connsiteY18" fmla="*/ 2012703 h 2778573"/>
              <a:gd name="connsiteX19" fmla="*/ 236008 w 428070"/>
              <a:gd name="connsiteY19" fmla="*/ 1817440 h 2778573"/>
              <a:gd name="connsiteX20" fmla="*/ 145521 w 428070"/>
              <a:gd name="connsiteY20" fmla="*/ 1710284 h 2778573"/>
              <a:gd name="connsiteX21" fmla="*/ 59796 w 428070"/>
              <a:gd name="connsiteY21" fmla="*/ 1588840 h 2778573"/>
              <a:gd name="connsiteX22" fmla="*/ 31221 w 428070"/>
              <a:gd name="connsiteY22" fmla="*/ 1345953 h 2778573"/>
              <a:gd name="connsiteX23" fmla="*/ 59796 w 428070"/>
              <a:gd name="connsiteY23" fmla="*/ 1026865 h 2778573"/>
              <a:gd name="connsiteX24" fmla="*/ 74083 w 428070"/>
              <a:gd name="connsiteY24" fmla="*/ 760165 h 2778573"/>
              <a:gd name="connsiteX25" fmla="*/ 78846 w 428070"/>
              <a:gd name="connsiteY25" fmla="*/ 493465 h 2778573"/>
              <a:gd name="connsiteX26" fmla="*/ 64558 w 428070"/>
              <a:gd name="connsiteY26" fmla="*/ 217240 h 2778573"/>
              <a:gd name="connsiteX27" fmla="*/ 74083 w 428070"/>
              <a:gd name="connsiteY27" fmla="*/ 29122 h 2778573"/>
              <a:gd name="connsiteX28" fmla="*/ 119326 w 428070"/>
              <a:gd name="connsiteY28" fmla="*/ 14834 h 2778573"/>
              <a:gd name="connsiteX0" fmla="*/ 119326 w 428070"/>
              <a:gd name="connsiteY0" fmla="*/ 14835 h 2778574"/>
              <a:gd name="connsiteX1" fmla="*/ 109801 w 428070"/>
              <a:gd name="connsiteY1" fmla="*/ 169616 h 2778574"/>
              <a:gd name="connsiteX2" fmla="*/ 121709 w 428070"/>
              <a:gd name="connsiteY2" fmla="*/ 617291 h 2778574"/>
              <a:gd name="connsiteX3" fmla="*/ 93133 w 428070"/>
              <a:gd name="connsiteY3" fmla="*/ 1093541 h 2778574"/>
              <a:gd name="connsiteX4" fmla="*/ 102659 w 428070"/>
              <a:gd name="connsiteY4" fmla="*/ 1524548 h 2778574"/>
              <a:gd name="connsiteX5" fmla="*/ 255058 w 428070"/>
              <a:gd name="connsiteY5" fmla="*/ 1755529 h 2778574"/>
              <a:gd name="connsiteX6" fmla="*/ 355071 w 428070"/>
              <a:gd name="connsiteY6" fmla="*/ 1926979 h 2778574"/>
              <a:gd name="connsiteX7" fmla="*/ 416983 w 428070"/>
              <a:gd name="connsiteY7" fmla="*/ 2141291 h 2778574"/>
              <a:gd name="connsiteX8" fmla="*/ 421746 w 428070"/>
              <a:gd name="connsiteY8" fmla="*/ 2365129 h 2778574"/>
              <a:gd name="connsiteX9" fmla="*/ 350308 w 428070"/>
              <a:gd name="connsiteY9" fmla="*/ 2560391 h 2778574"/>
              <a:gd name="connsiteX10" fmla="*/ 131233 w 428070"/>
              <a:gd name="connsiteY10" fmla="*/ 2755654 h 2778574"/>
              <a:gd name="connsiteX11" fmla="*/ 7408 w 428070"/>
              <a:gd name="connsiteY11" fmla="*/ 2765179 h 2778574"/>
              <a:gd name="connsiteX12" fmla="*/ 7408 w 428070"/>
              <a:gd name="connsiteY12" fmla="*/ 2650879 h 2778574"/>
              <a:gd name="connsiteX13" fmla="*/ 45508 w 428070"/>
              <a:gd name="connsiteY13" fmla="*/ 2655641 h 2778574"/>
              <a:gd name="connsiteX14" fmla="*/ 64559 w 428070"/>
              <a:gd name="connsiteY14" fmla="*/ 2727079 h 2778574"/>
              <a:gd name="connsiteX15" fmla="*/ 140758 w 428070"/>
              <a:gd name="connsiteY15" fmla="*/ 2679454 h 2778574"/>
              <a:gd name="connsiteX16" fmla="*/ 293158 w 428070"/>
              <a:gd name="connsiteY16" fmla="*/ 2550866 h 2778574"/>
              <a:gd name="connsiteX17" fmla="*/ 374121 w 428070"/>
              <a:gd name="connsiteY17" fmla="*/ 2317504 h 2778574"/>
              <a:gd name="connsiteX18" fmla="*/ 331258 w 428070"/>
              <a:gd name="connsiteY18" fmla="*/ 2012704 h 2778574"/>
              <a:gd name="connsiteX19" fmla="*/ 236008 w 428070"/>
              <a:gd name="connsiteY19" fmla="*/ 1817441 h 2778574"/>
              <a:gd name="connsiteX20" fmla="*/ 145521 w 428070"/>
              <a:gd name="connsiteY20" fmla="*/ 1710285 h 2778574"/>
              <a:gd name="connsiteX21" fmla="*/ 59796 w 428070"/>
              <a:gd name="connsiteY21" fmla="*/ 1588841 h 2778574"/>
              <a:gd name="connsiteX22" fmla="*/ 31221 w 428070"/>
              <a:gd name="connsiteY22" fmla="*/ 1345954 h 2778574"/>
              <a:gd name="connsiteX23" fmla="*/ 59796 w 428070"/>
              <a:gd name="connsiteY23" fmla="*/ 1026866 h 2778574"/>
              <a:gd name="connsiteX24" fmla="*/ 74083 w 428070"/>
              <a:gd name="connsiteY24" fmla="*/ 760166 h 2778574"/>
              <a:gd name="connsiteX25" fmla="*/ 78846 w 428070"/>
              <a:gd name="connsiteY25" fmla="*/ 493466 h 2778574"/>
              <a:gd name="connsiteX26" fmla="*/ 64558 w 428070"/>
              <a:gd name="connsiteY26" fmla="*/ 217241 h 2778574"/>
              <a:gd name="connsiteX27" fmla="*/ 74083 w 428070"/>
              <a:gd name="connsiteY27" fmla="*/ 29123 h 2778574"/>
              <a:gd name="connsiteX28" fmla="*/ 119326 w 428070"/>
              <a:gd name="connsiteY28" fmla="*/ 14835 h 2778574"/>
              <a:gd name="connsiteX0" fmla="*/ 119326 w 428070"/>
              <a:gd name="connsiteY0" fmla="*/ 14835 h 2778574"/>
              <a:gd name="connsiteX1" fmla="*/ 109801 w 428070"/>
              <a:gd name="connsiteY1" fmla="*/ 169616 h 2778574"/>
              <a:gd name="connsiteX2" fmla="*/ 121709 w 428070"/>
              <a:gd name="connsiteY2" fmla="*/ 617291 h 2778574"/>
              <a:gd name="connsiteX3" fmla="*/ 128852 w 428070"/>
              <a:gd name="connsiteY3" fmla="*/ 631578 h 2778574"/>
              <a:gd name="connsiteX4" fmla="*/ 93133 w 428070"/>
              <a:gd name="connsiteY4" fmla="*/ 1093541 h 2778574"/>
              <a:gd name="connsiteX5" fmla="*/ 102659 w 428070"/>
              <a:gd name="connsiteY5" fmla="*/ 1524548 h 2778574"/>
              <a:gd name="connsiteX6" fmla="*/ 255058 w 428070"/>
              <a:gd name="connsiteY6" fmla="*/ 1755529 h 2778574"/>
              <a:gd name="connsiteX7" fmla="*/ 355071 w 428070"/>
              <a:gd name="connsiteY7" fmla="*/ 1926979 h 2778574"/>
              <a:gd name="connsiteX8" fmla="*/ 416983 w 428070"/>
              <a:gd name="connsiteY8" fmla="*/ 2141291 h 2778574"/>
              <a:gd name="connsiteX9" fmla="*/ 421746 w 428070"/>
              <a:gd name="connsiteY9" fmla="*/ 2365129 h 2778574"/>
              <a:gd name="connsiteX10" fmla="*/ 350308 w 428070"/>
              <a:gd name="connsiteY10" fmla="*/ 2560391 h 2778574"/>
              <a:gd name="connsiteX11" fmla="*/ 131233 w 428070"/>
              <a:gd name="connsiteY11" fmla="*/ 2755654 h 2778574"/>
              <a:gd name="connsiteX12" fmla="*/ 7408 w 428070"/>
              <a:gd name="connsiteY12" fmla="*/ 2765179 h 2778574"/>
              <a:gd name="connsiteX13" fmla="*/ 7408 w 428070"/>
              <a:gd name="connsiteY13" fmla="*/ 2650879 h 2778574"/>
              <a:gd name="connsiteX14" fmla="*/ 45508 w 428070"/>
              <a:gd name="connsiteY14" fmla="*/ 2655641 h 2778574"/>
              <a:gd name="connsiteX15" fmla="*/ 64559 w 428070"/>
              <a:gd name="connsiteY15" fmla="*/ 2727079 h 2778574"/>
              <a:gd name="connsiteX16" fmla="*/ 140758 w 428070"/>
              <a:gd name="connsiteY16" fmla="*/ 2679454 h 2778574"/>
              <a:gd name="connsiteX17" fmla="*/ 293158 w 428070"/>
              <a:gd name="connsiteY17" fmla="*/ 2550866 h 2778574"/>
              <a:gd name="connsiteX18" fmla="*/ 374121 w 428070"/>
              <a:gd name="connsiteY18" fmla="*/ 2317504 h 2778574"/>
              <a:gd name="connsiteX19" fmla="*/ 331258 w 428070"/>
              <a:gd name="connsiteY19" fmla="*/ 2012704 h 2778574"/>
              <a:gd name="connsiteX20" fmla="*/ 236008 w 428070"/>
              <a:gd name="connsiteY20" fmla="*/ 1817441 h 2778574"/>
              <a:gd name="connsiteX21" fmla="*/ 145521 w 428070"/>
              <a:gd name="connsiteY21" fmla="*/ 1710285 h 2778574"/>
              <a:gd name="connsiteX22" fmla="*/ 59796 w 428070"/>
              <a:gd name="connsiteY22" fmla="*/ 1588841 h 2778574"/>
              <a:gd name="connsiteX23" fmla="*/ 31221 w 428070"/>
              <a:gd name="connsiteY23" fmla="*/ 1345954 h 2778574"/>
              <a:gd name="connsiteX24" fmla="*/ 59796 w 428070"/>
              <a:gd name="connsiteY24" fmla="*/ 1026866 h 2778574"/>
              <a:gd name="connsiteX25" fmla="*/ 74083 w 428070"/>
              <a:gd name="connsiteY25" fmla="*/ 760166 h 2778574"/>
              <a:gd name="connsiteX26" fmla="*/ 78846 w 428070"/>
              <a:gd name="connsiteY26" fmla="*/ 493466 h 2778574"/>
              <a:gd name="connsiteX27" fmla="*/ 64558 w 428070"/>
              <a:gd name="connsiteY27" fmla="*/ 217241 h 2778574"/>
              <a:gd name="connsiteX28" fmla="*/ 74083 w 428070"/>
              <a:gd name="connsiteY28" fmla="*/ 29123 h 2778574"/>
              <a:gd name="connsiteX29" fmla="*/ 119326 w 428070"/>
              <a:gd name="connsiteY29" fmla="*/ 14835 h 2778574"/>
              <a:gd name="connsiteX0" fmla="*/ 119326 w 428070"/>
              <a:gd name="connsiteY0" fmla="*/ 14835 h 2778574"/>
              <a:gd name="connsiteX1" fmla="*/ 109801 w 428070"/>
              <a:gd name="connsiteY1" fmla="*/ 169616 h 2778574"/>
              <a:gd name="connsiteX2" fmla="*/ 121709 w 428070"/>
              <a:gd name="connsiteY2" fmla="*/ 617291 h 2778574"/>
              <a:gd name="connsiteX3" fmla="*/ 128852 w 428070"/>
              <a:gd name="connsiteY3" fmla="*/ 631578 h 2778574"/>
              <a:gd name="connsiteX4" fmla="*/ 93133 w 428070"/>
              <a:gd name="connsiteY4" fmla="*/ 1093541 h 2778574"/>
              <a:gd name="connsiteX5" fmla="*/ 100277 w 428070"/>
              <a:gd name="connsiteY5" fmla="*/ 1134021 h 2778574"/>
              <a:gd name="connsiteX6" fmla="*/ 102659 w 428070"/>
              <a:gd name="connsiteY6" fmla="*/ 1524548 h 2778574"/>
              <a:gd name="connsiteX7" fmla="*/ 255058 w 428070"/>
              <a:gd name="connsiteY7" fmla="*/ 1755529 h 2778574"/>
              <a:gd name="connsiteX8" fmla="*/ 355071 w 428070"/>
              <a:gd name="connsiteY8" fmla="*/ 1926979 h 2778574"/>
              <a:gd name="connsiteX9" fmla="*/ 416983 w 428070"/>
              <a:gd name="connsiteY9" fmla="*/ 2141291 h 2778574"/>
              <a:gd name="connsiteX10" fmla="*/ 421746 w 428070"/>
              <a:gd name="connsiteY10" fmla="*/ 2365129 h 2778574"/>
              <a:gd name="connsiteX11" fmla="*/ 350308 w 428070"/>
              <a:gd name="connsiteY11" fmla="*/ 2560391 h 2778574"/>
              <a:gd name="connsiteX12" fmla="*/ 131233 w 428070"/>
              <a:gd name="connsiteY12" fmla="*/ 2755654 h 2778574"/>
              <a:gd name="connsiteX13" fmla="*/ 7408 w 428070"/>
              <a:gd name="connsiteY13" fmla="*/ 2765179 h 2778574"/>
              <a:gd name="connsiteX14" fmla="*/ 7408 w 428070"/>
              <a:gd name="connsiteY14" fmla="*/ 2650879 h 2778574"/>
              <a:gd name="connsiteX15" fmla="*/ 45508 w 428070"/>
              <a:gd name="connsiteY15" fmla="*/ 2655641 h 2778574"/>
              <a:gd name="connsiteX16" fmla="*/ 64559 w 428070"/>
              <a:gd name="connsiteY16" fmla="*/ 2727079 h 2778574"/>
              <a:gd name="connsiteX17" fmla="*/ 140758 w 428070"/>
              <a:gd name="connsiteY17" fmla="*/ 2679454 h 2778574"/>
              <a:gd name="connsiteX18" fmla="*/ 293158 w 428070"/>
              <a:gd name="connsiteY18" fmla="*/ 2550866 h 2778574"/>
              <a:gd name="connsiteX19" fmla="*/ 374121 w 428070"/>
              <a:gd name="connsiteY19" fmla="*/ 2317504 h 2778574"/>
              <a:gd name="connsiteX20" fmla="*/ 331258 w 428070"/>
              <a:gd name="connsiteY20" fmla="*/ 2012704 h 2778574"/>
              <a:gd name="connsiteX21" fmla="*/ 236008 w 428070"/>
              <a:gd name="connsiteY21" fmla="*/ 1817441 h 2778574"/>
              <a:gd name="connsiteX22" fmla="*/ 145521 w 428070"/>
              <a:gd name="connsiteY22" fmla="*/ 1710285 h 2778574"/>
              <a:gd name="connsiteX23" fmla="*/ 59796 w 428070"/>
              <a:gd name="connsiteY23" fmla="*/ 1588841 h 2778574"/>
              <a:gd name="connsiteX24" fmla="*/ 31221 w 428070"/>
              <a:gd name="connsiteY24" fmla="*/ 1345954 h 2778574"/>
              <a:gd name="connsiteX25" fmla="*/ 59796 w 428070"/>
              <a:gd name="connsiteY25" fmla="*/ 1026866 h 2778574"/>
              <a:gd name="connsiteX26" fmla="*/ 74083 w 428070"/>
              <a:gd name="connsiteY26" fmla="*/ 760166 h 2778574"/>
              <a:gd name="connsiteX27" fmla="*/ 78846 w 428070"/>
              <a:gd name="connsiteY27" fmla="*/ 493466 h 2778574"/>
              <a:gd name="connsiteX28" fmla="*/ 64558 w 428070"/>
              <a:gd name="connsiteY28" fmla="*/ 217241 h 2778574"/>
              <a:gd name="connsiteX29" fmla="*/ 74083 w 428070"/>
              <a:gd name="connsiteY29" fmla="*/ 29123 h 2778574"/>
              <a:gd name="connsiteX30" fmla="*/ 119326 w 428070"/>
              <a:gd name="connsiteY30" fmla="*/ 14835 h 2778574"/>
              <a:gd name="connsiteX0" fmla="*/ 119326 w 428070"/>
              <a:gd name="connsiteY0" fmla="*/ 14835 h 2778574"/>
              <a:gd name="connsiteX1" fmla="*/ 109801 w 428070"/>
              <a:gd name="connsiteY1" fmla="*/ 169616 h 2778574"/>
              <a:gd name="connsiteX2" fmla="*/ 121709 w 428070"/>
              <a:gd name="connsiteY2" fmla="*/ 617291 h 2778574"/>
              <a:gd name="connsiteX3" fmla="*/ 128852 w 428070"/>
              <a:gd name="connsiteY3" fmla="*/ 631578 h 2778574"/>
              <a:gd name="connsiteX4" fmla="*/ 100277 w 428070"/>
              <a:gd name="connsiteY4" fmla="*/ 1134021 h 2778574"/>
              <a:gd name="connsiteX5" fmla="*/ 102659 w 428070"/>
              <a:gd name="connsiteY5" fmla="*/ 1524548 h 2778574"/>
              <a:gd name="connsiteX6" fmla="*/ 255058 w 428070"/>
              <a:gd name="connsiteY6" fmla="*/ 1755529 h 2778574"/>
              <a:gd name="connsiteX7" fmla="*/ 355071 w 428070"/>
              <a:gd name="connsiteY7" fmla="*/ 1926979 h 2778574"/>
              <a:gd name="connsiteX8" fmla="*/ 416983 w 428070"/>
              <a:gd name="connsiteY8" fmla="*/ 2141291 h 2778574"/>
              <a:gd name="connsiteX9" fmla="*/ 421746 w 428070"/>
              <a:gd name="connsiteY9" fmla="*/ 2365129 h 2778574"/>
              <a:gd name="connsiteX10" fmla="*/ 350308 w 428070"/>
              <a:gd name="connsiteY10" fmla="*/ 2560391 h 2778574"/>
              <a:gd name="connsiteX11" fmla="*/ 131233 w 428070"/>
              <a:gd name="connsiteY11" fmla="*/ 2755654 h 2778574"/>
              <a:gd name="connsiteX12" fmla="*/ 7408 w 428070"/>
              <a:gd name="connsiteY12" fmla="*/ 2765179 h 2778574"/>
              <a:gd name="connsiteX13" fmla="*/ 7408 w 428070"/>
              <a:gd name="connsiteY13" fmla="*/ 2650879 h 2778574"/>
              <a:gd name="connsiteX14" fmla="*/ 45508 w 428070"/>
              <a:gd name="connsiteY14" fmla="*/ 2655641 h 2778574"/>
              <a:gd name="connsiteX15" fmla="*/ 64559 w 428070"/>
              <a:gd name="connsiteY15" fmla="*/ 2727079 h 2778574"/>
              <a:gd name="connsiteX16" fmla="*/ 140758 w 428070"/>
              <a:gd name="connsiteY16" fmla="*/ 2679454 h 2778574"/>
              <a:gd name="connsiteX17" fmla="*/ 293158 w 428070"/>
              <a:gd name="connsiteY17" fmla="*/ 2550866 h 2778574"/>
              <a:gd name="connsiteX18" fmla="*/ 374121 w 428070"/>
              <a:gd name="connsiteY18" fmla="*/ 2317504 h 2778574"/>
              <a:gd name="connsiteX19" fmla="*/ 331258 w 428070"/>
              <a:gd name="connsiteY19" fmla="*/ 2012704 h 2778574"/>
              <a:gd name="connsiteX20" fmla="*/ 236008 w 428070"/>
              <a:gd name="connsiteY20" fmla="*/ 1817441 h 2778574"/>
              <a:gd name="connsiteX21" fmla="*/ 145521 w 428070"/>
              <a:gd name="connsiteY21" fmla="*/ 1710285 h 2778574"/>
              <a:gd name="connsiteX22" fmla="*/ 59796 w 428070"/>
              <a:gd name="connsiteY22" fmla="*/ 1588841 h 2778574"/>
              <a:gd name="connsiteX23" fmla="*/ 31221 w 428070"/>
              <a:gd name="connsiteY23" fmla="*/ 1345954 h 2778574"/>
              <a:gd name="connsiteX24" fmla="*/ 59796 w 428070"/>
              <a:gd name="connsiteY24" fmla="*/ 1026866 h 2778574"/>
              <a:gd name="connsiteX25" fmla="*/ 74083 w 428070"/>
              <a:gd name="connsiteY25" fmla="*/ 760166 h 2778574"/>
              <a:gd name="connsiteX26" fmla="*/ 78846 w 428070"/>
              <a:gd name="connsiteY26" fmla="*/ 493466 h 2778574"/>
              <a:gd name="connsiteX27" fmla="*/ 64558 w 428070"/>
              <a:gd name="connsiteY27" fmla="*/ 217241 h 2778574"/>
              <a:gd name="connsiteX28" fmla="*/ 74083 w 428070"/>
              <a:gd name="connsiteY28" fmla="*/ 29123 h 2778574"/>
              <a:gd name="connsiteX29" fmla="*/ 119326 w 428070"/>
              <a:gd name="connsiteY29" fmla="*/ 14835 h 2778574"/>
              <a:gd name="connsiteX0" fmla="*/ 119326 w 428070"/>
              <a:gd name="connsiteY0" fmla="*/ 14835 h 2778574"/>
              <a:gd name="connsiteX1" fmla="*/ 109801 w 428070"/>
              <a:gd name="connsiteY1" fmla="*/ 169616 h 2778574"/>
              <a:gd name="connsiteX2" fmla="*/ 128852 w 428070"/>
              <a:gd name="connsiteY2" fmla="*/ 631578 h 2778574"/>
              <a:gd name="connsiteX3" fmla="*/ 100277 w 428070"/>
              <a:gd name="connsiteY3" fmla="*/ 1134021 h 2778574"/>
              <a:gd name="connsiteX4" fmla="*/ 102659 w 428070"/>
              <a:gd name="connsiteY4" fmla="*/ 1524548 h 2778574"/>
              <a:gd name="connsiteX5" fmla="*/ 255058 w 428070"/>
              <a:gd name="connsiteY5" fmla="*/ 1755529 h 2778574"/>
              <a:gd name="connsiteX6" fmla="*/ 355071 w 428070"/>
              <a:gd name="connsiteY6" fmla="*/ 1926979 h 2778574"/>
              <a:gd name="connsiteX7" fmla="*/ 416983 w 428070"/>
              <a:gd name="connsiteY7" fmla="*/ 2141291 h 2778574"/>
              <a:gd name="connsiteX8" fmla="*/ 421746 w 428070"/>
              <a:gd name="connsiteY8" fmla="*/ 2365129 h 2778574"/>
              <a:gd name="connsiteX9" fmla="*/ 350308 w 428070"/>
              <a:gd name="connsiteY9" fmla="*/ 2560391 h 2778574"/>
              <a:gd name="connsiteX10" fmla="*/ 131233 w 428070"/>
              <a:gd name="connsiteY10" fmla="*/ 2755654 h 2778574"/>
              <a:gd name="connsiteX11" fmla="*/ 7408 w 428070"/>
              <a:gd name="connsiteY11" fmla="*/ 2765179 h 2778574"/>
              <a:gd name="connsiteX12" fmla="*/ 7408 w 428070"/>
              <a:gd name="connsiteY12" fmla="*/ 2650879 h 2778574"/>
              <a:gd name="connsiteX13" fmla="*/ 45508 w 428070"/>
              <a:gd name="connsiteY13" fmla="*/ 2655641 h 2778574"/>
              <a:gd name="connsiteX14" fmla="*/ 64559 w 428070"/>
              <a:gd name="connsiteY14" fmla="*/ 2727079 h 2778574"/>
              <a:gd name="connsiteX15" fmla="*/ 140758 w 428070"/>
              <a:gd name="connsiteY15" fmla="*/ 2679454 h 2778574"/>
              <a:gd name="connsiteX16" fmla="*/ 293158 w 428070"/>
              <a:gd name="connsiteY16" fmla="*/ 2550866 h 2778574"/>
              <a:gd name="connsiteX17" fmla="*/ 374121 w 428070"/>
              <a:gd name="connsiteY17" fmla="*/ 2317504 h 2778574"/>
              <a:gd name="connsiteX18" fmla="*/ 331258 w 428070"/>
              <a:gd name="connsiteY18" fmla="*/ 2012704 h 2778574"/>
              <a:gd name="connsiteX19" fmla="*/ 236008 w 428070"/>
              <a:gd name="connsiteY19" fmla="*/ 1817441 h 2778574"/>
              <a:gd name="connsiteX20" fmla="*/ 145521 w 428070"/>
              <a:gd name="connsiteY20" fmla="*/ 1710285 h 2778574"/>
              <a:gd name="connsiteX21" fmla="*/ 59796 w 428070"/>
              <a:gd name="connsiteY21" fmla="*/ 1588841 h 2778574"/>
              <a:gd name="connsiteX22" fmla="*/ 31221 w 428070"/>
              <a:gd name="connsiteY22" fmla="*/ 1345954 h 2778574"/>
              <a:gd name="connsiteX23" fmla="*/ 59796 w 428070"/>
              <a:gd name="connsiteY23" fmla="*/ 1026866 h 2778574"/>
              <a:gd name="connsiteX24" fmla="*/ 74083 w 428070"/>
              <a:gd name="connsiteY24" fmla="*/ 760166 h 2778574"/>
              <a:gd name="connsiteX25" fmla="*/ 78846 w 428070"/>
              <a:gd name="connsiteY25" fmla="*/ 493466 h 2778574"/>
              <a:gd name="connsiteX26" fmla="*/ 64558 w 428070"/>
              <a:gd name="connsiteY26" fmla="*/ 217241 h 2778574"/>
              <a:gd name="connsiteX27" fmla="*/ 74083 w 428070"/>
              <a:gd name="connsiteY27" fmla="*/ 29123 h 2778574"/>
              <a:gd name="connsiteX28" fmla="*/ 119326 w 428070"/>
              <a:gd name="connsiteY28" fmla="*/ 14835 h 2778574"/>
              <a:gd name="connsiteX0" fmla="*/ 119326 w 428070"/>
              <a:gd name="connsiteY0" fmla="*/ 14835 h 2778574"/>
              <a:gd name="connsiteX1" fmla="*/ 109801 w 428070"/>
              <a:gd name="connsiteY1" fmla="*/ 169616 h 2778574"/>
              <a:gd name="connsiteX2" fmla="*/ 128852 w 428070"/>
              <a:gd name="connsiteY2" fmla="*/ 631578 h 2778574"/>
              <a:gd name="connsiteX3" fmla="*/ 100277 w 428070"/>
              <a:gd name="connsiteY3" fmla="*/ 1134021 h 2778574"/>
              <a:gd name="connsiteX4" fmla="*/ 102659 w 428070"/>
              <a:gd name="connsiteY4" fmla="*/ 1524548 h 2778574"/>
              <a:gd name="connsiteX5" fmla="*/ 255058 w 428070"/>
              <a:gd name="connsiteY5" fmla="*/ 1755529 h 2778574"/>
              <a:gd name="connsiteX6" fmla="*/ 355071 w 428070"/>
              <a:gd name="connsiteY6" fmla="*/ 1926979 h 2778574"/>
              <a:gd name="connsiteX7" fmla="*/ 416983 w 428070"/>
              <a:gd name="connsiteY7" fmla="*/ 2141291 h 2778574"/>
              <a:gd name="connsiteX8" fmla="*/ 421746 w 428070"/>
              <a:gd name="connsiteY8" fmla="*/ 2365129 h 2778574"/>
              <a:gd name="connsiteX9" fmla="*/ 350308 w 428070"/>
              <a:gd name="connsiteY9" fmla="*/ 2560391 h 2778574"/>
              <a:gd name="connsiteX10" fmla="*/ 131233 w 428070"/>
              <a:gd name="connsiteY10" fmla="*/ 2755654 h 2778574"/>
              <a:gd name="connsiteX11" fmla="*/ 7408 w 428070"/>
              <a:gd name="connsiteY11" fmla="*/ 2765179 h 2778574"/>
              <a:gd name="connsiteX12" fmla="*/ 7408 w 428070"/>
              <a:gd name="connsiteY12" fmla="*/ 2650879 h 2778574"/>
              <a:gd name="connsiteX13" fmla="*/ 45508 w 428070"/>
              <a:gd name="connsiteY13" fmla="*/ 2655641 h 2778574"/>
              <a:gd name="connsiteX14" fmla="*/ 55034 w 428070"/>
              <a:gd name="connsiteY14" fmla="*/ 2736604 h 2778574"/>
              <a:gd name="connsiteX15" fmla="*/ 140758 w 428070"/>
              <a:gd name="connsiteY15" fmla="*/ 2679454 h 2778574"/>
              <a:gd name="connsiteX16" fmla="*/ 293158 w 428070"/>
              <a:gd name="connsiteY16" fmla="*/ 2550866 h 2778574"/>
              <a:gd name="connsiteX17" fmla="*/ 374121 w 428070"/>
              <a:gd name="connsiteY17" fmla="*/ 2317504 h 2778574"/>
              <a:gd name="connsiteX18" fmla="*/ 331258 w 428070"/>
              <a:gd name="connsiteY18" fmla="*/ 2012704 h 2778574"/>
              <a:gd name="connsiteX19" fmla="*/ 236008 w 428070"/>
              <a:gd name="connsiteY19" fmla="*/ 1817441 h 2778574"/>
              <a:gd name="connsiteX20" fmla="*/ 145521 w 428070"/>
              <a:gd name="connsiteY20" fmla="*/ 1710285 h 2778574"/>
              <a:gd name="connsiteX21" fmla="*/ 59796 w 428070"/>
              <a:gd name="connsiteY21" fmla="*/ 1588841 h 2778574"/>
              <a:gd name="connsiteX22" fmla="*/ 31221 w 428070"/>
              <a:gd name="connsiteY22" fmla="*/ 1345954 h 2778574"/>
              <a:gd name="connsiteX23" fmla="*/ 59796 w 428070"/>
              <a:gd name="connsiteY23" fmla="*/ 1026866 h 2778574"/>
              <a:gd name="connsiteX24" fmla="*/ 74083 w 428070"/>
              <a:gd name="connsiteY24" fmla="*/ 760166 h 2778574"/>
              <a:gd name="connsiteX25" fmla="*/ 78846 w 428070"/>
              <a:gd name="connsiteY25" fmla="*/ 493466 h 2778574"/>
              <a:gd name="connsiteX26" fmla="*/ 64558 w 428070"/>
              <a:gd name="connsiteY26" fmla="*/ 217241 h 2778574"/>
              <a:gd name="connsiteX27" fmla="*/ 74083 w 428070"/>
              <a:gd name="connsiteY27" fmla="*/ 29123 h 2778574"/>
              <a:gd name="connsiteX28" fmla="*/ 119326 w 428070"/>
              <a:gd name="connsiteY28" fmla="*/ 14835 h 2778574"/>
              <a:gd name="connsiteX0" fmla="*/ 119326 w 428070"/>
              <a:gd name="connsiteY0" fmla="*/ 14835 h 2778574"/>
              <a:gd name="connsiteX1" fmla="*/ 109801 w 428070"/>
              <a:gd name="connsiteY1" fmla="*/ 169616 h 2778574"/>
              <a:gd name="connsiteX2" fmla="*/ 128852 w 428070"/>
              <a:gd name="connsiteY2" fmla="*/ 631578 h 2778574"/>
              <a:gd name="connsiteX3" fmla="*/ 100277 w 428070"/>
              <a:gd name="connsiteY3" fmla="*/ 1134021 h 2778574"/>
              <a:gd name="connsiteX4" fmla="*/ 102659 w 428070"/>
              <a:gd name="connsiteY4" fmla="*/ 1524548 h 2778574"/>
              <a:gd name="connsiteX5" fmla="*/ 255058 w 428070"/>
              <a:gd name="connsiteY5" fmla="*/ 1755529 h 2778574"/>
              <a:gd name="connsiteX6" fmla="*/ 355071 w 428070"/>
              <a:gd name="connsiteY6" fmla="*/ 1926979 h 2778574"/>
              <a:gd name="connsiteX7" fmla="*/ 416983 w 428070"/>
              <a:gd name="connsiteY7" fmla="*/ 2141291 h 2778574"/>
              <a:gd name="connsiteX8" fmla="*/ 421746 w 428070"/>
              <a:gd name="connsiteY8" fmla="*/ 2365129 h 2778574"/>
              <a:gd name="connsiteX9" fmla="*/ 350308 w 428070"/>
              <a:gd name="connsiteY9" fmla="*/ 2560391 h 2778574"/>
              <a:gd name="connsiteX10" fmla="*/ 131233 w 428070"/>
              <a:gd name="connsiteY10" fmla="*/ 2755654 h 2778574"/>
              <a:gd name="connsiteX11" fmla="*/ 7408 w 428070"/>
              <a:gd name="connsiteY11" fmla="*/ 2765179 h 2778574"/>
              <a:gd name="connsiteX12" fmla="*/ 7408 w 428070"/>
              <a:gd name="connsiteY12" fmla="*/ 2650879 h 2778574"/>
              <a:gd name="connsiteX13" fmla="*/ 47890 w 428070"/>
              <a:gd name="connsiteY13" fmla="*/ 2691360 h 2778574"/>
              <a:gd name="connsiteX14" fmla="*/ 55034 w 428070"/>
              <a:gd name="connsiteY14" fmla="*/ 2736604 h 2778574"/>
              <a:gd name="connsiteX15" fmla="*/ 140758 w 428070"/>
              <a:gd name="connsiteY15" fmla="*/ 2679454 h 2778574"/>
              <a:gd name="connsiteX16" fmla="*/ 293158 w 428070"/>
              <a:gd name="connsiteY16" fmla="*/ 2550866 h 2778574"/>
              <a:gd name="connsiteX17" fmla="*/ 374121 w 428070"/>
              <a:gd name="connsiteY17" fmla="*/ 2317504 h 2778574"/>
              <a:gd name="connsiteX18" fmla="*/ 331258 w 428070"/>
              <a:gd name="connsiteY18" fmla="*/ 2012704 h 2778574"/>
              <a:gd name="connsiteX19" fmla="*/ 236008 w 428070"/>
              <a:gd name="connsiteY19" fmla="*/ 1817441 h 2778574"/>
              <a:gd name="connsiteX20" fmla="*/ 145521 w 428070"/>
              <a:gd name="connsiteY20" fmla="*/ 1710285 h 2778574"/>
              <a:gd name="connsiteX21" fmla="*/ 59796 w 428070"/>
              <a:gd name="connsiteY21" fmla="*/ 1588841 h 2778574"/>
              <a:gd name="connsiteX22" fmla="*/ 31221 w 428070"/>
              <a:gd name="connsiteY22" fmla="*/ 1345954 h 2778574"/>
              <a:gd name="connsiteX23" fmla="*/ 59796 w 428070"/>
              <a:gd name="connsiteY23" fmla="*/ 1026866 h 2778574"/>
              <a:gd name="connsiteX24" fmla="*/ 74083 w 428070"/>
              <a:gd name="connsiteY24" fmla="*/ 760166 h 2778574"/>
              <a:gd name="connsiteX25" fmla="*/ 78846 w 428070"/>
              <a:gd name="connsiteY25" fmla="*/ 493466 h 2778574"/>
              <a:gd name="connsiteX26" fmla="*/ 64558 w 428070"/>
              <a:gd name="connsiteY26" fmla="*/ 217241 h 2778574"/>
              <a:gd name="connsiteX27" fmla="*/ 74083 w 428070"/>
              <a:gd name="connsiteY27" fmla="*/ 29123 h 2778574"/>
              <a:gd name="connsiteX28" fmla="*/ 119326 w 428070"/>
              <a:gd name="connsiteY28" fmla="*/ 14835 h 2778574"/>
              <a:gd name="connsiteX0" fmla="*/ 123028 w 431772"/>
              <a:gd name="connsiteY0" fmla="*/ 14835 h 2778574"/>
              <a:gd name="connsiteX1" fmla="*/ 113503 w 431772"/>
              <a:gd name="connsiteY1" fmla="*/ 169616 h 2778574"/>
              <a:gd name="connsiteX2" fmla="*/ 132554 w 431772"/>
              <a:gd name="connsiteY2" fmla="*/ 631578 h 2778574"/>
              <a:gd name="connsiteX3" fmla="*/ 103979 w 431772"/>
              <a:gd name="connsiteY3" fmla="*/ 1134021 h 2778574"/>
              <a:gd name="connsiteX4" fmla="*/ 106361 w 431772"/>
              <a:gd name="connsiteY4" fmla="*/ 1524548 h 2778574"/>
              <a:gd name="connsiteX5" fmla="*/ 258760 w 431772"/>
              <a:gd name="connsiteY5" fmla="*/ 1755529 h 2778574"/>
              <a:gd name="connsiteX6" fmla="*/ 358773 w 431772"/>
              <a:gd name="connsiteY6" fmla="*/ 1926979 h 2778574"/>
              <a:gd name="connsiteX7" fmla="*/ 420685 w 431772"/>
              <a:gd name="connsiteY7" fmla="*/ 2141291 h 2778574"/>
              <a:gd name="connsiteX8" fmla="*/ 425448 w 431772"/>
              <a:gd name="connsiteY8" fmla="*/ 2365129 h 2778574"/>
              <a:gd name="connsiteX9" fmla="*/ 354010 w 431772"/>
              <a:gd name="connsiteY9" fmla="*/ 2560391 h 2778574"/>
              <a:gd name="connsiteX10" fmla="*/ 134935 w 431772"/>
              <a:gd name="connsiteY10" fmla="*/ 2755654 h 2778574"/>
              <a:gd name="connsiteX11" fmla="*/ 11110 w 431772"/>
              <a:gd name="connsiteY11" fmla="*/ 2765179 h 2778574"/>
              <a:gd name="connsiteX12" fmla="*/ 6347 w 431772"/>
              <a:gd name="connsiteY12" fmla="*/ 2688979 h 2778574"/>
              <a:gd name="connsiteX13" fmla="*/ 51592 w 431772"/>
              <a:gd name="connsiteY13" fmla="*/ 2691360 h 2778574"/>
              <a:gd name="connsiteX14" fmla="*/ 58736 w 431772"/>
              <a:gd name="connsiteY14" fmla="*/ 2736604 h 2778574"/>
              <a:gd name="connsiteX15" fmla="*/ 144460 w 431772"/>
              <a:gd name="connsiteY15" fmla="*/ 2679454 h 2778574"/>
              <a:gd name="connsiteX16" fmla="*/ 296860 w 431772"/>
              <a:gd name="connsiteY16" fmla="*/ 2550866 h 2778574"/>
              <a:gd name="connsiteX17" fmla="*/ 377823 w 431772"/>
              <a:gd name="connsiteY17" fmla="*/ 2317504 h 2778574"/>
              <a:gd name="connsiteX18" fmla="*/ 334960 w 431772"/>
              <a:gd name="connsiteY18" fmla="*/ 2012704 h 2778574"/>
              <a:gd name="connsiteX19" fmla="*/ 239710 w 431772"/>
              <a:gd name="connsiteY19" fmla="*/ 1817441 h 2778574"/>
              <a:gd name="connsiteX20" fmla="*/ 149223 w 431772"/>
              <a:gd name="connsiteY20" fmla="*/ 1710285 h 2778574"/>
              <a:gd name="connsiteX21" fmla="*/ 63498 w 431772"/>
              <a:gd name="connsiteY21" fmla="*/ 1588841 h 2778574"/>
              <a:gd name="connsiteX22" fmla="*/ 34923 w 431772"/>
              <a:gd name="connsiteY22" fmla="*/ 1345954 h 2778574"/>
              <a:gd name="connsiteX23" fmla="*/ 63498 w 431772"/>
              <a:gd name="connsiteY23" fmla="*/ 1026866 h 2778574"/>
              <a:gd name="connsiteX24" fmla="*/ 77785 w 431772"/>
              <a:gd name="connsiteY24" fmla="*/ 760166 h 2778574"/>
              <a:gd name="connsiteX25" fmla="*/ 82548 w 431772"/>
              <a:gd name="connsiteY25" fmla="*/ 493466 h 2778574"/>
              <a:gd name="connsiteX26" fmla="*/ 68260 w 431772"/>
              <a:gd name="connsiteY26" fmla="*/ 217241 h 2778574"/>
              <a:gd name="connsiteX27" fmla="*/ 77785 w 431772"/>
              <a:gd name="connsiteY27" fmla="*/ 29123 h 2778574"/>
              <a:gd name="connsiteX28" fmla="*/ 123028 w 431772"/>
              <a:gd name="connsiteY28" fmla="*/ 14835 h 2778574"/>
              <a:gd name="connsiteX0" fmla="*/ 123028 w 431772"/>
              <a:gd name="connsiteY0" fmla="*/ 14835 h 2778574"/>
              <a:gd name="connsiteX1" fmla="*/ 113503 w 431772"/>
              <a:gd name="connsiteY1" fmla="*/ 169616 h 2778574"/>
              <a:gd name="connsiteX2" fmla="*/ 132554 w 431772"/>
              <a:gd name="connsiteY2" fmla="*/ 631578 h 2778574"/>
              <a:gd name="connsiteX3" fmla="*/ 103979 w 431772"/>
              <a:gd name="connsiteY3" fmla="*/ 1134021 h 2778574"/>
              <a:gd name="connsiteX4" fmla="*/ 106361 w 431772"/>
              <a:gd name="connsiteY4" fmla="*/ 1524548 h 2778574"/>
              <a:gd name="connsiteX5" fmla="*/ 258760 w 431772"/>
              <a:gd name="connsiteY5" fmla="*/ 1755529 h 2778574"/>
              <a:gd name="connsiteX6" fmla="*/ 358773 w 431772"/>
              <a:gd name="connsiteY6" fmla="*/ 1926979 h 2778574"/>
              <a:gd name="connsiteX7" fmla="*/ 420685 w 431772"/>
              <a:gd name="connsiteY7" fmla="*/ 2141291 h 2778574"/>
              <a:gd name="connsiteX8" fmla="*/ 425448 w 431772"/>
              <a:gd name="connsiteY8" fmla="*/ 2365129 h 2778574"/>
              <a:gd name="connsiteX9" fmla="*/ 354010 w 431772"/>
              <a:gd name="connsiteY9" fmla="*/ 2560391 h 2778574"/>
              <a:gd name="connsiteX10" fmla="*/ 134935 w 431772"/>
              <a:gd name="connsiteY10" fmla="*/ 2755654 h 2778574"/>
              <a:gd name="connsiteX11" fmla="*/ 11110 w 431772"/>
              <a:gd name="connsiteY11" fmla="*/ 2765179 h 2778574"/>
              <a:gd name="connsiteX12" fmla="*/ 6347 w 431772"/>
              <a:gd name="connsiteY12" fmla="*/ 2688979 h 2778574"/>
              <a:gd name="connsiteX13" fmla="*/ 51592 w 431772"/>
              <a:gd name="connsiteY13" fmla="*/ 2691360 h 2778574"/>
              <a:gd name="connsiteX14" fmla="*/ 58736 w 431772"/>
              <a:gd name="connsiteY14" fmla="*/ 2736604 h 2778574"/>
              <a:gd name="connsiteX15" fmla="*/ 168272 w 431772"/>
              <a:gd name="connsiteY15" fmla="*/ 2684217 h 2778574"/>
              <a:gd name="connsiteX16" fmla="*/ 296860 w 431772"/>
              <a:gd name="connsiteY16" fmla="*/ 2550866 h 2778574"/>
              <a:gd name="connsiteX17" fmla="*/ 377823 w 431772"/>
              <a:gd name="connsiteY17" fmla="*/ 2317504 h 2778574"/>
              <a:gd name="connsiteX18" fmla="*/ 334960 w 431772"/>
              <a:gd name="connsiteY18" fmla="*/ 2012704 h 2778574"/>
              <a:gd name="connsiteX19" fmla="*/ 239710 w 431772"/>
              <a:gd name="connsiteY19" fmla="*/ 1817441 h 2778574"/>
              <a:gd name="connsiteX20" fmla="*/ 149223 w 431772"/>
              <a:gd name="connsiteY20" fmla="*/ 1710285 h 2778574"/>
              <a:gd name="connsiteX21" fmla="*/ 63498 w 431772"/>
              <a:gd name="connsiteY21" fmla="*/ 1588841 h 2778574"/>
              <a:gd name="connsiteX22" fmla="*/ 34923 w 431772"/>
              <a:gd name="connsiteY22" fmla="*/ 1345954 h 2778574"/>
              <a:gd name="connsiteX23" fmla="*/ 63498 w 431772"/>
              <a:gd name="connsiteY23" fmla="*/ 1026866 h 2778574"/>
              <a:gd name="connsiteX24" fmla="*/ 77785 w 431772"/>
              <a:gd name="connsiteY24" fmla="*/ 760166 h 2778574"/>
              <a:gd name="connsiteX25" fmla="*/ 82548 w 431772"/>
              <a:gd name="connsiteY25" fmla="*/ 493466 h 2778574"/>
              <a:gd name="connsiteX26" fmla="*/ 68260 w 431772"/>
              <a:gd name="connsiteY26" fmla="*/ 217241 h 2778574"/>
              <a:gd name="connsiteX27" fmla="*/ 77785 w 431772"/>
              <a:gd name="connsiteY27" fmla="*/ 29123 h 2778574"/>
              <a:gd name="connsiteX28" fmla="*/ 123028 w 431772"/>
              <a:gd name="connsiteY28" fmla="*/ 14835 h 2778574"/>
              <a:gd name="connsiteX0" fmla="*/ 123028 w 431772"/>
              <a:gd name="connsiteY0" fmla="*/ 14835 h 2778574"/>
              <a:gd name="connsiteX1" fmla="*/ 113503 w 431772"/>
              <a:gd name="connsiteY1" fmla="*/ 169616 h 2778574"/>
              <a:gd name="connsiteX2" fmla="*/ 132554 w 431772"/>
              <a:gd name="connsiteY2" fmla="*/ 631578 h 2778574"/>
              <a:gd name="connsiteX3" fmla="*/ 103979 w 431772"/>
              <a:gd name="connsiteY3" fmla="*/ 1134021 h 2778574"/>
              <a:gd name="connsiteX4" fmla="*/ 106361 w 431772"/>
              <a:gd name="connsiteY4" fmla="*/ 1524548 h 2778574"/>
              <a:gd name="connsiteX5" fmla="*/ 258760 w 431772"/>
              <a:gd name="connsiteY5" fmla="*/ 1755529 h 2778574"/>
              <a:gd name="connsiteX6" fmla="*/ 358773 w 431772"/>
              <a:gd name="connsiteY6" fmla="*/ 1926979 h 2778574"/>
              <a:gd name="connsiteX7" fmla="*/ 420685 w 431772"/>
              <a:gd name="connsiteY7" fmla="*/ 2141291 h 2778574"/>
              <a:gd name="connsiteX8" fmla="*/ 425448 w 431772"/>
              <a:gd name="connsiteY8" fmla="*/ 2365129 h 2778574"/>
              <a:gd name="connsiteX9" fmla="*/ 354010 w 431772"/>
              <a:gd name="connsiteY9" fmla="*/ 2560391 h 2778574"/>
              <a:gd name="connsiteX10" fmla="*/ 134935 w 431772"/>
              <a:gd name="connsiteY10" fmla="*/ 2755654 h 2778574"/>
              <a:gd name="connsiteX11" fmla="*/ 11110 w 431772"/>
              <a:gd name="connsiteY11" fmla="*/ 2765179 h 2778574"/>
              <a:gd name="connsiteX12" fmla="*/ 6347 w 431772"/>
              <a:gd name="connsiteY12" fmla="*/ 2688979 h 2778574"/>
              <a:gd name="connsiteX13" fmla="*/ 51592 w 431772"/>
              <a:gd name="connsiteY13" fmla="*/ 2691360 h 2778574"/>
              <a:gd name="connsiteX14" fmla="*/ 70642 w 431772"/>
              <a:gd name="connsiteY14" fmla="*/ 2731842 h 2778574"/>
              <a:gd name="connsiteX15" fmla="*/ 168272 w 431772"/>
              <a:gd name="connsiteY15" fmla="*/ 2684217 h 2778574"/>
              <a:gd name="connsiteX16" fmla="*/ 296860 w 431772"/>
              <a:gd name="connsiteY16" fmla="*/ 2550866 h 2778574"/>
              <a:gd name="connsiteX17" fmla="*/ 377823 w 431772"/>
              <a:gd name="connsiteY17" fmla="*/ 2317504 h 2778574"/>
              <a:gd name="connsiteX18" fmla="*/ 334960 w 431772"/>
              <a:gd name="connsiteY18" fmla="*/ 2012704 h 2778574"/>
              <a:gd name="connsiteX19" fmla="*/ 239710 w 431772"/>
              <a:gd name="connsiteY19" fmla="*/ 1817441 h 2778574"/>
              <a:gd name="connsiteX20" fmla="*/ 149223 w 431772"/>
              <a:gd name="connsiteY20" fmla="*/ 1710285 h 2778574"/>
              <a:gd name="connsiteX21" fmla="*/ 63498 w 431772"/>
              <a:gd name="connsiteY21" fmla="*/ 1588841 h 2778574"/>
              <a:gd name="connsiteX22" fmla="*/ 34923 w 431772"/>
              <a:gd name="connsiteY22" fmla="*/ 1345954 h 2778574"/>
              <a:gd name="connsiteX23" fmla="*/ 63498 w 431772"/>
              <a:gd name="connsiteY23" fmla="*/ 1026866 h 2778574"/>
              <a:gd name="connsiteX24" fmla="*/ 77785 w 431772"/>
              <a:gd name="connsiteY24" fmla="*/ 760166 h 2778574"/>
              <a:gd name="connsiteX25" fmla="*/ 82548 w 431772"/>
              <a:gd name="connsiteY25" fmla="*/ 493466 h 2778574"/>
              <a:gd name="connsiteX26" fmla="*/ 68260 w 431772"/>
              <a:gd name="connsiteY26" fmla="*/ 217241 h 2778574"/>
              <a:gd name="connsiteX27" fmla="*/ 77785 w 431772"/>
              <a:gd name="connsiteY27" fmla="*/ 29123 h 2778574"/>
              <a:gd name="connsiteX28" fmla="*/ 123028 w 431772"/>
              <a:gd name="connsiteY28" fmla="*/ 14835 h 2778574"/>
              <a:gd name="connsiteX0" fmla="*/ 123028 w 431772"/>
              <a:gd name="connsiteY0" fmla="*/ 14835 h 2778574"/>
              <a:gd name="connsiteX1" fmla="*/ 113503 w 431772"/>
              <a:gd name="connsiteY1" fmla="*/ 169616 h 2778574"/>
              <a:gd name="connsiteX2" fmla="*/ 132554 w 431772"/>
              <a:gd name="connsiteY2" fmla="*/ 631578 h 2778574"/>
              <a:gd name="connsiteX3" fmla="*/ 103979 w 431772"/>
              <a:gd name="connsiteY3" fmla="*/ 1134021 h 2778574"/>
              <a:gd name="connsiteX4" fmla="*/ 106361 w 431772"/>
              <a:gd name="connsiteY4" fmla="*/ 1524548 h 2778574"/>
              <a:gd name="connsiteX5" fmla="*/ 258760 w 431772"/>
              <a:gd name="connsiteY5" fmla="*/ 1755529 h 2778574"/>
              <a:gd name="connsiteX6" fmla="*/ 358773 w 431772"/>
              <a:gd name="connsiteY6" fmla="*/ 1926979 h 2778574"/>
              <a:gd name="connsiteX7" fmla="*/ 420685 w 431772"/>
              <a:gd name="connsiteY7" fmla="*/ 2141291 h 2778574"/>
              <a:gd name="connsiteX8" fmla="*/ 425448 w 431772"/>
              <a:gd name="connsiteY8" fmla="*/ 2365129 h 2778574"/>
              <a:gd name="connsiteX9" fmla="*/ 354010 w 431772"/>
              <a:gd name="connsiteY9" fmla="*/ 2560391 h 2778574"/>
              <a:gd name="connsiteX10" fmla="*/ 134935 w 431772"/>
              <a:gd name="connsiteY10" fmla="*/ 2755654 h 2778574"/>
              <a:gd name="connsiteX11" fmla="*/ 11110 w 431772"/>
              <a:gd name="connsiteY11" fmla="*/ 2765179 h 2778574"/>
              <a:gd name="connsiteX12" fmla="*/ 6347 w 431772"/>
              <a:gd name="connsiteY12" fmla="*/ 2688979 h 2778574"/>
              <a:gd name="connsiteX13" fmla="*/ 51592 w 431772"/>
              <a:gd name="connsiteY13" fmla="*/ 2691360 h 2778574"/>
              <a:gd name="connsiteX14" fmla="*/ 70642 w 431772"/>
              <a:gd name="connsiteY14" fmla="*/ 2731842 h 2778574"/>
              <a:gd name="connsiteX15" fmla="*/ 168272 w 431772"/>
              <a:gd name="connsiteY15" fmla="*/ 2684217 h 2778574"/>
              <a:gd name="connsiteX16" fmla="*/ 313529 w 431772"/>
              <a:gd name="connsiteY16" fmla="*/ 2522290 h 2778574"/>
              <a:gd name="connsiteX17" fmla="*/ 296860 w 431772"/>
              <a:gd name="connsiteY17" fmla="*/ 2550866 h 2778574"/>
              <a:gd name="connsiteX18" fmla="*/ 377823 w 431772"/>
              <a:gd name="connsiteY18" fmla="*/ 2317504 h 2778574"/>
              <a:gd name="connsiteX19" fmla="*/ 334960 w 431772"/>
              <a:gd name="connsiteY19" fmla="*/ 2012704 h 2778574"/>
              <a:gd name="connsiteX20" fmla="*/ 239710 w 431772"/>
              <a:gd name="connsiteY20" fmla="*/ 1817441 h 2778574"/>
              <a:gd name="connsiteX21" fmla="*/ 149223 w 431772"/>
              <a:gd name="connsiteY21" fmla="*/ 1710285 h 2778574"/>
              <a:gd name="connsiteX22" fmla="*/ 63498 w 431772"/>
              <a:gd name="connsiteY22" fmla="*/ 1588841 h 2778574"/>
              <a:gd name="connsiteX23" fmla="*/ 34923 w 431772"/>
              <a:gd name="connsiteY23" fmla="*/ 1345954 h 2778574"/>
              <a:gd name="connsiteX24" fmla="*/ 63498 w 431772"/>
              <a:gd name="connsiteY24" fmla="*/ 1026866 h 2778574"/>
              <a:gd name="connsiteX25" fmla="*/ 77785 w 431772"/>
              <a:gd name="connsiteY25" fmla="*/ 760166 h 2778574"/>
              <a:gd name="connsiteX26" fmla="*/ 82548 w 431772"/>
              <a:gd name="connsiteY26" fmla="*/ 493466 h 2778574"/>
              <a:gd name="connsiteX27" fmla="*/ 68260 w 431772"/>
              <a:gd name="connsiteY27" fmla="*/ 217241 h 2778574"/>
              <a:gd name="connsiteX28" fmla="*/ 77785 w 431772"/>
              <a:gd name="connsiteY28" fmla="*/ 29123 h 2778574"/>
              <a:gd name="connsiteX29" fmla="*/ 123028 w 431772"/>
              <a:gd name="connsiteY29" fmla="*/ 14835 h 2778574"/>
              <a:gd name="connsiteX0" fmla="*/ 123028 w 431772"/>
              <a:gd name="connsiteY0" fmla="*/ 14835 h 2778574"/>
              <a:gd name="connsiteX1" fmla="*/ 113503 w 431772"/>
              <a:gd name="connsiteY1" fmla="*/ 169616 h 2778574"/>
              <a:gd name="connsiteX2" fmla="*/ 132554 w 431772"/>
              <a:gd name="connsiteY2" fmla="*/ 631578 h 2778574"/>
              <a:gd name="connsiteX3" fmla="*/ 103979 w 431772"/>
              <a:gd name="connsiteY3" fmla="*/ 1134021 h 2778574"/>
              <a:gd name="connsiteX4" fmla="*/ 106361 w 431772"/>
              <a:gd name="connsiteY4" fmla="*/ 1524548 h 2778574"/>
              <a:gd name="connsiteX5" fmla="*/ 258760 w 431772"/>
              <a:gd name="connsiteY5" fmla="*/ 1755529 h 2778574"/>
              <a:gd name="connsiteX6" fmla="*/ 358773 w 431772"/>
              <a:gd name="connsiteY6" fmla="*/ 1926979 h 2778574"/>
              <a:gd name="connsiteX7" fmla="*/ 420685 w 431772"/>
              <a:gd name="connsiteY7" fmla="*/ 2141291 h 2778574"/>
              <a:gd name="connsiteX8" fmla="*/ 425448 w 431772"/>
              <a:gd name="connsiteY8" fmla="*/ 2365129 h 2778574"/>
              <a:gd name="connsiteX9" fmla="*/ 354010 w 431772"/>
              <a:gd name="connsiteY9" fmla="*/ 2560391 h 2778574"/>
              <a:gd name="connsiteX10" fmla="*/ 134935 w 431772"/>
              <a:gd name="connsiteY10" fmla="*/ 2755654 h 2778574"/>
              <a:gd name="connsiteX11" fmla="*/ 11110 w 431772"/>
              <a:gd name="connsiteY11" fmla="*/ 2765179 h 2778574"/>
              <a:gd name="connsiteX12" fmla="*/ 6347 w 431772"/>
              <a:gd name="connsiteY12" fmla="*/ 2688979 h 2778574"/>
              <a:gd name="connsiteX13" fmla="*/ 51592 w 431772"/>
              <a:gd name="connsiteY13" fmla="*/ 2691360 h 2778574"/>
              <a:gd name="connsiteX14" fmla="*/ 70642 w 431772"/>
              <a:gd name="connsiteY14" fmla="*/ 2731842 h 2778574"/>
              <a:gd name="connsiteX15" fmla="*/ 168272 w 431772"/>
              <a:gd name="connsiteY15" fmla="*/ 2684217 h 2778574"/>
              <a:gd name="connsiteX16" fmla="*/ 313529 w 431772"/>
              <a:gd name="connsiteY16" fmla="*/ 2522290 h 2778574"/>
              <a:gd name="connsiteX17" fmla="*/ 377823 w 431772"/>
              <a:gd name="connsiteY17" fmla="*/ 2317504 h 2778574"/>
              <a:gd name="connsiteX18" fmla="*/ 334960 w 431772"/>
              <a:gd name="connsiteY18" fmla="*/ 2012704 h 2778574"/>
              <a:gd name="connsiteX19" fmla="*/ 239710 w 431772"/>
              <a:gd name="connsiteY19" fmla="*/ 1817441 h 2778574"/>
              <a:gd name="connsiteX20" fmla="*/ 149223 w 431772"/>
              <a:gd name="connsiteY20" fmla="*/ 1710285 h 2778574"/>
              <a:gd name="connsiteX21" fmla="*/ 63498 w 431772"/>
              <a:gd name="connsiteY21" fmla="*/ 1588841 h 2778574"/>
              <a:gd name="connsiteX22" fmla="*/ 34923 w 431772"/>
              <a:gd name="connsiteY22" fmla="*/ 1345954 h 2778574"/>
              <a:gd name="connsiteX23" fmla="*/ 63498 w 431772"/>
              <a:gd name="connsiteY23" fmla="*/ 1026866 h 2778574"/>
              <a:gd name="connsiteX24" fmla="*/ 77785 w 431772"/>
              <a:gd name="connsiteY24" fmla="*/ 760166 h 2778574"/>
              <a:gd name="connsiteX25" fmla="*/ 82548 w 431772"/>
              <a:gd name="connsiteY25" fmla="*/ 493466 h 2778574"/>
              <a:gd name="connsiteX26" fmla="*/ 68260 w 431772"/>
              <a:gd name="connsiteY26" fmla="*/ 217241 h 2778574"/>
              <a:gd name="connsiteX27" fmla="*/ 77785 w 431772"/>
              <a:gd name="connsiteY27" fmla="*/ 29123 h 2778574"/>
              <a:gd name="connsiteX28" fmla="*/ 123028 w 431772"/>
              <a:gd name="connsiteY28" fmla="*/ 14835 h 2778574"/>
              <a:gd name="connsiteX0" fmla="*/ 123028 w 431772"/>
              <a:gd name="connsiteY0" fmla="*/ 14835 h 2778574"/>
              <a:gd name="connsiteX1" fmla="*/ 113503 w 431772"/>
              <a:gd name="connsiteY1" fmla="*/ 169616 h 2778574"/>
              <a:gd name="connsiteX2" fmla="*/ 132554 w 431772"/>
              <a:gd name="connsiteY2" fmla="*/ 631578 h 2778574"/>
              <a:gd name="connsiteX3" fmla="*/ 103979 w 431772"/>
              <a:gd name="connsiteY3" fmla="*/ 1134021 h 2778574"/>
              <a:gd name="connsiteX4" fmla="*/ 106361 w 431772"/>
              <a:gd name="connsiteY4" fmla="*/ 1524548 h 2778574"/>
              <a:gd name="connsiteX5" fmla="*/ 258760 w 431772"/>
              <a:gd name="connsiteY5" fmla="*/ 1755529 h 2778574"/>
              <a:gd name="connsiteX6" fmla="*/ 358773 w 431772"/>
              <a:gd name="connsiteY6" fmla="*/ 1926979 h 2778574"/>
              <a:gd name="connsiteX7" fmla="*/ 420685 w 431772"/>
              <a:gd name="connsiteY7" fmla="*/ 2141291 h 2778574"/>
              <a:gd name="connsiteX8" fmla="*/ 425448 w 431772"/>
              <a:gd name="connsiteY8" fmla="*/ 2365129 h 2778574"/>
              <a:gd name="connsiteX9" fmla="*/ 354010 w 431772"/>
              <a:gd name="connsiteY9" fmla="*/ 2560391 h 2778574"/>
              <a:gd name="connsiteX10" fmla="*/ 134935 w 431772"/>
              <a:gd name="connsiteY10" fmla="*/ 2755654 h 2778574"/>
              <a:gd name="connsiteX11" fmla="*/ 11110 w 431772"/>
              <a:gd name="connsiteY11" fmla="*/ 2765179 h 2778574"/>
              <a:gd name="connsiteX12" fmla="*/ 6347 w 431772"/>
              <a:gd name="connsiteY12" fmla="*/ 2688979 h 2778574"/>
              <a:gd name="connsiteX13" fmla="*/ 51592 w 431772"/>
              <a:gd name="connsiteY13" fmla="*/ 2691360 h 2778574"/>
              <a:gd name="connsiteX14" fmla="*/ 70642 w 431772"/>
              <a:gd name="connsiteY14" fmla="*/ 2731842 h 2778574"/>
              <a:gd name="connsiteX15" fmla="*/ 168272 w 431772"/>
              <a:gd name="connsiteY15" fmla="*/ 2684217 h 2778574"/>
              <a:gd name="connsiteX16" fmla="*/ 313529 w 431772"/>
              <a:gd name="connsiteY16" fmla="*/ 2522290 h 2778574"/>
              <a:gd name="connsiteX17" fmla="*/ 380205 w 431772"/>
              <a:gd name="connsiteY17" fmla="*/ 2324647 h 2778574"/>
              <a:gd name="connsiteX18" fmla="*/ 334960 w 431772"/>
              <a:gd name="connsiteY18" fmla="*/ 2012704 h 2778574"/>
              <a:gd name="connsiteX19" fmla="*/ 239710 w 431772"/>
              <a:gd name="connsiteY19" fmla="*/ 1817441 h 2778574"/>
              <a:gd name="connsiteX20" fmla="*/ 149223 w 431772"/>
              <a:gd name="connsiteY20" fmla="*/ 1710285 h 2778574"/>
              <a:gd name="connsiteX21" fmla="*/ 63498 w 431772"/>
              <a:gd name="connsiteY21" fmla="*/ 1588841 h 2778574"/>
              <a:gd name="connsiteX22" fmla="*/ 34923 w 431772"/>
              <a:gd name="connsiteY22" fmla="*/ 1345954 h 2778574"/>
              <a:gd name="connsiteX23" fmla="*/ 63498 w 431772"/>
              <a:gd name="connsiteY23" fmla="*/ 1026866 h 2778574"/>
              <a:gd name="connsiteX24" fmla="*/ 77785 w 431772"/>
              <a:gd name="connsiteY24" fmla="*/ 760166 h 2778574"/>
              <a:gd name="connsiteX25" fmla="*/ 82548 w 431772"/>
              <a:gd name="connsiteY25" fmla="*/ 493466 h 2778574"/>
              <a:gd name="connsiteX26" fmla="*/ 68260 w 431772"/>
              <a:gd name="connsiteY26" fmla="*/ 217241 h 2778574"/>
              <a:gd name="connsiteX27" fmla="*/ 77785 w 431772"/>
              <a:gd name="connsiteY27" fmla="*/ 29123 h 2778574"/>
              <a:gd name="connsiteX28" fmla="*/ 123028 w 431772"/>
              <a:gd name="connsiteY28" fmla="*/ 14835 h 2778574"/>
              <a:gd name="connsiteX0" fmla="*/ 123028 w 432980"/>
              <a:gd name="connsiteY0" fmla="*/ 14835 h 2778425"/>
              <a:gd name="connsiteX1" fmla="*/ 113503 w 432980"/>
              <a:gd name="connsiteY1" fmla="*/ 169616 h 2778425"/>
              <a:gd name="connsiteX2" fmla="*/ 132554 w 432980"/>
              <a:gd name="connsiteY2" fmla="*/ 631578 h 2778425"/>
              <a:gd name="connsiteX3" fmla="*/ 103979 w 432980"/>
              <a:gd name="connsiteY3" fmla="*/ 1134021 h 2778425"/>
              <a:gd name="connsiteX4" fmla="*/ 106361 w 432980"/>
              <a:gd name="connsiteY4" fmla="*/ 1524548 h 2778425"/>
              <a:gd name="connsiteX5" fmla="*/ 258760 w 432980"/>
              <a:gd name="connsiteY5" fmla="*/ 1755529 h 2778425"/>
              <a:gd name="connsiteX6" fmla="*/ 358773 w 432980"/>
              <a:gd name="connsiteY6" fmla="*/ 1926979 h 2778425"/>
              <a:gd name="connsiteX7" fmla="*/ 420685 w 432980"/>
              <a:gd name="connsiteY7" fmla="*/ 2141291 h 2778425"/>
              <a:gd name="connsiteX8" fmla="*/ 425448 w 432980"/>
              <a:gd name="connsiteY8" fmla="*/ 2365129 h 2778425"/>
              <a:gd name="connsiteX9" fmla="*/ 337341 w 432980"/>
              <a:gd name="connsiteY9" fmla="*/ 2562772 h 2778425"/>
              <a:gd name="connsiteX10" fmla="*/ 134935 w 432980"/>
              <a:gd name="connsiteY10" fmla="*/ 2755654 h 2778425"/>
              <a:gd name="connsiteX11" fmla="*/ 11110 w 432980"/>
              <a:gd name="connsiteY11" fmla="*/ 2765179 h 2778425"/>
              <a:gd name="connsiteX12" fmla="*/ 6347 w 432980"/>
              <a:gd name="connsiteY12" fmla="*/ 2688979 h 2778425"/>
              <a:gd name="connsiteX13" fmla="*/ 51592 w 432980"/>
              <a:gd name="connsiteY13" fmla="*/ 2691360 h 2778425"/>
              <a:gd name="connsiteX14" fmla="*/ 70642 w 432980"/>
              <a:gd name="connsiteY14" fmla="*/ 2731842 h 2778425"/>
              <a:gd name="connsiteX15" fmla="*/ 168272 w 432980"/>
              <a:gd name="connsiteY15" fmla="*/ 2684217 h 2778425"/>
              <a:gd name="connsiteX16" fmla="*/ 313529 w 432980"/>
              <a:gd name="connsiteY16" fmla="*/ 2522290 h 2778425"/>
              <a:gd name="connsiteX17" fmla="*/ 380205 w 432980"/>
              <a:gd name="connsiteY17" fmla="*/ 2324647 h 2778425"/>
              <a:gd name="connsiteX18" fmla="*/ 334960 w 432980"/>
              <a:gd name="connsiteY18" fmla="*/ 2012704 h 2778425"/>
              <a:gd name="connsiteX19" fmla="*/ 239710 w 432980"/>
              <a:gd name="connsiteY19" fmla="*/ 1817441 h 2778425"/>
              <a:gd name="connsiteX20" fmla="*/ 149223 w 432980"/>
              <a:gd name="connsiteY20" fmla="*/ 1710285 h 2778425"/>
              <a:gd name="connsiteX21" fmla="*/ 63498 w 432980"/>
              <a:gd name="connsiteY21" fmla="*/ 1588841 h 2778425"/>
              <a:gd name="connsiteX22" fmla="*/ 34923 w 432980"/>
              <a:gd name="connsiteY22" fmla="*/ 1345954 h 2778425"/>
              <a:gd name="connsiteX23" fmla="*/ 63498 w 432980"/>
              <a:gd name="connsiteY23" fmla="*/ 1026866 h 2778425"/>
              <a:gd name="connsiteX24" fmla="*/ 77785 w 432980"/>
              <a:gd name="connsiteY24" fmla="*/ 760166 h 2778425"/>
              <a:gd name="connsiteX25" fmla="*/ 82548 w 432980"/>
              <a:gd name="connsiteY25" fmla="*/ 493466 h 2778425"/>
              <a:gd name="connsiteX26" fmla="*/ 68260 w 432980"/>
              <a:gd name="connsiteY26" fmla="*/ 217241 h 2778425"/>
              <a:gd name="connsiteX27" fmla="*/ 77785 w 432980"/>
              <a:gd name="connsiteY27" fmla="*/ 29123 h 2778425"/>
              <a:gd name="connsiteX28" fmla="*/ 123028 w 432980"/>
              <a:gd name="connsiteY28" fmla="*/ 14835 h 2778425"/>
              <a:gd name="connsiteX0" fmla="*/ 123028 w 433153"/>
              <a:gd name="connsiteY0" fmla="*/ 14835 h 2777685"/>
              <a:gd name="connsiteX1" fmla="*/ 113503 w 433153"/>
              <a:gd name="connsiteY1" fmla="*/ 169616 h 2777685"/>
              <a:gd name="connsiteX2" fmla="*/ 132554 w 433153"/>
              <a:gd name="connsiteY2" fmla="*/ 631578 h 2777685"/>
              <a:gd name="connsiteX3" fmla="*/ 103979 w 433153"/>
              <a:gd name="connsiteY3" fmla="*/ 1134021 h 2777685"/>
              <a:gd name="connsiteX4" fmla="*/ 106361 w 433153"/>
              <a:gd name="connsiteY4" fmla="*/ 1524548 h 2777685"/>
              <a:gd name="connsiteX5" fmla="*/ 258760 w 433153"/>
              <a:gd name="connsiteY5" fmla="*/ 1755529 h 2777685"/>
              <a:gd name="connsiteX6" fmla="*/ 358773 w 433153"/>
              <a:gd name="connsiteY6" fmla="*/ 1926979 h 2777685"/>
              <a:gd name="connsiteX7" fmla="*/ 420685 w 433153"/>
              <a:gd name="connsiteY7" fmla="*/ 2141291 h 2777685"/>
              <a:gd name="connsiteX8" fmla="*/ 425448 w 433153"/>
              <a:gd name="connsiteY8" fmla="*/ 2365129 h 2777685"/>
              <a:gd name="connsiteX9" fmla="*/ 334960 w 433153"/>
              <a:gd name="connsiteY9" fmla="*/ 2574678 h 2777685"/>
              <a:gd name="connsiteX10" fmla="*/ 134935 w 433153"/>
              <a:gd name="connsiteY10" fmla="*/ 2755654 h 2777685"/>
              <a:gd name="connsiteX11" fmla="*/ 11110 w 433153"/>
              <a:gd name="connsiteY11" fmla="*/ 2765179 h 2777685"/>
              <a:gd name="connsiteX12" fmla="*/ 6347 w 433153"/>
              <a:gd name="connsiteY12" fmla="*/ 2688979 h 2777685"/>
              <a:gd name="connsiteX13" fmla="*/ 51592 w 433153"/>
              <a:gd name="connsiteY13" fmla="*/ 2691360 h 2777685"/>
              <a:gd name="connsiteX14" fmla="*/ 70642 w 433153"/>
              <a:gd name="connsiteY14" fmla="*/ 2731842 h 2777685"/>
              <a:gd name="connsiteX15" fmla="*/ 168272 w 433153"/>
              <a:gd name="connsiteY15" fmla="*/ 2684217 h 2777685"/>
              <a:gd name="connsiteX16" fmla="*/ 313529 w 433153"/>
              <a:gd name="connsiteY16" fmla="*/ 2522290 h 2777685"/>
              <a:gd name="connsiteX17" fmla="*/ 380205 w 433153"/>
              <a:gd name="connsiteY17" fmla="*/ 2324647 h 2777685"/>
              <a:gd name="connsiteX18" fmla="*/ 334960 w 433153"/>
              <a:gd name="connsiteY18" fmla="*/ 2012704 h 2777685"/>
              <a:gd name="connsiteX19" fmla="*/ 239710 w 433153"/>
              <a:gd name="connsiteY19" fmla="*/ 1817441 h 2777685"/>
              <a:gd name="connsiteX20" fmla="*/ 149223 w 433153"/>
              <a:gd name="connsiteY20" fmla="*/ 1710285 h 2777685"/>
              <a:gd name="connsiteX21" fmla="*/ 63498 w 433153"/>
              <a:gd name="connsiteY21" fmla="*/ 1588841 h 2777685"/>
              <a:gd name="connsiteX22" fmla="*/ 34923 w 433153"/>
              <a:gd name="connsiteY22" fmla="*/ 1345954 h 2777685"/>
              <a:gd name="connsiteX23" fmla="*/ 63498 w 433153"/>
              <a:gd name="connsiteY23" fmla="*/ 1026866 h 2777685"/>
              <a:gd name="connsiteX24" fmla="*/ 77785 w 433153"/>
              <a:gd name="connsiteY24" fmla="*/ 760166 h 2777685"/>
              <a:gd name="connsiteX25" fmla="*/ 82548 w 433153"/>
              <a:gd name="connsiteY25" fmla="*/ 493466 h 2777685"/>
              <a:gd name="connsiteX26" fmla="*/ 68260 w 433153"/>
              <a:gd name="connsiteY26" fmla="*/ 217241 h 2777685"/>
              <a:gd name="connsiteX27" fmla="*/ 77785 w 433153"/>
              <a:gd name="connsiteY27" fmla="*/ 29123 h 2777685"/>
              <a:gd name="connsiteX28" fmla="*/ 123028 w 433153"/>
              <a:gd name="connsiteY28" fmla="*/ 14835 h 277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33153" h="2777685">
                <a:moveTo>
                  <a:pt x="123028" y="14835"/>
                </a:moveTo>
                <a:cubicBezTo>
                  <a:pt x="128981" y="38251"/>
                  <a:pt x="111915" y="66826"/>
                  <a:pt x="113503" y="169616"/>
                </a:cubicBezTo>
                <a:cubicBezTo>
                  <a:pt x="115091" y="272406"/>
                  <a:pt x="134141" y="470844"/>
                  <a:pt x="132554" y="631578"/>
                </a:cubicBezTo>
                <a:cubicBezTo>
                  <a:pt x="130967" y="792312"/>
                  <a:pt x="108345" y="985193"/>
                  <a:pt x="103979" y="1134021"/>
                </a:cubicBezTo>
                <a:cubicBezTo>
                  <a:pt x="99614" y="1282849"/>
                  <a:pt x="80564" y="1420963"/>
                  <a:pt x="106361" y="1524548"/>
                </a:cubicBezTo>
                <a:cubicBezTo>
                  <a:pt x="132158" y="1628133"/>
                  <a:pt x="216691" y="1688457"/>
                  <a:pt x="258760" y="1755529"/>
                </a:cubicBezTo>
                <a:cubicBezTo>
                  <a:pt x="300829" y="1822601"/>
                  <a:pt x="331786" y="1862685"/>
                  <a:pt x="358773" y="1926979"/>
                </a:cubicBezTo>
                <a:cubicBezTo>
                  <a:pt x="385761" y="1991273"/>
                  <a:pt x="409573" y="2068266"/>
                  <a:pt x="420685" y="2141291"/>
                </a:cubicBezTo>
                <a:cubicBezTo>
                  <a:pt x="431797" y="2214316"/>
                  <a:pt x="439735" y="2292898"/>
                  <a:pt x="425448" y="2365129"/>
                </a:cubicBezTo>
                <a:cubicBezTo>
                  <a:pt x="411161" y="2437360"/>
                  <a:pt x="383379" y="2509591"/>
                  <a:pt x="334960" y="2574678"/>
                </a:cubicBezTo>
                <a:cubicBezTo>
                  <a:pt x="286541" y="2639766"/>
                  <a:pt x="188910" y="2723904"/>
                  <a:pt x="134935" y="2755654"/>
                </a:cubicBezTo>
                <a:cubicBezTo>
                  <a:pt x="80960" y="2787404"/>
                  <a:pt x="31747" y="2779466"/>
                  <a:pt x="11110" y="2765179"/>
                </a:cubicBezTo>
                <a:cubicBezTo>
                  <a:pt x="11110" y="2727079"/>
                  <a:pt x="-10322" y="2731842"/>
                  <a:pt x="6347" y="2688979"/>
                </a:cubicBezTo>
                <a:lnTo>
                  <a:pt x="51592" y="2691360"/>
                </a:lnTo>
                <a:cubicBezTo>
                  <a:pt x="53180" y="2713585"/>
                  <a:pt x="51195" y="2733033"/>
                  <a:pt x="70642" y="2731842"/>
                </a:cubicBezTo>
                <a:cubicBezTo>
                  <a:pt x="90089" y="2730652"/>
                  <a:pt x="127791" y="2719142"/>
                  <a:pt x="168272" y="2684217"/>
                </a:cubicBezTo>
                <a:cubicBezTo>
                  <a:pt x="208753" y="2649292"/>
                  <a:pt x="278604" y="2583409"/>
                  <a:pt x="313529" y="2522290"/>
                </a:cubicBezTo>
                <a:cubicBezTo>
                  <a:pt x="348454" y="2461171"/>
                  <a:pt x="376633" y="2409578"/>
                  <a:pt x="380205" y="2324647"/>
                </a:cubicBezTo>
                <a:cubicBezTo>
                  <a:pt x="383777" y="2239716"/>
                  <a:pt x="358376" y="2097238"/>
                  <a:pt x="334960" y="2012704"/>
                </a:cubicBezTo>
                <a:cubicBezTo>
                  <a:pt x="311544" y="1928170"/>
                  <a:pt x="270666" y="1867844"/>
                  <a:pt x="239710" y="1817441"/>
                </a:cubicBezTo>
                <a:cubicBezTo>
                  <a:pt x="208754" y="1767038"/>
                  <a:pt x="178592" y="1748385"/>
                  <a:pt x="149223" y="1710285"/>
                </a:cubicBezTo>
                <a:cubicBezTo>
                  <a:pt x="119854" y="1672185"/>
                  <a:pt x="82548" y="1649563"/>
                  <a:pt x="63498" y="1588841"/>
                </a:cubicBezTo>
                <a:cubicBezTo>
                  <a:pt x="44448" y="1528119"/>
                  <a:pt x="34923" y="1439616"/>
                  <a:pt x="34923" y="1345954"/>
                </a:cubicBezTo>
                <a:cubicBezTo>
                  <a:pt x="34923" y="1252292"/>
                  <a:pt x="56354" y="1124497"/>
                  <a:pt x="63498" y="1026866"/>
                </a:cubicBezTo>
                <a:cubicBezTo>
                  <a:pt x="70642" y="929235"/>
                  <a:pt x="74610" y="849066"/>
                  <a:pt x="77785" y="760166"/>
                </a:cubicBezTo>
                <a:cubicBezTo>
                  <a:pt x="80960" y="671266"/>
                  <a:pt x="84135" y="583953"/>
                  <a:pt x="82548" y="493466"/>
                </a:cubicBezTo>
                <a:cubicBezTo>
                  <a:pt x="80961" y="402979"/>
                  <a:pt x="69054" y="297410"/>
                  <a:pt x="68260" y="217241"/>
                </a:cubicBezTo>
                <a:cubicBezTo>
                  <a:pt x="67466" y="137072"/>
                  <a:pt x="68657" y="62857"/>
                  <a:pt x="77785" y="29123"/>
                </a:cubicBezTo>
                <a:cubicBezTo>
                  <a:pt x="86913" y="-4611"/>
                  <a:pt x="117075" y="-8581"/>
                  <a:pt x="123028" y="1483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262890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It is the movement of </a:t>
            </a:r>
            <a:r>
              <a:rPr lang="en-US" dirty="0" smtClean="0">
                <a:latin typeface="Bookman Old Style" pitchFamily="18" charset="0"/>
              </a:rPr>
              <a:t/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plant </a:t>
            </a:r>
            <a:r>
              <a:rPr lang="en-US" dirty="0">
                <a:latin typeface="Bookman Old Style" pitchFamily="18" charset="0"/>
              </a:rPr>
              <a:t>part in response to 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certain chemicals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599" y="1071979"/>
            <a:ext cx="3508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e.g. The growth of pollen tubes towards the </a:t>
            </a:r>
            <a:r>
              <a:rPr lang="en-US" dirty="0" smtClean="0">
                <a:latin typeface="Bookman Old Style" pitchFamily="18" charset="0"/>
              </a:rPr>
              <a:t>ovules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9057" y="873578"/>
            <a:ext cx="1765543" cy="36483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Pollen grains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90800" y="906237"/>
            <a:ext cx="859972" cy="132148"/>
          </a:xfrm>
          <a:prstGeom prst="straightConnector1">
            <a:avLst/>
          </a:prstGeom>
          <a:ln>
            <a:solidFill>
              <a:srgbClr val="1F08C8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loud Callout 17"/>
          <p:cNvSpPr/>
          <p:nvPr/>
        </p:nvSpPr>
        <p:spPr>
          <a:xfrm>
            <a:off x="670164" y="3333750"/>
            <a:ext cx="2150613" cy="939201"/>
          </a:xfrm>
          <a:prstGeom prst="cloudCallout">
            <a:avLst>
              <a:gd name="adj1" fmla="val -36517"/>
              <a:gd name="adj2" fmla="val -34682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303BD"/>
                </a:solidFill>
              </a:rPr>
              <a:t>A chemical is secreted from the ovule</a:t>
            </a:r>
            <a:endParaRPr lang="en-IN" sz="1600" dirty="0">
              <a:solidFill>
                <a:srgbClr val="0303BD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743200" y="3575910"/>
            <a:ext cx="949731" cy="38336"/>
          </a:xfrm>
          <a:prstGeom prst="straightConnector1">
            <a:avLst/>
          </a:prstGeom>
          <a:ln>
            <a:solidFill>
              <a:srgbClr val="1F08C8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loud Callout 21"/>
          <p:cNvSpPr/>
          <p:nvPr/>
        </p:nvSpPr>
        <p:spPr>
          <a:xfrm>
            <a:off x="613848" y="1149935"/>
            <a:ext cx="2386528" cy="2056830"/>
          </a:xfrm>
          <a:prstGeom prst="cloudCallout">
            <a:avLst>
              <a:gd name="adj1" fmla="val -25445"/>
              <a:gd name="adj2" fmla="val -21846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303BD"/>
                </a:solidFill>
              </a:rPr>
              <a:t>A pollen tube generates from stigma towards the ovule in response to the chemical</a:t>
            </a:r>
            <a:endParaRPr lang="en-IN" sz="1600" dirty="0">
              <a:solidFill>
                <a:srgbClr val="0303BD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09498" y="1972743"/>
            <a:ext cx="624743" cy="9851"/>
          </a:xfrm>
          <a:prstGeom prst="straightConnector1">
            <a:avLst/>
          </a:prstGeom>
          <a:ln>
            <a:solidFill>
              <a:srgbClr val="1F08C8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567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4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4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4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8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8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7" grpId="0" animBg="1"/>
      <p:bldP spid="191" grpId="0" animBg="1"/>
      <p:bldP spid="193" grpId="0" animBg="1"/>
      <p:bldP spid="194" grpId="0" animBg="1"/>
      <p:bldP spid="195" grpId="0" animBg="1"/>
      <p:bldP spid="196" grpId="0" animBg="1"/>
      <p:bldP spid="5121" grpId="0" animBg="1"/>
      <p:bldP spid="5123" grpId="0" animBg="1"/>
      <p:bldP spid="12" grpId="0"/>
      <p:bldP spid="13" grpId="0"/>
      <p:bldP spid="14" grpId="0" animBg="1"/>
      <p:bldP spid="14" grpId="1" animBg="1"/>
      <p:bldP spid="18" grpId="0" animBg="1"/>
      <p:bldP spid="18" grpId="1" animBg="1"/>
      <p:bldP spid="22" grpId="0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719046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74</Words>
  <Application>Microsoft Office PowerPoint</Application>
  <PresentationFormat>On-screen Show (16:9)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2022-04-24T13:19:32Z</dcterms:modified>
</cp:coreProperties>
</file>