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33" r:id="rId2"/>
    <p:sldId id="464" r:id="rId3"/>
    <p:sldId id="465" r:id="rId4"/>
    <p:sldId id="361" r:id="rId5"/>
    <p:sldId id="363" r:id="rId6"/>
    <p:sldId id="364" r:id="rId7"/>
    <p:sldId id="466" r:id="rId8"/>
    <p:sldId id="53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8C8"/>
    <a:srgbClr val="B45608"/>
    <a:srgbClr val="0099FF"/>
    <a:srgbClr val="33CC33"/>
    <a:srgbClr val="B88C00"/>
    <a:srgbClr val="FFCC99"/>
    <a:srgbClr val="D2A000"/>
    <a:srgbClr val="EAB200"/>
    <a:srgbClr val="FF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7" autoAdjust="0"/>
    <p:restoredTop sz="99267" autoAdjust="0"/>
  </p:normalViewPr>
  <p:slideViewPr>
    <p:cSldViewPr>
      <p:cViewPr varScale="1">
        <p:scale>
          <a:sx n="151" d="100"/>
          <a:sy n="151" d="100"/>
        </p:scale>
        <p:origin x="636" y="126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387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dirty="0" smtClean="0">
                <a:solidFill>
                  <a:srgbClr val="000099"/>
                </a:solidFill>
                <a:latin typeface="Bookman Old Style" pitchFamily="18" charset="0"/>
              </a:rPr>
              <a:t>Module 9</a:t>
            </a:r>
          </a:p>
        </p:txBody>
      </p:sp>
    </p:spTree>
    <p:extLst>
      <p:ext uri="{BB962C8B-B14F-4D97-AF65-F5344CB8AC3E}">
        <p14:creationId xmlns:p14="http://schemas.microsoft.com/office/powerpoint/2010/main" val="24251687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MP9004331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39" y="2495550"/>
            <a:ext cx="4848201" cy="20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3400" y="296767"/>
            <a:ext cx="608533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Plant movements are coordinated by </a:t>
            </a:r>
            <a:r>
              <a:rPr lang="en-US" dirty="0" smtClean="0">
                <a:solidFill>
                  <a:srgbClr val="C00000"/>
                </a:solidFill>
                <a:latin typeface="Bookman Old Style" pitchFamily="18" charset="0"/>
              </a:rPr>
              <a:t>HORMONES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797" y="647287"/>
            <a:ext cx="457200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There are Four type of plant hormones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1105" y="997807"/>
            <a:ext cx="1938976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">
              <a:tabLst>
                <a:tab pos="571500" algn="l"/>
              </a:tabLst>
            </a:pPr>
            <a:r>
              <a:rPr lang="en-US" dirty="0" smtClean="0">
                <a:solidFill>
                  <a:srgbClr val="1F08C8"/>
                </a:solidFill>
                <a:latin typeface="Bookman Old Style" pitchFamily="18" charset="0"/>
              </a:rPr>
              <a:t>1. </a:t>
            </a:r>
            <a:r>
              <a:rPr lang="en-US" dirty="0" err="1" smtClean="0">
                <a:solidFill>
                  <a:srgbClr val="1F08C8"/>
                </a:solidFill>
                <a:latin typeface="Bookman Old Style" pitchFamily="18" charset="0"/>
              </a:rPr>
              <a:t>Auxin</a:t>
            </a:r>
            <a:endParaRPr lang="en-US" dirty="0">
              <a:solidFill>
                <a:srgbClr val="1F08C8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1105" y="1348327"/>
            <a:ext cx="2346161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" defTabSz="571500"/>
            <a:r>
              <a:rPr lang="en-US" dirty="0" smtClean="0">
                <a:solidFill>
                  <a:srgbClr val="1F08C8"/>
                </a:solidFill>
                <a:latin typeface="Bookman Old Style" pitchFamily="18" charset="0"/>
              </a:rPr>
              <a:t>2. </a:t>
            </a:r>
            <a:r>
              <a:rPr lang="en-US" dirty="0" err="1" smtClean="0">
                <a:solidFill>
                  <a:srgbClr val="1F08C8"/>
                </a:solidFill>
                <a:latin typeface="Bookman Old Style" pitchFamily="18" charset="0"/>
              </a:rPr>
              <a:t>Gibberlins</a:t>
            </a:r>
            <a:endParaRPr lang="en-US" dirty="0">
              <a:solidFill>
                <a:srgbClr val="1F08C8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1105" y="1698847"/>
            <a:ext cx="2580777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" defTabSz="520700"/>
            <a:r>
              <a:rPr lang="en-US" dirty="0" smtClean="0">
                <a:solidFill>
                  <a:srgbClr val="1F08C8"/>
                </a:solidFill>
                <a:latin typeface="Bookman Old Style" pitchFamily="18" charset="0"/>
              </a:rPr>
              <a:t>3. </a:t>
            </a:r>
            <a:r>
              <a:rPr lang="en-US" dirty="0" err="1" smtClean="0">
                <a:solidFill>
                  <a:srgbClr val="1F08C8"/>
                </a:solidFill>
                <a:latin typeface="Bookman Old Style" pitchFamily="18" charset="0"/>
              </a:rPr>
              <a:t>Cytokinins</a:t>
            </a:r>
            <a:endParaRPr lang="en-US" dirty="0">
              <a:solidFill>
                <a:srgbClr val="1F08C8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1105" y="2049367"/>
            <a:ext cx="283885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">
              <a:tabLst>
                <a:tab pos="520700" algn="l"/>
              </a:tabLst>
            </a:pPr>
            <a:r>
              <a:rPr lang="en-US" dirty="0" smtClean="0">
                <a:solidFill>
                  <a:srgbClr val="1F08C8"/>
                </a:solidFill>
                <a:latin typeface="Bookman Old Style" pitchFamily="18" charset="0"/>
              </a:rPr>
              <a:t>4. </a:t>
            </a:r>
            <a:r>
              <a:rPr lang="en-US" dirty="0" err="1" smtClean="0">
                <a:solidFill>
                  <a:srgbClr val="1F08C8"/>
                </a:solidFill>
                <a:latin typeface="Bookman Old Style" pitchFamily="18" charset="0"/>
              </a:rPr>
              <a:t>Abscissic</a:t>
            </a:r>
            <a:r>
              <a:rPr lang="en-US" dirty="0" smtClean="0">
                <a:solidFill>
                  <a:srgbClr val="1F08C8"/>
                </a:solidFill>
                <a:latin typeface="Bookman Old Style" pitchFamily="18" charset="0"/>
              </a:rPr>
              <a:t> Acid</a:t>
            </a:r>
            <a:endParaRPr lang="en-US" dirty="0">
              <a:solidFill>
                <a:srgbClr val="1F08C8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16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1" y="361950"/>
            <a:ext cx="5334000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Auxin :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Help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shoot cells to grow longer</a:t>
            </a:r>
          </a:p>
        </p:txBody>
      </p:sp>
      <p:pic>
        <p:nvPicPr>
          <p:cNvPr id="3" name="Picture 2" descr="G:\ssc ppt cvb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912906"/>
            <a:ext cx="2457113" cy="217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G:\ssc ppt cvb\Phototropism in mung bean seedl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869950"/>
            <a:ext cx="2597882" cy="2180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247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952385" y="1279755"/>
            <a:ext cx="1309055" cy="2029503"/>
          </a:xfrm>
          <a:custGeom>
            <a:avLst/>
            <a:gdLst>
              <a:gd name="connsiteX0" fmla="*/ 0 w 1377950"/>
              <a:gd name="connsiteY0" fmla="*/ 584200 h 2247900"/>
              <a:gd name="connsiteX1" fmla="*/ 1377950 w 1377950"/>
              <a:gd name="connsiteY1" fmla="*/ 0 h 2247900"/>
              <a:gd name="connsiteX2" fmla="*/ 1377950 w 1377950"/>
              <a:gd name="connsiteY2" fmla="*/ 2247900 h 2247900"/>
              <a:gd name="connsiteX3" fmla="*/ 0 w 1377950"/>
              <a:gd name="connsiteY3" fmla="*/ 1111250 h 2247900"/>
              <a:gd name="connsiteX4" fmla="*/ 0 w 1377950"/>
              <a:gd name="connsiteY4" fmla="*/ 584200 h 2247900"/>
              <a:gd name="connsiteX0" fmla="*/ 0 w 1494631"/>
              <a:gd name="connsiteY0" fmla="*/ 588963 h 2247900"/>
              <a:gd name="connsiteX1" fmla="*/ 1494631 w 1494631"/>
              <a:gd name="connsiteY1" fmla="*/ 0 h 2247900"/>
              <a:gd name="connsiteX2" fmla="*/ 1494631 w 1494631"/>
              <a:gd name="connsiteY2" fmla="*/ 2247900 h 2247900"/>
              <a:gd name="connsiteX3" fmla="*/ 116681 w 1494631"/>
              <a:gd name="connsiteY3" fmla="*/ 1111250 h 2247900"/>
              <a:gd name="connsiteX4" fmla="*/ 0 w 1494631"/>
              <a:gd name="connsiteY4" fmla="*/ 588963 h 2247900"/>
              <a:gd name="connsiteX0" fmla="*/ 4763 w 1499394"/>
              <a:gd name="connsiteY0" fmla="*/ 588963 h 2247900"/>
              <a:gd name="connsiteX1" fmla="*/ 1499394 w 1499394"/>
              <a:gd name="connsiteY1" fmla="*/ 0 h 2247900"/>
              <a:gd name="connsiteX2" fmla="*/ 1499394 w 1499394"/>
              <a:gd name="connsiteY2" fmla="*/ 2247900 h 2247900"/>
              <a:gd name="connsiteX3" fmla="*/ 0 w 1499394"/>
              <a:gd name="connsiteY3" fmla="*/ 1127919 h 2247900"/>
              <a:gd name="connsiteX4" fmla="*/ 4763 w 1499394"/>
              <a:gd name="connsiteY4" fmla="*/ 588963 h 2247900"/>
              <a:gd name="connsiteX0" fmla="*/ 4763 w 1499394"/>
              <a:gd name="connsiteY0" fmla="*/ 588963 h 2247900"/>
              <a:gd name="connsiteX1" fmla="*/ 1499394 w 1499394"/>
              <a:gd name="connsiteY1" fmla="*/ 0 h 2247900"/>
              <a:gd name="connsiteX2" fmla="*/ 1499394 w 1499394"/>
              <a:gd name="connsiteY2" fmla="*/ 2247900 h 2247900"/>
              <a:gd name="connsiteX3" fmla="*/ 0 w 1499394"/>
              <a:gd name="connsiteY3" fmla="*/ 1127919 h 2247900"/>
              <a:gd name="connsiteX4" fmla="*/ 4763 w 1499394"/>
              <a:gd name="connsiteY4" fmla="*/ 588963 h 2247900"/>
              <a:gd name="connsiteX0" fmla="*/ 4763 w 1499394"/>
              <a:gd name="connsiteY0" fmla="*/ 569913 h 2228850"/>
              <a:gd name="connsiteX1" fmla="*/ 1294606 w 1499394"/>
              <a:gd name="connsiteY1" fmla="*/ 0 h 2228850"/>
              <a:gd name="connsiteX2" fmla="*/ 1499394 w 1499394"/>
              <a:gd name="connsiteY2" fmla="*/ 2228850 h 2228850"/>
              <a:gd name="connsiteX3" fmla="*/ 0 w 1499394"/>
              <a:gd name="connsiteY3" fmla="*/ 1108869 h 2228850"/>
              <a:gd name="connsiteX4" fmla="*/ 4763 w 1499394"/>
              <a:gd name="connsiteY4" fmla="*/ 569913 h 2228850"/>
              <a:gd name="connsiteX0" fmla="*/ 4763 w 1294606"/>
              <a:gd name="connsiteY0" fmla="*/ 569913 h 2252662"/>
              <a:gd name="connsiteX1" fmla="*/ 1294606 w 1294606"/>
              <a:gd name="connsiteY1" fmla="*/ 0 h 2252662"/>
              <a:gd name="connsiteX2" fmla="*/ 1289844 w 1294606"/>
              <a:gd name="connsiteY2" fmla="*/ 2252662 h 2252662"/>
              <a:gd name="connsiteX3" fmla="*/ 0 w 1294606"/>
              <a:gd name="connsiteY3" fmla="*/ 1108869 h 2252662"/>
              <a:gd name="connsiteX4" fmla="*/ 4763 w 1294606"/>
              <a:gd name="connsiteY4" fmla="*/ 569913 h 2252662"/>
              <a:gd name="connsiteX0" fmla="*/ 90 w 1289933"/>
              <a:gd name="connsiteY0" fmla="*/ 569913 h 2252662"/>
              <a:gd name="connsiteX1" fmla="*/ 1289933 w 1289933"/>
              <a:gd name="connsiteY1" fmla="*/ 0 h 2252662"/>
              <a:gd name="connsiteX2" fmla="*/ 1285171 w 1289933"/>
              <a:gd name="connsiteY2" fmla="*/ 2252662 h 2252662"/>
              <a:gd name="connsiteX3" fmla="*/ 17099 w 1289933"/>
              <a:gd name="connsiteY3" fmla="*/ 1468097 h 2252662"/>
              <a:gd name="connsiteX4" fmla="*/ 90 w 1289933"/>
              <a:gd name="connsiteY4" fmla="*/ 569913 h 2252662"/>
              <a:gd name="connsiteX0" fmla="*/ 41 w 1313697"/>
              <a:gd name="connsiteY0" fmla="*/ 0 h 2439987"/>
              <a:gd name="connsiteX1" fmla="*/ 1313697 w 1313697"/>
              <a:gd name="connsiteY1" fmla="*/ 187325 h 2439987"/>
              <a:gd name="connsiteX2" fmla="*/ 1308935 w 1313697"/>
              <a:gd name="connsiteY2" fmla="*/ 2439987 h 2439987"/>
              <a:gd name="connsiteX3" fmla="*/ 40863 w 1313697"/>
              <a:gd name="connsiteY3" fmla="*/ 1655422 h 2439987"/>
              <a:gd name="connsiteX4" fmla="*/ 41 w 1313697"/>
              <a:gd name="connsiteY4" fmla="*/ 0 h 2439987"/>
              <a:gd name="connsiteX0" fmla="*/ 46 w 1313702"/>
              <a:gd name="connsiteY0" fmla="*/ 0 h 2439987"/>
              <a:gd name="connsiteX1" fmla="*/ 1313702 w 1313702"/>
              <a:gd name="connsiteY1" fmla="*/ 187325 h 2439987"/>
              <a:gd name="connsiteX2" fmla="*/ 1308940 w 1313702"/>
              <a:gd name="connsiteY2" fmla="*/ 2439987 h 2439987"/>
              <a:gd name="connsiteX3" fmla="*/ 36106 w 1313702"/>
              <a:gd name="connsiteY3" fmla="*/ 1593510 h 2439987"/>
              <a:gd name="connsiteX4" fmla="*/ 46 w 1313702"/>
              <a:gd name="connsiteY4" fmla="*/ 0 h 2439987"/>
              <a:gd name="connsiteX0" fmla="*/ 46 w 1327990"/>
              <a:gd name="connsiteY0" fmla="*/ 288925 h 2728912"/>
              <a:gd name="connsiteX1" fmla="*/ 1327990 w 1327990"/>
              <a:gd name="connsiteY1" fmla="*/ 0 h 2728912"/>
              <a:gd name="connsiteX2" fmla="*/ 1308940 w 1327990"/>
              <a:gd name="connsiteY2" fmla="*/ 2728912 h 2728912"/>
              <a:gd name="connsiteX3" fmla="*/ 36106 w 1327990"/>
              <a:gd name="connsiteY3" fmla="*/ 1882435 h 2728912"/>
              <a:gd name="connsiteX4" fmla="*/ 46 w 1327990"/>
              <a:gd name="connsiteY4" fmla="*/ 288925 h 2728912"/>
              <a:gd name="connsiteX0" fmla="*/ 46 w 1327990"/>
              <a:gd name="connsiteY0" fmla="*/ 288925 h 1933370"/>
              <a:gd name="connsiteX1" fmla="*/ 1327990 w 1327990"/>
              <a:gd name="connsiteY1" fmla="*/ 0 h 1933370"/>
              <a:gd name="connsiteX2" fmla="*/ 1318465 w 1327990"/>
              <a:gd name="connsiteY2" fmla="*/ 1852612 h 1933370"/>
              <a:gd name="connsiteX3" fmla="*/ 36106 w 1327990"/>
              <a:gd name="connsiteY3" fmla="*/ 1882435 h 1933370"/>
              <a:gd name="connsiteX4" fmla="*/ 46 w 1327990"/>
              <a:gd name="connsiteY4" fmla="*/ 288925 h 1933370"/>
              <a:gd name="connsiteX0" fmla="*/ 46 w 1327990"/>
              <a:gd name="connsiteY0" fmla="*/ 288925 h 1986307"/>
              <a:gd name="connsiteX1" fmla="*/ 1327990 w 1327990"/>
              <a:gd name="connsiteY1" fmla="*/ 0 h 1986307"/>
              <a:gd name="connsiteX2" fmla="*/ 1318465 w 1327990"/>
              <a:gd name="connsiteY2" fmla="*/ 1852612 h 1986307"/>
              <a:gd name="connsiteX3" fmla="*/ 36106 w 1327990"/>
              <a:gd name="connsiteY3" fmla="*/ 1882435 h 1986307"/>
              <a:gd name="connsiteX4" fmla="*/ 46 w 1327990"/>
              <a:gd name="connsiteY4" fmla="*/ 288925 h 1986307"/>
              <a:gd name="connsiteX0" fmla="*/ 46 w 1327990"/>
              <a:gd name="connsiteY0" fmla="*/ 288925 h 1886958"/>
              <a:gd name="connsiteX1" fmla="*/ 1327990 w 1327990"/>
              <a:gd name="connsiteY1" fmla="*/ 0 h 1886958"/>
              <a:gd name="connsiteX2" fmla="*/ 1318465 w 1327990"/>
              <a:gd name="connsiteY2" fmla="*/ 1852612 h 1886958"/>
              <a:gd name="connsiteX3" fmla="*/ 36106 w 1327990"/>
              <a:gd name="connsiteY3" fmla="*/ 1882435 h 1886958"/>
              <a:gd name="connsiteX4" fmla="*/ 46 w 1327990"/>
              <a:gd name="connsiteY4" fmla="*/ 288925 h 1886958"/>
              <a:gd name="connsiteX0" fmla="*/ 46 w 1327990"/>
              <a:gd name="connsiteY0" fmla="*/ 288925 h 1883395"/>
              <a:gd name="connsiteX1" fmla="*/ 1327990 w 1327990"/>
              <a:gd name="connsiteY1" fmla="*/ 0 h 1883395"/>
              <a:gd name="connsiteX2" fmla="*/ 1318465 w 1327990"/>
              <a:gd name="connsiteY2" fmla="*/ 1852612 h 1883395"/>
              <a:gd name="connsiteX3" fmla="*/ 36106 w 1327990"/>
              <a:gd name="connsiteY3" fmla="*/ 1882435 h 1883395"/>
              <a:gd name="connsiteX4" fmla="*/ 46 w 1327990"/>
              <a:gd name="connsiteY4" fmla="*/ 288925 h 1883395"/>
              <a:gd name="connsiteX0" fmla="*/ 46 w 1327990"/>
              <a:gd name="connsiteY0" fmla="*/ 288925 h 2106352"/>
              <a:gd name="connsiteX1" fmla="*/ 1327990 w 1327990"/>
              <a:gd name="connsiteY1" fmla="*/ 0 h 2106352"/>
              <a:gd name="connsiteX2" fmla="*/ 1313702 w 1327990"/>
              <a:gd name="connsiteY2" fmla="*/ 2105025 h 2106352"/>
              <a:gd name="connsiteX3" fmla="*/ 36106 w 1327990"/>
              <a:gd name="connsiteY3" fmla="*/ 1882435 h 2106352"/>
              <a:gd name="connsiteX4" fmla="*/ 46 w 1327990"/>
              <a:gd name="connsiteY4" fmla="*/ 288925 h 2106352"/>
              <a:gd name="connsiteX0" fmla="*/ 46 w 1327990"/>
              <a:gd name="connsiteY0" fmla="*/ 288925 h 2111132"/>
              <a:gd name="connsiteX1" fmla="*/ 1327990 w 1327990"/>
              <a:gd name="connsiteY1" fmla="*/ 0 h 2111132"/>
              <a:gd name="connsiteX2" fmla="*/ 1313702 w 1327990"/>
              <a:gd name="connsiteY2" fmla="*/ 2105025 h 2111132"/>
              <a:gd name="connsiteX3" fmla="*/ 36106 w 1327990"/>
              <a:gd name="connsiteY3" fmla="*/ 1882435 h 2111132"/>
              <a:gd name="connsiteX4" fmla="*/ 46 w 1327990"/>
              <a:gd name="connsiteY4" fmla="*/ 288925 h 2111132"/>
              <a:gd name="connsiteX0" fmla="*/ 46 w 1327990"/>
              <a:gd name="connsiteY0" fmla="*/ 288925 h 2105025"/>
              <a:gd name="connsiteX1" fmla="*/ 1327990 w 1327990"/>
              <a:gd name="connsiteY1" fmla="*/ 0 h 2105025"/>
              <a:gd name="connsiteX2" fmla="*/ 1313702 w 1327990"/>
              <a:gd name="connsiteY2" fmla="*/ 2105025 h 2105025"/>
              <a:gd name="connsiteX3" fmla="*/ 36106 w 1327990"/>
              <a:gd name="connsiteY3" fmla="*/ 1882435 h 2105025"/>
              <a:gd name="connsiteX4" fmla="*/ 46 w 1327990"/>
              <a:gd name="connsiteY4" fmla="*/ 288925 h 2105025"/>
              <a:gd name="connsiteX0" fmla="*/ 90 w 1308984"/>
              <a:gd name="connsiteY0" fmla="*/ 486514 h 2105025"/>
              <a:gd name="connsiteX1" fmla="*/ 1308984 w 1308984"/>
              <a:gd name="connsiteY1" fmla="*/ 0 h 2105025"/>
              <a:gd name="connsiteX2" fmla="*/ 1294696 w 1308984"/>
              <a:gd name="connsiteY2" fmla="*/ 2105025 h 2105025"/>
              <a:gd name="connsiteX3" fmla="*/ 17100 w 1308984"/>
              <a:gd name="connsiteY3" fmla="*/ 1882435 h 2105025"/>
              <a:gd name="connsiteX4" fmla="*/ 90 w 1308984"/>
              <a:gd name="connsiteY4" fmla="*/ 486514 h 2105025"/>
              <a:gd name="connsiteX0" fmla="*/ 161 w 1309055"/>
              <a:gd name="connsiteY0" fmla="*/ 486514 h 2105025"/>
              <a:gd name="connsiteX1" fmla="*/ 1309055 w 1309055"/>
              <a:gd name="connsiteY1" fmla="*/ 0 h 2105025"/>
              <a:gd name="connsiteX2" fmla="*/ 1294767 w 1309055"/>
              <a:gd name="connsiteY2" fmla="*/ 2105025 h 2105025"/>
              <a:gd name="connsiteX3" fmla="*/ 7646 w 1309055"/>
              <a:gd name="connsiteY3" fmla="*/ 1533361 h 2105025"/>
              <a:gd name="connsiteX4" fmla="*/ 161 w 1309055"/>
              <a:gd name="connsiteY4" fmla="*/ 486514 h 2105025"/>
              <a:gd name="connsiteX0" fmla="*/ 161 w 1309055"/>
              <a:gd name="connsiteY0" fmla="*/ 486514 h 2105025"/>
              <a:gd name="connsiteX1" fmla="*/ 1309055 w 1309055"/>
              <a:gd name="connsiteY1" fmla="*/ 0 h 2105025"/>
              <a:gd name="connsiteX2" fmla="*/ 1294767 w 1309055"/>
              <a:gd name="connsiteY2" fmla="*/ 2105025 h 2105025"/>
              <a:gd name="connsiteX3" fmla="*/ 7646 w 1309055"/>
              <a:gd name="connsiteY3" fmla="*/ 1533361 h 2105025"/>
              <a:gd name="connsiteX4" fmla="*/ 161 w 1309055"/>
              <a:gd name="connsiteY4" fmla="*/ 486514 h 2105025"/>
              <a:gd name="connsiteX0" fmla="*/ 161 w 1309055"/>
              <a:gd name="connsiteY0" fmla="*/ 486514 h 2105025"/>
              <a:gd name="connsiteX1" fmla="*/ 1309055 w 1309055"/>
              <a:gd name="connsiteY1" fmla="*/ 0 h 2105025"/>
              <a:gd name="connsiteX2" fmla="*/ 1294767 w 1309055"/>
              <a:gd name="connsiteY2" fmla="*/ 2105025 h 2105025"/>
              <a:gd name="connsiteX3" fmla="*/ 7646 w 1309055"/>
              <a:gd name="connsiteY3" fmla="*/ 1533361 h 2105025"/>
              <a:gd name="connsiteX4" fmla="*/ 161 w 1309055"/>
              <a:gd name="connsiteY4" fmla="*/ 486514 h 210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055" h="2105025">
                <a:moveTo>
                  <a:pt x="161" y="486514"/>
                </a:moveTo>
                <a:lnTo>
                  <a:pt x="1309055" y="0"/>
                </a:lnTo>
                <a:cubicBezTo>
                  <a:pt x="1307468" y="750887"/>
                  <a:pt x="1296354" y="1354138"/>
                  <a:pt x="1294767" y="2105025"/>
                </a:cubicBezTo>
                <a:cubicBezTo>
                  <a:pt x="11537" y="1527999"/>
                  <a:pt x="1283996" y="2101510"/>
                  <a:pt x="7646" y="1533361"/>
                </a:cubicBezTo>
                <a:cubicBezTo>
                  <a:pt x="9234" y="1353709"/>
                  <a:pt x="-1427" y="666166"/>
                  <a:pt x="161" y="486514"/>
                </a:cubicBezTo>
                <a:close/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6147" name="Picture 3" descr="\\192.168.1.18\mt_school\2014_15\01 STATE_BOARD_MH\ENGLISH_MED\TAT_2014 - 15\10th std\Biology\Chapter 11\images\Bamboo_Stem_v21.jpg1540cfb2-0b49-48a8-8ba1-90c76e08925dLarge-1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7E8EA"/>
              </a:clrFrom>
              <a:clrTo>
                <a:srgbClr val="E7E8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72" r="42472"/>
          <a:stretch/>
        </p:blipFill>
        <p:spPr bwMode="auto">
          <a:xfrm flipH="1">
            <a:off x="602240" y="928010"/>
            <a:ext cx="527776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\\192.168.1.18\mt_school\2014_15\01 STATE_BOARD_MH\ENGLISH_MED\TAT_2014 - 15\10th std\Biology\Chapter 11\images\Bamboo_Stem_v21.jpg1540cfb2-0b49-48a8-8ba1-90c76e08925dLarge-1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7E8EA"/>
              </a:clrFrom>
              <a:clrTo>
                <a:srgbClr val="E7E8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72" t="16038" r="42472" b="37547"/>
          <a:stretch/>
        </p:blipFill>
        <p:spPr bwMode="auto">
          <a:xfrm flipH="1">
            <a:off x="2122487" y="1234396"/>
            <a:ext cx="527776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63088" y="304800"/>
            <a:ext cx="2303937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GIBBERELLINS 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43350" y="1076325"/>
            <a:ext cx="1335362" cy="53015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303BD"/>
                </a:solidFill>
              </a:rPr>
              <a:t>Gibberellins</a:t>
            </a:r>
            <a:endParaRPr lang="en-IN" sz="1600" dirty="0">
              <a:solidFill>
                <a:srgbClr val="0303BD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501627" y="1352550"/>
            <a:ext cx="1384573" cy="21835"/>
          </a:xfrm>
          <a:prstGeom prst="straightConnector1">
            <a:avLst/>
          </a:prstGeom>
          <a:ln>
            <a:solidFill>
              <a:srgbClr val="1F08C8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loud Callout 7"/>
          <p:cNvSpPr/>
          <p:nvPr/>
        </p:nvSpPr>
        <p:spPr>
          <a:xfrm>
            <a:off x="3048000" y="1556349"/>
            <a:ext cx="1949587" cy="939201"/>
          </a:xfrm>
          <a:prstGeom prst="cloudCallout">
            <a:avLst>
              <a:gd name="adj1" fmla="val -36517"/>
              <a:gd name="adj2" fmla="val -34682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303BD"/>
                </a:solidFill>
              </a:rPr>
              <a:t>When gibberellins act on stem</a:t>
            </a:r>
            <a:endParaRPr lang="en-IN" sz="1600" dirty="0">
              <a:solidFill>
                <a:srgbClr val="0303BD"/>
              </a:solidFill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3048000" y="1533525"/>
            <a:ext cx="1949587" cy="939201"/>
          </a:xfrm>
          <a:prstGeom prst="cloudCallout">
            <a:avLst>
              <a:gd name="adj1" fmla="val -36517"/>
              <a:gd name="adj2" fmla="val -34682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303BD"/>
                </a:solidFill>
              </a:rPr>
              <a:t>Stem elongates </a:t>
            </a:r>
            <a:endParaRPr lang="en-IN" sz="1600" dirty="0">
              <a:solidFill>
                <a:srgbClr val="0303BD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76550" y="304800"/>
            <a:ext cx="3601387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helps in growth of the stem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48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2000" fill="hold"/>
                                        <p:tgtEl>
                                          <p:spTgt spid="6147"/>
                                        </p:tgtEl>
                                      </p:cBhvr>
                                      <p:by x="10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0" grpId="0" animBg="1"/>
      <p:bldP spid="6" grpId="0" animBg="1"/>
      <p:bldP spid="6" grpId="1" animBg="1"/>
      <p:bldP spid="6" grpId="2" animBg="1"/>
      <p:bldP spid="8" grpId="0" animBg="1"/>
      <p:bldP spid="8" grpId="1" animBg="1"/>
      <p:bldP spid="11" grpId="0" animBg="1"/>
      <p:bldP spid="11" grpId="1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\\192.168.1.18\mt_school\2014_15\01 STATE_BOARD_MH\ENGLISH_MED\TAT_2014 - 15\10th std\Biology\Chapter 11\images\Resized-Slowed-Down-Opening-Rose-Gif-Red-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228726"/>
            <a:ext cx="38004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5" t="39338" r="36692" b="36149"/>
          <a:stretch/>
        </p:blipFill>
        <p:spPr bwMode="auto">
          <a:xfrm>
            <a:off x="609600" y="1266826"/>
            <a:ext cx="3727450" cy="2390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415540" y="2038350"/>
            <a:ext cx="2308860" cy="1051560"/>
            <a:chOff x="2415540" y="1577340"/>
            <a:chExt cx="3375660" cy="1973580"/>
          </a:xfrm>
        </p:grpSpPr>
        <p:sp>
          <p:nvSpPr>
            <p:cNvPr id="6" name="Freeform 5"/>
            <p:cNvSpPr/>
            <p:nvPr/>
          </p:nvSpPr>
          <p:spPr>
            <a:xfrm>
              <a:off x="2415540" y="1577340"/>
              <a:ext cx="1028700" cy="1973580"/>
            </a:xfrm>
            <a:custGeom>
              <a:avLst/>
              <a:gdLst>
                <a:gd name="connsiteX0" fmla="*/ 0 w 1028700"/>
                <a:gd name="connsiteY0" fmla="*/ 1028700 h 1973580"/>
                <a:gd name="connsiteX1" fmla="*/ 1028700 w 1028700"/>
                <a:gd name="connsiteY1" fmla="*/ 0 h 1973580"/>
                <a:gd name="connsiteX2" fmla="*/ 1028700 w 1028700"/>
                <a:gd name="connsiteY2" fmla="*/ 1973580 h 1973580"/>
                <a:gd name="connsiteX3" fmla="*/ 0 w 1028700"/>
                <a:gd name="connsiteY3" fmla="*/ 1028700 h 197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700" h="1973580">
                  <a:moveTo>
                    <a:pt x="0" y="1028700"/>
                  </a:moveTo>
                  <a:lnTo>
                    <a:pt x="1028700" y="0"/>
                  </a:lnTo>
                  <a:lnTo>
                    <a:pt x="1028700" y="1973580"/>
                  </a:lnTo>
                  <a:lnTo>
                    <a:pt x="0" y="102870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4">
                    <a:lumMod val="60000"/>
                    <a:lumOff val="40000"/>
                  </a:schemeClr>
                </a:gs>
                <a:gs pos="15000">
                  <a:schemeClr val="accent1">
                    <a:tint val="23500"/>
                    <a:satMod val="160000"/>
                    <a:alpha val="24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7" name="Round Single Corner Rectangle 6"/>
            <p:cNvSpPr/>
            <p:nvPr/>
          </p:nvSpPr>
          <p:spPr>
            <a:xfrm>
              <a:off x="3442652" y="1577340"/>
              <a:ext cx="2348548" cy="1973580"/>
            </a:xfrm>
            <a:prstGeom prst="round1Rect">
              <a:avLst>
                <a:gd name="adj" fmla="val 8462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02252" y="2321303"/>
            <a:ext cx="501652" cy="500894"/>
            <a:chOff x="3733800" y="1916658"/>
            <a:chExt cx="546379" cy="545555"/>
          </a:xfrm>
        </p:grpSpPr>
        <p:sp>
          <p:nvSpPr>
            <p:cNvPr id="9" name="Oval 8"/>
            <p:cNvSpPr/>
            <p:nvPr/>
          </p:nvSpPr>
          <p:spPr>
            <a:xfrm>
              <a:off x="3733800" y="1916658"/>
              <a:ext cx="546379" cy="54555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33373"/>
                <a:gd name="connsiteY0" fmla="*/ 485218 h 942418"/>
                <a:gd name="connsiteX1" fmla="*/ 457200 w 933373"/>
                <a:gd name="connsiteY1" fmla="*/ 28018 h 942418"/>
                <a:gd name="connsiteX2" fmla="*/ 835819 w 933373"/>
                <a:gd name="connsiteY2" fmla="*/ 97074 h 942418"/>
                <a:gd name="connsiteX3" fmla="*/ 914400 w 933373"/>
                <a:gd name="connsiteY3" fmla="*/ 485218 h 942418"/>
                <a:gd name="connsiteX4" fmla="*/ 457200 w 933373"/>
                <a:gd name="connsiteY4" fmla="*/ 942418 h 942418"/>
                <a:gd name="connsiteX5" fmla="*/ 0 w 933373"/>
                <a:gd name="connsiteY5" fmla="*/ 485218 h 942418"/>
                <a:gd name="connsiteX0" fmla="*/ 11665 w 945038"/>
                <a:gd name="connsiteY0" fmla="*/ 459831 h 917031"/>
                <a:gd name="connsiteX1" fmla="*/ 164065 w 945038"/>
                <a:gd name="connsiteY1" fmla="*/ 109787 h 917031"/>
                <a:gd name="connsiteX2" fmla="*/ 468865 w 945038"/>
                <a:gd name="connsiteY2" fmla="*/ 2631 h 917031"/>
                <a:gd name="connsiteX3" fmla="*/ 847484 w 945038"/>
                <a:gd name="connsiteY3" fmla="*/ 71687 h 917031"/>
                <a:gd name="connsiteX4" fmla="*/ 926065 w 945038"/>
                <a:gd name="connsiteY4" fmla="*/ 459831 h 917031"/>
                <a:gd name="connsiteX5" fmla="*/ 468865 w 945038"/>
                <a:gd name="connsiteY5" fmla="*/ 917031 h 917031"/>
                <a:gd name="connsiteX6" fmla="*/ 11665 w 945038"/>
                <a:gd name="connsiteY6" fmla="*/ 459831 h 917031"/>
                <a:gd name="connsiteX0" fmla="*/ 11665 w 928443"/>
                <a:gd name="connsiteY0" fmla="*/ 459831 h 927042"/>
                <a:gd name="connsiteX1" fmla="*/ 164065 w 928443"/>
                <a:gd name="connsiteY1" fmla="*/ 109787 h 927042"/>
                <a:gd name="connsiteX2" fmla="*/ 468865 w 928443"/>
                <a:gd name="connsiteY2" fmla="*/ 2631 h 927042"/>
                <a:gd name="connsiteX3" fmla="*/ 847484 w 928443"/>
                <a:gd name="connsiteY3" fmla="*/ 71687 h 927042"/>
                <a:gd name="connsiteX4" fmla="*/ 926065 w 928443"/>
                <a:gd name="connsiteY4" fmla="*/ 459831 h 927042"/>
                <a:gd name="connsiteX5" fmla="*/ 830815 w 928443"/>
                <a:gd name="connsiteY5" fmla="*/ 750344 h 927042"/>
                <a:gd name="connsiteX6" fmla="*/ 468865 w 928443"/>
                <a:gd name="connsiteY6" fmla="*/ 917031 h 927042"/>
                <a:gd name="connsiteX7" fmla="*/ 11665 w 928443"/>
                <a:gd name="connsiteY7" fmla="*/ 459831 h 92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8443" h="927042">
                  <a:moveTo>
                    <a:pt x="11665" y="459831"/>
                  </a:moveTo>
                  <a:cubicBezTo>
                    <a:pt x="-39135" y="325290"/>
                    <a:pt x="87865" y="185987"/>
                    <a:pt x="164065" y="109787"/>
                  </a:cubicBezTo>
                  <a:cubicBezTo>
                    <a:pt x="240265" y="33587"/>
                    <a:pt x="354962" y="8981"/>
                    <a:pt x="468865" y="2631"/>
                  </a:cubicBezTo>
                  <a:cubicBezTo>
                    <a:pt x="582768" y="-3719"/>
                    <a:pt x="771284" y="-4513"/>
                    <a:pt x="847484" y="71687"/>
                  </a:cubicBezTo>
                  <a:cubicBezTo>
                    <a:pt x="923684" y="147887"/>
                    <a:pt x="934399" y="355453"/>
                    <a:pt x="926065" y="459831"/>
                  </a:cubicBezTo>
                  <a:cubicBezTo>
                    <a:pt x="917731" y="564209"/>
                    <a:pt x="907015" y="674144"/>
                    <a:pt x="830815" y="750344"/>
                  </a:cubicBezTo>
                  <a:cubicBezTo>
                    <a:pt x="754615" y="826544"/>
                    <a:pt x="605390" y="965450"/>
                    <a:pt x="468865" y="917031"/>
                  </a:cubicBezTo>
                  <a:cubicBezTo>
                    <a:pt x="332340" y="868612"/>
                    <a:pt x="62465" y="594372"/>
                    <a:pt x="11665" y="459831"/>
                  </a:cubicBezTo>
                  <a:close/>
                </a:path>
              </a:pathLst>
            </a:cu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1" name="Oval 8"/>
            <p:cNvSpPr/>
            <p:nvPr/>
          </p:nvSpPr>
          <p:spPr>
            <a:xfrm rot="7200000">
              <a:off x="3982029" y="2093119"/>
              <a:ext cx="107070" cy="106908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33373"/>
                <a:gd name="connsiteY0" fmla="*/ 485218 h 942418"/>
                <a:gd name="connsiteX1" fmla="*/ 457200 w 933373"/>
                <a:gd name="connsiteY1" fmla="*/ 28018 h 942418"/>
                <a:gd name="connsiteX2" fmla="*/ 835819 w 933373"/>
                <a:gd name="connsiteY2" fmla="*/ 97074 h 942418"/>
                <a:gd name="connsiteX3" fmla="*/ 914400 w 933373"/>
                <a:gd name="connsiteY3" fmla="*/ 485218 h 942418"/>
                <a:gd name="connsiteX4" fmla="*/ 457200 w 933373"/>
                <a:gd name="connsiteY4" fmla="*/ 942418 h 942418"/>
                <a:gd name="connsiteX5" fmla="*/ 0 w 933373"/>
                <a:gd name="connsiteY5" fmla="*/ 485218 h 942418"/>
                <a:gd name="connsiteX0" fmla="*/ 11665 w 945038"/>
                <a:gd name="connsiteY0" fmla="*/ 459831 h 917031"/>
                <a:gd name="connsiteX1" fmla="*/ 164065 w 945038"/>
                <a:gd name="connsiteY1" fmla="*/ 109787 h 917031"/>
                <a:gd name="connsiteX2" fmla="*/ 468865 w 945038"/>
                <a:gd name="connsiteY2" fmla="*/ 2631 h 917031"/>
                <a:gd name="connsiteX3" fmla="*/ 847484 w 945038"/>
                <a:gd name="connsiteY3" fmla="*/ 71687 h 917031"/>
                <a:gd name="connsiteX4" fmla="*/ 926065 w 945038"/>
                <a:gd name="connsiteY4" fmla="*/ 459831 h 917031"/>
                <a:gd name="connsiteX5" fmla="*/ 468865 w 945038"/>
                <a:gd name="connsiteY5" fmla="*/ 917031 h 917031"/>
                <a:gd name="connsiteX6" fmla="*/ 11665 w 945038"/>
                <a:gd name="connsiteY6" fmla="*/ 459831 h 917031"/>
                <a:gd name="connsiteX0" fmla="*/ 11665 w 928443"/>
                <a:gd name="connsiteY0" fmla="*/ 459831 h 927042"/>
                <a:gd name="connsiteX1" fmla="*/ 164065 w 928443"/>
                <a:gd name="connsiteY1" fmla="*/ 109787 h 927042"/>
                <a:gd name="connsiteX2" fmla="*/ 468865 w 928443"/>
                <a:gd name="connsiteY2" fmla="*/ 2631 h 927042"/>
                <a:gd name="connsiteX3" fmla="*/ 847484 w 928443"/>
                <a:gd name="connsiteY3" fmla="*/ 71687 h 927042"/>
                <a:gd name="connsiteX4" fmla="*/ 926065 w 928443"/>
                <a:gd name="connsiteY4" fmla="*/ 459831 h 927042"/>
                <a:gd name="connsiteX5" fmla="*/ 830815 w 928443"/>
                <a:gd name="connsiteY5" fmla="*/ 750344 h 927042"/>
                <a:gd name="connsiteX6" fmla="*/ 468865 w 928443"/>
                <a:gd name="connsiteY6" fmla="*/ 917031 h 927042"/>
                <a:gd name="connsiteX7" fmla="*/ 11665 w 928443"/>
                <a:gd name="connsiteY7" fmla="*/ 459831 h 92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8443" h="927042">
                  <a:moveTo>
                    <a:pt x="11665" y="459831"/>
                  </a:moveTo>
                  <a:cubicBezTo>
                    <a:pt x="-39135" y="325290"/>
                    <a:pt x="87865" y="185987"/>
                    <a:pt x="164065" y="109787"/>
                  </a:cubicBezTo>
                  <a:cubicBezTo>
                    <a:pt x="240265" y="33587"/>
                    <a:pt x="354962" y="8981"/>
                    <a:pt x="468865" y="2631"/>
                  </a:cubicBezTo>
                  <a:cubicBezTo>
                    <a:pt x="582768" y="-3719"/>
                    <a:pt x="771284" y="-4513"/>
                    <a:pt x="847484" y="71687"/>
                  </a:cubicBezTo>
                  <a:cubicBezTo>
                    <a:pt x="923684" y="147887"/>
                    <a:pt x="934399" y="355453"/>
                    <a:pt x="926065" y="459831"/>
                  </a:cubicBezTo>
                  <a:cubicBezTo>
                    <a:pt x="917731" y="564209"/>
                    <a:pt x="907015" y="674144"/>
                    <a:pt x="830815" y="750344"/>
                  </a:cubicBezTo>
                  <a:cubicBezTo>
                    <a:pt x="754615" y="826544"/>
                    <a:pt x="605390" y="965450"/>
                    <a:pt x="468865" y="917031"/>
                  </a:cubicBezTo>
                  <a:cubicBezTo>
                    <a:pt x="332340" y="868612"/>
                    <a:pt x="62465" y="594372"/>
                    <a:pt x="11665" y="459831"/>
                  </a:cubicBezTo>
                  <a:close/>
                </a:path>
              </a:pathLst>
            </a:cu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42613" y="2302253"/>
            <a:ext cx="463574" cy="462874"/>
            <a:chOff x="3733800" y="1916658"/>
            <a:chExt cx="546379" cy="545555"/>
          </a:xfrm>
        </p:grpSpPr>
        <p:sp>
          <p:nvSpPr>
            <p:cNvPr id="14" name="Oval 8"/>
            <p:cNvSpPr/>
            <p:nvPr/>
          </p:nvSpPr>
          <p:spPr>
            <a:xfrm>
              <a:off x="3733800" y="1916658"/>
              <a:ext cx="546379" cy="54555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33373"/>
                <a:gd name="connsiteY0" fmla="*/ 485218 h 942418"/>
                <a:gd name="connsiteX1" fmla="*/ 457200 w 933373"/>
                <a:gd name="connsiteY1" fmla="*/ 28018 h 942418"/>
                <a:gd name="connsiteX2" fmla="*/ 835819 w 933373"/>
                <a:gd name="connsiteY2" fmla="*/ 97074 h 942418"/>
                <a:gd name="connsiteX3" fmla="*/ 914400 w 933373"/>
                <a:gd name="connsiteY3" fmla="*/ 485218 h 942418"/>
                <a:gd name="connsiteX4" fmla="*/ 457200 w 933373"/>
                <a:gd name="connsiteY4" fmla="*/ 942418 h 942418"/>
                <a:gd name="connsiteX5" fmla="*/ 0 w 933373"/>
                <a:gd name="connsiteY5" fmla="*/ 485218 h 942418"/>
                <a:gd name="connsiteX0" fmla="*/ 11665 w 945038"/>
                <a:gd name="connsiteY0" fmla="*/ 459831 h 917031"/>
                <a:gd name="connsiteX1" fmla="*/ 164065 w 945038"/>
                <a:gd name="connsiteY1" fmla="*/ 109787 h 917031"/>
                <a:gd name="connsiteX2" fmla="*/ 468865 w 945038"/>
                <a:gd name="connsiteY2" fmla="*/ 2631 h 917031"/>
                <a:gd name="connsiteX3" fmla="*/ 847484 w 945038"/>
                <a:gd name="connsiteY3" fmla="*/ 71687 h 917031"/>
                <a:gd name="connsiteX4" fmla="*/ 926065 w 945038"/>
                <a:gd name="connsiteY4" fmla="*/ 459831 h 917031"/>
                <a:gd name="connsiteX5" fmla="*/ 468865 w 945038"/>
                <a:gd name="connsiteY5" fmla="*/ 917031 h 917031"/>
                <a:gd name="connsiteX6" fmla="*/ 11665 w 945038"/>
                <a:gd name="connsiteY6" fmla="*/ 459831 h 917031"/>
                <a:gd name="connsiteX0" fmla="*/ 11665 w 928443"/>
                <a:gd name="connsiteY0" fmla="*/ 459831 h 927042"/>
                <a:gd name="connsiteX1" fmla="*/ 164065 w 928443"/>
                <a:gd name="connsiteY1" fmla="*/ 109787 h 927042"/>
                <a:gd name="connsiteX2" fmla="*/ 468865 w 928443"/>
                <a:gd name="connsiteY2" fmla="*/ 2631 h 927042"/>
                <a:gd name="connsiteX3" fmla="*/ 847484 w 928443"/>
                <a:gd name="connsiteY3" fmla="*/ 71687 h 927042"/>
                <a:gd name="connsiteX4" fmla="*/ 926065 w 928443"/>
                <a:gd name="connsiteY4" fmla="*/ 459831 h 927042"/>
                <a:gd name="connsiteX5" fmla="*/ 830815 w 928443"/>
                <a:gd name="connsiteY5" fmla="*/ 750344 h 927042"/>
                <a:gd name="connsiteX6" fmla="*/ 468865 w 928443"/>
                <a:gd name="connsiteY6" fmla="*/ 917031 h 927042"/>
                <a:gd name="connsiteX7" fmla="*/ 11665 w 928443"/>
                <a:gd name="connsiteY7" fmla="*/ 459831 h 92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8443" h="927042">
                  <a:moveTo>
                    <a:pt x="11665" y="459831"/>
                  </a:moveTo>
                  <a:cubicBezTo>
                    <a:pt x="-39135" y="325290"/>
                    <a:pt x="87865" y="185987"/>
                    <a:pt x="164065" y="109787"/>
                  </a:cubicBezTo>
                  <a:cubicBezTo>
                    <a:pt x="240265" y="33587"/>
                    <a:pt x="354962" y="8981"/>
                    <a:pt x="468865" y="2631"/>
                  </a:cubicBezTo>
                  <a:cubicBezTo>
                    <a:pt x="582768" y="-3719"/>
                    <a:pt x="771284" y="-4513"/>
                    <a:pt x="847484" y="71687"/>
                  </a:cubicBezTo>
                  <a:cubicBezTo>
                    <a:pt x="923684" y="147887"/>
                    <a:pt x="934399" y="355453"/>
                    <a:pt x="926065" y="459831"/>
                  </a:cubicBezTo>
                  <a:cubicBezTo>
                    <a:pt x="917731" y="564209"/>
                    <a:pt x="907015" y="674144"/>
                    <a:pt x="830815" y="750344"/>
                  </a:cubicBezTo>
                  <a:cubicBezTo>
                    <a:pt x="754615" y="826544"/>
                    <a:pt x="605390" y="965450"/>
                    <a:pt x="468865" y="917031"/>
                  </a:cubicBezTo>
                  <a:cubicBezTo>
                    <a:pt x="332340" y="868612"/>
                    <a:pt x="62465" y="594372"/>
                    <a:pt x="11665" y="459831"/>
                  </a:cubicBezTo>
                  <a:close/>
                </a:path>
              </a:pathLst>
            </a:cu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5" name="Oval 8"/>
            <p:cNvSpPr/>
            <p:nvPr/>
          </p:nvSpPr>
          <p:spPr>
            <a:xfrm rot="7200000">
              <a:off x="3982029" y="2093119"/>
              <a:ext cx="107070" cy="106908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33373"/>
                <a:gd name="connsiteY0" fmla="*/ 485218 h 942418"/>
                <a:gd name="connsiteX1" fmla="*/ 457200 w 933373"/>
                <a:gd name="connsiteY1" fmla="*/ 28018 h 942418"/>
                <a:gd name="connsiteX2" fmla="*/ 835819 w 933373"/>
                <a:gd name="connsiteY2" fmla="*/ 97074 h 942418"/>
                <a:gd name="connsiteX3" fmla="*/ 914400 w 933373"/>
                <a:gd name="connsiteY3" fmla="*/ 485218 h 942418"/>
                <a:gd name="connsiteX4" fmla="*/ 457200 w 933373"/>
                <a:gd name="connsiteY4" fmla="*/ 942418 h 942418"/>
                <a:gd name="connsiteX5" fmla="*/ 0 w 933373"/>
                <a:gd name="connsiteY5" fmla="*/ 485218 h 942418"/>
                <a:gd name="connsiteX0" fmla="*/ 11665 w 945038"/>
                <a:gd name="connsiteY0" fmla="*/ 459831 h 917031"/>
                <a:gd name="connsiteX1" fmla="*/ 164065 w 945038"/>
                <a:gd name="connsiteY1" fmla="*/ 109787 h 917031"/>
                <a:gd name="connsiteX2" fmla="*/ 468865 w 945038"/>
                <a:gd name="connsiteY2" fmla="*/ 2631 h 917031"/>
                <a:gd name="connsiteX3" fmla="*/ 847484 w 945038"/>
                <a:gd name="connsiteY3" fmla="*/ 71687 h 917031"/>
                <a:gd name="connsiteX4" fmla="*/ 926065 w 945038"/>
                <a:gd name="connsiteY4" fmla="*/ 459831 h 917031"/>
                <a:gd name="connsiteX5" fmla="*/ 468865 w 945038"/>
                <a:gd name="connsiteY5" fmla="*/ 917031 h 917031"/>
                <a:gd name="connsiteX6" fmla="*/ 11665 w 945038"/>
                <a:gd name="connsiteY6" fmla="*/ 459831 h 917031"/>
                <a:gd name="connsiteX0" fmla="*/ 11665 w 928443"/>
                <a:gd name="connsiteY0" fmla="*/ 459831 h 927042"/>
                <a:gd name="connsiteX1" fmla="*/ 164065 w 928443"/>
                <a:gd name="connsiteY1" fmla="*/ 109787 h 927042"/>
                <a:gd name="connsiteX2" fmla="*/ 468865 w 928443"/>
                <a:gd name="connsiteY2" fmla="*/ 2631 h 927042"/>
                <a:gd name="connsiteX3" fmla="*/ 847484 w 928443"/>
                <a:gd name="connsiteY3" fmla="*/ 71687 h 927042"/>
                <a:gd name="connsiteX4" fmla="*/ 926065 w 928443"/>
                <a:gd name="connsiteY4" fmla="*/ 459831 h 927042"/>
                <a:gd name="connsiteX5" fmla="*/ 830815 w 928443"/>
                <a:gd name="connsiteY5" fmla="*/ 750344 h 927042"/>
                <a:gd name="connsiteX6" fmla="*/ 468865 w 928443"/>
                <a:gd name="connsiteY6" fmla="*/ 917031 h 927042"/>
                <a:gd name="connsiteX7" fmla="*/ 11665 w 928443"/>
                <a:gd name="connsiteY7" fmla="*/ 459831 h 92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8443" h="927042">
                  <a:moveTo>
                    <a:pt x="11665" y="459831"/>
                  </a:moveTo>
                  <a:cubicBezTo>
                    <a:pt x="-39135" y="325290"/>
                    <a:pt x="87865" y="185987"/>
                    <a:pt x="164065" y="109787"/>
                  </a:cubicBezTo>
                  <a:cubicBezTo>
                    <a:pt x="240265" y="33587"/>
                    <a:pt x="354962" y="8981"/>
                    <a:pt x="468865" y="2631"/>
                  </a:cubicBezTo>
                  <a:cubicBezTo>
                    <a:pt x="582768" y="-3719"/>
                    <a:pt x="771284" y="-4513"/>
                    <a:pt x="847484" y="71687"/>
                  </a:cubicBezTo>
                  <a:cubicBezTo>
                    <a:pt x="923684" y="147887"/>
                    <a:pt x="934399" y="355453"/>
                    <a:pt x="926065" y="459831"/>
                  </a:cubicBezTo>
                  <a:cubicBezTo>
                    <a:pt x="917731" y="564209"/>
                    <a:pt x="907015" y="674144"/>
                    <a:pt x="830815" y="750344"/>
                  </a:cubicBezTo>
                  <a:cubicBezTo>
                    <a:pt x="754615" y="826544"/>
                    <a:pt x="605390" y="965450"/>
                    <a:pt x="468865" y="917031"/>
                  </a:cubicBezTo>
                  <a:cubicBezTo>
                    <a:pt x="332340" y="868612"/>
                    <a:pt x="62465" y="594372"/>
                    <a:pt x="11665" y="459831"/>
                  </a:cubicBezTo>
                  <a:close/>
                </a:path>
              </a:pathLst>
            </a:cu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84804" y="2300959"/>
            <a:ext cx="463574" cy="462874"/>
            <a:chOff x="3733800" y="1916658"/>
            <a:chExt cx="546379" cy="545555"/>
          </a:xfrm>
        </p:grpSpPr>
        <p:sp>
          <p:nvSpPr>
            <p:cNvPr id="17" name="Oval 8"/>
            <p:cNvSpPr/>
            <p:nvPr/>
          </p:nvSpPr>
          <p:spPr>
            <a:xfrm>
              <a:off x="3733800" y="1916658"/>
              <a:ext cx="546379" cy="54555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33373"/>
                <a:gd name="connsiteY0" fmla="*/ 485218 h 942418"/>
                <a:gd name="connsiteX1" fmla="*/ 457200 w 933373"/>
                <a:gd name="connsiteY1" fmla="*/ 28018 h 942418"/>
                <a:gd name="connsiteX2" fmla="*/ 835819 w 933373"/>
                <a:gd name="connsiteY2" fmla="*/ 97074 h 942418"/>
                <a:gd name="connsiteX3" fmla="*/ 914400 w 933373"/>
                <a:gd name="connsiteY3" fmla="*/ 485218 h 942418"/>
                <a:gd name="connsiteX4" fmla="*/ 457200 w 933373"/>
                <a:gd name="connsiteY4" fmla="*/ 942418 h 942418"/>
                <a:gd name="connsiteX5" fmla="*/ 0 w 933373"/>
                <a:gd name="connsiteY5" fmla="*/ 485218 h 942418"/>
                <a:gd name="connsiteX0" fmla="*/ 11665 w 945038"/>
                <a:gd name="connsiteY0" fmla="*/ 459831 h 917031"/>
                <a:gd name="connsiteX1" fmla="*/ 164065 w 945038"/>
                <a:gd name="connsiteY1" fmla="*/ 109787 h 917031"/>
                <a:gd name="connsiteX2" fmla="*/ 468865 w 945038"/>
                <a:gd name="connsiteY2" fmla="*/ 2631 h 917031"/>
                <a:gd name="connsiteX3" fmla="*/ 847484 w 945038"/>
                <a:gd name="connsiteY3" fmla="*/ 71687 h 917031"/>
                <a:gd name="connsiteX4" fmla="*/ 926065 w 945038"/>
                <a:gd name="connsiteY4" fmla="*/ 459831 h 917031"/>
                <a:gd name="connsiteX5" fmla="*/ 468865 w 945038"/>
                <a:gd name="connsiteY5" fmla="*/ 917031 h 917031"/>
                <a:gd name="connsiteX6" fmla="*/ 11665 w 945038"/>
                <a:gd name="connsiteY6" fmla="*/ 459831 h 917031"/>
                <a:gd name="connsiteX0" fmla="*/ 11665 w 928443"/>
                <a:gd name="connsiteY0" fmla="*/ 459831 h 927042"/>
                <a:gd name="connsiteX1" fmla="*/ 164065 w 928443"/>
                <a:gd name="connsiteY1" fmla="*/ 109787 h 927042"/>
                <a:gd name="connsiteX2" fmla="*/ 468865 w 928443"/>
                <a:gd name="connsiteY2" fmla="*/ 2631 h 927042"/>
                <a:gd name="connsiteX3" fmla="*/ 847484 w 928443"/>
                <a:gd name="connsiteY3" fmla="*/ 71687 h 927042"/>
                <a:gd name="connsiteX4" fmla="*/ 926065 w 928443"/>
                <a:gd name="connsiteY4" fmla="*/ 459831 h 927042"/>
                <a:gd name="connsiteX5" fmla="*/ 830815 w 928443"/>
                <a:gd name="connsiteY5" fmla="*/ 750344 h 927042"/>
                <a:gd name="connsiteX6" fmla="*/ 468865 w 928443"/>
                <a:gd name="connsiteY6" fmla="*/ 917031 h 927042"/>
                <a:gd name="connsiteX7" fmla="*/ 11665 w 928443"/>
                <a:gd name="connsiteY7" fmla="*/ 459831 h 92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8443" h="927042">
                  <a:moveTo>
                    <a:pt x="11665" y="459831"/>
                  </a:moveTo>
                  <a:cubicBezTo>
                    <a:pt x="-39135" y="325290"/>
                    <a:pt x="87865" y="185987"/>
                    <a:pt x="164065" y="109787"/>
                  </a:cubicBezTo>
                  <a:cubicBezTo>
                    <a:pt x="240265" y="33587"/>
                    <a:pt x="354962" y="8981"/>
                    <a:pt x="468865" y="2631"/>
                  </a:cubicBezTo>
                  <a:cubicBezTo>
                    <a:pt x="582768" y="-3719"/>
                    <a:pt x="771284" y="-4513"/>
                    <a:pt x="847484" y="71687"/>
                  </a:cubicBezTo>
                  <a:cubicBezTo>
                    <a:pt x="923684" y="147887"/>
                    <a:pt x="934399" y="355453"/>
                    <a:pt x="926065" y="459831"/>
                  </a:cubicBezTo>
                  <a:cubicBezTo>
                    <a:pt x="917731" y="564209"/>
                    <a:pt x="907015" y="674144"/>
                    <a:pt x="830815" y="750344"/>
                  </a:cubicBezTo>
                  <a:cubicBezTo>
                    <a:pt x="754615" y="826544"/>
                    <a:pt x="605390" y="965450"/>
                    <a:pt x="468865" y="917031"/>
                  </a:cubicBezTo>
                  <a:cubicBezTo>
                    <a:pt x="332340" y="868612"/>
                    <a:pt x="62465" y="594372"/>
                    <a:pt x="11665" y="459831"/>
                  </a:cubicBezTo>
                  <a:close/>
                </a:path>
              </a:pathLst>
            </a:cu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8" name="Oval 8"/>
            <p:cNvSpPr/>
            <p:nvPr/>
          </p:nvSpPr>
          <p:spPr>
            <a:xfrm rot="7200000">
              <a:off x="3982029" y="2093119"/>
              <a:ext cx="107070" cy="106908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33373"/>
                <a:gd name="connsiteY0" fmla="*/ 485218 h 942418"/>
                <a:gd name="connsiteX1" fmla="*/ 457200 w 933373"/>
                <a:gd name="connsiteY1" fmla="*/ 28018 h 942418"/>
                <a:gd name="connsiteX2" fmla="*/ 835819 w 933373"/>
                <a:gd name="connsiteY2" fmla="*/ 97074 h 942418"/>
                <a:gd name="connsiteX3" fmla="*/ 914400 w 933373"/>
                <a:gd name="connsiteY3" fmla="*/ 485218 h 942418"/>
                <a:gd name="connsiteX4" fmla="*/ 457200 w 933373"/>
                <a:gd name="connsiteY4" fmla="*/ 942418 h 942418"/>
                <a:gd name="connsiteX5" fmla="*/ 0 w 933373"/>
                <a:gd name="connsiteY5" fmla="*/ 485218 h 942418"/>
                <a:gd name="connsiteX0" fmla="*/ 11665 w 945038"/>
                <a:gd name="connsiteY0" fmla="*/ 459831 h 917031"/>
                <a:gd name="connsiteX1" fmla="*/ 164065 w 945038"/>
                <a:gd name="connsiteY1" fmla="*/ 109787 h 917031"/>
                <a:gd name="connsiteX2" fmla="*/ 468865 w 945038"/>
                <a:gd name="connsiteY2" fmla="*/ 2631 h 917031"/>
                <a:gd name="connsiteX3" fmla="*/ 847484 w 945038"/>
                <a:gd name="connsiteY3" fmla="*/ 71687 h 917031"/>
                <a:gd name="connsiteX4" fmla="*/ 926065 w 945038"/>
                <a:gd name="connsiteY4" fmla="*/ 459831 h 917031"/>
                <a:gd name="connsiteX5" fmla="*/ 468865 w 945038"/>
                <a:gd name="connsiteY5" fmla="*/ 917031 h 917031"/>
                <a:gd name="connsiteX6" fmla="*/ 11665 w 945038"/>
                <a:gd name="connsiteY6" fmla="*/ 459831 h 917031"/>
                <a:gd name="connsiteX0" fmla="*/ 11665 w 928443"/>
                <a:gd name="connsiteY0" fmla="*/ 459831 h 927042"/>
                <a:gd name="connsiteX1" fmla="*/ 164065 w 928443"/>
                <a:gd name="connsiteY1" fmla="*/ 109787 h 927042"/>
                <a:gd name="connsiteX2" fmla="*/ 468865 w 928443"/>
                <a:gd name="connsiteY2" fmla="*/ 2631 h 927042"/>
                <a:gd name="connsiteX3" fmla="*/ 847484 w 928443"/>
                <a:gd name="connsiteY3" fmla="*/ 71687 h 927042"/>
                <a:gd name="connsiteX4" fmla="*/ 926065 w 928443"/>
                <a:gd name="connsiteY4" fmla="*/ 459831 h 927042"/>
                <a:gd name="connsiteX5" fmla="*/ 830815 w 928443"/>
                <a:gd name="connsiteY5" fmla="*/ 750344 h 927042"/>
                <a:gd name="connsiteX6" fmla="*/ 468865 w 928443"/>
                <a:gd name="connsiteY6" fmla="*/ 917031 h 927042"/>
                <a:gd name="connsiteX7" fmla="*/ 11665 w 928443"/>
                <a:gd name="connsiteY7" fmla="*/ 459831 h 92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8443" h="927042">
                  <a:moveTo>
                    <a:pt x="11665" y="459831"/>
                  </a:moveTo>
                  <a:cubicBezTo>
                    <a:pt x="-39135" y="325290"/>
                    <a:pt x="87865" y="185987"/>
                    <a:pt x="164065" y="109787"/>
                  </a:cubicBezTo>
                  <a:cubicBezTo>
                    <a:pt x="240265" y="33587"/>
                    <a:pt x="354962" y="8981"/>
                    <a:pt x="468865" y="2631"/>
                  </a:cubicBezTo>
                  <a:cubicBezTo>
                    <a:pt x="582768" y="-3719"/>
                    <a:pt x="771284" y="-4513"/>
                    <a:pt x="847484" y="71687"/>
                  </a:cubicBezTo>
                  <a:cubicBezTo>
                    <a:pt x="923684" y="147887"/>
                    <a:pt x="934399" y="355453"/>
                    <a:pt x="926065" y="459831"/>
                  </a:cubicBezTo>
                  <a:cubicBezTo>
                    <a:pt x="917731" y="564209"/>
                    <a:pt x="907015" y="674144"/>
                    <a:pt x="830815" y="750344"/>
                  </a:cubicBezTo>
                  <a:cubicBezTo>
                    <a:pt x="754615" y="826544"/>
                    <a:pt x="605390" y="965450"/>
                    <a:pt x="468865" y="917031"/>
                  </a:cubicBezTo>
                  <a:cubicBezTo>
                    <a:pt x="332340" y="868612"/>
                    <a:pt x="62465" y="594372"/>
                    <a:pt x="11665" y="459831"/>
                  </a:cubicBezTo>
                  <a:close/>
                </a:path>
              </a:pathLst>
            </a:cu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505200" y="2401699"/>
            <a:ext cx="422682" cy="422046"/>
            <a:chOff x="3733800" y="1916658"/>
            <a:chExt cx="546379" cy="545555"/>
          </a:xfrm>
        </p:grpSpPr>
        <p:sp>
          <p:nvSpPr>
            <p:cNvPr id="34" name="Oval 8"/>
            <p:cNvSpPr/>
            <p:nvPr/>
          </p:nvSpPr>
          <p:spPr>
            <a:xfrm>
              <a:off x="3733800" y="1916658"/>
              <a:ext cx="546379" cy="54555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33373"/>
                <a:gd name="connsiteY0" fmla="*/ 485218 h 942418"/>
                <a:gd name="connsiteX1" fmla="*/ 457200 w 933373"/>
                <a:gd name="connsiteY1" fmla="*/ 28018 h 942418"/>
                <a:gd name="connsiteX2" fmla="*/ 835819 w 933373"/>
                <a:gd name="connsiteY2" fmla="*/ 97074 h 942418"/>
                <a:gd name="connsiteX3" fmla="*/ 914400 w 933373"/>
                <a:gd name="connsiteY3" fmla="*/ 485218 h 942418"/>
                <a:gd name="connsiteX4" fmla="*/ 457200 w 933373"/>
                <a:gd name="connsiteY4" fmla="*/ 942418 h 942418"/>
                <a:gd name="connsiteX5" fmla="*/ 0 w 933373"/>
                <a:gd name="connsiteY5" fmla="*/ 485218 h 942418"/>
                <a:gd name="connsiteX0" fmla="*/ 11665 w 945038"/>
                <a:gd name="connsiteY0" fmla="*/ 459831 h 917031"/>
                <a:gd name="connsiteX1" fmla="*/ 164065 w 945038"/>
                <a:gd name="connsiteY1" fmla="*/ 109787 h 917031"/>
                <a:gd name="connsiteX2" fmla="*/ 468865 w 945038"/>
                <a:gd name="connsiteY2" fmla="*/ 2631 h 917031"/>
                <a:gd name="connsiteX3" fmla="*/ 847484 w 945038"/>
                <a:gd name="connsiteY3" fmla="*/ 71687 h 917031"/>
                <a:gd name="connsiteX4" fmla="*/ 926065 w 945038"/>
                <a:gd name="connsiteY4" fmla="*/ 459831 h 917031"/>
                <a:gd name="connsiteX5" fmla="*/ 468865 w 945038"/>
                <a:gd name="connsiteY5" fmla="*/ 917031 h 917031"/>
                <a:gd name="connsiteX6" fmla="*/ 11665 w 945038"/>
                <a:gd name="connsiteY6" fmla="*/ 459831 h 917031"/>
                <a:gd name="connsiteX0" fmla="*/ 11665 w 928443"/>
                <a:gd name="connsiteY0" fmla="*/ 459831 h 927042"/>
                <a:gd name="connsiteX1" fmla="*/ 164065 w 928443"/>
                <a:gd name="connsiteY1" fmla="*/ 109787 h 927042"/>
                <a:gd name="connsiteX2" fmla="*/ 468865 w 928443"/>
                <a:gd name="connsiteY2" fmla="*/ 2631 h 927042"/>
                <a:gd name="connsiteX3" fmla="*/ 847484 w 928443"/>
                <a:gd name="connsiteY3" fmla="*/ 71687 h 927042"/>
                <a:gd name="connsiteX4" fmla="*/ 926065 w 928443"/>
                <a:gd name="connsiteY4" fmla="*/ 459831 h 927042"/>
                <a:gd name="connsiteX5" fmla="*/ 830815 w 928443"/>
                <a:gd name="connsiteY5" fmla="*/ 750344 h 927042"/>
                <a:gd name="connsiteX6" fmla="*/ 468865 w 928443"/>
                <a:gd name="connsiteY6" fmla="*/ 917031 h 927042"/>
                <a:gd name="connsiteX7" fmla="*/ 11665 w 928443"/>
                <a:gd name="connsiteY7" fmla="*/ 459831 h 92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8443" h="927042">
                  <a:moveTo>
                    <a:pt x="11665" y="459831"/>
                  </a:moveTo>
                  <a:cubicBezTo>
                    <a:pt x="-39135" y="325290"/>
                    <a:pt x="87865" y="185987"/>
                    <a:pt x="164065" y="109787"/>
                  </a:cubicBezTo>
                  <a:cubicBezTo>
                    <a:pt x="240265" y="33587"/>
                    <a:pt x="354962" y="8981"/>
                    <a:pt x="468865" y="2631"/>
                  </a:cubicBezTo>
                  <a:cubicBezTo>
                    <a:pt x="582768" y="-3719"/>
                    <a:pt x="771284" y="-4513"/>
                    <a:pt x="847484" y="71687"/>
                  </a:cubicBezTo>
                  <a:cubicBezTo>
                    <a:pt x="923684" y="147887"/>
                    <a:pt x="934399" y="355453"/>
                    <a:pt x="926065" y="459831"/>
                  </a:cubicBezTo>
                  <a:cubicBezTo>
                    <a:pt x="917731" y="564209"/>
                    <a:pt x="907015" y="674144"/>
                    <a:pt x="830815" y="750344"/>
                  </a:cubicBezTo>
                  <a:cubicBezTo>
                    <a:pt x="754615" y="826544"/>
                    <a:pt x="605390" y="965450"/>
                    <a:pt x="468865" y="917031"/>
                  </a:cubicBezTo>
                  <a:cubicBezTo>
                    <a:pt x="332340" y="868612"/>
                    <a:pt x="62465" y="594372"/>
                    <a:pt x="11665" y="459831"/>
                  </a:cubicBezTo>
                  <a:close/>
                </a:path>
              </a:pathLst>
            </a:cu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35" name="Oval 8"/>
            <p:cNvSpPr/>
            <p:nvPr/>
          </p:nvSpPr>
          <p:spPr>
            <a:xfrm rot="7200000">
              <a:off x="3982029" y="2093119"/>
              <a:ext cx="107070" cy="106908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33373"/>
                <a:gd name="connsiteY0" fmla="*/ 485218 h 942418"/>
                <a:gd name="connsiteX1" fmla="*/ 457200 w 933373"/>
                <a:gd name="connsiteY1" fmla="*/ 28018 h 942418"/>
                <a:gd name="connsiteX2" fmla="*/ 835819 w 933373"/>
                <a:gd name="connsiteY2" fmla="*/ 97074 h 942418"/>
                <a:gd name="connsiteX3" fmla="*/ 914400 w 933373"/>
                <a:gd name="connsiteY3" fmla="*/ 485218 h 942418"/>
                <a:gd name="connsiteX4" fmla="*/ 457200 w 933373"/>
                <a:gd name="connsiteY4" fmla="*/ 942418 h 942418"/>
                <a:gd name="connsiteX5" fmla="*/ 0 w 933373"/>
                <a:gd name="connsiteY5" fmla="*/ 485218 h 942418"/>
                <a:gd name="connsiteX0" fmla="*/ 11665 w 945038"/>
                <a:gd name="connsiteY0" fmla="*/ 459831 h 917031"/>
                <a:gd name="connsiteX1" fmla="*/ 164065 w 945038"/>
                <a:gd name="connsiteY1" fmla="*/ 109787 h 917031"/>
                <a:gd name="connsiteX2" fmla="*/ 468865 w 945038"/>
                <a:gd name="connsiteY2" fmla="*/ 2631 h 917031"/>
                <a:gd name="connsiteX3" fmla="*/ 847484 w 945038"/>
                <a:gd name="connsiteY3" fmla="*/ 71687 h 917031"/>
                <a:gd name="connsiteX4" fmla="*/ 926065 w 945038"/>
                <a:gd name="connsiteY4" fmla="*/ 459831 h 917031"/>
                <a:gd name="connsiteX5" fmla="*/ 468865 w 945038"/>
                <a:gd name="connsiteY5" fmla="*/ 917031 h 917031"/>
                <a:gd name="connsiteX6" fmla="*/ 11665 w 945038"/>
                <a:gd name="connsiteY6" fmla="*/ 459831 h 917031"/>
                <a:gd name="connsiteX0" fmla="*/ 11665 w 928443"/>
                <a:gd name="connsiteY0" fmla="*/ 459831 h 927042"/>
                <a:gd name="connsiteX1" fmla="*/ 164065 w 928443"/>
                <a:gd name="connsiteY1" fmla="*/ 109787 h 927042"/>
                <a:gd name="connsiteX2" fmla="*/ 468865 w 928443"/>
                <a:gd name="connsiteY2" fmla="*/ 2631 h 927042"/>
                <a:gd name="connsiteX3" fmla="*/ 847484 w 928443"/>
                <a:gd name="connsiteY3" fmla="*/ 71687 h 927042"/>
                <a:gd name="connsiteX4" fmla="*/ 926065 w 928443"/>
                <a:gd name="connsiteY4" fmla="*/ 459831 h 927042"/>
                <a:gd name="connsiteX5" fmla="*/ 830815 w 928443"/>
                <a:gd name="connsiteY5" fmla="*/ 750344 h 927042"/>
                <a:gd name="connsiteX6" fmla="*/ 468865 w 928443"/>
                <a:gd name="connsiteY6" fmla="*/ 917031 h 927042"/>
                <a:gd name="connsiteX7" fmla="*/ 11665 w 928443"/>
                <a:gd name="connsiteY7" fmla="*/ 459831 h 92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8443" h="927042">
                  <a:moveTo>
                    <a:pt x="11665" y="459831"/>
                  </a:moveTo>
                  <a:cubicBezTo>
                    <a:pt x="-39135" y="325290"/>
                    <a:pt x="87865" y="185987"/>
                    <a:pt x="164065" y="109787"/>
                  </a:cubicBezTo>
                  <a:cubicBezTo>
                    <a:pt x="240265" y="33587"/>
                    <a:pt x="354962" y="8981"/>
                    <a:pt x="468865" y="2631"/>
                  </a:cubicBezTo>
                  <a:cubicBezTo>
                    <a:pt x="582768" y="-3719"/>
                    <a:pt x="771284" y="-4513"/>
                    <a:pt x="847484" y="71687"/>
                  </a:cubicBezTo>
                  <a:cubicBezTo>
                    <a:pt x="923684" y="147887"/>
                    <a:pt x="934399" y="355453"/>
                    <a:pt x="926065" y="459831"/>
                  </a:cubicBezTo>
                  <a:cubicBezTo>
                    <a:pt x="917731" y="564209"/>
                    <a:pt x="907015" y="674144"/>
                    <a:pt x="830815" y="750344"/>
                  </a:cubicBezTo>
                  <a:cubicBezTo>
                    <a:pt x="754615" y="826544"/>
                    <a:pt x="605390" y="965450"/>
                    <a:pt x="468865" y="917031"/>
                  </a:cubicBezTo>
                  <a:cubicBezTo>
                    <a:pt x="332340" y="868612"/>
                    <a:pt x="62465" y="594372"/>
                    <a:pt x="11665" y="459831"/>
                  </a:cubicBezTo>
                  <a:close/>
                </a:path>
              </a:pathLst>
            </a:cu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11919" y="2088664"/>
            <a:ext cx="422682" cy="422046"/>
            <a:chOff x="3733800" y="1916658"/>
            <a:chExt cx="546379" cy="545555"/>
          </a:xfrm>
        </p:grpSpPr>
        <p:sp>
          <p:nvSpPr>
            <p:cNvPr id="32" name="Oval 8"/>
            <p:cNvSpPr/>
            <p:nvPr/>
          </p:nvSpPr>
          <p:spPr>
            <a:xfrm>
              <a:off x="3733800" y="1916658"/>
              <a:ext cx="546379" cy="54555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33373"/>
                <a:gd name="connsiteY0" fmla="*/ 485218 h 942418"/>
                <a:gd name="connsiteX1" fmla="*/ 457200 w 933373"/>
                <a:gd name="connsiteY1" fmla="*/ 28018 h 942418"/>
                <a:gd name="connsiteX2" fmla="*/ 835819 w 933373"/>
                <a:gd name="connsiteY2" fmla="*/ 97074 h 942418"/>
                <a:gd name="connsiteX3" fmla="*/ 914400 w 933373"/>
                <a:gd name="connsiteY3" fmla="*/ 485218 h 942418"/>
                <a:gd name="connsiteX4" fmla="*/ 457200 w 933373"/>
                <a:gd name="connsiteY4" fmla="*/ 942418 h 942418"/>
                <a:gd name="connsiteX5" fmla="*/ 0 w 933373"/>
                <a:gd name="connsiteY5" fmla="*/ 485218 h 942418"/>
                <a:gd name="connsiteX0" fmla="*/ 11665 w 945038"/>
                <a:gd name="connsiteY0" fmla="*/ 459831 h 917031"/>
                <a:gd name="connsiteX1" fmla="*/ 164065 w 945038"/>
                <a:gd name="connsiteY1" fmla="*/ 109787 h 917031"/>
                <a:gd name="connsiteX2" fmla="*/ 468865 w 945038"/>
                <a:gd name="connsiteY2" fmla="*/ 2631 h 917031"/>
                <a:gd name="connsiteX3" fmla="*/ 847484 w 945038"/>
                <a:gd name="connsiteY3" fmla="*/ 71687 h 917031"/>
                <a:gd name="connsiteX4" fmla="*/ 926065 w 945038"/>
                <a:gd name="connsiteY4" fmla="*/ 459831 h 917031"/>
                <a:gd name="connsiteX5" fmla="*/ 468865 w 945038"/>
                <a:gd name="connsiteY5" fmla="*/ 917031 h 917031"/>
                <a:gd name="connsiteX6" fmla="*/ 11665 w 945038"/>
                <a:gd name="connsiteY6" fmla="*/ 459831 h 917031"/>
                <a:gd name="connsiteX0" fmla="*/ 11665 w 928443"/>
                <a:gd name="connsiteY0" fmla="*/ 459831 h 927042"/>
                <a:gd name="connsiteX1" fmla="*/ 164065 w 928443"/>
                <a:gd name="connsiteY1" fmla="*/ 109787 h 927042"/>
                <a:gd name="connsiteX2" fmla="*/ 468865 w 928443"/>
                <a:gd name="connsiteY2" fmla="*/ 2631 h 927042"/>
                <a:gd name="connsiteX3" fmla="*/ 847484 w 928443"/>
                <a:gd name="connsiteY3" fmla="*/ 71687 h 927042"/>
                <a:gd name="connsiteX4" fmla="*/ 926065 w 928443"/>
                <a:gd name="connsiteY4" fmla="*/ 459831 h 927042"/>
                <a:gd name="connsiteX5" fmla="*/ 830815 w 928443"/>
                <a:gd name="connsiteY5" fmla="*/ 750344 h 927042"/>
                <a:gd name="connsiteX6" fmla="*/ 468865 w 928443"/>
                <a:gd name="connsiteY6" fmla="*/ 917031 h 927042"/>
                <a:gd name="connsiteX7" fmla="*/ 11665 w 928443"/>
                <a:gd name="connsiteY7" fmla="*/ 459831 h 92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8443" h="927042">
                  <a:moveTo>
                    <a:pt x="11665" y="459831"/>
                  </a:moveTo>
                  <a:cubicBezTo>
                    <a:pt x="-39135" y="325290"/>
                    <a:pt x="87865" y="185987"/>
                    <a:pt x="164065" y="109787"/>
                  </a:cubicBezTo>
                  <a:cubicBezTo>
                    <a:pt x="240265" y="33587"/>
                    <a:pt x="354962" y="8981"/>
                    <a:pt x="468865" y="2631"/>
                  </a:cubicBezTo>
                  <a:cubicBezTo>
                    <a:pt x="582768" y="-3719"/>
                    <a:pt x="771284" y="-4513"/>
                    <a:pt x="847484" y="71687"/>
                  </a:cubicBezTo>
                  <a:cubicBezTo>
                    <a:pt x="923684" y="147887"/>
                    <a:pt x="934399" y="355453"/>
                    <a:pt x="926065" y="459831"/>
                  </a:cubicBezTo>
                  <a:cubicBezTo>
                    <a:pt x="917731" y="564209"/>
                    <a:pt x="907015" y="674144"/>
                    <a:pt x="830815" y="750344"/>
                  </a:cubicBezTo>
                  <a:cubicBezTo>
                    <a:pt x="754615" y="826544"/>
                    <a:pt x="605390" y="965450"/>
                    <a:pt x="468865" y="917031"/>
                  </a:cubicBezTo>
                  <a:cubicBezTo>
                    <a:pt x="332340" y="868612"/>
                    <a:pt x="62465" y="594372"/>
                    <a:pt x="11665" y="459831"/>
                  </a:cubicBezTo>
                  <a:close/>
                </a:path>
              </a:pathLst>
            </a:cu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33" name="Oval 8"/>
            <p:cNvSpPr/>
            <p:nvPr/>
          </p:nvSpPr>
          <p:spPr>
            <a:xfrm rot="7200000">
              <a:off x="3982029" y="2093119"/>
              <a:ext cx="107070" cy="106908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33373"/>
                <a:gd name="connsiteY0" fmla="*/ 485218 h 942418"/>
                <a:gd name="connsiteX1" fmla="*/ 457200 w 933373"/>
                <a:gd name="connsiteY1" fmla="*/ 28018 h 942418"/>
                <a:gd name="connsiteX2" fmla="*/ 835819 w 933373"/>
                <a:gd name="connsiteY2" fmla="*/ 97074 h 942418"/>
                <a:gd name="connsiteX3" fmla="*/ 914400 w 933373"/>
                <a:gd name="connsiteY3" fmla="*/ 485218 h 942418"/>
                <a:gd name="connsiteX4" fmla="*/ 457200 w 933373"/>
                <a:gd name="connsiteY4" fmla="*/ 942418 h 942418"/>
                <a:gd name="connsiteX5" fmla="*/ 0 w 933373"/>
                <a:gd name="connsiteY5" fmla="*/ 485218 h 942418"/>
                <a:gd name="connsiteX0" fmla="*/ 11665 w 945038"/>
                <a:gd name="connsiteY0" fmla="*/ 459831 h 917031"/>
                <a:gd name="connsiteX1" fmla="*/ 164065 w 945038"/>
                <a:gd name="connsiteY1" fmla="*/ 109787 h 917031"/>
                <a:gd name="connsiteX2" fmla="*/ 468865 w 945038"/>
                <a:gd name="connsiteY2" fmla="*/ 2631 h 917031"/>
                <a:gd name="connsiteX3" fmla="*/ 847484 w 945038"/>
                <a:gd name="connsiteY3" fmla="*/ 71687 h 917031"/>
                <a:gd name="connsiteX4" fmla="*/ 926065 w 945038"/>
                <a:gd name="connsiteY4" fmla="*/ 459831 h 917031"/>
                <a:gd name="connsiteX5" fmla="*/ 468865 w 945038"/>
                <a:gd name="connsiteY5" fmla="*/ 917031 h 917031"/>
                <a:gd name="connsiteX6" fmla="*/ 11665 w 945038"/>
                <a:gd name="connsiteY6" fmla="*/ 459831 h 917031"/>
                <a:gd name="connsiteX0" fmla="*/ 11665 w 928443"/>
                <a:gd name="connsiteY0" fmla="*/ 459831 h 927042"/>
                <a:gd name="connsiteX1" fmla="*/ 164065 w 928443"/>
                <a:gd name="connsiteY1" fmla="*/ 109787 h 927042"/>
                <a:gd name="connsiteX2" fmla="*/ 468865 w 928443"/>
                <a:gd name="connsiteY2" fmla="*/ 2631 h 927042"/>
                <a:gd name="connsiteX3" fmla="*/ 847484 w 928443"/>
                <a:gd name="connsiteY3" fmla="*/ 71687 h 927042"/>
                <a:gd name="connsiteX4" fmla="*/ 926065 w 928443"/>
                <a:gd name="connsiteY4" fmla="*/ 459831 h 927042"/>
                <a:gd name="connsiteX5" fmla="*/ 830815 w 928443"/>
                <a:gd name="connsiteY5" fmla="*/ 750344 h 927042"/>
                <a:gd name="connsiteX6" fmla="*/ 468865 w 928443"/>
                <a:gd name="connsiteY6" fmla="*/ 917031 h 927042"/>
                <a:gd name="connsiteX7" fmla="*/ 11665 w 928443"/>
                <a:gd name="connsiteY7" fmla="*/ 459831 h 92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8443" h="927042">
                  <a:moveTo>
                    <a:pt x="11665" y="459831"/>
                  </a:moveTo>
                  <a:cubicBezTo>
                    <a:pt x="-39135" y="325290"/>
                    <a:pt x="87865" y="185987"/>
                    <a:pt x="164065" y="109787"/>
                  </a:cubicBezTo>
                  <a:cubicBezTo>
                    <a:pt x="240265" y="33587"/>
                    <a:pt x="354962" y="8981"/>
                    <a:pt x="468865" y="2631"/>
                  </a:cubicBezTo>
                  <a:cubicBezTo>
                    <a:pt x="582768" y="-3719"/>
                    <a:pt x="771284" y="-4513"/>
                    <a:pt x="847484" y="71687"/>
                  </a:cubicBezTo>
                  <a:cubicBezTo>
                    <a:pt x="923684" y="147887"/>
                    <a:pt x="934399" y="355453"/>
                    <a:pt x="926065" y="459831"/>
                  </a:cubicBezTo>
                  <a:cubicBezTo>
                    <a:pt x="917731" y="564209"/>
                    <a:pt x="907015" y="674144"/>
                    <a:pt x="830815" y="750344"/>
                  </a:cubicBezTo>
                  <a:cubicBezTo>
                    <a:pt x="754615" y="826544"/>
                    <a:pt x="605390" y="965450"/>
                    <a:pt x="468865" y="917031"/>
                  </a:cubicBezTo>
                  <a:cubicBezTo>
                    <a:pt x="332340" y="868612"/>
                    <a:pt x="62465" y="594372"/>
                    <a:pt x="11665" y="459831"/>
                  </a:cubicBezTo>
                  <a:close/>
                </a:path>
              </a:pathLst>
            </a:cu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064364" y="2252010"/>
            <a:ext cx="422682" cy="422046"/>
            <a:chOff x="3733800" y="1916658"/>
            <a:chExt cx="546379" cy="545555"/>
          </a:xfrm>
        </p:grpSpPr>
        <p:sp>
          <p:nvSpPr>
            <p:cNvPr id="41" name="Oval 8"/>
            <p:cNvSpPr/>
            <p:nvPr/>
          </p:nvSpPr>
          <p:spPr>
            <a:xfrm>
              <a:off x="3733800" y="1916658"/>
              <a:ext cx="546379" cy="54555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33373"/>
                <a:gd name="connsiteY0" fmla="*/ 485218 h 942418"/>
                <a:gd name="connsiteX1" fmla="*/ 457200 w 933373"/>
                <a:gd name="connsiteY1" fmla="*/ 28018 h 942418"/>
                <a:gd name="connsiteX2" fmla="*/ 835819 w 933373"/>
                <a:gd name="connsiteY2" fmla="*/ 97074 h 942418"/>
                <a:gd name="connsiteX3" fmla="*/ 914400 w 933373"/>
                <a:gd name="connsiteY3" fmla="*/ 485218 h 942418"/>
                <a:gd name="connsiteX4" fmla="*/ 457200 w 933373"/>
                <a:gd name="connsiteY4" fmla="*/ 942418 h 942418"/>
                <a:gd name="connsiteX5" fmla="*/ 0 w 933373"/>
                <a:gd name="connsiteY5" fmla="*/ 485218 h 942418"/>
                <a:gd name="connsiteX0" fmla="*/ 11665 w 945038"/>
                <a:gd name="connsiteY0" fmla="*/ 459831 h 917031"/>
                <a:gd name="connsiteX1" fmla="*/ 164065 w 945038"/>
                <a:gd name="connsiteY1" fmla="*/ 109787 h 917031"/>
                <a:gd name="connsiteX2" fmla="*/ 468865 w 945038"/>
                <a:gd name="connsiteY2" fmla="*/ 2631 h 917031"/>
                <a:gd name="connsiteX3" fmla="*/ 847484 w 945038"/>
                <a:gd name="connsiteY3" fmla="*/ 71687 h 917031"/>
                <a:gd name="connsiteX4" fmla="*/ 926065 w 945038"/>
                <a:gd name="connsiteY4" fmla="*/ 459831 h 917031"/>
                <a:gd name="connsiteX5" fmla="*/ 468865 w 945038"/>
                <a:gd name="connsiteY5" fmla="*/ 917031 h 917031"/>
                <a:gd name="connsiteX6" fmla="*/ 11665 w 945038"/>
                <a:gd name="connsiteY6" fmla="*/ 459831 h 917031"/>
                <a:gd name="connsiteX0" fmla="*/ 11665 w 928443"/>
                <a:gd name="connsiteY0" fmla="*/ 459831 h 927042"/>
                <a:gd name="connsiteX1" fmla="*/ 164065 w 928443"/>
                <a:gd name="connsiteY1" fmla="*/ 109787 h 927042"/>
                <a:gd name="connsiteX2" fmla="*/ 468865 w 928443"/>
                <a:gd name="connsiteY2" fmla="*/ 2631 h 927042"/>
                <a:gd name="connsiteX3" fmla="*/ 847484 w 928443"/>
                <a:gd name="connsiteY3" fmla="*/ 71687 h 927042"/>
                <a:gd name="connsiteX4" fmla="*/ 926065 w 928443"/>
                <a:gd name="connsiteY4" fmla="*/ 459831 h 927042"/>
                <a:gd name="connsiteX5" fmla="*/ 830815 w 928443"/>
                <a:gd name="connsiteY5" fmla="*/ 750344 h 927042"/>
                <a:gd name="connsiteX6" fmla="*/ 468865 w 928443"/>
                <a:gd name="connsiteY6" fmla="*/ 917031 h 927042"/>
                <a:gd name="connsiteX7" fmla="*/ 11665 w 928443"/>
                <a:gd name="connsiteY7" fmla="*/ 459831 h 92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8443" h="927042">
                  <a:moveTo>
                    <a:pt x="11665" y="459831"/>
                  </a:moveTo>
                  <a:cubicBezTo>
                    <a:pt x="-39135" y="325290"/>
                    <a:pt x="87865" y="185987"/>
                    <a:pt x="164065" y="109787"/>
                  </a:cubicBezTo>
                  <a:cubicBezTo>
                    <a:pt x="240265" y="33587"/>
                    <a:pt x="354962" y="8981"/>
                    <a:pt x="468865" y="2631"/>
                  </a:cubicBezTo>
                  <a:cubicBezTo>
                    <a:pt x="582768" y="-3719"/>
                    <a:pt x="771284" y="-4513"/>
                    <a:pt x="847484" y="71687"/>
                  </a:cubicBezTo>
                  <a:cubicBezTo>
                    <a:pt x="923684" y="147887"/>
                    <a:pt x="934399" y="355453"/>
                    <a:pt x="926065" y="459831"/>
                  </a:cubicBezTo>
                  <a:cubicBezTo>
                    <a:pt x="917731" y="564209"/>
                    <a:pt x="907015" y="674144"/>
                    <a:pt x="830815" y="750344"/>
                  </a:cubicBezTo>
                  <a:cubicBezTo>
                    <a:pt x="754615" y="826544"/>
                    <a:pt x="605390" y="965450"/>
                    <a:pt x="468865" y="917031"/>
                  </a:cubicBezTo>
                  <a:cubicBezTo>
                    <a:pt x="332340" y="868612"/>
                    <a:pt x="62465" y="594372"/>
                    <a:pt x="11665" y="459831"/>
                  </a:cubicBezTo>
                  <a:close/>
                </a:path>
              </a:pathLst>
            </a:cu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42" name="Oval 8"/>
            <p:cNvSpPr/>
            <p:nvPr/>
          </p:nvSpPr>
          <p:spPr>
            <a:xfrm rot="7200000">
              <a:off x="3982029" y="2093119"/>
              <a:ext cx="107070" cy="106908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33373"/>
                <a:gd name="connsiteY0" fmla="*/ 485218 h 942418"/>
                <a:gd name="connsiteX1" fmla="*/ 457200 w 933373"/>
                <a:gd name="connsiteY1" fmla="*/ 28018 h 942418"/>
                <a:gd name="connsiteX2" fmla="*/ 835819 w 933373"/>
                <a:gd name="connsiteY2" fmla="*/ 97074 h 942418"/>
                <a:gd name="connsiteX3" fmla="*/ 914400 w 933373"/>
                <a:gd name="connsiteY3" fmla="*/ 485218 h 942418"/>
                <a:gd name="connsiteX4" fmla="*/ 457200 w 933373"/>
                <a:gd name="connsiteY4" fmla="*/ 942418 h 942418"/>
                <a:gd name="connsiteX5" fmla="*/ 0 w 933373"/>
                <a:gd name="connsiteY5" fmla="*/ 485218 h 942418"/>
                <a:gd name="connsiteX0" fmla="*/ 11665 w 945038"/>
                <a:gd name="connsiteY0" fmla="*/ 459831 h 917031"/>
                <a:gd name="connsiteX1" fmla="*/ 164065 w 945038"/>
                <a:gd name="connsiteY1" fmla="*/ 109787 h 917031"/>
                <a:gd name="connsiteX2" fmla="*/ 468865 w 945038"/>
                <a:gd name="connsiteY2" fmla="*/ 2631 h 917031"/>
                <a:gd name="connsiteX3" fmla="*/ 847484 w 945038"/>
                <a:gd name="connsiteY3" fmla="*/ 71687 h 917031"/>
                <a:gd name="connsiteX4" fmla="*/ 926065 w 945038"/>
                <a:gd name="connsiteY4" fmla="*/ 459831 h 917031"/>
                <a:gd name="connsiteX5" fmla="*/ 468865 w 945038"/>
                <a:gd name="connsiteY5" fmla="*/ 917031 h 917031"/>
                <a:gd name="connsiteX6" fmla="*/ 11665 w 945038"/>
                <a:gd name="connsiteY6" fmla="*/ 459831 h 917031"/>
                <a:gd name="connsiteX0" fmla="*/ 11665 w 928443"/>
                <a:gd name="connsiteY0" fmla="*/ 459831 h 927042"/>
                <a:gd name="connsiteX1" fmla="*/ 164065 w 928443"/>
                <a:gd name="connsiteY1" fmla="*/ 109787 h 927042"/>
                <a:gd name="connsiteX2" fmla="*/ 468865 w 928443"/>
                <a:gd name="connsiteY2" fmla="*/ 2631 h 927042"/>
                <a:gd name="connsiteX3" fmla="*/ 847484 w 928443"/>
                <a:gd name="connsiteY3" fmla="*/ 71687 h 927042"/>
                <a:gd name="connsiteX4" fmla="*/ 926065 w 928443"/>
                <a:gd name="connsiteY4" fmla="*/ 459831 h 927042"/>
                <a:gd name="connsiteX5" fmla="*/ 830815 w 928443"/>
                <a:gd name="connsiteY5" fmla="*/ 750344 h 927042"/>
                <a:gd name="connsiteX6" fmla="*/ 468865 w 928443"/>
                <a:gd name="connsiteY6" fmla="*/ 917031 h 927042"/>
                <a:gd name="connsiteX7" fmla="*/ 11665 w 928443"/>
                <a:gd name="connsiteY7" fmla="*/ 459831 h 92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8443" h="927042">
                  <a:moveTo>
                    <a:pt x="11665" y="459831"/>
                  </a:moveTo>
                  <a:cubicBezTo>
                    <a:pt x="-39135" y="325290"/>
                    <a:pt x="87865" y="185987"/>
                    <a:pt x="164065" y="109787"/>
                  </a:cubicBezTo>
                  <a:cubicBezTo>
                    <a:pt x="240265" y="33587"/>
                    <a:pt x="354962" y="8981"/>
                    <a:pt x="468865" y="2631"/>
                  </a:cubicBezTo>
                  <a:cubicBezTo>
                    <a:pt x="582768" y="-3719"/>
                    <a:pt x="771284" y="-4513"/>
                    <a:pt x="847484" y="71687"/>
                  </a:cubicBezTo>
                  <a:cubicBezTo>
                    <a:pt x="923684" y="147887"/>
                    <a:pt x="934399" y="355453"/>
                    <a:pt x="926065" y="459831"/>
                  </a:cubicBezTo>
                  <a:cubicBezTo>
                    <a:pt x="917731" y="564209"/>
                    <a:pt x="907015" y="674144"/>
                    <a:pt x="830815" y="750344"/>
                  </a:cubicBezTo>
                  <a:cubicBezTo>
                    <a:pt x="754615" y="826544"/>
                    <a:pt x="605390" y="965450"/>
                    <a:pt x="468865" y="917031"/>
                  </a:cubicBezTo>
                  <a:cubicBezTo>
                    <a:pt x="332340" y="868612"/>
                    <a:pt x="62465" y="594372"/>
                    <a:pt x="11665" y="459831"/>
                  </a:cubicBezTo>
                  <a:close/>
                </a:path>
              </a:pathLst>
            </a:cu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18608" y="2534596"/>
            <a:ext cx="422682" cy="422046"/>
            <a:chOff x="3733800" y="1916658"/>
            <a:chExt cx="546379" cy="545555"/>
          </a:xfrm>
        </p:grpSpPr>
        <p:sp>
          <p:nvSpPr>
            <p:cNvPr id="39" name="Oval 8"/>
            <p:cNvSpPr/>
            <p:nvPr/>
          </p:nvSpPr>
          <p:spPr>
            <a:xfrm>
              <a:off x="3733800" y="1916658"/>
              <a:ext cx="546379" cy="54555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33373"/>
                <a:gd name="connsiteY0" fmla="*/ 485218 h 942418"/>
                <a:gd name="connsiteX1" fmla="*/ 457200 w 933373"/>
                <a:gd name="connsiteY1" fmla="*/ 28018 h 942418"/>
                <a:gd name="connsiteX2" fmla="*/ 835819 w 933373"/>
                <a:gd name="connsiteY2" fmla="*/ 97074 h 942418"/>
                <a:gd name="connsiteX3" fmla="*/ 914400 w 933373"/>
                <a:gd name="connsiteY3" fmla="*/ 485218 h 942418"/>
                <a:gd name="connsiteX4" fmla="*/ 457200 w 933373"/>
                <a:gd name="connsiteY4" fmla="*/ 942418 h 942418"/>
                <a:gd name="connsiteX5" fmla="*/ 0 w 933373"/>
                <a:gd name="connsiteY5" fmla="*/ 485218 h 942418"/>
                <a:gd name="connsiteX0" fmla="*/ 11665 w 945038"/>
                <a:gd name="connsiteY0" fmla="*/ 459831 h 917031"/>
                <a:gd name="connsiteX1" fmla="*/ 164065 w 945038"/>
                <a:gd name="connsiteY1" fmla="*/ 109787 h 917031"/>
                <a:gd name="connsiteX2" fmla="*/ 468865 w 945038"/>
                <a:gd name="connsiteY2" fmla="*/ 2631 h 917031"/>
                <a:gd name="connsiteX3" fmla="*/ 847484 w 945038"/>
                <a:gd name="connsiteY3" fmla="*/ 71687 h 917031"/>
                <a:gd name="connsiteX4" fmla="*/ 926065 w 945038"/>
                <a:gd name="connsiteY4" fmla="*/ 459831 h 917031"/>
                <a:gd name="connsiteX5" fmla="*/ 468865 w 945038"/>
                <a:gd name="connsiteY5" fmla="*/ 917031 h 917031"/>
                <a:gd name="connsiteX6" fmla="*/ 11665 w 945038"/>
                <a:gd name="connsiteY6" fmla="*/ 459831 h 917031"/>
                <a:gd name="connsiteX0" fmla="*/ 11665 w 928443"/>
                <a:gd name="connsiteY0" fmla="*/ 459831 h 927042"/>
                <a:gd name="connsiteX1" fmla="*/ 164065 w 928443"/>
                <a:gd name="connsiteY1" fmla="*/ 109787 h 927042"/>
                <a:gd name="connsiteX2" fmla="*/ 468865 w 928443"/>
                <a:gd name="connsiteY2" fmla="*/ 2631 h 927042"/>
                <a:gd name="connsiteX3" fmla="*/ 847484 w 928443"/>
                <a:gd name="connsiteY3" fmla="*/ 71687 h 927042"/>
                <a:gd name="connsiteX4" fmla="*/ 926065 w 928443"/>
                <a:gd name="connsiteY4" fmla="*/ 459831 h 927042"/>
                <a:gd name="connsiteX5" fmla="*/ 830815 w 928443"/>
                <a:gd name="connsiteY5" fmla="*/ 750344 h 927042"/>
                <a:gd name="connsiteX6" fmla="*/ 468865 w 928443"/>
                <a:gd name="connsiteY6" fmla="*/ 917031 h 927042"/>
                <a:gd name="connsiteX7" fmla="*/ 11665 w 928443"/>
                <a:gd name="connsiteY7" fmla="*/ 459831 h 92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8443" h="927042">
                  <a:moveTo>
                    <a:pt x="11665" y="459831"/>
                  </a:moveTo>
                  <a:cubicBezTo>
                    <a:pt x="-39135" y="325290"/>
                    <a:pt x="87865" y="185987"/>
                    <a:pt x="164065" y="109787"/>
                  </a:cubicBezTo>
                  <a:cubicBezTo>
                    <a:pt x="240265" y="33587"/>
                    <a:pt x="354962" y="8981"/>
                    <a:pt x="468865" y="2631"/>
                  </a:cubicBezTo>
                  <a:cubicBezTo>
                    <a:pt x="582768" y="-3719"/>
                    <a:pt x="771284" y="-4513"/>
                    <a:pt x="847484" y="71687"/>
                  </a:cubicBezTo>
                  <a:cubicBezTo>
                    <a:pt x="923684" y="147887"/>
                    <a:pt x="934399" y="355453"/>
                    <a:pt x="926065" y="459831"/>
                  </a:cubicBezTo>
                  <a:cubicBezTo>
                    <a:pt x="917731" y="564209"/>
                    <a:pt x="907015" y="674144"/>
                    <a:pt x="830815" y="750344"/>
                  </a:cubicBezTo>
                  <a:cubicBezTo>
                    <a:pt x="754615" y="826544"/>
                    <a:pt x="605390" y="965450"/>
                    <a:pt x="468865" y="917031"/>
                  </a:cubicBezTo>
                  <a:cubicBezTo>
                    <a:pt x="332340" y="868612"/>
                    <a:pt x="62465" y="594372"/>
                    <a:pt x="11665" y="459831"/>
                  </a:cubicBezTo>
                  <a:close/>
                </a:path>
              </a:pathLst>
            </a:cu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40" name="Oval 8"/>
            <p:cNvSpPr/>
            <p:nvPr/>
          </p:nvSpPr>
          <p:spPr>
            <a:xfrm rot="7200000">
              <a:off x="3982029" y="2093119"/>
              <a:ext cx="107070" cy="106908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33373"/>
                <a:gd name="connsiteY0" fmla="*/ 485218 h 942418"/>
                <a:gd name="connsiteX1" fmla="*/ 457200 w 933373"/>
                <a:gd name="connsiteY1" fmla="*/ 28018 h 942418"/>
                <a:gd name="connsiteX2" fmla="*/ 835819 w 933373"/>
                <a:gd name="connsiteY2" fmla="*/ 97074 h 942418"/>
                <a:gd name="connsiteX3" fmla="*/ 914400 w 933373"/>
                <a:gd name="connsiteY3" fmla="*/ 485218 h 942418"/>
                <a:gd name="connsiteX4" fmla="*/ 457200 w 933373"/>
                <a:gd name="connsiteY4" fmla="*/ 942418 h 942418"/>
                <a:gd name="connsiteX5" fmla="*/ 0 w 933373"/>
                <a:gd name="connsiteY5" fmla="*/ 485218 h 942418"/>
                <a:gd name="connsiteX0" fmla="*/ 11665 w 945038"/>
                <a:gd name="connsiteY0" fmla="*/ 459831 h 917031"/>
                <a:gd name="connsiteX1" fmla="*/ 164065 w 945038"/>
                <a:gd name="connsiteY1" fmla="*/ 109787 h 917031"/>
                <a:gd name="connsiteX2" fmla="*/ 468865 w 945038"/>
                <a:gd name="connsiteY2" fmla="*/ 2631 h 917031"/>
                <a:gd name="connsiteX3" fmla="*/ 847484 w 945038"/>
                <a:gd name="connsiteY3" fmla="*/ 71687 h 917031"/>
                <a:gd name="connsiteX4" fmla="*/ 926065 w 945038"/>
                <a:gd name="connsiteY4" fmla="*/ 459831 h 917031"/>
                <a:gd name="connsiteX5" fmla="*/ 468865 w 945038"/>
                <a:gd name="connsiteY5" fmla="*/ 917031 h 917031"/>
                <a:gd name="connsiteX6" fmla="*/ 11665 w 945038"/>
                <a:gd name="connsiteY6" fmla="*/ 459831 h 917031"/>
                <a:gd name="connsiteX0" fmla="*/ 11665 w 928443"/>
                <a:gd name="connsiteY0" fmla="*/ 459831 h 927042"/>
                <a:gd name="connsiteX1" fmla="*/ 164065 w 928443"/>
                <a:gd name="connsiteY1" fmla="*/ 109787 h 927042"/>
                <a:gd name="connsiteX2" fmla="*/ 468865 w 928443"/>
                <a:gd name="connsiteY2" fmla="*/ 2631 h 927042"/>
                <a:gd name="connsiteX3" fmla="*/ 847484 w 928443"/>
                <a:gd name="connsiteY3" fmla="*/ 71687 h 927042"/>
                <a:gd name="connsiteX4" fmla="*/ 926065 w 928443"/>
                <a:gd name="connsiteY4" fmla="*/ 459831 h 927042"/>
                <a:gd name="connsiteX5" fmla="*/ 830815 w 928443"/>
                <a:gd name="connsiteY5" fmla="*/ 750344 h 927042"/>
                <a:gd name="connsiteX6" fmla="*/ 468865 w 928443"/>
                <a:gd name="connsiteY6" fmla="*/ 917031 h 927042"/>
                <a:gd name="connsiteX7" fmla="*/ 11665 w 928443"/>
                <a:gd name="connsiteY7" fmla="*/ 459831 h 92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8443" h="927042">
                  <a:moveTo>
                    <a:pt x="11665" y="459831"/>
                  </a:moveTo>
                  <a:cubicBezTo>
                    <a:pt x="-39135" y="325290"/>
                    <a:pt x="87865" y="185987"/>
                    <a:pt x="164065" y="109787"/>
                  </a:cubicBezTo>
                  <a:cubicBezTo>
                    <a:pt x="240265" y="33587"/>
                    <a:pt x="354962" y="8981"/>
                    <a:pt x="468865" y="2631"/>
                  </a:cubicBezTo>
                  <a:cubicBezTo>
                    <a:pt x="582768" y="-3719"/>
                    <a:pt x="771284" y="-4513"/>
                    <a:pt x="847484" y="71687"/>
                  </a:cubicBezTo>
                  <a:cubicBezTo>
                    <a:pt x="923684" y="147887"/>
                    <a:pt x="934399" y="355453"/>
                    <a:pt x="926065" y="459831"/>
                  </a:cubicBezTo>
                  <a:cubicBezTo>
                    <a:pt x="917731" y="564209"/>
                    <a:pt x="907015" y="674144"/>
                    <a:pt x="830815" y="750344"/>
                  </a:cubicBezTo>
                  <a:cubicBezTo>
                    <a:pt x="754615" y="826544"/>
                    <a:pt x="605390" y="965450"/>
                    <a:pt x="468865" y="917031"/>
                  </a:cubicBezTo>
                  <a:cubicBezTo>
                    <a:pt x="332340" y="868612"/>
                    <a:pt x="62465" y="594372"/>
                    <a:pt x="11665" y="459831"/>
                  </a:cubicBezTo>
                  <a:close/>
                </a:path>
              </a:pathLst>
            </a:custGeom>
            <a:ln/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591663" y="361950"/>
            <a:ext cx="474233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CYTOKININS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Promote cell division.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72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85800" y="668339"/>
            <a:ext cx="3740150" cy="4048125"/>
            <a:chOff x="762000" y="514350"/>
            <a:chExt cx="3740150" cy="4048125"/>
          </a:xfrm>
        </p:grpSpPr>
        <p:pic>
          <p:nvPicPr>
            <p:cNvPr id="7170" name="Picture 2" descr="\\192.168.1.18\mt_school\2014_15\01 STATE_BOARD_MH\ENGLISH_MED\TAT_2014 - 15\9th std\Biology\Chapter 5\Images\floral-plant-with-green-leaves-clip-ar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70946" y1="27294" x2="85135" y2="30118"/>
                          <a14:backgroundMark x1="93243" y1="60235" x2="72297" y2="84706"/>
                          <a14:backgroundMark x1="77703" y1="63529" x2="68919" y2="8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514350"/>
              <a:ext cx="2819400" cy="404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Freeform 3"/>
            <p:cNvSpPr/>
            <p:nvPr/>
          </p:nvSpPr>
          <p:spPr>
            <a:xfrm>
              <a:off x="762000" y="4299891"/>
              <a:ext cx="3740150" cy="204489"/>
            </a:xfrm>
            <a:custGeom>
              <a:avLst/>
              <a:gdLst>
                <a:gd name="connsiteX0" fmla="*/ 0 w 3740150"/>
                <a:gd name="connsiteY0" fmla="*/ 204489 h 204489"/>
                <a:gd name="connsiteX1" fmla="*/ 406400 w 3740150"/>
                <a:gd name="connsiteY1" fmla="*/ 134639 h 204489"/>
                <a:gd name="connsiteX2" fmla="*/ 876300 w 3740150"/>
                <a:gd name="connsiteY2" fmla="*/ 134639 h 204489"/>
                <a:gd name="connsiteX3" fmla="*/ 1384300 w 3740150"/>
                <a:gd name="connsiteY3" fmla="*/ 58439 h 204489"/>
                <a:gd name="connsiteX4" fmla="*/ 1733550 w 3740150"/>
                <a:gd name="connsiteY4" fmla="*/ 102889 h 204489"/>
                <a:gd name="connsiteX5" fmla="*/ 2641600 w 3740150"/>
                <a:gd name="connsiteY5" fmla="*/ 39389 h 204489"/>
                <a:gd name="connsiteX6" fmla="*/ 3295650 w 3740150"/>
                <a:gd name="connsiteY6" fmla="*/ 7639 h 204489"/>
                <a:gd name="connsiteX7" fmla="*/ 3740150 w 3740150"/>
                <a:gd name="connsiteY7" fmla="*/ 185439 h 20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40150" h="204489">
                  <a:moveTo>
                    <a:pt x="0" y="204489"/>
                  </a:moveTo>
                  <a:cubicBezTo>
                    <a:pt x="130175" y="175385"/>
                    <a:pt x="260350" y="146281"/>
                    <a:pt x="406400" y="134639"/>
                  </a:cubicBezTo>
                  <a:cubicBezTo>
                    <a:pt x="552450" y="122997"/>
                    <a:pt x="713317" y="147339"/>
                    <a:pt x="876300" y="134639"/>
                  </a:cubicBezTo>
                  <a:cubicBezTo>
                    <a:pt x="1039283" y="121939"/>
                    <a:pt x="1241425" y="63731"/>
                    <a:pt x="1384300" y="58439"/>
                  </a:cubicBezTo>
                  <a:cubicBezTo>
                    <a:pt x="1527175" y="53147"/>
                    <a:pt x="1524000" y="106064"/>
                    <a:pt x="1733550" y="102889"/>
                  </a:cubicBezTo>
                  <a:cubicBezTo>
                    <a:pt x="1943100" y="99714"/>
                    <a:pt x="2381250" y="55264"/>
                    <a:pt x="2641600" y="39389"/>
                  </a:cubicBezTo>
                  <a:cubicBezTo>
                    <a:pt x="2901950" y="23514"/>
                    <a:pt x="3112558" y="-16703"/>
                    <a:pt x="3295650" y="7639"/>
                  </a:cubicBezTo>
                  <a:cubicBezTo>
                    <a:pt x="3478742" y="31981"/>
                    <a:pt x="3609446" y="108710"/>
                    <a:pt x="3740150" y="185439"/>
                  </a:cubicBezTo>
                </a:path>
              </a:pathLst>
            </a:custGeom>
            <a:noFill/>
            <a:ln>
              <a:solidFill>
                <a:srgbClr val="7430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" descr="\\192.168.1.18\mt_school\2014_15\01 STATE_BOARD_MH\ENGLISH_MED\TAT_2014 - 15\9th std\Biology\Chapter 5\Images\floral-plant-with-green-leaves-clip-ar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059" b="90118" l="6148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487" t="59176" b="10706"/>
          <a:stretch/>
        </p:blipFill>
        <p:spPr bwMode="auto">
          <a:xfrm>
            <a:off x="2724150" y="3121025"/>
            <a:ext cx="10858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\\192.168.1.18\mt_school\2014_15\01 STATE_BOARD_MH\ENGLISH_MED\TAT_2014 - 15\9th std\Biology\Chapter 5\Images\floral-plant-with-green-leaves-clip-art.jpg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87" t="59176" b="10706"/>
          <a:stretch/>
        </p:blipFill>
        <p:spPr bwMode="auto">
          <a:xfrm>
            <a:off x="2724150" y="3121025"/>
            <a:ext cx="10858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\\192.168.1.18\mt_school\2014_15\01 STATE_BOARD_MH\ENGLISH_MED\TAT_2014 - 15\9th std\Biology\Chapter 5\Images\floral-plant-with-green-leaves-clip-art.jpg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87" t="59176" b="10706"/>
          <a:stretch/>
        </p:blipFill>
        <p:spPr bwMode="auto">
          <a:xfrm>
            <a:off x="2724150" y="3121025"/>
            <a:ext cx="10858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\\192.168.1.18\mt_school\2014_15\01 STATE_BOARD_MH\ENGLISH_MED\TAT_2014 - 15\9th std\Biology\Chapter 5\Images\floral-plant-with-green-leaves-clip-art.jpg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87" t="59176" b="10706"/>
          <a:stretch/>
        </p:blipFill>
        <p:spPr bwMode="auto">
          <a:xfrm>
            <a:off x="2724150" y="3121025"/>
            <a:ext cx="10858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\\192.168.1.18\mt_school\2014_15\01 STATE_BOARD_MH\ENGLISH_MED\TAT_2014 - 15\9th std\Biology\Chapter 5\Images\floral-plant-with-green-leaves-clip-art.jpg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87" t="59176" b="10706"/>
          <a:stretch/>
        </p:blipFill>
        <p:spPr bwMode="auto">
          <a:xfrm>
            <a:off x="2662237" y="3273428"/>
            <a:ext cx="1085850" cy="1219200"/>
          </a:xfrm>
          <a:prstGeom prst="rect">
            <a:avLst/>
          </a:prstGeom>
          <a:noFill/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\\192.168.1.18\mt_school\2014_15\01 STATE_BOARD_MH\ENGLISH_MED\TAT_2014 - 15\9th std\Biology\Chapter 5\Images\floral-plant-with-green-leaves-clip-art.jpg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87" t="59176" b="10706"/>
          <a:stretch/>
        </p:blipFill>
        <p:spPr bwMode="auto">
          <a:xfrm>
            <a:off x="2667000" y="3368680"/>
            <a:ext cx="1085850" cy="1219200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\\192.168.1.18\mt_school\2014_15\01 STATE_BOARD_MH\ENGLISH_MED\TAT_2014 - 15\9th std\Biology\Chapter 5\Images\floral-plant-with-green-leaves-clip-art.jpg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87" t="59176" b="10706"/>
          <a:stretch/>
        </p:blipFill>
        <p:spPr bwMode="auto">
          <a:xfrm>
            <a:off x="2667000" y="3635376"/>
            <a:ext cx="1085850" cy="1219200"/>
          </a:xfrm>
          <a:prstGeom prst="rect">
            <a:avLst/>
          </a:prstGeom>
          <a:noFill/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\\192.168.1.18\mt_school\2014_15\01 STATE_BOARD_MH\ENGLISH_MED\TAT_2014 - 15\9th std\Biology\Chapter 5\Images\floral-plant-with-green-leaves-clip-art.jpg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87" t="59176" b="10706"/>
          <a:stretch/>
        </p:blipFill>
        <p:spPr bwMode="auto">
          <a:xfrm>
            <a:off x="2667000" y="3854450"/>
            <a:ext cx="1085850" cy="1219200"/>
          </a:xfrm>
          <a:prstGeom prst="rect">
            <a:avLst/>
          </a:prstGeom>
          <a:noFill/>
          <a:scene3d>
            <a:camera prst="isometricOffAxis1Top">
              <a:rot lat="18395343" lon="17249019" rev="48701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571500" y="323850"/>
            <a:ext cx="5876925" cy="3539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1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ABSCISSIC ACID </a:t>
            </a:r>
            <a:r>
              <a:rPr lang="en-US" sz="1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Inhibits </a:t>
            </a:r>
            <a:r>
              <a:rPr lang="en-US" sz="1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growth and leads to wilting of leaves</a:t>
            </a:r>
            <a:endParaRPr lang="en-US" sz="17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5857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MP9004331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02" y="2436683"/>
            <a:ext cx="4978400" cy="239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45131" y="378113"/>
            <a:ext cx="6693869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Can you recollect the roles of all the plant hormones  ?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500" y="819150"/>
            <a:ext cx="4449761" cy="3539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AUXIN : Help 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shoot cells to grow longer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800" y="1290707"/>
            <a:ext cx="4775200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GIBBERELLINS :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Help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in growth of the stem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500" y="1763296"/>
            <a:ext cx="3784600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CYTOKININS : Promote cell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division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1500" y="2258596"/>
            <a:ext cx="3784600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ABSCISSIC ACID : Inhibits growth and leads to wilting of leaves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67400" y="1428750"/>
            <a:ext cx="1326478" cy="434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NO !!!!!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5181600" y="933450"/>
            <a:ext cx="457200" cy="1169432"/>
          </a:xfrm>
          <a:prstGeom prst="rightBrace">
            <a:avLst>
              <a:gd name="adj1" fmla="val 41666"/>
              <a:gd name="adj2" fmla="val 489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02300" y="1265019"/>
            <a:ext cx="1765543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Are growth promoters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Cloud Callout 21"/>
          <p:cNvSpPr/>
          <p:nvPr/>
        </p:nvSpPr>
        <p:spPr>
          <a:xfrm>
            <a:off x="5559081" y="301685"/>
            <a:ext cx="1955103" cy="1012765"/>
          </a:xfrm>
          <a:prstGeom prst="cloudCallout">
            <a:avLst>
              <a:gd name="adj1" fmla="val 5252"/>
              <a:gd name="adj2" fmla="val 60324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303BD"/>
                </a:solidFill>
              </a:rPr>
              <a:t>They lead to growth of the plant</a:t>
            </a:r>
            <a:endParaRPr lang="en-IN" sz="1600" dirty="0">
              <a:solidFill>
                <a:srgbClr val="0303BD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55820" y="2077819"/>
            <a:ext cx="1459126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Growth Inhibitor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183380" y="2583180"/>
            <a:ext cx="487680" cy="38100"/>
          </a:xfrm>
          <a:prstGeom prst="straightConnector1">
            <a:avLst/>
          </a:prstGeom>
          <a:ln>
            <a:solidFill>
              <a:srgbClr val="1F08C8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flipH="1">
            <a:off x="4979088" y="438150"/>
            <a:ext cx="3448294" cy="1848130"/>
            <a:chOff x="631806" y="2327697"/>
            <a:chExt cx="3448294" cy="1848130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flipH="1">
              <a:off x="631806" y="2327697"/>
              <a:ext cx="1382954" cy="1848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Oval Callout 17"/>
            <p:cNvSpPr/>
            <p:nvPr/>
          </p:nvSpPr>
          <p:spPr>
            <a:xfrm>
              <a:off x="1946500" y="2584450"/>
              <a:ext cx="2133600" cy="1502789"/>
            </a:xfrm>
            <a:prstGeom prst="wedgeEllipseCallout">
              <a:avLst>
                <a:gd name="adj1" fmla="val -66144"/>
                <a:gd name="adj2" fmla="val 4608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/>
                <a:t>Are all the hormones promoting growth ?</a:t>
              </a:r>
              <a:endParaRPr lang="en-US" dirty="0"/>
            </a:p>
          </p:txBody>
        </p:sp>
      </p:grpSp>
      <p:sp>
        <p:nvSpPr>
          <p:cNvPr id="24" name="Cloud Callout 23"/>
          <p:cNvSpPr/>
          <p:nvPr/>
        </p:nvSpPr>
        <p:spPr>
          <a:xfrm>
            <a:off x="5867400" y="1466871"/>
            <a:ext cx="1777366" cy="920695"/>
          </a:xfrm>
          <a:prstGeom prst="cloudCallout">
            <a:avLst>
              <a:gd name="adj1" fmla="val -46909"/>
              <a:gd name="adj2" fmla="val 54806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303BD"/>
                </a:solidFill>
              </a:rPr>
              <a:t>Stops the growth</a:t>
            </a:r>
            <a:endParaRPr lang="en-IN" sz="1600" dirty="0">
              <a:solidFill>
                <a:srgbClr val="0303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7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 animBg="1"/>
      <p:bldP spid="14" grpId="0" animBg="1"/>
      <p:bldP spid="15" grpId="0" animBg="1"/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4" grpId="0" animBg="1"/>
      <p:bldP spid="2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0699321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8501</TotalTime>
  <Words>137</Words>
  <Application>Microsoft Office PowerPoint</Application>
  <PresentationFormat>On-screen Show (16:9)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1009</cp:revision>
  <dcterms:created xsi:type="dcterms:W3CDTF">2013-07-31T12:47:49Z</dcterms:created>
  <dcterms:modified xsi:type="dcterms:W3CDTF">2022-04-24T13:19:42Z</dcterms:modified>
</cp:coreProperties>
</file>