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3" r:id="rId2"/>
    <p:sldId id="384" r:id="rId3"/>
    <p:sldId id="385" r:id="rId4"/>
    <p:sldId id="386" r:id="rId5"/>
    <p:sldId id="387" r:id="rId6"/>
    <p:sldId id="388" r:id="rId7"/>
    <p:sldId id="390" r:id="rId8"/>
    <p:sldId id="391" r:id="rId9"/>
    <p:sldId id="392" r:id="rId10"/>
    <p:sldId id="393" r:id="rId11"/>
    <p:sldId id="394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5DC01A-F334-4B1C-9379-E8CD5F8E99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1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815975" y="3140075"/>
            <a:ext cx="4746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Menstruation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Reproductive health and sexually transmitted diseases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33400" y="693945"/>
            <a:ext cx="8000999" cy="984885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Using a covering, called a </a:t>
            </a:r>
            <a:r>
              <a:rPr lang="en-US" altLang="en-US" sz="2000" b="1" i="1" dirty="0">
                <a:solidFill>
                  <a:srgbClr val="CC0099"/>
                </a:solidFill>
                <a:latin typeface="Bookman Old Style" pitchFamily="18" charset="0"/>
                <a:cs typeface="Arial" charset="0"/>
              </a:rPr>
              <a:t>condom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, for the penis during sex </a:t>
            </a:r>
            <a:r>
              <a:rPr lang="en-US" altLang="en-US" sz="2000" b="1" i="1" dirty="0">
                <a:solidFill>
                  <a:srgbClr val="CC0099"/>
                </a:solidFill>
                <a:latin typeface="Bookman Old Style" pitchFamily="18" charset="0"/>
                <a:cs typeface="Arial" charset="0"/>
              </a:rPr>
              <a:t>helps to prevent transmission of many of these infections 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to some extent.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38350"/>
            <a:ext cx="2549525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44663"/>
            <a:ext cx="2428875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1408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473075" y="244475"/>
            <a:ext cx="6337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What happens when the Egg is not Fertilized?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05264" y="738458"/>
            <a:ext cx="6657536" cy="369332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If the egg is not </a:t>
            </a:r>
            <a:r>
              <a:rPr lang="en-US" altLang="en-US" b="1" dirty="0" err="1">
                <a:solidFill>
                  <a:srgbClr val="007E39"/>
                </a:solidFill>
                <a:latin typeface="Bookman Old Style" pitchFamily="18" charset="0"/>
              </a:rPr>
              <a:t>fertilised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,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it lives for about one day.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2688"/>
            <a:ext cx="4537075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41" t="17947" r="24444" b="35309"/>
          <a:stretch/>
        </p:blipFill>
        <p:spPr>
          <a:xfrm>
            <a:off x="5267764" y="1219200"/>
            <a:ext cx="2797810" cy="1639820"/>
          </a:xfrm>
          <a:prstGeom prst="roundRect">
            <a:avLst>
              <a:gd name="adj" fmla="val 8679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473075" y="244475"/>
            <a:ext cx="6337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What happens when the Egg is not Fertilized?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459994" y="1395618"/>
            <a:ext cx="5108136" cy="369332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latin typeface="Bookman Old Style" pitchFamily="18" charset="0"/>
              </a:rPr>
              <a:t>Thus its lining becomes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thick and spongy</a:t>
            </a:r>
            <a:r>
              <a:rPr lang="en-US" altLang="en-US" dirty="0">
                <a:latin typeface="Bookman Old Style" pitchFamily="18" charset="0"/>
              </a:rPr>
              <a:t>.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516382" y="706219"/>
            <a:ext cx="8057706" cy="646331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Since the ovary releases one egg every month,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the uterus also prepares itself every month 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to receive a </a:t>
            </a:r>
            <a:r>
              <a:rPr lang="en-US" altLang="en-US" b="1" dirty="0" err="1">
                <a:solidFill>
                  <a:srgbClr val="007E39"/>
                </a:solidFill>
                <a:latin typeface="Bookman Old Style" pitchFamily="18" charset="0"/>
              </a:rPr>
              <a:t>fertilised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egg.</a:t>
            </a:r>
          </a:p>
        </p:txBody>
      </p:sp>
      <p:grpSp>
        <p:nvGrpSpPr>
          <p:cNvPr id="132105" name="Group 161"/>
          <p:cNvGrpSpPr>
            <a:grpSpLocks/>
          </p:cNvGrpSpPr>
          <p:nvPr/>
        </p:nvGrpSpPr>
        <p:grpSpPr bwMode="auto">
          <a:xfrm>
            <a:off x="433388" y="1670050"/>
            <a:ext cx="4595812" cy="3263900"/>
            <a:chOff x="247650" y="1526912"/>
            <a:chExt cx="4595946" cy="3264163"/>
          </a:xfrm>
        </p:grpSpPr>
        <p:sp>
          <p:nvSpPr>
            <p:cNvPr id="163" name="Freeform 162"/>
            <p:cNvSpPr/>
            <p:nvPr/>
          </p:nvSpPr>
          <p:spPr>
            <a:xfrm>
              <a:off x="247650" y="1526912"/>
              <a:ext cx="4595946" cy="3264163"/>
            </a:xfrm>
            <a:custGeom>
              <a:avLst/>
              <a:gdLst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100865 w 5799230"/>
                <a:gd name="connsiteY7" fmla="*/ 1676400 h 4099667"/>
                <a:gd name="connsiteX8" fmla="*/ 1994185 w 5799230"/>
                <a:gd name="connsiteY8" fmla="*/ 1143000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264445 w 5799230"/>
                <a:gd name="connsiteY39" fmla="*/ 215646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1994185 w 5799230"/>
                <a:gd name="connsiteY8" fmla="*/ 1143000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264445 w 5799230"/>
                <a:gd name="connsiteY39" fmla="*/ 215646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264445 w 5799230"/>
                <a:gd name="connsiteY39" fmla="*/ 215646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321595 w 5799230"/>
                <a:gd name="connsiteY39" fmla="*/ 201041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74045 w 5799230"/>
                <a:gd name="connsiteY15" fmla="*/ 23317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34465 w 5799230"/>
                <a:gd name="connsiteY78" fmla="*/ 1943100 h 4099667"/>
                <a:gd name="connsiteX79" fmla="*/ 4280185 w 5799230"/>
                <a:gd name="connsiteY79" fmla="*/ 1775460 h 4099667"/>
                <a:gd name="connsiteX80" fmla="*/ 4226845 w 5799230"/>
                <a:gd name="connsiteY80" fmla="*/ 1417320 h 4099667"/>
                <a:gd name="connsiteX81" fmla="*/ 4112545 w 5799230"/>
                <a:gd name="connsiteY81" fmla="*/ 1188720 h 4099667"/>
                <a:gd name="connsiteX82" fmla="*/ 3922045 w 5799230"/>
                <a:gd name="connsiteY82" fmla="*/ 982980 h 4099667"/>
                <a:gd name="connsiteX83" fmla="*/ 3762025 w 5799230"/>
                <a:gd name="connsiteY83" fmla="*/ 1638300 h 4099667"/>
                <a:gd name="connsiteX84" fmla="*/ 3571525 w 5799230"/>
                <a:gd name="connsiteY84" fmla="*/ 2049780 h 4099667"/>
                <a:gd name="connsiteX85" fmla="*/ 3563905 w 5799230"/>
                <a:gd name="connsiteY85" fmla="*/ 2735580 h 4099667"/>
                <a:gd name="connsiteX86" fmla="*/ 3403885 w 5799230"/>
                <a:gd name="connsiteY86" fmla="*/ 3147060 h 4099667"/>
                <a:gd name="connsiteX87" fmla="*/ 3335305 w 5799230"/>
                <a:gd name="connsiteY87" fmla="*/ 3657600 h 4099667"/>
                <a:gd name="connsiteX88" fmla="*/ 3480085 w 5799230"/>
                <a:gd name="connsiteY88" fmla="*/ 4000500 h 4099667"/>
                <a:gd name="connsiteX89" fmla="*/ 3441985 w 5799230"/>
                <a:gd name="connsiteY89" fmla="*/ 4023360 h 4099667"/>
                <a:gd name="connsiteX90" fmla="*/ 3205765 w 5799230"/>
                <a:gd name="connsiteY90" fmla="*/ 4046220 h 4099667"/>
                <a:gd name="connsiteX91" fmla="*/ 2923825 w 5799230"/>
                <a:gd name="connsiteY91" fmla="*/ 4099560 h 4099667"/>
                <a:gd name="connsiteX92" fmla="*/ 2679985 w 5799230"/>
                <a:gd name="connsiteY92" fmla="*/ 4030980 h 4099667"/>
                <a:gd name="connsiteX93" fmla="*/ 2466625 w 5799230"/>
                <a:gd name="connsiteY93" fmla="*/ 4061460 h 4099667"/>
                <a:gd name="connsiteX94" fmla="*/ 2367565 w 5799230"/>
                <a:gd name="connsiteY94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34465 w 5799230"/>
                <a:gd name="connsiteY78" fmla="*/ 1943100 h 4099667"/>
                <a:gd name="connsiteX79" fmla="*/ 4280185 w 5799230"/>
                <a:gd name="connsiteY79" fmla="*/ 1775460 h 4099667"/>
                <a:gd name="connsiteX80" fmla="*/ 4226845 w 5799230"/>
                <a:gd name="connsiteY80" fmla="*/ 1417320 h 4099667"/>
                <a:gd name="connsiteX81" fmla="*/ 4112545 w 5799230"/>
                <a:gd name="connsiteY81" fmla="*/ 1188720 h 4099667"/>
                <a:gd name="connsiteX82" fmla="*/ 3922045 w 5799230"/>
                <a:gd name="connsiteY82" fmla="*/ 982980 h 4099667"/>
                <a:gd name="connsiteX83" fmla="*/ 3762025 w 5799230"/>
                <a:gd name="connsiteY83" fmla="*/ 1638300 h 4099667"/>
                <a:gd name="connsiteX84" fmla="*/ 3571525 w 5799230"/>
                <a:gd name="connsiteY84" fmla="*/ 2049780 h 4099667"/>
                <a:gd name="connsiteX85" fmla="*/ 3563905 w 5799230"/>
                <a:gd name="connsiteY85" fmla="*/ 2735580 h 4099667"/>
                <a:gd name="connsiteX86" fmla="*/ 3403885 w 5799230"/>
                <a:gd name="connsiteY86" fmla="*/ 3147060 h 4099667"/>
                <a:gd name="connsiteX87" fmla="*/ 3335305 w 5799230"/>
                <a:gd name="connsiteY87" fmla="*/ 3657600 h 4099667"/>
                <a:gd name="connsiteX88" fmla="*/ 3480085 w 5799230"/>
                <a:gd name="connsiteY88" fmla="*/ 4000500 h 4099667"/>
                <a:gd name="connsiteX89" fmla="*/ 3441985 w 5799230"/>
                <a:gd name="connsiteY89" fmla="*/ 4023360 h 4099667"/>
                <a:gd name="connsiteX90" fmla="*/ 3205765 w 5799230"/>
                <a:gd name="connsiteY90" fmla="*/ 4046220 h 4099667"/>
                <a:gd name="connsiteX91" fmla="*/ 2923825 w 5799230"/>
                <a:gd name="connsiteY91" fmla="*/ 4099560 h 4099667"/>
                <a:gd name="connsiteX92" fmla="*/ 2679985 w 5799230"/>
                <a:gd name="connsiteY92" fmla="*/ 4030980 h 4099667"/>
                <a:gd name="connsiteX93" fmla="*/ 2466625 w 5799230"/>
                <a:gd name="connsiteY93" fmla="*/ 4061460 h 4099667"/>
                <a:gd name="connsiteX94" fmla="*/ 2367565 w 5799230"/>
                <a:gd name="connsiteY94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34465 w 5799230"/>
                <a:gd name="connsiteY78" fmla="*/ 19431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66215 w 5799230"/>
                <a:gd name="connsiteY78" fmla="*/ 19050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53235 w 5799230"/>
                <a:gd name="connsiteY77" fmla="*/ 2278380 h 4099667"/>
                <a:gd name="connsiteX78" fmla="*/ 4266215 w 5799230"/>
                <a:gd name="connsiteY78" fmla="*/ 19050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91665 w 5799230"/>
                <a:gd name="connsiteY72" fmla="*/ 14325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53235 w 5799230"/>
                <a:gd name="connsiteY77" fmla="*/ 2278380 h 4099667"/>
                <a:gd name="connsiteX78" fmla="*/ 4266215 w 5799230"/>
                <a:gd name="connsiteY78" fmla="*/ 19050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80322 w 5799230"/>
                <a:gd name="connsiteY57" fmla="*/ 2169795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80322 w 5799230"/>
                <a:gd name="connsiteY57" fmla="*/ 2169795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80322 w 5799230"/>
                <a:gd name="connsiteY57" fmla="*/ 2169795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86"/>
                <a:gd name="connsiteY0" fmla="*/ 4015740 h 4099667"/>
                <a:gd name="connsiteX1" fmla="*/ 2474245 w 5799286"/>
                <a:gd name="connsiteY1" fmla="*/ 3726180 h 4099667"/>
                <a:gd name="connsiteX2" fmla="*/ 2481865 w 5799286"/>
                <a:gd name="connsiteY2" fmla="*/ 3314700 h 4099667"/>
                <a:gd name="connsiteX3" fmla="*/ 2375185 w 5799286"/>
                <a:gd name="connsiteY3" fmla="*/ 3055620 h 4099667"/>
                <a:gd name="connsiteX4" fmla="*/ 2230405 w 5799286"/>
                <a:gd name="connsiteY4" fmla="*/ 2651760 h 4099667"/>
                <a:gd name="connsiteX5" fmla="*/ 2253265 w 5799286"/>
                <a:gd name="connsiteY5" fmla="*/ 2171700 h 4099667"/>
                <a:gd name="connsiteX6" fmla="*/ 2177065 w 5799286"/>
                <a:gd name="connsiteY6" fmla="*/ 1836420 h 4099667"/>
                <a:gd name="connsiteX7" fmla="*/ 2077052 w 5799286"/>
                <a:gd name="connsiteY7" fmla="*/ 1676400 h 4099667"/>
                <a:gd name="connsiteX8" fmla="*/ 2003710 w 5799286"/>
                <a:gd name="connsiteY8" fmla="*/ 1338262 h 4099667"/>
                <a:gd name="connsiteX9" fmla="*/ 1948465 w 5799286"/>
                <a:gd name="connsiteY9" fmla="*/ 975360 h 4099667"/>
                <a:gd name="connsiteX10" fmla="*/ 1750345 w 5799286"/>
                <a:gd name="connsiteY10" fmla="*/ 1066800 h 4099667"/>
                <a:gd name="connsiteX11" fmla="*/ 1620805 w 5799286"/>
                <a:gd name="connsiteY11" fmla="*/ 1341120 h 4099667"/>
                <a:gd name="connsiteX12" fmla="*/ 1605565 w 5799286"/>
                <a:gd name="connsiteY12" fmla="*/ 1767840 h 4099667"/>
                <a:gd name="connsiteX13" fmla="*/ 1491265 w 5799286"/>
                <a:gd name="connsiteY13" fmla="*/ 2110740 h 4099667"/>
                <a:gd name="connsiteX14" fmla="*/ 1171225 w 5799286"/>
                <a:gd name="connsiteY14" fmla="*/ 2316480 h 4099667"/>
                <a:gd name="connsiteX15" fmla="*/ 867695 w 5799286"/>
                <a:gd name="connsiteY15" fmla="*/ 2369820 h 4099667"/>
                <a:gd name="connsiteX16" fmla="*/ 538765 w 5799286"/>
                <a:gd name="connsiteY16" fmla="*/ 2202180 h 4099667"/>
                <a:gd name="connsiteX17" fmla="*/ 538765 w 5799286"/>
                <a:gd name="connsiteY17" fmla="*/ 1790700 h 4099667"/>
                <a:gd name="connsiteX18" fmla="*/ 904525 w 5799286"/>
                <a:gd name="connsiteY18" fmla="*/ 1501140 h 4099667"/>
                <a:gd name="connsiteX19" fmla="*/ 1201705 w 5799286"/>
                <a:gd name="connsiteY19" fmla="*/ 1432560 h 4099667"/>
                <a:gd name="connsiteX20" fmla="*/ 1460785 w 5799286"/>
                <a:gd name="connsiteY20" fmla="*/ 1295400 h 4099667"/>
                <a:gd name="connsiteX21" fmla="*/ 1719865 w 5799286"/>
                <a:gd name="connsiteY21" fmla="*/ 922020 h 4099667"/>
                <a:gd name="connsiteX22" fmla="*/ 1796065 w 5799286"/>
                <a:gd name="connsiteY22" fmla="*/ 807720 h 4099667"/>
                <a:gd name="connsiteX23" fmla="*/ 1498885 w 5799286"/>
                <a:gd name="connsiteY23" fmla="*/ 655320 h 4099667"/>
                <a:gd name="connsiteX24" fmla="*/ 1018825 w 5799286"/>
                <a:gd name="connsiteY24" fmla="*/ 579120 h 4099667"/>
                <a:gd name="connsiteX25" fmla="*/ 424465 w 5799286"/>
                <a:gd name="connsiteY25" fmla="*/ 800100 h 4099667"/>
                <a:gd name="connsiteX26" fmla="*/ 310165 w 5799286"/>
                <a:gd name="connsiteY26" fmla="*/ 1272540 h 4099667"/>
                <a:gd name="connsiteX27" fmla="*/ 462565 w 5799286"/>
                <a:gd name="connsiteY27" fmla="*/ 1440180 h 4099667"/>
                <a:gd name="connsiteX28" fmla="*/ 729265 w 5799286"/>
                <a:gd name="connsiteY28" fmla="*/ 1348740 h 4099667"/>
                <a:gd name="connsiteX29" fmla="*/ 630205 w 5799286"/>
                <a:gd name="connsiteY29" fmla="*/ 1493520 h 4099667"/>
                <a:gd name="connsiteX30" fmla="*/ 835945 w 5799286"/>
                <a:gd name="connsiteY30" fmla="*/ 1485900 h 4099667"/>
                <a:gd name="connsiteX31" fmla="*/ 645445 w 5799286"/>
                <a:gd name="connsiteY31" fmla="*/ 1645920 h 4099667"/>
                <a:gd name="connsiteX32" fmla="*/ 508285 w 5799286"/>
                <a:gd name="connsiteY32" fmla="*/ 1874520 h 4099667"/>
                <a:gd name="connsiteX33" fmla="*/ 538765 w 5799286"/>
                <a:gd name="connsiteY33" fmla="*/ 2194560 h 4099667"/>
                <a:gd name="connsiteX34" fmla="*/ 592105 w 5799286"/>
                <a:gd name="connsiteY34" fmla="*/ 2331720 h 4099667"/>
                <a:gd name="connsiteX35" fmla="*/ 470185 w 5799286"/>
                <a:gd name="connsiteY35" fmla="*/ 2270760 h 4099667"/>
                <a:gd name="connsiteX36" fmla="*/ 401605 w 5799286"/>
                <a:gd name="connsiteY36" fmla="*/ 2057400 h 4099667"/>
                <a:gd name="connsiteX37" fmla="*/ 386365 w 5799286"/>
                <a:gd name="connsiteY37" fmla="*/ 2240280 h 4099667"/>
                <a:gd name="connsiteX38" fmla="*/ 321595 w 5799286"/>
                <a:gd name="connsiteY38" fmla="*/ 2010410 h 4099667"/>
                <a:gd name="connsiteX39" fmla="*/ 218725 w 5799286"/>
                <a:gd name="connsiteY39" fmla="*/ 1744980 h 4099667"/>
                <a:gd name="connsiteX40" fmla="*/ 12985 w 5799286"/>
                <a:gd name="connsiteY40" fmla="*/ 1363980 h 4099667"/>
                <a:gd name="connsiteX41" fmla="*/ 66325 w 5799286"/>
                <a:gd name="connsiteY41" fmla="*/ 815340 h 4099667"/>
                <a:gd name="connsiteX42" fmla="*/ 432085 w 5799286"/>
                <a:gd name="connsiteY42" fmla="*/ 480060 h 4099667"/>
                <a:gd name="connsiteX43" fmla="*/ 1056925 w 5799286"/>
                <a:gd name="connsiteY43" fmla="*/ 243840 h 4099667"/>
                <a:gd name="connsiteX44" fmla="*/ 1506505 w 5799286"/>
                <a:gd name="connsiteY44" fmla="*/ 274320 h 4099667"/>
                <a:gd name="connsiteX45" fmla="*/ 1895125 w 5799286"/>
                <a:gd name="connsiteY45" fmla="*/ 281940 h 4099667"/>
                <a:gd name="connsiteX46" fmla="*/ 2558065 w 5799286"/>
                <a:gd name="connsiteY46" fmla="*/ 22860 h 4099667"/>
                <a:gd name="connsiteX47" fmla="*/ 3160045 w 5799286"/>
                <a:gd name="connsiteY47" fmla="*/ 0 h 4099667"/>
                <a:gd name="connsiteX48" fmla="*/ 3769645 w 5799286"/>
                <a:gd name="connsiteY48" fmla="*/ 213360 h 4099667"/>
                <a:gd name="connsiteX49" fmla="*/ 3990625 w 5799286"/>
                <a:gd name="connsiteY49" fmla="*/ 274320 h 4099667"/>
                <a:gd name="connsiteX50" fmla="*/ 4310665 w 5799286"/>
                <a:gd name="connsiteY50" fmla="*/ 251460 h 4099667"/>
                <a:gd name="connsiteX51" fmla="*/ 4988845 w 5799286"/>
                <a:gd name="connsiteY51" fmla="*/ 304800 h 4099667"/>
                <a:gd name="connsiteX52" fmla="*/ 5598445 w 5799286"/>
                <a:gd name="connsiteY52" fmla="*/ 609600 h 4099667"/>
                <a:gd name="connsiteX53" fmla="*/ 5796565 w 5799286"/>
                <a:gd name="connsiteY53" fmla="*/ 1097280 h 4099667"/>
                <a:gd name="connsiteX54" fmla="*/ 5484145 w 5799286"/>
                <a:gd name="connsiteY54" fmla="*/ 1950720 h 4099667"/>
                <a:gd name="connsiteX55" fmla="*/ 5468905 w 5799286"/>
                <a:gd name="connsiteY55" fmla="*/ 2225040 h 4099667"/>
                <a:gd name="connsiteX56" fmla="*/ 5380322 w 5799286"/>
                <a:gd name="connsiteY56" fmla="*/ 2169795 h 4099667"/>
                <a:gd name="connsiteX57" fmla="*/ 5202205 w 5799286"/>
                <a:gd name="connsiteY57" fmla="*/ 2270760 h 4099667"/>
                <a:gd name="connsiteX58" fmla="*/ 5362225 w 5799286"/>
                <a:gd name="connsiteY58" fmla="*/ 1920240 h 4099667"/>
                <a:gd name="connsiteX59" fmla="*/ 5141245 w 5799286"/>
                <a:gd name="connsiteY59" fmla="*/ 1630680 h 4099667"/>
                <a:gd name="connsiteX60" fmla="*/ 4981225 w 5799286"/>
                <a:gd name="connsiteY60" fmla="*/ 1493520 h 4099667"/>
                <a:gd name="connsiteX61" fmla="*/ 5194585 w 5799286"/>
                <a:gd name="connsiteY61" fmla="*/ 1508760 h 4099667"/>
                <a:gd name="connsiteX62" fmla="*/ 5118385 w 5799286"/>
                <a:gd name="connsiteY62" fmla="*/ 1463040 h 4099667"/>
                <a:gd name="connsiteX63" fmla="*/ 5339365 w 5799286"/>
                <a:gd name="connsiteY63" fmla="*/ 1424940 h 4099667"/>
                <a:gd name="connsiteX64" fmla="*/ 5514625 w 5799286"/>
                <a:gd name="connsiteY64" fmla="*/ 1272540 h 4099667"/>
                <a:gd name="connsiteX65" fmla="*/ 5423185 w 5799286"/>
                <a:gd name="connsiteY65" fmla="*/ 838200 h 4099667"/>
                <a:gd name="connsiteX66" fmla="*/ 4897405 w 5799286"/>
                <a:gd name="connsiteY66" fmla="*/ 594360 h 4099667"/>
                <a:gd name="connsiteX67" fmla="*/ 4295425 w 5799286"/>
                <a:gd name="connsiteY67" fmla="*/ 662940 h 4099667"/>
                <a:gd name="connsiteX68" fmla="*/ 4066825 w 5799286"/>
                <a:gd name="connsiteY68" fmla="*/ 830580 h 4099667"/>
                <a:gd name="connsiteX69" fmla="*/ 4364005 w 5799286"/>
                <a:gd name="connsiteY69" fmla="*/ 1295400 h 4099667"/>
                <a:gd name="connsiteX70" fmla="*/ 4691665 w 5799286"/>
                <a:gd name="connsiteY70" fmla="*/ 1432560 h 4099667"/>
                <a:gd name="connsiteX71" fmla="*/ 4981225 w 5799286"/>
                <a:gd name="connsiteY71" fmla="*/ 1516380 h 4099667"/>
                <a:gd name="connsiteX72" fmla="*/ 5286025 w 5799286"/>
                <a:gd name="connsiteY72" fmla="*/ 1775460 h 4099667"/>
                <a:gd name="connsiteX73" fmla="*/ 5316505 w 5799286"/>
                <a:gd name="connsiteY73" fmla="*/ 2065020 h 4099667"/>
                <a:gd name="connsiteX74" fmla="*/ 5019325 w 5799286"/>
                <a:gd name="connsiteY74" fmla="*/ 2316480 h 4099667"/>
                <a:gd name="connsiteX75" fmla="*/ 4553235 w 5799286"/>
                <a:gd name="connsiteY75" fmla="*/ 2278380 h 4099667"/>
                <a:gd name="connsiteX76" fmla="*/ 4266215 w 5799286"/>
                <a:gd name="connsiteY76" fmla="*/ 1905000 h 4099667"/>
                <a:gd name="connsiteX77" fmla="*/ 4226845 w 5799286"/>
                <a:gd name="connsiteY77" fmla="*/ 1417320 h 4099667"/>
                <a:gd name="connsiteX78" fmla="*/ 4112545 w 5799286"/>
                <a:gd name="connsiteY78" fmla="*/ 1188720 h 4099667"/>
                <a:gd name="connsiteX79" fmla="*/ 3922045 w 5799286"/>
                <a:gd name="connsiteY79" fmla="*/ 982980 h 4099667"/>
                <a:gd name="connsiteX80" fmla="*/ 3762025 w 5799286"/>
                <a:gd name="connsiteY80" fmla="*/ 1638300 h 4099667"/>
                <a:gd name="connsiteX81" fmla="*/ 3571525 w 5799286"/>
                <a:gd name="connsiteY81" fmla="*/ 2049780 h 4099667"/>
                <a:gd name="connsiteX82" fmla="*/ 3563905 w 5799286"/>
                <a:gd name="connsiteY82" fmla="*/ 2735580 h 4099667"/>
                <a:gd name="connsiteX83" fmla="*/ 3403885 w 5799286"/>
                <a:gd name="connsiteY83" fmla="*/ 3147060 h 4099667"/>
                <a:gd name="connsiteX84" fmla="*/ 3335305 w 5799286"/>
                <a:gd name="connsiteY84" fmla="*/ 3657600 h 4099667"/>
                <a:gd name="connsiteX85" fmla="*/ 3480085 w 5799286"/>
                <a:gd name="connsiteY85" fmla="*/ 4000500 h 4099667"/>
                <a:gd name="connsiteX86" fmla="*/ 3441985 w 5799286"/>
                <a:gd name="connsiteY86" fmla="*/ 4023360 h 4099667"/>
                <a:gd name="connsiteX87" fmla="*/ 3205765 w 5799286"/>
                <a:gd name="connsiteY87" fmla="*/ 4046220 h 4099667"/>
                <a:gd name="connsiteX88" fmla="*/ 2923825 w 5799286"/>
                <a:gd name="connsiteY88" fmla="*/ 4099560 h 4099667"/>
                <a:gd name="connsiteX89" fmla="*/ 2679985 w 5799286"/>
                <a:gd name="connsiteY89" fmla="*/ 4030980 h 4099667"/>
                <a:gd name="connsiteX90" fmla="*/ 2466625 w 5799286"/>
                <a:gd name="connsiteY90" fmla="*/ 4061460 h 4099667"/>
                <a:gd name="connsiteX91" fmla="*/ 2367565 w 5799286"/>
                <a:gd name="connsiteY91" fmla="*/ 4015740 h 4099667"/>
                <a:gd name="connsiteX0" fmla="*/ 2367565 w 5810228"/>
                <a:gd name="connsiteY0" fmla="*/ 4015740 h 4099667"/>
                <a:gd name="connsiteX1" fmla="*/ 2474245 w 5810228"/>
                <a:gd name="connsiteY1" fmla="*/ 3726180 h 4099667"/>
                <a:gd name="connsiteX2" fmla="*/ 2481865 w 5810228"/>
                <a:gd name="connsiteY2" fmla="*/ 3314700 h 4099667"/>
                <a:gd name="connsiteX3" fmla="*/ 2375185 w 5810228"/>
                <a:gd name="connsiteY3" fmla="*/ 3055620 h 4099667"/>
                <a:gd name="connsiteX4" fmla="*/ 2230405 w 5810228"/>
                <a:gd name="connsiteY4" fmla="*/ 2651760 h 4099667"/>
                <a:gd name="connsiteX5" fmla="*/ 2253265 w 5810228"/>
                <a:gd name="connsiteY5" fmla="*/ 2171700 h 4099667"/>
                <a:gd name="connsiteX6" fmla="*/ 2177065 w 5810228"/>
                <a:gd name="connsiteY6" fmla="*/ 1836420 h 4099667"/>
                <a:gd name="connsiteX7" fmla="*/ 2077052 w 5810228"/>
                <a:gd name="connsiteY7" fmla="*/ 1676400 h 4099667"/>
                <a:gd name="connsiteX8" fmla="*/ 2003710 w 5810228"/>
                <a:gd name="connsiteY8" fmla="*/ 1338262 h 4099667"/>
                <a:gd name="connsiteX9" fmla="*/ 1948465 w 5810228"/>
                <a:gd name="connsiteY9" fmla="*/ 975360 h 4099667"/>
                <a:gd name="connsiteX10" fmla="*/ 1750345 w 5810228"/>
                <a:gd name="connsiteY10" fmla="*/ 1066800 h 4099667"/>
                <a:gd name="connsiteX11" fmla="*/ 1620805 w 5810228"/>
                <a:gd name="connsiteY11" fmla="*/ 1341120 h 4099667"/>
                <a:gd name="connsiteX12" fmla="*/ 1605565 w 5810228"/>
                <a:gd name="connsiteY12" fmla="*/ 1767840 h 4099667"/>
                <a:gd name="connsiteX13" fmla="*/ 1491265 w 5810228"/>
                <a:gd name="connsiteY13" fmla="*/ 2110740 h 4099667"/>
                <a:gd name="connsiteX14" fmla="*/ 1171225 w 5810228"/>
                <a:gd name="connsiteY14" fmla="*/ 2316480 h 4099667"/>
                <a:gd name="connsiteX15" fmla="*/ 867695 w 5810228"/>
                <a:gd name="connsiteY15" fmla="*/ 2369820 h 4099667"/>
                <a:gd name="connsiteX16" fmla="*/ 538765 w 5810228"/>
                <a:gd name="connsiteY16" fmla="*/ 2202180 h 4099667"/>
                <a:gd name="connsiteX17" fmla="*/ 538765 w 5810228"/>
                <a:gd name="connsiteY17" fmla="*/ 1790700 h 4099667"/>
                <a:gd name="connsiteX18" fmla="*/ 904525 w 5810228"/>
                <a:gd name="connsiteY18" fmla="*/ 1501140 h 4099667"/>
                <a:gd name="connsiteX19" fmla="*/ 1201705 w 5810228"/>
                <a:gd name="connsiteY19" fmla="*/ 1432560 h 4099667"/>
                <a:gd name="connsiteX20" fmla="*/ 1460785 w 5810228"/>
                <a:gd name="connsiteY20" fmla="*/ 1295400 h 4099667"/>
                <a:gd name="connsiteX21" fmla="*/ 1719865 w 5810228"/>
                <a:gd name="connsiteY21" fmla="*/ 922020 h 4099667"/>
                <a:gd name="connsiteX22" fmla="*/ 1796065 w 5810228"/>
                <a:gd name="connsiteY22" fmla="*/ 807720 h 4099667"/>
                <a:gd name="connsiteX23" fmla="*/ 1498885 w 5810228"/>
                <a:gd name="connsiteY23" fmla="*/ 655320 h 4099667"/>
                <a:gd name="connsiteX24" fmla="*/ 1018825 w 5810228"/>
                <a:gd name="connsiteY24" fmla="*/ 579120 h 4099667"/>
                <a:gd name="connsiteX25" fmla="*/ 424465 w 5810228"/>
                <a:gd name="connsiteY25" fmla="*/ 800100 h 4099667"/>
                <a:gd name="connsiteX26" fmla="*/ 310165 w 5810228"/>
                <a:gd name="connsiteY26" fmla="*/ 1272540 h 4099667"/>
                <a:gd name="connsiteX27" fmla="*/ 462565 w 5810228"/>
                <a:gd name="connsiteY27" fmla="*/ 1440180 h 4099667"/>
                <a:gd name="connsiteX28" fmla="*/ 729265 w 5810228"/>
                <a:gd name="connsiteY28" fmla="*/ 1348740 h 4099667"/>
                <a:gd name="connsiteX29" fmla="*/ 630205 w 5810228"/>
                <a:gd name="connsiteY29" fmla="*/ 1493520 h 4099667"/>
                <a:gd name="connsiteX30" fmla="*/ 835945 w 5810228"/>
                <a:gd name="connsiteY30" fmla="*/ 1485900 h 4099667"/>
                <a:gd name="connsiteX31" fmla="*/ 645445 w 5810228"/>
                <a:gd name="connsiteY31" fmla="*/ 1645920 h 4099667"/>
                <a:gd name="connsiteX32" fmla="*/ 508285 w 5810228"/>
                <a:gd name="connsiteY32" fmla="*/ 1874520 h 4099667"/>
                <a:gd name="connsiteX33" fmla="*/ 538765 w 5810228"/>
                <a:gd name="connsiteY33" fmla="*/ 2194560 h 4099667"/>
                <a:gd name="connsiteX34" fmla="*/ 592105 w 5810228"/>
                <a:gd name="connsiteY34" fmla="*/ 2331720 h 4099667"/>
                <a:gd name="connsiteX35" fmla="*/ 470185 w 5810228"/>
                <a:gd name="connsiteY35" fmla="*/ 2270760 h 4099667"/>
                <a:gd name="connsiteX36" fmla="*/ 401605 w 5810228"/>
                <a:gd name="connsiteY36" fmla="*/ 2057400 h 4099667"/>
                <a:gd name="connsiteX37" fmla="*/ 386365 w 5810228"/>
                <a:gd name="connsiteY37" fmla="*/ 2240280 h 4099667"/>
                <a:gd name="connsiteX38" fmla="*/ 321595 w 5810228"/>
                <a:gd name="connsiteY38" fmla="*/ 2010410 h 4099667"/>
                <a:gd name="connsiteX39" fmla="*/ 218725 w 5810228"/>
                <a:gd name="connsiteY39" fmla="*/ 1744980 h 4099667"/>
                <a:gd name="connsiteX40" fmla="*/ 12985 w 5810228"/>
                <a:gd name="connsiteY40" fmla="*/ 1363980 h 4099667"/>
                <a:gd name="connsiteX41" fmla="*/ 66325 w 5810228"/>
                <a:gd name="connsiteY41" fmla="*/ 815340 h 4099667"/>
                <a:gd name="connsiteX42" fmla="*/ 432085 w 5810228"/>
                <a:gd name="connsiteY42" fmla="*/ 480060 h 4099667"/>
                <a:gd name="connsiteX43" fmla="*/ 1056925 w 5810228"/>
                <a:gd name="connsiteY43" fmla="*/ 243840 h 4099667"/>
                <a:gd name="connsiteX44" fmla="*/ 1506505 w 5810228"/>
                <a:gd name="connsiteY44" fmla="*/ 274320 h 4099667"/>
                <a:gd name="connsiteX45" fmla="*/ 1895125 w 5810228"/>
                <a:gd name="connsiteY45" fmla="*/ 281940 h 4099667"/>
                <a:gd name="connsiteX46" fmla="*/ 2558065 w 5810228"/>
                <a:gd name="connsiteY46" fmla="*/ 22860 h 4099667"/>
                <a:gd name="connsiteX47" fmla="*/ 3160045 w 5810228"/>
                <a:gd name="connsiteY47" fmla="*/ 0 h 4099667"/>
                <a:gd name="connsiteX48" fmla="*/ 3769645 w 5810228"/>
                <a:gd name="connsiteY48" fmla="*/ 213360 h 4099667"/>
                <a:gd name="connsiteX49" fmla="*/ 3990625 w 5810228"/>
                <a:gd name="connsiteY49" fmla="*/ 274320 h 4099667"/>
                <a:gd name="connsiteX50" fmla="*/ 4310665 w 5810228"/>
                <a:gd name="connsiteY50" fmla="*/ 251460 h 4099667"/>
                <a:gd name="connsiteX51" fmla="*/ 4988845 w 5810228"/>
                <a:gd name="connsiteY51" fmla="*/ 304800 h 4099667"/>
                <a:gd name="connsiteX52" fmla="*/ 5598445 w 5810228"/>
                <a:gd name="connsiteY52" fmla="*/ 609600 h 4099667"/>
                <a:gd name="connsiteX53" fmla="*/ 5796565 w 5810228"/>
                <a:gd name="connsiteY53" fmla="*/ 1097280 h 4099667"/>
                <a:gd name="connsiteX54" fmla="*/ 5484145 w 5810228"/>
                <a:gd name="connsiteY54" fmla="*/ 1950720 h 4099667"/>
                <a:gd name="connsiteX55" fmla="*/ 5468905 w 5810228"/>
                <a:gd name="connsiteY55" fmla="*/ 2225040 h 4099667"/>
                <a:gd name="connsiteX56" fmla="*/ 5380322 w 5810228"/>
                <a:gd name="connsiteY56" fmla="*/ 2169795 h 4099667"/>
                <a:gd name="connsiteX57" fmla="*/ 5202205 w 5810228"/>
                <a:gd name="connsiteY57" fmla="*/ 2270760 h 4099667"/>
                <a:gd name="connsiteX58" fmla="*/ 5362225 w 5810228"/>
                <a:gd name="connsiteY58" fmla="*/ 1920240 h 4099667"/>
                <a:gd name="connsiteX59" fmla="*/ 5141245 w 5810228"/>
                <a:gd name="connsiteY59" fmla="*/ 1630680 h 4099667"/>
                <a:gd name="connsiteX60" fmla="*/ 4981225 w 5810228"/>
                <a:gd name="connsiteY60" fmla="*/ 1493520 h 4099667"/>
                <a:gd name="connsiteX61" fmla="*/ 5194585 w 5810228"/>
                <a:gd name="connsiteY61" fmla="*/ 1508760 h 4099667"/>
                <a:gd name="connsiteX62" fmla="*/ 5118385 w 5810228"/>
                <a:gd name="connsiteY62" fmla="*/ 1463040 h 4099667"/>
                <a:gd name="connsiteX63" fmla="*/ 5339365 w 5810228"/>
                <a:gd name="connsiteY63" fmla="*/ 1424940 h 4099667"/>
                <a:gd name="connsiteX64" fmla="*/ 5514625 w 5810228"/>
                <a:gd name="connsiteY64" fmla="*/ 1272540 h 4099667"/>
                <a:gd name="connsiteX65" fmla="*/ 5423185 w 5810228"/>
                <a:gd name="connsiteY65" fmla="*/ 838200 h 4099667"/>
                <a:gd name="connsiteX66" fmla="*/ 4897405 w 5810228"/>
                <a:gd name="connsiteY66" fmla="*/ 594360 h 4099667"/>
                <a:gd name="connsiteX67" fmla="*/ 4295425 w 5810228"/>
                <a:gd name="connsiteY67" fmla="*/ 662940 h 4099667"/>
                <a:gd name="connsiteX68" fmla="*/ 4066825 w 5810228"/>
                <a:gd name="connsiteY68" fmla="*/ 830580 h 4099667"/>
                <a:gd name="connsiteX69" fmla="*/ 4364005 w 5810228"/>
                <a:gd name="connsiteY69" fmla="*/ 1295400 h 4099667"/>
                <a:gd name="connsiteX70" fmla="*/ 4691665 w 5810228"/>
                <a:gd name="connsiteY70" fmla="*/ 1432560 h 4099667"/>
                <a:gd name="connsiteX71" fmla="*/ 4981225 w 5810228"/>
                <a:gd name="connsiteY71" fmla="*/ 1516380 h 4099667"/>
                <a:gd name="connsiteX72" fmla="*/ 5286025 w 5810228"/>
                <a:gd name="connsiteY72" fmla="*/ 1775460 h 4099667"/>
                <a:gd name="connsiteX73" fmla="*/ 5316505 w 5810228"/>
                <a:gd name="connsiteY73" fmla="*/ 2065020 h 4099667"/>
                <a:gd name="connsiteX74" fmla="*/ 5019325 w 5810228"/>
                <a:gd name="connsiteY74" fmla="*/ 2316480 h 4099667"/>
                <a:gd name="connsiteX75" fmla="*/ 4553235 w 5810228"/>
                <a:gd name="connsiteY75" fmla="*/ 2278380 h 4099667"/>
                <a:gd name="connsiteX76" fmla="*/ 4266215 w 5810228"/>
                <a:gd name="connsiteY76" fmla="*/ 1905000 h 4099667"/>
                <a:gd name="connsiteX77" fmla="*/ 4226845 w 5810228"/>
                <a:gd name="connsiteY77" fmla="*/ 1417320 h 4099667"/>
                <a:gd name="connsiteX78" fmla="*/ 4112545 w 5810228"/>
                <a:gd name="connsiteY78" fmla="*/ 1188720 h 4099667"/>
                <a:gd name="connsiteX79" fmla="*/ 3922045 w 5810228"/>
                <a:gd name="connsiteY79" fmla="*/ 982980 h 4099667"/>
                <a:gd name="connsiteX80" fmla="*/ 3762025 w 5810228"/>
                <a:gd name="connsiteY80" fmla="*/ 1638300 h 4099667"/>
                <a:gd name="connsiteX81" fmla="*/ 3571525 w 5810228"/>
                <a:gd name="connsiteY81" fmla="*/ 2049780 h 4099667"/>
                <a:gd name="connsiteX82" fmla="*/ 3563905 w 5810228"/>
                <a:gd name="connsiteY82" fmla="*/ 2735580 h 4099667"/>
                <a:gd name="connsiteX83" fmla="*/ 3403885 w 5810228"/>
                <a:gd name="connsiteY83" fmla="*/ 3147060 h 4099667"/>
                <a:gd name="connsiteX84" fmla="*/ 3335305 w 5810228"/>
                <a:gd name="connsiteY84" fmla="*/ 3657600 h 4099667"/>
                <a:gd name="connsiteX85" fmla="*/ 3480085 w 5810228"/>
                <a:gd name="connsiteY85" fmla="*/ 4000500 h 4099667"/>
                <a:gd name="connsiteX86" fmla="*/ 3441985 w 5810228"/>
                <a:gd name="connsiteY86" fmla="*/ 4023360 h 4099667"/>
                <a:gd name="connsiteX87" fmla="*/ 3205765 w 5810228"/>
                <a:gd name="connsiteY87" fmla="*/ 4046220 h 4099667"/>
                <a:gd name="connsiteX88" fmla="*/ 2923825 w 5810228"/>
                <a:gd name="connsiteY88" fmla="*/ 4099560 h 4099667"/>
                <a:gd name="connsiteX89" fmla="*/ 2679985 w 5810228"/>
                <a:gd name="connsiteY89" fmla="*/ 4030980 h 4099667"/>
                <a:gd name="connsiteX90" fmla="*/ 2466625 w 5810228"/>
                <a:gd name="connsiteY90" fmla="*/ 4061460 h 4099667"/>
                <a:gd name="connsiteX91" fmla="*/ 2367565 w 5810228"/>
                <a:gd name="connsiteY91" fmla="*/ 4015740 h 4099667"/>
                <a:gd name="connsiteX0" fmla="*/ 2367565 w 5809406"/>
                <a:gd name="connsiteY0" fmla="*/ 4015740 h 4099667"/>
                <a:gd name="connsiteX1" fmla="*/ 2474245 w 5809406"/>
                <a:gd name="connsiteY1" fmla="*/ 3726180 h 4099667"/>
                <a:gd name="connsiteX2" fmla="*/ 2481865 w 5809406"/>
                <a:gd name="connsiteY2" fmla="*/ 3314700 h 4099667"/>
                <a:gd name="connsiteX3" fmla="*/ 2375185 w 5809406"/>
                <a:gd name="connsiteY3" fmla="*/ 3055620 h 4099667"/>
                <a:gd name="connsiteX4" fmla="*/ 2230405 w 5809406"/>
                <a:gd name="connsiteY4" fmla="*/ 2651760 h 4099667"/>
                <a:gd name="connsiteX5" fmla="*/ 2253265 w 5809406"/>
                <a:gd name="connsiteY5" fmla="*/ 2171700 h 4099667"/>
                <a:gd name="connsiteX6" fmla="*/ 2177065 w 5809406"/>
                <a:gd name="connsiteY6" fmla="*/ 1836420 h 4099667"/>
                <a:gd name="connsiteX7" fmla="*/ 2077052 w 5809406"/>
                <a:gd name="connsiteY7" fmla="*/ 1676400 h 4099667"/>
                <a:gd name="connsiteX8" fmla="*/ 2003710 w 5809406"/>
                <a:gd name="connsiteY8" fmla="*/ 1338262 h 4099667"/>
                <a:gd name="connsiteX9" fmla="*/ 1948465 w 5809406"/>
                <a:gd name="connsiteY9" fmla="*/ 975360 h 4099667"/>
                <a:gd name="connsiteX10" fmla="*/ 1750345 w 5809406"/>
                <a:gd name="connsiteY10" fmla="*/ 1066800 h 4099667"/>
                <a:gd name="connsiteX11" fmla="*/ 1620805 w 5809406"/>
                <a:gd name="connsiteY11" fmla="*/ 1341120 h 4099667"/>
                <a:gd name="connsiteX12" fmla="*/ 1605565 w 5809406"/>
                <a:gd name="connsiteY12" fmla="*/ 1767840 h 4099667"/>
                <a:gd name="connsiteX13" fmla="*/ 1491265 w 5809406"/>
                <a:gd name="connsiteY13" fmla="*/ 2110740 h 4099667"/>
                <a:gd name="connsiteX14" fmla="*/ 1171225 w 5809406"/>
                <a:gd name="connsiteY14" fmla="*/ 2316480 h 4099667"/>
                <a:gd name="connsiteX15" fmla="*/ 867695 w 5809406"/>
                <a:gd name="connsiteY15" fmla="*/ 2369820 h 4099667"/>
                <a:gd name="connsiteX16" fmla="*/ 538765 w 5809406"/>
                <a:gd name="connsiteY16" fmla="*/ 2202180 h 4099667"/>
                <a:gd name="connsiteX17" fmla="*/ 538765 w 5809406"/>
                <a:gd name="connsiteY17" fmla="*/ 1790700 h 4099667"/>
                <a:gd name="connsiteX18" fmla="*/ 904525 w 5809406"/>
                <a:gd name="connsiteY18" fmla="*/ 1501140 h 4099667"/>
                <a:gd name="connsiteX19" fmla="*/ 1201705 w 5809406"/>
                <a:gd name="connsiteY19" fmla="*/ 1432560 h 4099667"/>
                <a:gd name="connsiteX20" fmla="*/ 1460785 w 5809406"/>
                <a:gd name="connsiteY20" fmla="*/ 1295400 h 4099667"/>
                <a:gd name="connsiteX21" fmla="*/ 1719865 w 5809406"/>
                <a:gd name="connsiteY21" fmla="*/ 922020 h 4099667"/>
                <a:gd name="connsiteX22" fmla="*/ 1796065 w 5809406"/>
                <a:gd name="connsiteY22" fmla="*/ 807720 h 4099667"/>
                <a:gd name="connsiteX23" fmla="*/ 1498885 w 5809406"/>
                <a:gd name="connsiteY23" fmla="*/ 655320 h 4099667"/>
                <a:gd name="connsiteX24" fmla="*/ 1018825 w 5809406"/>
                <a:gd name="connsiteY24" fmla="*/ 579120 h 4099667"/>
                <a:gd name="connsiteX25" fmla="*/ 424465 w 5809406"/>
                <a:gd name="connsiteY25" fmla="*/ 800100 h 4099667"/>
                <a:gd name="connsiteX26" fmla="*/ 310165 w 5809406"/>
                <a:gd name="connsiteY26" fmla="*/ 1272540 h 4099667"/>
                <a:gd name="connsiteX27" fmla="*/ 462565 w 5809406"/>
                <a:gd name="connsiteY27" fmla="*/ 1440180 h 4099667"/>
                <a:gd name="connsiteX28" fmla="*/ 729265 w 5809406"/>
                <a:gd name="connsiteY28" fmla="*/ 1348740 h 4099667"/>
                <a:gd name="connsiteX29" fmla="*/ 630205 w 5809406"/>
                <a:gd name="connsiteY29" fmla="*/ 1493520 h 4099667"/>
                <a:gd name="connsiteX30" fmla="*/ 835945 w 5809406"/>
                <a:gd name="connsiteY30" fmla="*/ 1485900 h 4099667"/>
                <a:gd name="connsiteX31" fmla="*/ 645445 w 5809406"/>
                <a:gd name="connsiteY31" fmla="*/ 1645920 h 4099667"/>
                <a:gd name="connsiteX32" fmla="*/ 508285 w 5809406"/>
                <a:gd name="connsiteY32" fmla="*/ 1874520 h 4099667"/>
                <a:gd name="connsiteX33" fmla="*/ 538765 w 5809406"/>
                <a:gd name="connsiteY33" fmla="*/ 2194560 h 4099667"/>
                <a:gd name="connsiteX34" fmla="*/ 592105 w 5809406"/>
                <a:gd name="connsiteY34" fmla="*/ 2331720 h 4099667"/>
                <a:gd name="connsiteX35" fmla="*/ 470185 w 5809406"/>
                <a:gd name="connsiteY35" fmla="*/ 2270760 h 4099667"/>
                <a:gd name="connsiteX36" fmla="*/ 401605 w 5809406"/>
                <a:gd name="connsiteY36" fmla="*/ 2057400 h 4099667"/>
                <a:gd name="connsiteX37" fmla="*/ 386365 w 5809406"/>
                <a:gd name="connsiteY37" fmla="*/ 2240280 h 4099667"/>
                <a:gd name="connsiteX38" fmla="*/ 321595 w 5809406"/>
                <a:gd name="connsiteY38" fmla="*/ 2010410 h 4099667"/>
                <a:gd name="connsiteX39" fmla="*/ 218725 w 5809406"/>
                <a:gd name="connsiteY39" fmla="*/ 1744980 h 4099667"/>
                <a:gd name="connsiteX40" fmla="*/ 12985 w 5809406"/>
                <a:gd name="connsiteY40" fmla="*/ 1363980 h 4099667"/>
                <a:gd name="connsiteX41" fmla="*/ 66325 w 5809406"/>
                <a:gd name="connsiteY41" fmla="*/ 815340 h 4099667"/>
                <a:gd name="connsiteX42" fmla="*/ 432085 w 5809406"/>
                <a:gd name="connsiteY42" fmla="*/ 480060 h 4099667"/>
                <a:gd name="connsiteX43" fmla="*/ 1056925 w 5809406"/>
                <a:gd name="connsiteY43" fmla="*/ 243840 h 4099667"/>
                <a:gd name="connsiteX44" fmla="*/ 1506505 w 5809406"/>
                <a:gd name="connsiteY44" fmla="*/ 274320 h 4099667"/>
                <a:gd name="connsiteX45" fmla="*/ 1895125 w 5809406"/>
                <a:gd name="connsiteY45" fmla="*/ 281940 h 4099667"/>
                <a:gd name="connsiteX46" fmla="*/ 2558065 w 5809406"/>
                <a:gd name="connsiteY46" fmla="*/ 22860 h 4099667"/>
                <a:gd name="connsiteX47" fmla="*/ 3160045 w 5809406"/>
                <a:gd name="connsiteY47" fmla="*/ 0 h 4099667"/>
                <a:gd name="connsiteX48" fmla="*/ 3769645 w 5809406"/>
                <a:gd name="connsiteY48" fmla="*/ 213360 h 4099667"/>
                <a:gd name="connsiteX49" fmla="*/ 3990625 w 5809406"/>
                <a:gd name="connsiteY49" fmla="*/ 274320 h 4099667"/>
                <a:gd name="connsiteX50" fmla="*/ 4310665 w 5809406"/>
                <a:gd name="connsiteY50" fmla="*/ 251460 h 4099667"/>
                <a:gd name="connsiteX51" fmla="*/ 4988845 w 5809406"/>
                <a:gd name="connsiteY51" fmla="*/ 304800 h 4099667"/>
                <a:gd name="connsiteX52" fmla="*/ 5796565 w 5809406"/>
                <a:gd name="connsiteY52" fmla="*/ 1097280 h 4099667"/>
                <a:gd name="connsiteX53" fmla="*/ 5484145 w 5809406"/>
                <a:gd name="connsiteY53" fmla="*/ 1950720 h 4099667"/>
                <a:gd name="connsiteX54" fmla="*/ 5468905 w 5809406"/>
                <a:gd name="connsiteY54" fmla="*/ 2225040 h 4099667"/>
                <a:gd name="connsiteX55" fmla="*/ 5380322 w 5809406"/>
                <a:gd name="connsiteY55" fmla="*/ 2169795 h 4099667"/>
                <a:gd name="connsiteX56" fmla="*/ 5202205 w 5809406"/>
                <a:gd name="connsiteY56" fmla="*/ 2270760 h 4099667"/>
                <a:gd name="connsiteX57" fmla="*/ 5362225 w 5809406"/>
                <a:gd name="connsiteY57" fmla="*/ 1920240 h 4099667"/>
                <a:gd name="connsiteX58" fmla="*/ 5141245 w 5809406"/>
                <a:gd name="connsiteY58" fmla="*/ 1630680 h 4099667"/>
                <a:gd name="connsiteX59" fmla="*/ 4981225 w 5809406"/>
                <a:gd name="connsiteY59" fmla="*/ 1493520 h 4099667"/>
                <a:gd name="connsiteX60" fmla="*/ 5194585 w 5809406"/>
                <a:gd name="connsiteY60" fmla="*/ 1508760 h 4099667"/>
                <a:gd name="connsiteX61" fmla="*/ 5118385 w 5809406"/>
                <a:gd name="connsiteY61" fmla="*/ 1463040 h 4099667"/>
                <a:gd name="connsiteX62" fmla="*/ 5339365 w 5809406"/>
                <a:gd name="connsiteY62" fmla="*/ 1424940 h 4099667"/>
                <a:gd name="connsiteX63" fmla="*/ 5514625 w 5809406"/>
                <a:gd name="connsiteY63" fmla="*/ 1272540 h 4099667"/>
                <a:gd name="connsiteX64" fmla="*/ 5423185 w 5809406"/>
                <a:gd name="connsiteY64" fmla="*/ 838200 h 4099667"/>
                <a:gd name="connsiteX65" fmla="*/ 4897405 w 5809406"/>
                <a:gd name="connsiteY65" fmla="*/ 594360 h 4099667"/>
                <a:gd name="connsiteX66" fmla="*/ 4295425 w 5809406"/>
                <a:gd name="connsiteY66" fmla="*/ 662940 h 4099667"/>
                <a:gd name="connsiteX67" fmla="*/ 4066825 w 5809406"/>
                <a:gd name="connsiteY67" fmla="*/ 830580 h 4099667"/>
                <a:gd name="connsiteX68" fmla="*/ 4364005 w 5809406"/>
                <a:gd name="connsiteY68" fmla="*/ 1295400 h 4099667"/>
                <a:gd name="connsiteX69" fmla="*/ 4691665 w 5809406"/>
                <a:gd name="connsiteY69" fmla="*/ 1432560 h 4099667"/>
                <a:gd name="connsiteX70" fmla="*/ 4981225 w 5809406"/>
                <a:gd name="connsiteY70" fmla="*/ 1516380 h 4099667"/>
                <a:gd name="connsiteX71" fmla="*/ 5286025 w 5809406"/>
                <a:gd name="connsiteY71" fmla="*/ 1775460 h 4099667"/>
                <a:gd name="connsiteX72" fmla="*/ 5316505 w 5809406"/>
                <a:gd name="connsiteY72" fmla="*/ 2065020 h 4099667"/>
                <a:gd name="connsiteX73" fmla="*/ 5019325 w 5809406"/>
                <a:gd name="connsiteY73" fmla="*/ 2316480 h 4099667"/>
                <a:gd name="connsiteX74" fmla="*/ 4553235 w 5809406"/>
                <a:gd name="connsiteY74" fmla="*/ 2278380 h 4099667"/>
                <a:gd name="connsiteX75" fmla="*/ 4266215 w 5809406"/>
                <a:gd name="connsiteY75" fmla="*/ 1905000 h 4099667"/>
                <a:gd name="connsiteX76" fmla="*/ 4226845 w 5809406"/>
                <a:gd name="connsiteY76" fmla="*/ 1417320 h 4099667"/>
                <a:gd name="connsiteX77" fmla="*/ 4112545 w 5809406"/>
                <a:gd name="connsiteY77" fmla="*/ 1188720 h 4099667"/>
                <a:gd name="connsiteX78" fmla="*/ 3922045 w 5809406"/>
                <a:gd name="connsiteY78" fmla="*/ 982980 h 4099667"/>
                <a:gd name="connsiteX79" fmla="*/ 3762025 w 5809406"/>
                <a:gd name="connsiteY79" fmla="*/ 1638300 h 4099667"/>
                <a:gd name="connsiteX80" fmla="*/ 3571525 w 5809406"/>
                <a:gd name="connsiteY80" fmla="*/ 2049780 h 4099667"/>
                <a:gd name="connsiteX81" fmla="*/ 3563905 w 5809406"/>
                <a:gd name="connsiteY81" fmla="*/ 2735580 h 4099667"/>
                <a:gd name="connsiteX82" fmla="*/ 3403885 w 5809406"/>
                <a:gd name="connsiteY82" fmla="*/ 3147060 h 4099667"/>
                <a:gd name="connsiteX83" fmla="*/ 3335305 w 5809406"/>
                <a:gd name="connsiteY83" fmla="*/ 3657600 h 4099667"/>
                <a:gd name="connsiteX84" fmla="*/ 3480085 w 5809406"/>
                <a:gd name="connsiteY84" fmla="*/ 4000500 h 4099667"/>
                <a:gd name="connsiteX85" fmla="*/ 3441985 w 5809406"/>
                <a:gd name="connsiteY85" fmla="*/ 4023360 h 4099667"/>
                <a:gd name="connsiteX86" fmla="*/ 3205765 w 5809406"/>
                <a:gd name="connsiteY86" fmla="*/ 4046220 h 4099667"/>
                <a:gd name="connsiteX87" fmla="*/ 2923825 w 5809406"/>
                <a:gd name="connsiteY87" fmla="*/ 4099560 h 4099667"/>
                <a:gd name="connsiteX88" fmla="*/ 2679985 w 5809406"/>
                <a:gd name="connsiteY88" fmla="*/ 4030980 h 4099667"/>
                <a:gd name="connsiteX89" fmla="*/ 2466625 w 5809406"/>
                <a:gd name="connsiteY89" fmla="*/ 4061460 h 4099667"/>
                <a:gd name="connsiteX90" fmla="*/ 2367565 w 5809406"/>
                <a:gd name="connsiteY90" fmla="*/ 4015740 h 4099667"/>
                <a:gd name="connsiteX0" fmla="*/ 2367565 w 5797183"/>
                <a:gd name="connsiteY0" fmla="*/ 4015740 h 4099667"/>
                <a:gd name="connsiteX1" fmla="*/ 2474245 w 5797183"/>
                <a:gd name="connsiteY1" fmla="*/ 3726180 h 4099667"/>
                <a:gd name="connsiteX2" fmla="*/ 2481865 w 5797183"/>
                <a:gd name="connsiteY2" fmla="*/ 3314700 h 4099667"/>
                <a:gd name="connsiteX3" fmla="*/ 2375185 w 5797183"/>
                <a:gd name="connsiteY3" fmla="*/ 3055620 h 4099667"/>
                <a:gd name="connsiteX4" fmla="*/ 2230405 w 5797183"/>
                <a:gd name="connsiteY4" fmla="*/ 2651760 h 4099667"/>
                <a:gd name="connsiteX5" fmla="*/ 2253265 w 5797183"/>
                <a:gd name="connsiteY5" fmla="*/ 2171700 h 4099667"/>
                <a:gd name="connsiteX6" fmla="*/ 2177065 w 5797183"/>
                <a:gd name="connsiteY6" fmla="*/ 1836420 h 4099667"/>
                <a:gd name="connsiteX7" fmla="*/ 2077052 w 5797183"/>
                <a:gd name="connsiteY7" fmla="*/ 1676400 h 4099667"/>
                <a:gd name="connsiteX8" fmla="*/ 2003710 w 5797183"/>
                <a:gd name="connsiteY8" fmla="*/ 1338262 h 4099667"/>
                <a:gd name="connsiteX9" fmla="*/ 1948465 w 5797183"/>
                <a:gd name="connsiteY9" fmla="*/ 975360 h 4099667"/>
                <a:gd name="connsiteX10" fmla="*/ 1750345 w 5797183"/>
                <a:gd name="connsiteY10" fmla="*/ 1066800 h 4099667"/>
                <a:gd name="connsiteX11" fmla="*/ 1620805 w 5797183"/>
                <a:gd name="connsiteY11" fmla="*/ 1341120 h 4099667"/>
                <a:gd name="connsiteX12" fmla="*/ 1605565 w 5797183"/>
                <a:gd name="connsiteY12" fmla="*/ 1767840 h 4099667"/>
                <a:gd name="connsiteX13" fmla="*/ 1491265 w 5797183"/>
                <a:gd name="connsiteY13" fmla="*/ 2110740 h 4099667"/>
                <a:gd name="connsiteX14" fmla="*/ 1171225 w 5797183"/>
                <a:gd name="connsiteY14" fmla="*/ 2316480 h 4099667"/>
                <a:gd name="connsiteX15" fmla="*/ 867695 w 5797183"/>
                <a:gd name="connsiteY15" fmla="*/ 2369820 h 4099667"/>
                <a:gd name="connsiteX16" fmla="*/ 538765 w 5797183"/>
                <a:gd name="connsiteY16" fmla="*/ 2202180 h 4099667"/>
                <a:gd name="connsiteX17" fmla="*/ 538765 w 5797183"/>
                <a:gd name="connsiteY17" fmla="*/ 1790700 h 4099667"/>
                <a:gd name="connsiteX18" fmla="*/ 904525 w 5797183"/>
                <a:gd name="connsiteY18" fmla="*/ 1501140 h 4099667"/>
                <a:gd name="connsiteX19" fmla="*/ 1201705 w 5797183"/>
                <a:gd name="connsiteY19" fmla="*/ 1432560 h 4099667"/>
                <a:gd name="connsiteX20" fmla="*/ 1460785 w 5797183"/>
                <a:gd name="connsiteY20" fmla="*/ 1295400 h 4099667"/>
                <a:gd name="connsiteX21" fmla="*/ 1719865 w 5797183"/>
                <a:gd name="connsiteY21" fmla="*/ 922020 h 4099667"/>
                <a:gd name="connsiteX22" fmla="*/ 1796065 w 5797183"/>
                <a:gd name="connsiteY22" fmla="*/ 807720 h 4099667"/>
                <a:gd name="connsiteX23" fmla="*/ 1498885 w 5797183"/>
                <a:gd name="connsiteY23" fmla="*/ 655320 h 4099667"/>
                <a:gd name="connsiteX24" fmla="*/ 1018825 w 5797183"/>
                <a:gd name="connsiteY24" fmla="*/ 579120 h 4099667"/>
                <a:gd name="connsiteX25" fmla="*/ 424465 w 5797183"/>
                <a:gd name="connsiteY25" fmla="*/ 800100 h 4099667"/>
                <a:gd name="connsiteX26" fmla="*/ 310165 w 5797183"/>
                <a:gd name="connsiteY26" fmla="*/ 1272540 h 4099667"/>
                <a:gd name="connsiteX27" fmla="*/ 462565 w 5797183"/>
                <a:gd name="connsiteY27" fmla="*/ 1440180 h 4099667"/>
                <a:gd name="connsiteX28" fmla="*/ 729265 w 5797183"/>
                <a:gd name="connsiteY28" fmla="*/ 1348740 h 4099667"/>
                <a:gd name="connsiteX29" fmla="*/ 630205 w 5797183"/>
                <a:gd name="connsiteY29" fmla="*/ 1493520 h 4099667"/>
                <a:gd name="connsiteX30" fmla="*/ 835945 w 5797183"/>
                <a:gd name="connsiteY30" fmla="*/ 1485900 h 4099667"/>
                <a:gd name="connsiteX31" fmla="*/ 645445 w 5797183"/>
                <a:gd name="connsiteY31" fmla="*/ 1645920 h 4099667"/>
                <a:gd name="connsiteX32" fmla="*/ 508285 w 5797183"/>
                <a:gd name="connsiteY32" fmla="*/ 1874520 h 4099667"/>
                <a:gd name="connsiteX33" fmla="*/ 538765 w 5797183"/>
                <a:gd name="connsiteY33" fmla="*/ 2194560 h 4099667"/>
                <a:gd name="connsiteX34" fmla="*/ 592105 w 5797183"/>
                <a:gd name="connsiteY34" fmla="*/ 2331720 h 4099667"/>
                <a:gd name="connsiteX35" fmla="*/ 470185 w 5797183"/>
                <a:gd name="connsiteY35" fmla="*/ 2270760 h 4099667"/>
                <a:gd name="connsiteX36" fmla="*/ 401605 w 5797183"/>
                <a:gd name="connsiteY36" fmla="*/ 2057400 h 4099667"/>
                <a:gd name="connsiteX37" fmla="*/ 386365 w 5797183"/>
                <a:gd name="connsiteY37" fmla="*/ 2240280 h 4099667"/>
                <a:gd name="connsiteX38" fmla="*/ 321595 w 5797183"/>
                <a:gd name="connsiteY38" fmla="*/ 2010410 h 4099667"/>
                <a:gd name="connsiteX39" fmla="*/ 218725 w 5797183"/>
                <a:gd name="connsiteY39" fmla="*/ 1744980 h 4099667"/>
                <a:gd name="connsiteX40" fmla="*/ 12985 w 5797183"/>
                <a:gd name="connsiteY40" fmla="*/ 1363980 h 4099667"/>
                <a:gd name="connsiteX41" fmla="*/ 66325 w 5797183"/>
                <a:gd name="connsiteY41" fmla="*/ 815340 h 4099667"/>
                <a:gd name="connsiteX42" fmla="*/ 432085 w 5797183"/>
                <a:gd name="connsiteY42" fmla="*/ 480060 h 4099667"/>
                <a:gd name="connsiteX43" fmla="*/ 1056925 w 5797183"/>
                <a:gd name="connsiteY43" fmla="*/ 243840 h 4099667"/>
                <a:gd name="connsiteX44" fmla="*/ 1506505 w 5797183"/>
                <a:gd name="connsiteY44" fmla="*/ 274320 h 4099667"/>
                <a:gd name="connsiteX45" fmla="*/ 1895125 w 5797183"/>
                <a:gd name="connsiteY45" fmla="*/ 281940 h 4099667"/>
                <a:gd name="connsiteX46" fmla="*/ 2558065 w 5797183"/>
                <a:gd name="connsiteY46" fmla="*/ 22860 h 4099667"/>
                <a:gd name="connsiteX47" fmla="*/ 3160045 w 5797183"/>
                <a:gd name="connsiteY47" fmla="*/ 0 h 4099667"/>
                <a:gd name="connsiteX48" fmla="*/ 3769645 w 5797183"/>
                <a:gd name="connsiteY48" fmla="*/ 213360 h 4099667"/>
                <a:gd name="connsiteX49" fmla="*/ 3990625 w 5797183"/>
                <a:gd name="connsiteY49" fmla="*/ 274320 h 4099667"/>
                <a:gd name="connsiteX50" fmla="*/ 4310665 w 5797183"/>
                <a:gd name="connsiteY50" fmla="*/ 251460 h 4099667"/>
                <a:gd name="connsiteX51" fmla="*/ 4988845 w 5797183"/>
                <a:gd name="connsiteY51" fmla="*/ 304800 h 4099667"/>
                <a:gd name="connsiteX52" fmla="*/ 5796565 w 5797183"/>
                <a:gd name="connsiteY52" fmla="*/ 1097280 h 4099667"/>
                <a:gd name="connsiteX53" fmla="*/ 5484145 w 5797183"/>
                <a:gd name="connsiteY53" fmla="*/ 1950720 h 4099667"/>
                <a:gd name="connsiteX54" fmla="*/ 5468905 w 5797183"/>
                <a:gd name="connsiteY54" fmla="*/ 2225040 h 4099667"/>
                <a:gd name="connsiteX55" fmla="*/ 5380322 w 5797183"/>
                <a:gd name="connsiteY55" fmla="*/ 2169795 h 4099667"/>
                <a:gd name="connsiteX56" fmla="*/ 5202205 w 5797183"/>
                <a:gd name="connsiteY56" fmla="*/ 2270760 h 4099667"/>
                <a:gd name="connsiteX57" fmla="*/ 5362225 w 5797183"/>
                <a:gd name="connsiteY57" fmla="*/ 1920240 h 4099667"/>
                <a:gd name="connsiteX58" fmla="*/ 5141245 w 5797183"/>
                <a:gd name="connsiteY58" fmla="*/ 1630680 h 4099667"/>
                <a:gd name="connsiteX59" fmla="*/ 4981225 w 5797183"/>
                <a:gd name="connsiteY59" fmla="*/ 1493520 h 4099667"/>
                <a:gd name="connsiteX60" fmla="*/ 5194585 w 5797183"/>
                <a:gd name="connsiteY60" fmla="*/ 1508760 h 4099667"/>
                <a:gd name="connsiteX61" fmla="*/ 5118385 w 5797183"/>
                <a:gd name="connsiteY61" fmla="*/ 1463040 h 4099667"/>
                <a:gd name="connsiteX62" fmla="*/ 5339365 w 5797183"/>
                <a:gd name="connsiteY62" fmla="*/ 1424940 h 4099667"/>
                <a:gd name="connsiteX63" fmla="*/ 5514625 w 5797183"/>
                <a:gd name="connsiteY63" fmla="*/ 1272540 h 4099667"/>
                <a:gd name="connsiteX64" fmla="*/ 5423185 w 5797183"/>
                <a:gd name="connsiteY64" fmla="*/ 838200 h 4099667"/>
                <a:gd name="connsiteX65" fmla="*/ 4897405 w 5797183"/>
                <a:gd name="connsiteY65" fmla="*/ 594360 h 4099667"/>
                <a:gd name="connsiteX66" fmla="*/ 4295425 w 5797183"/>
                <a:gd name="connsiteY66" fmla="*/ 662940 h 4099667"/>
                <a:gd name="connsiteX67" fmla="*/ 4066825 w 5797183"/>
                <a:gd name="connsiteY67" fmla="*/ 830580 h 4099667"/>
                <a:gd name="connsiteX68" fmla="*/ 4364005 w 5797183"/>
                <a:gd name="connsiteY68" fmla="*/ 1295400 h 4099667"/>
                <a:gd name="connsiteX69" fmla="*/ 4691665 w 5797183"/>
                <a:gd name="connsiteY69" fmla="*/ 1432560 h 4099667"/>
                <a:gd name="connsiteX70" fmla="*/ 4981225 w 5797183"/>
                <a:gd name="connsiteY70" fmla="*/ 1516380 h 4099667"/>
                <a:gd name="connsiteX71" fmla="*/ 5286025 w 5797183"/>
                <a:gd name="connsiteY71" fmla="*/ 1775460 h 4099667"/>
                <a:gd name="connsiteX72" fmla="*/ 5316505 w 5797183"/>
                <a:gd name="connsiteY72" fmla="*/ 2065020 h 4099667"/>
                <a:gd name="connsiteX73" fmla="*/ 5019325 w 5797183"/>
                <a:gd name="connsiteY73" fmla="*/ 2316480 h 4099667"/>
                <a:gd name="connsiteX74" fmla="*/ 4553235 w 5797183"/>
                <a:gd name="connsiteY74" fmla="*/ 2278380 h 4099667"/>
                <a:gd name="connsiteX75" fmla="*/ 4266215 w 5797183"/>
                <a:gd name="connsiteY75" fmla="*/ 1905000 h 4099667"/>
                <a:gd name="connsiteX76" fmla="*/ 4226845 w 5797183"/>
                <a:gd name="connsiteY76" fmla="*/ 1417320 h 4099667"/>
                <a:gd name="connsiteX77" fmla="*/ 4112545 w 5797183"/>
                <a:gd name="connsiteY77" fmla="*/ 1188720 h 4099667"/>
                <a:gd name="connsiteX78" fmla="*/ 3922045 w 5797183"/>
                <a:gd name="connsiteY78" fmla="*/ 982980 h 4099667"/>
                <a:gd name="connsiteX79" fmla="*/ 3762025 w 5797183"/>
                <a:gd name="connsiteY79" fmla="*/ 1638300 h 4099667"/>
                <a:gd name="connsiteX80" fmla="*/ 3571525 w 5797183"/>
                <a:gd name="connsiteY80" fmla="*/ 2049780 h 4099667"/>
                <a:gd name="connsiteX81" fmla="*/ 3563905 w 5797183"/>
                <a:gd name="connsiteY81" fmla="*/ 2735580 h 4099667"/>
                <a:gd name="connsiteX82" fmla="*/ 3403885 w 5797183"/>
                <a:gd name="connsiteY82" fmla="*/ 3147060 h 4099667"/>
                <a:gd name="connsiteX83" fmla="*/ 3335305 w 5797183"/>
                <a:gd name="connsiteY83" fmla="*/ 3657600 h 4099667"/>
                <a:gd name="connsiteX84" fmla="*/ 3480085 w 5797183"/>
                <a:gd name="connsiteY84" fmla="*/ 4000500 h 4099667"/>
                <a:gd name="connsiteX85" fmla="*/ 3441985 w 5797183"/>
                <a:gd name="connsiteY85" fmla="*/ 4023360 h 4099667"/>
                <a:gd name="connsiteX86" fmla="*/ 3205765 w 5797183"/>
                <a:gd name="connsiteY86" fmla="*/ 4046220 h 4099667"/>
                <a:gd name="connsiteX87" fmla="*/ 2923825 w 5797183"/>
                <a:gd name="connsiteY87" fmla="*/ 4099560 h 4099667"/>
                <a:gd name="connsiteX88" fmla="*/ 2679985 w 5797183"/>
                <a:gd name="connsiteY88" fmla="*/ 4030980 h 4099667"/>
                <a:gd name="connsiteX89" fmla="*/ 2466625 w 5797183"/>
                <a:gd name="connsiteY89" fmla="*/ 4061460 h 4099667"/>
                <a:gd name="connsiteX90" fmla="*/ 2367565 w 5797183"/>
                <a:gd name="connsiteY90" fmla="*/ 4015740 h 4099667"/>
                <a:gd name="connsiteX0" fmla="*/ 2367565 w 5797188"/>
                <a:gd name="connsiteY0" fmla="*/ 4015740 h 4099667"/>
                <a:gd name="connsiteX1" fmla="*/ 2474245 w 5797188"/>
                <a:gd name="connsiteY1" fmla="*/ 3726180 h 4099667"/>
                <a:gd name="connsiteX2" fmla="*/ 2481865 w 5797188"/>
                <a:gd name="connsiteY2" fmla="*/ 3314700 h 4099667"/>
                <a:gd name="connsiteX3" fmla="*/ 2375185 w 5797188"/>
                <a:gd name="connsiteY3" fmla="*/ 3055620 h 4099667"/>
                <a:gd name="connsiteX4" fmla="*/ 2230405 w 5797188"/>
                <a:gd name="connsiteY4" fmla="*/ 2651760 h 4099667"/>
                <a:gd name="connsiteX5" fmla="*/ 2253265 w 5797188"/>
                <a:gd name="connsiteY5" fmla="*/ 2171700 h 4099667"/>
                <a:gd name="connsiteX6" fmla="*/ 2177065 w 5797188"/>
                <a:gd name="connsiteY6" fmla="*/ 1836420 h 4099667"/>
                <a:gd name="connsiteX7" fmla="*/ 2077052 w 5797188"/>
                <a:gd name="connsiteY7" fmla="*/ 1676400 h 4099667"/>
                <a:gd name="connsiteX8" fmla="*/ 2003710 w 5797188"/>
                <a:gd name="connsiteY8" fmla="*/ 1338262 h 4099667"/>
                <a:gd name="connsiteX9" fmla="*/ 1948465 w 5797188"/>
                <a:gd name="connsiteY9" fmla="*/ 975360 h 4099667"/>
                <a:gd name="connsiteX10" fmla="*/ 1750345 w 5797188"/>
                <a:gd name="connsiteY10" fmla="*/ 1066800 h 4099667"/>
                <a:gd name="connsiteX11" fmla="*/ 1620805 w 5797188"/>
                <a:gd name="connsiteY11" fmla="*/ 1341120 h 4099667"/>
                <a:gd name="connsiteX12" fmla="*/ 1605565 w 5797188"/>
                <a:gd name="connsiteY12" fmla="*/ 1767840 h 4099667"/>
                <a:gd name="connsiteX13" fmla="*/ 1491265 w 5797188"/>
                <a:gd name="connsiteY13" fmla="*/ 2110740 h 4099667"/>
                <a:gd name="connsiteX14" fmla="*/ 1171225 w 5797188"/>
                <a:gd name="connsiteY14" fmla="*/ 2316480 h 4099667"/>
                <a:gd name="connsiteX15" fmla="*/ 867695 w 5797188"/>
                <a:gd name="connsiteY15" fmla="*/ 2369820 h 4099667"/>
                <a:gd name="connsiteX16" fmla="*/ 538765 w 5797188"/>
                <a:gd name="connsiteY16" fmla="*/ 2202180 h 4099667"/>
                <a:gd name="connsiteX17" fmla="*/ 538765 w 5797188"/>
                <a:gd name="connsiteY17" fmla="*/ 1790700 h 4099667"/>
                <a:gd name="connsiteX18" fmla="*/ 904525 w 5797188"/>
                <a:gd name="connsiteY18" fmla="*/ 1501140 h 4099667"/>
                <a:gd name="connsiteX19" fmla="*/ 1201705 w 5797188"/>
                <a:gd name="connsiteY19" fmla="*/ 1432560 h 4099667"/>
                <a:gd name="connsiteX20" fmla="*/ 1460785 w 5797188"/>
                <a:gd name="connsiteY20" fmla="*/ 1295400 h 4099667"/>
                <a:gd name="connsiteX21" fmla="*/ 1719865 w 5797188"/>
                <a:gd name="connsiteY21" fmla="*/ 922020 h 4099667"/>
                <a:gd name="connsiteX22" fmla="*/ 1796065 w 5797188"/>
                <a:gd name="connsiteY22" fmla="*/ 807720 h 4099667"/>
                <a:gd name="connsiteX23" fmla="*/ 1498885 w 5797188"/>
                <a:gd name="connsiteY23" fmla="*/ 655320 h 4099667"/>
                <a:gd name="connsiteX24" fmla="*/ 1018825 w 5797188"/>
                <a:gd name="connsiteY24" fmla="*/ 579120 h 4099667"/>
                <a:gd name="connsiteX25" fmla="*/ 424465 w 5797188"/>
                <a:gd name="connsiteY25" fmla="*/ 800100 h 4099667"/>
                <a:gd name="connsiteX26" fmla="*/ 310165 w 5797188"/>
                <a:gd name="connsiteY26" fmla="*/ 1272540 h 4099667"/>
                <a:gd name="connsiteX27" fmla="*/ 462565 w 5797188"/>
                <a:gd name="connsiteY27" fmla="*/ 1440180 h 4099667"/>
                <a:gd name="connsiteX28" fmla="*/ 729265 w 5797188"/>
                <a:gd name="connsiteY28" fmla="*/ 1348740 h 4099667"/>
                <a:gd name="connsiteX29" fmla="*/ 630205 w 5797188"/>
                <a:gd name="connsiteY29" fmla="*/ 1493520 h 4099667"/>
                <a:gd name="connsiteX30" fmla="*/ 835945 w 5797188"/>
                <a:gd name="connsiteY30" fmla="*/ 1485900 h 4099667"/>
                <a:gd name="connsiteX31" fmla="*/ 645445 w 5797188"/>
                <a:gd name="connsiteY31" fmla="*/ 1645920 h 4099667"/>
                <a:gd name="connsiteX32" fmla="*/ 508285 w 5797188"/>
                <a:gd name="connsiteY32" fmla="*/ 1874520 h 4099667"/>
                <a:gd name="connsiteX33" fmla="*/ 538765 w 5797188"/>
                <a:gd name="connsiteY33" fmla="*/ 2194560 h 4099667"/>
                <a:gd name="connsiteX34" fmla="*/ 592105 w 5797188"/>
                <a:gd name="connsiteY34" fmla="*/ 2331720 h 4099667"/>
                <a:gd name="connsiteX35" fmla="*/ 470185 w 5797188"/>
                <a:gd name="connsiteY35" fmla="*/ 2270760 h 4099667"/>
                <a:gd name="connsiteX36" fmla="*/ 401605 w 5797188"/>
                <a:gd name="connsiteY36" fmla="*/ 2057400 h 4099667"/>
                <a:gd name="connsiteX37" fmla="*/ 386365 w 5797188"/>
                <a:gd name="connsiteY37" fmla="*/ 2240280 h 4099667"/>
                <a:gd name="connsiteX38" fmla="*/ 321595 w 5797188"/>
                <a:gd name="connsiteY38" fmla="*/ 2010410 h 4099667"/>
                <a:gd name="connsiteX39" fmla="*/ 218725 w 5797188"/>
                <a:gd name="connsiteY39" fmla="*/ 1744980 h 4099667"/>
                <a:gd name="connsiteX40" fmla="*/ 12985 w 5797188"/>
                <a:gd name="connsiteY40" fmla="*/ 1363980 h 4099667"/>
                <a:gd name="connsiteX41" fmla="*/ 66325 w 5797188"/>
                <a:gd name="connsiteY41" fmla="*/ 815340 h 4099667"/>
                <a:gd name="connsiteX42" fmla="*/ 432085 w 5797188"/>
                <a:gd name="connsiteY42" fmla="*/ 480060 h 4099667"/>
                <a:gd name="connsiteX43" fmla="*/ 1056925 w 5797188"/>
                <a:gd name="connsiteY43" fmla="*/ 243840 h 4099667"/>
                <a:gd name="connsiteX44" fmla="*/ 1506505 w 5797188"/>
                <a:gd name="connsiteY44" fmla="*/ 274320 h 4099667"/>
                <a:gd name="connsiteX45" fmla="*/ 1895125 w 5797188"/>
                <a:gd name="connsiteY45" fmla="*/ 281940 h 4099667"/>
                <a:gd name="connsiteX46" fmla="*/ 2558065 w 5797188"/>
                <a:gd name="connsiteY46" fmla="*/ 22860 h 4099667"/>
                <a:gd name="connsiteX47" fmla="*/ 3160045 w 5797188"/>
                <a:gd name="connsiteY47" fmla="*/ 0 h 4099667"/>
                <a:gd name="connsiteX48" fmla="*/ 3769645 w 5797188"/>
                <a:gd name="connsiteY48" fmla="*/ 213360 h 4099667"/>
                <a:gd name="connsiteX49" fmla="*/ 3990625 w 5797188"/>
                <a:gd name="connsiteY49" fmla="*/ 274320 h 4099667"/>
                <a:gd name="connsiteX50" fmla="*/ 4310665 w 5797188"/>
                <a:gd name="connsiteY50" fmla="*/ 251460 h 4099667"/>
                <a:gd name="connsiteX51" fmla="*/ 4988845 w 5797188"/>
                <a:gd name="connsiteY51" fmla="*/ 304800 h 4099667"/>
                <a:gd name="connsiteX52" fmla="*/ 5796565 w 5797188"/>
                <a:gd name="connsiteY52" fmla="*/ 1097280 h 4099667"/>
                <a:gd name="connsiteX53" fmla="*/ 5484145 w 5797188"/>
                <a:gd name="connsiteY53" fmla="*/ 1950720 h 4099667"/>
                <a:gd name="connsiteX54" fmla="*/ 5468905 w 5797188"/>
                <a:gd name="connsiteY54" fmla="*/ 2225040 h 4099667"/>
                <a:gd name="connsiteX55" fmla="*/ 5380322 w 5797188"/>
                <a:gd name="connsiteY55" fmla="*/ 2169795 h 4099667"/>
                <a:gd name="connsiteX56" fmla="*/ 5202205 w 5797188"/>
                <a:gd name="connsiteY56" fmla="*/ 2270760 h 4099667"/>
                <a:gd name="connsiteX57" fmla="*/ 5362225 w 5797188"/>
                <a:gd name="connsiteY57" fmla="*/ 1920240 h 4099667"/>
                <a:gd name="connsiteX58" fmla="*/ 5141245 w 5797188"/>
                <a:gd name="connsiteY58" fmla="*/ 1630680 h 4099667"/>
                <a:gd name="connsiteX59" fmla="*/ 4981225 w 5797188"/>
                <a:gd name="connsiteY59" fmla="*/ 1493520 h 4099667"/>
                <a:gd name="connsiteX60" fmla="*/ 5194585 w 5797188"/>
                <a:gd name="connsiteY60" fmla="*/ 1508760 h 4099667"/>
                <a:gd name="connsiteX61" fmla="*/ 5118385 w 5797188"/>
                <a:gd name="connsiteY61" fmla="*/ 1463040 h 4099667"/>
                <a:gd name="connsiteX62" fmla="*/ 5339365 w 5797188"/>
                <a:gd name="connsiteY62" fmla="*/ 1424940 h 4099667"/>
                <a:gd name="connsiteX63" fmla="*/ 5514625 w 5797188"/>
                <a:gd name="connsiteY63" fmla="*/ 1272540 h 4099667"/>
                <a:gd name="connsiteX64" fmla="*/ 5423185 w 5797188"/>
                <a:gd name="connsiteY64" fmla="*/ 838200 h 4099667"/>
                <a:gd name="connsiteX65" fmla="*/ 4897405 w 5797188"/>
                <a:gd name="connsiteY65" fmla="*/ 594360 h 4099667"/>
                <a:gd name="connsiteX66" fmla="*/ 4295425 w 5797188"/>
                <a:gd name="connsiteY66" fmla="*/ 662940 h 4099667"/>
                <a:gd name="connsiteX67" fmla="*/ 4066825 w 5797188"/>
                <a:gd name="connsiteY67" fmla="*/ 830580 h 4099667"/>
                <a:gd name="connsiteX68" fmla="*/ 4364005 w 5797188"/>
                <a:gd name="connsiteY68" fmla="*/ 1295400 h 4099667"/>
                <a:gd name="connsiteX69" fmla="*/ 4691665 w 5797188"/>
                <a:gd name="connsiteY69" fmla="*/ 1432560 h 4099667"/>
                <a:gd name="connsiteX70" fmla="*/ 4981225 w 5797188"/>
                <a:gd name="connsiteY70" fmla="*/ 1516380 h 4099667"/>
                <a:gd name="connsiteX71" fmla="*/ 5286025 w 5797188"/>
                <a:gd name="connsiteY71" fmla="*/ 1775460 h 4099667"/>
                <a:gd name="connsiteX72" fmla="*/ 5316505 w 5797188"/>
                <a:gd name="connsiteY72" fmla="*/ 2065020 h 4099667"/>
                <a:gd name="connsiteX73" fmla="*/ 5019325 w 5797188"/>
                <a:gd name="connsiteY73" fmla="*/ 2316480 h 4099667"/>
                <a:gd name="connsiteX74" fmla="*/ 4553235 w 5797188"/>
                <a:gd name="connsiteY74" fmla="*/ 2278380 h 4099667"/>
                <a:gd name="connsiteX75" fmla="*/ 4266215 w 5797188"/>
                <a:gd name="connsiteY75" fmla="*/ 1905000 h 4099667"/>
                <a:gd name="connsiteX76" fmla="*/ 4226845 w 5797188"/>
                <a:gd name="connsiteY76" fmla="*/ 1417320 h 4099667"/>
                <a:gd name="connsiteX77" fmla="*/ 4112545 w 5797188"/>
                <a:gd name="connsiteY77" fmla="*/ 1188720 h 4099667"/>
                <a:gd name="connsiteX78" fmla="*/ 3922045 w 5797188"/>
                <a:gd name="connsiteY78" fmla="*/ 982980 h 4099667"/>
                <a:gd name="connsiteX79" fmla="*/ 3762025 w 5797188"/>
                <a:gd name="connsiteY79" fmla="*/ 1638300 h 4099667"/>
                <a:gd name="connsiteX80" fmla="*/ 3571525 w 5797188"/>
                <a:gd name="connsiteY80" fmla="*/ 2049780 h 4099667"/>
                <a:gd name="connsiteX81" fmla="*/ 3563905 w 5797188"/>
                <a:gd name="connsiteY81" fmla="*/ 2735580 h 4099667"/>
                <a:gd name="connsiteX82" fmla="*/ 3403885 w 5797188"/>
                <a:gd name="connsiteY82" fmla="*/ 3147060 h 4099667"/>
                <a:gd name="connsiteX83" fmla="*/ 3335305 w 5797188"/>
                <a:gd name="connsiteY83" fmla="*/ 3657600 h 4099667"/>
                <a:gd name="connsiteX84" fmla="*/ 3480085 w 5797188"/>
                <a:gd name="connsiteY84" fmla="*/ 4000500 h 4099667"/>
                <a:gd name="connsiteX85" fmla="*/ 3441985 w 5797188"/>
                <a:gd name="connsiteY85" fmla="*/ 4023360 h 4099667"/>
                <a:gd name="connsiteX86" fmla="*/ 3205765 w 5797188"/>
                <a:gd name="connsiteY86" fmla="*/ 4046220 h 4099667"/>
                <a:gd name="connsiteX87" fmla="*/ 2923825 w 5797188"/>
                <a:gd name="connsiteY87" fmla="*/ 4099560 h 4099667"/>
                <a:gd name="connsiteX88" fmla="*/ 2679985 w 5797188"/>
                <a:gd name="connsiteY88" fmla="*/ 4030980 h 4099667"/>
                <a:gd name="connsiteX89" fmla="*/ 2466625 w 5797188"/>
                <a:gd name="connsiteY89" fmla="*/ 4061460 h 4099667"/>
                <a:gd name="connsiteX90" fmla="*/ 2367565 w 5797188"/>
                <a:gd name="connsiteY90" fmla="*/ 4015740 h 4099667"/>
                <a:gd name="connsiteX0" fmla="*/ 2367565 w 5797185"/>
                <a:gd name="connsiteY0" fmla="*/ 4015740 h 4099667"/>
                <a:gd name="connsiteX1" fmla="*/ 2474245 w 5797185"/>
                <a:gd name="connsiteY1" fmla="*/ 3726180 h 4099667"/>
                <a:gd name="connsiteX2" fmla="*/ 2481865 w 5797185"/>
                <a:gd name="connsiteY2" fmla="*/ 3314700 h 4099667"/>
                <a:gd name="connsiteX3" fmla="*/ 2375185 w 5797185"/>
                <a:gd name="connsiteY3" fmla="*/ 3055620 h 4099667"/>
                <a:gd name="connsiteX4" fmla="*/ 2230405 w 5797185"/>
                <a:gd name="connsiteY4" fmla="*/ 2651760 h 4099667"/>
                <a:gd name="connsiteX5" fmla="*/ 2253265 w 5797185"/>
                <a:gd name="connsiteY5" fmla="*/ 2171700 h 4099667"/>
                <a:gd name="connsiteX6" fmla="*/ 2177065 w 5797185"/>
                <a:gd name="connsiteY6" fmla="*/ 1836420 h 4099667"/>
                <a:gd name="connsiteX7" fmla="*/ 2077052 w 5797185"/>
                <a:gd name="connsiteY7" fmla="*/ 1676400 h 4099667"/>
                <a:gd name="connsiteX8" fmla="*/ 2003710 w 5797185"/>
                <a:gd name="connsiteY8" fmla="*/ 1338262 h 4099667"/>
                <a:gd name="connsiteX9" fmla="*/ 1948465 w 5797185"/>
                <a:gd name="connsiteY9" fmla="*/ 975360 h 4099667"/>
                <a:gd name="connsiteX10" fmla="*/ 1750345 w 5797185"/>
                <a:gd name="connsiteY10" fmla="*/ 1066800 h 4099667"/>
                <a:gd name="connsiteX11" fmla="*/ 1620805 w 5797185"/>
                <a:gd name="connsiteY11" fmla="*/ 1341120 h 4099667"/>
                <a:gd name="connsiteX12" fmla="*/ 1605565 w 5797185"/>
                <a:gd name="connsiteY12" fmla="*/ 1767840 h 4099667"/>
                <a:gd name="connsiteX13" fmla="*/ 1491265 w 5797185"/>
                <a:gd name="connsiteY13" fmla="*/ 2110740 h 4099667"/>
                <a:gd name="connsiteX14" fmla="*/ 1171225 w 5797185"/>
                <a:gd name="connsiteY14" fmla="*/ 2316480 h 4099667"/>
                <a:gd name="connsiteX15" fmla="*/ 867695 w 5797185"/>
                <a:gd name="connsiteY15" fmla="*/ 2369820 h 4099667"/>
                <a:gd name="connsiteX16" fmla="*/ 538765 w 5797185"/>
                <a:gd name="connsiteY16" fmla="*/ 2202180 h 4099667"/>
                <a:gd name="connsiteX17" fmla="*/ 538765 w 5797185"/>
                <a:gd name="connsiteY17" fmla="*/ 1790700 h 4099667"/>
                <a:gd name="connsiteX18" fmla="*/ 904525 w 5797185"/>
                <a:gd name="connsiteY18" fmla="*/ 1501140 h 4099667"/>
                <a:gd name="connsiteX19" fmla="*/ 1201705 w 5797185"/>
                <a:gd name="connsiteY19" fmla="*/ 1432560 h 4099667"/>
                <a:gd name="connsiteX20" fmla="*/ 1460785 w 5797185"/>
                <a:gd name="connsiteY20" fmla="*/ 1295400 h 4099667"/>
                <a:gd name="connsiteX21" fmla="*/ 1719865 w 5797185"/>
                <a:gd name="connsiteY21" fmla="*/ 922020 h 4099667"/>
                <a:gd name="connsiteX22" fmla="*/ 1796065 w 5797185"/>
                <a:gd name="connsiteY22" fmla="*/ 807720 h 4099667"/>
                <a:gd name="connsiteX23" fmla="*/ 1498885 w 5797185"/>
                <a:gd name="connsiteY23" fmla="*/ 655320 h 4099667"/>
                <a:gd name="connsiteX24" fmla="*/ 1018825 w 5797185"/>
                <a:gd name="connsiteY24" fmla="*/ 579120 h 4099667"/>
                <a:gd name="connsiteX25" fmla="*/ 424465 w 5797185"/>
                <a:gd name="connsiteY25" fmla="*/ 800100 h 4099667"/>
                <a:gd name="connsiteX26" fmla="*/ 310165 w 5797185"/>
                <a:gd name="connsiteY26" fmla="*/ 1272540 h 4099667"/>
                <a:gd name="connsiteX27" fmla="*/ 462565 w 5797185"/>
                <a:gd name="connsiteY27" fmla="*/ 1440180 h 4099667"/>
                <a:gd name="connsiteX28" fmla="*/ 729265 w 5797185"/>
                <a:gd name="connsiteY28" fmla="*/ 1348740 h 4099667"/>
                <a:gd name="connsiteX29" fmla="*/ 630205 w 5797185"/>
                <a:gd name="connsiteY29" fmla="*/ 1493520 h 4099667"/>
                <a:gd name="connsiteX30" fmla="*/ 835945 w 5797185"/>
                <a:gd name="connsiteY30" fmla="*/ 1485900 h 4099667"/>
                <a:gd name="connsiteX31" fmla="*/ 645445 w 5797185"/>
                <a:gd name="connsiteY31" fmla="*/ 1645920 h 4099667"/>
                <a:gd name="connsiteX32" fmla="*/ 508285 w 5797185"/>
                <a:gd name="connsiteY32" fmla="*/ 1874520 h 4099667"/>
                <a:gd name="connsiteX33" fmla="*/ 538765 w 5797185"/>
                <a:gd name="connsiteY33" fmla="*/ 2194560 h 4099667"/>
                <a:gd name="connsiteX34" fmla="*/ 592105 w 5797185"/>
                <a:gd name="connsiteY34" fmla="*/ 2331720 h 4099667"/>
                <a:gd name="connsiteX35" fmla="*/ 470185 w 5797185"/>
                <a:gd name="connsiteY35" fmla="*/ 2270760 h 4099667"/>
                <a:gd name="connsiteX36" fmla="*/ 401605 w 5797185"/>
                <a:gd name="connsiteY36" fmla="*/ 2057400 h 4099667"/>
                <a:gd name="connsiteX37" fmla="*/ 386365 w 5797185"/>
                <a:gd name="connsiteY37" fmla="*/ 2240280 h 4099667"/>
                <a:gd name="connsiteX38" fmla="*/ 321595 w 5797185"/>
                <a:gd name="connsiteY38" fmla="*/ 2010410 h 4099667"/>
                <a:gd name="connsiteX39" fmla="*/ 218725 w 5797185"/>
                <a:gd name="connsiteY39" fmla="*/ 1744980 h 4099667"/>
                <a:gd name="connsiteX40" fmla="*/ 12985 w 5797185"/>
                <a:gd name="connsiteY40" fmla="*/ 1363980 h 4099667"/>
                <a:gd name="connsiteX41" fmla="*/ 66325 w 5797185"/>
                <a:gd name="connsiteY41" fmla="*/ 815340 h 4099667"/>
                <a:gd name="connsiteX42" fmla="*/ 432085 w 5797185"/>
                <a:gd name="connsiteY42" fmla="*/ 480060 h 4099667"/>
                <a:gd name="connsiteX43" fmla="*/ 1056925 w 5797185"/>
                <a:gd name="connsiteY43" fmla="*/ 243840 h 4099667"/>
                <a:gd name="connsiteX44" fmla="*/ 1506505 w 5797185"/>
                <a:gd name="connsiteY44" fmla="*/ 274320 h 4099667"/>
                <a:gd name="connsiteX45" fmla="*/ 1895125 w 5797185"/>
                <a:gd name="connsiteY45" fmla="*/ 281940 h 4099667"/>
                <a:gd name="connsiteX46" fmla="*/ 2558065 w 5797185"/>
                <a:gd name="connsiteY46" fmla="*/ 22860 h 4099667"/>
                <a:gd name="connsiteX47" fmla="*/ 3160045 w 5797185"/>
                <a:gd name="connsiteY47" fmla="*/ 0 h 4099667"/>
                <a:gd name="connsiteX48" fmla="*/ 3769645 w 5797185"/>
                <a:gd name="connsiteY48" fmla="*/ 213360 h 4099667"/>
                <a:gd name="connsiteX49" fmla="*/ 3990625 w 5797185"/>
                <a:gd name="connsiteY49" fmla="*/ 274320 h 4099667"/>
                <a:gd name="connsiteX50" fmla="*/ 4301140 w 5797185"/>
                <a:gd name="connsiteY50" fmla="*/ 260985 h 4099667"/>
                <a:gd name="connsiteX51" fmla="*/ 4988845 w 5797185"/>
                <a:gd name="connsiteY51" fmla="*/ 304800 h 4099667"/>
                <a:gd name="connsiteX52" fmla="*/ 5796565 w 5797185"/>
                <a:gd name="connsiteY52" fmla="*/ 1097280 h 4099667"/>
                <a:gd name="connsiteX53" fmla="*/ 5484145 w 5797185"/>
                <a:gd name="connsiteY53" fmla="*/ 1950720 h 4099667"/>
                <a:gd name="connsiteX54" fmla="*/ 5468905 w 5797185"/>
                <a:gd name="connsiteY54" fmla="*/ 2225040 h 4099667"/>
                <a:gd name="connsiteX55" fmla="*/ 5380322 w 5797185"/>
                <a:gd name="connsiteY55" fmla="*/ 2169795 h 4099667"/>
                <a:gd name="connsiteX56" fmla="*/ 5202205 w 5797185"/>
                <a:gd name="connsiteY56" fmla="*/ 2270760 h 4099667"/>
                <a:gd name="connsiteX57" fmla="*/ 5362225 w 5797185"/>
                <a:gd name="connsiteY57" fmla="*/ 1920240 h 4099667"/>
                <a:gd name="connsiteX58" fmla="*/ 5141245 w 5797185"/>
                <a:gd name="connsiteY58" fmla="*/ 1630680 h 4099667"/>
                <a:gd name="connsiteX59" fmla="*/ 4981225 w 5797185"/>
                <a:gd name="connsiteY59" fmla="*/ 1493520 h 4099667"/>
                <a:gd name="connsiteX60" fmla="*/ 5194585 w 5797185"/>
                <a:gd name="connsiteY60" fmla="*/ 1508760 h 4099667"/>
                <a:gd name="connsiteX61" fmla="*/ 5118385 w 5797185"/>
                <a:gd name="connsiteY61" fmla="*/ 1463040 h 4099667"/>
                <a:gd name="connsiteX62" fmla="*/ 5339365 w 5797185"/>
                <a:gd name="connsiteY62" fmla="*/ 1424940 h 4099667"/>
                <a:gd name="connsiteX63" fmla="*/ 5514625 w 5797185"/>
                <a:gd name="connsiteY63" fmla="*/ 1272540 h 4099667"/>
                <a:gd name="connsiteX64" fmla="*/ 5423185 w 5797185"/>
                <a:gd name="connsiteY64" fmla="*/ 838200 h 4099667"/>
                <a:gd name="connsiteX65" fmla="*/ 4897405 w 5797185"/>
                <a:gd name="connsiteY65" fmla="*/ 594360 h 4099667"/>
                <a:gd name="connsiteX66" fmla="*/ 4295425 w 5797185"/>
                <a:gd name="connsiteY66" fmla="*/ 662940 h 4099667"/>
                <a:gd name="connsiteX67" fmla="*/ 4066825 w 5797185"/>
                <a:gd name="connsiteY67" fmla="*/ 830580 h 4099667"/>
                <a:gd name="connsiteX68" fmla="*/ 4364005 w 5797185"/>
                <a:gd name="connsiteY68" fmla="*/ 1295400 h 4099667"/>
                <a:gd name="connsiteX69" fmla="*/ 4691665 w 5797185"/>
                <a:gd name="connsiteY69" fmla="*/ 1432560 h 4099667"/>
                <a:gd name="connsiteX70" fmla="*/ 4981225 w 5797185"/>
                <a:gd name="connsiteY70" fmla="*/ 1516380 h 4099667"/>
                <a:gd name="connsiteX71" fmla="*/ 5286025 w 5797185"/>
                <a:gd name="connsiteY71" fmla="*/ 1775460 h 4099667"/>
                <a:gd name="connsiteX72" fmla="*/ 5316505 w 5797185"/>
                <a:gd name="connsiteY72" fmla="*/ 2065020 h 4099667"/>
                <a:gd name="connsiteX73" fmla="*/ 5019325 w 5797185"/>
                <a:gd name="connsiteY73" fmla="*/ 2316480 h 4099667"/>
                <a:gd name="connsiteX74" fmla="*/ 4553235 w 5797185"/>
                <a:gd name="connsiteY74" fmla="*/ 2278380 h 4099667"/>
                <a:gd name="connsiteX75" fmla="*/ 4266215 w 5797185"/>
                <a:gd name="connsiteY75" fmla="*/ 1905000 h 4099667"/>
                <a:gd name="connsiteX76" fmla="*/ 4226845 w 5797185"/>
                <a:gd name="connsiteY76" fmla="*/ 1417320 h 4099667"/>
                <a:gd name="connsiteX77" fmla="*/ 4112545 w 5797185"/>
                <a:gd name="connsiteY77" fmla="*/ 1188720 h 4099667"/>
                <a:gd name="connsiteX78" fmla="*/ 3922045 w 5797185"/>
                <a:gd name="connsiteY78" fmla="*/ 982980 h 4099667"/>
                <a:gd name="connsiteX79" fmla="*/ 3762025 w 5797185"/>
                <a:gd name="connsiteY79" fmla="*/ 1638300 h 4099667"/>
                <a:gd name="connsiteX80" fmla="*/ 3571525 w 5797185"/>
                <a:gd name="connsiteY80" fmla="*/ 2049780 h 4099667"/>
                <a:gd name="connsiteX81" fmla="*/ 3563905 w 5797185"/>
                <a:gd name="connsiteY81" fmla="*/ 2735580 h 4099667"/>
                <a:gd name="connsiteX82" fmla="*/ 3403885 w 5797185"/>
                <a:gd name="connsiteY82" fmla="*/ 3147060 h 4099667"/>
                <a:gd name="connsiteX83" fmla="*/ 3335305 w 5797185"/>
                <a:gd name="connsiteY83" fmla="*/ 3657600 h 4099667"/>
                <a:gd name="connsiteX84" fmla="*/ 3480085 w 5797185"/>
                <a:gd name="connsiteY84" fmla="*/ 4000500 h 4099667"/>
                <a:gd name="connsiteX85" fmla="*/ 3441985 w 5797185"/>
                <a:gd name="connsiteY85" fmla="*/ 4023360 h 4099667"/>
                <a:gd name="connsiteX86" fmla="*/ 3205765 w 5797185"/>
                <a:gd name="connsiteY86" fmla="*/ 4046220 h 4099667"/>
                <a:gd name="connsiteX87" fmla="*/ 2923825 w 5797185"/>
                <a:gd name="connsiteY87" fmla="*/ 4099560 h 4099667"/>
                <a:gd name="connsiteX88" fmla="*/ 2679985 w 5797185"/>
                <a:gd name="connsiteY88" fmla="*/ 4030980 h 4099667"/>
                <a:gd name="connsiteX89" fmla="*/ 2466625 w 5797185"/>
                <a:gd name="connsiteY89" fmla="*/ 4061460 h 4099667"/>
                <a:gd name="connsiteX90" fmla="*/ 2367565 w 5797185"/>
                <a:gd name="connsiteY90" fmla="*/ 4015740 h 4099667"/>
                <a:gd name="connsiteX0" fmla="*/ 2367565 w 5797185"/>
                <a:gd name="connsiteY0" fmla="*/ 4033387 h 4117314"/>
                <a:gd name="connsiteX1" fmla="*/ 2474245 w 5797185"/>
                <a:gd name="connsiteY1" fmla="*/ 3743827 h 4117314"/>
                <a:gd name="connsiteX2" fmla="*/ 2481865 w 5797185"/>
                <a:gd name="connsiteY2" fmla="*/ 3332347 h 4117314"/>
                <a:gd name="connsiteX3" fmla="*/ 2375185 w 5797185"/>
                <a:gd name="connsiteY3" fmla="*/ 3073267 h 4117314"/>
                <a:gd name="connsiteX4" fmla="*/ 2230405 w 5797185"/>
                <a:gd name="connsiteY4" fmla="*/ 2669407 h 4117314"/>
                <a:gd name="connsiteX5" fmla="*/ 2253265 w 5797185"/>
                <a:gd name="connsiteY5" fmla="*/ 2189347 h 4117314"/>
                <a:gd name="connsiteX6" fmla="*/ 2177065 w 5797185"/>
                <a:gd name="connsiteY6" fmla="*/ 1854067 h 4117314"/>
                <a:gd name="connsiteX7" fmla="*/ 2077052 w 5797185"/>
                <a:gd name="connsiteY7" fmla="*/ 1694047 h 4117314"/>
                <a:gd name="connsiteX8" fmla="*/ 2003710 w 5797185"/>
                <a:gd name="connsiteY8" fmla="*/ 1355909 h 4117314"/>
                <a:gd name="connsiteX9" fmla="*/ 1948465 w 5797185"/>
                <a:gd name="connsiteY9" fmla="*/ 993007 h 4117314"/>
                <a:gd name="connsiteX10" fmla="*/ 1750345 w 5797185"/>
                <a:gd name="connsiteY10" fmla="*/ 1084447 h 4117314"/>
                <a:gd name="connsiteX11" fmla="*/ 1620805 w 5797185"/>
                <a:gd name="connsiteY11" fmla="*/ 1358767 h 4117314"/>
                <a:gd name="connsiteX12" fmla="*/ 1605565 w 5797185"/>
                <a:gd name="connsiteY12" fmla="*/ 1785487 h 4117314"/>
                <a:gd name="connsiteX13" fmla="*/ 1491265 w 5797185"/>
                <a:gd name="connsiteY13" fmla="*/ 2128387 h 4117314"/>
                <a:gd name="connsiteX14" fmla="*/ 1171225 w 5797185"/>
                <a:gd name="connsiteY14" fmla="*/ 2334127 h 4117314"/>
                <a:gd name="connsiteX15" fmla="*/ 867695 w 5797185"/>
                <a:gd name="connsiteY15" fmla="*/ 2387467 h 4117314"/>
                <a:gd name="connsiteX16" fmla="*/ 538765 w 5797185"/>
                <a:gd name="connsiteY16" fmla="*/ 2219827 h 4117314"/>
                <a:gd name="connsiteX17" fmla="*/ 538765 w 5797185"/>
                <a:gd name="connsiteY17" fmla="*/ 1808347 h 4117314"/>
                <a:gd name="connsiteX18" fmla="*/ 904525 w 5797185"/>
                <a:gd name="connsiteY18" fmla="*/ 1518787 h 4117314"/>
                <a:gd name="connsiteX19" fmla="*/ 1201705 w 5797185"/>
                <a:gd name="connsiteY19" fmla="*/ 1450207 h 4117314"/>
                <a:gd name="connsiteX20" fmla="*/ 1460785 w 5797185"/>
                <a:gd name="connsiteY20" fmla="*/ 1313047 h 4117314"/>
                <a:gd name="connsiteX21" fmla="*/ 1719865 w 5797185"/>
                <a:gd name="connsiteY21" fmla="*/ 939667 h 4117314"/>
                <a:gd name="connsiteX22" fmla="*/ 1796065 w 5797185"/>
                <a:gd name="connsiteY22" fmla="*/ 825367 h 4117314"/>
                <a:gd name="connsiteX23" fmla="*/ 1498885 w 5797185"/>
                <a:gd name="connsiteY23" fmla="*/ 672967 h 4117314"/>
                <a:gd name="connsiteX24" fmla="*/ 1018825 w 5797185"/>
                <a:gd name="connsiteY24" fmla="*/ 596767 h 4117314"/>
                <a:gd name="connsiteX25" fmla="*/ 424465 w 5797185"/>
                <a:gd name="connsiteY25" fmla="*/ 817747 h 4117314"/>
                <a:gd name="connsiteX26" fmla="*/ 310165 w 5797185"/>
                <a:gd name="connsiteY26" fmla="*/ 1290187 h 4117314"/>
                <a:gd name="connsiteX27" fmla="*/ 462565 w 5797185"/>
                <a:gd name="connsiteY27" fmla="*/ 1457827 h 4117314"/>
                <a:gd name="connsiteX28" fmla="*/ 729265 w 5797185"/>
                <a:gd name="connsiteY28" fmla="*/ 1366387 h 4117314"/>
                <a:gd name="connsiteX29" fmla="*/ 630205 w 5797185"/>
                <a:gd name="connsiteY29" fmla="*/ 1511167 h 4117314"/>
                <a:gd name="connsiteX30" fmla="*/ 835945 w 5797185"/>
                <a:gd name="connsiteY30" fmla="*/ 1503547 h 4117314"/>
                <a:gd name="connsiteX31" fmla="*/ 645445 w 5797185"/>
                <a:gd name="connsiteY31" fmla="*/ 1663567 h 4117314"/>
                <a:gd name="connsiteX32" fmla="*/ 508285 w 5797185"/>
                <a:gd name="connsiteY32" fmla="*/ 1892167 h 4117314"/>
                <a:gd name="connsiteX33" fmla="*/ 538765 w 5797185"/>
                <a:gd name="connsiteY33" fmla="*/ 2212207 h 4117314"/>
                <a:gd name="connsiteX34" fmla="*/ 592105 w 5797185"/>
                <a:gd name="connsiteY34" fmla="*/ 2349367 h 4117314"/>
                <a:gd name="connsiteX35" fmla="*/ 470185 w 5797185"/>
                <a:gd name="connsiteY35" fmla="*/ 2288407 h 4117314"/>
                <a:gd name="connsiteX36" fmla="*/ 401605 w 5797185"/>
                <a:gd name="connsiteY36" fmla="*/ 2075047 h 4117314"/>
                <a:gd name="connsiteX37" fmla="*/ 386365 w 5797185"/>
                <a:gd name="connsiteY37" fmla="*/ 2257927 h 4117314"/>
                <a:gd name="connsiteX38" fmla="*/ 321595 w 5797185"/>
                <a:gd name="connsiteY38" fmla="*/ 2028057 h 4117314"/>
                <a:gd name="connsiteX39" fmla="*/ 218725 w 5797185"/>
                <a:gd name="connsiteY39" fmla="*/ 1762627 h 4117314"/>
                <a:gd name="connsiteX40" fmla="*/ 12985 w 5797185"/>
                <a:gd name="connsiteY40" fmla="*/ 1381627 h 4117314"/>
                <a:gd name="connsiteX41" fmla="*/ 66325 w 5797185"/>
                <a:gd name="connsiteY41" fmla="*/ 832987 h 4117314"/>
                <a:gd name="connsiteX42" fmla="*/ 432085 w 5797185"/>
                <a:gd name="connsiteY42" fmla="*/ 497707 h 4117314"/>
                <a:gd name="connsiteX43" fmla="*/ 1056925 w 5797185"/>
                <a:gd name="connsiteY43" fmla="*/ 261487 h 4117314"/>
                <a:gd name="connsiteX44" fmla="*/ 1506505 w 5797185"/>
                <a:gd name="connsiteY44" fmla="*/ 291967 h 4117314"/>
                <a:gd name="connsiteX45" fmla="*/ 1885600 w 5797185"/>
                <a:gd name="connsiteY45" fmla="*/ 266250 h 4117314"/>
                <a:gd name="connsiteX46" fmla="*/ 2558065 w 5797185"/>
                <a:gd name="connsiteY46" fmla="*/ 40507 h 4117314"/>
                <a:gd name="connsiteX47" fmla="*/ 3160045 w 5797185"/>
                <a:gd name="connsiteY47" fmla="*/ 17647 h 4117314"/>
                <a:gd name="connsiteX48" fmla="*/ 3769645 w 5797185"/>
                <a:gd name="connsiteY48" fmla="*/ 231007 h 4117314"/>
                <a:gd name="connsiteX49" fmla="*/ 3990625 w 5797185"/>
                <a:gd name="connsiteY49" fmla="*/ 291967 h 4117314"/>
                <a:gd name="connsiteX50" fmla="*/ 4301140 w 5797185"/>
                <a:gd name="connsiteY50" fmla="*/ 278632 h 4117314"/>
                <a:gd name="connsiteX51" fmla="*/ 4988845 w 5797185"/>
                <a:gd name="connsiteY51" fmla="*/ 322447 h 4117314"/>
                <a:gd name="connsiteX52" fmla="*/ 5796565 w 5797185"/>
                <a:gd name="connsiteY52" fmla="*/ 1114927 h 4117314"/>
                <a:gd name="connsiteX53" fmla="*/ 5484145 w 5797185"/>
                <a:gd name="connsiteY53" fmla="*/ 1968367 h 4117314"/>
                <a:gd name="connsiteX54" fmla="*/ 5468905 w 5797185"/>
                <a:gd name="connsiteY54" fmla="*/ 2242687 h 4117314"/>
                <a:gd name="connsiteX55" fmla="*/ 5380322 w 5797185"/>
                <a:gd name="connsiteY55" fmla="*/ 2187442 h 4117314"/>
                <a:gd name="connsiteX56" fmla="*/ 5202205 w 5797185"/>
                <a:gd name="connsiteY56" fmla="*/ 2288407 h 4117314"/>
                <a:gd name="connsiteX57" fmla="*/ 5362225 w 5797185"/>
                <a:gd name="connsiteY57" fmla="*/ 1937887 h 4117314"/>
                <a:gd name="connsiteX58" fmla="*/ 5141245 w 5797185"/>
                <a:gd name="connsiteY58" fmla="*/ 1648327 h 4117314"/>
                <a:gd name="connsiteX59" fmla="*/ 4981225 w 5797185"/>
                <a:gd name="connsiteY59" fmla="*/ 1511167 h 4117314"/>
                <a:gd name="connsiteX60" fmla="*/ 5194585 w 5797185"/>
                <a:gd name="connsiteY60" fmla="*/ 1526407 h 4117314"/>
                <a:gd name="connsiteX61" fmla="*/ 5118385 w 5797185"/>
                <a:gd name="connsiteY61" fmla="*/ 1480687 h 4117314"/>
                <a:gd name="connsiteX62" fmla="*/ 5339365 w 5797185"/>
                <a:gd name="connsiteY62" fmla="*/ 1442587 h 4117314"/>
                <a:gd name="connsiteX63" fmla="*/ 5514625 w 5797185"/>
                <a:gd name="connsiteY63" fmla="*/ 1290187 h 4117314"/>
                <a:gd name="connsiteX64" fmla="*/ 5423185 w 5797185"/>
                <a:gd name="connsiteY64" fmla="*/ 855847 h 4117314"/>
                <a:gd name="connsiteX65" fmla="*/ 4897405 w 5797185"/>
                <a:gd name="connsiteY65" fmla="*/ 612007 h 4117314"/>
                <a:gd name="connsiteX66" fmla="*/ 4295425 w 5797185"/>
                <a:gd name="connsiteY66" fmla="*/ 680587 h 4117314"/>
                <a:gd name="connsiteX67" fmla="*/ 4066825 w 5797185"/>
                <a:gd name="connsiteY67" fmla="*/ 848227 h 4117314"/>
                <a:gd name="connsiteX68" fmla="*/ 4364005 w 5797185"/>
                <a:gd name="connsiteY68" fmla="*/ 1313047 h 4117314"/>
                <a:gd name="connsiteX69" fmla="*/ 4691665 w 5797185"/>
                <a:gd name="connsiteY69" fmla="*/ 1450207 h 4117314"/>
                <a:gd name="connsiteX70" fmla="*/ 4981225 w 5797185"/>
                <a:gd name="connsiteY70" fmla="*/ 1534027 h 4117314"/>
                <a:gd name="connsiteX71" fmla="*/ 5286025 w 5797185"/>
                <a:gd name="connsiteY71" fmla="*/ 1793107 h 4117314"/>
                <a:gd name="connsiteX72" fmla="*/ 5316505 w 5797185"/>
                <a:gd name="connsiteY72" fmla="*/ 2082667 h 4117314"/>
                <a:gd name="connsiteX73" fmla="*/ 5019325 w 5797185"/>
                <a:gd name="connsiteY73" fmla="*/ 2334127 h 4117314"/>
                <a:gd name="connsiteX74" fmla="*/ 4553235 w 5797185"/>
                <a:gd name="connsiteY74" fmla="*/ 2296027 h 4117314"/>
                <a:gd name="connsiteX75" fmla="*/ 4266215 w 5797185"/>
                <a:gd name="connsiteY75" fmla="*/ 1922647 h 4117314"/>
                <a:gd name="connsiteX76" fmla="*/ 4226845 w 5797185"/>
                <a:gd name="connsiteY76" fmla="*/ 1434967 h 4117314"/>
                <a:gd name="connsiteX77" fmla="*/ 4112545 w 5797185"/>
                <a:gd name="connsiteY77" fmla="*/ 1206367 h 4117314"/>
                <a:gd name="connsiteX78" fmla="*/ 3922045 w 5797185"/>
                <a:gd name="connsiteY78" fmla="*/ 1000627 h 4117314"/>
                <a:gd name="connsiteX79" fmla="*/ 3762025 w 5797185"/>
                <a:gd name="connsiteY79" fmla="*/ 1655947 h 4117314"/>
                <a:gd name="connsiteX80" fmla="*/ 3571525 w 5797185"/>
                <a:gd name="connsiteY80" fmla="*/ 2067427 h 4117314"/>
                <a:gd name="connsiteX81" fmla="*/ 3563905 w 5797185"/>
                <a:gd name="connsiteY81" fmla="*/ 2753227 h 4117314"/>
                <a:gd name="connsiteX82" fmla="*/ 3403885 w 5797185"/>
                <a:gd name="connsiteY82" fmla="*/ 3164707 h 4117314"/>
                <a:gd name="connsiteX83" fmla="*/ 3335305 w 5797185"/>
                <a:gd name="connsiteY83" fmla="*/ 3675247 h 4117314"/>
                <a:gd name="connsiteX84" fmla="*/ 3480085 w 5797185"/>
                <a:gd name="connsiteY84" fmla="*/ 4018147 h 4117314"/>
                <a:gd name="connsiteX85" fmla="*/ 3441985 w 5797185"/>
                <a:gd name="connsiteY85" fmla="*/ 4041007 h 4117314"/>
                <a:gd name="connsiteX86" fmla="*/ 3205765 w 5797185"/>
                <a:gd name="connsiteY86" fmla="*/ 4063867 h 4117314"/>
                <a:gd name="connsiteX87" fmla="*/ 2923825 w 5797185"/>
                <a:gd name="connsiteY87" fmla="*/ 4117207 h 4117314"/>
                <a:gd name="connsiteX88" fmla="*/ 2679985 w 5797185"/>
                <a:gd name="connsiteY88" fmla="*/ 4048627 h 4117314"/>
                <a:gd name="connsiteX89" fmla="*/ 2466625 w 5797185"/>
                <a:gd name="connsiteY89" fmla="*/ 4079107 h 4117314"/>
                <a:gd name="connsiteX90" fmla="*/ 2367565 w 5797185"/>
                <a:gd name="connsiteY90" fmla="*/ 4033387 h 4117314"/>
                <a:gd name="connsiteX0" fmla="*/ 2367565 w 5797185"/>
                <a:gd name="connsiteY0" fmla="*/ 4033387 h 4117314"/>
                <a:gd name="connsiteX1" fmla="*/ 2474245 w 5797185"/>
                <a:gd name="connsiteY1" fmla="*/ 3743827 h 4117314"/>
                <a:gd name="connsiteX2" fmla="*/ 2481865 w 5797185"/>
                <a:gd name="connsiteY2" fmla="*/ 3332347 h 4117314"/>
                <a:gd name="connsiteX3" fmla="*/ 2375185 w 5797185"/>
                <a:gd name="connsiteY3" fmla="*/ 3073267 h 4117314"/>
                <a:gd name="connsiteX4" fmla="*/ 2230405 w 5797185"/>
                <a:gd name="connsiteY4" fmla="*/ 2669407 h 4117314"/>
                <a:gd name="connsiteX5" fmla="*/ 2253265 w 5797185"/>
                <a:gd name="connsiteY5" fmla="*/ 2189347 h 4117314"/>
                <a:gd name="connsiteX6" fmla="*/ 2177065 w 5797185"/>
                <a:gd name="connsiteY6" fmla="*/ 1854067 h 4117314"/>
                <a:gd name="connsiteX7" fmla="*/ 2077052 w 5797185"/>
                <a:gd name="connsiteY7" fmla="*/ 1694047 h 4117314"/>
                <a:gd name="connsiteX8" fmla="*/ 2003710 w 5797185"/>
                <a:gd name="connsiteY8" fmla="*/ 1355909 h 4117314"/>
                <a:gd name="connsiteX9" fmla="*/ 1948465 w 5797185"/>
                <a:gd name="connsiteY9" fmla="*/ 993007 h 4117314"/>
                <a:gd name="connsiteX10" fmla="*/ 1750345 w 5797185"/>
                <a:gd name="connsiteY10" fmla="*/ 1084447 h 4117314"/>
                <a:gd name="connsiteX11" fmla="*/ 1620805 w 5797185"/>
                <a:gd name="connsiteY11" fmla="*/ 1358767 h 4117314"/>
                <a:gd name="connsiteX12" fmla="*/ 1605565 w 5797185"/>
                <a:gd name="connsiteY12" fmla="*/ 1785487 h 4117314"/>
                <a:gd name="connsiteX13" fmla="*/ 1491265 w 5797185"/>
                <a:gd name="connsiteY13" fmla="*/ 2128387 h 4117314"/>
                <a:gd name="connsiteX14" fmla="*/ 1171225 w 5797185"/>
                <a:gd name="connsiteY14" fmla="*/ 2334127 h 4117314"/>
                <a:gd name="connsiteX15" fmla="*/ 867695 w 5797185"/>
                <a:gd name="connsiteY15" fmla="*/ 2387467 h 4117314"/>
                <a:gd name="connsiteX16" fmla="*/ 538765 w 5797185"/>
                <a:gd name="connsiteY16" fmla="*/ 2219827 h 4117314"/>
                <a:gd name="connsiteX17" fmla="*/ 538765 w 5797185"/>
                <a:gd name="connsiteY17" fmla="*/ 1808347 h 4117314"/>
                <a:gd name="connsiteX18" fmla="*/ 904525 w 5797185"/>
                <a:gd name="connsiteY18" fmla="*/ 1518787 h 4117314"/>
                <a:gd name="connsiteX19" fmla="*/ 1201705 w 5797185"/>
                <a:gd name="connsiteY19" fmla="*/ 1450207 h 4117314"/>
                <a:gd name="connsiteX20" fmla="*/ 1460785 w 5797185"/>
                <a:gd name="connsiteY20" fmla="*/ 1313047 h 4117314"/>
                <a:gd name="connsiteX21" fmla="*/ 1719865 w 5797185"/>
                <a:gd name="connsiteY21" fmla="*/ 939667 h 4117314"/>
                <a:gd name="connsiteX22" fmla="*/ 1796065 w 5797185"/>
                <a:gd name="connsiteY22" fmla="*/ 825367 h 4117314"/>
                <a:gd name="connsiteX23" fmla="*/ 1498885 w 5797185"/>
                <a:gd name="connsiteY23" fmla="*/ 672967 h 4117314"/>
                <a:gd name="connsiteX24" fmla="*/ 1018825 w 5797185"/>
                <a:gd name="connsiteY24" fmla="*/ 596767 h 4117314"/>
                <a:gd name="connsiteX25" fmla="*/ 424465 w 5797185"/>
                <a:gd name="connsiteY25" fmla="*/ 817747 h 4117314"/>
                <a:gd name="connsiteX26" fmla="*/ 310165 w 5797185"/>
                <a:gd name="connsiteY26" fmla="*/ 1290187 h 4117314"/>
                <a:gd name="connsiteX27" fmla="*/ 462565 w 5797185"/>
                <a:gd name="connsiteY27" fmla="*/ 1457827 h 4117314"/>
                <a:gd name="connsiteX28" fmla="*/ 729265 w 5797185"/>
                <a:gd name="connsiteY28" fmla="*/ 1366387 h 4117314"/>
                <a:gd name="connsiteX29" fmla="*/ 630205 w 5797185"/>
                <a:gd name="connsiteY29" fmla="*/ 1511167 h 4117314"/>
                <a:gd name="connsiteX30" fmla="*/ 835945 w 5797185"/>
                <a:gd name="connsiteY30" fmla="*/ 1503547 h 4117314"/>
                <a:gd name="connsiteX31" fmla="*/ 645445 w 5797185"/>
                <a:gd name="connsiteY31" fmla="*/ 1663567 h 4117314"/>
                <a:gd name="connsiteX32" fmla="*/ 508285 w 5797185"/>
                <a:gd name="connsiteY32" fmla="*/ 1892167 h 4117314"/>
                <a:gd name="connsiteX33" fmla="*/ 538765 w 5797185"/>
                <a:gd name="connsiteY33" fmla="*/ 2212207 h 4117314"/>
                <a:gd name="connsiteX34" fmla="*/ 592105 w 5797185"/>
                <a:gd name="connsiteY34" fmla="*/ 2349367 h 4117314"/>
                <a:gd name="connsiteX35" fmla="*/ 470185 w 5797185"/>
                <a:gd name="connsiteY35" fmla="*/ 2288407 h 4117314"/>
                <a:gd name="connsiteX36" fmla="*/ 401605 w 5797185"/>
                <a:gd name="connsiteY36" fmla="*/ 2075047 h 4117314"/>
                <a:gd name="connsiteX37" fmla="*/ 386365 w 5797185"/>
                <a:gd name="connsiteY37" fmla="*/ 2257927 h 4117314"/>
                <a:gd name="connsiteX38" fmla="*/ 321595 w 5797185"/>
                <a:gd name="connsiteY38" fmla="*/ 2028057 h 4117314"/>
                <a:gd name="connsiteX39" fmla="*/ 218725 w 5797185"/>
                <a:gd name="connsiteY39" fmla="*/ 1762627 h 4117314"/>
                <a:gd name="connsiteX40" fmla="*/ 12985 w 5797185"/>
                <a:gd name="connsiteY40" fmla="*/ 1381627 h 4117314"/>
                <a:gd name="connsiteX41" fmla="*/ 66325 w 5797185"/>
                <a:gd name="connsiteY41" fmla="*/ 832987 h 4117314"/>
                <a:gd name="connsiteX42" fmla="*/ 432085 w 5797185"/>
                <a:gd name="connsiteY42" fmla="*/ 497707 h 4117314"/>
                <a:gd name="connsiteX43" fmla="*/ 1056925 w 5797185"/>
                <a:gd name="connsiteY43" fmla="*/ 261487 h 4117314"/>
                <a:gd name="connsiteX44" fmla="*/ 1516030 w 5797185"/>
                <a:gd name="connsiteY44" fmla="*/ 244342 h 4117314"/>
                <a:gd name="connsiteX45" fmla="*/ 1885600 w 5797185"/>
                <a:gd name="connsiteY45" fmla="*/ 266250 h 4117314"/>
                <a:gd name="connsiteX46" fmla="*/ 2558065 w 5797185"/>
                <a:gd name="connsiteY46" fmla="*/ 40507 h 4117314"/>
                <a:gd name="connsiteX47" fmla="*/ 3160045 w 5797185"/>
                <a:gd name="connsiteY47" fmla="*/ 17647 h 4117314"/>
                <a:gd name="connsiteX48" fmla="*/ 3769645 w 5797185"/>
                <a:gd name="connsiteY48" fmla="*/ 231007 h 4117314"/>
                <a:gd name="connsiteX49" fmla="*/ 3990625 w 5797185"/>
                <a:gd name="connsiteY49" fmla="*/ 291967 h 4117314"/>
                <a:gd name="connsiteX50" fmla="*/ 4301140 w 5797185"/>
                <a:gd name="connsiteY50" fmla="*/ 278632 h 4117314"/>
                <a:gd name="connsiteX51" fmla="*/ 4988845 w 5797185"/>
                <a:gd name="connsiteY51" fmla="*/ 322447 h 4117314"/>
                <a:gd name="connsiteX52" fmla="*/ 5796565 w 5797185"/>
                <a:gd name="connsiteY52" fmla="*/ 1114927 h 4117314"/>
                <a:gd name="connsiteX53" fmla="*/ 5484145 w 5797185"/>
                <a:gd name="connsiteY53" fmla="*/ 1968367 h 4117314"/>
                <a:gd name="connsiteX54" fmla="*/ 5468905 w 5797185"/>
                <a:gd name="connsiteY54" fmla="*/ 2242687 h 4117314"/>
                <a:gd name="connsiteX55" fmla="*/ 5380322 w 5797185"/>
                <a:gd name="connsiteY55" fmla="*/ 2187442 h 4117314"/>
                <a:gd name="connsiteX56" fmla="*/ 5202205 w 5797185"/>
                <a:gd name="connsiteY56" fmla="*/ 2288407 h 4117314"/>
                <a:gd name="connsiteX57" fmla="*/ 5362225 w 5797185"/>
                <a:gd name="connsiteY57" fmla="*/ 1937887 h 4117314"/>
                <a:gd name="connsiteX58" fmla="*/ 5141245 w 5797185"/>
                <a:gd name="connsiteY58" fmla="*/ 1648327 h 4117314"/>
                <a:gd name="connsiteX59" fmla="*/ 4981225 w 5797185"/>
                <a:gd name="connsiteY59" fmla="*/ 1511167 h 4117314"/>
                <a:gd name="connsiteX60" fmla="*/ 5194585 w 5797185"/>
                <a:gd name="connsiteY60" fmla="*/ 1526407 h 4117314"/>
                <a:gd name="connsiteX61" fmla="*/ 5118385 w 5797185"/>
                <a:gd name="connsiteY61" fmla="*/ 1480687 h 4117314"/>
                <a:gd name="connsiteX62" fmla="*/ 5339365 w 5797185"/>
                <a:gd name="connsiteY62" fmla="*/ 1442587 h 4117314"/>
                <a:gd name="connsiteX63" fmla="*/ 5514625 w 5797185"/>
                <a:gd name="connsiteY63" fmla="*/ 1290187 h 4117314"/>
                <a:gd name="connsiteX64" fmla="*/ 5423185 w 5797185"/>
                <a:gd name="connsiteY64" fmla="*/ 855847 h 4117314"/>
                <a:gd name="connsiteX65" fmla="*/ 4897405 w 5797185"/>
                <a:gd name="connsiteY65" fmla="*/ 612007 h 4117314"/>
                <a:gd name="connsiteX66" fmla="*/ 4295425 w 5797185"/>
                <a:gd name="connsiteY66" fmla="*/ 680587 h 4117314"/>
                <a:gd name="connsiteX67" fmla="*/ 4066825 w 5797185"/>
                <a:gd name="connsiteY67" fmla="*/ 848227 h 4117314"/>
                <a:gd name="connsiteX68" fmla="*/ 4364005 w 5797185"/>
                <a:gd name="connsiteY68" fmla="*/ 1313047 h 4117314"/>
                <a:gd name="connsiteX69" fmla="*/ 4691665 w 5797185"/>
                <a:gd name="connsiteY69" fmla="*/ 1450207 h 4117314"/>
                <a:gd name="connsiteX70" fmla="*/ 4981225 w 5797185"/>
                <a:gd name="connsiteY70" fmla="*/ 1534027 h 4117314"/>
                <a:gd name="connsiteX71" fmla="*/ 5286025 w 5797185"/>
                <a:gd name="connsiteY71" fmla="*/ 1793107 h 4117314"/>
                <a:gd name="connsiteX72" fmla="*/ 5316505 w 5797185"/>
                <a:gd name="connsiteY72" fmla="*/ 2082667 h 4117314"/>
                <a:gd name="connsiteX73" fmla="*/ 5019325 w 5797185"/>
                <a:gd name="connsiteY73" fmla="*/ 2334127 h 4117314"/>
                <a:gd name="connsiteX74" fmla="*/ 4553235 w 5797185"/>
                <a:gd name="connsiteY74" fmla="*/ 2296027 h 4117314"/>
                <a:gd name="connsiteX75" fmla="*/ 4266215 w 5797185"/>
                <a:gd name="connsiteY75" fmla="*/ 1922647 h 4117314"/>
                <a:gd name="connsiteX76" fmla="*/ 4226845 w 5797185"/>
                <a:gd name="connsiteY76" fmla="*/ 1434967 h 4117314"/>
                <a:gd name="connsiteX77" fmla="*/ 4112545 w 5797185"/>
                <a:gd name="connsiteY77" fmla="*/ 1206367 h 4117314"/>
                <a:gd name="connsiteX78" fmla="*/ 3922045 w 5797185"/>
                <a:gd name="connsiteY78" fmla="*/ 1000627 h 4117314"/>
                <a:gd name="connsiteX79" fmla="*/ 3762025 w 5797185"/>
                <a:gd name="connsiteY79" fmla="*/ 1655947 h 4117314"/>
                <a:gd name="connsiteX80" fmla="*/ 3571525 w 5797185"/>
                <a:gd name="connsiteY80" fmla="*/ 2067427 h 4117314"/>
                <a:gd name="connsiteX81" fmla="*/ 3563905 w 5797185"/>
                <a:gd name="connsiteY81" fmla="*/ 2753227 h 4117314"/>
                <a:gd name="connsiteX82" fmla="*/ 3403885 w 5797185"/>
                <a:gd name="connsiteY82" fmla="*/ 3164707 h 4117314"/>
                <a:gd name="connsiteX83" fmla="*/ 3335305 w 5797185"/>
                <a:gd name="connsiteY83" fmla="*/ 3675247 h 4117314"/>
                <a:gd name="connsiteX84" fmla="*/ 3480085 w 5797185"/>
                <a:gd name="connsiteY84" fmla="*/ 4018147 h 4117314"/>
                <a:gd name="connsiteX85" fmla="*/ 3441985 w 5797185"/>
                <a:gd name="connsiteY85" fmla="*/ 4041007 h 4117314"/>
                <a:gd name="connsiteX86" fmla="*/ 3205765 w 5797185"/>
                <a:gd name="connsiteY86" fmla="*/ 4063867 h 4117314"/>
                <a:gd name="connsiteX87" fmla="*/ 2923825 w 5797185"/>
                <a:gd name="connsiteY87" fmla="*/ 4117207 h 4117314"/>
                <a:gd name="connsiteX88" fmla="*/ 2679985 w 5797185"/>
                <a:gd name="connsiteY88" fmla="*/ 4048627 h 4117314"/>
                <a:gd name="connsiteX89" fmla="*/ 2466625 w 5797185"/>
                <a:gd name="connsiteY89" fmla="*/ 4079107 h 4117314"/>
                <a:gd name="connsiteX90" fmla="*/ 2367565 w 5797185"/>
                <a:gd name="connsiteY90" fmla="*/ 4033387 h 411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797185" h="4117314">
                  <a:moveTo>
                    <a:pt x="2367565" y="4033387"/>
                  </a:moveTo>
                  <a:cubicBezTo>
                    <a:pt x="2368835" y="3977507"/>
                    <a:pt x="2455195" y="3860667"/>
                    <a:pt x="2474245" y="3743827"/>
                  </a:cubicBezTo>
                  <a:cubicBezTo>
                    <a:pt x="2493295" y="3626987"/>
                    <a:pt x="2498375" y="3444107"/>
                    <a:pt x="2481865" y="3332347"/>
                  </a:cubicBezTo>
                  <a:cubicBezTo>
                    <a:pt x="2465355" y="3220587"/>
                    <a:pt x="2417095" y="3183757"/>
                    <a:pt x="2375185" y="3073267"/>
                  </a:cubicBezTo>
                  <a:cubicBezTo>
                    <a:pt x="2333275" y="2962777"/>
                    <a:pt x="2250725" y="2816727"/>
                    <a:pt x="2230405" y="2669407"/>
                  </a:cubicBezTo>
                  <a:cubicBezTo>
                    <a:pt x="2210085" y="2522087"/>
                    <a:pt x="2262155" y="2325237"/>
                    <a:pt x="2253265" y="2189347"/>
                  </a:cubicBezTo>
                  <a:cubicBezTo>
                    <a:pt x="2244375" y="2053457"/>
                    <a:pt x="2206434" y="1936617"/>
                    <a:pt x="2177065" y="1854067"/>
                  </a:cubicBezTo>
                  <a:cubicBezTo>
                    <a:pt x="2147696" y="1771517"/>
                    <a:pt x="2105944" y="1777073"/>
                    <a:pt x="2077052" y="1694047"/>
                  </a:cubicBezTo>
                  <a:cubicBezTo>
                    <a:pt x="2048160" y="1611021"/>
                    <a:pt x="2025141" y="1472749"/>
                    <a:pt x="2003710" y="1355909"/>
                  </a:cubicBezTo>
                  <a:cubicBezTo>
                    <a:pt x="1982279" y="1239069"/>
                    <a:pt x="1990692" y="1038251"/>
                    <a:pt x="1948465" y="993007"/>
                  </a:cubicBezTo>
                  <a:cubicBezTo>
                    <a:pt x="1906238" y="947763"/>
                    <a:pt x="1804955" y="1023487"/>
                    <a:pt x="1750345" y="1084447"/>
                  </a:cubicBezTo>
                  <a:cubicBezTo>
                    <a:pt x="1695735" y="1145407"/>
                    <a:pt x="1644935" y="1241927"/>
                    <a:pt x="1620805" y="1358767"/>
                  </a:cubicBezTo>
                  <a:cubicBezTo>
                    <a:pt x="1596675" y="1475607"/>
                    <a:pt x="1627155" y="1657217"/>
                    <a:pt x="1605565" y="1785487"/>
                  </a:cubicBezTo>
                  <a:cubicBezTo>
                    <a:pt x="1583975" y="1913757"/>
                    <a:pt x="1563655" y="2036947"/>
                    <a:pt x="1491265" y="2128387"/>
                  </a:cubicBezTo>
                  <a:cubicBezTo>
                    <a:pt x="1418875" y="2219827"/>
                    <a:pt x="1275153" y="2290947"/>
                    <a:pt x="1171225" y="2334127"/>
                  </a:cubicBezTo>
                  <a:cubicBezTo>
                    <a:pt x="1067297" y="2377307"/>
                    <a:pt x="973105" y="2406517"/>
                    <a:pt x="867695" y="2387467"/>
                  </a:cubicBezTo>
                  <a:cubicBezTo>
                    <a:pt x="762285" y="2368417"/>
                    <a:pt x="593587" y="2316347"/>
                    <a:pt x="538765" y="2219827"/>
                  </a:cubicBezTo>
                  <a:cubicBezTo>
                    <a:pt x="483943" y="2123307"/>
                    <a:pt x="477805" y="1925187"/>
                    <a:pt x="538765" y="1808347"/>
                  </a:cubicBezTo>
                  <a:cubicBezTo>
                    <a:pt x="599725" y="1691507"/>
                    <a:pt x="794035" y="1578477"/>
                    <a:pt x="904525" y="1518787"/>
                  </a:cubicBezTo>
                  <a:cubicBezTo>
                    <a:pt x="1015015" y="1459097"/>
                    <a:pt x="1108995" y="1484497"/>
                    <a:pt x="1201705" y="1450207"/>
                  </a:cubicBezTo>
                  <a:cubicBezTo>
                    <a:pt x="1294415" y="1415917"/>
                    <a:pt x="1374425" y="1398137"/>
                    <a:pt x="1460785" y="1313047"/>
                  </a:cubicBezTo>
                  <a:cubicBezTo>
                    <a:pt x="1547145" y="1227957"/>
                    <a:pt x="1663985" y="1020947"/>
                    <a:pt x="1719865" y="939667"/>
                  </a:cubicBezTo>
                  <a:cubicBezTo>
                    <a:pt x="1775745" y="858387"/>
                    <a:pt x="1832895" y="869817"/>
                    <a:pt x="1796065" y="825367"/>
                  </a:cubicBezTo>
                  <a:cubicBezTo>
                    <a:pt x="1759235" y="780917"/>
                    <a:pt x="1628425" y="711067"/>
                    <a:pt x="1498885" y="672967"/>
                  </a:cubicBezTo>
                  <a:cubicBezTo>
                    <a:pt x="1369345" y="634867"/>
                    <a:pt x="1197895" y="572637"/>
                    <a:pt x="1018825" y="596767"/>
                  </a:cubicBezTo>
                  <a:cubicBezTo>
                    <a:pt x="839755" y="620897"/>
                    <a:pt x="542575" y="702177"/>
                    <a:pt x="424465" y="817747"/>
                  </a:cubicBezTo>
                  <a:cubicBezTo>
                    <a:pt x="306355" y="933317"/>
                    <a:pt x="303815" y="1183507"/>
                    <a:pt x="310165" y="1290187"/>
                  </a:cubicBezTo>
                  <a:cubicBezTo>
                    <a:pt x="316515" y="1396867"/>
                    <a:pt x="392715" y="1445127"/>
                    <a:pt x="462565" y="1457827"/>
                  </a:cubicBezTo>
                  <a:cubicBezTo>
                    <a:pt x="532415" y="1470527"/>
                    <a:pt x="701325" y="1357497"/>
                    <a:pt x="729265" y="1366387"/>
                  </a:cubicBezTo>
                  <a:cubicBezTo>
                    <a:pt x="757205" y="1375277"/>
                    <a:pt x="612425" y="1488307"/>
                    <a:pt x="630205" y="1511167"/>
                  </a:cubicBezTo>
                  <a:cubicBezTo>
                    <a:pt x="647985" y="1534027"/>
                    <a:pt x="833405" y="1478147"/>
                    <a:pt x="835945" y="1503547"/>
                  </a:cubicBezTo>
                  <a:cubicBezTo>
                    <a:pt x="838485" y="1528947"/>
                    <a:pt x="700055" y="1598797"/>
                    <a:pt x="645445" y="1663567"/>
                  </a:cubicBezTo>
                  <a:cubicBezTo>
                    <a:pt x="590835" y="1728337"/>
                    <a:pt x="526065" y="1800727"/>
                    <a:pt x="508285" y="1892167"/>
                  </a:cubicBezTo>
                  <a:cubicBezTo>
                    <a:pt x="490505" y="1983607"/>
                    <a:pt x="524795" y="2136007"/>
                    <a:pt x="538765" y="2212207"/>
                  </a:cubicBezTo>
                  <a:cubicBezTo>
                    <a:pt x="552735" y="2288407"/>
                    <a:pt x="603535" y="2336667"/>
                    <a:pt x="592105" y="2349367"/>
                  </a:cubicBezTo>
                  <a:cubicBezTo>
                    <a:pt x="580675" y="2362067"/>
                    <a:pt x="501935" y="2334127"/>
                    <a:pt x="470185" y="2288407"/>
                  </a:cubicBezTo>
                  <a:cubicBezTo>
                    <a:pt x="438435" y="2242687"/>
                    <a:pt x="415575" y="2080127"/>
                    <a:pt x="401605" y="2075047"/>
                  </a:cubicBezTo>
                  <a:cubicBezTo>
                    <a:pt x="387635" y="2069967"/>
                    <a:pt x="399700" y="2265759"/>
                    <a:pt x="386365" y="2257927"/>
                  </a:cubicBezTo>
                  <a:cubicBezTo>
                    <a:pt x="373030" y="2250095"/>
                    <a:pt x="349535" y="2110607"/>
                    <a:pt x="321595" y="2028057"/>
                  </a:cubicBezTo>
                  <a:cubicBezTo>
                    <a:pt x="293655" y="1945507"/>
                    <a:pt x="270160" y="1870365"/>
                    <a:pt x="218725" y="1762627"/>
                  </a:cubicBezTo>
                  <a:cubicBezTo>
                    <a:pt x="167290" y="1654889"/>
                    <a:pt x="38385" y="1536567"/>
                    <a:pt x="12985" y="1381627"/>
                  </a:cubicBezTo>
                  <a:cubicBezTo>
                    <a:pt x="-12415" y="1226687"/>
                    <a:pt x="-3525" y="980307"/>
                    <a:pt x="66325" y="832987"/>
                  </a:cubicBezTo>
                  <a:cubicBezTo>
                    <a:pt x="136175" y="685667"/>
                    <a:pt x="266985" y="592957"/>
                    <a:pt x="432085" y="497707"/>
                  </a:cubicBezTo>
                  <a:cubicBezTo>
                    <a:pt x="597185" y="402457"/>
                    <a:pt x="876268" y="303715"/>
                    <a:pt x="1056925" y="261487"/>
                  </a:cubicBezTo>
                  <a:cubicBezTo>
                    <a:pt x="1237583" y="219260"/>
                    <a:pt x="1377918" y="243548"/>
                    <a:pt x="1516030" y="244342"/>
                  </a:cubicBezTo>
                  <a:cubicBezTo>
                    <a:pt x="1654142" y="245136"/>
                    <a:pt x="1711928" y="300223"/>
                    <a:pt x="1885600" y="266250"/>
                  </a:cubicBezTo>
                  <a:cubicBezTo>
                    <a:pt x="2059273" y="232278"/>
                    <a:pt x="2345658" y="81941"/>
                    <a:pt x="2558065" y="40507"/>
                  </a:cubicBezTo>
                  <a:cubicBezTo>
                    <a:pt x="2770472" y="-927"/>
                    <a:pt x="2958115" y="-14103"/>
                    <a:pt x="3160045" y="17647"/>
                  </a:cubicBezTo>
                  <a:cubicBezTo>
                    <a:pt x="3361975" y="49397"/>
                    <a:pt x="3631215" y="185287"/>
                    <a:pt x="3769645" y="231007"/>
                  </a:cubicBezTo>
                  <a:cubicBezTo>
                    <a:pt x="3908075" y="276727"/>
                    <a:pt x="3902043" y="284030"/>
                    <a:pt x="3990625" y="291967"/>
                  </a:cubicBezTo>
                  <a:cubicBezTo>
                    <a:pt x="4079208" y="299905"/>
                    <a:pt x="4134770" y="273552"/>
                    <a:pt x="4301140" y="278632"/>
                  </a:cubicBezTo>
                  <a:cubicBezTo>
                    <a:pt x="4467510" y="283712"/>
                    <a:pt x="4739608" y="183065"/>
                    <a:pt x="4988845" y="322447"/>
                  </a:cubicBezTo>
                  <a:cubicBezTo>
                    <a:pt x="5238082" y="461829"/>
                    <a:pt x="5818790" y="616770"/>
                    <a:pt x="5796565" y="1114927"/>
                  </a:cubicBezTo>
                  <a:cubicBezTo>
                    <a:pt x="5774340" y="1613084"/>
                    <a:pt x="5538755" y="1780407"/>
                    <a:pt x="5484145" y="1968367"/>
                  </a:cubicBezTo>
                  <a:cubicBezTo>
                    <a:pt x="5429535" y="2156327"/>
                    <a:pt x="5486209" y="2206175"/>
                    <a:pt x="5468905" y="2242687"/>
                  </a:cubicBezTo>
                  <a:cubicBezTo>
                    <a:pt x="5451601" y="2279199"/>
                    <a:pt x="5424772" y="2179822"/>
                    <a:pt x="5380322" y="2187442"/>
                  </a:cubicBezTo>
                  <a:cubicBezTo>
                    <a:pt x="5335872" y="2195062"/>
                    <a:pt x="5148071" y="2458588"/>
                    <a:pt x="5202205" y="2288407"/>
                  </a:cubicBezTo>
                  <a:cubicBezTo>
                    <a:pt x="5256339" y="2118226"/>
                    <a:pt x="5372385" y="2044567"/>
                    <a:pt x="5362225" y="1937887"/>
                  </a:cubicBezTo>
                  <a:cubicBezTo>
                    <a:pt x="5352065" y="1831207"/>
                    <a:pt x="5204745" y="1719447"/>
                    <a:pt x="5141245" y="1648327"/>
                  </a:cubicBezTo>
                  <a:cubicBezTo>
                    <a:pt x="5077745" y="1577207"/>
                    <a:pt x="4972335" y="1531487"/>
                    <a:pt x="4981225" y="1511167"/>
                  </a:cubicBezTo>
                  <a:cubicBezTo>
                    <a:pt x="4990115" y="1490847"/>
                    <a:pt x="5171725" y="1531487"/>
                    <a:pt x="5194585" y="1526407"/>
                  </a:cubicBezTo>
                  <a:cubicBezTo>
                    <a:pt x="5217445" y="1521327"/>
                    <a:pt x="5094255" y="1494657"/>
                    <a:pt x="5118385" y="1480687"/>
                  </a:cubicBezTo>
                  <a:cubicBezTo>
                    <a:pt x="5142515" y="1466717"/>
                    <a:pt x="5273325" y="1474337"/>
                    <a:pt x="5339365" y="1442587"/>
                  </a:cubicBezTo>
                  <a:cubicBezTo>
                    <a:pt x="5405405" y="1410837"/>
                    <a:pt x="5500655" y="1387977"/>
                    <a:pt x="5514625" y="1290187"/>
                  </a:cubicBezTo>
                  <a:cubicBezTo>
                    <a:pt x="5528595" y="1192397"/>
                    <a:pt x="5526055" y="968877"/>
                    <a:pt x="5423185" y="855847"/>
                  </a:cubicBezTo>
                  <a:cubicBezTo>
                    <a:pt x="5320315" y="742817"/>
                    <a:pt x="5085365" y="641217"/>
                    <a:pt x="4897405" y="612007"/>
                  </a:cubicBezTo>
                  <a:cubicBezTo>
                    <a:pt x="4709445" y="582797"/>
                    <a:pt x="4433855" y="641217"/>
                    <a:pt x="4295425" y="680587"/>
                  </a:cubicBezTo>
                  <a:cubicBezTo>
                    <a:pt x="4156995" y="719957"/>
                    <a:pt x="4055395" y="742817"/>
                    <a:pt x="4066825" y="848227"/>
                  </a:cubicBezTo>
                  <a:cubicBezTo>
                    <a:pt x="4078255" y="953637"/>
                    <a:pt x="4259865" y="1212717"/>
                    <a:pt x="4364005" y="1313047"/>
                  </a:cubicBezTo>
                  <a:cubicBezTo>
                    <a:pt x="4468145" y="1413377"/>
                    <a:pt x="4588795" y="1413377"/>
                    <a:pt x="4691665" y="1450207"/>
                  </a:cubicBezTo>
                  <a:cubicBezTo>
                    <a:pt x="4794535" y="1487037"/>
                    <a:pt x="4882165" y="1476877"/>
                    <a:pt x="4981225" y="1534027"/>
                  </a:cubicBezTo>
                  <a:cubicBezTo>
                    <a:pt x="5080285" y="1591177"/>
                    <a:pt x="5230145" y="1701667"/>
                    <a:pt x="5286025" y="1793107"/>
                  </a:cubicBezTo>
                  <a:cubicBezTo>
                    <a:pt x="5341905" y="1884547"/>
                    <a:pt x="5360955" y="1992497"/>
                    <a:pt x="5316505" y="2082667"/>
                  </a:cubicBezTo>
                  <a:cubicBezTo>
                    <a:pt x="5272055" y="2172837"/>
                    <a:pt x="5146537" y="2298567"/>
                    <a:pt x="5019325" y="2334127"/>
                  </a:cubicBezTo>
                  <a:cubicBezTo>
                    <a:pt x="4892113" y="2369687"/>
                    <a:pt x="4678753" y="2364607"/>
                    <a:pt x="4553235" y="2296027"/>
                  </a:cubicBezTo>
                  <a:cubicBezTo>
                    <a:pt x="4427717" y="2227447"/>
                    <a:pt x="4320613" y="2066157"/>
                    <a:pt x="4266215" y="1922647"/>
                  </a:cubicBezTo>
                  <a:cubicBezTo>
                    <a:pt x="4211817" y="1779137"/>
                    <a:pt x="4252457" y="1554347"/>
                    <a:pt x="4226845" y="1434967"/>
                  </a:cubicBezTo>
                  <a:cubicBezTo>
                    <a:pt x="4201233" y="1315587"/>
                    <a:pt x="4163345" y="1278757"/>
                    <a:pt x="4112545" y="1206367"/>
                  </a:cubicBezTo>
                  <a:cubicBezTo>
                    <a:pt x="4061745" y="1133977"/>
                    <a:pt x="3980465" y="925697"/>
                    <a:pt x="3922045" y="1000627"/>
                  </a:cubicBezTo>
                  <a:cubicBezTo>
                    <a:pt x="3863625" y="1075557"/>
                    <a:pt x="3820445" y="1478147"/>
                    <a:pt x="3762025" y="1655947"/>
                  </a:cubicBezTo>
                  <a:cubicBezTo>
                    <a:pt x="3703605" y="1833747"/>
                    <a:pt x="3604545" y="1884547"/>
                    <a:pt x="3571525" y="2067427"/>
                  </a:cubicBezTo>
                  <a:cubicBezTo>
                    <a:pt x="3538505" y="2250307"/>
                    <a:pt x="3591845" y="2570347"/>
                    <a:pt x="3563905" y="2753227"/>
                  </a:cubicBezTo>
                  <a:cubicBezTo>
                    <a:pt x="3535965" y="2936107"/>
                    <a:pt x="3441985" y="3011037"/>
                    <a:pt x="3403885" y="3164707"/>
                  </a:cubicBezTo>
                  <a:cubicBezTo>
                    <a:pt x="3365785" y="3318377"/>
                    <a:pt x="3322605" y="3533007"/>
                    <a:pt x="3335305" y="3675247"/>
                  </a:cubicBezTo>
                  <a:cubicBezTo>
                    <a:pt x="3348005" y="3817487"/>
                    <a:pt x="3454685" y="3962267"/>
                    <a:pt x="3480085" y="4018147"/>
                  </a:cubicBezTo>
                  <a:cubicBezTo>
                    <a:pt x="3467385" y="4025767"/>
                    <a:pt x="3487705" y="4033387"/>
                    <a:pt x="3441985" y="4041007"/>
                  </a:cubicBezTo>
                  <a:cubicBezTo>
                    <a:pt x="3396265" y="4048627"/>
                    <a:pt x="3292125" y="4051167"/>
                    <a:pt x="3205765" y="4063867"/>
                  </a:cubicBezTo>
                  <a:cubicBezTo>
                    <a:pt x="3119405" y="4076567"/>
                    <a:pt x="3011455" y="4119747"/>
                    <a:pt x="2923825" y="4117207"/>
                  </a:cubicBezTo>
                  <a:cubicBezTo>
                    <a:pt x="2836195" y="4114667"/>
                    <a:pt x="2756185" y="4054977"/>
                    <a:pt x="2679985" y="4048627"/>
                  </a:cubicBezTo>
                  <a:cubicBezTo>
                    <a:pt x="2603785" y="4042277"/>
                    <a:pt x="2518695" y="4080377"/>
                    <a:pt x="2466625" y="4079107"/>
                  </a:cubicBezTo>
                  <a:cubicBezTo>
                    <a:pt x="2414555" y="4077837"/>
                    <a:pt x="2366295" y="4089267"/>
                    <a:pt x="2367565" y="4033387"/>
                  </a:cubicBezTo>
                  <a:close/>
                </a:path>
              </a:pathLst>
            </a:custGeom>
            <a:solidFill>
              <a:srgbClr val="FFC00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3350197" y="2183657"/>
              <a:ext cx="1125038" cy="1195215"/>
            </a:xfrm>
            <a:custGeom>
              <a:avLst/>
              <a:gdLst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100865 w 5799230"/>
                <a:gd name="connsiteY7" fmla="*/ 1676400 h 4099667"/>
                <a:gd name="connsiteX8" fmla="*/ 1994185 w 5799230"/>
                <a:gd name="connsiteY8" fmla="*/ 1143000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264445 w 5799230"/>
                <a:gd name="connsiteY39" fmla="*/ 215646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1994185 w 5799230"/>
                <a:gd name="connsiteY8" fmla="*/ 1143000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264445 w 5799230"/>
                <a:gd name="connsiteY39" fmla="*/ 215646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264445 w 5799230"/>
                <a:gd name="connsiteY39" fmla="*/ 215646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321595 w 5799230"/>
                <a:gd name="connsiteY39" fmla="*/ 201041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74045 w 5799230"/>
                <a:gd name="connsiteY15" fmla="*/ 23317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34465 w 5799230"/>
                <a:gd name="connsiteY78" fmla="*/ 1943100 h 4099667"/>
                <a:gd name="connsiteX79" fmla="*/ 4280185 w 5799230"/>
                <a:gd name="connsiteY79" fmla="*/ 1775460 h 4099667"/>
                <a:gd name="connsiteX80" fmla="*/ 4226845 w 5799230"/>
                <a:gd name="connsiteY80" fmla="*/ 1417320 h 4099667"/>
                <a:gd name="connsiteX81" fmla="*/ 4112545 w 5799230"/>
                <a:gd name="connsiteY81" fmla="*/ 1188720 h 4099667"/>
                <a:gd name="connsiteX82" fmla="*/ 3922045 w 5799230"/>
                <a:gd name="connsiteY82" fmla="*/ 982980 h 4099667"/>
                <a:gd name="connsiteX83" fmla="*/ 3762025 w 5799230"/>
                <a:gd name="connsiteY83" fmla="*/ 1638300 h 4099667"/>
                <a:gd name="connsiteX84" fmla="*/ 3571525 w 5799230"/>
                <a:gd name="connsiteY84" fmla="*/ 2049780 h 4099667"/>
                <a:gd name="connsiteX85" fmla="*/ 3563905 w 5799230"/>
                <a:gd name="connsiteY85" fmla="*/ 2735580 h 4099667"/>
                <a:gd name="connsiteX86" fmla="*/ 3403885 w 5799230"/>
                <a:gd name="connsiteY86" fmla="*/ 3147060 h 4099667"/>
                <a:gd name="connsiteX87" fmla="*/ 3335305 w 5799230"/>
                <a:gd name="connsiteY87" fmla="*/ 3657600 h 4099667"/>
                <a:gd name="connsiteX88" fmla="*/ 3480085 w 5799230"/>
                <a:gd name="connsiteY88" fmla="*/ 4000500 h 4099667"/>
                <a:gd name="connsiteX89" fmla="*/ 3441985 w 5799230"/>
                <a:gd name="connsiteY89" fmla="*/ 4023360 h 4099667"/>
                <a:gd name="connsiteX90" fmla="*/ 3205765 w 5799230"/>
                <a:gd name="connsiteY90" fmla="*/ 4046220 h 4099667"/>
                <a:gd name="connsiteX91" fmla="*/ 2923825 w 5799230"/>
                <a:gd name="connsiteY91" fmla="*/ 4099560 h 4099667"/>
                <a:gd name="connsiteX92" fmla="*/ 2679985 w 5799230"/>
                <a:gd name="connsiteY92" fmla="*/ 4030980 h 4099667"/>
                <a:gd name="connsiteX93" fmla="*/ 2466625 w 5799230"/>
                <a:gd name="connsiteY93" fmla="*/ 4061460 h 4099667"/>
                <a:gd name="connsiteX94" fmla="*/ 2367565 w 5799230"/>
                <a:gd name="connsiteY94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34465 w 5799230"/>
                <a:gd name="connsiteY78" fmla="*/ 1943100 h 4099667"/>
                <a:gd name="connsiteX79" fmla="*/ 4280185 w 5799230"/>
                <a:gd name="connsiteY79" fmla="*/ 1775460 h 4099667"/>
                <a:gd name="connsiteX80" fmla="*/ 4226845 w 5799230"/>
                <a:gd name="connsiteY80" fmla="*/ 1417320 h 4099667"/>
                <a:gd name="connsiteX81" fmla="*/ 4112545 w 5799230"/>
                <a:gd name="connsiteY81" fmla="*/ 1188720 h 4099667"/>
                <a:gd name="connsiteX82" fmla="*/ 3922045 w 5799230"/>
                <a:gd name="connsiteY82" fmla="*/ 982980 h 4099667"/>
                <a:gd name="connsiteX83" fmla="*/ 3762025 w 5799230"/>
                <a:gd name="connsiteY83" fmla="*/ 1638300 h 4099667"/>
                <a:gd name="connsiteX84" fmla="*/ 3571525 w 5799230"/>
                <a:gd name="connsiteY84" fmla="*/ 2049780 h 4099667"/>
                <a:gd name="connsiteX85" fmla="*/ 3563905 w 5799230"/>
                <a:gd name="connsiteY85" fmla="*/ 2735580 h 4099667"/>
                <a:gd name="connsiteX86" fmla="*/ 3403885 w 5799230"/>
                <a:gd name="connsiteY86" fmla="*/ 3147060 h 4099667"/>
                <a:gd name="connsiteX87" fmla="*/ 3335305 w 5799230"/>
                <a:gd name="connsiteY87" fmla="*/ 3657600 h 4099667"/>
                <a:gd name="connsiteX88" fmla="*/ 3480085 w 5799230"/>
                <a:gd name="connsiteY88" fmla="*/ 4000500 h 4099667"/>
                <a:gd name="connsiteX89" fmla="*/ 3441985 w 5799230"/>
                <a:gd name="connsiteY89" fmla="*/ 4023360 h 4099667"/>
                <a:gd name="connsiteX90" fmla="*/ 3205765 w 5799230"/>
                <a:gd name="connsiteY90" fmla="*/ 4046220 h 4099667"/>
                <a:gd name="connsiteX91" fmla="*/ 2923825 w 5799230"/>
                <a:gd name="connsiteY91" fmla="*/ 4099560 h 4099667"/>
                <a:gd name="connsiteX92" fmla="*/ 2679985 w 5799230"/>
                <a:gd name="connsiteY92" fmla="*/ 4030980 h 4099667"/>
                <a:gd name="connsiteX93" fmla="*/ 2466625 w 5799230"/>
                <a:gd name="connsiteY93" fmla="*/ 4061460 h 4099667"/>
                <a:gd name="connsiteX94" fmla="*/ 2367565 w 5799230"/>
                <a:gd name="connsiteY94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34465 w 5799230"/>
                <a:gd name="connsiteY78" fmla="*/ 19431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66215 w 5799230"/>
                <a:gd name="connsiteY78" fmla="*/ 19050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53235 w 5799230"/>
                <a:gd name="connsiteY77" fmla="*/ 2278380 h 4099667"/>
                <a:gd name="connsiteX78" fmla="*/ 4266215 w 5799230"/>
                <a:gd name="connsiteY78" fmla="*/ 19050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91665 w 5799230"/>
                <a:gd name="connsiteY72" fmla="*/ 14325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53235 w 5799230"/>
                <a:gd name="connsiteY77" fmla="*/ 2278380 h 4099667"/>
                <a:gd name="connsiteX78" fmla="*/ 4266215 w 5799230"/>
                <a:gd name="connsiteY78" fmla="*/ 19050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80322 w 5799230"/>
                <a:gd name="connsiteY57" fmla="*/ 2169795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80322 w 5799230"/>
                <a:gd name="connsiteY57" fmla="*/ 2169795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80322 w 5799230"/>
                <a:gd name="connsiteY57" fmla="*/ 2169795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86"/>
                <a:gd name="connsiteY0" fmla="*/ 4015740 h 4099667"/>
                <a:gd name="connsiteX1" fmla="*/ 2474245 w 5799286"/>
                <a:gd name="connsiteY1" fmla="*/ 3726180 h 4099667"/>
                <a:gd name="connsiteX2" fmla="*/ 2481865 w 5799286"/>
                <a:gd name="connsiteY2" fmla="*/ 3314700 h 4099667"/>
                <a:gd name="connsiteX3" fmla="*/ 2375185 w 5799286"/>
                <a:gd name="connsiteY3" fmla="*/ 3055620 h 4099667"/>
                <a:gd name="connsiteX4" fmla="*/ 2230405 w 5799286"/>
                <a:gd name="connsiteY4" fmla="*/ 2651760 h 4099667"/>
                <a:gd name="connsiteX5" fmla="*/ 2253265 w 5799286"/>
                <a:gd name="connsiteY5" fmla="*/ 2171700 h 4099667"/>
                <a:gd name="connsiteX6" fmla="*/ 2177065 w 5799286"/>
                <a:gd name="connsiteY6" fmla="*/ 1836420 h 4099667"/>
                <a:gd name="connsiteX7" fmla="*/ 2077052 w 5799286"/>
                <a:gd name="connsiteY7" fmla="*/ 1676400 h 4099667"/>
                <a:gd name="connsiteX8" fmla="*/ 2003710 w 5799286"/>
                <a:gd name="connsiteY8" fmla="*/ 1338262 h 4099667"/>
                <a:gd name="connsiteX9" fmla="*/ 1948465 w 5799286"/>
                <a:gd name="connsiteY9" fmla="*/ 975360 h 4099667"/>
                <a:gd name="connsiteX10" fmla="*/ 1750345 w 5799286"/>
                <a:gd name="connsiteY10" fmla="*/ 1066800 h 4099667"/>
                <a:gd name="connsiteX11" fmla="*/ 1620805 w 5799286"/>
                <a:gd name="connsiteY11" fmla="*/ 1341120 h 4099667"/>
                <a:gd name="connsiteX12" fmla="*/ 1605565 w 5799286"/>
                <a:gd name="connsiteY12" fmla="*/ 1767840 h 4099667"/>
                <a:gd name="connsiteX13" fmla="*/ 1491265 w 5799286"/>
                <a:gd name="connsiteY13" fmla="*/ 2110740 h 4099667"/>
                <a:gd name="connsiteX14" fmla="*/ 1171225 w 5799286"/>
                <a:gd name="connsiteY14" fmla="*/ 2316480 h 4099667"/>
                <a:gd name="connsiteX15" fmla="*/ 867695 w 5799286"/>
                <a:gd name="connsiteY15" fmla="*/ 2369820 h 4099667"/>
                <a:gd name="connsiteX16" fmla="*/ 538765 w 5799286"/>
                <a:gd name="connsiteY16" fmla="*/ 2202180 h 4099667"/>
                <a:gd name="connsiteX17" fmla="*/ 538765 w 5799286"/>
                <a:gd name="connsiteY17" fmla="*/ 1790700 h 4099667"/>
                <a:gd name="connsiteX18" fmla="*/ 904525 w 5799286"/>
                <a:gd name="connsiteY18" fmla="*/ 1501140 h 4099667"/>
                <a:gd name="connsiteX19" fmla="*/ 1201705 w 5799286"/>
                <a:gd name="connsiteY19" fmla="*/ 1432560 h 4099667"/>
                <a:gd name="connsiteX20" fmla="*/ 1460785 w 5799286"/>
                <a:gd name="connsiteY20" fmla="*/ 1295400 h 4099667"/>
                <a:gd name="connsiteX21" fmla="*/ 1719865 w 5799286"/>
                <a:gd name="connsiteY21" fmla="*/ 922020 h 4099667"/>
                <a:gd name="connsiteX22" fmla="*/ 1796065 w 5799286"/>
                <a:gd name="connsiteY22" fmla="*/ 807720 h 4099667"/>
                <a:gd name="connsiteX23" fmla="*/ 1498885 w 5799286"/>
                <a:gd name="connsiteY23" fmla="*/ 655320 h 4099667"/>
                <a:gd name="connsiteX24" fmla="*/ 1018825 w 5799286"/>
                <a:gd name="connsiteY24" fmla="*/ 579120 h 4099667"/>
                <a:gd name="connsiteX25" fmla="*/ 424465 w 5799286"/>
                <a:gd name="connsiteY25" fmla="*/ 800100 h 4099667"/>
                <a:gd name="connsiteX26" fmla="*/ 310165 w 5799286"/>
                <a:gd name="connsiteY26" fmla="*/ 1272540 h 4099667"/>
                <a:gd name="connsiteX27" fmla="*/ 462565 w 5799286"/>
                <a:gd name="connsiteY27" fmla="*/ 1440180 h 4099667"/>
                <a:gd name="connsiteX28" fmla="*/ 729265 w 5799286"/>
                <a:gd name="connsiteY28" fmla="*/ 1348740 h 4099667"/>
                <a:gd name="connsiteX29" fmla="*/ 630205 w 5799286"/>
                <a:gd name="connsiteY29" fmla="*/ 1493520 h 4099667"/>
                <a:gd name="connsiteX30" fmla="*/ 835945 w 5799286"/>
                <a:gd name="connsiteY30" fmla="*/ 1485900 h 4099667"/>
                <a:gd name="connsiteX31" fmla="*/ 645445 w 5799286"/>
                <a:gd name="connsiteY31" fmla="*/ 1645920 h 4099667"/>
                <a:gd name="connsiteX32" fmla="*/ 508285 w 5799286"/>
                <a:gd name="connsiteY32" fmla="*/ 1874520 h 4099667"/>
                <a:gd name="connsiteX33" fmla="*/ 538765 w 5799286"/>
                <a:gd name="connsiteY33" fmla="*/ 2194560 h 4099667"/>
                <a:gd name="connsiteX34" fmla="*/ 592105 w 5799286"/>
                <a:gd name="connsiteY34" fmla="*/ 2331720 h 4099667"/>
                <a:gd name="connsiteX35" fmla="*/ 470185 w 5799286"/>
                <a:gd name="connsiteY35" fmla="*/ 2270760 h 4099667"/>
                <a:gd name="connsiteX36" fmla="*/ 401605 w 5799286"/>
                <a:gd name="connsiteY36" fmla="*/ 2057400 h 4099667"/>
                <a:gd name="connsiteX37" fmla="*/ 386365 w 5799286"/>
                <a:gd name="connsiteY37" fmla="*/ 2240280 h 4099667"/>
                <a:gd name="connsiteX38" fmla="*/ 321595 w 5799286"/>
                <a:gd name="connsiteY38" fmla="*/ 2010410 h 4099667"/>
                <a:gd name="connsiteX39" fmla="*/ 218725 w 5799286"/>
                <a:gd name="connsiteY39" fmla="*/ 1744980 h 4099667"/>
                <a:gd name="connsiteX40" fmla="*/ 12985 w 5799286"/>
                <a:gd name="connsiteY40" fmla="*/ 1363980 h 4099667"/>
                <a:gd name="connsiteX41" fmla="*/ 66325 w 5799286"/>
                <a:gd name="connsiteY41" fmla="*/ 815340 h 4099667"/>
                <a:gd name="connsiteX42" fmla="*/ 432085 w 5799286"/>
                <a:gd name="connsiteY42" fmla="*/ 480060 h 4099667"/>
                <a:gd name="connsiteX43" fmla="*/ 1056925 w 5799286"/>
                <a:gd name="connsiteY43" fmla="*/ 243840 h 4099667"/>
                <a:gd name="connsiteX44" fmla="*/ 1506505 w 5799286"/>
                <a:gd name="connsiteY44" fmla="*/ 274320 h 4099667"/>
                <a:gd name="connsiteX45" fmla="*/ 1895125 w 5799286"/>
                <a:gd name="connsiteY45" fmla="*/ 281940 h 4099667"/>
                <a:gd name="connsiteX46" fmla="*/ 2558065 w 5799286"/>
                <a:gd name="connsiteY46" fmla="*/ 22860 h 4099667"/>
                <a:gd name="connsiteX47" fmla="*/ 3160045 w 5799286"/>
                <a:gd name="connsiteY47" fmla="*/ 0 h 4099667"/>
                <a:gd name="connsiteX48" fmla="*/ 3769645 w 5799286"/>
                <a:gd name="connsiteY48" fmla="*/ 213360 h 4099667"/>
                <a:gd name="connsiteX49" fmla="*/ 3990625 w 5799286"/>
                <a:gd name="connsiteY49" fmla="*/ 274320 h 4099667"/>
                <a:gd name="connsiteX50" fmla="*/ 4310665 w 5799286"/>
                <a:gd name="connsiteY50" fmla="*/ 251460 h 4099667"/>
                <a:gd name="connsiteX51" fmla="*/ 4988845 w 5799286"/>
                <a:gd name="connsiteY51" fmla="*/ 304800 h 4099667"/>
                <a:gd name="connsiteX52" fmla="*/ 5598445 w 5799286"/>
                <a:gd name="connsiteY52" fmla="*/ 609600 h 4099667"/>
                <a:gd name="connsiteX53" fmla="*/ 5796565 w 5799286"/>
                <a:gd name="connsiteY53" fmla="*/ 1097280 h 4099667"/>
                <a:gd name="connsiteX54" fmla="*/ 5484145 w 5799286"/>
                <a:gd name="connsiteY54" fmla="*/ 1950720 h 4099667"/>
                <a:gd name="connsiteX55" fmla="*/ 5468905 w 5799286"/>
                <a:gd name="connsiteY55" fmla="*/ 2225040 h 4099667"/>
                <a:gd name="connsiteX56" fmla="*/ 5380322 w 5799286"/>
                <a:gd name="connsiteY56" fmla="*/ 2169795 h 4099667"/>
                <a:gd name="connsiteX57" fmla="*/ 5202205 w 5799286"/>
                <a:gd name="connsiteY57" fmla="*/ 2270760 h 4099667"/>
                <a:gd name="connsiteX58" fmla="*/ 5362225 w 5799286"/>
                <a:gd name="connsiteY58" fmla="*/ 1920240 h 4099667"/>
                <a:gd name="connsiteX59" fmla="*/ 5141245 w 5799286"/>
                <a:gd name="connsiteY59" fmla="*/ 1630680 h 4099667"/>
                <a:gd name="connsiteX60" fmla="*/ 4981225 w 5799286"/>
                <a:gd name="connsiteY60" fmla="*/ 1493520 h 4099667"/>
                <a:gd name="connsiteX61" fmla="*/ 5194585 w 5799286"/>
                <a:gd name="connsiteY61" fmla="*/ 1508760 h 4099667"/>
                <a:gd name="connsiteX62" fmla="*/ 5118385 w 5799286"/>
                <a:gd name="connsiteY62" fmla="*/ 1463040 h 4099667"/>
                <a:gd name="connsiteX63" fmla="*/ 5339365 w 5799286"/>
                <a:gd name="connsiteY63" fmla="*/ 1424940 h 4099667"/>
                <a:gd name="connsiteX64" fmla="*/ 5514625 w 5799286"/>
                <a:gd name="connsiteY64" fmla="*/ 1272540 h 4099667"/>
                <a:gd name="connsiteX65" fmla="*/ 5423185 w 5799286"/>
                <a:gd name="connsiteY65" fmla="*/ 838200 h 4099667"/>
                <a:gd name="connsiteX66" fmla="*/ 4897405 w 5799286"/>
                <a:gd name="connsiteY66" fmla="*/ 594360 h 4099667"/>
                <a:gd name="connsiteX67" fmla="*/ 4295425 w 5799286"/>
                <a:gd name="connsiteY67" fmla="*/ 662940 h 4099667"/>
                <a:gd name="connsiteX68" fmla="*/ 4066825 w 5799286"/>
                <a:gd name="connsiteY68" fmla="*/ 830580 h 4099667"/>
                <a:gd name="connsiteX69" fmla="*/ 4364005 w 5799286"/>
                <a:gd name="connsiteY69" fmla="*/ 1295400 h 4099667"/>
                <a:gd name="connsiteX70" fmla="*/ 4691665 w 5799286"/>
                <a:gd name="connsiteY70" fmla="*/ 1432560 h 4099667"/>
                <a:gd name="connsiteX71" fmla="*/ 4981225 w 5799286"/>
                <a:gd name="connsiteY71" fmla="*/ 1516380 h 4099667"/>
                <a:gd name="connsiteX72" fmla="*/ 5286025 w 5799286"/>
                <a:gd name="connsiteY72" fmla="*/ 1775460 h 4099667"/>
                <a:gd name="connsiteX73" fmla="*/ 5316505 w 5799286"/>
                <a:gd name="connsiteY73" fmla="*/ 2065020 h 4099667"/>
                <a:gd name="connsiteX74" fmla="*/ 5019325 w 5799286"/>
                <a:gd name="connsiteY74" fmla="*/ 2316480 h 4099667"/>
                <a:gd name="connsiteX75" fmla="*/ 4553235 w 5799286"/>
                <a:gd name="connsiteY75" fmla="*/ 2278380 h 4099667"/>
                <a:gd name="connsiteX76" fmla="*/ 4266215 w 5799286"/>
                <a:gd name="connsiteY76" fmla="*/ 1905000 h 4099667"/>
                <a:gd name="connsiteX77" fmla="*/ 4226845 w 5799286"/>
                <a:gd name="connsiteY77" fmla="*/ 1417320 h 4099667"/>
                <a:gd name="connsiteX78" fmla="*/ 4112545 w 5799286"/>
                <a:gd name="connsiteY78" fmla="*/ 1188720 h 4099667"/>
                <a:gd name="connsiteX79" fmla="*/ 3922045 w 5799286"/>
                <a:gd name="connsiteY79" fmla="*/ 982980 h 4099667"/>
                <a:gd name="connsiteX80" fmla="*/ 3762025 w 5799286"/>
                <a:gd name="connsiteY80" fmla="*/ 1638300 h 4099667"/>
                <a:gd name="connsiteX81" fmla="*/ 3571525 w 5799286"/>
                <a:gd name="connsiteY81" fmla="*/ 2049780 h 4099667"/>
                <a:gd name="connsiteX82" fmla="*/ 3563905 w 5799286"/>
                <a:gd name="connsiteY82" fmla="*/ 2735580 h 4099667"/>
                <a:gd name="connsiteX83" fmla="*/ 3403885 w 5799286"/>
                <a:gd name="connsiteY83" fmla="*/ 3147060 h 4099667"/>
                <a:gd name="connsiteX84" fmla="*/ 3335305 w 5799286"/>
                <a:gd name="connsiteY84" fmla="*/ 3657600 h 4099667"/>
                <a:gd name="connsiteX85" fmla="*/ 3480085 w 5799286"/>
                <a:gd name="connsiteY85" fmla="*/ 4000500 h 4099667"/>
                <a:gd name="connsiteX86" fmla="*/ 3441985 w 5799286"/>
                <a:gd name="connsiteY86" fmla="*/ 4023360 h 4099667"/>
                <a:gd name="connsiteX87" fmla="*/ 3205765 w 5799286"/>
                <a:gd name="connsiteY87" fmla="*/ 4046220 h 4099667"/>
                <a:gd name="connsiteX88" fmla="*/ 2923825 w 5799286"/>
                <a:gd name="connsiteY88" fmla="*/ 4099560 h 4099667"/>
                <a:gd name="connsiteX89" fmla="*/ 2679985 w 5799286"/>
                <a:gd name="connsiteY89" fmla="*/ 4030980 h 4099667"/>
                <a:gd name="connsiteX90" fmla="*/ 2466625 w 5799286"/>
                <a:gd name="connsiteY90" fmla="*/ 4061460 h 4099667"/>
                <a:gd name="connsiteX91" fmla="*/ 2367565 w 5799286"/>
                <a:gd name="connsiteY91" fmla="*/ 4015740 h 4099667"/>
                <a:gd name="connsiteX0" fmla="*/ 2367565 w 5810228"/>
                <a:gd name="connsiteY0" fmla="*/ 4015740 h 4099667"/>
                <a:gd name="connsiteX1" fmla="*/ 2474245 w 5810228"/>
                <a:gd name="connsiteY1" fmla="*/ 3726180 h 4099667"/>
                <a:gd name="connsiteX2" fmla="*/ 2481865 w 5810228"/>
                <a:gd name="connsiteY2" fmla="*/ 3314700 h 4099667"/>
                <a:gd name="connsiteX3" fmla="*/ 2375185 w 5810228"/>
                <a:gd name="connsiteY3" fmla="*/ 3055620 h 4099667"/>
                <a:gd name="connsiteX4" fmla="*/ 2230405 w 5810228"/>
                <a:gd name="connsiteY4" fmla="*/ 2651760 h 4099667"/>
                <a:gd name="connsiteX5" fmla="*/ 2253265 w 5810228"/>
                <a:gd name="connsiteY5" fmla="*/ 2171700 h 4099667"/>
                <a:gd name="connsiteX6" fmla="*/ 2177065 w 5810228"/>
                <a:gd name="connsiteY6" fmla="*/ 1836420 h 4099667"/>
                <a:gd name="connsiteX7" fmla="*/ 2077052 w 5810228"/>
                <a:gd name="connsiteY7" fmla="*/ 1676400 h 4099667"/>
                <a:gd name="connsiteX8" fmla="*/ 2003710 w 5810228"/>
                <a:gd name="connsiteY8" fmla="*/ 1338262 h 4099667"/>
                <a:gd name="connsiteX9" fmla="*/ 1948465 w 5810228"/>
                <a:gd name="connsiteY9" fmla="*/ 975360 h 4099667"/>
                <a:gd name="connsiteX10" fmla="*/ 1750345 w 5810228"/>
                <a:gd name="connsiteY10" fmla="*/ 1066800 h 4099667"/>
                <a:gd name="connsiteX11" fmla="*/ 1620805 w 5810228"/>
                <a:gd name="connsiteY11" fmla="*/ 1341120 h 4099667"/>
                <a:gd name="connsiteX12" fmla="*/ 1605565 w 5810228"/>
                <a:gd name="connsiteY12" fmla="*/ 1767840 h 4099667"/>
                <a:gd name="connsiteX13" fmla="*/ 1491265 w 5810228"/>
                <a:gd name="connsiteY13" fmla="*/ 2110740 h 4099667"/>
                <a:gd name="connsiteX14" fmla="*/ 1171225 w 5810228"/>
                <a:gd name="connsiteY14" fmla="*/ 2316480 h 4099667"/>
                <a:gd name="connsiteX15" fmla="*/ 867695 w 5810228"/>
                <a:gd name="connsiteY15" fmla="*/ 2369820 h 4099667"/>
                <a:gd name="connsiteX16" fmla="*/ 538765 w 5810228"/>
                <a:gd name="connsiteY16" fmla="*/ 2202180 h 4099667"/>
                <a:gd name="connsiteX17" fmla="*/ 538765 w 5810228"/>
                <a:gd name="connsiteY17" fmla="*/ 1790700 h 4099667"/>
                <a:gd name="connsiteX18" fmla="*/ 904525 w 5810228"/>
                <a:gd name="connsiteY18" fmla="*/ 1501140 h 4099667"/>
                <a:gd name="connsiteX19" fmla="*/ 1201705 w 5810228"/>
                <a:gd name="connsiteY19" fmla="*/ 1432560 h 4099667"/>
                <a:gd name="connsiteX20" fmla="*/ 1460785 w 5810228"/>
                <a:gd name="connsiteY20" fmla="*/ 1295400 h 4099667"/>
                <a:gd name="connsiteX21" fmla="*/ 1719865 w 5810228"/>
                <a:gd name="connsiteY21" fmla="*/ 922020 h 4099667"/>
                <a:gd name="connsiteX22" fmla="*/ 1796065 w 5810228"/>
                <a:gd name="connsiteY22" fmla="*/ 807720 h 4099667"/>
                <a:gd name="connsiteX23" fmla="*/ 1498885 w 5810228"/>
                <a:gd name="connsiteY23" fmla="*/ 655320 h 4099667"/>
                <a:gd name="connsiteX24" fmla="*/ 1018825 w 5810228"/>
                <a:gd name="connsiteY24" fmla="*/ 579120 h 4099667"/>
                <a:gd name="connsiteX25" fmla="*/ 424465 w 5810228"/>
                <a:gd name="connsiteY25" fmla="*/ 800100 h 4099667"/>
                <a:gd name="connsiteX26" fmla="*/ 310165 w 5810228"/>
                <a:gd name="connsiteY26" fmla="*/ 1272540 h 4099667"/>
                <a:gd name="connsiteX27" fmla="*/ 462565 w 5810228"/>
                <a:gd name="connsiteY27" fmla="*/ 1440180 h 4099667"/>
                <a:gd name="connsiteX28" fmla="*/ 729265 w 5810228"/>
                <a:gd name="connsiteY28" fmla="*/ 1348740 h 4099667"/>
                <a:gd name="connsiteX29" fmla="*/ 630205 w 5810228"/>
                <a:gd name="connsiteY29" fmla="*/ 1493520 h 4099667"/>
                <a:gd name="connsiteX30" fmla="*/ 835945 w 5810228"/>
                <a:gd name="connsiteY30" fmla="*/ 1485900 h 4099667"/>
                <a:gd name="connsiteX31" fmla="*/ 645445 w 5810228"/>
                <a:gd name="connsiteY31" fmla="*/ 1645920 h 4099667"/>
                <a:gd name="connsiteX32" fmla="*/ 508285 w 5810228"/>
                <a:gd name="connsiteY32" fmla="*/ 1874520 h 4099667"/>
                <a:gd name="connsiteX33" fmla="*/ 538765 w 5810228"/>
                <a:gd name="connsiteY33" fmla="*/ 2194560 h 4099667"/>
                <a:gd name="connsiteX34" fmla="*/ 592105 w 5810228"/>
                <a:gd name="connsiteY34" fmla="*/ 2331720 h 4099667"/>
                <a:gd name="connsiteX35" fmla="*/ 470185 w 5810228"/>
                <a:gd name="connsiteY35" fmla="*/ 2270760 h 4099667"/>
                <a:gd name="connsiteX36" fmla="*/ 401605 w 5810228"/>
                <a:gd name="connsiteY36" fmla="*/ 2057400 h 4099667"/>
                <a:gd name="connsiteX37" fmla="*/ 386365 w 5810228"/>
                <a:gd name="connsiteY37" fmla="*/ 2240280 h 4099667"/>
                <a:gd name="connsiteX38" fmla="*/ 321595 w 5810228"/>
                <a:gd name="connsiteY38" fmla="*/ 2010410 h 4099667"/>
                <a:gd name="connsiteX39" fmla="*/ 218725 w 5810228"/>
                <a:gd name="connsiteY39" fmla="*/ 1744980 h 4099667"/>
                <a:gd name="connsiteX40" fmla="*/ 12985 w 5810228"/>
                <a:gd name="connsiteY40" fmla="*/ 1363980 h 4099667"/>
                <a:gd name="connsiteX41" fmla="*/ 66325 w 5810228"/>
                <a:gd name="connsiteY41" fmla="*/ 815340 h 4099667"/>
                <a:gd name="connsiteX42" fmla="*/ 432085 w 5810228"/>
                <a:gd name="connsiteY42" fmla="*/ 480060 h 4099667"/>
                <a:gd name="connsiteX43" fmla="*/ 1056925 w 5810228"/>
                <a:gd name="connsiteY43" fmla="*/ 243840 h 4099667"/>
                <a:gd name="connsiteX44" fmla="*/ 1506505 w 5810228"/>
                <a:gd name="connsiteY44" fmla="*/ 274320 h 4099667"/>
                <a:gd name="connsiteX45" fmla="*/ 1895125 w 5810228"/>
                <a:gd name="connsiteY45" fmla="*/ 281940 h 4099667"/>
                <a:gd name="connsiteX46" fmla="*/ 2558065 w 5810228"/>
                <a:gd name="connsiteY46" fmla="*/ 22860 h 4099667"/>
                <a:gd name="connsiteX47" fmla="*/ 3160045 w 5810228"/>
                <a:gd name="connsiteY47" fmla="*/ 0 h 4099667"/>
                <a:gd name="connsiteX48" fmla="*/ 3769645 w 5810228"/>
                <a:gd name="connsiteY48" fmla="*/ 213360 h 4099667"/>
                <a:gd name="connsiteX49" fmla="*/ 3990625 w 5810228"/>
                <a:gd name="connsiteY49" fmla="*/ 274320 h 4099667"/>
                <a:gd name="connsiteX50" fmla="*/ 4310665 w 5810228"/>
                <a:gd name="connsiteY50" fmla="*/ 251460 h 4099667"/>
                <a:gd name="connsiteX51" fmla="*/ 4988845 w 5810228"/>
                <a:gd name="connsiteY51" fmla="*/ 304800 h 4099667"/>
                <a:gd name="connsiteX52" fmla="*/ 5598445 w 5810228"/>
                <a:gd name="connsiteY52" fmla="*/ 609600 h 4099667"/>
                <a:gd name="connsiteX53" fmla="*/ 5796565 w 5810228"/>
                <a:gd name="connsiteY53" fmla="*/ 1097280 h 4099667"/>
                <a:gd name="connsiteX54" fmla="*/ 5484145 w 5810228"/>
                <a:gd name="connsiteY54" fmla="*/ 1950720 h 4099667"/>
                <a:gd name="connsiteX55" fmla="*/ 5468905 w 5810228"/>
                <a:gd name="connsiteY55" fmla="*/ 2225040 h 4099667"/>
                <a:gd name="connsiteX56" fmla="*/ 5380322 w 5810228"/>
                <a:gd name="connsiteY56" fmla="*/ 2169795 h 4099667"/>
                <a:gd name="connsiteX57" fmla="*/ 5202205 w 5810228"/>
                <a:gd name="connsiteY57" fmla="*/ 2270760 h 4099667"/>
                <a:gd name="connsiteX58" fmla="*/ 5362225 w 5810228"/>
                <a:gd name="connsiteY58" fmla="*/ 1920240 h 4099667"/>
                <a:gd name="connsiteX59" fmla="*/ 5141245 w 5810228"/>
                <a:gd name="connsiteY59" fmla="*/ 1630680 h 4099667"/>
                <a:gd name="connsiteX60" fmla="*/ 4981225 w 5810228"/>
                <a:gd name="connsiteY60" fmla="*/ 1493520 h 4099667"/>
                <a:gd name="connsiteX61" fmla="*/ 5194585 w 5810228"/>
                <a:gd name="connsiteY61" fmla="*/ 1508760 h 4099667"/>
                <a:gd name="connsiteX62" fmla="*/ 5118385 w 5810228"/>
                <a:gd name="connsiteY62" fmla="*/ 1463040 h 4099667"/>
                <a:gd name="connsiteX63" fmla="*/ 5339365 w 5810228"/>
                <a:gd name="connsiteY63" fmla="*/ 1424940 h 4099667"/>
                <a:gd name="connsiteX64" fmla="*/ 5514625 w 5810228"/>
                <a:gd name="connsiteY64" fmla="*/ 1272540 h 4099667"/>
                <a:gd name="connsiteX65" fmla="*/ 5423185 w 5810228"/>
                <a:gd name="connsiteY65" fmla="*/ 838200 h 4099667"/>
                <a:gd name="connsiteX66" fmla="*/ 4897405 w 5810228"/>
                <a:gd name="connsiteY66" fmla="*/ 594360 h 4099667"/>
                <a:gd name="connsiteX67" fmla="*/ 4295425 w 5810228"/>
                <a:gd name="connsiteY67" fmla="*/ 662940 h 4099667"/>
                <a:gd name="connsiteX68" fmla="*/ 4066825 w 5810228"/>
                <a:gd name="connsiteY68" fmla="*/ 830580 h 4099667"/>
                <a:gd name="connsiteX69" fmla="*/ 4364005 w 5810228"/>
                <a:gd name="connsiteY69" fmla="*/ 1295400 h 4099667"/>
                <a:gd name="connsiteX70" fmla="*/ 4691665 w 5810228"/>
                <a:gd name="connsiteY70" fmla="*/ 1432560 h 4099667"/>
                <a:gd name="connsiteX71" fmla="*/ 4981225 w 5810228"/>
                <a:gd name="connsiteY71" fmla="*/ 1516380 h 4099667"/>
                <a:gd name="connsiteX72" fmla="*/ 5286025 w 5810228"/>
                <a:gd name="connsiteY72" fmla="*/ 1775460 h 4099667"/>
                <a:gd name="connsiteX73" fmla="*/ 5316505 w 5810228"/>
                <a:gd name="connsiteY73" fmla="*/ 2065020 h 4099667"/>
                <a:gd name="connsiteX74" fmla="*/ 5019325 w 5810228"/>
                <a:gd name="connsiteY74" fmla="*/ 2316480 h 4099667"/>
                <a:gd name="connsiteX75" fmla="*/ 4553235 w 5810228"/>
                <a:gd name="connsiteY75" fmla="*/ 2278380 h 4099667"/>
                <a:gd name="connsiteX76" fmla="*/ 4266215 w 5810228"/>
                <a:gd name="connsiteY76" fmla="*/ 1905000 h 4099667"/>
                <a:gd name="connsiteX77" fmla="*/ 4226845 w 5810228"/>
                <a:gd name="connsiteY77" fmla="*/ 1417320 h 4099667"/>
                <a:gd name="connsiteX78" fmla="*/ 4112545 w 5810228"/>
                <a:gd name="connsiteY78" fmla="*/ 1188720 h 4099667"/>
                <a:gd name="connsiteX79" fmla="*/ 3922045 w 5810228"/>
                <a:gd name="connsiteY79" fmla="*/ 982980 h 4099667"/>
                <a:gd name="connsiteX80" fmla="*/ 3762025 w 5810228"/>
                <a:gd name="connsiteY80" fmla="*/ 1638300 h 4099667"/>
                <a:gd name="connsiteX81" fmla="*/ 3571525 w 5810228"/>
                <a:gd name="connsiteY81" fmla="*/ 2049780 h 4099667"/>
                <a:gd name="connsiteX82" fmla="*/ 3563905 w 5810228"/>
                <a:gd name="connsiteY82" fmla="*/ 2735580 h 4099667"/>
                <a:gd name="connsiteX83" fmla="*/ 3403885 w 5810228"/>
                <a:gd name="connsiteY83" fmla="*/ 3147060 h 4099667"/>
                <a:gd name="connsiteX84" fmla="*/ 3335305 w 5810228"/>
                <a:gd name="connsiteY84" fmla="*/ 3657600 h 4099667"/>
                <a:gd name="connsiteX85" fmla="*/ 3480085 w 5810228"/>
                <a:gd name="connsiteY85" fmla="*/ 4000500 h 4099667"/>
                <a:gd name="connsiteX86" fmla="*/ 3441985 w 5810228"/>
                <a:gd name="connsiteY86" fmla="*/ 4023360 h 4099667"/>
                <a:gd name="connsiteX87" fmla="*/ 3205765 w 5810228"/>
                <a:gd name="connsiteY87" fmla="*/ 4046220 h 4099667"/>
                <a:gd name="connsiteX88" fmla="*/ 2923825 w 5810228"/>
                <a:gd name="connsiteY88" fmla="*/ 4099560 h 4099667"/>
                <a:gd name="connsiteX89" fmla="*/ 2679985 w 5810228"/>
                <a:gd name="connsiteY89" fmla="*/ 4030980 h 4099667"/>
                <a:gd name="connsiteX90" fmla="*/ 2466625 w 5810228"/>
                <a:gd name="connsiteY90" fmla="*/ 4061460 h 4099667"/>
                <a:gd name="connsiteX91" fmla="*/ 2367565 w 5810228"/>
                <a:gd name="connsiteY91" fmla="*/ 4015740 h 4099667"/>
                <a:gd name="connsiteX0" fmla="*/ 2367565 w 5809406"/>
                <a:gd name="connsiteY0" fmla="*/ 4015740 h 4099667"/>
                <a:gd name="connsiteX1" fmla="*/ 2474245 w 5809406"/>
                <a:gd name="connsiteY1" fmla="*/ 3726180 h 4099667"/>
                <a:gd name="connsiteX2" fmla="*/ 2481865 w 5809406"/>
                <a:gd name="connsiteY2" fmla="*/ 3314700 h 4099667"/>
                <a:gd name="connsiteX3" fmla="*/ 2375185 w 5809406"/>
                <a:gd name="connsiteY3" fmla="*/ 3055620 h 4099667"/>
                <a:gd name="connsiteX4" fmla="*/ 2230405 w 5809406"/>
                <a:gd name="connsiteY4" fmla="*/ 2651760 h 4099667"/>
                <a:gd name="connsiteX5" fmla="*/ 2253265 w 5809406"/>
                <a:gd name="connsiteY5" fmla="*/ 2171700 h 4099667"/>
                <a:gd name="connsiteX6" fmla="*/ 2177065 w 5809406"/>
                <a:gd name="connsiteY6" fmla="*/ 1836420 h 4099667"/>
                <a:gd name="connsiteX7" fmla="*/ 2077052 w 5809406"/>
                <a:gd name="connsiteY7" fmla="*/ 1676400 h 4099667"/>
                <a:gd name="connsiteX8" fmla="*/ 2003710 w 5809406"/>
                <a:gd name="connsiteY8" fmla="*/ 1338262 h 4099667"/>
                <a:gd name="connsiteX9" fmla="*/ 1948465 w 5809406"/>
                <a:gd name="connsiteY9" fmla="*/ 975360 h 4099667"/>
                <a:gd name="connsiteX10" fmla="*/ 1750345 w 5809406"/>
                <a:gd name="connsiteY10" fmla="*/ 1066800 h 4099667"/>
                <a:gd name="connsiteX11" fmla="*/ 1620805 w 5809406"/>
                <a:gd name="connsiteY11" fmla="*/ 1341120 h 4099667"/>
                <a:gd name="connsiteX12" fmla="*/ 1605565 w 5809406"/>
                <a:gd name="connsiteY12" fmla="*/ 1767840 h 4099667"/>
                <a:gd name="connsiteX13" fmla="*/ 1491265 w 5809406"/>
                <a:gd name="connsiteY13" fmla="*/ 2110740 h 4099667"/>
                <a:gd name="connsiteX14" fmla="*/ 1171225 w 5809406"/>
                <a:gd name="connsiteY14" fmla="*/ 2316480 h 4099667"/>
                <a:gd name="connsiteX15" fmla="*/ 867695 w 5809406"/>
                <a:gd name="connsiteY15" fmla="*/ 2369820 h 4099667"/>
                <a:gd name="connsiteX16" fmla="*/ 538765 w 5809406"/>
                <a:gd name="connsiteY16" fmla="*/ 2202180 h 4099667"/>
                <a:gd name="connsiteX17" fmla="*/ 538765 w 5809406"/>
                <a:gd name="connsiteY17" fmla="*/ 1790700 h 4099667"/>
                <a:gd name="connsiteX18" fmla="*/ 904525 w 5809406"/>
                <a:gd name="connsiteY18" fmla="*/ 1501140 h 4099667"/>
                <a:gd name="connsiteX19" fmla="*/ 1201705 w 5809406"/>
                <a:gd name="connsiteY19" fmla="*/ 1432560 h 4099667"/>
                <a:gd name="connsiteX20" fmla="*/ 1460785 w 5809406"/>
                <a:gd name="connsiteY20" fmla="*/ 1295400 h 4099667"/>
                <a:gd name="connsiteX21" fmla="*/ 1719865 w 5809406"/>
                <a:gd name="connsiteY21" fmla="*/ 922020 h 4099667"/>
                <a:gd name="connsiteX22" fmla="*/ 1796065 w 5809406"/>
                <a:gd name="connsiteY22" fmla="*/ 807720 h 4099667"/>
                <a:gd name="connsiteX23" fmla="*/ 1498885 w 5809406"/>
                <a:gd name="connsiteY23" fmla="*/ 655320 h 4099667"/>
                <a:gd name="connsiteX24" fmla="*/ 1018825 w 5809406"/>
                <a:gd name="connsiteY24" fmla="*/ 579120 h 4099667"/>
                <a:gd name="connsiteX25" fmla="*/ 424465 w 5809406"/>
                <a:gd name="connsiteY25" fmla="*/ 800100 h 4099667"/>
                <a:gd name="connsiteX26" fmla="*/ 310165 w 5809406"/>
                <a:gd name="connsiteY26" fmla="*/ 1272540 h 4099667"/>
                <a:gd name="connsiteX27" fmla="*/ 462565 w 5809406"/>
                <a:gd name="connsiteY27" fmla="*/ 1440180 h 4099667"/>
                <a:gd name="connsiteX28" fmla="*/ 729265 w 5809406"/>
                <a:gd name="connsiteY28" fmla="*/ 1348740 h 4099667"/>
                <a:gd name="connsiteX29" fmla="*/ 630205 w 5809406"/>
                <a:gd name="connsiteY29" fmla="*/ 1493520 h 4099667"/>
                <a:gd name="connsiteX30" fmla="*/ 835945 w 5809406"/>
                <a:gd name="connsiteY30" fmla="*/ 1485900 h 4099667"/>
                <a:gd name="connsiteX31" fmla="*/ 645445 w 5809406"/>
                <a:gd name="connsiteY31" fmla="*/ 1645920 h 4099667"/>
                <a:gd name="connsiteX32" fmla="*/ 508285 w 5809406"/>
                <a:gd name="connsiteY32" fmla="*/ 1874520 h 4099667"/>
                <a:gd name="connsiteX33" fmla="*/ 538765 w 5809406"/>
                <a:gd name="connsiteY33" fmla="*/ 2194560 h 4099667"/>
                <a:gd name="connsiteX34" fmla="*/ 592105 w 5809406"/>
                <a:gd name="connsiteY34" fmla="*/ 2331720 h 4099667"/>
                <a:gd name="connsiteX35" fmla="*/ 470185 w 5809406"/>
                <a:gd name="connsiteY35" fmla="*/ 2270760 h 4099667"/>
                <a:gd name="connsiteX36" fmla="*/ 401605 w 5809406"/>
                <a:gd name="connsiteY36" fmla="*/ 2057400 h 4099667"/>
                <a:gd name="connsiteX37" fmla="*/ 386365 w 5809406"/>
                <a:gd name="connsiteY37" fmla="*/ 2240280 h 4099667"/>
                <a:gd name="connsiteX38" fmla="*/ 321595 w 5809406"/>
                <a:gd name="connsiteY38" fmla="*/ 2010410 h 4099667"/>
                <a:gd name="connsiteX39" fmla="*/ 218725 w 5809406"/>
                <a:gd name="connsiteY39" fmla="*/ 1744980 h 4099667"/>
                <a:gd name="connsiteX40" fmla="*/ 12985 w 5809406"/>
                <a:gd name="connsiteY40" fmla="*/ 1363980 h 4099667"/>
                <a:gd name="connsiteX41" fmla="*/ 66325 w 5809406"/>
                <a:gd name="connsiteY41" fmla="*/ 815340 h 4099667"/>
                <a:gd name="connsiteX42" fmla="*/ 432085 w 5809406"/>
                <a:gd name="connsiteY42" fmla="*/ 480060 h 4099667"/>
                <a:gd name="connsiteX43" fmla="*/ 1056925 w 5809406"/>
                <a:gd name="connsiteY43" fmla="*/ 243840 h 4099667"/>
                <a:gd name="connsiteX44" fmla="*/ 1506505 w 5809406"/>
                <a:gd name="connsiteY44" fmla="*/ 274320 h 4099667"/>
                <a:gd name="connsiteX45" fmla="*/ 1895125 w 5809406"/>
                <a:gd name="connsiteY45" fmla="*/ 281940 h 4099667"/>
                <a:gd name="connsiteX46" fmla="*/ 2558065 w 5809406"/>
                <a:gd name="connsiteY46" fmla="*/ 22860 h 4099667"/>
                <a:gd name="connsiteX47" fmla="*/ 3160045 w 5809406"/>
                <a:gd name="connsiteY47" fmla="*/ 0 h 4099667"/>
                <a:gd name="connsiteX48" fmla="*/ 3769645 w 5809406"/>
                <a:gd name="connsiteY48" fmla="*/ 213360 h 4099667"/>
                <a:gd name="connsiteX49" fmla="*/ 3990625 w 5809406"/>
                <a:gd name="connsiteY49" fmla="*/ 274320 h 4099667"/>
                <a:gd name="connsiteX50" fmla="*/ 4310665 w 5809406"/>
                <a:gd name="connsiteY50" fmla="*/ 251460 h 4099667"/>
                <a:gd name="connsiteX51" fmla="*/ 4988845 w 5809406"/>
                <a:gd name="connsiteY51" fmla="*/ 304800 h 4099667"/>
                <a:gd name="connsiteX52" fmla="*/ 5796565 w 5809406"/>
                <a:gd name="connsiteY52" fmla="*/ 1097280 h 4099667"/>
                <a:gd name="connsiteX53" fmla="*/ 5484145 w 5809406"/>
                <a:gd name="connsiteY53" fmla="*/ 1950720 h 4099667"/>
                <a:gd name="connsiteX54" fmla="*/ 5468905 w 5809406"/>
                <a:gd name="connsiteY54" fmla="*/ 2225040 h 4099667"/>
                <a:gd name="connsiteX55" fmla="*/ 5380322 w 5809406"/>
                <a:gd name="connsiteY55" fmla="*/ 2169795 h 4099667"/>
                <a:gd name="connsiteX56" fmla="*/ 5202205 w 5809406"/>
                <a:gd name="connsiteY56" fmla="*/ 2270760 h 4099667"/>
                <a:gd name="connsiteX57" fmla="*/ 5362225 w 5809406"/>
                <a:gd name="connsiteY57" fmla="*/ 1920240 h 4099667"/>
                <a:gd name="connsiteX58" fmla="*/ 5141245 w 5809406"/>
                <a:gd name="connsiteY58" fmla="*/ 1630680 h 4099667"/>
                <a:gd name="connsiteX59" fmla="*/ 4981225 w 5809406"/>
                <a:gd name="connsiteY59" fmla="*/ 1493520 h 4099667"/>
                <a:gd name="connsiteX60" fmla="*/ 5194585 w 5809406"/>
                <a:gd name="connsiteY60" fmla="*/ 1508760 h 4099667"/>
                <a:gd name="connsiteX61" fmla="*/ 5118385 w 5809406"/>
                <a:gd name="connsiteY61" fmla="*/ 1463040 h 4099667"/>
                <a:gd name="connsiteX62" fmla="*/ 5339365 w 5809406"/>
                <a:gd name="connsiteY62" fmla="*/ 1424940 h 4099667"/>
                <a:gd name="connsiteX63" fmla="*/ 5514625 w 5809406"/>
                <a:gd name="connsiteY63" fmla="*/ 1272540 h 4099667"/>
                <a:gd name="connsiteX64" fmla="*/ 5423185 w 5809406"/>
                <a:gd name="connsiteY64" fmla="*/ 838200 h 4099667"/>
                <a:gd name="connsiteX65" fmla="*/ 4897405 w 5809406"/>
                <a:gd name="connsiteY65" fmla="*/ 594360 h 4099667"/>
                <a:gd name="connsiteX66" fmla="*/ 4295425 w 5809406"/>
                <a:gd name="connsiteY66" fmla="*/ 662940 h 4099667"/>
                <a:gd name="connsiteX67" fmla="*/ 4066825 w 5809406"/>
                <a:gd name="connsiteY67" fmla="*/ 830580 h 4099667"/>
                <a:gd name="connsiteX68" fmla="*/ 4364005 w 5809406"/>
                <a:gd name="connsiteY68" fmla="*/ 1295400 h 4099667"/>
                <a:gd name="connsiteX69" fmla="*/ 4691665 w 5809406"/>
                <a:gd name="connsiteY69" fmla="*/ 1432560 h 4099667"/>
                <a:gd name="connsiteX70" fmla="*/ 4981225 w 5809406"/>
                <a:gd name="connsiteY70" fmla="*/ 1516380 h 4099667"/>
                <a:gd name="connsiteX71" fmla="*/ 5286025 w 5809406"/>
                <a:gd name="connsiteY71" fmla="*/ 1775460 h 4099667"/>
                <a:gd name="connsiteX72" fmla="*/ 5316505 w 5809406"/>
                <a:gd name="connsiteY72" fmla="*/ 2065020 h 4099667"/>
                <a:gd name="connsiteX73" fmla="*/ 5019325 w 5809406"/>
                <a:gd name="connsiteY73" fmla="*/ 2316480 h 4099667"/>
                <a:gd name="connsiteX74" fmla="*/ 4553235 w 5809406"/>
                <a:gd name="connsiteY74" fmla="*/ 2278380 h 4099667"/>
                <a:gd name="connsiteX75" fmla="*/ 4266215 w 5809406"/>
                <a:gd name="connsiteY75" fmla="*/ 1905000 h 4099667"/>
                <a:gd name="connsiteX76" fmla="*/ 4226845 w 5809406"/>
                <a:gd name="connsiteY76" fmla="*/ 1417320 h 4099667"/>
                <a:gd name="connsiteX77" fmla="*/ 4112545 w 5809406"/>
                <a:gd name="connsiteY77" fmla="*/ 1188720 h 4099667"/>
                <a:gd name="connsiteX78" fmla="*/ 3922045 w 5809406"/>
                <a:gd name="connsiteY78" fmla="*/ 982980 h 4099667"/>
                <a:gd name="connsiteX79" fmla="*/ 3762025 w 5809406"/>
                <a:gd name="connsiteY79" fmla="*/ 1638300 h 4099667"/>
                <a:gd name="connsiteX80" fmla="*/ 3571525 w 5809406"/>
                <a:gd name="connsiteY80" fmla="*/ 2049780 h 4099667"/>
                <a:gd name="connsiteX81" fmla="*/ 3563905 w 5809406"/>
                <a:gd name="connsiteY81" fmla="*/ 2735580 h 4099667"/>
                <a:gd name="connsiteX82" fmla="*/ 3403885 w 5809406"/>
                <a:gd name="connsiteY82" fmla="*/ 3147060 h 4099667"/>
                <a:gd name="connsiteX83" fmla="*/ 3335305 w 5809406"/>
                <a:gd name="connsiteY83" fmla="*/ 3657600 h 4099667"/>
                <a:gd name="connsiteX84" fmla="*/ 3480085 w 5809406"/>
                <a:gd name="connsiteY84" fmla="*/ 4000500 h 4099667"/>
                <a:gd name="connsiteX85" fmla="*/ 3441985 w 5809406"/>
                <a:gd name="connsiteY85" fmla="*/ 4023360 h 4099667"/>
                <a:gd name="connsiteX86" fmla="*/ 3205765 w 5809406"/>
                <a:gd name="connsiteY86" fmla="*/ 4046220 h 4099667"/>
                <a:gd name="connsiteX87" fmla="*/ 2923825 w 5809406"/>
                <a:gd name="connsiteY87" fmla="*/ 4099560 h 4099667"/>
                <a:gd name="connsiteX88" fmla="*/ 2679985 w 5809406"/>
                <a:gd name="connsiteY88" fmla="*/ 4030980 h 4099667"/>
                <a:gd name="connsiteX89" fmla="*/ 2466625 w 5809406"/>
                <a:gd name="connsiteY89" fmla="*/ 4061460 h 4099667"/>
                <a:gd name="connsiteX90" fmla="*/ 2367565 w 5809406"/>
                <a:gd name="connsiteY90" fmla="*/ 4015740 h 4099667"/>
                <a:gd name="connsiteX0" fmla="*/ 2367565 w 5797183"/>
                <a:gd name="connsiteY0" fmla="*/ 4015740 h 4099667"/>
                <a:gd name="connsiteX1" fmla="*/ 2474245 w 5797183"/>
                <a:gd name="connsiteY1" fmla="*/ 3726180 h 4099667"/>
                <a:gd name="connsiteX2" fmla="*/ 2481865 w 5797183"/>
                <a:gd name="connsiteY2" fmla="*/ 3314700 h 4099667"/>
                <a:gd name="connsiteX3" fmla="*/ 2375185 w 5797183"/>
                <a:gd name="connsiteY3" fmla="*/ 3055620 h 4099667"/>
                <a:gd name="connsiteX4" fmla="*/ 2230405 w 5797183"/>
                <a:gd name="connsiteY4" fmla="*/ 2651760 h 4099667"/>
                <a:gd name="connsiteX5" fmla="*/ 2253265 w 5797183"/>
                <a:gd name="connsiteY5" fmla="*/ 2171700 h 4099667"/>
                <a:gd name="connsiteX6" fmla="*/ 2177065 w 5797183"/>
                <a:gd name="connsiteY6" fmla="*/ 1836420 h 4099667"/>
                <a:gd name="connsiteX7" fmla="*/ 2077052 w 5797183"/>
                <a:gd name="connsiteY7" fmla="*/ 1676400 h 4099667"/>
                <a:gd name="connsiteX8" fmla="*/ 2003710 w 5797183"/>
                <a:gd name="connsiteY8" fmla="*/ 1338262 h 4099667"/>
                <a:gd name="connsiteX9" fmla="*/ 1948465 w 5797183"/>
                <a:gd name="connsiteY9" fmla="*/ 975360 h 4099667"/>
                <a:gd name="connsiteX10" fmla="*/ 1750345 w 5797183"/>
                <a:gd name="connsiteY10" fmla="*/ 1066800 h 4099667"/>
                <a:gd name="connsiteX11" fmla="*/ 1620805 w 5797183"/>
                <a:gd name="connsiteY11" fmla="*/ 1341120 h 4099667"/>
                <a:gd name="connsiteX12" fmla="*/ 1605565 w 5797183"/>
                <a:gd name="connsiteY12" fmla="*/ 1767840 h 4099667"/>
                <a:gd name="connsiteX13" fmla="*/ 1491265 w 5797183"/>
                <a:gd name="connsiteY13" fmla="*/ 2110740 h 4099667"/>
                <a:gd name="connsiteX14" fmla="*/ 1171225 w 5797183"/>
                <a:gd name="connsiteY14" fmla="*/ 2316480 h 4099667"/>
                <a:gd name="connsiteX15" fmla="*/ 867695 w 5797183"/>
                <a:gd name="connsiteY15" fmla="*/ 2369820 h 4099667"/>
                <a:gd name="connsiteX16" fmla="*/ 538765 w 5797183"/>
                <a:gd name="connsiteY16" fmla="*/ 2202180 h 4099667"/>
                <a:gd name="connsiteX17" fmla="*/ 538765 w 5797183"/>
                <a:gd name="connsiteY17" fmla="*/ 1790700 h 4099667"/>
                <a:gd name="connsiteX18" fmla="*/ 904525 w 5797183"/>
                <a:gd name="connsiteY18" fmla="*/ 1501140 h 4099667"/>
                <a:gd name="connsiteX19" fmla="*/ 1201705 w 5797183"/>
                <a:gd name="connsiteY19" fmla="*/ 1432560 h 4099667"/>
                <a:gd name="connsiteX20" fmla="*/ 1460785 w 5797183"/>
                <a:gd name="connsiteY20" fmla="*/ 1295400 h 4099667"/>
                <a:gd name="connsiteX21" fmla="*/ 1719865 w 5797183"/>
                <a:gd name="connsiteY21" fmla="*/ 922020 h 4099667"/>
                <a:gd name="connsiteX22" fmla="*/ 1796065 w 5797183"/>
                <a:gd name="connsiteY22" fmla="*/ 807720 h 4099667"/>
                <a:gd name="connsiteX23" fmla="*/ 1498885 w 5797183"/>
                <a:gd name="connsiteY23" fmla="*/ 655320 h 4099667"/>
                <a:gd name="connsiteX24" fmla="*/ 1018825 w 5797183"/>
                <a:gd name="connsiteY24" fmla="*/ 579120 h 4099667"/>
                <a:gd name="connsiteX25" fmla="*/ 424465 w 5797183"/>
                <a:gd name="connsiteY25" fmla="*/ 800100 h 4099667"/>
                <a:gd name="connsiteX26" fmla="*/ 310165 w 5797183"/>
                <a:gd name="connsiteY26" fmla="*/ 1272540 h 4099667"/>
                <a:gd name="connsiteX27" fmla="*/ 462565 w 5797183"/>
                <a:gd name="connsiteY27" fmla="*/ 1440180 h 4099667"/>
                <a:gd name="connsiteX28" fmla="*/ 729265 w 5797183"/>
                <a:gd name="connsiteY28" fmla="*/ 1348740 h 4099667"/>
                <a:gd name="connsiteX29" fmla="*/ 630205 w 5797183"/>
                <a:gd name="connsiteY29" fmla="*/ 1493520 h 4099667"/>
                <a:gd name="connsiteX30" fmla="*/ 835945 w 5797183"/>
                <a:gd name="connsiteY30" fmla="*/ 1485900 h 4099667"/>
                <a:gd name="connsiteX31" fmla="*/ 645445 w 5797183"/>
                <a:gd name="connsiteY31" fmla="*/ 1645920 h 4099667"/>
                <a:gd name="connsiteX32" fmla="*/ 508285 w 5797183"/>
                <a:gd name="connsiteY32" fmla="*/ 1874520 h 4099667"/>
                <a:gd name="connsiteX33" fmla="*/ 538765 w 5797183"/>
                <a:gd name="connsiteY33" fmla="*/ 2194560 h 4099667"/>
                <a:gd name="connsiteX34" fmla="*/ 592105 w 5797183"/>
                <a:gd name="connsiteY34" fmla="*/ 2331720 h 4099667"/>
                <a:gd name="connsiteX35" fmla="*/ 470185 w 5797183"/>
                <a:gd name="connsiteY35" fmla="*/ 2270760 h 4099667"/>
                <a:gd name="connsiteX36" fmla="*/ 401605 w 5797183"/>
                <a:gd name="connsiteY36" fmla="*/ 2057400 h 4099667"/>
                <a:gd name="connsiteX37" fmla="*/ 386365 w 5797183"/>
                <a:gd name="connsiteY37" fmla="*/ 2240280 h 4099667"/>
                <a:gd name="connsiteX38" fmla="*/ 321595 w 5797183"/>
                <a:gd name="connsiteY38" fmla="*/ 2010410 h 4099667"/>
                <a:gd name="connsiteX39" fmla="*/ 218725 w 5797183"/>
                <a:gd name="connsiteY39" fmla="*/ 1744980 h 4099667"/>
                <a:gd name="connsiteX40" fmla="*/ 12985 w 5797183"/>
                <a:gd name="connsiteY40" fmla="*/ 1363980 h 4099667"/>
                <a:gd name="connsiteX41" fmla="*/ 66325 w 5797183"/>
                <a:gd name="connsiteY41" fmla="*/ 815340 h 4099667"/>
                <a:gd name="connsiteX42" fmla="*/ 432085 w 5797183"/>
                <a:gd name="connsiteY42" fmla="*/ 480060 h 4099667"/>
                <a:gd name="connsiteX43" fmla="*/ 1056925 w 5797183"/>
                <a:gd name="connsiteY43" fmla="*/ 243840 h 4099667"/>
                <a:gd name="connsiteX44" fmla="*/ 1506505 w 5797183"/>
                <a:gd name="connsiteY44" fmla="*/ 274320 h 4099667"/>
                <a:gd name="connsiteX45" fmla="*/ 1895125 w 5797183"/>
                <a:gd name="connsiteY45" fmla="*/ 281940 h 4099667"/>
                <a:gd name="connsiteX46" fmla="*/ 2558065 w 5797183"/>
                <a:gd name="connsiteY46" fmla="*/ 22860 h 4099667"/>
                <a:gd name="connsiteX47" fmla="*/ 3160045 w 5797183"/>
                <a:gd name="connsiteY47" fmla="*/ 0 h 4099667"/>
                <a:gd name="connsiteX48" fmla="*/ 3769645 w 5797183"/>
                <a:gd name="connsiteY48" fmla="*/ 213360 h 4099667"/>
                <a:gd name="connsiteX49" fmla="*/ 3990625 w 5797183"/>
                <a:gd name="connsiteY49" fmla="*/ 274320 h 4099667"/>
                <a:gd name="connsiteX50" fmla="*/ 4310665 w 5797183"/>
                <a:gd name="connsiteY50" fmla="*/ 251460 h 4099667"/>
                <a:gd name="connsiteX51" fmla="*/ 4988845 w 5797183"/>
                <a:gd name="connsiteY51" fmla="*/ 304800 h 4099667"/>
                <a:gd name="connsiteX52" fmla="*/ 5796565 w 5797183"/>
                <a:gd name="connsiteY52" fmla="*/ 1097280 h 4099667"/>
                <a:gd name="connsiteX53" fmla="*/ 5484145 w 5797183"/>
                <a:gd name="connsiteY53" fmla="*/ 1950720 h 4099667"/>
                <a:gd name="connsiteX54" fmla="*/ 5468905 w 5797183"/>
                <a:gd name="connsiteY54" fmla="*/ 2225040 h 4099667"/>
                <a:gd name="connsiteX55" fmla="*/ 5380322 w 5797183"/>
                <a:gd name="connsiteY55" fmla="*/ 2169795 h 4099667"/>
                <a:gd name="connsiteX56" fmla="*/ 5202205 w 5797183"/>
                <a:gd name="connsiteY56" fmla="*/ 2270760 h 4099667"/>
                <a:gd name="connsiteX57" fmla="*/ 5362225 w 5797183"/>
                <a:gd name="connsiteY57" fmla="*/ 1920240 h 4099667"/>
                <a:gd name="connsiteX58" fmla="*/ 5141245 w 5797183"/>
                <a:gd name="connsiteY58" fmla="*/ 1630680 h 4099667"/>
                <a:gd name="connsiteX59" fmla="*/ 4981225 w 5797183"/>
                <a:gd name="connsiteY59" fmla="*/ 1493520 h 4099667"/>
                <a:gd name="connsiteX60" fmla="*/ 5194585 w 5797183"/>
                <a:gd name="connsiteY60" fmla="*/ 1508760 h 4099667"/>
                <a:gd name="connsiteX61" fmla="*/ 5118385 w 5797183"/>
                <a:gd name="connsiteY61" fmla="*/ 1463040 h 4099667"/>
                <a:gd name="connsiteX62" fmla="*/ 5339365 w 5797183"/>
                <a:gd name="connsiteY62" fmla="*/ 1424940 h 4099667"/>
                <a:gd name="connsiteX63" fmla="*/ 5514625 w 5797183"/>
                <a:gd name="connsiteY63" fmla="*/ 1272540 h 4099667"/>
                <a:gd name="connsiteX64" fmla="*/ 5423185 w 5797183"/>
                <a:gd name="connsiteY64" fmla="*/ 838200 h 4099667"/>
                <a:gd name="connsiteX65" fmla="*/ 4897405 w 5797183"/>
                <a:gd name="connsiteY65" fmla="*/ 594360 h 4099667"/>
                <a:gd name="connsiteX66" fmla="*/ 4295425 w 5797183"/>
                <a:gd name="connsiteY66" fmla="*/ 662940 h 4099667"/>
                <a:gd name="connsiteX67" fmla="*/ 4066825 w 5797183"/>
                <a:gd name="connsiteY67" fmla="*/ 830580 h 4099667"/>
                <a:gd name="connsiteX68" fmla="*/ 4364005 w 5797183"/>
                <a:gd name="connsiteY68" fmla="*/ 1295400 h 4099667"/>
                <a:gd name="connsiteX69" fmla="*/ 4691665 w 5797183"/>
                <a:gd name="connsiteY69" fmla="*/ 1432560 h 4099667"/>
                <a:gd name="connsiteX70" fmla="*/ 4981225 w 5797183"/>
                <a:gd name="connsiteY70" fmla="*/ 1516380 h 4099667"/>
                <a:gd name="connsiteX71" fmla="*/ 5286025 w 5797183"/>
                <a:gd name="connsiteY71" fmla="*/ 1775460 h 4099667"/>
                <a:gd name="connsiteX72" fmla="*/ 5316505 w 5797183"/>
                <a:gd name="connsiteY72" fmla="*/ 2065020 h 4099667"/>
                <a:gd name="connsiteX73" fmla="*/ 5019325 w 5797183"/>
                <a:gd name="connsiteY73" fmla="*/ 2316480 h 4099667"/>
                <a:gd name="connsiteX74" fmla="*/ 4553235 w 5797183"/>
                <a:gd name="connsiteY74" fmla="*/ 2278380 h 4099667"/>
                <a:gd name="connsiteX75" fmla="*/ 4266215 w 5797183"/>
                <a:gd name="connsiteY75" fmla="*/ 1905000 h 4099667"/>
                <a:gd name="connsiteX76" fmla="*/ 4226845 w 5797183"/>
                <a:gd name="connsiteY76" fmla="*/ 1417320 h 4099667"/>
                <a:gd name="connsiteX77" fmla="*/ 4112545 w 5797183"/>
                <a:gd name="connsiteY77" fmla="*/ 1188720 h 4099667"/>
                <a:gd name="connsiteX78" fmla="*/ 3922045 w 5797183"/>
                <a:gd name="connsiteY78" fmla="*/ 982980 h 4099667"/>
                <a:gd name="connsiteX79" fmla="*/ 3762025 w 5797183"/>
                <a:gd name="connsiteY79" fmla="*/ 1638300 h 4099667"/>
                <a:gd name="connsiteX80" fmla="*/ 3571525 w 5797183"/>
                <a:gd name="connsiteY80" fmla="*/ 2049780 h 4099667"/>
                <a:gd name="connsiteX81" fmla="*/ 3563905 w 5797183"/>
                <a:gd name="connsiteY81" fmla="*/ 2735580 h 4099667"/>
                <a:gd name="connsiteX82" fmla="*/ 3403885 w 5797183"/>
                <a:gd name="connsiteY82" fmla="*/ 3147060 h 4099667"/>
                <a:gd name="connsiteX83" fmla="*/ 3335305 w 5797183"/>
                <a:gd name="connsiteY83" fmla="*/ 3657600 h 4099667"/>
                <a:gd name="connsiteX84" fmla="*/ 3480085 w 5797183"/>
                <a:gd name="connsiteY84" fmla="*/ 4000500 h 4099667"/>
                <a:gd name="connsiteX85" fmla="*/ 3441985 w 5797183"/>
                <a:gd name="connsiteY85" fmla="*/ 4023360 h 4099667"/>
                <a:gd name="connsiteX86" fmla="*/ 3205765 w 5797183"/>
                <a:gd name="connsiteY86" fmla="*/ 4046220 h 4099667"/>
                <a:gd name="connsiteX87" fmla="*/ 2923825 w 5797183"/>
                <a:gd name="connsiteY87" fmla="*/ 4099560 h 4099667"/>
                <a:gd name="connsiteX88" fmla="*/ 2679985 w 5797183"/>
                <a:gd name="connsiteY88" fmla="*/ 4030980 h 4099667"/>
                <a:gd name="connsiteX89" fmla="*/ 2466625 w 5797183"/>
                <a:gd name="connsiteY89" fmla="*/ 4061460 h 4099667"/>
                <a:gd name="connsiteX90" fmla="*/ 2367565 w 5797183"/>
                <a:gd name="connsiteY90" fmla="*/ 4015740 h 4099667"/>
                <a:gd name="connsiteX0" fmla="*/ 2367565 w 5797188"/>
                <a:gd name="connsiteY0" fmla="*/ 4015740 h 4099667"/>
                <a:gd name="connsiteX1" fmla="*/ 2474245 w 5797188"/>
                <a:gd name="connsiteY1" fmla="*/ 3726180 h 4099667"/>
                <a:gd name="connsiteX2" fmla="*/ 2481865 w 5797188"/>
                <a:gd name="connsiteY2" fmla="*/ 3314700 h 4099667"/>
                <a:gd name="connsiteX3" fmla="*/ 2375185 w 5797188"/>
                <a:gd name="connsiteY3" fmla="*/ 3055620 h 4099667"/>
                <a:gd name="connsiteX4" fmla="*/ 2230405 w 5797188"/>
                <a:gd name="connsiteY4" fmla="*/ 2651760 h 4099667"/>
                <a:gd name="connsiteX5" fmla="*/ 2253265 w 5797188"/>
                <a:gd name="connsiteY5" fmla="*/ 2171700 h 4099667"/>
                <a:gd name="connsiteX6" fmla="*/ 2177065 w 5797188"/>
                <a:gd name="connsiteY6" fmla="*/ 1836420 h 4099667"/>
                <a:gd name="connsiteX7" fmla="*/ 2077052 w 5797188"/>
                <a:gd name="connsiteY7" fmla="*/ 1676400 h 4099667"/>
                <a:gd name="connsiteX8" fmla="*/ 2003710 w 5797188"/>
                <a:gd name="connsiteY8" fmla="*/ 1338262 h 4099667"/>
                <a:gd name="connsiteX9" fmla="*/ 1948465 w 5797188"/>
                <a:gd name="connsiteY9" fmla="*/ 975360 h 4099667"/>
                <a:gd name="connsiteX10" fmla="*/ 1750345 w 5797188"/>
                <a:gd name="connsiteY10" fmla="*/ 1066800 h 4099667"/>
                <a:gd name="connsiteX11" fmla="*/ 1620805 w 5797188"/>
                <a:gd name="connsiteY11" fmla="*/ 1341120 h 4099667"/>
                <a:gd name="connsiteX12" fmla="*/ 1605565 w 5797188"/>
                <a:gd name="connsiteY12" fmla="*/ 1767840 h 4099667"/>
                <a:gd name="connsiteX13" fmla="*/ 1491265 w 5797188"/>
                <a:gd name="connsiteY13" fmla="*/ 2110740 h 4099667"/>
                <a:gd name="connsiteX14" fmla="*/ 1171225 w 5797188"/>
                <a:gd name="connsiteY14" fmla="*/ 2316480 h 4099667"/>
                <a:gd name="connsiteX15" fmla="*/ 867695 w 5797188"/>
                <a:gd name="connsiteY15" fmla="*/ 2369820 h 4099667"/>
                <a:gd name="connsiteX16" fmla="*/ 538765 w 5797188"/>
                <a:gd name="connsiteY16" fmla="*/ 2202180 h 4099667"/>
                <a:gd name="connsiteX17" fmla="*/ 538765 w 5797188"/>
                <a:gd name="connsiteY17" fmla="*/ 1790700 h 4099667"/>
                <a:gd name="connsiteX18" fmla="*/ 904525 w 5797188"/>
                <a:gd name="connsiteY18" fmla="*/ 1501140 h 4099667"/>
                <a:gd name="connsiteX19" fmla="*/ 1201705 w 5797188"/>
                <a:gd name="connsiteY19" fmla="*/ 1432560 h 4099667"/>
                <a:gd name="connsiteX20" fmla="*/ 1460785 w 5797188"/>
                <a:gd name="connsiteY20" fmla="*/ 1295400 h 4099667"/>
                <a:gd name="connsiteX21" fmla="*/ 1719865 w 5797188"/>
                <a:gd name="connsiteY21" fmla="*/ 922020 h 4099667"/>
                <a:gd name="connsiteX22" fmla="*/ 1796065 w 5797188"/>
                <a:gd name="connsiteY22" fmla="*/ 807720 h 4099667"/>
                <a:gd name="connsiteX23" fmla="*/ 1498885 w 5797188"/>
                <a:gd name="connsiteY23" fmla="*/ 655320 h 4099667"/>
                <a:gd name="connsiteX24" fmla="*/ 1018825 w 5797188"/>
                <a:gd name="connsiteY24" fmla="*/ 579120 h 4099667"/>
                <a:gd name="connsiteX25" fmla="*/ 424465 w 5797188"/>
                <a:gd name="connsiteY25" fmla="*/ 800100 h 4099667"/>
                <a:gd name="connsiteX26" fmla="*/ 310165 w 5797188"/>
                <a:gd name="connsiteY26" fmla="*/ 1272540 h 4099667"/>
                <a:gd name="connsiteX27" fmla="*/ 462565 w 5797188"/>
                <a:gd name="connsiteY27" fmla="*/ 1440180 h 4099667"/>
                <a:gd name="connsiteX28" fmla="*/ 729265 w 5797188"/>
                <a:gd name="connsiteY28" fmla="*/ 1348740 h 4099667"/>
                <a:gd name="connsiteX29" fmla="*/ 630205 w 5797188"/>
                <a:gd name="connsiteY29" fmla="*/ 1493520 h 4099667"/>
                <a:gd name="connsiteX30" fmla="*/ 835945 w 5797188"/>
                <a:gd name="connsiteY30" fmla="*/ 1485900 h 4099667"/>
                <a:gd name="connsiteX31" fmla="*/ 645445 w 5797188"/>
                <a:gd name="connsiteY31" fmla="*/ 1645920 h 4099667"/>
                <a:gd name="connsiteX32" fmla="*/ 508285 w 5797188"/>
                <a:gd name="connsiteY32" fmla="*/ 1874520 h 4099667"/>
                <a:gd name="connsiteX33" fmla="*/ 538765 w 5797188"/>
                <a:gd name="connsiteY33" fmla="*/ 2194560 h 4099667"/>
                <a:gd name="connsiteX34" fmla="*/ 592105 w 5797188"/>
                <a:gd name="connsiteY34" fmla="*/ 2331720 h 4099667"/>
                <a:gd name="connsiteX35" fmla="*/ 470185 w 5797188"/>
                <a:gd name="connsiteY35" fmla="*/ 2270760 h 4099667"/>
                <a:gd name="connsiteX36" fmla="*/ 401605 w 5797188"/>
                <a:gd name="connsiteY36" fmla="*/ 2057400 h 4099667"/>
                <a:gd name="connsiteX37" fmla="*/ 386365 w 5797188"/>
                <a:gd name="connsiteY37" fmla="*/ 2240280 h 4099667"/>
                <a:gd name="connsiteX38" fmla="*/ 321595 w 5797188"/>
                <a:gd name="connsiteY38" fmla="*/ 2010410 h 4099667"/>
                <a:gd name="connsiteX39" fmla="*/ 218725 w 5797188"/>
                <a:gd name="connsiteY39" fmla="*/ 1744980 h 4099667"/>
                <a:gd name="connsiteX40" fmla="*/ 12985 w 5797188"/>
                <a:gd name="connsiteY40" fmla="*/ 1363980 h 4099667"/>
                <a:gd name="connsiteX41" fmla="*/ 66325 w 5797188"/>
                <a:gd name="connsiteY41" fmla="*/ 815340 h 4099667"/>
                <a:gd name="connsiteX42" fmla="*/ 432085 w 5797188"/>
                <a:gd name="connsiteY42" fmla="*/ 480060 h 4099667"/>
                <a:gd name="connsiteX43" fmla="*/ 1056925 w 5797188"/>
                <a:gd name="connsiteY43" fmla="*/ 243840 h 4099667"/>
                <a:gd name="connsiteX44" fmla="*/ 1506505 w 5797188"/>
                <a:gd name="connsiteY44" fmla="*/ 274320 h 4099667"/>
                <a:gd name="connsiteX45" fmla="*/ 1895125 w 5797188"/>
                <a:gd name="connsiteY45" fmla="*/ 281940 h 4099667"/>
                <a:gd name="connsiteX46" fmla="*/ 2558065 w 5797188"/>
                <a:gd name="connsiteY46" fmla="*/ 22860 h 4099667"/>
                <a:gd name="connsiteX47" fmla="*/ 3160045 w 5797188"/>
                <a:gd name="connsiteY47" fmla="*/ 0 h 4099667"/>
                <a:gd name="connsiteX48" fmla="*/ 3769645 w 5797188"/>
                <a:gd name="connsiteY48" fmla="*/ 213360 h 4099667"/>
                <a:gd name="connsiteX49" fmla="*/ 3990625 w 5797188"/>
                <a:gd name="connsiteY49" fmla="*/ 274320 h 4099667"/>
                <a:gd name="connsiteX50" fmla="*/ 4310665 w 5797188"/>
                <a:gd name="connsiteY50" fmla="*/ 251460 h 4099667"/>
                <a:gd name="connsiteX51" fmla="*/ 4988845 w 5797188"/>
                <a:gd name="connsiteY51" fmla="*/ 304800 h 4099667"/>
                <a:gd name="connsiteX52" fmla="*/ 5796565 w 5797188"/>
                <a:gd name="connsiteY52" fmla="*/ 1097280 h 4099667"/>
                <a:gd name="connsiteX53" fmla="*/ 5484145 w 5797188"/>
                <a:gd name="connsiteY53" fmla="*/ 1950720 h 4099667"/>
                <a:gd name="connsiteX54" fmla="*/ 5468905 w 5797188"/>
                <a:gd name="connsiteY54" fmla="*/ 2225040 h 4099667"/>
                <a:gd name="connsiteX55" fmla="*/ 5380322 w 5797188"/>
                <a:gd name="connsiteY55" fmla="*/ 2169795 h 4099667"/>
                <a:gd name="connsiteX56" fmla="*/ 5202205 w 5797188"/>
                <a:gd name="connsiteY56" fmla="*/ 2270760 h 4099667"/>
                <a:gd name="connsiteX57" fmla="*/ 5362225 w 5797188"/>
                <a:gd name="connsiteY57" fmla="*/ 1920240 h 4099667"/>
                <a:gd name="connsiteX58" fmla="*/ 5141245 w 5797188"/>
                <a:gd name="connsiteY58" fmla="*/ 1630680 h 4099667"/>
                <a:gd name="connsiteX59" fmla="*/ 4981225 w 5797188"/>
                <a:gd name="connsiteY59" fmla="*/ 1493520 h 4099667"/>
                <a:gd name="connsiteX60" fmla="*/ 5194585 w 5797188"/>
                <a:gd name="connsiteY60" fmla="*/ 1508760 h 4099667"/>
                <a:gd name="connsiteX61" fmla="*/ 5118385 w 5797188"/>
                <a:gd name="connsiteY61" fmla="*/ 1463040 h 4099667"/>
                <a:gd name="connsiteX62" fmla="*/ 5339365 w 5797188"/>
                <a:gd name="connsiteY62" fmla="*/ 1424940 h 4099667"/>
                <a:gd name="connsiteX63" fmla="*/ 5514625 w 5797188"/>
                <a:gd name="connsiteY63" fmla="*/ 1272540 h 4099667"/>
                <a:gd name="connsiteX64" fmla="*/ 5423185 w 5797188"/>
                <a:gd name="connsiteY64" fmla="*/ 838200 h 4099667"/>
                <a:gd name="connsiteX65" fmla="*/ 4897405 w 5797188"/>
                <a:gd name="connsiteY65" fmla="*/ 594360 h 4099667"/>
                <a:gd name="connsiteX66" fmla="*/ 4295425 w 5797188"/>
                <a:gd name="connsiteY66" fmla="*/ 662940 h 4099667"/>
                <a:gd name="connsiteX67" fmla="*/ 4066825 w 5797188"/>
                <a:gd name="connsiteY67" fmla="*/ 830580 h 4099667"/>
                <a:gd name="connsiteX68" fmla="*/ 4364005 w 5797188"/>
                <a:gd name="connsiteY68" fmla="*/ 1295400 h 4099667"/>
                <a:gd name="connsiteX69" fmla="*/ 4691665 w 5797188"/>
                <a:gd name="connsiteY69" fmla="*/ 1432560 h 4099667"/>
                <a:gd name="connsiteX70" fmla="*/ 4981225 w 5797188"/>
                <a:gd name="connsiteY70" fmla="*/ 1516380 h 4099667"/>
                <a:gd name="connsiteX71" fmla="*/ 5286025 w 5797188"/>
                <a:gd name="connsiteY71" fmla="*/ 1775460 h 4099667"/>
                <a:gd name="connsiteX72" fmla="*/ 5316505 w 5797188"/>
                <a:gd name="connsiteY72" fmla="*/ 2065020 h 4099667"/>
                <a:gd name="connsiteX73" fmla="*/ 5019325 w 5797188"/>
                <a:gd name="connsiteY73" fmla="*/ 2316480 h 4099667"/>
                <a:gd name="connsiteX74" fmla="*/ 4553235 w 5797188"/>
                <a:gd name="connsiteY74" fmla="*/ 2278380 h 4099667"/>
                <a:gd name="connsiteX75" fmla="*/ 4266215 w 5797188"/>
                <a:gd name="connsiteY75" fmla="*/ 1905000 h 4099667"/>
                <a:gd name="connsiteX76" fmla="*/ 4226845 w 5797188"/>
                <a:gd name="connsiteY76" fmla="*/ 1417320 h 4099667"/>
                <a:gd name="connsiteX77" fmla="*/ 4112545 w 5797188"/>
                <a:gd name="connsiteY77" fmla="*/ 1188720 h 4099667"/>
                <a:gd name="connsiteX78" fmla="*/ 3922045 w 5797188"/>
                <a:gd name="connsiteY78" fmla="*/ 982980 h 4099667"/>
                <a:gd name="connsiteX79" fmla="*/ 3762025 w 5797188"/>
                <a:gd name="connsiteY79" fmla="*/ 1638300 h 4099667"/>
                <a:gd name="connsiteX80" fmla="*/ 3571525 w 5797188"/>
                <a:gd name="connsiteY80" fmla="*/ 2049780 h 4099667"/>
                <a:gd name="connsiteX81" fmla="*/ 3563905 w 5797188"/>
                <a:gd name="connsiteY81" fmla="*/ 2735580 h 4099667"/>
                <a:gd name="connsiteX82" fmla="*/ 3403885 w 5797188"/>
                <a:gd name="connsiteY82" fmla="*/ 3147060 h 4099667"/>
                <a:gd name="connsiteX83" fmla="*/ 3335305 w 5797188"/>
                <a:gd name="connsiteY83" fmla="*/ 3657600 h 4099667"/>
                <a:gd name="connsiteX84" fmla="*/ 3480085 w 5797188"/>
                <a:gd name="connsiteY84" fmla="*/ 4000500 h 4099667"/>
                <a:gd name="connsiteX85" fmla="*/ 3441985 w 5797188"/>
                <a:gd name="connsiteY85" fmla="*/ 4023360 h 4099667"/>
                <a:gd name="connsiteX86" fmla="*/ 3205765 w 5797188"/>
                <a:gd name="connsiteY86" fmla="*/ 4046220 h 4099667"/>
                <a:gd name="connsiteX87" fmla="*/ 2923825 w 5797188"/>
                <a:gd name="connsiteY87" fmla="*/ 4099560 h 4099667"/>
                <a:gd name="connsiteX88" fmla="*/ 2679985 w 5797188"/>
                <a:gd name="connsiteY88" fmla="*/ 4030980 h 4099667"/>
                <a:gd name="connsiteX89" fmla="*/ 2466625 w 5797188"/>
                <a:gd name="connsiteY89" fmla="*/ 4061460 h 4099667"/>
                <a:gd name="connsiteX90" fmla="*/ 2367565 w 5797188"/>
                <a:gd name="connsiteY90" fmla="*/ 4015740 h 4099667"/>
                <a:gd name="connsiteX0" fmla="*/ 2367565 w 5797185"/>
                <a:gd name="connsiteY0" fmla="*/ 4015740 h 4099667"/>
                <a:gd name="connsiteX1" fmla="*/ 2474245 w 5797185"/>
                <a:gd name="connsiteY1" fmla="*/ 3726180 h 4099667"/>
                <a:gd name="connsiteX2" fmla="*/ 2481865 w 5797185"/>
                <a:gd name="connsiteY2" fmla="*/ 3314700 h 4099667"/>
                <a:gd name="connsiteX3" fmla="*/ 2375185 w 5797185"/>
                <a:gd name="connsiteY3" fmla="*/ 3055620 h 4099667"/>
                <a:gd name="connsiteX4" fmla="*/ 2230405 w 5797185"/>
                <a:gd name="connsiteY4" fmla="*/ 2651760 h 4099667"/>
                <a:gd name="connsiteX5" fmla="*/ 2253265 w 5797185"/>
                <a:gd name="connsiteY5" fmla="*/ 2171700 h 4099667"/>
                <a:gd name="connsiteX6" fmla="*/ 2177065 w 5797185"/>
                <a:gd name="connsiteY6" fmla="*/ 1836420 h 4099667"/>
                <a:gd name="connsiteX7" fmla="*/ 2077052 w 5797185"/>
                <a:gd name="connsiteY7" fmla="*/ 1676400 h 4099667"/>
                <a:gd name="connsiteX8" fmla="*/ 2003710 w 5797185"/>
                <a:gd name="connsiteY8" fmla="*/ 1338262 h 4099667"/>
                <a:gd name="connsiteX9" fmla="*/ 1948465 w 5797185"/>
                <a:gd name="connsiteY9" fmla="*/ 975360 h 4099667"/>
                <a:gd name="connsiteX10" fmla="*/ 1750345 w 5797185"/>
                <a:gd name="connsiteY10" fmla="*/ 1066800 h 4099667"/>
                <a:gd name="connsiteX11" fmla="*/ 1620805 w 5797185"/>
                <a:gd name="connsiteY11" fmla="*/ 1341120 h 4099667"/>
                <a:gd name="connsiteX12" fmla="*/ 1605565 w 5797185"/>
                <a:gd name="connsiteY12" fmla="*/ 1767840 h 4099667"/>
                <a:gd name="connsiteX13" fmla="*/ 1491265 w 5797185"/>
                <a:gd name="connsiteY13" fmla="*/ 2110740 h 4099667"/>
                <a:gd name="connsiteX14" fmla="*/ 1171225 w 5797185"/>
                <a:gd name="connsiteY14" fmla="*/ 2316480 h 4099667"/>
                <a:gd name="connsiteX15" fmla="*/ 867695 w 5797185"/>
                <a:gd name="connsiteY15" fmla="*/ 2369820 h 4099667"/>
                <a:gd name="connsiteX16" fmla="*/ 538765 w 5797185"/>
                <a:gd name="connsiteY16" fmla="*/ 2202180 h 4099667"/>
                <a:gd name="connsiteX17" fmla="*/ 538765 w 5797185"/>
                <a:gd name="connsiteY17" fmla="*/ 1790700 h 4099667"/>
                <a:gd name="connsiteX18" fmla="*/ 904525 w 5797185"/>
                <a:gd name="connsiteY18" fmla="*/ 1501140 h 4099667"/>
                <a:gd name="connsiteX19" fmla="*/ 1201705 w 5797185"/>
                <a:gd name="connsiteY19" fmla="*/ 1432560 h 4099667"/>
                <a:gd name="connsiteX20" fmla="*/ 1460785 w 5797185"/>
                <a:gd name="connsiteY20" fmla="*/ 1295400 h 4099667"/>
                <a:gd name="connsiteX21" fmla="*/ 1719865 w 5797185"/>
                <a:gd name="connsiteY21" fmla="*/ 922020 h 4099667"/>
                <a:gd name="connsiteX22" fmla="*/ 1796065 w 5797185"/>
                <a:gd name="connsiteY22" fmla="*/ 807720 h 4099667"/>
                <a:gd name="connsiteX23" fmla="*/ 1498885 w 5797185"/>
                <a:gd name="connsiteY23" fmla="*/ 655320 h 4099667"/>
                <a:gd name="connsiteX24" fmla="*/ 1018825 w 5797185"/>
                <a:gd name="connsiteY24" fmla="*/ 579120 h 4099667"/>
                <a:gd name="connsiteX25" fmla="*/ 424465 w 5797185"/>
                <a:gd name="connsiteY25" fmla="*/ 800100 h 4099667"/>
                <a:gd name="connsiteX26" fmla="*/ 310165 w 5797185"/>
                <a:gd name="connsiteY26" fmla="*/ 1272540 h 4099667"/>
                <a:gd name="connsiteX27" fmla="*/ 462565 w 5797185"/>
                <a:gd name="connsiteY27" fmla="*/ 1440180 h 4099667"/>
                <a:gd name="connsiteX28" fmla="*/ 729265 w 5797185"/>
                <a:gd name="connsiteY28" fmla="*/ 1348740 h 4099667"/>
                <a:gd name="connsiteX29" fmla="*/ 630205 w 5797185"/>
                <a:gd name="connsiteY29" fmla="*/ 1493520 h 4099667"/>
                <a:gd name="connsiteX30" fmla="*/ 835945 w 5797185"/>
                <a:gd name="connsiteY30" fmla="*/ 1485900 h 4099667"/>
                <a:gd name="connsiteX31" fmla="*/ 645445 w 5797185"/>
                <a:gd name="connsiteY31" fmla="*/ 1645920 h 4099667"/>
                <a:gd name="connsiteX32" fmla="*/ 508285 w 5797185"/>
                <a:gd name="connsiteY32" fmla="*/ 1874520 h 4099667"/>
                <a:gd name="connsiteX33" fmla="*/ 538765 w 5797185"/>
                <a:gd name="connsiteY33" fmla="*/ 2194560 h 4099667"/>
                <a:gd name="connsiteX34" fmla="*/ 592105 w 5797185"/>
                <a:gd name="connsiteY34" fmla="*/ 2331720 h 4099667"/>
                <a:gd name="connsiteX35" fmla="*/ 470185 w 5797185"/>
                <a:gd name="connsiteY35" fmla="*/ 2270760 h 4099667"/>
                <a:gd name="connsiteX36" fmla="*/ 401605 w 5797185"/>
                <a:gd name="connsiteY36" fmla="*/ 2057400 h 4099667"/>
                <a:gd name="connsiteX37" fmla="*/ 386365 w 5797185"/>
                <a:gd name="connsiteY37" fmla="*/ 2240280 h 4099667"/>
                <a:gd name="connsiteX38" fmla="*/ 321595 w 5797185"/>
                <a:gd name="connsiteY38" fmla="*/ 2010410 h 4099667"/>
                <a:gd name="connsiteX39" fmla="*/ 218725 w 5797185"/>
                <a:gd name="connsiteY39" fmla="*/ 1744980 h 4099667"/>
                <a:gd name="connsiteX40" fmla="*/ 12985 w 5797185"/>
                <a:gd name="connsiteY40" fmla="*/ 1363980 h 4099667"/>
                <a:gd name="connsiteX41" fmla="*/ 66325 w 5797185"/>
                <a:gd name="connsiteY41" fmla="*/ 815340 h 4099667"/>
                <a:gd name="connsiteX42" fmla="*/ 432085 w 5797185"/>
                <a:gd name="connsiteY42" fmla="*/ 480060 h 4099667"/>
                <a:gd name="connsiteX43" fmla="*/ 1056925 w 5797185"/>
                <a:gd name="connsiteY43" fmla="*/ 243840 h 4099667"/>
                <a:gd name="connsiteX44" fmla="*/ 1506505 w 5797185"/>
                <a:gd name="connsiteY44" fmla="*/ 274320 h 4099667"/>
                <a:gd name="connsiteX45" fmla="*/ 1895125 w 5797185"/>
                <a:gd name="connsiteY45" fmla="*/ 281940 h 4099667"/>
                <a:gd name="connsiteX46" fmla="*/ 2558065 w 5797185"/>
                <a:gd name="connsiteY46" fmla="*/ 22860 h 4099667"/>
                <a:gd name="connsiteX47" fmla="*/ 3160045 w 5797185"/>
                <a:gd name="connsiteY47" fmla="*/ 0 h 4099667"/>
                <a:gd name="connsiteX48" fmla="*/ 3769645 w 5797185"/>
                <a:gd name="connsiteY48" fmla="*/ 213360 h 4099667"/>
                <a:gd name="connsiteX49" fmla="*/ 3990625 w 5797185"/>
                <a:gd name="connsiteY49" fmla="*/ 274320 h 4099667"/>
                <a:gd name="connsiteX50" fmla="*/ 4301140 w 5797185"/>
                <a:gd name="connsiteY50" fmla="*/ 260985 h 4099667"/>
                <a:gd name="connsiteX51" fmla="*/ 4988845 w 5797185"/>
                <a:gd name="connsiteY51" fmla="*/ 304800 h 4099667"/>
                <a:gd name="connsiteX52" fmla="*/ 5796565 w 5797185"/>
                <a:gd name="connsiteY52" fmla="*/ 1097280 h 4099667"/>
                <a:gd name="connsiteX53" fmla="*/ 5484145 w 5797185"/>
                <a:gd name="connsiteY53" fmla="*/ 1950720 h 4099667"/>
                <a:gd name="connsiteX54" fmla="*/ 5468905 w 5797185"/>
                <a:gd name="connsiteY54" fmla="*/ 2225040 h 4099667"/>
                <a:gd name="connsiteX55" fmla="*/ 5380322 w 5797185"/>
                <a:gd name="connsiteY55" fmla="*/ 2169795 h 4099667"/>
                <a:gd name="connsiteX56" fmla="*/ 5202205 w 5797185"/>
                <a:gd name="connsiteY56" fmla="*/ 2270760 h 4099667"/>
                <a:gd name="connsiteX57" fmla="*/ 5362225 w 5797185"/>
                <a:gd name="connsiteY57" fmla="*/ 1920240 h 4099667"/>
                <a:gd name="connsiteX58" fmla="*/ 5141245 w 5797185"/>
                <a:gd name="connsiteY58" fmla="*/ 1630680 h 4099667"/>
                <a:gd name="connsiteX59" fmla="*/ 4981225 w 5797185"/>
                <a:gd name="connsiteY59" fmla="*/ 1493520 h 4099667"/>
                <a:gd name="connsiteX60" fmla="*/ 5194585 w 5797185"/>
                <a:gd name="connsiteY60" fmla="*/ 1508760 h 4099667"/>
                <a:gd name="connsiteX61" fmla="*/ 5118385 w 5797185"/>
                <a:gd name="connsiteY61" fmla="*/ 1463040 h 4099667"/>
                <a:gd name="connsiteX62" fmla="*/ 5339365 w 5797185"/>
                <a:gd name="connsiteY62" fmla="*/ 1424940 h 4099667"/>
                <a:gd name="connsiteX63" fmla="*/ 5514625 w 5797185"/>
                <a:gd name="connsiteY63" fmla="*/ 1272540 h 4099667"/>
                <a:gd name="connsiteX64" fmla="*/ 5423185 w 5797185"/>
                <a:gd name="connsiteY64" fmla="*/ 838200 h 4099667"/>
                <a:gd name="connsiteX65" fmla="*/ 4897405 w 5797185"/>
                <a:gd name="connsiteY65" fmla="*/ 594360 h 4099667"/>
                <a:gd name="connsiteX66" fmla="*/ 4295425 w 5797185"/>
                <a:gd name="connsiteY66" fmla="*/ 662940 h 4099667"/>
                <a:gd name="connsiteX67" fmla="*/ 4066825 w 5797185"/>
                <a:gd name="connsiteY67" fmla="*/ 830580 h 4099667"/>
                <a:gd name="connsiteX68" fmla="*/ 4364005 w 5797185"/>
                <a:gd name="connsiteY68" fmla="*/ 1295400 h 4099667"/>
                <a:gd name="connsiteX69" fmla="*/ 4691665 w 5797185"/>
                <a:gd name="connsiteY69" fmla="*/ 1432560 h 4099667"/>
                <a:gd name="connsiteX70" fmla="*/ 4981225 w 5797185"/>
                <a:gd name="connsiteY70" fmla="*/ 1516380 h 4099667"/>
                <a:gd name="connsiteX71" fmla="*/ 5286025 w 5797185"/>
                <a:gd name="connsiteY71" fmla="*/ 1775460 h 4099667"/>
                <a:gd name="connsiteX72" fmla="*/ 5316505 w 5797185"/>
                <a:gd name="connsiteY72" fmla="*/ 2065020 h 4099667"/>
                <a:gd name="connsiteX73" fmla="*/ 5019325 w 5797185"/>
                <a:gd name="connsiteY73" fmla="*/ 2316480 h 4099667"/>
                <a:gd name="connsiteX74" fmla="*/ 4553235 w 5797185"/>
                <a:gd name="connsiteY74" fmla="*/ 2278380 h 4099667"/>
                <a:gd name="connsiteX75" fmla="*/ 4266215 w 5797185"/>
                <a:gd name="connsiteY75" fmla="*/ 1905000 h 4099667"/>
                <a:gd name="connsiteX76" fmla="*/ 4226845 w 5797185"/>
                <a:gd name="connsiteY76" fmla="*/ 1417320 h 4099667"/>
                <a:gd name="connsiteX77" fmla="*/ 4112545 w 5797185"/>
                <a:gd name="connsiteY77" fmla="*/ 1188720 h 4099667"/>
                <a:gd name="connsiteX78" fmla="*/ 3922045 w 5797185"/>
                <a:gd name="connsiteY78" fmla="*/ 982980 h 4099667"/>
                <a:gd name="connsiteX79" fmla="*/ 3762025 w 5797185"/>
                <a:gd name="connsiteY79" fmla="*/ 1638300 h 4099667"/>
                <a:gd name="connsiteX80" fmla="*/ 3571525 w 5797185"/>
                <a:gd name="connsiteY80" fmla="*/ 2049780 h 4099667"/>
                <a:gd name="connsiteX81" fmla="*/ 3563905 w 5797185"/>
                <a:gd name="connsiteY81" fmla="*/ 2735580 h 4099667"/>
                <a:gd name="connsiteX82" fmla="*/ 3403885 w 5797185"/>
                <a:gd name="connsiteY82" fmla="*/ 3147060 h 4099667"/>
                <a:gd name="connsiteX83" fmla="*/ 3335305 w 5797185"/>
                <a:gd name="connsiteY83" fmla="*/ 3657600 h 4099667"/>
                <a:gd name="connsiteX84" fmla="*/ 3480085 w 5797185"/>
                <a:gd name="connsiteY84" fmla="*/ 4000500 h 4099667"/>
                <a:gd name="connsiteX85" fmla="*/ 3441985 w 5797185"/>
                <a:gd name="connsiteY85" fmla="*/ 4023360 h 4099667"/>
                <a:gd name="connsiteX86" fmla="*/ 3205765 w 5797185"/>
                <a:gd name="connsiteY86" fmla="*/ 4046220 h 4099667"/>
                <a:gd name="connsiteX87" fmla="*/ 2923825 w 5797185"/>
                <a:gd name="connsiteY87" fmla="*/ 4099560 h 4099667"/>
                <a:gd name="connsiteX88" fmla="*/ 2679985 w 5797185"/>
                <a:gd name="connsiteY88" fmla="*/ 4030980 h 4099667"/>
                <a:gd name="connsiteX89" fmla="*/ 2466625 w 5797185"/>
                <a:gd name="connsiteY89" fmla="*/ 4061460 h 4099667"/>
                <a:gd name="connsiteX90" fmla="*/ 2367565 w 5797185"/>
                <a:gd name="connsiteY90" fmla="*/ 4015740 h 4099667"/>
                <a:gd name="connsiteX0" fmla="*/ 2367565 w 5797185"/>
                <a:gd name="connsiteY0" fmla="*/ 4033387 h 4117314"/>
                <a:gd name="connsiteX1" fmla="*/ 2474245 w 5797185"/>
                <a:gd name="connsiteY1" fmla="*/ 3743827 h 4117314"/>
                <a:gd name="connsiteX2" fmla="*/ 2481865 w 5797185"/>
                <a:gd name="connsiteY2" fmla="*/ 3332347 h 4117314"/>
                <a:gd name="connsiteX3" fmla="*/ 2375185 w 5797185"/>
                <a:gd name="connsiteY3" fmla="*/ 3073267 h 4117314"/>
                <a:gd name="connsiteX4" fmla="*/ 2230405 w 5797185"/>
                <a:gd name="connsiteY4" fmla="*/ 2669407 h 4117314"/>
                <a:gd name="connsiteX5" fmla="*/ 2253265 w 5797185"/>
                <a:gd name="connsiteY5" fmla="*/ 2189347 h 4117314"/>
                <a:gd name="connsiteX6" fmla="*/ 2177065 w 5797185"/>
                <a:gd name="connsiteY6" fmla="*/ 1854067 h 4117314"/>
                <a:gd name="connsiteX7" fmla="*/ 2077052 w 5797185"/>
                <a:gd name="connsiteY7" fmla="*/ 1694047 h 4117314"/>
                <a:gd name="connsiteX8" fmla="*/ 2003710 w 5797185"/>
                <a:gd name="connsiteY8" fmla="*/ 1355909 h 4117314"/>
                <a:gd name="connsiteX9" fmla="*/ 1948465 w 5797185"/>
                <a:gd name="connsiteY9" fmla="*/ 993007 h 4117314"/>
                <a:gd name="connsiteX10" fmla="*/ 1750345 w 5797185"/>
                <a:gd name="connsiteY10" fmla="*/ 1084447 h 4117314"/>
                <a:gd name="connsiteX11" fmla="*/ 1620805 w 5797185"/>
                <a:gd name="connsiteY11" fmla="*/ 1358767 h 4117314"/>
                <a:gd name="connsiteX12" fmla="*/ 1605565 w 5797185"/>
                <a:gd name="connsiteY12" fmla="*/ 1785487 h 4117314"/>
                <a:gd name="connsiteX13" fmla="*/ 1491265 w 5797185"/>
                <a:gd name="connsiteY13" fmla="*/ 2128387 h 4117314"/>
                <a:gd name="connsiteX14" fmla="*/ 1171225 w 5797185"/>
                <a:gd name="connsiteY14" fmla="*/ 2334127 h 4117314"/>
                <a:gd name="connsiteX15" fmla="*/ 867695 w 5797185"/>
                <a:gd name="connsiteY15" fmla="*/ 2387467 h 4117314"/>
                <a:gd name="connsiteX16" fmla="*/ 538765 w 5797185"/>
                <a:gd name="connsiteY16" fmla="*/ 2219827 h 4117314"/>
                <a:gd name="connsiteX17" fmla="*/ 538765 w 5797185"/>
                <a:gd name="connsiteY17" fmla="*/ 1808347 h 4117314"/>
                <a:gd name="connsiteX18" fmla="*/ 904525 w 5797185"/>
                <a:gd name="connsiteY18" fmla="*/ 1518787 h 4117314"/>
                <a:gd name="connsiteX19" fmla="*/ 1201705 w 5797185"/>
                <a:gd name="connsiteY19" fmla="*/ 1450207 h 4117314"/>
                <a:gd name="connsiteX20" fmla="*/ 1460785 w 5797185"/>
                <a:gd name="connsiteY20" fmla="*/ 1313047 h 4117314"/>
                <a:gd name="connsiteX21" fmla="*/ 1719865 w 5797185"/>
                <a:gd name="connsiteY21" fmla="*/ 939667 h 4117314"/>
                <a:gd name="connsiteX22" fmla="*/ 1796065 w 5797185"/>
                <a:gd name="connsiteY22" fmla="*/ 825367 h 4117314"/>
                <a:gd name="connsiteX23" fmla="*/ 1498885 w 5797185"/>
                <a:gd name="connsiteY23" fmla="*/ 672967 h 4117314"/>
                <a:gd name="connsiteX24" fmla="*/ 1018825 w 5797185"/>
                <a:gd name="connsiteY24" fmla="*/ 596767 h 4117314"/>
                <a:gd name="connsiteX25" fmla="*/ 424465 w 5797185"/>
                <a:gd name="connsiteY25" fmla="*/ 817747 h 4117314"/>
                <a:gd name="connsiteX26" fmla="*/ 310165 w 5797185"/>
                <a:gd name="connsiteY26" fmla="*/ 1290187 h 4117314"/>
                <a:gd name="connsiteX27" fmla="*/ 462565 w 5797185"/>
                <a:gd name="connsiteY27" fmla="*/ 1457827 h 4117314"/>
                <a:gd name="connsiteX28" fmla="*/ 729265 w 5797185"/>
                <a:gd name="connsiteY28" fmla="*/ 1366387 h 4117314"/>
                <a:gd name="connsiteX29" fmla="*/ 630205 w 5797185"/>
                <a:gd name="connsiteY29" fmla="*/ 1511167 h 4117314"/>
                <a:gd name="connsiteX30" fmla="*/ 835945 w 5797185"/>
                <a:gd name="connsiteY30" fmla="*/ 1503547 h 4117314"/>
                <a:gd name="connsiteX31" fmla="*/ 645445 w 5797185"/>
                <a:gd name="connsiteY31" fmla="*/ 1663567 h 4117314"/>
                <a:gd name="connsiteX32" fmla="*/ 508285 w 5797185"/>
                <a:gd name="connsiteY32" fmla="*/ 1892167 h 4117314"/>
                <a:gd name="connsiteX33" fmla="*/ 538765 w 5797185"/>
                <a:gd name="connsiteY33" fmla="*/ 2212207 h 4117314"/>
                <a:gd name="connsiteX34" fmla="*/ 592105 w 5797185"/>
                <a:gd name="connsiteY34" fmla="*/ 2349367 h 4117314"/>
                <a:gd name="connsiteX35" fmla="*/ 470185 w 5797185"/>
                <a:gd name="connsiteY35" fmla="*/ 2288407 h 4117314"/>
                <a:gd name="connsiteX36" fmla="*/ 401605 w 5797185"/>
                <a:gd name="connsiteY36" fmla="*/ 2075047 h 4117314"/>
                <a:gd name="connsiteX37" fmla="*/ 386365 w 5797185"/>
                <a:gd name="connsiteY37" fmla="*/ 2257927 h 4117314"/>
                <a:gd name="connsiteX38" fmla="*/ 321595 w 5797185"/>
                <a:gd name="connsiteY38" fmla="*/ 2028057 h 4117314"/>
                <a:gd name="connsiteX39" fmla="*/ 218725 w 5797185"/>
                <a:gd name="connsiteY39" fmla="*/ 1762627 h 4117314"/>
                <a:gd name="connsiteX40" fmla="*/ 12985 w 5797185"/>
                <a:gd name="connsiteY40" fmla="*/ 1381627 h 4117314"/>
                <a:gd name="connsiteX41" fmla="*/ 66325 w 5797185"/>
                <a:gd name="connsiteY41" fmla="*/ 832987 h 4117314"/>
                <a:gd name="connsiteX42" fmla="*/ 432085 w 5797185"/>
                <a:gd name="connsiteY42" fmla="*/ 497707 h 4117314"/>
                <a:gd name="connsiteX43" fmla="*/ 1056925 w 5797185"/>
                <a:gd name="connsiteY43" fmla="*/ 261487 h 4117314"/>
                <a:gd name="connsiteX44" fmla="*/ 1506505 w 5797185"/>
                <a:gd name="connsiteY44" fmla="*/ 291967 h 4117314"/>
                <a:gd name="connsiteX45" fmla="*/ 1885600 w 5797185"/>
                <a:gd name="connsiteY45" fmla="*/ 266250 h 4117314"/>
                <a:gd name="connsiteX46" fmla="*/ 2558065 w 5797185"/>
                <a:gd name="connsiteY46" fmla="*/ 40507 h 4117314"/>
                <a:gd name="connsiteX47" fmla="*/ 3160045 w 5797185"/>
                <a:gd name="connsiteY47" fmla="*/ 17647 h 4117314"/>
                <a:gd name="connsiteX48" fmla="*/ 3769645 w 5797185"/>
                <a:gd name="connsiteY48" fmla="*/ 231007 h 4117314"/>
                <a:gd name="connsiteX49" fmla="*/ 3990625 w 5797185"/>
                <a:gd name="connsiteY49" fmla="*/ 291967 h 4117314"/>
                <a:gd name="connsiteX50" fmla="*/ 4301140 w 5797185"/>
                <a:gd name="connsiteY50" fmla="*/ 278632 h 4117314"/>
                <a:gd name="connsiteX51" fmla="*/ 4988845 w 5797185"/>
                <a:gd name="connsiteY51" fmla="*/ 322447 h 4117314"/>
                <a:gd name="connsiteX52" fmla="*/ 5796565 w 5797185"/>
                <a:gd name="connsiteY52" fmla="*/ 1114927 h 4117314"/>
                <a:gd name="connsiteX53" fmla="*/ 5484145 w 5797185"/>
                <a:gd name="connsiteY53" fmla="*/ 1968367 h 4117314"/>
                <a:gd name="connsiteX54" fmla="*/ 5468905 w 5797185"/>
                <a:gd name="connsiteY54" fmla="*/ 2242687 h 4117314"/>
                <a:gd name="connsiteX55" fmla="*/ 5380322 w 5797185"/>
                <a:gd name="connsiteY55" fmla="*/ 2187442 h 4117314"/>
                <a:gd name="connsiteX56" fmla="*/ 5202205 w 5797185"/>
                <a:gd name="connsiteY56" fmla="*/ 2288407 h 4117314"/>
                <a:gd name="connsiteX57" fmla="*/ 5362225 w 5797185"/>
                <a:gd name="connsiteY57" fmla="*/ 1937887 h 4117314"/>
                <a:gd name="connsiteX58" fmla="*/ 5141245 w 5797185"/>
                <a:gd name="connsiteY58" fmla="*/ 1648327 h 4117314"/>
                <a:gd name="connsiteX59" fmla="*/ 4981225 w 5797185"/>
                <a:gd name="connsiteY59" fmla="*/ 1511167 h 4117314"/>
                <a:gd name="connsiteX60" fmla="*/ 5194585 w 5797185"/>
                <a:gd name="connsiteY60" fmla="*/ 1526407 h 4117314"/>
                <a:gd name="connsiteX61" fmla="*/ 5118385 w 5797185"/>
                <a:gd name="connsiteY61" fmla="*/ 1480687 h 4117314"/>
                <a:gd name="connsiteX62" fmla="*/ 5339365 w 5797185"/>
                <a:gd name="connsiteY62" fmla="*/ 1442587 h 4117314"/>
                <a:gd name="connsiteX63" fmla="*/ 5514625 w 5797185"/>
                <a:gd name="connsiteY63" fmla="*/ 1290187 h 4117314"/>
                <a:gd name="connsiteX64" fmla="*/ 5423185 w 5797185"/>
                <a:gd name="connsiteY64" fmla="*/ 855847 h 4117314"/>
                <a:gd name="connsiteX65" fmla="*/ 4897405 w 5797185"/>
                <a:gd name="connsiteY65" fmla="*/ 612007 h 4117314"/>
                <a:gd name="connsiteX66" fmla="*/ 4295425 w 5797185"/>
                <a:gd name="connsiteY66" fmla="*/ 680587 h 4117314"/>
                <a:gd name="connsiteX67" fmla="*/ 4066825 w 5797185"/>
                <a:gd name="connsiteY67" fmla="*/ 848227 h 4117314"/>
                <a:gd name="connsiteX68" fmla="*/ 4364005 w 5797185"/>
                <a:gd name="connsiteY68" fmla="*/ 1313047 h 4117314"/>
                <a:gd name="connsiteX69" fmla="*/ 4691665 w 5797185"/>
                <a:gd name="connsiteY69" fmla="*/ 1450207 h 4117314"/>
                <a:gd name="connsiteX70" fmla="*/ 4981225 w 5797185"/>
                <a:gd name="connsiteY70" fmla="*/ 1534027 h 4117314"/>
                <a:gd name="connsiteX71" fmla="*/ 5286025 w 5797185"/>
                <a:gd name="connsiteY71" fmla="*/ 1793107 h 4117314"/>
                <a:gd name="connsiteX72" fmla="*/ 5316505 w 5797185"/>
                <a:gd name="connsiteY72" fmla="*/ 2082667 h 4117314"/>
                <a:gd name="connsiteX73" fmla="*/ 5019325 w 5797185"/>
                <a:gd name="connsiteY73" fmla="*/ 2334127 h 4117314"/>
                <a:gd name="connsiteX74" fmla="*/ 4553235 w 5797185"/>
                <a:gd name="connsiteY74" fmla="*/ 2296027 h 4117314"/>
                <a:gd name="connsiteX75" fmla="*/ 4266215 w 5797185"/>
                <a:gd name="connsiteY75" fmla="*/ 1922647 h 4117314"/>
                <a:gd name="connsiteX76" fmla="*/ 4226845 w 5797185"/>
                <a:gd name="connsiteY76" fmla="*/ 1434967 h 4117314"/>
                <a:gd name="connsiteX77" fmla="*/ 4112545 w 5797185"/>
                <a:gd name="connsiteY77" fmla="*/ 1206367 h 4117314"/>
                <a:gd name="connsiteX78" fmla="*/ 3922045 w 5797185"/>
                <a:gd name="connsiteY78" fmla="*/ 1000627 h 4117314"/>
                <a:gd name="connsiteX79" fmla="*/ 3762025 w 5797185"/>
                <a:gd name="connsiteY79" fmla="*/ 1655947 h 4117314"/>
                <a:gd name="connsiteX80" fmla="*/ 3571525 w 5797185"/>
                <a:gd name="connsiteY80" fmla="*/ 2067427 h 4117314"/>
                <a:gd name="connsiteX81" fmla="*/ 3563905 w 5797185"/>
                <a:gd name="connsiteY81" fmla="*/ 2753227 h 4117314"/>
                <a:gd name="connsiteX82" fmla="*/ 3403885 w 5797185"/>
                <a:gd name="connsiteY82" fmla="*/ 3164707 h 4117314"/>
                <a:gd name="connsiteX83" fmla="*/ 3335305 w 5797185"/>
                <a:gd name="connsiteY83" fmla="*/ 3675247 h 4117314"/>
                <a:gd name="connsiteX84" fmla="*/ 3480085 w 5797185"/>
                <a:gd name="connsiteY84" fmla="*/ 4018147 h 4117314"/>
                <a:gd name="connsiteX85" fmla="*/ 3441985 w 5797185"/>
                <a:gd name="connsiteY85" fmla="*/ 4041007 h 4117314"/>
                <a:gd name="connsiteX86" fmla="*/ 3205765 w 5797185"/>
                <a:gd name="connsiteY86" fmla="*/ 4063867 h 4117314"/>
                <a:gd name="connsiteX87" fmla="*/ 2923825 w 5797185"/>
                <a:gd name="connsiteY87" fmla="*/ 4117207 h 4117314"/>
                <a:gd name="connsiteX88" fmla="*/ 2679985 w 5797185"/>
                <a:gd name="connsiteY88" fmla="*/ 4048627 h 4117314"/>
                <a:gd name="connsiteX89" fmla="*/ 2466625 w 5797185"/>
                <a:gd name="connsiteY89" fmla="*/ 4079107 h 4117314"/>
                <a:gd name="connsiteX90" fmla="*/ 2367565 w 5797185"/>
                <a:gd name="connsiteY90" fmla="*/ 4033387 h 4117314"/>
                <a:gd name="connsiteX0" fmla="*/ 2367565 w 5797185"/>
                <a:gd name="connsiteY0" fmla="*/ 4033387 h 4117314"/>
                <a:gd name="connsiteX1" fmla="*/ 2474245 w 5797185"/>
                <a:gd name="connsiteY1" fmla="*/ 3743827 h 4117314"/>
                <a:gd name="connsiteX2" fmla="*/ 2481865 w 5797185"/>
                <a:gd name="connsiteY2" fmla="*/ 3332347 h 4117314"/>
                <a:gd name="connsiteX3" fmla="*/ 2375185 w 5797185"/>
                <a:gd name="connsiteY3" fmla="*/ 3073267 h 4117314"/>
                <a:gd name="connsiteX4" fmla="*/ 2230405 w 5797185"/>
                <a:gd name="connsiteY4" fmla="*/ 2669407 h 4117314"/>
                <a:gd name="connsiteX5" fmla="*/ 2253265 w 5797185"/>
                <a:gd name="connsiteY5" fmla="*/ 2189347 h 4117314"/>
                <a:gd name="connsiteX6" fmla="*/ 2177065 w 5797185"/>
                <a:gd name="connsiteY6" fmla="*/ 1854067 h 4117314"/>
                <a:gd name="connsiteX7" fmla="*/ 2077052 w 5797185"/>
                <a:gd name="connsiteY7" fmla="*/ 1694047 h 4117314"/>
                <a:gd name="connsiteX8" fmla="*/ 2003710 w 5797185"/>
                <a:gd name="connsiteY8" fmla="*/ 1355909 h 4117314"/>
                <a:gd name="connsiteX9" fmla="*/ 1948465 w 5797185"/>
                <a:gd name="connsiteY9" fmla="*/ 993007 h 4117314"/>
                <a:gd name="connsiteX10" fmla="*/ 1750345 w 5797185"/>
                <a:gd name="connsiteY10" fmla="*/ 1084447 h 4117314"/>
                <a:gd name="connsiteX11" fmla="*/ 1620805 w 5797185"/>
                <a:gd name="connsiteY11" fmla="*/ 1358767 h 4117314"/>
                <a:gd name="connsiteX12" fmla="*/ 1605565 w 5797185"/>
                <a:gd name="connsiteY12" fmla="*/ 1785487 h 4117314"/>
                <a:gd name="connsiteX13" fmla="*/ 1491265 w 5797185"/>
                <a:gd name="connsiteY13" fmla="*/ 2128387 h 4117314"/>
                <a:gd name="connsiteX14" fmla="*/ 1171225 w 5797185"/>
                <a:gd name="connsiteY14" fmla="*/ 2334127 h 4117314"/>
                <a:gd name="connsiteX15" fmla="*/ 867695 w 5797185"/>
                <a:gd name="connsiteY15" fmla="*/ 2387467 h 4117314"/>
                <a:gd name="connsiteX16" fmla="*/ 538765 w 5797185"/>
                <a:gd name="connsiteY16" fmla="*/ 2219827 h 4117314"/>
                <a:gd name="connsiteX17" fmla="*/ 538765 w 5797185"/>
                <a:gd name="connsiteY17" fmla="*/ 1808347 h 4117314"/>
                <a:gd name="connsiteX18" fmla="*/ 904525 w 5797185"/>
                <a:gd name="connsiteY18" fmla="*/ 1518787 h 4117314"/>
                <a:gd name="connsiteX19" fmla="*/ 1201705 w 5797185"/>
                <a:gd name="connsiteY19" fmla="*/ 1450207 h 4117314"/>
                <a:gd name="connsiteX20" fmla="*/ 1460785 w 5797185"/>
                <a:gd name="connsiteY20" fmla="*/ 1313047 h 4117314"/>
                <a:gd name="connsiteX21" fmla="*/ 1719865 w 5797185"/>
                <a:gd name="connsiteY21" fmla="*/ 939667 h 4117314"/>
                <a:gd name="connsiteX22" fmla="*/ 1796065 w 5797185"/>
                <a:gd name="connsiteY22" fmla="*/ 825367 h 4117314"/>
                <a:gd name="connsiteX23" fmla="*/ 1498885 w 5797185"/>
                <a:gd name="connsiteY23" fmla="*/ 672967 h 4117314"/>
                <a:gd name="connsiteX24" fmla="*/ 1018825 w 5797185"/>
                <a:gd name="connsiteY24" fmla="*/ 596767 h 4117314"/>
                <a:gd name="connsiteX25" fmla="*/ 424465 w 5797185"/>
                <a:gd name="connsiteY25" fmla="*/ 817747 h 4117314"/>
                <a:gd name="connsiteX26" fmla="*/ 310165 w 5797185"/>
                <a:gd name="connsiteY26" fmla="*/ 1290187 h 4117314"/>
                <a:gd name="connsiteX27" fmla="*/ 462565 w 5797185"/>
                <a:gd name="connsiteY27" fmla="*/ 1457827 h 4117314"/>
                <a:gd name="connsiteX28" fmla="*/ 729265 w 5797185"/>
                <a:gd name="connsiteY28" fmla="*/ 1366387 h 4117314"/>
                <a:gd name="connsiteX29" fmla="*/ 630205 w 5797185"/>
                <a:gd name="connsiteY29" fmla="*/ 1511167 h 4117314"/>
                <a:gd name="connsiteX30" fmla="*/ 835945 w 5797185"/>
                <a:gd name="connsiteY30" fmla="*/ 1503547 h 4117314"/>
                <a:gd name="connsiteX31" fmla="*/ 645445 w 5797185"/>
                <a:gd name="connsiteY31" fmla="*/ 1663567 h 4117314"/>
                <a:gd name="connsiteX32" fmla="*/ 508285 w 5797185"/>
                <a:gd name="connsiteY32" fmla="*/ 1892167 h 4117314"/>
                <a:gd name="connsiteX33" fmla="*/ 538765 w 5797185"/>
                <a:gd name="connsiteY33" fmla="*/ 2212207 h 4117314"/>
                <a:gd name="connsiteX34" fmla="*/ 592105 w 5797185"/>
                <a:gd name="connsiteY34" fmla="*/ 2349367 h 4117314"/>
                <a:gd name="connsiteX35" fmla="*/ 470185 w 5797185"/>
                <a:gd name="connsiteY35" fmla="*/ 2288407 h 4117314"/>
                <a:gd name="connsiteX36" fmla="*/ 401605 w 5797185"/>
                <a:gd name="connsiteY36" fmla="*/ 2075047 h 4117314"/>
                <a:gd name="connsiteX37" fmla="*/ 386365 w 5797185"/>
                <a:gd name="connsiteY37" fmla="*/ 2257927 h 4117314"/>
                <a:gd name="connsiteX38" fmla="*/ 321595 w 5797185"/>
                <a:gd name="connsiteY38" fmla="*/ 2028057 h 4117314"/>
                <a:gd name="connsiteX39" fmla="*/ 218725 w 5797185"/>
                <a:gd name="connsiteY39" fmla="*/ 1762627 h 4117314"/>
                <a:gd name="connsiteX40" fmla="*/ 12985 w 5797185"/>
                <a:gd name="connsiteY40" fmla="*/ 1381627 h 4117314"/>
                <a:gd name="connsiteX41" fmla="*/ 66325 w 5797185"/>
                <a:gd name="connsiteY41" fmla="*/ 832987 h 4117314"/>
                <a:gd name="connsiteX42" fmla="*/ 432085 w 5797185"/>
                <a:gd name="connsiteY42" fmla="*/ 497707 h 4117314"/>
                <a:gd name="connsiteX43" fmla="*/ 1056925 w 5797185"/>
                <a:gd name="connsiteY43" fmla="*/ 261487 h 4117314"/>
                <a:gd name="connsiteX44" fmla="*/ 1516030 w 5797185"/>
                <a:gd name="connsiteY44" fmla="*/ 244342 h 4117314"/>
                <a:gd name="connsiteX45" fmla="*/ 1885600 w 5797185"/>
                <a:gd name="connsiteY45" fmla="*/ 266250 h 4117314"/>
                <a:gd name="connsiteX46" fmla="*/ 2558065 w 5797185"/>
                <a:gd name="connsiteY46" fmla="*/ 40507 h 4117314"/>
                <a:gd name="connsiteX47" fmla="*/ 3160045 w 5797185"/>
                <a:gd name="connsiteY47" fmla="*/ 17647 h 4117314"/>
                <a:gd name="connsiteX48" fmla="*/ 3769645 w 5797185"/>
                <a:gd name="connsiteY48" fmla="*/ 231007 h 4117314"/>
                <a:gd name="connsiteX49" fmla="*/ 3990625 w 5797185"/>
                <a:gd name="connsiteY49" fmla="*/ 291967 h 4117314"/>
                <a:gd name="connsiteX50" fmla="*/ 4301140 w 5797185"/>
                <a:gd name="connsiteY50" fmla="*/ 278632 h 4117314"/>
                <a:gd name="connsiteX51" fmla="*/ 4988845 w 5797185"/>
                <a:gd name="connsiteY51" fmla="*/ 322447 h 4117314"/>
                <a:gd name="connsiteX52" fmla="*/ 5796565 w 5797185"/>
                <a:gd name="connsiteY52" fmla="*/ 1114927 h 4117314"/>
                <a:gd name="connsiteX53" fmla="*/ 5484145 w 5797185"/>
                <a:gd name="connsiteY53" fmla="*/ 1968367 h 4117314"/>
                <a:gd name="connsiteX54" fmla="*/ 5468905 w 5797185"/>
                <a:gd name="connsiteY54" fmla="*/ 2242687 h 4117314"/>
                <a:gd name="connsiteX55" fmla="*/ 5380322 w 5797185"/>
                <a:gd name="connsiteY55" fmla="*/ 2187442 h 4117314"/>
                <a:gd name="connsiteX56" fmla="*/ 5202205 w 5797185"/>
                <a:gd name="connsiteY56" fmla="*/ 2288407 h 4117314"/>
                <a:gd name="connsiteX57" fmla="*/ 5362225 w 5797185"/>
                <a:gd name="connsiteY57" fmla="*/ 1937887 h 4117314"/>
                <a:gd name="connsiteX58" fmla="*/ 5141245 w 5797185"/>
                <a:gd name="connsiteY58" fmla="*/ 1648327 h 4117314"/>
                <a:gd name="connsiteX59" fmla="*/ 4981225 w 5797185"/>
                <a:gd name="connsiteY59" fmla="*/ 1511167 h 4117314"/>
                <a:gd name="connsiteX60" fmla="*/ 5194585 w 5797185"/>
                <a:gd name="connsiteY60" fmla="*/ 1526407 h 4117314"/>
                <a:gd name="connsiteX61" fmla="*/ 5118385 w 5797185"/>
                <a:gd name="connsiteY61" fmla="*/ 1480687 h 4117314"/>
                <a:gd name="connsiteX62" fmla="*/ 5339365 w 5797185"/>
                <a:gd name="connsiteY62" fmla="*/ 1442587 h 4117314"/>
                <a:gd name="connsiteX63" fmla="*/ 5514625 w 5797185"/>
                <a:gd name="connsiteY63" fmla="*/ 1290187 h 4117314"/>
                <a:gd name="connsiteX64" fmla="*/ 5423185 w 5797185"/>
                <a:gd name="connsiteY64" fmla="*/ 855847 h 4117314"/>
                <a:gd name="connsiteX65" fmla="*/ 4897405 w 5797185"/>
                <a:gd name="connsiteY65" fmla="*/ 612007 h 4117314"/>
                <a:gd name="connsiteX66" fmla="*/ 4295425 w 5797185"/>
                <a:gd name="connsiteY66" fmla="*/ 680587 h 4117314"/>
                <a:gd name="connsiteX67" fmla="*/ 4066825 w 5797185"/>
                <a:gd name="connsiteY67" fmla="*/ 848227 h 4117314"/>
                <a:gd name="connsiteX68" fmla="*/ 4364005 w 5797185"/>
                <a:gd name="connsiteY68" fmla="*/ 1313047 h 4117314"/>
                <a:gd name="connsiteX69" fmla="*/ 4691665 w 5797185"/>
                <a:gd name="connsiteY69" fmla="*/ 1450207 h 4117314"/>
                <a:gd name="connsiteX70" fmla="*/ 4981225 w 5797185"/>
                <a:gd name="connsiteY70" fmla="*/ 1534027 h 4117314"/>
                <a:gd name="connsiteX71" fmla="*/ 5286025 w 5797185"/>
                <a:gd name="connsiteY71" fmla="*/ 1793107 h 4117314"/>
                <a:gd name="connsiteX72" fmla="*/ 5316505 w 5797185"/>
                <a:gd name="connsiteY72" fmla="*/ 2082667 h 4117314"/>
                <a:gd name="connsiteX73" fmla="*/ 5019325 w 5797185"/>
                <a:gd name="connsiteY73" fmla="*/ 2334127 h 4117314"/>
                <a:gd name="connsiteX74" fmla="*/ 4553235 w 5797185"/>
                <a:gd name="connsiteY74" fmla="*/ 2296027 h 4117314"/>
                <a:gd name="connsiteX75" fmla="*/ 4266215 w 5797185"/>
                <a:gd name="connsiteY75" fmla="*/ 1922647 h 4117314"/>
                <a:gd name="connsiteX76" fmla="*/ 4226845 w 5797185"/>
                <a:gd name="connsiteY76" fmla="*/ 1434967 h 4117314"/>
                <a:gd name="connsiteX77" fmla="*/ 4112545 w 5797185"/>
                <a:gd name="connsiteY77" fmla="*/ 1206367 h 4117314"/>
                <a:gd name="connsiteX78" fmla="*/ 3922045 w 5797185"/>
                <a:gd name="connsiteY78" fmla="*/ 1000627 h 4117314"/>
                <a:gd name="connsiteX79" fmla="*/ 3762025 w 5797185"/>
                <a:gd name="connsiteY79" fmla="*/ 1655947 h 4117314"/>
                <a:gd name="connsiteX80" fmla="*/ 3571525 w 5797185"/>
                <a:gd name="connsiteY80" fmla="*/ 2067427 h 4117314"/>
                <a:gd name="connsiteX81" fmla="*/ 3563905 w 5797185"/>
                <a:gd name="connsiteY81" fmla="*/ 2753227 h 4117314"/>
                <a:gd name="connsiteX82" fmla="*/ 3403885 w 5797185"/>
                <a:gd name="connsiteY82" fmla="*/ 3164707 h 4117314"/>
                <a:gd name="connsiteX83" fmla="*/ 3335305 w 5797185"/>
                <a:gd name="connsiteY83" fmla="*/ 3675247 h 4117314"/>
                <a:gd name="connsiteX84" fmla="*/ 3480085 w 5797185"/>
                <a:gd name="connsiteY84" fmla="*/ 4018147 h 4117314"/>
                <a:gd name="connsiteX85" fmla="*/ 3441985 w 5797185"/>
                <a:gd name="connsiteY85" fmla="*/ 4041007 h 4117314"/>
                <a:gd name="connsiteX86" fmla="*/ 3205765 w 5797185"/>
                <a:gd name="connsiteY86" fmla="*/ 4063867 h 4117314"/>
                <a:gd name="connsiteX87" fmla="*/ 2923825 w 5797185"/>
                <a:gd name="connsiteY87" fmla="*/ 4117207 h 4117314"/>
                <a:gd name="connsiteX88" fmla="*/ 2679985 w 5797185"/>
                <a:gd name="connsiteY88" fmla="*/ 4048627 h 4117314"/>
                <a:gd name="connsiteX89" fmla="*/ 2466625 w 5797185"/>
                <a:gd name="connsiteY89" fmla="*/ 4079107 h 4117314"/>
                <a:gd name="connsiteX90" fmla="*/ 2367565 w 5797185"/>
                <a:gd name="connsiteY90" fmla="*/ 4033387 h 4117314"/>
                <a:gd name="connsiteX0" fmla="*/ 2367565 w 5797185"/>
                <a:gd name="connsiteY0" fmla="*/ 4033387 h 4117314"/>
                <a:gd name="connsiteX1" fmla="*/ 2474245 w 5797185"/>
                <a:gd name="connsiteY1" fmla="*/ 3743827 h 4117314"/>
                <a:gd name="connsiteX2" fmla="*/ 2481865 w 5797185"/>
                <a:gd name="connsiteY2" fmla="*/ 3332347 h 4117314"/>
                <a:gd name="connsiteX3" fmla="*/ 2375185 w 5797185"/>
                <a:gd name="connsiteY3" fmla="*/ 3073267 h 4117314"/>
                <a:gd name="connsiteX4" fmla="*/ 2230405 w 5797185"/>
                <a:gd name="connsiteY4" fmla="*/ 2669407 h 4117314"/>
                <a:gd name="connsiteX5" fmla="*/ 2253265 w 5797185"/>
                <a:gd name="connsiteY5" fmla="*/ 2189347 h 4117314"/>
                <a:gd name="connsiteX6" fmla="*/ 2177065 w 5797185"/>
                <a:gd name="connsiteY6" fmla="*/ 1854067 h 4117314"/>
                <a:gd name="connsiteX7" fmla="*/ 2077052 w 5797185"/>
                <a:gd name="connsiteY7" fmla="*/ 1694047 h 4117314"/>
                <a:gd name="connsiteX8" fmla="*/ 2003710 w 5797185"/>
                <a:gd name="connsiteY8" fmla="*/ 1355909 h 4117314"/>
                <a:gd name="connsiteX9" fmla="*/ 1948465 w 5797185"/>
                <a:gd name="connsiteY9" fmla="*/ 993007 h 4117314"/>
                <a:gd name="connsiteX10" fmla="*/ 1750345 w 5797185"/>
                <a:gd name="connsiteY10" fmla="*/ 1084447 h 4117314"/>
                <a:gd name="connsiteX11" fmla="*/ 1620805 w 5797185"/>
                <a:gd name="connsiteY11" fmla="*/ 1358767 h 4117314"/>
                <a:gd name="connsiteX12" fmla="*/ 1605565 w 5797185"/>
                <a:gd name="connsiteY12" fmla="*/ 1785487 h 4117314"/>
                <a:gd name="connsiteX13" fmla="*/ 1491265 w 5797185"/>
                <a:gd name="connsiteY13" fmla="*/ 2128387 h 4117314"/>
                <a:gd name="connsiteX14" fmla="*/ 1171225 w 5797185"/>
                <a:gd name="connsiteY14" fmla="*/ 2334127 h 4117314"/>
                <a:gd name="connsiteX15" fmla="*/ 867695 w 5797185"/>
                <a:gd name="connsiteY15" fmla="*/ 2387467 h 4117314"/>
                <a:gd name="connsiteX16" fmla="*/ 538765 w 5797185"/>
                <a:gd name="connsiteY16" fmla="*/ 2219827 h 4117314"/>
                <a:gd name="connsiteX17" fmla="*/ 538765 w 5797185"/>
                <a:gd name="connsiteY17" fmla="*/ 1808347 h 4117314"/>
                <a:gd name="connsiteX18" fmla="*/ 904525 w 5797185"/>
                <a:gd name="connsiteY18" fmla="*/ 1518787 h 4117314"/>
                <a:gd name="connsiteX19" fmla="*/ 1201705 w 5797185"/>
                <a:gd name="connsiteY19" fmla="*/ 1450207 h 4117314"/>
                <a:gd name="connsiteX20" fmla="*/ 1460785 w 5797185"/>
                <a:gd name="connsiteY20" fmla="*/ 1313047 h 4117314"/>
                <a:gd name="connsiteX21" fmla="*/ 1719865 w 5797185"/>
                <a:gd name="connsiteY21" fmla="*/ 939667 h 4117314"/>
                <a:gd name="connsiteX22" fmla="*/ 1796065 w 5797185"/>
                <a:gd name="connsiteY22" fmla="*/ 825367 h 4117314"/>
                <a:gd name="connsiteX23" fmla="*/ 1498885 w 5797185"/>
                <a:gd name="connsiteY23" fmla="*/ 672967 h 4117314"/>
                <a:gd name="connsiteX24" fmla="*/ 1018825 w 5797185"/>
                <a:gd name="connsiteY24" fmla="*/ 596767 h 4117314"/>
                <a:gd name="connsiteX25" fmla="*/ 424465 w 5797185"/>
                <a:gd name="connsiteY25" fmla="*/ 817747 h 4117314"/>
                <a:gd name="connsiteX26" fmla="*/ 310165 w 5797185"/>
                <a:gd name="connsiteY26" fmla="*/ 1290187 h 4117314"/>
                <a:gd name="connsiteX27" fmla="*/ 462565 w 5797185"/>
                <a:gd name="connsiteY27" fmla="*/ 1457827 h 4117314"/>
                <a:gd name="connsiteX28" fmla="*/ 729265 w 5797185"/>
                <a:gd name="connsiteY28" fmla="*/ 1366387 h 4117314"/>
                <a:gd name="connsiteX29" fmla="*/ 630205 w 5797185"/>
                <a:gd name="connsiteY29" fmla="*/ 1511167 h 4117314"/>
                <a:gd name="connsiteX30" fmla="*/ 835945 w 5797185"/>
                <a:gd name="connsiteY30" fmla="*/ 1503547 h 4117314"/>
                <a:gd name="connsiteX31" fmla="*/ 645445 w 5797185"/>
                <a:gd name="connsiteY31" fmla="*/ 1663567 h 4117314"/>
                <a:gd name="connsiteX32" fmla="*/ 508285 w 5797185"/>
                <a:gd name="connsiteY32" fmla="*/ 1892167 h 4117314"/>
                <a:gd name="connsiteX33" fmla="*/ 538765 w 5797185"/>
                <a:gd name="connsiteY33" fmla="*/ 2212207 h 4117314"/>
                <a:gd name="connsiteX34" fmla="*/ 592105 w 5797185"/>
                <a:gd name="connsiteY34" fmla="*/ 2349367 h 4117314"/>
                <a:gd name="connsiteX35" fmla="*/ 470185 w 5797185"/>
                <a:gd name="connsiteY35" fmla="*/ 2288407 h 4117314"/>
                <a:gd name="connsiteX36" fmla="*/ 401605 w 5797185"/>
                <a:gd name="connsiteY36" fmla="*/ 2075047 h 4117314"/>
                <a:gd name="connsiteX37" fmla="*/ 386365 w 5797185"/>
                <a:gd name="connsiteY37" fmla="*/ 2257927 h 4117314"/>
                <a:gd name="connsiteX38" fmla="*/ 321595 w 5797185"/>
                <a:gd name="connsiteY38" fmla="*/ 2028057 h 4117314"/>
                <a:gd name="connsiteX39" fmla="*/ 218725 w 5797185"/>
                <a:gd name="connsiteY39" fmla="*/ 1762627 h 4117314"/>
                <a:gd name="connsiteX40" fmla="*/ 12985 w 5797185"/>
                <a:gd name="connsiteY40" fmla="*/ 1381627 h 4117314"/>
                <a:gd name="connsiteX41" fmla="*/ 66325 w 5797185"/>
                <a:gd name="connsiteY41" fmla="*/ 832987 h 4117314"/>
                <a:gd name="connsiteX42" fmla="*/ 432085 w 5797185"/>
                <a:gd name="connsiteY42" fmla="*/ 497707 h 4117314"/>
                <a:gd name="connsiteX43" fmla="*/ 1056925 w 5797185"/>
                <a:gd name="connsiteY43" fmla="*/ 261487 h 4117314"/>
                <a:gd name="connsiteX44" fmla="*/ 1516030 w 5797185"/>
                <a:gd name="connsiteY44" fmla="*/ 244342 h 4117314"/>
                <a:gd name="connsiteX45" fmla="*/ 1885600 w 5797185"/>
                <a:gd name="connsiteY45" fmla="*/ 266250 h 4117314"/>
                <a:gd name="connsiteX46" fmla="*/ 2558065 w 5797185"/>
                <a:gd name="connsiteY46" fmla="*/ 40507 h 4117314"/>
                <a:gd name="connsiteX47" fmla="*/ 3160045 w 5797185"/>
                <a:gd name="connsiteY47" fmla="*/ 17647 h 4117314"/>
                <a:gd name="connsiteX48" fmla="*/ 3769645 w 5797185"/>
                <a:gd name="connsiteY48" fmla="*/ 231007 h 4117314"/>
                <a:gd name="connsiteX49" fmla="*/ 3990625 w 5797185"/>
                <a:gd name="connsiteY49" fmla="*/ 291967 h 4117314"/>
                <a:gd name="connsiteX50" fmla="*/ 4301140 w 5797185"/>
                <a:gd name="connsiteY50" fmla="*/ 278632 h 4117314"/>
                <a:gd name="connsiteX51" fmla="*/ 4988845 w 5797185"/>
                <a:gd name="connsiteY51" fmla="*/ 322447 h 4117314"/>
                <a:gd name="connsiteX52" fmla="*/ 5796565 w 5797185"/>
                <a:gd name="connsiteY52" fmla="*/ 1114927 h 4117314"/>
                <a:gd name="connsiteX53" fmla="*/ 5484145 w 5797185"/>
                <a:gd name="connsiteY53" fmla="*/ 1968367 h 4117314"/>
                <a:gd name="connsiteX54" fmla="*/ 5380322 w 5797185"/>
                <a:gd name="connsiteY54" fmla="*/ 2187442 h 4117314"/>
                <a:gd name="connsiteX55" fmla="*/ 5202205 w 5797185"/>
                <a:gd name="connsiteY55" fmla="*/ 2288407 h 4117314"/>
                <a:gd name="connsiteX56" fmla="*/ 5362225 w 5797185"/>
                <a:gd name="connsiteY56" fmla="*/ 1937887 h 4117314"/>
                <a:gd name="connsiteX57" fmla="*/ 5141245 w 5797185"/>
                <a:gd name="connsiteY57" fmla="*/ 1648327 h 4117314"/>
                <a:gd name="connsiteX58" fmla="*/ 4981225 w 5797185"/>
                <a:gd name="connsiteY58" fmla="*/ 1511167 h 4117314"/>
                <a:gd name="connsiteX59" fmla="*/ 5194585 w 5797185"/>
                <a:gd name="connsiteY59" fmla="*/ 1526407 h 4117314"/>
                <a:gd name="connsiteX60" fmla="*/ 5118385 w 5797185"/>
                <a:gd name="connsiteY60" fmla="*/ 1480687 h 4117314"/>
                <a:gd name="connsiteX61" fmla="*/ 5339365 w 5797185"/>
                <a:gd name="connsiteY61" fmla="*/ 1442587 h 4117314"/>
                <a:gd name="connsiteX62" fmla="*/ 5514625 w 5797185"/>
                <a:gd name="connsiteY62" fmla="*/ 1290187 h 4117314"/>
                <a:gd name="connsiteX63" fmla="*/ 5423185 w 5797185"/>
                <a:gd name="connsiteY63" fmla="*/ 855847 h 4117314"/>
                <a:gd name="connsiteX64" fmla="*/ 4897405 w 5797185"/>
                <a:gd name="connsiteY64" fmla="*/ 612007 h 4117314"/>
                <a:gd name="connsiteX65" fmla="*/ 4295425 w 5797185"/>
                <a:gd name="connsiteY65" fmla="*/ 680587 h 4117314"/>
                <a:gd name="connsiteX66" fmla="*/ 4066825 w 5797185"/>
                <a:gd name="connsiteY66" fmla="*/ 848227 h 4117314"/>
                <a:gd name="connsiteX67" fmla="*/ 4364005 w 5797185"/>
                <a:gd name="connsiteY67" fmla="*/ 1313047 h 4117314"/>
                <a:gd name="connsiteX68" fmla="*/ 4691665 w 5797185"/>
                <a:gd name="connsiteY68" fmla="*/ 1450207 h 4117314"/>
                <a:gd name="connsiteX69" fmla="*/ 4981225 w 5797185"/>
                <a:gd name="connsiteY69" fmla="*/ 1534027 h 4117314"/>
                <a:gd name="connsiteX70" fmla="*/ 5286025 w 5797185"/>
                <a:gd name="connsiteY70" fmla="*/ 1793107 h 4117314"/>
                <a:gd name="connsiteX71" fmla="*/ 5316505 w 5797185"/>
                <a:gd name="connsiteY71" fmla="*/ 2082667 h 4117314"/>
                <a:gd name="connsiteX72" fmla="*/ 5019325 w 5797185"/>
                <a:gd name="connsiteY72" fmla="*/ 2334127 h 4117314"/>
                <a:gd name="connsiteX73" fmla="*/ 4553235 w 5797185"/>
                <a:gd name="connsiteY73" fmla="*/ 2296027 h 4117314"/>
                <a:gd name="connsiteX74" fmla="*/ 4266215 w 5797185"/>
                <a:gd name="connsiteY74" fmla="*/ 1922647 h 4117314"/>
                <a:gd name="connsiteX75" fmla="*/ 4226845 w 5797185"/>
                <a:gd name="connsiteY75" fmla="*/ 1434967 h 4117314"/>
                <a:gd name="connsiteX76" fmla="*/ 4112545 w 5797185"/>
                <a:gd name="connsiteY76" fmla="*/ 1206367 h 4117314"/>
                <a:gd name="connsiteX77" fmla="*/ 3922045 w 5797185"/>
                <a:gd name="connsiteY77" fmla="*/ 1000627 h 4117314"/>
                <a:gd name="connsiteX78" fmla="*/ 3762025 w 5797185"/>
                <a:gd name="connsiteY78" fmla="*/ 1655947 h 4117314"/>
                <a:gd name="connsiteX79" fmla="*/ 3571525 w 5797185"/>
                <a:gd name="connsiteY79" fmla="*/ 2067427 h 4117314"/>
                <a:gd name="connsiteX80" fmla="*/ 3563905 w 5797185"/>
                <a:gd name="connsiteY80" fmla="*/ 2753227 h 4117314"/>
                <a:gd name="connsiteX81" fmla="*/ 3403885 w 5797185"/>
                <a:gd name="connsiteY81" fmla="*/ 3164707 h 4117314"/>
                <a:gd name="connsiteX82" fmla="*/ 3335305 w 5797185"/>
                <a:gd name="connsiteY82" fmla="*/ 3675247 h 4117314"/>
                <a:gd name="connsiteX83" fmla="*/ 3480085 w 5797185"/>
                <a:gd name="connsiteY83" fmla="*/ 4018147 h 4117314"/>
                <a:gd name="connsiteX84" fmla="*/ 3441985 w 5797185"/>
                <a:gd name="connsiteY84" fmla="*/ 4041007 h 4117314"/>
                <a:gd name="connsiteX85" fmla="*/ 3205765 w 5797185"/>
                <a:gd name="connsiteY85" fmla="*/ 4063867 h 4117314"/>
                <a:gd name="connsiteX86" fmla="*/ 2923825 w 5797185"/>
                <a:gd name="connsiteY86" fmla="*/ 4117207 h 4117314"/>
                <a:gd name="connsiteX87" fmla="*/ 2679985 w 5797185"/>
                <a:gd name="connsiteY87" fmla="*/ 4048627 h 4117314"/>
                <a:gd name="connsiteX88" fmla="*/ 2466625 w 5797185"/>
                <a:gd name="connsiteY88" fmla="*/ 4079107 h 4117314"/>
                <a:gd name="connsiteX89" fmla="*/ 2367565 w 5797185"/>
                <a:gd name="connsiteY89" fmla="*/ 4033387 h 4117314"/>
                <a:gd name="connsiteX0" fmla="*/ 2367565 w 5797185"/>
                <a:gd name="connsiteY0" fmla="*/ 4033387 h 4117314"/>
                <a:gd name="connsiteX1" fmla="*/ 2474245 w 5797185"/>
                <a:gd name="connsiteY1" fmla="*/ 3743827 h 4117314"/>
                <a:gd name="connsiteX2" fmla="*/ 2481865 w 5797185"/>
                <a:gd name="connsiteY2" fmla="*/ 3332347 h 4117314"/>
                <a:gd name="connsiteX3" fmla="*/ 2375185 w 5797185"/>
                <a:gd name="connsiteY3" fmla="*/ 3073267 h 4117314"/>
                <a:gd name="connsiteX4" fmla="*/ 2230405 w 5797185"/>
                <a:gd name="connsiteY4" fmla="*/ 2669407 h 4117314"/>
                <a:gd name="connsiteX5" fmla="*/ 2253265 w 5797185"/>
                <a:gd name="connsiteY5" fmla="*/ 2189347 h 4117314"/>
                <a:gd name="connsiteX6" fmla="*/ 2177065 w 5797185"/>
                <a:gd name="connsiteY6" fmla="*/ 1854067 h 4117314"/>
                <a:gd name="connsiteX7" fmla="*/ 2077052 w 5797185"/>
                <a:gd name="connsiteY7" fmla="*/ 1694047 h 4117314"/>
                <a:gd name="connsiteX8" fmla="*/ 2003710 w 5797185"/>
                <a:gd name="connsiteY8" fmla="*/ 1355909 h 4117314"/>
                <a:gd name="connsiteX9" fmla="*/ 1948465 w 5797185"/>
                <a:gd name="connsiteY9" fmla="*/ 993007 h 4117314"/>
                <a:gd name="connsiteX10" fmla="*/ 1750345 w 5797185"/>
                <a:gd name="connsiteY10" fmla="*/ 1084447 h 4117314"/>
                <a:gd name="connsiteX11" fmla="*/ 1620805 w 5797185"/>
                <a:gd name="connsiteY11" fmla="*/ 1358767 h 4117314"/>
                <a:gd name="connsiteX12" fmla="*/ 1605565 w 5797185"/>
                <a:gd name="connsiteY12" fmla="*/ 1785487 h 4117314"/>
                <a:gd name="connsiteX13" fmla="*/ 1491265 w 5797185"/>
                <a:gd name="connsiteY13" fmla="*/ 2128387 h 4117314"/>
                <a:gd name="connsiteX14" fmla="*/ 1171225 w 5797185"/>
                <a:gd name="connsiteY14" fmla="*/ 2334127 h 4117314"/>
                <a:gd name="connsiteX15" fmla="*/ 867695 w 5797185"/>
                <a:gd name="connsiteY15" fmla="*/ 2387467 h 4117314"/>
                <a:gd name="connsiteX16" fmla="*/ 538765 w 5797185"/>
                <a:gd name="connsiteY16" fmla="*/ 2219827 h 4117314"/>
                <a:gd name="connsiteX17" fmla="*/ 538765 w 5797185"/>
                <a:gd name="connsiteY17" fmla="*/ 1808347 h 4117314"/>
                <a:gd name="connsiteX18" fmla="*/ 904525 w 5797185"/>
                <a:gd name="connsiteY18" fmla="*/ 1518787 h 4117314"/>
                <a:gd name="connsiteX19" fmla="*/ 1201705 w 5797185"/>
                <a:gd name="connsiteY19" fmla="*/ 1450207 h 4117314"/>
                <a:gd name="connsiteX20" fmla="*/ 1460785 w 5797185"/>
                <a:gd name="connsiteY20" fmla="*/ 1313047 h 4117314"/>
                <a:gd name="connsiteX21" fmla="*/ 1719865 w 5797185"/>
                <a:gd name="connsiteY21" fmla="*/ 939667 h 4117314"/>
                <a:gd name="connsiteX22" fmla="*/ 1796065 w 5797185"/>
                <a:gd name="connsiteY22" fmla="*/ 825367 h 4117314"/>
                <a:gd name="connsiteX23" fmla="*/ 1498885 w 5797185"/>
                <a:gd name="connsiteY23" fmla="*/ 672967 h 4117314"/>
                <a:gd name="connsiteX24" fmla="*/ 1018825 w 5797185"/>
                <a:gd name="connsiteY24" fmla="*/ 596767 h 4117314"/>
                <a:gd name="connsiteX25" fmla="*/ 424465 w 5797185"/>
                <a:gd name="connsiteY25" fmla="*/ 817747 h 4117314"/>
                <a:gd name="connsiteX26" fmla="*/ 310165 w 5797185"/>
                <a:gd name="connsiteY26" fmla="*/ 1290187 h 4117314"/>
                <a:gd name="connsiteX27" fmla="*/ 462565 w 5797185"/>
                <a:gd name="connsiteY27" fmla="*/ 1457827 h 4117314"/>
                <a:gd name="connsiteX28" fmla="*/ 729265 w 5797185"/>
                <a:gd name="connsiteY28" fmla="*/ 1366387 h 4117314"/>
                <a:gd name="connsiteX29" fmla="*/ 630205 w 5797185"/>
                <a:gd name="connsiteY29" fmla="*/ 1511167 h 4117314"/>
                <a:gd name="connsiteX30" fmla="*/ 835945 w 5797185"/>
                <a:gd name="connsiteY30" fmla="*/ 1503547 h 4117314"/>
                <a:gd name="connsiteX31" fmla="*/ 645445 w 5797185"/>
                <a:gd name="connsiteY31" fmla="*/ 1663567 h 4117314"/>
                <a:gd name="connsiteX32" fmla="*/ 508285 w 5797185"/>
                <a:gd name="connsiteY32" fmla="*/ 1892167 h 4117314"/>
                <a:gd name="connsiteX33" fmla="*/ 538765 w 5797185"/>
                <a:gd name="connsiteY33" fmla="*/ 2212207 h 4117314"/>
                <a:gd name="connsiteX34" fmla="*/ 592105 w 5797185"/>
                <a:gd name="connsiteY34" fmla="*/ 2349367 h 4117314"/>
                <a:gd name="connsiteX35" fmla="*/ 470185 w 5797185"/>
                <a:gd name="connsiteY35" fmla="*/ 2288407 h 4117314"/>
                <a:gd name="connsiteX36" fmla="*/ 401605 w 5797185"/>
                <a:gd name="connsiteY36" fmla="*/ 2075047 h 4117314"/>
                <a:gd name="connsiteX37" fmla="*/ 386365 w 5797185"/>
                <a:gd name="connsiteY37" fmla="*/ 2257927 h 4117314"/>
                <a:gd name="connsiteX38" fmla="*/ 321595 w 5797185"/>
                <a:gd name="connsiteY38" fmla="*/ 2028057 h 4117314"/>
                <a:gd name="connsiteX39" fmla="*/ 218725 w 5797185"/>
                <a:gd name="connsiteY39" fmla="*/ 1762627 h 4117314"/>
                <a:gd name="connsiteX40" fmla="*/ 12985 w 5797185"/>
                <a:gd name="connsiteY40" fmla="*/ 1381627 h 4117314"/>
                <a:gd name="connsiteX41" fmla="*/ 66325 w 5797185"/>
                <a:gd name="connsiteY41" fmla="*/ 832987 h 4117314"/>
                <a:gd name="connsiteX42" fmla="*/ 432085 w 5797185"/>
                <a:gd name="connsiteY42" fmla="*/ 497707 h 4117314"/>
                <a:gd name="connsiteX43" fmla="*/ 1056925 w 5797185"/>
                <a:gd name="connsiteY43" fmla="*/ 261487 h 4117314"/>
                <a:gd name="connsiteX44" fmla="*/ 1516030 w 5797185"/>
                <a:gd name="connsiteY44" fmla="*/ 244342 h 4117314"/>
                <a:gd name="connsiteX45" fmla="*/ 1885600 w 5797185"/>
                <a:gd name="connsiteY45" fmla="*/ 266250 h 4117314"/>
                <a:gd name="connsiteX46" fmla="*/ 2558065 w 5797185"/>
                <a:gd name="connsiteY46" fmla="*/ 40507 h 4117314"/>
                <a:gd name="connsiteX47" fmla="*/ 3160045 w 5797185"/>
                <a:gd name="connsiteY47" fmla="*/ 17647 h 4117314"/>
                <a:gd name="connsiteX48" fmla="*/ 3769645 w 5797185"/>
                <a:gd name="connsiteY48" fmla="*/ 231007 h 4117314"/>
                <a:gd name="connsiteX49" fmla="*/ 3990625 w 5797185"/>
                <a:gd name="connsiteY49" fmla="*/ 291967 h 4117314"/>
                <a:gd name="connsiteX50" fmla="*/ 4301140 w 5797185"/>
                <a:gd name="connsiteY50" fmla="*/ 278632 h 4117314"/>
                <a:gd name="connsiteX51" fmla="*/ 4988845 w 5797185"/>
                <a:gd name="connsiteY51" fmla="*/ 322447 h 4117314"/>
                <a:gd name="connsiteX52" fmla="*/ 5796565 w 5797185"/>
                <a:gd name="connsiteY52" fmla="*/ 1114927 h 4117314"/>
                <a:gd name="connsiteX53" fmla="*/ 5484145 w 5797185"/>
                <a:gd name="connsiteY53" fmla="*/ 1968367 h 4117314"/>
                <a:gd name="connsiteX54" fmla="*/ 5380322 w 5797185"/>
                <a:gd name="connsiteY54" fmla="*/ 2187442 h 4117314"/>
                <a:gd name="connsiteX55" fmla="*/ 5177971 w 5797185"/>
                <a:gd name="connsiteY55" fmla="*/ 2337479 h 4117314"/>
                <a:gd name="connsiteX56" fmla="*/ 5202205 w 5797185"/>
                <a:gd name="connsiteY56" fmla="*/ 2288407 h 4117314"/>
                <a:gd name="connsiteX57" fmla="*/ 5362225 w 5797185"/>
                <a:gd name="connsiteY57" fmla="*/ 1937887 h 4117314"/>
                <a:gd name="connsiteX58" fmla="*/ 5141245 w 5797185"/>
                <a:gd name="connsiteY58" fmla="*/ 1648327 h 4117314"/>
                <a:gd name="connsiteX59" fmla="*/ 4981225 w 5797185"/>
                <a:gd name="connsiteY59" fmla="*/ 1511167 h 4117314"/>
                <a:gd name="connsiteX60" fmla="*/ 5194585 w 5797185"/>
                <a:gd name="connsiteY60" fmla="*/ 1526407 h 4117314"/>
                <a:gd name="connsiteX61" fmla="*/ 5118385 w 5797185"/>
                <a:gd name="connsiteY61" fmla="*/ 1480687 h 4117314"/>
                <a:gd name="connsiteX62" fmla="*/ 5339365 w 5797185"/>
                <a:gd name="connsiteY62" fmla="*/ 1442587 h 4117314"/>
                <a:gd name="connsiteX63" fmla="*/ 5514625 w 5797185"/>
                <a:gd name="connsiteY63" fmla="*/ 1290187 h 4117314"/>
                <a:gd name="connsiteX64" fmla="*/ 5423185 w 5797185"/>
                <a:gd name="connsiteY64" fmla="*/ 855847 h 4117314"/>
                <a:gd name="connsiteX65" fmla="*/ 4897405 w 5797185"/>
                <a:gd name="connsiteY65" fmla="*/ 612007 h 4117314"/>
                <a:gd name="connsiteX66" fmla="*/ 4295425 w 5797185"/>
                <a:gd name="connsiteY66" fmla="*/ 680587 h 4117314"/>
                <a:gd name="connsiteX67" fmla="*/ 4066825 w 5797185"/>
                <a:gd name="connsiteY67" fmla="*/ 848227 h 4117314"/>
                <a:gd name="connsiteX68" fmla="*/ 4364005 w 5797185"/>
                <a:gd name="connsiteY68" fmla="*/ 1313047 h 4117314"/>
                <a:gd name="connsiteX69" fmla="*/ 4691665 w 5797185"/>
                <a:gd name="connsiteY69" fmla="*/ 1450207 h 4117314"/>
                <a:gd name="connsiteX70" fmla="*/ 4981225 w 5797185"/>
                <a:gd name="connsiteY70" fmla="*/ 1534027 h 4117314"/>
                <a:gd name="connsiteX71" fmla="*/ 5286025 w 5797185"/>
                <a:gd name="connsiteY71" fmla="*/ 1793107 h 4117314"/>
                <a:gd name="connsiteX72" fmla="*/ 5316505 w 5797185"/>
                <a:gd name="connsiteY72" fmla="*/ 2082667 h 4117314"/>
                <a:gd name="connsiteX73" fmla="*/ 5019325 w 5797185"/>
                <a:gd name="connsiteY73" fmla="*/ 2334127 h 4117314"/>
                <a:gd name="connsiteX74" fmla="*/ 4553235 w 5797185"/>
                <a:gd name="connsiteY74" fmla="*/ 2296027 h 4117314"/>
                <a:gd name="connsiteX75" fmla="*/ 4266215 w 5797185"/>
                <a:gd name="connsiteY75" fmla="*/ 1922647 h 4117314"/>
                <a:gd name="connsiteX76" fmla="*/ 4226845 w 5797185"/>
                <a:gd name="connsiteY76" fmla="*/ 1434967 h 4117314"/>
                <a:gd name="connsiteX77" fmla="*/ 4112545 w 5797185"/>
                <a:gd name="connsiteY77" fmla="*/ 1206367 h 4117314"/>
                <a:gd name="connsiteX78" fmla="*/ 3922045 w 5797185"/>
                <a:gd name="connsiteY78" fmla="*/ 1000627 h 4117314"/>
                <a:gd name="connsiteX79" fmla="*/ 3762025 w 5797185"/>
                <a:gd name="connsiteY79" fmla="*/ 1655947 h 4117314"/>
                <a:gd name="connsiteX80" fmla="*/ 3571525 w 5797185"/>
                <a:gd name="connsiteY80" fmla="*/ 2067427 h 4117314"/>
                <a:gd name="connsiteX81" fmla="*/ 3563905 w 5797185"/>
                <a:gd name="connsiteY81" fmla="*/ 2753227 h 4117314"/>
                <a:gd name="connsiteX82" fmla="*/ 3403885 w 5797185"/>
                <a:gd name="connsiteY82" fmla="*/ 3164707 h 4117314"/>
                <a:gd name="connsiteX83" fmla="*/ 3335305 w 5797185"/>
                <a:gd name="connsiteY83" fmla="*/ 3675247 h 4117314"/>
                <a:gd name="connsiteX84" fmla="*/ 3480085 w 5797185"/>
                <a:gd name="connsiteY84" fmla="*/ 4018147 h 4117314"/>
                <a:gd name="connsiteX85" fmla="*/ 3441985 w 5797185"/>
                <a:gd name="connsiteY85" fmla="*/ 4041007 h 4117314"/>
                <a:gd name="connsiteX86" fmla="*/ 3205765 w 5797185"/>
                <a:gd name="connsiteY86" fmla="*/ 4063867 h 4117314"/>
                <a:gd name="connsiteX87" fmla="*/ 2923825 w 5797185"/>
                <a:gd name="connsiteY87" fmla="*/ 4117207 h 4117314"/>
                <a:gd name="connsiteX88" fmla="*/ 2679985 w 5797185"/>
                <a:gd name="connsiteY88" fmla="*/ 4048627 h 4117314"/>
                <a:gd name="connsiteX89" fmla="*/ 2466625 w 5797185"/>
                <a:gd name="connsiteY89" fmla="*/ 4079107 h 4117314"/>
                <a:gd name="connsiteX90" fmla="*/ 2367565 w 5797185"/>
                <a:gd name="connsiteY90" fmla="*/ 4033387 h 4117314"/>
                <a:gd name="connsiteX0" fmla="*/ 2367565 w 5797185"/>
                <a:gd name="connsiteY0" fmla="*/ 4033387 h 4117314"/>
                <a:gd name="connsiteX1" fmla="*/ 2474245 w 5797185"/>
                <a:gd name="connsiteY1" fmla="*/ 3743827 h 4117314"/>
                <a:gd name="connsiteX2" fmla="*/ 2481865 w 5797185"/>
                <a:gd name="connsiteY2" fmla="*/ 3332347 h 4117314"/>
                <a:gd name="connsiteX3" fmla="*/ 2375185 w 5797185"/>
                <a:gd name="connsiteY3" fmla="*/ 3073267 h 4117314"/>
                <a:gd name="connsiteX4" fmla="*/ 2230405 w 5797185"/>
                <a:gd name="connsiteY4" fmla="*/ 2669407 h 4117314"/>
                <a:gd name="connsiteX5" fmla="*/ 2253265 w 5797185"/>
                <a:gd name="connsiteY5" fmla="*/ 2189347 h 4117314"/>
                <a:gd name="connsiteX6" fmla="*/ 2177065 w 5797185"/>
                <a:gd name="connsiteY6" fmla="*/ 1854067 h 4117314"/>
                <a:gd name="connsiteX7" fmla="*/ 2077052 w 5797185"/>
                <a:gd name="connsiteY7" fmla="*/ 1694047 h 4117314"/>
                <a:gd name="connsiteX8" fmla="*/ 2003710 w 5797185"/>
                <a:gd name="connsiteY8" fmla="*/ 1355909 h 4117314"/>
                <a:gd name="connsiteX9" fmla="*/ 1948465 w 5797185"/>
                <a:gd name="connsiteY9" fmla="*/ 993007 h 4117314"/>
                <a:gd name="connsiteX10" fmla="*/ 1750345 w 5797185"/>
                <a:gd name="connsiteY10" fmla="*/ 1084447 h 4117314"/>
                <a:gd name="connsiteX11" fmla="*/ 1620805 w 5797185"/>
                <a:gd name="connsiteY11" fmla="*/ 1358767 h 4117314"/>
                <a:gd name="connsiteX12" fmla="*/ 1605565 w 5797185"/>
                <a:gd name="connsiteY12" fmla="*/ 1785487 h 4117314"/>
                <a:gd name="connsiteX13" fmla="*/ 1491265 w 5797185"/>
                <a:gd name="connsiteY13" fmla="*/ 2128387 h 4117314"/>
                <a:gd name="connsiteX14" fmla="*/ 1171225 w 5797185"/>
                <a:gd name="connsiteY14" fmla="*/ 2334127 h 4117314"/>
                <a:gd name="connsiteX15" fmla="*/ 867695 w 5797185"/>
                <a:gd name="connsiteY15" fmla="*/ 2387467 h 4117314"/>
                <a:gd name="connsiteX16" fmla="*/ 538765 w 5797185"/>
                <a:gd name="connsiteY16" fmla="*/ 2219827 h 4117314"/>
                <a:gd name="connsiteX17" fmla="*/ 538765 w 5797185"/>
                <a:gd name="connsiteY17" fmla="*/ 1808347 h 4117314"/>
                <a:gd name="connsiteX18" fmla="*/ 904525 w 5797185"/>
                <a:gd name="connsiteY18" fmla="*/ 1518787 h 4117314"/>
                <a:gd name="connsiteX19" fmla="*/ 1201705 w 5797185"/>
                <a:gd name="connsiteY19" fmla="*/ 1450207 h 4117314"/>
                <a:gd name="connsiteX20" fmla="*/ 1460785 w 5797185"/>
                <a:gd name="connsiteY20" fmla="*/ 1313047 h 4117314"/>
                <a:gd name="connsiteX21" fmla="*/ 1719865 w 5797185"/>
                <a:gd name="connsiteY21" fmla="*/ 939667 h 4117314"/>
                <a:gd name="connsiteX22" fmla="*/ 1796065 w 5797185"/>
                <a:gd name="connsiteY22" fmla="*/ 825367 h 4117314"/>
                <a:gd name="connsiteX23" fmla="*/ 1498885 w 5797185"/>
                <a:gd name="connsiteY23" fmla="*/ 672967 h 4117314"/>
                <a:gd name="connsiteX24" fmla="*/ 1018825 w 5797185"/>
                <a:gd name="connsiteY24" fmla="*/ 596767 h 4117314"/>
                <a:gd name="connsiteX25" fmla="*/ 424465 w 5797185"/>
                <a:gd name="connsiteY25" fmla="*/ 817747 h 4117314"/>
                <a:gd name="connsiteX26" fmla="*/ 310165 w 5797185"/>
                <a:gd name="connsiteY26" fmla="*/ 1290187 h 4117314"/>
                <a:gd name="connsiteX27" fmla="*/ 462565 w 5797185"/>
                <a:gd name="connsiteY27" fmla="*/ 1457827 h 4117314"/>
                <a:gd name="connsiteX28" fmla="*/ 729265 w 5797185"/>
                <a:gd name="connsiteY28" fmla="*/ 1366387 h 4117314"/>
                <a:gd name="connsiteX29" fmla="*/ 630205 w 5797185"/>
                <a:gd name="connsiteY29" fmla="*/ 1511167 h 4117314"/>
                <a:gd name="connsiteX30" fmla="*/ 835945 w 5797185"/>
                <a:gd name="connsiteY30" fmla="*/ 1503547 h 4117314"/>
                <a:gd name="connsiteX31" fmla="*/ 645445 w 5797185"/>
                <a:gd name="connsiteY31" fmla="*/ 1663567 h 4117314"/>
                <a:gd name="connsiteX32" fmla="*/ 508285 w 5797185"/>
                <a:gd name="connsiteY32" fmla="*/ 1892167 h 4117314"/>
                <a:gd name="connsiteX33" fmla="*/ 538765 w 5797185"/>
                <a:gd name="connsiteY33" fmla="*/ 2212207 h 4117314"/>
                <a:gd name="connsiteX34" fmla="*/ 592105 w 5797185"/>
                <a:gd name="connsiteY34" fmla="*/ 2349367 h 4117314"/>
                <a:gd name="connsiteX35" fmla="*/ 470185 w 5797185"/>
                <a:gd name="connsiteY35" fmla="*/ 2288407 h 4117314"/>
                <a:gd name="connsiteX36" fmla="*/ 401605 w 5797185"/>
                <a:gd name="connsiteY36" fmla="*/ 2075047 h 4117314"/>
                <a:gd name="connsiteX37" fmla="*/ 386365 w 5797185"/>
                <a:gd name="connsiteY37" fmla="*/ 2257927 h 4117314"/>
                <a:gd name="connsiteX38" fmla="*/ 321595 w 5797185"/>
                <a:gd name="connsiteY38" fmla="*/ 2028057 h 4117314"/>
                <a:gd name="connsiteX39" fmla="*/ 218725 w 5797185"/>
                <a:gd name="connsiteY39" fmla="*/ 1762627 h 4117314"/>
                <a:gd name="connsiteX40" fmla="*/ 12985 w 5797185"/>
                <a:gd name="connsiteY40" fmla="*/ 1381627 h 4117314"/>
                <a:gd name="connsiteX41" fmla="*/ 66325 w 5797185"/>
                <a:gd name="connsiteY41" fmla="*/ 832987 h 4117314"/>
                <a:gd name="connsiteX42" fmla="*/ 432085 w 5797185"/>
                <a:gd name="connsiteY42" fmla="*/ 497707 h 4117314"/>
                <a:gd name="connsiteX43" fmla="*/ 1056925 w 5797185"/>
                <a:gd name="connsiteY43" fmla="*/ 261487 h 4117314"/>
                <a:gd name="connsiteX44" fmla="*/ 1516030 w 5797185"/>
                <a:gd name="connsiteY44" fmla="*/ 244342 h 4117314"/>
                <a:gd name="connsiteX45" fmla="*/ 1885600 w 5797185"/>
                <a:gd name="connsiteY45" fmla="*/ 266250 h 4117314"/>
                <a:gd name="connsiteX46" fmla="*/ 2558065 w 5797185"/>
                <a:gd name="connsiteY46" fmla="*/ 40507 h 4117314"/>
                <a:gd name="connsiteX47" fmla="*/ 3160045 w 5797185"/>
                <a:gd name="connsiteY47" fmla="*/ 17647 h 4117314"/>
                <a:gd name="connsiteX48" fmla="*/ 3769645 w 5797185"/>
                <a:gd name="connsiteY48" fmla="*/ 231007 h 4117314"/>
                <a:gd name="connsiteX49" fmla="*/ 3990625 w 5797185"/>
                <a:gd name="connsiteY49" fmla="*/ 291967 h 4117314"/>
                <a:gd name="connsiteX50" fmla="*/ 4301140 w 5797185"/>
                <a:gd name="connsiteY50" fmla="*/ 278632 h 4117314"/>
                <a:gd name="connsiteX51" fmla="*/ 4988845 w 5797185"/>
                <a:gd name="connsiteY51" fmla="*/ 322447 h 4117314"/>
                <a:gd name="connsiteX52" fmla="*/ 5796565 w 5797185"/>
                <a:gd name="connsiteY52" fmla="*/ 1114927 h 4117314"/>
                <a:gd name="connsiteX53" fmla="*/ 5484145 w 5797185"/>
                <a:gd name="connsiteY53" fmla="*/ 1968367 h 4117314"/>
                <a:gd name="connsiteX54" fmla="*/ 5177971 w 5797185"/>
                <a:gd name="connsiteY54" fmla="*/ 2337479 h 4117314"/>
                <a:gd name="connsiteX55" fmla="*/ 5202205 w 5797185"/>
                <a:gd name="connsiteY55" fmla="*/ 2288407 h 4117314"/>
                <a:gd name="connsiteX56" fmla="*/ 5362225 w 5797185"/>
                <a:gd name="connsiteY56" fmla="*/ 1937887 h 4117314"/>
                <a:gd name="connsiteX57" fmla="*/ 5141245 w 5797185"/>
                <a:gd name="connsiteY57" fmla="*/ 1648327 h 4117314"/>
                <a:gd name="connsiteX58" fmla="*/ 4981225 w 5797185"/>
                <a:gd name="connsiteY58" fmla="*/ 1511167 h 4117314"/>
                <a:gd name="connsiteX59" fmla="*/ 5194585 w 5797185"/>
                <a:gd name="connsiteY59" fmla="*/ 1526407 h 4117314"/>
                <a:gd name="connsiteX60" fmla="*/ 5118385 w 5797185"/>
                <a:gd name="connsiteY60" fmla="*/ 1480687 h 4117314"/>
                <a:gd name="connsiteX61" fmla="*/ 5339365 w 5797185"/>
                <a:gd name="connsiteY61" fmla="*/ 1442587 h 4117314"/>
                <a:gd name="connsiteX62" fmla="*/ 5514625 w 5797185"/>
                <a:gd name="connsiteY62" fmla="*/ 1290187 h 4117314"/>
                <a:gd name="connsiteX63" fmla="*/ 5423185 w 5797185"/>
                <a:gd name="connsiteY63" fmla="*/ 855847 h 4117314"/>
                <a:gd name="connsiteX64" fmla="*/ 4897405 w 5797185"/>
                <a:gd name="connsiteY64" fmla="*/ 612007 h 4117314"/>
                <a:gd name="connsiteX65" fmla="*/ 4295425 w 5797185"/>
                <a:gd name="connsiteY65" fmla="*/ 680587 h 4117314"/>
                <a:gd name="connsiteX66" fmla="*/ 4066825 w 5797185"/>
                <a:gd name="connsiteY66" fmla="*/ 848227 h 4117314"/>
                <a:gd name="connsiteX67" fmla="*/ 4364005 w 5797185"/>
                <a:gd name="connsiteY67" fmla="*/ 1313047 h 4117314"/>
                <a:gd name="connsiteX68" fmla="*/ 4691665 w 5797185"/>
                <a:gd name="connsiteY68" fmla="*/ 1450207 h 4117314"/>
                <a:gd name="connsiteX69" fmla="*/ 4981225 w 5797185"/>
                <a:gd name="connsiteY69" fmla="*/ 1534027 h 4117314"/>
                <a:gd name="connsiteX70" fmla="*/ 5286025 w 5797185"/>
                <a:gd name="connsiteY70" fmla="*/ 1793107 h 4117314"/>
                <a:gd name="connsiteX71" fmla="*/ 5316505 w 5797185"/>
                <a:gd name="connsiteY71" fmla="*/ 2082667 h 4117314"/>
                <a:gd name="connsiteX72" fmla="*/ 5019325 w 5797185"/>
                <a:gd name="connsiteY72" fmla="*/ 2334127 h 4117314"/>
                <a:gd name="connsiteX73" fmla="*/ 4553235 w 5797185"/>
                <a:gd name="connsiteY73" fmla="*/ 2296027 h 4117314"/>
                <a:gd name="connsiteX74" fmla="*/ 4266215 w 5797185"/>
                <a:gd name="connsiteY74" fmla="*/ 1922647 h 4117314"/>
                <a:gd name="connsiteX75" fmla="*/ 4226845 w 5797185"/>
                <a:gd name="connsiteY75" fmla="*/ 1434967 h 4117314"/>
                <a:gd name="connsiteX76" fmla="*/ 4112545 w 5797185"/>
                <a:gd name="connsiteY76" fmla="*/ 1206367 h 4117314"/>
                <a:gd name="connsiteX77" fmla="*/ 3922045 w 5797185"/>
                <a:gd name="connsiteY77" fmla="*/ 1000627 h 4117314"/>
                <a:gd name="connsiteX78" fmla="*/ 3762025 w 5797185"/>
                <a:gd name="connsiteY78" fmla="*/ 1655947 h 4117314"/>
                <a:gd name="connsiteX79" fmla="*/ 3571525 w 5797185"/>
                <a:gd name="connsiteY79" fmla="*/ 2067427 h 4117314"/>
                <a:gd name="connsiteX80" fmla="*/ 3563905 w 5797185"/>
                <a:gd name="connsiteY80" fmla="*/ 2753227 h 4117314"/>
                <a:gd name="connsiteX81" fmla="*/ 3403885 w 5797185"/>
                <a:gd name="connsiteY81" fmla="*/ 3164707 h 4117314"/>
                <a:gd name="connsiteX82" fmla="*/ 3335305 w 5797185"/>
                <a:gd name="connsiteY82" fmla="*/ 3675247 h 4117314"/>
                <a:gd name="connsiteX83" fmla="*/ 3480085 w 5797185"/>
                <a:gd name="connsiteY83" fmla="*/ 4018147 h 4117314"/>
                <a:gd name="connsiteX84" fmla="*/ 3441985 w 5797185"/>
                <a:gd name="connsiteY84" fmla="*/ 4041007 h 4117314"/>
                <a:gd name="connsiteX85" fmla="*/ 3205765 w 5797185"/>
                <a:gd name="connsiteY85" fmla="*/ 4063867 h 4117314"/>
                <a:gd name="connsiteX86" fmla="*/ 2923825 w 5797185"/>
                <a:gd name="connsiteY86" fmla="*/ 4117207 h 4117314"/>
                <a:gd name="connsiteX87" fmla="*/ 2679985 w 5797185"/>
                <a:gd name="connsiteY87" fmla="*/ 4048627 h 4117314"/>
                <a:gd name="connsiteX88" fmla="*/ 2466625 w 5797185"/>
                <a:gd name="connsiteY88" fmla="*/ 4079107 h 4117314"/>
                <a:gd name="connsiteX89" fmla="*/ 2367565 w 5797185"/>
                <a:gd name="connsiteY89" fmla="*/ 4033387 h 4117314"/>
                <a:gd name="connsiteX0" fmla="*/ 2367565 w 5814184"/>
                <a:gd name="connsiteY0" fmla="*/ 4033387 h 4117314"/>
                <a:gd name="connsiteX1" fmla="*/ 2474245 w 5814184"/>
                <a:gd name="connsiteY1" fmla="*/ 3743827 h 4117314"/>
                <a:gd name="connsiteX2" fmla="*/ 2481865 w 5814184"/>
                <a:gd name="connsiteY2" fmla="*/ 3332347 h 4117314"/>
                <a:gd name="connsiteX3" fmla="*/ 2375185 w 5814184"/>
                <a:gd name="connsiteY3" fmla="*/ 3073267 h 4117314"/>
                <a:gd name="connsiteX4" fmla="*/ 2230405 w 5814184"/>
                <a:gd name="connsiteY4" fmla="*/ 2669407 h 4117314"/>
                <a:gd name="connsiteX5" fmla="*/ 2253265 w 5814184"/>
                <a:gd name="connsiteY5" fmla="*/ 2189347 h 4117314"/>
                <a:gd name="connsiteX6" fmla="*/ 2177065 w 5814184"/>
                <a:gd name="connsiteY6" fmla="*/ 1854067 h 4117314"/>
                <a:gd name="connsiteX7" fmla="*/ 2077052 w 5814184"/>
                <a:gd name="connsiteY7" fmla="*/ 1694047 h 4117314"/>
                <a:gd name="connsiteX8" fmla="*/ 2003710 w 5814184"/>
                <a:gd name="connsiteY8" fmla="*/ 1355909 h 4117314"/>
                <a:gd name="connsiteX9" fmla="*/ 1948465 w 5814184"/>
                <a:gd name="connsiteY9" fmla="*/ 993007 h 4117314"/>
                <a:gd name="connsiteX10" fmla="*/ 1750345 w 5814184"/>
                <a:gd name="connsiteY10" fmla="*/ 1084447 h 4117314"/>
                <a:gd name="connsiteX11" fmla="*/ 1620805 w 5814184"/>
                <a:gd name="connsiteY11" fmla="*/ 1358767 h 4117314"/>
                <a:gd name="connsiteX12" fmla="*/ 1605565 w 5814184"/>
                <a:gd name="connsiteY12" fmla="*/ 1785487 h 4117314"/>
                <a:gd name="connsiteX13" fmla="*/ 1491265 w 5814184"/>
                <a:gd name="connsiteY13" fmla="*/ 2128387 h 4117314"/>
                <a:gd name="connsiteX14" fmla="*/ 1171225 w 5814184"/>
                <a:gd name="connsiteY14" fmla="*/ 2334127 h 4117314"/>
                <a:gd name="connsiteX15" fmla="*/ 867695 w 5814184"/>
                <a:gd name="connsiteY15" fmla="*/ 2387467 h 4117314"/>
                <a:gd name="connsiteX16" fmla="*/ 538765 w 5814184"/>
                <a:gd name="connsiteY16" fmla="*/ 2219827 h 4117314"/>
                <a:gd name="connsiteX17" fmla="*/ 538765 w 5814184"/>
                <a:gd name="connsiteY17" fmla="*/ 1808347 h 4117314"/>
                <a:gd name="connsiteX18" fmla="*/ 904525 w 5814184"/>
                <a:gd name="connsiteY18" fmla="*/ 1518787 h 4117314"/>
                <a:gd name="connsiteX19" fmla="*/ 1201705 w 5814184"/>
                <a:gd name="connsiteY19" fmla="*/ 1450207 h 4117314"/>
                <a:gd name="connsiteX20" fmla="*/ 1460785 w 5814184"/>
                <a:gd name="connsiteY20" fmla="*/ 1313047 h 4117314"/>
                <a:gd name="connsiteX21" fmla="*/ 1719865 w 5814184"/>
                <a:gd name="connsiteY21" fmla="*/ 939667 h 4117314"/>
                <a:gd name="connsiteX22" fmla="*/ 1796065 w 5814184"/>
                <a:gd name="connsiteY22" fmla="*/ 825367 h 4117314"/>
                <a:gd name="connsiteX23" fmla="*/ 1498885 w 5814184"/>
                <a:gd name="connsiteY23" fmla="*/ 672967 h 4117314"/>
                <a:gd name="connsiteX24" fmla="*/ 1018825 w 5814184"/>
                <a:gd name="connsiteY24" fmla="*/ 596767 h 4117314"/>
                <a:gd name="connsiteX25" fmla="*/ 424465 w 5814184"/>
                <a:gd name="connsiteY25" fmla="*/ 817747 h 4117314"/>
                <a:gd name="connsiteX26" fmla="*/ 310165 w 5814184"/>
                <a:gd name="connsiteY26" fmla="*/ 1290187 h 4117314"/>
                <a:gd name="connsiteX27" fmla="*/ 462565 w 5814184"/>
                <a:gd name="connsiteY27" fmla="*/ 1457827 h 4117314"/>
                <a:gd name="connsiteX28" fmla="*/ 729265 w 5814184"/>
                <a:gd name="connsiteY28" fmla="*/ 1366387 h 4117314"/>
                <a:gd name="connsiteX29" fmla="*/ 630205 w 5814184"/>
                <a:gd name="connsiteY29" fmla="*/ 1511167 h 4117314"/>
                <a:gd name="connsiteX30" fmla="*/ 835945 w 5814184"/>
                <a:gd name="connsiteY30" fmla="*/ 1503547 h 4117314"/>
                <a:gd name="connsiteX31" fmla="*/ 645445 w 5814184"/>
                <a:gd name="connsiteY31" fmla="*/ 1663567 h 4117314"/>
                <a:gd name="connsiteX32" fmla="*/ 508285 w 5814184"/>
                <a:gd name="connsiteY32" fmla="*/ 1892167 h 4117314"/>
                <a:gd name="connsiteX33" fmla="*/ 538765 w 5814184"/>
                <a:gd name="connsiteY33" fmla="*/ 2212207 h 4117314"/>
                <a:gd name="connsiteX34" fmla="*/ 592105 w 5814184"/>
                <a:gd name="connsiteY34" fmla="*/ 2349367 h 4117314"/>
                <a:gd name="connsiteX35" fmla="*/ 470185 w 5814184"/>
                <a:gd name="connsiteY35" fmla="*/ 2288407 h 4117314"/>
                <a:gd name="connsiteX36" fmla="*/ 401605 w 5814184"/>
                <a:gd name="connsiteY36" fmla="*/ 2075047 h 4117314"/>
                <a:gd name="connsiteX37" fmla="*/ 386365 w 5814184"/>
                <a:gd name="connsiteY37" fmla="*/ 2257927 h 4117314"/>
                <a:gd name="connsiteX38" fmla="*/ 321595 w 5814184"/>
                <a:gd name="connsiteY38" fmla="*/ 2028057 h 4117314"/>
                <a:gd name="connsiteX39" fmla="*/ 218725 w 5814184"/>
                <a:gd name="connsiteY39" fmla="*/ 1762627 h 4117314"/>
                <a:gd name="connsiteX40" fmla="*/ 12985 w 5814184"/>
                <a:gd name="connsiteY40" fmla="*/ 1381627 h 4117314"/>
                <a:gd name="connsiteX41" fmla="*/ 66325 w 5814184"/>
                <a:gd name="connsiteY41" fmla="*/ 832987 h 4117314"/>
                <a:gd name="connsiteX42" fmla="*/ 432085 w 5814184"/>
                <a:gd name="connsiteY42" fmla="*/ 497707 h 4117314"/>
                <a:gd name="connsiteX43" fmla="*/ 1056925 w 5814184"/>
                <a:gd name="connsiteY43" fmla="*/ 261487 h 4117314"/>
                <a:gd name="connsiteX44" fmla="*/ 1516030 w 5814184"/>
                <a:gd name="connsiteY44" fmla="*/ 244342 h 4117314"/>
                <a:gd name="connsiteX45" fmla="*/ 1885600 w 5814184"/>
                <a:gd name="connsiteY45" fmla="*/ 266250 h 4117314"/>
                <a:gd name="connsiteX46" fmla="*/ 2558065 w 5814184"/>
                <a:gd name="connsiteY46" fmla="*/ 40507 h 4117314"/>
                <a:gd name="connsiteX47" fmla="*/ 3160045 w 5814184"/>
                <a:gd name="connsiteY47" fmla="*/ 17647 h 4117314"/>
                <a:gd name="connsiteX48" fmla="*/ 3769645 w 5814184"/>
                <a:gd name="connsiteY48" fmla="*/ 231007 h 4117314"/>
                <a:gd name="connsiteX49" fmla="*/ 3990625 w 5814184"/>
                <a:gd name="connsiteY49" fmla="*/ 291967 h 4117314"/>
                <a:gd name="connsiteX50" fmla="*/ 4301140 w 5814184"/>
                <a:gd name="connsiteY50" fmla="*/ 278632 h 4117314"/>
                <a:gd name="connsiteX51" fmla="*/ 4988845 w 5814184"/>
                <a:gd name="connsiteY51" fmla="*/ 322447 h 4117314"/>
                <a:gd name="connsiteX52" fmla="*/ 5796565 w 5814184"/>
                <a:gd name="connsiteY52" fmla="*/ 1114927 h 4117314"/>
                <a:gd name="connsiteX53" fmla="*/ 5540829 w 5814184"/>
                <a:gd name="connsiteY53" fmla="*/ 1916565 h 4117314"/>
                <a:gd name="connsiteX54" fmla="*/ 5484145 w 5814184"/>
                <a:gd name="connsiteY54" fmla="*/ 1968367 h 4117314"/>
                <a:gd name="connsiteX55" fmla="*/ 5177971 w 5814184"/>
                <a:gd name="connsiteY55" fmla="*/ 2337479 h 4117314"/>
                <a:gd name="connsiteX56" fmla="*/ 5202205 w 5814184"/>
                <a:gd name="connsiteY56" fmla="*/ 2288407 h 4117314"/>
                <a:gd name="connsiteX57" fmla="*/ 5362225 w 5814184"/>
                <a:gd name="connsiteY57" fmla="*/ 1937887 h 4117314"/>
                <a:gd name="connsiteX58" fmla="*/ 5141245 w 5814184"/>
                <a:gd name="connsiteY58" fmla="*/ 1648327 h 4117314"/>
                <a:gd name="connsiteX59" fmla="*/ 4981225 w 5814184"/>
                <a:gd name="connsiteY59" fmla="*/ 1511167 h 4117314"/>
                <a:gd name="connsiteX60" fmla="*/ 5194585 w 5814184"/>
                <a:gd name="connsiteY60" fmla="*/ 1526407 h 4117314"/>
                <a:gd name="connsiteX61" fmla="*/ 5118385 w 5814184"/>
                <a:gd name="connsiteY61" fmla="*/ 1480687 h 4117314"/>
                <a:gd name="connsiteX62" fmla="*/ 5339365 w 5814184"/>
                <a:gd name="connsiteY62" fmla="*/ 1442587 h 4117314"/>
                <a:gd name="connsiteX63" fmla="*/ 5514625 w 5814184"/>
                <a:gd name="connsiteY63" fmla="*/ 1290187 h 4117314"/>
                <a:gd name="connsiteX64" fmla="*/ 5423185 w 5814184"/>
                <a:gd name="connsiteY64" fmla="*/ 855847 h 4117314"/>
                <a:gd name="connsiteX65" fmla="*/ 4897405 w 5814184"/>
                <a:gd name="connsiteY65" fmla="*/ 612007 h 4117314"/>
                <a:gd name="connsiteX66" fmla="*/ 4295425 w 5814184"/>
                <a:gd name="connsiteY66" fmla="*/ 680587 h 4117314"/>
                <a:gd name="connsiteX67" fmla="*/ 4066825 w 5814184"/>
                <a:gd name="connsiteY67" fmla="*/ 848227 h 4117314"/>
                <a:gd name="connsiteX68" fmla="*/ 4364005 w 5814184"/>
                <a:gd name="connsiteY68" fmla="*/ 1313047 h 4117314"/>
                <a:gd name="connsiteX69" fmla="*/ 4691665 w 5814184"/>
                <a:gd name="connsiteY69" fmla="*/ 1450207 h 4117314"/>
                <a:gd name="connsiteX70" fmla="*/ 4981225 w 5814184"/>
                <a:gd name="connsiteY70" fmla="*/ 1534027 h 4117314"/>
                <a:gd name="connsiteX71" fmla="*/ 5286025 w 5814184"/>
                <a:gd name="connsiteY71" fmla="*/ 1793107 h 4117314"/>
                <a:gd name="connsiteX72" fmla="*/ 5316505 w 5814184"/>
                <a:gd name="connsiteY72" fmla="*/ 2082667 h 4117314"/>
                <a:gd name="connsiteX73" fmla="*/ 5019325 w 5814184"/>
                <a:gd name="connsiteY73" fmla="*/ 2334127 h 4117314"/>
                <a:gd name="connsiteX74" fmla="*/ 4553235 w 5814184"/>
                <a:gd name="connsiteY74" fmla="*/ 2296027 h 4117314"/>
                <a:gd name="connsiteX75" fmla="*/ 4266215 w 5814184"/>
                <a:gd name="connsiteY75" fmla="*/ 1922647 h 4117314"/>
                <a:gd name="connsiteX76" fmla="*/ 4226845 w 5814184"/>
                <a:gd name="connsiteY76" fmla="*/ 1434967 h 4117314"/>
                <a:gd name="connsiteX77" fmla="*/ 4112545 w 5814184"/>
                <a:gd name="connsiteY77" fmla="*/ 1206367 h 4117314"/>
                <a:gd name="connsiteX78" fmla="*/ 3922045 w 5814184"/>
                <a:gd name="connsiteY78" fmla="*/ 1000627 h 4117314"/>
                <a:gd name="connsiteX79" fmla="*/ 3762025 w 5814184"/>
                <a:gd name="connsiteY79" fmla="*/ 1655947 h 4117314"/>
                <a:gd name="connsiteX80" fmla="*/ 3571525 w 5814184"/>
                <a:gd name="connsiteY80" fmla="*/ 2067427 h 4117314"/>
                <a:gd name="connsiteX81" fmla="*/ 3563905 w 5814184"/>
                <a:gd name="connsiteY81" fmla="*/ 2753227 h 4117314"/>
                <a:gd name="connsiteX82" fmla="*/ 3403885 w 5814184"/>
                <a:gd name="connsiteY82" fmla="*/ 3164707 h 4117314"/>
                <a:gd name="connsiteX83" fmla="*/ 3335305 w 5814184"/>
                <a:gd name="connsiteY83" fmla="*/ 3675247 h 4117314"/>
                <a:gd name="connsiteX84" fmla="*/ 3480085 w 5814184"/>
                <a:gd name="connsiteY84" fmla="*/ 4018147 h 4117314"/>
                <a:gd name="connsiteX85" fmla="*/ 3441985 w 5814184"/>
                <a:gd name="connsiteY85" fmla="*/ 4041007 h 4117314"/>
                <a:gd name="connsiteX86" fmla="*/ 3205765 w 5814184"/>
                <a:gd name="connsiteY86" fmla="*/ 4063867 h 4117314"/>
                <a:gd name="connsiteX87" fmla="*/ 2923825 w 5814184"/>
                <a:gd name="connsiteY87" fmla="*/ 4117207 h 4117314"/>
                <a:gd name="connsiteX88" fmla="*/ 2679985 w 5814184"/>
                <a:gd name="connsiteY88" fmla="*/ 4048627 h 4117314"/>
                <a:gd name="connsiteX89" fmla="*/ 2466625 w 5814184"/>
                <a:gd name="connsiteY89" fmla="*/ 4079107 h 4117314"/>
                <a:gd name="connsiteX90" fmla="*/ 2367565 w 5814184"/>
                <a:gd name="connsiteY90" fmla="*/ 4033387 h 4117314"/>
                <a:gd name="connsiteX0" fmla="*/ 2367565 w 5576445"/>
                <a:gd name="connsiteY0" fmla="*/ 4033387 h 4117314"/>
                <a:gd name="connsiteX1" fmla="*/ 2474245 w 5576445"/>
                <a:gd name="connsiteY1" fmla="*/ 3743827 h 4117314"/>
                <a:gd name="connsiteX2" fmla="*/ 2481865 w 5576445"/>
                <a:gd name="connsiteY2" fmla="*/ 3332347 h 4117314"/>
                <a:gd name="connsiteX3" fmla="*/ 2375185 w 5576445"/>
                <a:gd name="connsiteY3" fmla="*/ 3073267 h 4117314"/>
                <a:gd name="connsiteX4" fmla="*/ 2230405 w 5576445"/>
                <a:gd name="connsiteY4" fmla="*/ 2669407 h 4117314"/>
                <a:gd name="connsiteX5" fmla="*/ 2253265 w 5576445"/>
                <a:gd name="connsiteY5" fmla="*/ 2189347 h 4117314"/>
                <a:gd name="connsiteX6" fmla="*/ 2177065 w 5576445"/>
                <a:gd name="connsiteY6" fmla="*/ 1854067 h 4117314"/>
                <a:gd name="connsiteX7" fmla="*/ 2077052 w 5576445"/>
                <a:gd name="connsiteY7" fmla="*/ 1694047 h 4117314"/>
                <a:gd name="connsiteX8" fmla="*/ 2003710 w 5576445"/>
                <a:gd name="connsiteY8" fmla="*/ 1355909 h 4117314"/>
                <a:gd name="connsiteX9" fmla="*/ 1948465 w 5576445"/>
                <a:gd name="connsiteY9" fmla="*/ 993007 h 4117314"/>
                <a:gd name="connsiteX10" fmla="*/ 1750345 w 5576445"/>
                <a:gd name="connsiteY10" fmla="*/ 1084447 h 4117314"/>
                <a:gd name="connsiteX11" fmla="*/ 1620805 w 5576445"/>
                <a:gd name="connsiteY11" fmla="*/ 1358767 h 4117314"/>
                <a:gd name="connsiteX12" fmla="*/ 1605565 w 5576445"/>
                <a:gd name="connsiteY12" fmla="*/ 1785487 h 4117314"/>
                <a:gd name="connsiteX13" fmla="*/ 1491265 w 5576445"/>
                <a:gd name="connsiteY13" fmla="*/ 2128387 h 4117314"/>
                <a:gd name="connsiteX14" fmla="*/ 1171225 w 5576445"/>
                <a:gd name="connsiteY14" fmla="*/ 2334127 h 4117314"/>
                <a:gd name="connsiteX15" fmla="*/ 867695 w 5576445"/>
                <a:gd name="connsiteY15" fmla="*/ 2387467 h 4117314"/>
                <a:gd name="connsiteX16" fmla="*/ 538765 w 5576445"/>
                <a:gd name="connsiteY16" fmla="*/ 2219827 h 4117314"/>
                <a:gd name="connsiteX17" fmla="*/ 538765 w 5576445"/>
                <a:gd name="connsiteY17" fmla="*/ 1808347 h 4117314"/>
                <a:gd name="connsiteX18" fmla="*/ 904525 w 5576445"/>
                <a:gd name="connsiteY18" fmla="*/ 1518787 h 4117314"/>
                <a:gd name="connsiteX19" fmla="*/ 1201705 w 5576445"/>
                <a:gd name="connsiteY19" fmla="*/ 1450207 h 4117314"/>
                <a:gd name="connsiteX20" fmla="*/ 1460785 w 5576445"/>
                <a:gd name="connsiteY20" fmla="*/ 1313047 h 4117314"/>
                <a:gd name="connsiteX21" fmla="*/ 1719865 w 5576445"/>
                <a:gd name="connsiteY21" fmla="*/ 939667 h 4117314"/>
                <a:gd name="connsiteX22" fmla="*/ 1796065 w 5576445"/>
                <a:gd name="connsiteY22" fmla="*/ 825367 h 4117314"/>
                <a:gd name="connsiteX23" fmla="*/ 1498885 w 5576445"/>
                <a:gd name="connsiteY23" fmla="*/ 672967 h 4117314"/>
                <a:gd name="connsiteX24" fmla="*/ 1018825 w 5576445"/>
                <a:gd name="connsiteY24" fmla="*/ 596767 h 4117314"/>
                <a:gd name="connsiteX25" fmla="*/ 424465 w 5576445"/>
                <a:gd name="connsiteY25" fmla="*/ 817747 h 4117314"/>
                <a:gd name="connsiteX26" fmla="*/ 310165 w 5576445"/>
                <a:gd name="connsiteY26" fmla="*/ 1290187 h 4117314"/>
                <a:gd name="connsiteX27" fmla="*/ 462565 w 5576445"/>
                <a:gd name="connsiteY27" fmla="*/ 1457827 h 4117314"/>
                <a:gd name="connsiteX28" fmla="*/ 729265 w 5576445"/>
                <a:gd name="connsiteY28" fmla="*/ 1366387 h 4117314"/>
                <a:gd name="connsiteX29" fmla="*/ 630205 w 5576445"/>
                <a:gd name="connsiteY29" fmla="*/ 1511167 h 4117314"/>
                <a:gd name="connsiteX30" fmla="*/ 835945 w 5576445"/>
                <a:gd name="connsiteY30" fmla="*/ 1503547 h 4117314"/>
                <a:gd name="connsiteX31" fmla="*/ 645445 w 5576445"/>
                <a:gd name="connsiteY31" fmla="*/ 1663567 h 4117314"/>
                <a:gd name="connsiteX32" fmla="*/ 508285 w 5576445"/>
                <a:gd name="connsiteY32" fmla="*/ 1892167 h 4117314"/>
                <a:gd name="connsiteX33" fmla="*/ 538765 w 5576445"/>
                <a:gd name="connsiteY33" fmla="*/ 2212207 h 4117314"/>
                <a:gd name="connsiteX34" fmla="*/ 592105 w 5576445"/>
                <a:gd name="connsiteY34" fmla="*/ 2349367 h 4117314"/>
                <a:gd name="connsiteX35" fmla="*/ 470185 w 5576445"/>
                <a:gd name="connsiteY35" fmla="*/ 2288407 h 4117314"/>
                <a:gd name="connsiteX36" fmla="*/ 401605 w 5576445"/>
                <a:gd name="connsiteY36" fmla="*/ 2075047 h 4117314"/>
                <a:gd name="connsiteX37" fmla="*/ 386365 w 5576445"/>
                <a:gd name="connsiteY37" fmla="*/ 2257927 h 4117314"/>
                <a:gd name="connsiteX38" fmla="*/ 321595 w 5576445"/>
                <a:gd name="connsiteY38" fmla="*/ 2028057 h 4117314"/>
                <a:gd name="connsiteX39" fmla="*/ 218725 w 5576445"/>
                <a:gd name="connsiteY39" fmla="*/ 1762627 h 4117314"/>
                <a:gd name="connsiteX40" fmla="*/ 12985 w 5576445"/>
                <a:gd name="connsiteY40" fmla="*/ 1381627 h 4117314"/>
                <a:gd name="connsiteX41" fmla="*/ 66325 w 5576445"/>
                <a:gd name="connsiteY41" fmla="*/ 832987 h 4117314"/>
                <a:gd name="connsiteX42" fmla="*/ 432085 w 5576445"/>
                <a:gd name="connsiteY42" fmla="*/ 497707 h 4117314"/>
                <a:gd name="connsiteX43" fmla="*/ 1056925 w 5576445"/>
                <a:gd name="connsiteY43" fmla="*/ 261487 h 4117314"/>
                <a:gd name="connsiteX44" fmla="*/ 1516030 w 5576445"/>
                <a:gd name="connsiteY44" fmla="*/ 244342 h 4117314"/>
                <a:gd name="connsiteX45" fmla="*/ 1885600 w 5576445"/>
                <a:gd name="connsiteY45" fmla="*/ 266250 h 4117314"/>
                <a:gd name="connsiteX46" fmla="*/ 2558065 w 5576445"/>
                <a:gd name="connsiteY46" fmla="*/ 40507 h 4117314"/>
                <a:gd name="connsiteX47" fmla="*/ 3160045 w 5576445"/>
                <a:gd name="connsiteY47" fmla="*/ 17647 h 4117314"/>
                <a:gd name="connsiteX48" fmla="*/ 3769645 w 5576445"/>
                <a:gd name="connsiteY48" fmla="*/ 231007 h 4117314"/>
                <a:gd name="connsiteX49" fmla="*/ 3990625 w 5576445"/>
                <a:gd name="connsiteY49" fmla="*/ 291967 h 4117314"/>
                <a:gd name="connsiteX50" fmla="*/ 4301140 w 5576445"/>
                <a:gd name="connsiteY50" fmla="*/ 278632 h 4117314"/>
                <a:gd name="connsiteX51" fmla="*/ 4988845 w 5576445"/>
                <a:gd name="connsiteY51" fmla="*/ 322447 h 4117314"/>
                <a:gd name="connsiteX52" fmla="*/ 5540829 w 5576445"/>
                <a:gd name="connsiteY52" fmla="*/ 1916565 h 4117314"/>
                <a:gd name="connsiteX53" fmla="*/ 5484145 w 5576445"/>
                <a:gd name="connsiteY53" fmla="*/ 1968367 h 4117314"/>
                <a:gd name="connsiteX54" fmla="*/ 5177971 w 5576445"/>
                <a:gd name="connsiteY54" fmla="*/ 2337479 h 4117314"/>
                <a:gd name="connsiteX55" fmla="*/ 5202205 w 5576445"/>
                <a:gd name="connsiteY55" fmla="*/ 2288407 h 4117314"/>
                <a:gd name="connsiteX56" fmla="*/ 5362225 w 5576445"/>
                <a:gd name="connsiteY56" fmla="*/ 1937887 h 4117314"/>
                <a:gd name="connsiteX57" fmla="*/ 5141245 w 5576445"/>
                <a:gd name="connsiteY57" fmla="*/ 1648327 h 4117314"/>
                <a:gd name="connsiteX58" fmla="*/ 4981225 w 5576445"/>
                <a:gd name="connsiteY58" fmla="*/ 1511167 h 4117314"/>
                <a:gd name="connsiteX59" fmla="*/ 5194585 w 5576445"/>
                <a:gd name="connsiteY59" fmla="*/ 1526407 h 4117314"/>
                <a:gd name="connsiteX60" fmla="*/ 5118385 w 5576445"/>
                <a:gd name="connsiteY60" fmla="*/ 1480687 h 4117314"/>
                <a:gd name="connsiteX61" fmla="*/ 5339365 w 5576445"/>
                <a:gd name="connsiteY61" fmla="*/ 1442587 h 4117314"/>
                <a:gd name="connsiteX62" fmla="*/ 5514625 w 5576445"/>
                <a:gd name="connsiteY62" fmla="*/ 1290187 h 4117314"/>
                <a:gd name="connsiteX63" fmla="*/ 5423185 w 5576445"/>
                <a:gd name="connsiteY63" fmla="*/ 855847 h 4117314"/>
                <a:gd name="connsiteX64" fmla="*/ 4897405 w 5576445"/>
                <a:gd name="connsiteY64" fmla="*/ 612007 h 4117314"/>
                <a:gd name="connsiteX65" fmla="*/ 4295425 w 5576445"/>
                <a:gd name="connsiteY65" fmla="*/ 680587 h 4117314"/>
                <a:gd name="connsiteX66" fmla="*/ 4066825 w 5576445"/>
                <a:gd name="connsiteY66" fmla="*/ 848227 h 4117314"/>
                <a:gd name="connsiteX67" fmla="*/ 4364005 w 5576445"/>
                <a:gd name="connsiteY67" fmla="*/ 1313047 h 4117314"/>
                <a:gd name="connsiteX68" fmla="*/ 4691665 w 5576445"/>
                <a:gd name="connsiteY68" fmla="*/ 1450207 h 4117314"/>
                <a:gd name="connsiteX69" fmla="*/ 4981225 w 5576445"/>
                <a:gd name="connsiteY69" fmla="*/ 1534027 h 4117314"/>
                <a:gd name="connsiteX70" fmla="*/ 5286025 w 5576445"/>
                <a:gd name="connsiteY70" fmla="*/ 1793107 h 4117314"/>
                <a:gd name="connsiteX71" fmla="*/ 5316505 w 5576445"/>
                <a:gd name="connsiteY71" fmla="*/ 2082667 h 4117314"/>
                <a:gd name="connsiteX72" fmla="*/ 5019325 w 5576445"/>
                <a:gd name="connsiteY72" fmla="*/ 2334127 h 4117314"/>
                <a:gd name="connsiteX73" fmla="*/ 4553235 w 5576445"/>
                <a:gd name="connsiteY73" fmla="*/ 2296027 h 4117314"/>
                <a:gd name="connsiteX74" fmla="*/ 4266215 w 5576445"/>
                <a:gd name="connsiteY74" fmla="*/ 1922647 h 4117314"/>
                <a:gd name="connsiteX75" fmla="*/ 4226845 w 5576445"/>
                <a:gd name="connsiteY75" fmla="*/ 1434967 h 4117314"/>
                <a:gd name="connsiteX76" fmla="*/ 4112545 w 5576445"/>
                <a:gd name="connsiteY76" fmla="*/ 1206367 h 4117314"/>
                <a:gd name="connsiteX77" fmla="*/ 3922045 w 5576445"/>
                <a:gd name="connsiteY77" fmla="*/ 1000627 h 4117314"/>
                <a:gd name="connsiteX78" fmla="*/ 3762025 w 5576445"/>
                <a:gd name="connsiteY78" fmla="*/ 1655947 h 4117314"/>
                <a:gd name="connsiteX79" fmla="*/ 3571525 w 5576445"/>
                <a:gd name="connsiteY79" fmla="*/ 2067427 h 4117314"/>
                <a:gd name="connsiteX80" fmla="*/ 3563905 w 5576445"/>
                <a:gd name="connsiteY80" fmla="*/ 2753227 h 4117314"/>
                <a:gd name="connsiteX81" fmla="*/ 3403885 w 5576445"/>
                <a:gd name="connsiteY81" fmla="*/ 3164707 h 4117314"/>
                <a:gd name="connsiteX82" fmla="*/ 3335305 w 5576445"/>
                <a:gd name="connsiteY82" fmla="*/ 3675247 h 4117314"/>
                <a:gd name="connsiteX83" fmla="*/ 3480085 w 5576445"/>
                <a:gd name="connsiteY83" fmla="*/ 4018147 h 4117314"/>
                <a:gd name="connsiteX84" fmla="*/ 3441985 w 5576445"/>
                <a:gd name="connsiteY84" fmla="*/ 4041007 h 4117314"/>
                <a:gd name="connsiteX85" fmla="*/ 3205765 w 5576445"/>
                <a:gd name="connsiteY85" fmla="*/ 4063867 h 4117314"/>
                <a:gd name="connsiteX86" fmla="*/ 2923825 w 5576445"/>
                <a:gd name="connsiteY86" fmla="*/ 4117207 h 4117314"/>
                <a:gd name="connsiteX87" fmla="*/ 2679985 w 5576445"/>
                <a:gd name="connsiteY87" fmla="*/ 4048627 h 4117314"/>
                <a:gd name="connsiteX88" fmla="*/ 2466625 w 5576445"/>
                <a:gd name="connsiteY88" fmla="*/ 4079107 h 4117314"/>
                <a:gd name="connsiteX89" fmla="*/ 2367565 w 5576445"/>
                <a:gd name="connsiteY89" fmla="*/ 4033387 h 4117314"/>
                <a:gd name="connsiteX0" fmla="*/ 2367565 w 5576445"/>
                <a:gd name="connsiteY0" fmla="*/ 4033387 h 4117314"/>
                <a:gd name="connsiteX1" fmla="*/ 2474245 w 5576445"/>
                <a:gd name="connsiteY1" fmla="*/ 3743827 h 4117314"/>
                <a:gd name="connsiteX2" fmla="*/ 2481865 w 5576445"/>
                <a:gd name="connsiteY2" fmla="*/ 3332347 h 4117314"/>
                <a:gd name="connsiteX3" fmla="*/ 2375185 w 5576445"/>
                <a:gd name="connsiteY3" fmla="*/ 3073267 h 4117314"/>
                <a:gd name="connsiteX4" fmla="*/ 2230405 w 5576445"/>
                <a:gd name="connsiteY4" fmla="*/ 2669407 h 4117314"/>
                <a:gd name="connsiteX5" fmla="*/ 2253265 w 5576445"/>
                <a:gd name="connsiteY5" fmla="*/ 2189347 h 4117314"/>
                <a:gd name="connsiteX6" fmla="*/ 2177065 w 5576445"/>
                <a:gd name="connsiteY6" fmla="*/ 1854067 h 4117314"/>
                <a:gd name="connsiteX7" fmla="*/ 2077052 w 5576445"/>
                <a:gd name="connsiteY7" fmla="*/ 1694047 h 4117314"/>
                <a:gd name="connsiteX8" fmla="*/ 2003710 w 5576445"/>
                <a:gd name="connsiteY8" fmla="*/ 1355909 h 4117314"/>
                <a:gd name="connsiteX9" fmla="*/ 1948465 w 5576445"/>
                <a:gd name="connsiteY9" fmla="*/ 993007 h 4117314"/>
                <a:gd name="connsiteX10" fmla="*/ 1750345 w 5576445"/>
                <a:gd name="connsiteY10" fmla="*/ 1084447 h 4117314"/>
                <a:gd name="connsiteX11" fmla="*/ 1620805 w 5576445"/>
                <a:gd name="connsiteY11" fmla="*/ 1358767 h 4117314"/>
                <a:gd name="connsiteX12" fmla="*/ 1605565 w 5576445"/>
                <a:gd name="connsiteY12" fmla="*/ 1785487 h 4117314"/>
                <a:gd name="connsiteX13" fmla="*/ 1491265 w 5576445"/>
                <a:gd name="connsiteY13" fmla="*/ 2128387 h 4117314"/>
                <a:gd name="connsiteX14" fmla="*/ 1171225 w 5576445"/>
                <a:gd name="connsiteY14" fmla="*/ 2334127 h 4117314"/>
                <a:gd name="connsiteX15" fmla="*/ 867695 w 5576445"/>
                <a:gd name="connsiteY15" fmla="*/ 2387467 h 4117314"/>
                <a:gd name="connsiteX16" fmla="*/ 538765 w 5576445"/>
                <a:gd name="connsiteY16" fmla="*/ 2219827 h 4117314"/>
                <a:gd name="connsiteX17" fmla="*/ 538765 w 5576445"/>
                <a:gd name="connsiteY17" fmla="*/ 1808347 h 4117314"/>
                <a:gd name="connsiteX18" fmla="*/ 904525 w 5576445"/>
                <a:gd name="connsiteY18" fmla="*/ 1518787 h 4117314"/>
                <a:gd name="connsiteX19" fmla="*/ 1201705 w 5576445"/>
                <a:gd name="connsiteY19" fmla="*/ 1450207 h 4117314"/>
                <a:gd name="connsiteX20" fmla="*/ 1460785 w 5576445"/>
                <a:gd name="connsiteY20" fmla="*/ 1313047 h 4117314"/>
                <a:gd name="connsiteX21" fmla="*/ 1719865 w 5576445"/>
                <a:gd name="connsiteY21" fmla="*/ 939667 h 4117314"/>
                <a:gd name="connsiteX22" fmla="*/ 1796065 w 5576445"/>
                <a:gd name="connsiteY22" fmla="*/ 825367 h 4117314"/>
                <a:gd name="connsiteX23" fmla="*/ 1498885 w 5576445"/>
                <a:gd name="connsiteY23" fmla="*/ 672967 h 4117314"/>
                <a:gd name="connsiteX24" fmla="*/ 1018825 w 5576445"/>
                <a:gd name="connsiteY24" fmla="*/ 596767 h 4117314"/>
                <a:gd name="connsiteX25" fmla="*/ 424465 w 5576445"/>
                <a:gd name="connsiteY25" fmla="*/ 817747 h 4117314"/>
                <a:gd name="connsiteX26" fmla="*/ 310165 w 5576445"/>
                <a:gd name="connsiteY26" fmla="*/ 1290187 h 4117314"/>
                <a:gd name="connsiteX27" fmla="*/ 462565 w 5576445"/>
                <a:gd name="connsiteY27" fmla="*/ 1457827 h 4117314"/>
                <a:gd name="connsiteX28" fmla="*/ 729265 w 5576445"/>
                <a:gd name="connsiteY28" fmla="*/ 1366387 h 4117314"/>
                <a:gd name="connsiteX29" fmla="*/ 630205 w 5576445"/>
                <a:gd name="connsiteY29" fmla="*/ 1511167 h 4117314"/>
                <a:gd name="connsiteX30" fmla="*/ 835945 w 5576445"/>
                <a:gd name="connsiteY30" fmla="*/ 1503547 h 4117314"/>
                <a:gd name="connsiteX31" fmla="*/ 645445 w 5576445"/>
                <a:gd name="connsiteY31" fmla="*/ 1663567 h 4117314"/>
                <a:gd name="connsiteX32" fmla="*/ 508285 w 5576445"/>
                <a:gd name="connsiteY32" fmla="*/ 1892167 h 4117314"/>
                <a:gd name="connsiteX33" fmla="*/ 538765 w 5576445"/>
                <a:gd name="connsiteY33" fmla="*/ 2212207 h 4117314"/>
                <a:gd name="connsiteX34" fmla="*/ 592105 w 5576445"/>
                <a:gd name="connsiteY34" fmla="*/ 2349367 h 4117314"/>
                <a:gd name="connsiteX35" fmla="*/ 470185 w 5576445"/>
                <a:gd name="connsiteY35" fmla="*/ 2288407 h 4117314"/>
                <a:gd name="connsiteX36" fmla="*/ 401605 w 5576445"/>
                <a:gd name="connsiteY36" fmla="*/ 2075047 h 4117314"/>
                <a:gd name="connsiteX37" fmla="*/ 386365 w 5576445"/>
                <a:gd name="connsiteY37" fmla="*/ 2257927 h 4117314"/>
                <a:gd name="connsiteX38" fmla="*/ 321595 w 5576445"/>
                <a:gd name="connsiteY38" fmla="*/ 2028057 h 4117314"/>
                <a:gd name="connsiteX39" fmla="*/ 218725 w 5576445"/>
                <a:gd name="connsiteY39" fmla="*/ 1762627 h 4117314"/>
                <a:gd name="connsiteX40" fmla="*/ 12985 w 5576445"/>
                <a:gd name="connsiteY40" fmla="*/ 1381627 h 4117314"/>
                <a:gd name="connsiteX41" fmla="*/ 66325 w 5576445"/>
                <a:gd name="connsiteY41" fmla="*/ 832987 h 4117314"/>
                <a:gd name="connsiteX42" fmla="*/ 432085 w 5576445"/>
                <a:gd name="connsiteY42" fmla="*/ 497707 h 4117314"/>
                <a:gd name="connsiteX43" fmla="*/ 1056925 w 5576445"/>
                <a:gd name="connsiteY43" fmla="*/ 261487 h 4117314"/>
                <a:gd name="connsiteX44" fmla="*/ 1516030 w 5576445"/>
                <a:gd name="connsiteY44" fmla="*/ 244342 h 4117314"/>
                <a:gd name="connsiteX45" fmla="*/ 1885600 w 5576445"/>
                <a:gd name="connsiteY45" fmla="*/ 266250 h 4117314"/>
                <a:gd name="connsiteX46" fmla="*/ 2558065 w 5576445"/>
                <a:gd name="connsiteY46" fmla="*/ 40507 h 4117314"/>
                <a:gd name="connsiteX47" fmla="*/ 3160045 w 5576445"/>
                <a:gd name="connsiteY47" fmla="*/ 17647 h 4117314"/>
                <a:gd name="connsiteX48" fmla="*/ 3769645 w 5576445"/>
                <a:gd name="connsiteY48" fmla="*/ 231007 h 4117314"/>
                <a:gd name="connsiteX49" fmla="*/ 3990625 w 5576445"/>
                <a:gd name="connsiteY49" fmla="*/ 291967 h 4117314"/>
                <a:gd name="connsiteX50" fmla="*/ 4301140 w 5576445"/>
                <a:gd name="connsiteY50" fmla="*/ 278632 h 4117314"/>
                <a:gd name="connsiteX51" fmla="*/ 4988845 w 5576445"/>
                <a:gd name="connsiteY51" fmla="*/ 322447 h 4117314"/>
                <a:gd name="connsiteX52" fmla="*/ 5540829 w 5576445"/>
                <a:gd name="connsiteY52" fmla="*/ 1916565 h 4117314"/>
                <a:gd name="connsiteX53" fmla="*/ 5484145 w 5576445"/>
                <a:gd name="connsiteY53" fmla="*/ 1968367 h 4117314"/>
                <a:gd name="connsiteX54" fmla="*/ 5177971 w 5576445"/>
                <a:gd name="connsiteY54" fmla="*/ 2337479 h 4117314"/>
                <a:gd name="connsiteX55" fmla="*/ 5202205 w 5576445"/>
                <a:gd name="connsiteY55" fmla="*/ 2288407 h 4117314"/>
                <a:gd name="connsiteX56" fmla="*/ 5362225 w 5576445"/>
                <a:gd name="connsiteY56" fmla="*/ 1937887 h 4117314"/>
                <a:gd name="connsiteX57" fmla="*/ 5141245 w 5576445"/>
                <a:gd name="connsiteY57" fmla="*/ 1648327 h 4117314"/>
                <a:gd name="connsiteX58" fmla="*/ 4981225 w 5576445"/>
                <a:gd name="connsiteY58" fmla="*/ 1511167 h 4117314"/>
                <a:gd name="connsiteX59" fmla="*/ 5194585 w 5576445"/>
                <a:gd name="connsiteY59" fmla="*/ 1526407 h 4117314"/>
                <a:gd name="connsiteX60" fmla="*/ 5118385 w 5576445"/>
                <a:gd name="connsiteY60" fmla="*/ 1480687 h 4117314"/>
                <a:gd name="connsiteX61" fmla="*/ 5339365 w 5576445"/>
                <a:gd name="connsiteY61" fmla="*/ 1442587 h 4117314"/>
                <a:gd name="connsiteX62" fmla="*/ 5514625 w 5576445"/>
                <a:gd name="connsiteY62" fmla="*/ 1290187 h 4117314"/>
                <a:gd name="connsiteX63" fmla="*/ 4897405 w 5576445"/>
                <a:gd name="connsiteY63" fmla="*/ 612007 h 4117314"/>
                <a:gd name="connsiteX64" fmla="*/ 4295425 w 5576445"/>
                <a:gd name="connsiteY64" fmla="*/ 680587 h 4117314"/>
                <a:gd name="connsiteX65" fmla="*/ 4066825 w 5576445"/>
                <a:gd name="connsiteY65" fmla="*/ 848227 h 4117314"/>
                <a:gd name="connsiteX66" fmla="*/ 4364005 w 5576445"/>
                <a:gd name="connsiteY66" fmla="*/ 1313047 h 4117314"/>
                <a:gd name="connsiteX67" fmla="*/ 4691665 w 5576445"/>
                <a:gd name="connsiteY67" fmla="*/ 1450207 h 4117314"/>
                <a:gd name="connsiteX68" fmla="*/ 4981225 w 5576445"/>
                <a:gd name="connsiteY68" fmla="*/ 1534027 h 4117314"/>
                <a:gd name="connsiteX69" fmla="*/ 5286025 w 5576445"/>
                <a:gd name="connsiteY69" fmla="*/ 1793107 h 4117314"/>
                <a:gd name="connsiteX70" fmla="*/ 5316505 w 5576445"/>
                <a:gd name="connsiteY70" fmla="*/ 2082667 h 4117314"/>
                <a:gd name="connsiteX71" fmla="*/ 5019325 w 5576445"/>
                <a:gd name="connsiteY71" fmla="*/ 2334127 h 4117314"/>
                <a:gd name="connsiteX72" fmla="*/ 4553235 w 5576445"/>
                <a:gd name="connsiteY72" fmla="*/ 2296027 h 4117314"/>
                <a:gd name="connsiteX73" fmla="*/ 4266215 w 5576445"/>
                <a:gd name="connsiteY73" fmla="*/ 1922647 h 4117314"/>
                <a:gd name="connsiteX74" fmla="*/ 4226845 w 5576445"/>
                <a:gd name="connsiteY74" fmla="*/ 1434967 h 4117314"/>
                <a:gd name="connsiteX75" fmla="*/ 4112545 w 5576445"/>
                <a:gd name="connsiteY75" fmla="*/ 1206367 h 4117314"/>
                <a:gd name="connsiteX76" fmla="*/ 3922045 w 5576445"/>
                <a:gd name="connsiteY76" fmla="*/ 1000627 h 4117314"/>
                <a:gd name="connsiteX77" fmla="*/ 3762025 w 5576445"/>
                <a:gd name="connsiteY77" fmla="*/ 1655947 h 4117314"/>
                <a:gd name="connsiteX78" fmla="*/ 3571525 w 5576445"/>
                <a:gd name="connsiteY78" fmla="*/ 2067427 h 4117314"/>
                <a:gd name="connsiteX79" fmla="*/ 3563905 w 5576445"/>
                <a:gd name="connsiteY79" fmla="*/ 2753227 h 4117314"/>
                <a:gd name="connsiteX80" fmla="*/ 3403885 w 5576445"/>
                <a:gd name="connsiteY80" fmla="*/ 3164707 h 4117314"/>
                <a:gd name="connsiteX81" fmla="*/ 3335305 w 5576445"/>
                <a:gd name="connsiteY81" fmla="*/ 3675247 h 4117314"/>
                <a:gd name="connsiteX82" fmla="*/ 3480085 w 5576445"/>
                <a:gd name="connsiteY82" fmla="*/ 4018147 h 4117314"/>
                <a:gd name="connsiteX83" fmla="*/ 3441985 w 5576445"/>
                <a:gd name="connsiteY83" fmla="*/ 4041007 h 4117314"/>
                <a:gd name="connsiteX84" fmla="*/ 3205765 w 5576445"/>
                <a:gd name="connsiteY84" fmla="*/ 4063867 h 4117314"/>
                <a:gd name="connsiteX85" fmla="*/ 2923825 w 5576445"/>
                <a:gd name="connsiteY85" fmla="*/ 4117207 h 4117314"/>
                <a:gd name="connsiteX86" fmla="*/ 2679985 w 5576445"/>
                <a:gd name="connsiteY86" fmla="*/ 4048627 h 4117314"/>
                <a:gd name="connsiteX87" fmla="*/ 2466625 w 5576445"/>
                <a:gd name="connsiteY87" fmla="*/ 4079107 h 4117314"/>
                <a:gd name="connsiteX88" fmla="*/ 2367565 w 5576445"/>
                <a:gd name="connsiteY88" fmla="*/ 4033387 h 4117314"/>
                <a:gd name="connsiteX0" fmla="*/ 2367565 w 5627289"/>
                <a:gd name="connsiteY0" fmla="*/ 4033387 h 4117314"/>
                <a:gd name="connsiteX1" fmla="*/ 2474245 w 5627289"/>
                <a:gd name="connsiteY1" fmla="*/ 3743827 h 4117314"/>
                <a:gd name="connsiteX2" fmla="*/ 2481865 w 5627289"/>
                <a:gd name="connsiteY2" fmla="*/ 3332347 h 4117314"/>
                <a:gd name="connsiteX3" fmla="*/ 2375185 w 5627289"/>
                <a:gd name="connsiteY3" fmla="*/ 3073267 h 4117314"/>
                <a:gd name="connsiteX4" fmla="*/ 2230405 w 5627289"/>
                <a:gd name="connsiteY4" fmla="*/ 2669407 h 4117314"/>
                <a:gd name="connsiteX5" fmla="*/ 2253265 w 5627289"/>
                <a:gd name="connsiteY5" fmla="*/ 2189347 h 4117314"/>
                <a:gd name="connsiteX6" fmla="*/ 2177065 w 5627289"/>
                <a:gd name="connsiteY6" fmla="*/ 1854067 h 4117314"/>
                <a:gd name="connsiteX7" fmla="*/ 2077052 w 5627289"/>
                <a:gd name="connsiteY7" fmla="*/ 1694047 h 4117314"/>
                <a:gd name="connsiteX8" fmla="*/ 2003710 w 5627289"/>
                <a:gd name="connsiteY8" fmla="*/ 1355909 h 4117314"/>
                <a:gd name="connsiteX9" fmla="*/ 1948465 w 5627289"/>
                <a:gd name="connsiteY9" fmla="*/ 993007 h 4117314"/>
                <a:gd name="connsiteX10" fmla="*/ 1750345 w 5627289"/>
                <a:gd name="connsiteY10" fmla="*/ 1084447 h 4117314"/>
                <a:gd name="connsiteX11" fmla="*/ 1620805 w 5627289"/>
                <a:gd name="connsiteY11" fmla="*/ 1358767 h 4117314"/>
                <a:gd name="connsiteX12" fmla="*/ 1605565 w 5627289"/>
                <a:gd name="connsiteY12" fmla="*/ 1785487 h 4117314"/>
                <a:gd name="connsiteX13" fmla="*/ 1491265 w 5627289"/>
                <a:gd name="connsiteY13" fmla="*/ 2128387 h 4117314"/>
                <a:gd name="connsiteX14" fmla="*/ 1171225 w 5627289"/>
                <a:gd name="connsiteY14" fmla="*/ 2334127 h 4117314"/>
                <a:gd name="connsiteX15" fmla="*/ 867695 w 5627289"/>
                <a:gd name="connsiteY15" fmla="*/ 2387467 h 4117314"/>
                <a:gd name="connsiteX16" fmla="*/ 538765 w 5627289"/>
                <a:gd name="connsiteY16" fmla="*/ 2219827 h 4117314"/>
                <a:gd name="connsiteX17" fmla="*/ 538765 w 5627289"/>
                <a:gd name="connsiteY17" fmla="*/ 1808347 h 4117314"/>
                <a:gd name="connsiteX18" fmla="*/ 904525 w 5627289"/>
                <a:gd name="connsiteY18" fmla="*/ 1518787 h 4117314"/>
                <a:gd name="connsiteX19" fmla="*/ 1201705 w 5627289"/>
                <a:gd name="connsiteY19" fmla="*/ 1450207 h 4117314"/>
                <a:gd name="connsiteX20" fmla="*/ 1460785 w 5627289"/>
                <a:gd name="connsiteY20" fmla="*/ 1313047 h 4117314"/>
                <a:gd name="connsiteX21" fmla="*/ 1719865 w 5627289"/>
                <a:gd name="connsiteY21" fmla="*/ 939667 h 4117314"/>
                <a:gd name="connsiteX22" fmla="*/ 1796065 w 5627289"/>
                <a:gd name="connsiteY22" fmla="*/ 825367 h 4117314"/>
                <a:gd name="connsiteX23" fmla="*/ 1498885 w 5627289"/>
                <a:gd name="connsiteY23" fmla="*/ 672967 h 4117314"/>
                <a:gd name="connsiteX24" fmla="*/ 1018825 w 5627289"/>
                <a:gd name="connsiteY24" fmla="*/ 596767 h 4117314"/>
                <a:gd name="connsiteX25" fmla="*/ 424465 w 5627289"/>
                <a:gd name="connsiteY25" fmla="*/ 817747 h 4117314"/>
                <a:gd name="connsiteX26" fmla="*/ 310165 w 5627289"/>
                <a:gd name="connsiteY26" fmla="*/ 1290187 h 4117314"/>
                <a:gd name="connsiteX27" fmla="*/ 462565 w 5627289"/>
                <a:gd name="connsiteY27" fmla="*/ 1457827 h 4117314"/>
                <a:gd name="connsiteX28" fmla="*/ 729265 w 5627289"/>
                <a:gd name="connsiteY28" fmla="*/ 1366387 h 4117314"/>
                <a:gd name="connsiteX29" fmla="*/ 630205 w 5627289"/>
                <a:gd name="connsiteY29" fmla="*/ 1511167 h 4117314"/>
                <a:gd name="connsiteX30" fmla="*/ 835945 w 5627289"/>
                <a:gd name="connsiteY30" fmla="*/ 1503547 h 4117314"/>
                <a:gd name="connsiteX31" fmla="*/ 645445 w 5627289"/>
                <a:gd name="connsiteY31" fmla="*/ 1663567 h 4117314"/>
                <a:gd name="connsiteX32" fmla="*/ 508285 w 5627289"/>
                <a:gd name="connsiteY32" fmla="*/ 1892167 h 4117314"/>
                <a:gd name="connsiteX33" fmla="*/ 538765 w 5627289"/>
                <a:gd name="connsiteY33" fmla="*/ 2212207 h 4117314"/>
                <a:gd name="connsiteX34" fmla="*/ 592105 w 5627289"/>
                <a:gd name="connsiteY34" fmla="*/ 2349367 h 4117314"/>
                <a:gd name="connsiteX35" fmla="*/ 470185 w 5627289"/>
                <a:gd name="connsiteY35" fmla="*/ 2288407 h 4117314"/>
                <a:gd name="connsiteX36" fmla="*/ 401605 w 5627289"/>
                <a:gd name="connsiteY36" fmla="*/ 2075047 h 4117314"/>
                <a:gd name="connsiteX37" fmla="*/ 386365 w 5627289"/>
                <a:gd name="connsiteY37" fmla="*/ 2257927 h 4117314"/>
                <a:gd name="connsiteX38" fmla="*/ 321595 w 5627289"/>
                <a:gd name="connsiteY38" fmla="*/ 2028057 h 4117314"/>
                <a:gd name="connsiteX39" fmla="*/ 218725 w 5627289"/>
                <a:gd name="connsiteY39" fmla="*/ 1762627 h 4117314"/>
                <a:gd name="connsiteX40" fmla="*/ 12985 w 5627289"/>
                <a:gd name="connsiteY40" fmla="*/ 1381627 h 4117314"/>
                <a:gd name="connsiteX41" fmla="*/ 66325 w 5627289"/>
                <a:gd name="connsiteY41" fmla="*/ 832987 h 4117314"/>
                <a:gd name="connsiteX42" fmla="*/ 432085 w 5627289"/>
                <a:gd name="connsiteY42" fmla="*/ 497707 h 4117314"/>
                <a:gd name="connsiteX43" fmla="*/ 1056925 w 5627289"/>
                <a:gd name="connsiteY43" fmla="*/ 261487 h 4117314"/>
                <a:gd name="connsiteX44" fmla="*/ 1516030 w 5627289"/>
                <a:gd name="connsiteY44" fmla="*/ 244342 h 4117314"/>
                <a:gd name="connsiteX45" fmla="*/ 1885600 w 5627289"/>
                <a:gd name="connsiteY45" fmla="*/ 266250 h 4117314"/>
                <a:gd name="connsiteX46" fmla="*/ 2558065 w 5627289"/>
                <a:gd name="connsiteY46" fmla="*/ 40507 h 4117314"/>
                <a:gd name="connsiteX47" fmla="*/ 3160045 w 5627289"/>
                <a:gd name="connsiteY47" fmla="*/ 17647 h 4117314"/>
                <a:gd name="connsiteX48" fmla="*/ 3769645 w 5627289"/>
                <a:gd name="connsiteY48" fmla="*/ 231007 h 4117314"/>
                <a:gd name="connsiteX49" fmla="*/ 3990625 w 5627289"/>
                <a:gd name="connsiteY49" fmla="*/ 291967 h 4117314"/>
                <a:gd name="connsiteX50" fmla="*/ 4301140 w 5627289"/>
                <a:gd name="connsiteY50" fmla="*/ 278632 h 4117314"/>
                <a:gd name="connsiteX51" fmla="*/ 5540829 w 5627289"/>
                <a:gd name="connsiteY51" fmla="*/ 1916565 h 4117314"/>
                <a:gd name="connsiteX52" fmla="*/ 5484145 w 5627289"/>
                <a:gd name="connsiteY52" fmla="*/ 1968367 h 4117314"/>
                <a:gd name="connsiteX53" fmla="*/ 5177971 w 5627289"/>
                <a:gd name="connsiteY53" fmla="*/ 2337479 h 4117314"/>
                <a:gd name="connsiteX54" fmla="*/ 5202205 w 5627289"/>
                <a:gd name="connsiteY54" fmla="*/ 2288407 h 4117314"/>
                <a:gd name="connsiteX55" fmla="*/ 5362225 w 5627289"/>
                <a:gd name="connsiteY55" fmla="*/ 1937887 h 4117314"/>
                <a:gd name="connsiteX56" fmla="*/ 5141245 w 5627289"/>
                <a:gd name="connsiteY56" fmla="*/ 1648327 h 4117314"/>
                <a:gd name="connsiteX57" fmla="*/ 4981225 w 5627289"/>
                <a:gd name="connsiteY57" fmla="*/ 1511167 h 4117314"/>
                <a:gd name="connsiteX58" fmla="*/ 5194585 w 5627289"/>
                <a:gd name="connsiteY58" fmla="*/ 1526407 h 4117314"/>
                <a:gd name="connsiteX59" fmla="*/ 5118385 w 5627289"/>
                <a:gd name="connsiteY59" fmla="*/ 1480687 h 4117314"/>
                <a:gd name="connsiteX60" fmla="*/ 5339365 w 5627289"/>
                <a:gd name="connsiteY60" fmla="*/ 1442587 h 4117314"/>
                <a:gd name="connsiteX61" fmla="*/ 5514625 w 5627289"/>
                <a:gd name="connsiteY61" fmla="*/ 1290187 h 4117314"/>
                <a:gd name="connsiteX62" fmla="*/ 4897405 w 5627289"/>
                <a:gd name="connsiteY62" fmla="*/ 612007 h 4117314"/>
                <a:gd name="connsiteX63" fmla="*/ 4295425 w 5627289"/>
                <a:gd name="connsiteY63" fmla="*/ 680587 h 4117314"/>
                <a:gd name="connsiteX64" fmla="*/ 4066825 w 5627289"/>
                <a:gd name="connsiteY64" fmla="*/ 848227 h 4117314"/>
                <a:gd name="connsiteX65" fmla="*/ 4364005 w 5627289"/>
                <a:gd name="connsiteY65" fmla="*/ 1313047 h 4117314"/>
                <a:gd name="connsiteX66" fmla="*/ 4691665 w 5627289"/>
                <a:gd name="connsiteY66" fmla="*/ 1450207 h 4117314"/>
                <a:gd name="connsiteX67" fmla="*/ 4981225 w 5627289"/>
                <a:gd name="connsiteY67" fmla="*/ 1534027 h 4117314"/>
                <a:gd name="connsiteX68" fmla="*/ 5286025 w 5627289"/>
                <a:gd name="connsiteY68" fmla="*/ 1793107 h 4117314"/>
                <a:gd name="connsiteX69" fmla="*/ 5316505 w 5627289"/>
                <a:gd name="connsiteY69" fmla="*/ 2082667 h 4117314"/>
                <a:gd name="connsiteX70" fmla="*/ 5019325 w 5627289"/>
                <a:gd name="connsiteY70" fmla="*/ 2334127 h 4117314"/>
                <a:gd name="connsiteX71" fmla="*/ 4553235 w 5627289"/>
                <a:gd name="connsiteY71" fmla="*/ 2296027 h 4117314"/>
                <a:gd name="connsiteX72" fmla="*/ 4266215 w 5627289"/>
                <a:gd name="connsiteY72" fmla="*/ 1922647 h 4117314"/>
                <a:gd name="connsiteX73" fmla="*/ 4226845 w 5627289"/>
                <a:gd name="connsiteY73" fmla="*/ 1434967 h 4117314"/>
                <a:gd name="connsiteX74" fmla="*/ 4112545 w 5627289"/>
                <a:gd name="connsiteY74" fmla="*/ 1206367 h 4117314"/>
                <a:gd name="connsiteX75" fmla="*/ 3922045 w 5627289"/>
                <a:gd name="connsiteY75" fmla="*/ 1000627 h 4117314"/>
                <a:gd name="connsiteX76" fmla="*/ 3762025 w 5627289"/>
                <a:gd name="connsiteY76" fmla="*/ 1655947 h 4117314"/>
                <a:gd name="connsiteX77" fmla="*/ 3571525 w 5627289"/>
                <a:gd name="connsiteY77" fmla="*/ 2067427 h 4117314"/>
                <a:gd name="connsiteX78" fmla="*/ 3563905 w 5627289"/>
                <a:gd name="connsiteY78" fmla="*/ 2753227 h 4117314"/>
                <a:gd name="connsiteX79" fmla="*/ 3403885 w 5627289"/>
                <a:gd name="connsiteY79" fmla="*/ 3164707 h 4117314"/>
                <a:gd name="connsiteX80" fmla="*/ 3335305 w 5627289"/>
                <a:gd name="connsiteY80" fmla="*/ 3675247 h 4117314"/>
                <a:gd name="connsiteX81" fmla="*/ 3480085 w 5627289"/>
                <a:gd name="connsiteY81" fmla="*/ 4018147 h 4117314"/>
                <a:gd name="connsiteX82" fmla="*/ 3441985 w 5627289"/>
                <a:gd name="connsiteY82" fmla="*/ 4041007 h 4117314"/>
                <a:gd name="connsiteX83" fmla="*/ 3205765 w 5627289"/>
                <a:gd name="connsiteY83" fmla="*/ 4063867 h 4117314"/>
                <a:gd name="connsiteX84" fmla="*/ 2923825 w 5627289"/>
                <a:gd name="connsiteY84" fmla="*/ 4117207 h 4117314"/>
                <a:gd name="connsiteX85" fmla="*/ 2679985 w 5627289"/>
                <a:gd name="connsiteY85" fmla="*/ 4048627 h 4117314"/>
                <a:gd name="connsiteX86" fmla="*/ 2466625 w 5627289"/>
                <a:gd name="connsiteY86" fmla="*/ 4079107 h 4117314"/>
                <a:gd name="connsiteX87" fmla="*/ 2367565 w 5627289"/>
                <a:gd name="connsiteY87" fmla="*/ 4033387 h 4117314"/>
                <a:gd name="connsiteX0" fmla="*/ 4301140 w 5627289"/>
                <a:gd name="connsiteY0" fmla="*/ 278632 h 4117314"/>
                <a:gd name="connsiteX1" fmla="*/ 5540829 w 5627289"/>
                <a:gd name="connsiteY1" fmla="*/ 1916565 h 4117314"/>
                <a:gd name="connsiteX2" fmla="*/ 5484145 w 5627289"/>
                <a:gd name="connsiteY2" fmla="*/ 1968367 h 4117314"/>
                <a:gd name="connsiteX3" fmla="*/ 5177971 w 5627289"/>
                <a:gd name="connsiteY3" fmla="*/ 2337479 h 4117314"/>
                <a:gd name="connsiteX4" fmla="*/ 5202205 w 5627289"/>
                <a:gd name="connsiteY4" fmla="*/ 2288407 h 4117314"/>
                <a:gd name="connsiteX5" fmla="*/ 5362225 w 5627289"/>
                <a:gd name="connsiteY5" fmla="*/ 1937887 h 4117314"/>
                <a:gd name="connsiteX6" fmla="*/ 5141245 w 5627289"/>
                <a:gd name="connsiteY6" fmla="*/ 1648327 h 4117314"/>
                <a:gd name="connsiteX7" fmla="*/ 4981225 w 5627289"/>
                <a:gd name="connsiteY7" fmla="*/ 1511167 h 4117314"/>
                <a:gd name="connsiteX8" fmla="*/ 5194585 w 5627289"/>
                <a:gd name="connsiteY8" fmla="*/ 1526407 h 4117314"/>
                <a:gd name="connsiteX9" fmla="*/ 5118385 w 5627289"/>
                <a:gd name="connsiteY9" fmla="*/ 1480687 h 4117314"/>
                <a:gd name="connsiteX10" fmla="*/ 5339365 w 5627289"/>
                <a:gd name="connsiteY10" fmla="*/ 1442587 h 4117314"/>
                <a:gd name="connsiteX11" fmla="*/ 5514625 w 5627289"/>
                <a:gd name="connsiteY11" fmla="*/ 1290187 h 4117314"/>
                <a:gd name="connsiteX12" fmla="*/ 4897405 w 5627289"/>
                <a:gd name="connsiteY12" fmla="*/ 612007 h 4117314"/>
                <a:gd name="connsiteX13" fmla="*/ 4295425 w 5627289"/>
                <a:gd name="connsiteY13" fmla="*/ 680587 h 4117314"/>
                <a:gd name="connsiteX14" fmla="*/ 4066825 w 5627289"/>
                <a:gd name="connsiteY14" fmla="*/ 848227 h 4117314"/>
                <a:gd name="connsiteX15" fmla="*/ 4364005 w 5627289"/>
                <a:gd name="connsiteY15" fmla="*/ 1313047 h 4117314"/>
                <a:gd name="connsiteX16" fmla="*/ 4691665 w 5627289"/>
                <a:gd name="connsiteY16" fmla="*/ 1450207 h 4117314"/>
                <a:gd name="connsiteX17" fmla="*/ 4981225 w 5627289"/>
                <a:gd name="connsiteY17" fmla="*/ 1534027 h 4117314"/>
                <a:gd name="connsiteX18" fmla="*/ 5286025 w 5627289"/>
                <a:gd name="connsiteY18" fmla="*/ 1793107 h 4117314"/>
                <a:gd name="connsiteX19" fmla="*/ 5316505 w 5627289"/>
                <a:gd name="connsiteY19" fmla="*/ 2082667 h 4117314"/>
                <a:gd name="connsiteX20" fmla="*/ 5019325 w 5627289"/>
                <a:gd name="connsiteY20" fmla="*/ 2334127 h 4117314"/>
                <a:gd name="connsiteX21" fmla="*/ 4553235 w 5627289"/>
                <a:gd name="connsiteY21" fmla="*/ 2296027 h 4117314"/>
                <a:gd name="connsiteX22" fmla="*/ 4266215 w 5627289"/>
                <a:gd name="connsiteY22" fmla="*/ 1922647 h 4117314"/>
                <a:gd name="connsiteX23" fmla="*/ 4226845 w 5627289"/>
                <a:gd name="connsiteY23" fmla="*/ 1434967 h 4117314"/>
                <a:gd name="connsiteX24" fmla="*/ 4112545 w 5627289"/>
                <a:gd name="connsiteY24" fmla="*/ 1206367 h 4117314"/>
                <a:gd name="connsiteX25" fmla="*/ 3922045 w 5627289"/>
                <a:gd name="connsiteY25" fmla="*/ 1000627 h 4117314"/>
                <a:gd name="connsiteX26" fmla="*/ 3762025 w 5627289"/>
                <a:gd name="connsiteY26" fmla="*/ 1655947 h 4117314"/>
                <a:gd name="connsiteX27" fmla="*/ 3571525 w 5627289"/>
                <a:gd name="connsiteY27" fmla="*/ 2067427 h 4117314"/>
                <a:gd name="connsiteX28" fmla="*/ 3563905 w 5627289"/>
                <a:gd name="connsiteY28" fmla="*/ 2753227 h 4117314"/>
                <a:gd name="connsiteX29" fmla="*/ 3403885 w 5627289"/>
                <a:gd name="connsiteY29" fmla="*/ 3164707 h 4117314"/>
                <a:gd name="connsiteX30" fmla="*/ 3335305 w 5627289"/>
                <a:gd name="connsiteY30" fmla="*/ 3675247 h 4117314"/>
                <a:gd name="connsiteX31" fmla="*/ 3480085 w 5627289"/>
                <a:gd name="connsiteY31" fmla="*/ 4018147 h 4117314"/>
                <a:gd name="connsiteX32" fmla="*/ 3441985 w 5627289"/>
                <a:gd name="connsiteY32" fmla="*/ 4041007 h 4117314"/>
                <a:gd name="connsiteX33" fmla="*/ 3205765 w 5627289"/>
                <a:gd name="connsiteY33" fmla="*/ 4063867 h 4117314"/>
                <a:gd name="connsiteX34" fmla="*/ 2923825 w 5627289"/>
                <a:gd name="connsiteY34" fmla="*/ 4117207 h 4117314"/>
                <a:gd name="connsiteX35" fmla="*/ 2679985 w 5627289"/>
                <a:gd name="connsiteY35" fmla="*/ 4048627 h 4117314"/>
                <a:gd name="connsiteX36" fmla="*/ 2466625 w 5627289"/>
                <a:gd name="connsiteY36" fmla="*/ 4079107 h 4117314"/>
                <a:gd name="connsiteX37" fmla="*/ 2367565 w 5627289"/>
                <a:gd name="connsiteY37" fmla="*/ 4033387 h 4117314"/>
                <a:gd name="connsiteX38" fmla="*/ 2474245 w 5627289"/>
                <a:gd name="connsiteY38" fmla="*/ 3743827 h 4117314"/>
                <a:gd name="connsiteX39" fmla="*/ 2481865 w 5627289"/>
                <a:gd name="connsiteY39" fmla="*/ 3332347 h 4117314"/>
                <a:gd name="connsiteX40" fmla="*/ 2375185 w 5627289"/>
                <a:gd name="connsiteY40" fmla="*/ 3073267 h 4117314"/>
                <a:gd name="connsiteX41" fmla="*/ 2230405 w 5627289"/>
                <a:gd name="connsiteY41" fmla="*/ 2669407 h 4117314"/>
                <a:gd name="connsiteX42" fmla="*/ 2253265 w 5627289"/>
                <a:gd name="connsiteY42" fmla="*/ 2189347 h 4117314"/>
                <a:gd name="connsiteX43" fmla="*/ 2177065 w 5627289"/>
                <a:gd name="connsiteY43" fmla="*/ 1854067 h 4117314"/>
                <a:gd name="connsiteX44" fmla="*/ 2077052 w 5627289"/>
                <a:gd name="connsiteY44" fmla="*/ 1694047 h 4117314"/>
                <a:gd name="connsiteX45" fmla="*/ 2003710 w 5627289"/>
                <a:gd name="connsiteY45" fmla="*/ 1355909 h 4117314"/>
                <a:gd name="connsiteX46" fmla="*/ 1948465 w 5627289"/>
                <a:gd name="connsiteY46" fmla="*/ 993007 h 4117314"/>
                <a:gd name="connsiteX47" fmla="*/ 1750345 w 5627289"/>
                <a:gd name="connsiteY47" fmla="*/ 1084447 h 4117314"/>
                <a:gd name="connsiteX48" fmla="*/ 1620805 w 5627289"/>
                <a:gd name="connsiteY48" fmla="*/ 1358767 h 4117314"/>
                <a:gd name="connsiteX49" fmla="*/ 1605565 w 5627289"/>
                <a:gd name="connsiteY49" fmla="*/ 1785487 h 4117314"/>
                <a:gd name="connsiteX50" fmla="*/ 1491265 w 5627289"/>
                <a:gd name="connsiteY50" fmla="*/ 2128387 h 4117314"/>
                <a:gd name="connsiteX51" fmla="*/ 1171225 w 5627289"/>
                <a:gd name="connsiteY51" fmla="*/ 2334127 h 4117314"/>
                <a:gd name="connsiteX52" fmla="*/ 867695 w 5627289"/>
                <a:gd name="connsiteY52" fmla="*/ 2387467 h 4117314"/>
                <a:gd name="connsiteX53" fmla="*/ 538765 w 5627289"/>
                <a:gd name="connsiteY53" fmla="*/ 2219827 h 4117314"/>
                <a:gd name="connsiteX54" fmla="*/ 538765 w 5627289"/>
                <a:gd name="connsiteY54" fmla="*/ 1808347 h 4117314"/>
                <a:gd name="connsiteX55" fmla="*/ 904525 w 5627289"/>
                <a:gd name="connsiteY55" fmla="*/ 1518787 h 4117314"/>
                <a:gd name="connsiteX56" fmla="*/ 1201705 w 5627289"/>
                <a:gd name="connsiteY56" fmla="*/ 1450207 h 4117314"/>
                <a:gd name="connsiteX57" fmla="*/ 1460785 w 5627289"/>
                <a:gd name="connsiteY57" fmla="*/ 1313047 h 4117314"/>
                <a:gd name="connsiteX58" fmla="*/ 1719865 w 5627289"/>
                <a:gd name="connsiteY58" fmla="*/ 939667 h 4117314"/>
                <a:gd name="connsiteX59" fmla="*/ 1796065 w 5627289"/>
                <a:gd name="connsiteY59" fmla="*/ 825367 h 4117314"/>
                <a:gd name="connsiteX60" fmla="*/ 1498885 w 5627289"/>
                <a:gd name="connsiteY60" fmla="*/ 672967 h 4117314"/>
                <a:gd name="connsiteX61" fmla="*/ 1018825 w 5627289"/>
                <a:gd name="connsiteY61" fmla="*/ 596767 h 4117314"/>
                <a:gd name="connsiteX62" fmla="*/ 424465 w 5627289"/>
                <a:gd name="connsiteY62" fmla="*/ 817747 h 4117314"/>
                <a:gd name="connsiteX63" fmla="*/ 310165 w 5627289"/>
                <a:gd name="connsiteY63" fmla="*/ 1290187 h 4117314"/>
                <a:gd name="connsiteX64" fmla="*/ 462565 w 5627289"/>
                <a:gd name="connsiteY64" fmla="*/ 1457827 h 4117314"/>
                <a:gd name="connsiteX65" fmla="*/ 729265 w 5627289"/>
                <a:gd name="connsiteY65" fmla="*/ 1366387 h 4117314"/>
                <a:gd name="connsiteX66" fmla="*/ 630205 w 5627289"/>
                <a:gd name="connsiteY66" fmla="*/ 1511167 h 4117314"/>
                <a:gd name="connsiteX67" fmla="*/ 835945 w 5627289"/>
                <a:gd name="connsiteY67" fmla="*/ 1503547 h 4117314"/>
                <a:gd name="connsiteX68" fmla="*/ 645445 w 5627289"/>
                <a:gd name="connsiteY68" fmla="*/ 1663567 h 4117314"/>
                <a:gd name="connsiteX69" fmla="*/ 508285 w 5627289"/>
                <a:gd name="connsiteY69" fmla="*/ 1892167 h 4117314"/>
                <a:gd name="connsiteX70" fmla="*/ 538765 w 5627289"/>
                <a:gd name="connsiteY70" fmla="*/ 2212207 h 4117314"/>
                <a:gd name="connsiteX71" fmla="*/ 592105 w 5627289"/>
                <a:gd name="connsiteY71" fmla="*/ 2349367 h 4117314"/>
                <a:gd name="connsiteX72" fmla="*/ 470185 w 5627289"/>
                <a:gd name="connsiteY72" fmla="*/ 2288407 h 4117314"/>
                <a:gd name="connsiteX73" fmla="*/ 401605 w 5627289"/>
                <a:gd name="connsiteY73" fmla="*/ 2075047 h 4117314"/>
                <a:gd name="connsiteX74" fmla="*/ 386365 w 5627289"/>
                <a:gd name="connsiteY74" fmla="*/ 2257927 h 4117314"/>
                <a:gd name="connsiteX75" fmla="*/ 321595 w 5627289"/>
                <a:gd name="connsiteY75" fmla="*/ 2028057 h 4117314"/>
                <a:gd name="connsiteX76" fmla="*/ 218725 w 5627289"/>
                <a:gd name="connsiteY76" fmla="*/ 1762627 h 4117314"/>
                <a:gd name="connsiteX77" fmla="*/ 12985 w 5627289"/>
                <a:gd name="connsiteY77" fmla="*/ 1381627 h 4117314"/>
                <a:gd name="connsiteX78" fmla="*/ 66325 w 5627289"/>
                <a:gd name="connsiteY78" fmla="*/ 832987 h 4117314"/>
                <a:gd name="connsiteX79" fmla="*/ 432085 w 5627289"/>
                <a:gd name="connsiteY79" fmla="*/ 497707 h 4117314"/>
                <a:gd name="connsiteX80" fmla="*/ 1056925 w 5627289"/>
                <a:gd name="connsiteY80" fmla="*/ 261487 h 4117314"/>
                <a:gd name="connsiteX81" fmla="*/ 1516030 w 5627289"/>
                <a:gd name="connsiteY81" fmla="*/ 244342 h 4117314"/>
                <a:gd name="connsiteX82" fmla="*/ 1885600 w 5627289"/>
                <a:gd name="connsiteY82" fmla="*/ 266250 h 4117314"/>
                <a:gd name="connsiteX83" fmla="*/ 2558065 w 5627289"/>
                <a:gd name="connsiteY83" fmla="*/ 40507 h 4117314"/>
                <a:gd name="connsiteX84" fmla="*/ 3160045 w 5627289"/>
                <a:gd name="connsiteY84" fmla="*/ 17647 h 4117314"/>
                <a:gd name="connsiteX85" fmla="*/ 3769645 w 5627289"/>
                <a:gd name="connsiteY85" fmla="*/ 231007 h 4117314"/>
                <a:gd name="connsiteX86" fmla="*/ 3990625 w 5627289"/>
                <a:gd name="connsiteY86" fmla="*/ 291967 h 4117314"/>
                <a:gd name="connsiteX87" fmla="*/ 4392580 w 5627289"/>
                <a:gd name="connsiteY87" fmla="*/ 370072 h 4117314"/>
                <a:gd name="connsiteX0" fmla="*/ 4301140 w 5627289"/>
                <a:gd name="connsiteY0" fmla="*/ 278632 h 4117314"/>
                <a:gd name="connsiteX1" fmla="*/ 5540829 w 5627289"/>
                <a:gd name="connsiteY1" fmla="*/ 1916565 h 4117314"/>
                <a:gd name="connsiteX2" fmla="*/ 5484145 w 5627289"/>
                <a:gd name="connsiteY2" fmla="*/ 1968367 h 4117314"/>
                <a:gd name="connsiteX3" fmla="*/ 5177971 w 5627289"/>
                <a:gd name="connsiteY3" fmla="*/ 2337479 h 4117314"/>
                <a:gd name="connsiteX4" fmla="*/ 5202205 w 5627289"/>
                <a:gd name="connsiteY4" fmla="*/ 2288407 h 4117314"/>
                <a:gd name="connsiteX5" fmla="*/ 5362225 w 5627289"/>
                <a:gd name="connsiteY5" fmla="*/ 1937887 h 4117314"/>
                <a:gd name="connsiteX6" fmla="*/ 5141245 w 5627289"/>
                <a:gd name="connsiteY6" fmla="*/ 1648327 h 4117314"/>
                <a:gd name="connsiteX7" fmla="*/ 4981225 w 5627289"/>
                <a:gd name="connsiteY7" fmla="*/ 1511167 h 4117314"/>
                <a:gd name="connsiteX8" fmla="*/ 5194585 w 5627289"/>
                <a:gd name="connsiteY8" fmla="*/ 1526407 h 4117314"/>
                <a:gd name="connsiteX9" fmla="*/ 5118385 w 5627289"/>
                <a:gd name="connsiteY9" fmla="*/ 1480687 h 4117314"/>
                <a:gd name="connsiteX10" fmla="*/ 5339365 w 5627289"/>
                <a:gd name="connsiteY10" fmla="*/ 1442587 h 4117314"/>
                <a:gd name="connsiteX11" fmla="*/ 5514625 w 5627289"/>
                <a:gd name="connsiteY11" fmla="*/ 1290187 h 4117314"/>
                <a:gd name="connsiteX12" fmla="*/ 4897405 w 5627289"/>
                <a:gd name="connsiteY12" fmla="*/ 612007 h 4117314"/>
                <a:gd name="connsiteX13" fmla="*/ 4295425 w 5627289"/>
                <a:gd name="connsiteY13" fmla="*/ 680587 h 4117314"/>
                <a:gd name="connsiteX14" fmla="*/ 4066825 w 5627289"/>
                <a:gd name="connsiteY14" fmla="*/ 848227 h 4117314"/>
                <a:gd name="connsiteX15" fmla="*/ 4364005 w 5627289"/>
                <a:gd name="connsiteY15" fmla="*/ 1313047 h 4117314"/>
                <a:gd name="connsiteX16" fmla="*/ 4691665 w 5627289"/>
                <a:gd name="connsiteY16" fmla="*/ 1450207 h 4117314"/>
                <a:gd name="connsiteX17" fmla="*/ 4981225 w 5627289"/>
                <a:gd name="connsiteY17" fmla="*/ 1534027 h 4117314"/>
                <a:gd name="connsiteX18" fmla="*/ 5286025 w 5627289"/>
                <a:gd name="connsiteY18" fmla="*/ 1793107 h 4117314"/>
                <a:gd name="connsiteX19" fmla="*/ 5316505 w 5627289"/>
                <a:gd name="connsiteY19" fmla="*/ 2082667 h 4117314"/>
                <a:gd name="connsiteX20" fmla="*/ 5019325 w 5627289"/>
                <a:gd name="connsiteY20" fmla="*/ 2334127 h 4117314"/>
                <a:gd name="connsiteX21" fmla="*/ 4553235 w 5627289"/>
                <a:gd name="connsiteY21" fmla="*/ 2296027 h 4117314"/>
                <a:gd name="connsiteX22" fmla="*/ 4266215 w 5627289"/>
                <a:gd name="connsiteY22" fmla="*/ 1922647 h 4117314"/>
                <a:gd name="connsiteX23" fmla="*/ 4226845 w 5627289"/>
                <a:gd name="connsiteY23" fmla="*/ 1434967 h 4117314"/>
                <a:gd name="connsiteX24" fmla="*/ 4112545 w 5627289"/>
                <a:gd name="connsiteY24" fmla="*/ 1206367 h 4117314"/>
                <a:gd name="connsiteX25" fmla="*/ 3922045 w 5627289"/>
                <a:gd name="connsiteY25" fmla="*/ 1000627 h 4117314"/>
                <a:gd name="connsiteX26" fmla="*/ 3762025 w 5627289"/>
                <a:gd name="connsiteY26" fmla="*/ 1655947 h 4117314"/>
                <a:gd name="connsiteX27" fmla="*/ 3571525 w 5627289"/>
                <a:gd name="connsiteY27" fmla="*/ 2067427 h 4117314"/>
                <a:gd name="connsiteX28" fmla="*/ 3563905 w 5627289"/>
                <a:gd name="connsiteY28" fmla="*/ 2753227 h 4117314"/>
                <a:gd name="connsiteX29" fmla="*/ 3403885 w 5627289"/>
                <a:gd name="connsiteY29" fmla="*/ 3164707 h 4117314"/>
                <a:gd name="connsiteX30" fmla="*/ 3335305 w 5627289"/>
                <a:gd name="connsiteY30" fmla="*/ 3675247 h 4117314"/>
                <a:gd name="connsiteX31" fmla="*/ 3480085 w 5627289"/>
                <a:gd name="connsiteY31" fmla="*/ 4018147 h 4117314"/>
                <a:gd name="connsiteX32" fmla="*/ 3441985 w 5627289"/>
                <a:gd name="connsiteY32" fmla="*/ 4041007 h 4117314"/>
                <a:gd name="connsiteX33" fmla="*/ 3205765 w 5627289"/>
                <a:gd name="connsiteY33" fmla="*/ 4063867 h 4117314"/>
                <a:gd name="connsiteX34" fmla="*/ 2923825 w 5627289"/>
                <a:gd name="connsiteY34" fmla="*/ 4117207 h 4117314"/>
                <a:gd name="connsiteX35" fmla="*/ 2679985 w 5627289"/>
                <a:gd name="connsiteY35" fmla="*/ 4048627 h 4117314"/>
                <a:gd name="connsiteX36" fmla="*/ 2466625 w 5627289"/>
                <a:gd name="connsiteY36" fmla="*/ 4079107 h 4117314"/>
                <a:gd name="connsiteX37" fmla="*/ 2367565 w 5627289"/>
                <a:gd name="connsiteY37" fmla="*/ 4033387 h 4117314"/>
                <a:gd name="connsiteX38" fmla="*/ 2474245 w 5627289"/>
                <a:gd name="connsiteY38" fmla="*/ 3743827 h 4117314"/>
                <a:gd name="connsiteX39" fmla="*/ 2481865 w 5627289"/>
                <a:gd name="connsiteY39" fmla="*/ 3332347 h 4117314"/>
                <a:gd name="connsiteX40" fmla="*/ 2375185 w 5627289"/>
                <a:gd name="connsiteY40" fmla="*/ 3073267 h 4117314"/>
                <a:gd name="connsiteX41" fmla="*/ 2230405 w 5627289"/>
                <a:gd name="connsiteY41" fmla="*/ 2669407 h 4117314"/>
                <a:gd name="connsiteX42" fmla="*/ 2253265 w 5627289"/>
                <a:gd name="connsiteY42" fmla="*/ 2189347 h 4117314"/>
                <a:gd name="connsiteX43" fmla="*/ 2177065 w 5627289"/>
                <a:gd name="connsiteY43" fmla="*/ 1854067 h 4117314"/>
                <a:gd name="connsiteX44" fmla="*/ 2077052 w 5627289"/>
                <a:gd name="connsiteY44" fmla="*/ 1694047 h 4117314"/>
                <a:gd name="connsiteX45" fmla="*/ 2003710 w 5627289"/>
                <a:gd name="connsiteY45" fmla="*/ 1355909 h 4117314"/>
                <a:gd name="connsiteX46" fmla="*/ 1948465 w 5627289"/>
                <a:gd name="connsiteY46" fmla="*/ 993007 h 4117314"/>
                <a:gd name="connsiteX47" fmla="*/ 1750345 w 5627289"/>
                <a:gd name="connsiteY47" fmla="*/ 1084447 h 4117314"/>
                <a:gd name="connsiteX48" fmla="*/ 1620805 w 5627289"/>
                <a:gd name="connsiteY48" fmla="*/ 1358767 h 4117314"/>
                <a:gd name="connsiteX49" fmla="*/ 1605565 w 5627289"/>
                <a:gd name="connsiteY49" fmla="*/ 1785487 h 4117314"/>
                <a:gd name="connsiteX50" fmla="*/ 1491265 w 5627289"/>
                <a:gd name="connsiteY50" fmla="*/ 2128387 h 4117314"/>
                <a:gd name="connsiteX51" fmla="*/ 1171225 w 5627289"/>
                <a:gd name="connsiteY51" fmla="*/ 2334127 h 4117314"/>
                <a:gd name="connsiteX52" fmla="*/ 867695 w 5627289"/>
                <a:gd name="connsiteY52" fmla="*/ 2387467 h 4117314"/>
                <a:gd name="connsiteX53" fmla="*/ 538765 w 5627289"/>
                <a:gd name="connsiteY53" fmla="*/ 2219827 h 4117314"/>
                <a:gd name="connsiteX54" fmla="*/ 538765 w 5627289"/>
                <a:gd name="connsiteY54" fmla="*/ 1808347 h 4117314"/>
                <a:gd name="connsiteX55" fmla="*/ 904525 w 5627289"/>
                <a:gd name="connsiteY55" fmla="*/ 1518787 h 4117314"/>
                <a:gd name="connsiteX56" fmla="*/ 1201705 w 5627289"/>
                <a:gd name="connsiteY56" fmla="*/ 1450207 h 4117314"/>
                <a:gd name="connsiteX57" fmla="*/ 1460785 w 5627289"/>
                <a:gd name="connsiteY57" fmla="*/ 1313047 h 4117314"/>
                <a:gd name="connsiteX58" fmla="*/ 1719865 w 5627289"/>
                <a:gd name="connsiteY58" fmla="*/ 939667 h 4117314"/>
                <a:gd name="connsiteX59" fmla="*/ 1796065 w 5627289"/>
                <a:gd name="connsiteY59" fmla="*/ 825367 h 4117314"/>
                <a:gd name="connsiteX60" fmla="*/ 1498885 w 5627289"/>
                <a:gd name="connsiteY60" fmla="*/ 672967 h 4117314"/>
                <a:gd name="connsiteX61" fmla="*/ 1018825 w 5627289"/>
                <a:gd name="connsiteY61" fmla="*/ 596767 h 4117314"/>
                <a:gd name="connsiteX62" fmla="*/ 424465 w 5627289"/>
                <a:gd name="connsiteY62" fmla="*/ 817747 h 4117314"/>
                <a:gd name="connsiteX63" fmla="*/ 310165 w 5627289"/>
                <a:gd name="connsiteY63" fmla="*/ 1290187 h 4117314"/>
                <a:gd name="connsiteX64" fmla="*/ 462565 w 5627289"/>
                <a:gd name="connsiteY64" fmla="*/ 1457827 h 4117314"/>
                <a:gd name="connsiteX65" fmla="*/ 729265 w 5627289"/>
                <a:gd name="connsiteY65" fmla="*/ 1366387 h 4117314"/>
                <a:gd name="connsiteX66" fmla="*/ 630205 w 5627289"/>
                <a:gd name="connsiteY66" fmla="*/ 1511167 h 4117314"/>
                <a:gd name="connsiteX67" fmla="*/ 835945 w 5627289"/>
                <a:gd name="connsiteY67" fmla="*/ 1503547 h 4117314"/>
                <a:gd name="connsiteX68" fmla="*/ 645445 w 5627289"/>
                <a:gd name="connsiteY68" fmla="*/ 1663567 h 4117314"/>
                <a:gd name="connsiteX69" fmla="*/ 508285 w 5627289"/>
                <a:gd name="connsiteY69" fmla="*/ 1892167 h 4117314"/>
                <a:gd name="connsiteX70" fmla="*/ 538765 w 5627289"/>
                <a:gd name="connsiteY70" fmla="*/ 2212207 h 4117314"/>
                <a:gd name="connsiteX71" fmla="*/ 592105 w 5627289"/>
                <a:gd name="connsiteY71" fmla="*/ 2349367 h 4117314"/>
                <a:gd name="connsiteX72" fmla="*/ 470185 w 5627289"/>
                <a:gd name="connsiteY72" fmla="*/ 2288407 h 4117314"/>
                <a:gd name="connsiteX73" fmla="*/ 401605 w 5627289"/>
                <a:gd name="connsiteY73" fmla="*/ 2075047 h 4117314"/>
                <a:gd name="connsiteX74" fmla="*/ 386365 w 5627289"/>
                <a:gd name="connsiteY74" fmla="*/ 2257927 h 4117314"/>
                <a:gd name="connsiteX75" fmla="*/ 321595 w 5627289"/>
                <a:gd name="connsiteY75" fmla="*/ 2028057 h 4117314"/>
                <a:gd name="connsiteX76" fmla="*/ 218725 w 5627289"/>
                <a:gd name="connsiteY76" fmla="*/ 1762627 h 4117314"/>
                <a:gd name="connsiteX77" fmla="*/ 12985 w 5627289"/>
                <a:gd name="connsiteY77" fmla="*/ 1381627 h 4117314"/>
                <a:gd name="connsiteX78" fmla="*/ 66325 w 5627289"/>
                <a:gd name="connsiteY78" fmla="*/ 832987 h 4117314"/>
                <a:gd name="connsiteX79" fmla="*/ 432085 w 5627289"/>
                <a:gd name="connsiteY79" fmla="*/ 497707 h 4117314"/>
                <a:gd name="connsiteX80" fmla="*/ 1056925 w 5627289"/>
                <a:gd name="connsiteY80" fmla="*/ 261487 h 4117314"/>
                <a:gd name="connsiteX81" fmla="*/ 1516030 w 5627289"/>
                <a:gd name="connsiteY81" fmla="*/ 244342 h 4117314"/>
                <a:gd name="connsiteX82" fmla="*/ 1885600 w 5627289"/>
                <a:gd name="connsiteY82" fmla="*/ 266250 h 4117314"/>
                <a:gd name="connsiteX83" fmla="*/ 2558065 w 5627289"/>
                <a:gd name="connsiteY83" fmla="*/ 40507 h 4117314"/>
                <a:gd name="connsiteX84" fmla="*/ 3160045 w 5627289"/>
                <a:gd name="connsiteY84" fmla="*/ 17647 h 4117314"/>
                <a:gd name="connsiteX85" fmla="*/ 3769645 w 5627289"/>
                <a:gd name="connsiteY85" fmla="*/ 231007 h 4117314"/>
                <a:gd name="connsiteX86" fmla="*/ 3990625 w 5627289"/>
                <a:gd name="connsiteY86" fmla="*/ 291967 h 4117314"/>
                <a:gd name="connsiteX0" fmla="*/ 5540829 w 5627289"/>
                <a:gd name="connsiteY0" fmla="*/ 1916565 h 4117314"/>
                <a:gd name="connsiteX1" fmla="*/ 5484145 w 5627289"/>
                <a:gd name="connsiteY1" fmla="*/ 1968367 h 4117314"/>
                <a:gd name="connsiteX2" fmla="*/ 5177971 w 5627289"/>
                <a:gd name="connsiteY2" fmla="*/ 2337479 h 4117314"/>
                <a:gd name="connsiteX3" fmla="*/ 5202205 w 5627289"/>
                <a:gd name="connsiteY3" fmla="*/ 2288407 h 4117314"/>
                <a:gd name="connsiteX4" fmla="*/ 5362225 w 5627289"/>
                <a:gd name="connsiteY4" fmla="*/ 1937887 h 4117314"/>
                <a:gd name="connsiteX5" fmla="*/ 5141245 w 5627289"/>
                <a:gd name="connsiteY5" fmla="*/ 1648327 h 4117314"/>
                <a:gd name="connsiteX6" fmla="*/ 4981225 w 5627289"/>
                <a:gd name="connsiteY6" fmla="*/ 1511167 h 4117314"/>
                <a:gd name="connsiteX7" fmla="*/ 5194585 w 5627289"/>
                <a:gd name="connsiteY7" fmla="*/ 1526407 h 4117314"/>
                <a:gd name="connsiteX8" fmla="*/ 5118385 w 5627289"/>
                <a:gd name="connsiteY8" fmla="*/ 1480687 h 4117314"/>
                <a:gd name="connsiteX9" fmla="*/ 5339365 w 5627289"/>
                <a:gd name="connsiteY9" fmla="*/ 1442587 h 4117314"/>
                <a:gd name="connsiteX10" fmla="*/ 5514625 w 5627289"/>
                <a:gd name="connsiteY10" fmla="*/ 1290187 h 4117314"/>
                <a:gd name="connsiteX11" fmla="*/ 4897405 w 5627289"/>
                <a:gd name="connsiteY11" fmla="*/ 612007 h 4117314"/>
                <a:gd name="connsiteX12" fmla="*/ 4295425 w 5627289"/>
                <a:gd name="connsiteY12" fmla="*/ 680587 h 4117314"/>
                <a:gd name="connsiteX13" fmla="*/ 4066825 w 5627289"/>
                <a:gd name="connsiteY13" fmla="*/ 848227 h 4117314"/>
                <a:gd name="connsiteX14" fmla="*/ 4364005 w 5627289"/>
                <a:gd name="connsiteY14" fmla="*/ 1313047 h 4117314"/>
                <a:gd name="connsiteX15" fmla="*/ 4691665 w 5627289"/>
                <a:gd name="connsiteY15" fmla="*/ 1450207 h 4117314"/>
                <a:gd name="connsiteX16" fmla="*/ 4981225 w 5627289"/>
                <a:gd name="connsiteY16" fmla="*/ 1534027 h 4117314"/>
                <a:gd name="connsiteX17" fmla="*/ 5286025 w 5627289"/>
                <a:gd name="connsiteY17" fmla="*/ 1793107 h 4117314"/>
                <a:gd name="connsiteX18" fmla="*/ 5316505 w 5627289"/>
                <a:gd name="connsiteY18" fmla="*/ 2082667 h 4117314"/>
                <a:gd name="connsiteX19" fmla="*/ 5019325 w 5627289"/>
                <a:gd name="connsiteY19" fmla="*/ 2334127 h 4117314"/>
                <a:gd name="connsiteX20" fmla="*/ 4553235 w 5627289"/>
                <a:gd name="connsiteY20" fmla="*/ 2296027 h 4117314"/>
                <a:gd name="connsiteX21" fmla="*/ 4266215 w 5627289"/>
                <a:gd name="connsiteY21" fmla="*/ 1922647 h 4117314"/>
                <a:gd name="connsiteX22" fmla="*/ 4226845 w 5627289"/>
                <a:gd name="connsiteY22" fmla="*/ 1434967 h 4117314"/>
                <a:gd name="connsiteX23" fmla="*/ 4112545 w 5627289"/>
                <a:gd name="connsiteY23" fmla="*/ 1206367 h 4117314"/>
                <a:gd name="connsiteX24" fmla="*/ 3922045 w 5627289"/>
                <a:gd name="connsiteY24" fmla="*/ 1000627 h 4117314"/>
                <a:gd name="connsiteX25" fmla="*/ 3762025 w 5627289"/>
                <a:gd name="connsiteY25" fmla="*/ 1655947 h 4117314"/>
                <a:gd name="connsiteX26" fmla="*/ 3571525 w 5627289"/>
                <a:gd name="connsiteY26" fmla="*/ 2067427 h 4117314"/>
                <a:gd name="connsiteX27" fmla="*/ 3563905 w 5627289"/>
                <a:gd name="connsiteY27" fmla="*/ 2753227 h 4117314"/>
                <a:gd name="connsiteX28" fmla="*/ 3403885 w 5627289"/>
                <a:gd name="connsiteY28" fmla="*/ 3164707 h 4117314"/>
                <a:gd name="connsiteX29" fmla="*/ 3335305 w 5627289"/>
                <a:gd name="connsiteY29" fmla="*/ 3675247 h 4117314"/>
                <a:gd name="connsiteX30" fmla="*/ 3480085 w 5627289"/>
                <a:gd name="connsiteY30" fmla="*/ 4018147 h 4117314"/>
                <a:gd name="connsiteX31" fmla="*/ 3441985 w 5627289"/>
                <a:gd name="connsiteY31" fmla="*/ 4041007 h 4117314"/>
                <a:gd name="connsiteX32" fmla="*/ 3205765 w 5627289"/>
                <a:gd name="connsiteY32" fmla="*/ 4063867 h 4117314"/>
                <a:gd name="connsiteX33" fmla="*/ 2923825 w 5627289"/>
                <a:gd name="connsiteY33" fmla="*/ 4117207 h 4117314"/>
                <a:gd name="connsiteX34" fmla="*/ 2679985 w 5627289"/>
                <a:gd name="connsiteY34" fmla="*/ 4048627 h 4117314"/>
                <a:gd name="connsiteX35" fmla="*/ 2466625 w 5627289"/>
                <a:gd name="connsiteY35" fmla="*/ 4079107 h 4117314"/>
                <a:gd name="connsiteX36" fmla="*/ 2367565 w 5627289"/>
                <a:gd name="connsiteY36" fmla="*/ 4033387 h 4117314"/>
                <a:gd name="connsiteX37" fmla="*/ 2474245 w 5627289"/>
                <a:gd name="connsiteY37" fmla="*/ 3743827 h 4117314"/>
                <a:gd name="connsiteX38" fmla="*/ 2481865 w 5627289"/>
                <a:gd name="connsiteY38" fmla="*/ 3332347 h 4117314"/>
                <a:gd name="connsiteX39" fmla="*/ 2375185 w 5627289"/>
                <a:gd name="connsiteY39" fmla="*/ 3073267 h 4117314"/>
                <a:gd name="connsiteX40" fmla="*/ 2230405 w 5627289"/>
                <a:gd name="connsiteY40" fmla="*/ 2669407 h 4117314"/>
                <a:gd name="connsiteX41" fmla="*/ 2253265 w 5627289"/>
                <a:gd name="connsiteY41" fmla="*/ 2189347 h 4117314"/>
                <a:gd name="connsiteX42" fmla="*/ 2177065 w 5627289"/>
                <a:gd name="connsiteY42" fmla="*/ 1854067 h 4117314"/>
                <a:gd name="connsiteX43" fmla="*/ 2077052 w 5627289"/>
                <a:gd name="connsiteY43" fmla="*/ 1694047 h 4117314"/>
                <a:gd name="connsiteX44" fmla="*/ 2003710 w 5627289"/>
                <a:gd name="connsiteY44" fmla="*/ 1355909 h 4117314"/>
                <a:gd name="connsiteX45" fmla="*/ 1948465 w 5627289"/>
                <a:gd name="connsiteY45" fmla="*/ 993007 h 4117314"/>
                <a:gd name="connsiteX46" fmla="*/ 1750345 w 5627289"/>
                <a:gd name="connsiteY46" fmla="*/ 1084447 h 4117314"/>
                <a:gd name="connsiteX47" fmla="*/ 1620805 w 5627289"/>
                <a:gd name="connsiteY47" fmla="*/ 1358767 h 4117314"/>
                <a:gd name="connsiteX48" fmla="*/ 1605565 w 5627289"/>
                <a:gd name="connsiteY48" fmla="*/ 1785487 h 4117314"/>
                <a:gd name="connsiteX49" fmla="*/ 1491265 w 5627289"/>
                <a:gd name="connsiteY49" fmla="*/ 2128387 h 4117314"/>
                <a:gd name="connsiteX50" fmla="*/ 1171225 w 5627289"/>
                <a:gd name="connsiteY50" fmla="*/ 2334127 h 4117314"/>
                <a:gd name="connsiteX51" fmla="*/ 867695 w 5627289"/>
                <a:gd name="connsiteY51" fmla="*/ 2387467 h 4117314"/>
                <a:gd name="connsiteX52" fmla="*/ 538765 w 5627289"/>
                <a:gd name="connsiteY52" fmla="*/ 2219827 h 4117314"/>
                <a:gd name="connsiteX53" fmla="*/ 538765 w 5627289"/>
                <a:gd name="connsiteY53" fmla="*/ 1808347 h 4117314"/>
                <a:gd name="connsiteX54" fmla="*/ 904525 w 5627289"/>
                <a:gd name="connsiteY54" fmla="*/ 1518787 h 4117314"/>
                <a:gd name="connsiteX55" fmla="*/ 1201705 w 5627289"/>
                <a:gd name="connsiteY55" fmla="*/ 1450207 h 4117314"/>
                <a:gd name="connsiteX56" fmla="*/ 1460785 w 5627289"/>
                <a:gd name="connsiteY56" fmla="*/ 1313047 h 4117314"/>
                <a:gd name="connsiteX57" fmla="*/ 1719865 w 5627289"/>
                <a:gd name="connsiteY57" fmla="*/ 939667 h 4117314"/>
                <a:gd name="connsiteX58" fmla="*/ 1796065 w 5627289"/>
                <a:gd name="connsiteY58" fmla="*/ 825367 h 4117314"/>
                <a:gd name="connsiteX59" fmla="*/ 1498885 w 5627289"/>
                <a:gd name="connsiteY59" fmla="*/ 672967 h 4117314"/>
                <a:gd name="connsiteX60" fmla="*/ 1018825 w 5627289"/>
                <a:gd name="connsiteY60" fmla="*/ 596767 h 4117314"/>
                <a:gd name="connsiteX61" fmla="*/ 424465 w 5627289"/>
                <a:gd name="connsiteY61" fmla="*/ 817747 h 4117314"/>
                <a:gd name="connsiteX62" fmla="*/ 310165 w 5627289"/>
                <a:gd name="connsiteY62" fmla="*/ 1290187 h 4117314"/>
                <a:gd name="connsiteX63" fmla="*/ 462565 w 5627289"/>
                <a:gd name="connsiteY63" fmla="*/ 1457827 h 4117314"/>
                <a:gd name="connsiteX64" fmla="*/ 729265 w 5627289"/>
                <a:gd name="connsiteY64" fmla="*/ 1366387 h 4117314"/>
                <a:gd name="connsiteX65" fmla="*/ 630205 w 5627289"/>
                <a:gd name="connsiteY65" fmla="*/ 1511167 h 4117314"/>
                <a:gd name="connsiteX66" fmla="*/ 835945 w 5627289"/>
                <a:gd name="connsiteY66" fmla="*/ 1503547 h 4117314"/>
                <a:gd name="connsiteX67" fmla="*/ 645445 w 5627289"/>
                <a:gd name="connsiteY67" fmla="*/ 1663567 h 4117314"/>
                <a:gd name="connsiteX68" fmla="*/ 508285 w 5627289"/>
                <a:gd name="connsiteY68" fmla="*/ 1892167 h 4117314"/>
                <a:gd name="connsiteX69" fmla="*/ 538765 w 5627289"/>
                <a:gd name="connsiteY69" fmla="*/ 2212207 h 4117314"/>
                <a:gd name="connsiteX70" fmla="*/ 592105 w 5627289"/>
                <a:gd name="connsiteY70" fmla="*/ 2349367 h 4117314"/>
                <a:gd name="connsiteX71" fmla="*/ 470185 w 5627289"/>
                <a:gd name="connsiteY71" fmla="*/ 2288407 h 4117314"/>
                <a:gd name="connsiteX72" fmla="*/ 401605 w 5627289"/>
                <a:gd name="connsiteY72" fmla="*/ 2075047 h 4117314"/>
                <a:gd name="connsiteX73" fmla="*/ 386365 w 5627289"/>
                <a:gd name="connsiteY73" fmla="*/ 2257927 h 4117314"/>
                <a:gd name="connsiteX74" fmla="*/ 321595 w 5627289"/>
                <a:gd name="connsiteY74" fmla="*/ 2028057 h 4117314"/>
                <a:gd name="connsiteX75" fmla="*/ 218725 w 5627289"/>
                <a:gd name="connsiteY75" fmla="*/ 1762627 h 4117314"/>
                <a:gd name="connsiteX76" fmla="*/ 12985 w 5627289"/>
                <a:gd name="connsiteY76" fmla="*/ 1381627 h 4117314"/>
                <a:gd name="connsiteX77" fmla="*/ 66325 w 5627289"/>
                <a:gd name="connsiteY77" fmla="*/ 832987 h 4117314"/>
                <a:gd name="connsiteX78" fmla="*/ 432085 w 5627289"/>
                <a:gd name="connsiteY78" fmla="*/ 497707 h 4117314"/>
                <a:gd name="connsiteX79" fmla="*/ 1056925 w 5627289"/>
                <a:gd name="connsiteY79" fmla="*/ 261487 h 4117314"/>
                <a:gd name="connsiteX80" fmla="*/ 1516030 w 5627289"/>
                <a:gd name="connsiteY80" fmla="*/ 244342 h 4117314"/>
                <a:gd name="connsiteX81" fmla="*/ 1885600 w 5627289"/>
                <a:gd name="connsiteY81" fmla="*/ 266250 h 4117314"/>
                <a:gd name="connsiteX82" fmla="*/ 2558065 w 5627289"/>
                <a:gd name="connsiteY82" fmla="*/ 40507 h 4117314"/>
                <a:gd name="connsiteX83" fmla="*/ 3160045 w 5627289"/>
                <a:gd name="connsiteY83" fmla="*/ 17647 h 4117314"/>
                <a:gd name="connsiteX84" fmla="*/ 3769645 w 5627289"/>
                <a:gd name="connsiteY84" fmla="*/ 231007 h 4117314"/>
                <a:gd name="connsiteX85" fmla="*/ 3990625 w 5627289"/>
                <a:gd name="connsiteY85" fmla="*/ 291967 h 4117314"/>
                <a:gd name="connsiteX0" fmla="*/ 5540829 w 5627289"/>
                <a:gd name="connsiteY0" fmla="*/ 1916565 h 4117314"/>
                <a:gd name="connsiteX1" fmla="*/ 5484145 w 5627289"/>
                <a:gd name="connsiteY1" fmla="*/ 1968367 h 4117314"/>
                <a:gd name="connsiteX2" fmla="*/ 5177971 w 5627289"/>
                <a:gd name="connsiteY2" fmla="*/ 2337479 h 4117314"/>
                <a:gd name="connsiteX3" fmla="*/ 5202205 w 5627289"/>
                <a:gd name="connsiteY3" fmla="*/ 2288407 h 4117314"/>
                <a:gd name="connsiteX4" fmla="*/ 5362225 w 5627289"/>
                <a:gd name="connsiteY4" fmla="*/ 1937887 h 4117314"/>
                <a:gd name="connsiteX5" fmla="*/ 5141245 w 5627289"/>
                <a:gd name="connsiteY5" fmla="*/ 1648327 h 4117314"/>
                <a:gd name="connsiteX6" fmla="*/ 4981225 w 5627289"/>
                <a:gd name="connsiteY6" fmla="*/ 1511167 h 4117314"/>
                <a:gd name="connsiteX7" fmla="*/ 5194585 w 5627289"/>
                <a:gd name="connsiteY7" fmla="*/ 1526407 h 4117314"/>
                <a:gd name="connsiteX8" fmla="*/ 5118385 w 5627289"/>
                <a:gd name="connsiteY8" fmla="*/ 1480687 h 4117314"/>
                <a:gd name="connsiteX9" fmla="*/ 5339365 w 5627289"/>
                <a:gd name="connsiteY9" fmla="*/ 1442587 h 4117314"/>
                <a:gd name="connsiteX10" fmla="*/ 5514625 w 5627289"/>
                <a:gd name="connsiteY10" fmla="*/ 1290187 h 4117314"/>
                <a:gd name="connsiteX11" fmla="*/ 4295425 w 5627289"/>
                <a:gd name="connsiteY11" fmla="*/ 680587 h 4117314"/>
                <a:gd name="connsiteX12" fmla="*/ 4066825 w 5627289"/>
                <a:gd name="connsiteY12" fmla="*/ 848227 h 4117314"/>
                <a:gd name="connsiteX13" fmla="*/ 4364005 w 5627289"/>
                <a:gd name="connsiteY13" fmla="*/ 1313047 h 4117314"/>
                <a:gd name="connsiteX14" fmla="*/ 4691665 w 5627289"/>
                <a:gd name="connsiteY14" fmla="*/ 1450207 h 4117314"/>
                <a:gd name="connsiteX15" fmla="*/ 4981225 w 5627289"/>
                <a:gd name="connsiteY15" fmla="*/ 1534027 h 4117314"/>
                <a:gd name="connsiteX16" fmla="*/ 5286025 w 5627289"/>
                <a:gd name="connsiteY16" fmla="*/ 1793107 h 4117314"/>
                <a:gd name="connsiteX17" fmla="*/ 5316505 w 5627289"/>
                <a:gd name="connsiteY17" fmla="*/ 2082667 h 4117314"/>
                <a:gd name="connsiteX18" fmla="*/ 5019325 w 5627289"/>
                <a:gd name="connsiteY18" fmla="*/ 2334127 h 4117314"/>
                <a:gd name="connsiteX19" fmla="*/ 4553235 w 5627289"/>
                <a:gd name="connsiteY19" fmla="*/ 2296027 h 4117314"/>
                <a:gd name="connsiteX20" fmla="*/ 4266215 w 5627289"/>
                <a:gd name="connsiteY20" fmla="*/ 1922647 h 4117314"/>
                <a:gd name="connsiteX21" fmla="*/ 4226845 w 5627289"/>
                <a:gd name="connsiteY21" fmla="*/ 1434967 h 4117314"/>
                <a:gd name="connsiteX22" fmla="*/ 4112545 w 5627289"/>
                <a:gd name="connsiteY22" fmla="*/ 1206367 h 4117314"/>
                <a:gd name="connsiteX23" fmla="*/ 3922045 w 5627289"/>
                <a:gd name="connsiteY23" fmla="*/ 1000627 h 4117314"/>
                <a:gd name="connsiteX24" fmla="*/ 3762025 w 5627289"/>
                <a:gd name="connsiteY24" fmla="*/ 1655947 h 4117314"/>
                <a:gd name="connsiteX25" fmla="*/ 3571525 w 5627289"/>
                <a:gd name="connsiteY25" fmla="*/ 2067427 h 4117314"/>
                <a:gd name="connsiteX26" fmla="*/ 3563905 w 5627289"/>
                <a:gd name="connsiteY26" fmla="*/ 2753227 h 4117314"/>
                <a:gd name="connsiteX27" fmla="*/ 3403885 w 5627289"/>
                <a:gd name="connsiteY27" fmla="*/ 3164707 h 4117314"/>
                <a:gd name="connsiteX28" fmla="*/ 3335305 w 5627289"/>
                <a:gd name="connsiteY28" fmla="*/ 3675247 h 4117314"/>
                <a:gd name="connsiteX29" fmla="*/ 3480085 w 5627289"/>
                <a:gd name="connsiteY29" fmla="*/ 4018147 h 4117314"/>
                <a:gd name="connsiteX30" fmla="*/ 3441985 w 5627289"/>
                <a:gd name="connsiteY30" fmla="*/ 4041007 h 4117314"/>
                <a:gd name="connsiteX31" fmla="*/ 3205765 w 5627289"/>
                <a:gd name="connsiteY31" fmla="*/ 4063867 h 4117314"/>
                <a:gd name="connsiteX32" fmla="*/ 2923825 w 5627289"/>
                <a:gd name="connsiteY32" fmla="*/ 4117207 h 4117314"/>
                <a:gd name="connsiteX33" fmla="*/ 2679985 w 5627289"/>
                <a:gd name="connsiteY33" fmla="*/ 4048627 h 4117314"/>
                <a:gd name="connsiteX34" fmla="*/ 2466625 w 5627289"/>
                <a:gd name="connsiteY34" fmla="*/ 4079107 h 4117314"/>
                <a:gd name="connsiteX35" fmla="*/ 2367565 w 5627289"/>
                <a:gd name="connsiteY35" fmla="*/ 4033387 h 4117314"/>
                <a:gd name="connsiteX36" fmla="*/ 2474245 w 5627289"/>
                <a:gd name="connsiteY36" fmla="*/ 3743827 h 4117314"/>
                <a:gd name="connsiteX37" fmla="*/ 2481865 w 5627289"/>
                <a:gd name="connsiteY37" fmla="*/ 3332347 h 4117314"/>
                <a:gd name="connsiteX38" fmla="*/ 2375185 w 5627289"/>
                <a:gd name="connsiteY38" fmla="*/ 3073267 h 4117314"/>
                <a:gd name="connsiteX39" fmla="*/ 2230405 w 5627289"/>
                <a:gd name="connsiteY39" fmla="*/ 2669407 h 4117314"/>
                <a:gd name="connsiteX40" fmla="*/ 2253265 w 5627289"/>
                <a:gd name="connsiteY40" fmla="*/ 2189347 h 4117314"/>
                <a:gd name="connsiteX41" fmla="*/ 2177065 w 5627289"/>
                <a:gd name="connsiteY41" fmla="*/ 1854067 h 4117314"/>
                <a:gd name="connsiteX42" fmla="*/ 2077052 w 5627289"/>
                <a:gd name="connsiteY42" fmla="*/ 1694047 h 4117314"/>
                <a:gd name="connsiteX43" fmla="*/ 2003710 w 5627289"/>
                <a:gd name="connsiteY43" fmla="*/ 1355909 h 4117314"/>
                <a:gd name="connsiteX44" fmla="*/ 1948465 w 5627289"/>
                <a:gd name="connsiteY44" fmla="*/ 993007 h 4117314"/>
                <a:gd name="connsiteX45" fmla="*/ 1750345 w 5627289"/>
                <a:gd name="connsiteY45" fmla="*/ 1084447 h 4117314"/>
                <a:gd name="connsiteX46" fmla="*/ 1620805 w 5627289"/>
                <a:gd name="connsiteY46" fmla="*/ 1358767 h 4117314"/>
                <a:gd name="connsiteX47" fmla="*/ 1605565 w 5627289"/>
                <a:gd name="connsiteY47" fmla="*/ 1785487 h 4117314"/>
                <a:gd name="connsiteX48" fmla="*/ 1491265 w 5627289"/>
                <a:gd name="connsiteY48" fmla="*/ 2128387 h 4117314"/>
                <a:gd name="connsiteX49" fmla="*/ 1171225 w 5627289"/>
                <a:gd name="connsiteY49" fmla="*/ 2334127 h 4117314"/>
                <a:gd name="connsiteX50" fmla="*/ 867695 w 5627289"/>
                <a:gd name="connsiteY50" fmla="*/ 2387467 h 4117314"/>
                <a:gd name="connsiteX51" fmla="*/ 538765 w 5627289"/>
                <a:gd name="connsiteY51" fmla="*/ 2219827 h 4117314"/>
                <a:gd name="connsiteX52" fmla="*/ 538765 w 5627289"/>
                <a:gd name="connsiteY52" fmla="*/ 1808347 h 4117314"/>
                <a:gd name="connsiteX53" fmla="*/ 904525 w 5627289"/>
                <a:gd name="connsiteY53" fmla="*/ 1518787 h 4117314"/>
                <a:gd name="connsiteX54" fmla="*/ 1201705 w 5627289"/>
                <a:gd name="connsiteY54" fmla="*/ 1450207 h 4117314"/>
                <a:gd name="connsiteX55" fmla="*/ 1460785 w 5627289"/>
                <a:gd name="connsiteY55" fmla="*/ 1313047 h 4117314"/>
                <a:gd name="connsiteX56" fmla="*/ 1719865 w 5627289"/>
                <a:gd name="connsiteY56" fmla="*/ 939667 h 4117314"/>
                <a:gd name="connsiteX57" fmla="*/ 1796065 w 5627289"/>
                <a:gd name="connsiteY57" fmla="*/ 825367 h 4117314"/>
                <a:gd name="connsiteX58" fmla="*/ 1498885 w 5627289"/>
                <a:gd name="connsiteY58" fmla="*/ 672967 h 4117314"/>
                <a:gd name="connsiteX59" fmla="*/ 1018825 w 5627289"/>
                <a:gd name="connsiteY59" fmla="*/ 596767 h 4117314"/>
                <a:gd name="connsiteX60" fmla="*/ 424465 w 5627289"/>
                <a:gd name="connsiteY60" fmla="*/ 817747 h 4117314"/>
                <a:gd name="connsiteX61" fmla="*/ 310165 w 5627289"/>
                <a:gd name="connsiteY61" fmla="*/ 1290187 h 4117314"/>
                <a:gd name="connsiteX62" fmla="*/ 462565 w 5627289"/>
                <a:gd name="connsiteY62" fmla="*/ 1457827 h 4117314"/>
                <a:gd name="connsiteX63" fmla="*/ 729265 w 5627289"/>
                <a:gd name="connsiteY63" fmla="*/ 1366387 h 4117314"/>
                <a:gd name="connsiteX64" fmla="*/ 630205 w 5627289"/>
                <a:gd name="connsiteY64" fmla="*/ 1511167 h 4117314"/>
                <a:gd name="connsiteX65" fmla="*/ 835945 w 5627289"/>
                <a:gd name="connsiteY65" fmla="*/ 1503547 h 4117314"/>
                <a:gd name="connsiteX66" fmla="*/ 645445 w 5627289"/>
                <a:gd name="connsiteY66" fmla="*/ 1663567 h 4117314"/>
                <a:gd name="connsiteX67" fmla="*/ 508285 w 5627289"/>
                <a:gd name="connsiteY67" fmla="*/ 1892167 h 4117314"/>
                <a:gd name="connsiteX68" fmla="*/ 538765 w 5627289"/>
                <a:gd name="connsiteY68" fmla="*/ 2212207 h 4117314"/>
                <a:gd name="connsiteX69" fmla="*/ 592105 w 5627289"/>
                <a:gd name="connsiteY69" fmla="*/ 2349367 h 4117314"/>
                <a:gd name="connsiteX70" fmla="*/ 470185 w 5627289"/>
                <a:gd name="connsiteY70" fmla="*/ 2288407 h 4117314"/>
                <a:gd name="connsiteX71" fmla="*/ 401605 w 5627289"/>
                <a:gd name="connsiteY71" fmla="*/ 2075047 h 4117314"/>
                <a:gd name="connsiteX72" fmla="*/ 386365 w 5627289"/>
                <a:gd name="connsiteY72" fmla="*/ 2257927 h 4117314"/>
                <a:gd name="connsiteX73" fmla="*/ 321595 w 5627289"/>
                <a:gd name="connsiteY73" fmla="*/ 2028057 h 4117314"/>
                <a:gd name="connsiteX74" fmla="*/ 218725 w 5627289"/>
                <a:gd name="connsiteY74" fmla="*/ 1762627 h 4117314"/>
                <a:gd name="connsiteX75" fmla="*/ 12985 w 5627289"/>
                <a:gd name="connsiteY75" fmla="*/ 1381627 h 4117314"/>
                <a:gd name="connsiteX76" fmla="*/ 66325 w 5627289"/>
                <a:gd name="connsiteY76" fmla="*/ 832987 h 4117314"/>
                <a:gd name="connsiteX77" fmla="*/ 432085 w 5627289"/>
                <a:gd name="connsiteY77" fmla="*/ 497707 h 4117314"/>
                <a:gd name="connsiteX78" fmla="*/ 1056925 w 5627289"/>
                <a:gd name="connsiteY78" fmla="*/ 261487 h 4117314"/>
                <a:gd name="connsiteX79" fmla="*/ 1516030 w 5627289"/>
                <a:gd name="connsiteY79" fmla="*/ 244342 h 4117314"/>
                <a:gd name="connsiteX80" fmla="*/ 1885600 w 5627289"/>
                <a:gd name="connsiteY80" fmla="*/ 266250 h 4117314"/>
                <a:gd name="connsiteX81" fmla="*/ 2558065 w 5627289"/>
                <a:gd name="connsiteY81" fmla="*/ 40507 h 4117314"/>
                <a:gd name="connsiteX82" fmla="*/ 3160045 w 5627289"/>
                <a:gd name="connsiteY82" fmla="*/ 17647 h 4117314"/>
                <a:gd name="connsiteX83" fmla="*/ 3769645 w 5627289"/>
                <a:gd name="connsiteY83" fmla="*/ 231007 h 4117314"/>
                <a:gd name="connsiteX84" fmla="*/ 3990625 w 5627289"/>
                <a:gd name="connsiteY84" fmla="*/ 291967 h 4117314"/>
                <a:gd name="connsiteX0" fmla="*/ 5540829 w 5627289"/>
                <a:gd name="connsiteY0" fmla="*/ 1916565 h 4117314"/>
                <a:gd name="connsiteX1" fmla="*/ 5484145 w 5627289"/>
                <a:gd name="connsiteY1" fmla="*/ 1968367 h 4117314"/>
                <a:gd name="connsiteX2" fmla="*/ 5177971 w 5627289"/>
                <a:gd name="connsiteY2" fmla="*/ 2337479 h 4117314"/>
                <a:gd name="connsiteX3" fmla="*/ 5202205 w 5627289"/>
                <a:gd name="connsiteY3" fmla="*/ 2288407 h 4117314"/>
                <a:gd name="connsiteX4" fmla="*/ 5362225 w 5627289"/>
                <a:gd name="connsiteY4" fmla="*/ 1937887 h 4117314"/>
                <a:gd name="connsiteX5" fmla="*/ 5141245 w 5627289"/>
                <a:gd name="connsiteY5" fmla="*/ 1648327 h 4117314"/>
                <a:gd name="connsiteX6" fmla="*/ 4981225 w 5627289"/>
                <a:gd name="connsiteY6" fmla="*/ 1511167 h 4117314"/>
                <a:gd name="connsiteX7" fmla="*/ 5194585 w 5627289"/>
                <a:gd name="connsiteY7" fmla="*/ 1526407 h 4117314"/>
                <a:gd name="connsiteX8" fmla="*/ 5118385 w 5627289"/>
                <a:gd name="connsiteY8" fmla="*/ 1480687 h 4117314"/>
                <a:gd name="connsiteX9" fmla="*/ 5339365 w 5627289"/>
                <a:gd name="connsiteY9" fmla="*/ 1442587 h 4117314"/>
                <a:gd name="connsiteX10" fmla="*/ 5514625 w 5627289"/>
                <a:gd name="connsiteY10" fmla="*/ 1290187 h 4117314"/>
                <a:gd name="connsiteX11" fmla="*/ 4295425 w 5627289"/>
                <a:gd name="connsiteY11" fmla="*/ 680587 h 4117314"/>
                <a:gd name="connsiteX12" fmla="*/ 4066825 w 5627289"/>
                <a:gd name="connsiteY12" fmla="*/ 848227 h 4117314"/>
                <a:gd name="connsiteX13" fmla="*/ 4364005 w 5627289"/>
                <a:gd name="connsiteY13" fmla="*/ 1313047 h 4117314"/>
                <a:gd name="connsiteX14" fmla="*/ 4691665 w 5627289"/>
                <a:gd name="connsiteY14" fmla="*/ 1450207 h 4117314"/>
                <a:gd name="connsiteX15" fmla="*/ 4981225 w 5627289"/>
                <a:gd name="connsiteY15" fmla="*/ 1534027 h 4117314"/>
                <a:gd name="connsiteX16" fmla="*/ 5286025 w 5627289"/>
                <a:gd name="connsiteY16" fmla="*/ 1793107 h 4117314"/>
                <a:gd name="connsiteX17" fmla="*/ 5316505 w 5627289"/>
                <a:gd name="connsiteY17" fmla="*/ 2082667 h 4117314"/>
                <a:gd name="connsiteX18" fmla="*/ 5019325 w 5627289"/>
                <a:gd name="connsiteY18" fmla="*/ 2334127 h 4117314"/>
                <a:gd name="connsiteX19" fmla="*/ 4553235 w 5627289"/>
                <a:gd name="connsiteY19" fmla="*/ 2296027 h 4117314"/>
                <a:gd name="connsiteX20" fmla="*/ 4266215 w 5627289"/>
                <a:gd name="connsiteY20" fmla="*/ 1922647 h 4117314"/>
                <a:gd name="connsiteX21" fmla="*/ 4226845 w 5627289"/>
                <a:gd name="connsiteY21" fmla="*/ 1434967 h 4117314"/>
                <a:gd name="connsiteX22" fmla="*/ 4112545 w 5627289"/>
                <a:gd name="connsiteY22" fmla="*/ 1206367 h 4117314"/>
                <a:gd name="connsiteX23" fmla="*/ 3922045 w 5627289"/>
                <a:gd name="connsiteY23" fmla="*/ 1000627 h 4117314"/>
                <a:gd name="connsiteX24" fmla="*/ 3762025 w 5627289"/>
                <a:gd name="connsiteY24" fmla="*/ 1655947 h 4117314"/>
                <a:gd name="connsiteX25" fmla="*/ 3571525 w 5627289"/>
                <a:gd name="connsiteY25" fmla="*/ 2067427 h 4117314"/>
                <a:gd name="connsiteX26" fmla="*/ 3563905 w 5627289"/>
                <a:gd name="connsiteY26" fmla="*/ 2753227 h 4117314"/>
                <a:gd name="connsiteX27" fmla="*/ 3403885 w 5627289"/>
                <a:gd name="connsiteY27" fmla="*/ 3164707 h 4117314"/>
                <a:gd name="connsiteX28" fmla="*/ 3335305 w 5627289"/>
                <a:gd name="connsiteY28" fmla="*/ 3675247 h 4117314"/>
                <a:gd name="connsiteX29" fmla="*/ 3480085 w 5627289"/>
                <a:gd name="connsiteY29" fmla="*/ 4018147 h 4117314"/>
                <a:gd name="connsiteX30" fmla="*/ 3441985 w 5627289"/>
                <a:gd name="connsiteY30" fmla="*/ 4041007 h 4117314"/>
                <a:gd name="connsiteX31" fmla="*/ 3205765 w 5627289"/>
                <a:gd name="connsiteY31" fmla="*/ 4063867 h 4117314"/>
                <a:gd name="connsiteX32" fmla="*/ 2923825 w 5627289"/>
                <a:gd name="connsiteY32" fmla="*/ 4117207 h 4117314"/>
                <a:gd name="connsiteX33" fmla="*/ 2679985 w 5627289"/>
                <a:gd name="connsiteY33" fmla="*/ 4048627 h 4117314"/>
                <a:gd name="connsiteX34" fmla="*/ 2466625 w 5627289"/>
                <a:gd name="connsiteY34" fmla="*/ 4079107 h 4117314"/>
                <a:gd name="connsiteX35" fmla="*/ 2367565 w 5627289"/>
                <a:gd name="connsiteY35" fmla="*/ 4033387 h 4117314"/>
                <a:gd name="connsiteX36" fmla="*/ 2474245 w 5627289"/>
                <a:gd name="connsiteY36" fmla="*/ 3743827 h 4117314"/>
                <a:gd name="connsiteX37" fmla="*/ 2481865 w 5627289"/>
                <a:gd name="connsiteY37" fmla="*/ 3332347 h 4117314"/>
                <a:gd name="connsiteX38" fmla="*/ 2375185 w 5627289"/>
                <a:gd name="connsiteY38" fmla="*/ 3073267 h 4117314"/>
                <a:gd name="connsiteX39" fmla="*/ 2230405 w 5627289"/>
                <a:gd name="connsiteY39" fmla="*/ 2669407 h 4117314"/>
                <a:gd name="connsiteX40" fmla="*/ 2253265 w 5627289"/>
                <a:gd name="connsiteY40" fmla="*/ 2189347 h 4117314"/>
                <a:gd name="connsiteX41" fmla="*/ 2177065 w 5627289"/>
                <a:gd name="connsiteY41" fmla="*/ 1854067 h 4117314"/>
                <a:gd name="connsiteX42" fmla="*/ 2077052 w 5627289"/>
                <a:gd name="connsiteY42" fmla="*/ 1694047 h 4117314"/>
                <a:gd name="connsiteX43" fmla="*/ 2003710 w 5627289"/>
                <a:gd name="connsiteY43" fmla="*/ 1355909 h 4117314"/>
                <a:gd name="connsiteX44" fmla="*/ 1948465 w 5627289"/>
                <a:gd name="connsiteY44" fmla="*/ 993007 h 4117314"/>
                <a:gd name="connsiteX45" fmla="*/ 1750345 w 5627289"/>
                <a:gd name="connsiteY45" fmla="*/ 1084447 h 4117314"/>
                <a:gd name="connsiteX46" fmla="*/ 1620805 w 5627289"/>
                <a:gd name="connsiteY46" fmla="*/ 1358767 h 4117314"/>
                <a:gd name="connsiteX47" fmla="*/ 1605565 w 5627289"/>
                <a:gd name="connsiteY47" fmla="*/ 1785487 h 4117314"/>
                <a:gd name="connsiteX48" fmla="*/ 1491265 w 5627289"/>
                <a:gd name="connsiteY48" fmla="*/ 2128387 h 4117314"/>
                <a:gd name="connsiteX49" fmla="*/ 1171225 w 5627289"/>
                <a:gd name="connsiteY49" fmla="*/ 2334127 h 4117314"/>
                <a:gd name="connsiteX50" fmla="*/ 867695 w 5627289"/>
                <a:gd name="connsiteY50" fmla="*/ 2387467 h 4117314"/>
                <a:gd name="connsiteX51" fmla="*/ 538765 w 5627289"/>
                <a:gd name="connsiteY51" fmla="*/ 2219827 h 4117314"/>
                <a:gd name="connsiteX52" fmla="*/ 538765 w 5627289"/>
                <a:gd name="connsiteY52" fmla="*/ 1808347 h 4117314"/>
                <a:gd name="connsiteX53" fmla="*/ 904525 w 5627289"/>
                <a:gd name="connsiteY53" fmla="*/ 1518787 h 4117314"/>
                <a:gd name="connsiteX54" fmla="*/ 1201705 w 5627289"/>
                <a:gd name="connsiteY54" fmla="*/ 1450207 h 4117314"/>
                <a:gd name="connsiteX55" fmla="*/ 1460785 w 5627289"/>
                <a:gd name="connsiteY55" fmla="*/ 1313047 h 4117314"/>
                <a:gd name="connsiteX56" fmla="*/ 1719865 w 5627289"/>
                <a:gd name="connsiteY56" fmla="*/ 939667 h 4117314"/>
                <a:gd name="connsiteX57" fmla="*/ 1796065 w 5627289"/>
                <a:gd name="connsiteY57" fmla="*/ 825367 h 4117314"/>
                <a:gd name="connsiteX58" fmla="*/ 1498885 w 5627289"/>
                <a:gd name="connsiteY58" fmla="*/ 672967 h 4117314"/>
                <a:gd name="connsiteX59" fmla="*/ 1018825 w 5627289"/>
                <a:gd name="connsiteY59" fmla="*/ 596767 h 4117314"/>
                <a:gd name="connsiteX60" fmla="*/ 424465 w 5627289"/>
                <a:gd name="connsiteY60" fmla="*/ 817747 h 4117314"/>
                <a:gd name="connsiteX61" fmla="*/ 310165 w 5627289"/>
                <a:gd name="connsiteY61" fmla="*/ 1290187 h 4117314"/>
                <a:gd name="connsiteX62" fmla="*/ 462565 w 5627289"/>
                <a:gd name="connsiteY62" fmla="*/ 1457827 h 4117314"/>
                <a:gd name="connsiteX63" fmla="*/ 729265 w 5627289"/>
                <a:gd name="connsiteY63" fmla="*/ 1366387 h 4117314"/>
                <a:gd name="connsiteX64" fmla="*/ 630205 w 5627289"/>
                <a:gd name="connsiteY64" fmla="*/ 1511167 h 4117314"/>
                <a:gd name="connsiteX65" fmla="*/ 835945 w 5627289"/>
                <a:gd name="connsiteY65" fmla="*/ 1503547 h 4117314"/>
                <a:gd name="connsiteX66" fmla="*/ 645445 w 5627289"/>
                <a:gd name="connsiteY66" fmla="*/ 1663567 h 4117314"/>
                <a:gd name="connsiteX67" fmla="*/ 508285 w 5627289"/>
                <a:gd name="connsiteY67" fmla="*/ 1892167 h 4117314"/>
                <a:gd name="connsiteX68" fmla="*/ 538765 w 5627289"/>
                <a:gd name="connsiteY68" fmla="*/ 2212207 h 4117314"/>
                <a:gd name="connsiteX69" fmla="*/ 592105 w 5627289"/>
                <a:gd name="connsiteY69" fmla="*/ 2349367 h 4117314"/>
                <a:gd name="connsiteX70" fmla="*/ 470185 w 5627289"/>
                <a:gd name="connsiteY70" fmla="*/ 2288407 h 4117314"/>
                <a:gd name="connsiteX71" fmla="*/ 401605 w 5627289"/>
                <a:gd name="connsiteY71" fmla="*/ 2075047 h 4117314"/>
                <a:gd name="connsiteX72" fmla="*/ 386365 w 5627289"/>
                <a:gd name="connsiteY72" fmla="*/ 2257927 h 4117314"/>
                <a:gd name="connsiteX73" fmla="*/ 321595 w 5627289"/>
                <a:gd name="connsiteY73" fmla="*/ 2028057 h 4117314"/>
                <a:gd name="connsiteX74" fmla="*/ 218725 w 5627289"/>
                <a:gd name="connsiteY74" fmla="*/ 1762627 h 4117314"/>
                <a:gd name="connsiteX75" fmla="*/ 12985 w 5627289"/>
                <a:gd name="connsiteY75" fmla="*/ 1381627 h 4117314"/>
                <a:gd name="connsiteX76" fmla="*/ 66325 w 5627289"/>
                <a:gd name="connsiteY76" fmla="*/ 832987 h 4117314"/>
                <a:gd name="connsiteX77" fmla="*/ 432085 w 5627289"/>
                <a:gd name="connsiteY77" fmla="*/ 497707 h 4117314"/>
                <a:gd name="connsiteX78" fmla="*/ 1056925 w 5627289"/>
                <a:gd name="connsiteY78" fmla="*/ 261487 h 4117314"/>
                <a:gd name="connsiteX79" fmla="*/ 1516030 w 5627289"/>
                <a:gd name="connsiteY79" fmla="*/ 244342 h 4117314"/>
                <a:gd name="connsiteX80" fmla="*/ 1885600 w 5627289"/>
                <a:gd name="connsiteY80" fmla="*/ 266250 h 4117314"/>
                <a:gd name="connsiteX81" fmla="*/ 2558065 w 5627289"/>
                <a:gd name="connsiteY81" fmla="*/ 40507 h 4117314"/>
                <a:gd name="connsiteX82" fmla="*/ 3160045 w 5627289"/>
                <a:gd name="connsiteY82" fmla="*/ 17647 h 4117314"/>
                <a:gd name="connsiteX83" fmla="*/ 3769645 w 5627289"/>
                <a:gd name="connsiteY83" fmla="*/ 231007 h 4117314"/>
                <a:gd name="connsiteX0" fmla="*/ 5540829 w 5627289"/>
                <a:gd name="connsiteY0" fmla="*/ 1916565 h 4117314"/>
                <a:gd name="connsiteX1" fmla="*/ 5484145 w 5627289"/>
                <a:gd name="connsiteY1" fmla="*/ 1968367 h 4117314"/>
                <a:gd name="connsiteX2" fmla="*/ 5177971 w 5627289"/>
                <a:gd name="connsiteY2" fmla="*/ 2337479 h 4117314"/>
                <a:gd name="connsiteX3" fmla="*/ 5202205 w 5627289"/>
                <a:gd name="connsiteY3" fmla="*/ 2288407 h 4117314"/>
                <a:gd name="connsiteX4" fmla="*/ 5362225 w 5627289"/>
                <a:gd name="connsiteY4" fmla="*/ 1937887 h 4117314"/>
                <a:gd name="connsiteX5" fmla="*/ 5141245 w 5627289"/>
                <a:gd name="connsiteY5" fmla="*/ 1648327 h 4117314"/>
                <a:gd name="connsiteX6" fmla="*/ 4981225 w 5627289"/>
                <a:gd name="connsiteY6" fmla="*/ 1511167 h 4117314"/>
                <a:gd name="connsiteX7" fmla="*/ 5194585 w 5627289"/>
                <a:gd name="connsiteY7" fmla="*/ 1526407 h 4117314"/>
                <a:gd name="connsiteX8" fmla="*/ 5118385 w 5627289"/>
                <a:gd name="connsiteY8" fmla="*/ 1480687 h 4117314"/>
                <a:gd name="connsiteX9" fmla="*/ 5339365 w 5627289"/>
                <a:gd name="connsiteY9" fmla="*/ 1442587 h 4117314"/>
                <a:gd name="connsiteX10" fmla="*/ 5514625 w 5627289"/>
                <a:gd name="connsiteY10" fmla="*/ 1290187 h 4117314"/>
                <a:gd name="connsiteX11" fmla="*/ 4295425 w 5627289"/>
                <a:gd name="connsiteY11" fmla="*/ 680587 h 4117314"/>
                <a:gd name="connsiteX12" fmla="*/ 4066825 w 5627289"/>
                <a:gd name="connsiteY12" fmla="*/ 848227 h 4117314"/>
                <a:gd name="connsiteX13" fmla="*/ 4364005 w 5627289"/>
                <a:gd name="connsiteY13" fmla="*/ 1313047 h 4117314"/>
                <a:gd name="connsiteX14" fmla="*/ 4691665 w 5627289"/>
                <a:gd name="connsiteY14" fmla="*/ 1450207 h 4117314"/>
                <a:gd name="connsiteX15" fmla="*/ 4981225 w 5627289"/>
                <a:gd name="connsiteY15" fmla="*/ 1534027 h 4117314"/>
                <a:gd name="connsiteX16" fmla="*/ 5286025 w 5627289"/>
                <a:gd name="connsiteY16" fmla="*/ 1793107 h 4117314"/>
                <a:gd name="connsiteX17" fmla="*/ 5316505 w 5627289"/>
                <a:gd name="connsiteY17" fmla="*/ 2082667 h 4117314"/>
                <a:gd name="connsiteX18" fmla="*/ 5019325 w 5627289"/>
                <a:gd name="connsiteY18" fmla="*/ 2334127 h 4117314"/>
                <a:gd name="connsiteX19" fmla="*/ 4553235 w 5627289"/>
                <a:gd name="connsiteY19" fmla="*/ 2296027 h 4117314"/>
                <a:gd name="connsiteX20" fmla="*/ 4266215 w 5627289"/>
                <a:gd name="connsiteY20" fmla="*/ 1922647 h 4117314"/>
                <a:gd name="connsiteX21" fmla="*/ 4226845 w 5627289"/>
                <a:gd name="connsiteY21" fmla="*/ 1434967 h 4117314"/>
                <a:gd name="connsiteX22" fmla="*/ 4112545 w 5627289"/>
                <a:gd name="connsiteY22" fmla="*/ 1206367 h 4117314"/>
                <a:gd name="connsiteX23" fmla="*/ 3922045 w 5627289"/>
                <a:gd name="connsiteY23" fmla="*/ 1000627 h 4117314"/>
                <a:gd name="connsiteX24" fmla="*/ 3762025 w 5627289"/>
                <a:gd name="connsiteY24" fmla="*/ 1655947 h 4117314"/>
                <a:gd name="connsiteX25" fmla="*/ 3571525 w 5627289"/>
                <a:gd name="connsiteY25" fmla="*/ 2067427 h 4117314"/>
                <a:gd name="connsiteX26" fmla="*/ 3563905 w 5627289"/>
                <a:gd name="connsiteY26" fmla="*/ 2753227 h 4117314"/>
                <a:gd name="connsiteX27" fmla="*/ 3403885 w 5627289"/>
                <a:gd name="connsiteY27" fmla="*/ 3164707 h 4117314"/>
                <a:gd name="connsiteX28" fmla="*/ 3335305 w 5627289"/>
                <a:gd name="connsiteY28" fmla="*/ 3675247 h 4117314"/>
                <a:gd name="connsiteX29" fmla="*/ 3480085 w 5627289"/>
                <a:gd name="connsiteY29" fmla="*/ 4018147 h 4117314"/>
                <a:gd name="connsiteX30" fmla="*/ 3441985 w 5627289"/>
                <a:gd name="connsiteY30" fmla="*/ 4041007 h 4117314"/>
                <a:gd name="connsiteX31" fmla="*/ 3205765 w 5627289"/>
                <a:gd name="connsiteY31" fmla="*/ 4063867 h 4117314"/>
                <a:gd name="connsiteX32" fmla="*/ 2923825 w 5627289"/>
                <a:gd name="connsiteY32" fmla="*/ 4117207 h 4117314"/>
                <a:gd name="connsiteX33" fmla="*/ 2679985 w 5627289"/>
                <a:gd name="connsiteY33" fmla="*/ 4048627 h 4117314"/>
                <a:gd name="connsiteX34" fmla="*/ 2466625 w 5627289"/>
                <a:gd name="connsiteY34" fmla="*/ 4079107 h 4117314"/>
                <a:gd name="connsiteX35" fmla="*/ 2367565 w 5627289"/>
                <a:gd name="connsiteY35" fmla="*/ 4033387 h 4117314"/>
                <a:gd name="connsiteX36" fmla="*/ 2474245 w 5627289"/>
                <a:gd name="connsiteY36" fmla="*/ 3743827 h 4117314"/>
                <a:gd name="connsiteX37" fmla="*/ 2481865 w 5627289"/>
                <a:gd name="connsiteY37" fmla="*/ 3332347 h 4117314"/>
                <a:gd name="connsiteX38" fmla="*/ 2375185 w 5627289"/>
                <a:gd name="connsiteY38" fmla="*/ 3073267 h 4117314"/>
                <a:gd name="connsiteX39" fmla="*/ 2230405 w 5627289"/>
                <a:gd name="connsiteY39" fmla="*/ 2669407 h 4117314"/>
                <a:gd name="connsiteX40" fmla="*/ 2253265 w 5627289"/>
                <a:gd name="connsiteY40" fmla="*/ 2189347 h 4117314"/>
                <a:gd name="connsiteX41" fmla="*/ 2177065 w 5627289"/>
                <a:gd name="connsiteY41" fmla="*/ 1854067 h 4117314"/>
                <a:gd name="connsiteX42" fmla="*/ 2077052 w 5627289"/>
                <a:gd name="connsiteY42" fmla="*/ 1694047 h 4117314"/>
                <a:gd name="connsiteX43" fmla="*/ 2003710 w 5627289"/>
                <a:gd name="connsiteY43" fmla="*/ 1355909 h 4117314"/>
                <a:gd name="connsiteX44" fmla="*/ 1948465 w 5627289"/>
                <a:gd name="connsiteY44" fmla="*/ 993007 h 4117314"/>
                <a:gd name="connsiteX45" fmla="*/ 1750345 w 5627289"/>
                <a:gd name="connsiteY45" fmla="*/ 1084447 h 4117314"/>
                <a:gd name="connsiteX46" fmla="*/ 1620805 w 5627289"/>
                <a:gd name="connsiteY46" fmla="*/ 1358767 h 4117314"/>
                <a:gd name="connsiteX47" fmla="*/ 1605565 w 5627289"/>
                <a:gd name="connsiteY47" fmla="*/ 1785487 h 4117314"/>
                <a:gd name="connsiteX48" fmla="*/ 1491265 w 5627289"/>
                <a:gd name="connsiteY48" fmla="*/ 2128387 h 4117314"/>
                <a:gd name="connsiteX49" fmla="*/ 1171225 w 5627289"/>
                <a:gd name="connsiteY49" fmla="*/ 2334127 h 4117314"/>
                <a:gd name="connsiteX50" fmla="*/ 867695 w 5627289"/>
                <a:gd name="connsiteY50" fmla="*/ 2387467 h 4117314"/>
                <a:gd name="connsiteX51" fmla="*/ 538765 w 5627289"/>
                <a:gd name="connsiteY51" fmla="*/ 2219827 h 4117314"/>
                <a:gd name="connsiteX52" fmla="*/ 538765 w 5627289"/>
                <a:gd name="connsiteY52" fmla="*/ 1808347 h 4117314"/>
                <a:gd name="connsiteX53" fmla="*/ 904525 w 5627289"/>
                <a:gd name="connsiteY53" fmla="*/ 1518787 h 4117314"/>
                <a:gd name="connsiteX54" fmla="*/ 1201705 w 5627289"/>
                <a:gd name="connsiteY54" fmla="*/ 1450207 h 4117314"/>
                <a:gd name="connsiteX55" fmla="*/ 1460785 w 5627289"/>
                <a:gd name="connsiteY55" fmla="*/ 1313047 h 4117314"/>
                <a:gd name="connsiteX56" fmla="*/ 1719865 w 5627289"/>
                <a:gd name="connsiteY56" fmla="*/ 939667 h 4117314"/>
                <a:gd name="connsiteX57" fmla="*/ 1796065 w 5627289"/>
                <a:gd name="connsiteY57" fmla="*/ 825367 h 4117314"/>
                <a:gd name="connsiteX58" fmla="*/ 1498885 w 5627289"/>
                <a:gd name="connsiteY58" fmla="*/ 672967 h 4117314"/>
                <a:gd name="connsiteX59" fmla="*/ 1018825 w 5627289"/>
                <a:gd name="connsiteY59" fmla="*/ 596767 h 4117314"/>
                <a:gd name="connsiteX60" fmla="*/ 424465 w 5627289"/>
                <a:gd name="connsiteY60" fmla="*/ 817747 h 4117314"/>
                <a:gd name="connsiteX61" fmla="*/ 310165 w 5627289"/>
                <a:gd name="connsiteY61" fmla="*/ 1290187 h 4117314"/>
                <a:gd name="connsiteX62" fmla="*/ 462565 w 5627289"/>
                <a:gd name="connsiteY62" fmla="*/ 1457827 h 4117314"/>
                <a:gd name="connsiteX63" fmla="*/ 729265 w 5627289"/>
                <a:gd name="connsiteY63" fmla="*/ 1366387 h 4117314"/>
                <a:gd name="connsiteX64" fmla="*/ 630205 w 5627289"/>
                <a:gd name="connsiteY64" fmla="*/ 1511167 h 4117314"/>
                <a:gd name="connsiteX65" fmla="*/ 835945 w 5627289"/>
                <a:gd name="connsiteY65" fmla="*/ 1503547 h 4117314"/>
                <a:gd name="connsiteX66" fmla="*/ 645445 w 5627289"/>
                <a:gd name="connsiteY66" fmla="*/ 1663567 h 4117314"/>
                <a:gd name="connsiteX67" fmla="*/ 508285 w 5627289"/>
                <a:gd name="connsiteY67" fmla="*/ 1892167 h 4117314"/>
                <a:gd name="connsiteX68" fmla="*/ 538765 w 5627289"/>
                <a:gd name="connsiteY68" fmla="*/ 2212207 h 4117314"/>
                <a:gd name="connsiteX69" fmla="*/ 592105 w 5627289"/>
                <a:gd name="connsiteY69" fmla="*/ 2349367 h 4117314"/>
                <a:gd name="connsiteX70" fmla="*/ 470185 w 5627289"/>
                <a:gd name="connsiteY70" fmla="*/ 2288407 h 4117314"/>
                <a:gd name="connsiteX71" fmla="*/ 401605 w 5627289"/>
                <a:gd name="connsiteY71" fmla="*/ 2075047 h 4117314"/>
                <a:gd name="connsiteX72" fmla="*/ 386365 w 5627289"/>
                <a:gd name="connsiteY72" fmla="*/ 2257927 h 4117314"/>
                <a:gd name="connsiteX73" fmla="*/ 321595 w 5627289"/>
                <a:gd name="connsiteY73" fmla="*/ 2028057 h 4117314"/>
                <a:gd name="connsiteX74" fmla="*/ 218725 w 5627289"/>
                <a:gd name="connsiteY74" fmla="*/ 1762627 h 4117314"/>
                <a:gd name="connsiteX75" fmla="*/ 12985 w 5627289"/>
                <a:gd name="connsiteY75" fmla="*/ 1381627 h 4117314"/>
                <a:gd name="connsiteX76" fmla="*/ 66325 w 5627289"/>
                <a:gd name="connsiteY76" fmla="*/ 832987 h 4117314"/>
                <a:gd name="connsiteX77" fmla="*/ 432085 w 5627289"/>
                <a:gd name="connsiteY77" fmla="*/ 497707 h 4117314"/>
                <a:gd name="connsiteX78" fmla="*/ 1056925 w 5627289"/>
                <a:gd name="connsiteY78" fmla="*/ 261487 h 4117314"/>
                <a:gd name="connsiteX79" fmla="*/ 1516030 w 5627289"/>
                <a:gd name="connsiteY79" fmla="*/ 244342 h 4117314"/>
                <a:gd name="connsiteX80" fmla="*/ 1885600 w 5627289"/>
                <a:gd name="connsiteY80" fmla="*/ 266250 h 4117314"/>
                <a:gd name="connsiteX81" fmla="*/ 2558065 w 5627289"/>
                <a:gd name="connsiteY81" fmla="*/ 40507 h 4117314"/>
                <a:gd name="connsiteX82" fmla="*/ 3160045 w 5627289"/>
                <a:gd name="connsiteY82" fmla="*/ 17647 h 4117314"/>
                <a:gd name="connsiteX0" fmla="*/ 5540829 w 5627289"/>
                <a:gd name="connsiteY0" fmla="*/ 1876058 h 4076807"/>
                <a:gd name="connsiteX1" fmla="*/ 5484145 w 5627289"/>
                <a:gd name="connsiteY1" fmla="*/ 1927860 h 4076807"/>
                <a:gd name="connsiteX2" fmla="*/ 5177971 w 5627289"/>
                <a:gd name="connsiteY2" fmla="*/ 2296972 h 4076807"/>
                <a:gd name="connsiteX3" fmla="*/ 5202205 w 5627289"/>
                <a:gd name="connsiteY3" fmla="*/ 2247900 h 4076807"/>
                <a:gd name="connsiteX4" fmla="*/ 5362225 w 5627289"/>
                <a:gd name="connsiteY4" fmla="*/ 1897380 h 4076807"/>
                <a:gd name="connsiteX5" fmla="*/ 5141245 w 5627289"/>
                <a:gd name="connsiteY5" fmla="*/ 1607820 h 4076807"/>
                <a:gd name="connsiteX6" fmla="*/ 4981225 w 5627289"/>
                <a:gd name="connsiteY6" fmla="*/ 1470660 h 4076807"/>
                <a:gd name="connsiteX7" fmla="*/ 5194585 w 5627289"/>
                <a:gd name="connsiteY7" fmla="*/ 1485900 h 4076807"/>
                <a:gd name="connsiteX8" fmla="*/ 5118385 w 5627289"/>
                <a:gd name="connsiteY8" fmla="*/ 1440180 h 4076807"/>
                <a:gd name="connsiteX9" fmla="*/ 5339365 w 5627289"/>
                <a:gd name="connsiteY9" fmla="*/ 1402080 h 4076807"/>
                <a:gd name="connsiteX10" fmla="*/ 5514625 w 5627289"/>
                <a:gd name="connsiteY10" fmla="*/ 1249680 h 4076807"/>
                <a:gd name="connsiteX11" fmla="*/ 4295425 w 5627289"/>
                <a:gd name="connsiteY11" fmla="*/ 640080 h 4076807"/>
                <a:gd name="connsiteX12" fmla="*/ 4066825 w 5627289"/>
                <a:gd name="connsiteY12" fmla="*/ 807720 h 4076807"/>
                <a:gd name="connsiteX13" fmla="*/ 4364005 w 5627289"/>
                <a:gd name="connsiteY13" fmla="*/ 1272540 h 4076807"/>
                <a:gd name="connsiteX14" fmla="*/ 4691665 w 5627289"/>
                <a:gd name="connsiteY14" fmla="*/ 1409700 h 4076807"/>
                <a:gd name="connsiteX15" fmla="*/ 4981225 w 5627289"/>
                <a:gd name="connsiteY15" fmla="*/ 1493520 h 4076807"/>
                <a:gd name="connsiteX16" fmla="*/ 5286025 w 5627289"/>
                <a:gd name="connsiteY16" fmla="*/ 1752600 h 4076807"/>
                <a:gd name="connsiteX17" fmla="*/ 5316505 w 5627289"/>
                <a:gd name="connsiteY17" fmla="*/ 2042160 h 4076807"/>
                <a:gd name="connsiteX18" fmla="*/ 5019325 w 5627289"/>
                <a:gd name="connsiteY18" fmla="*/ 2293620 h 4076807"/>
                <a:gd name="connsiteX19" fmla="*/ 4553235 w 5627289"/>
                <a:gd name="connsiteY19" fmla="*/ 2255520 h 4076807"/>
                <a:gd name="connsiteX20" fmla="*/ 4266215 w 5627289"/>
                <a:gd name="connsiteY20" fmla="*/ 1882140 h 4076807"/>
                <a:gd name="connsiteX21" fmla="*/ 4226845 w 5627289"/>
                <a:gd name="connsiteY21" fmla="*/ 1394460 h 4076807"/>
                <a:gd name="connsiteX22" fmla="*/ 4112545 w 5627289"/>
                <a:gd name="connsiteY22" fmla="*/ 1165860 h 4076807"/>
                <a:gd name="connsiteX23" fmla="*/ 3922045 w 5627289"/>
                <a:gd name="connsiteY23" fmla="*/ 960120 h 4076807"/>
                <a:gd name="connsiteX24" fmla="*/ 3762025 w 5627289"/>
                <a:gd name="connsiteY24" fmla="*/ 1615440 h 4076807"/>
                <a:gd name="connsiteX25" fmla="*/ 3571525 w 5627289"/>
                <a:gd name="connsiteY25" fmla="*/ 2026920 h 4076807"/>
                <a:gd name="connsiteX26" fmla="*/ 3563905 w 5627289"/>
                <a:gd name="connsiteY26" fmla="*/ 2712720 h 4076807"/>
                <a:gd name="connsiteX27" fmla="*/ 3403885 w 5627289"/>
                <a:gd name="connsiteY27" fmla="*/ 3124200 h 4076807"/>
                <a:gd name="connsiteX28" fmla="*/ 3335305 w 5627289"/>
                <a:gd name="connsiteY28" fmla="*/ 3634740 h 4076807"/>
                <a:gd name="connsiteX29" fmla="*/ 3480085 w 5627289"/>
                <a:gd name="connsiteY29" fmla="*/ 3977640 h 4076807"/>
                <a:gd name="connsiteX30" fmla="*/ 3441985 w 5627289"/>
                <a:gd name="connsiteY30" fmla="*/ 4000500 h 4076807"/>
                <a:gd name="connsiteX31" fmla="*/ 3205765 w 5627289"/>
                <a:gd name="connsiteY31" fmla="*/ 4023360 h 4076807"/>
                <a:gd name="connsiteX32" fmla="*/ 2923825 w 5627289"/>
                <a:gd name="connsiteY32" fmla="*/ 4076700 h 4076807"/>
                <a:gd name="connsiteX33" fmla="*/ 2679985 w 5627289"/>
                <a:gd name="connsiteY33" fmla="*/ 4008120 h 4076807"/>
                <a:gd name="connsiteX34" fmla="*/ 2466625 w 5627289"/>
                <a:gd name="connsiteY34" fmla="*/ 4038600 h 4076807"/>
                <a:gd name="connsiteX35" fmla="*/ 2367565 w 5627289"/>
                <a:gd name="connsiteY35" fmla="*/ 3992880 h 4076807"/>
                <a:gd name="connsiteX36" fmla="*/ 2474245 w 5627289"/>
                <a:gd name="connsiteY36" fmla="*/ 3703320 h 4076807"/>
                <a:gd name="connsiteX37" fmla="*/ 2481865 w 5627289"/>
                <a:gd name="connsiteY37" fmla="*/ 3291840 h 4076807"/>
                <a:gd name="connsiteX38" fmla="*/ 2375185 w 5627289"/>
                <a:gd name="connsiteY38" fmla="*/ 3032760 h 4076807"/>
                <a:gd name="connsiteX39" fmla="*/ 2230405 w 5627289"/>
                <a:gd name="connsiteY39" fmla="*/ 2628900 h 4076807"/>
                <a:gd name="connsiteX40" fmla="*/ 2253265 w 5627289"/>
                <a:gd name="connsiteY40" fmla="*/ 2148840 h 4076807"/>
                <a:gd name="connsiteX41" fmla="*/ 2177065 w 5627289"/>
                <a:gd name="connsiteY41" fmla="*/ 1813560 h 4076807"/>
                <a:gd name="connsiteX42" fmla="*/ 2077052 w 5627289"/>
                <a:gd name="connsiteY42" fmla="*/ 1653540 h 4076807"/>
                <a:gd name="connsiteX43" fmla="*/ 2003710 w 5627289"/>
                <a:gd name="connsiteY43" fmla="*/ 1315402 h 4076807"/>
                <a:gd name="connsiteX44" fmla="*/ 1948465 w 5627289"/>
                <a:gd name="connsiteY44" fmla="*/ 952500 h 4076807"/>
                <a:gd name="connsiteX45" fmla="*/ 1750345 w 5627289"/>
                <a:gd name="connsiteY45" fmla="*/ 1043940 h 4076807"/>
                <a:gd name="connsiteX46" fmla="*/ 1620805 w 5627289"/>
                <a:gd name="connsiteY46" fmla="*/ 1318260 h 4076807"/>
                <a:gd name="connsiteX47" fmla="*/ 1605565 w 5627289"/>
                <a:gd name="connsiteY47" fmla="*/ 1744980 h 4076807"/>
                <a:gd name="connsiteX48" fmla="*/ 1491265 w 5627289"/>
                <a:gd name="connsiteY48" fmla="*/ 2087880 h 4076807"/>
                <a:gd name="connsiteX49" fmla="*/ 1171225 w 5627289"/>
                <a:gd name="connsiteY49" fmla="*/ 2293620 h 4076807"/>
                <a:gd name="connsiteX50" fmla="*/ 867695 w 5627289"/>
                <a:gd name="connsiteY50" fmla="*/ 2346960 h 4076807"/>
                <a:gd name="connsiteX51" fmla="*/ 538765 w 5627289"/>
                <a:gd name="connsiteY51" fmla="*/ 2179320 h 4076807"/>
                <a:gd name="connsiteX52" fmla="*/ 538765 w 5627289"/>
                <a:gd name="connsiteY52" fmla="*/ 1767840 h 4076807"/>
                <a:gd name="connsiteX53" fmla="*/ 904525 w 5627289"/>
                <a:gd name="connsiteY53" fmla="*/ 1478280 h 4076807"/>
                <a:gd name="connsiteX54" fmla="*/ 1201705 w 5627289"/>
                <a:gd name="connsiteY54" fmla="*/ 1409700 h 4076807"/>
                <a:gd name="connsiteX55" fmla="*/ 1460785 w 5627289"/>
                <a:gd name="connsiteY55" fmla="*/ 1272540 h 4076807"/>
                <a:gd name="connsiteX56" fmla="*/ 1719865 w 5627289"/>
                <a:gd name="connsiteY56" fmla="*/ 899160 h 4076807"/>
                <a:gd name="connsiteX57" fmla="*/ 1796065 w 5627289"/>
                <a:gd name="connsiteY57" fmla="*/ 784860 h 4076807"/>
                <a:gd name="connsiteX58" fmla="*/ 1498885 w 5627289"/>
                <a:gd name="connsiteY58" fmla="*/ 632460 h 4076807"/>
                <a:gd name="connsiteX59" fmla="*/ 1018825 w 5627289"/>
                <a:gd name="connsiteY59" fmla="*/ 556260 h 4076807"/>
                <a:gd name="connsiteX60" fmla="*/ 424465 w 5627289"/>
                <a:gd name="connsiteY60" fmla="*/ 777240 h 4076807"/>
                <a:gd name="connsiteX61" fmla="*/ 310165 w 5627289"/>
                <a:gd name="connsiteY61" fmla="*/ 1249680 h 4076807"/>
                <a:gd name="connsiteX62" fmla="*/ 462565 w 5627289"/>
                <a:gd name="connsiteY62" fmla="*/ 1417320 h 4076807"/>
                <a:gd name="connsiteX63" fmla="*/ 729265 w 5627289"/>
                <a:gd name="connsiteY63" fmla="*/ 1325880 h 4076807"/>
                <a:gd name="connsiteX64" fmla="*/ 630205 w 5627289"/>
                <a:gd name="connsiteY64" fmla="*/ 1470660 h 4076807"/>
                <a:gd name="connsiteX65" fmla="*/ 835945 w 5627289"/>
                <a:gd name="connsiteY65" fmla="*/ 1463040 h 4076807"/>
                <a:gd name="connsiteX66" fmla="*/ 645445 w 5627289"/>
                <a:gd name="connsiteY66" fmla="*/ 1623060 h 4076807"/>
                <a:gd name="connsiteX67" fmla="*/ 508285 w 5627289"/>
                <a:gd name="connsiteY67" fmla="*/ 1851660 h 4076807"/>
                <a:gd name="connsiteX68" fmla="*/ 538765 w 5627289"/>
                <a:gd name="connsiteY68" fmla="*/ 2171700 h 4076807"/>
                <a:gd name="connsiteX69" fmla="*/ 592105 w 5627289"/>
                <a:gd name="connsiteY69" fmla="*/ 2308860 h 4076807"/>
                <a:gd name="connsiteX70" fmla="*/ 470185 w 5627289"/>
                <a:gd name="connsiteY70" fmla="*/ 2247900 h 4076807"/>
                <a:gd name="connsiteX71" fmla="*/ 401605 w 5627289"/>
                <a:gd name="connsiteY71" fmla="*/ 2034540 h 4076807"/>
                <a:gd name="connsiteX72" fmla="*/ 386365 w 5627289"/>
                <a:gd name="connsiteY72" fmla="*/ 2217420 h 4076807"/>
                <a:gd name="connsiteX73" fmla="*/ 321595 w 5627289"/>
                <a:gd name="connsiteY73" fmla="*/ 1987550 h 4076807"/>
                <a:gd name="connsiteX74" fmla="*/ 218725 w 5627289"/>
                <a:gd name="connsiteY74" fmla="*/ 1722120 h 4076807"/>
                <a:gd name="connsiteX75" fmla="*/ 12985 w 5627289"/>
                <a:gd name="connsiteY75" fmla="*/ 1341120 h 4076807"/>
                <a:gd name="connsiteX76" fmla="*/ 66325 w 5627289"/>
                <a:gd name="connsiteY76" fmla="*/ 792480 h 4076807"/>
                <a:gd name="connsiteX77" fmla="*/ 432085 w 5627289"/>
                <a:gd name="connsiteY77" fmla="*/ 457200 h 4076807"/>
                <a:gd name="connsiteX78" fmla="*/ 1056925 w 5627289"/>
                <a:gd name="connsiteY78" fmla="*/ 220980 h 4076807"/>
                <a:gd name="connsiteX79" fmla="*/ 1516030 w 5627289"/>
                <a:gd name="connsiteY79" fmla="*/ 203835 h 4076807"/>
                <a:gd name="connsiteX80" fmla="*/ 1885600 w 5627289"/>
                <a:gd name="connsiteY80" fmla="*/ 225743 h 4076807"/>
                <a:gd name="connsiteX81" fmla="*/ 2558065 w 5627289"/>
                <a:gd name="connsiteY81" fmla="*/ 0 h 4076807"/>
                <a:gd name="connsiteX0" fmla="*/ 5540829 w 5627289"/>
                <a:gd name="connsiteY0" fmla="*/ 1679889 h 3880638"/>
                <a:gd name="connsiteX1" fmla="*/ 5484145 w 5627289"/>
                <a:gd name="connsiteY1" fmla="*/ 1731691 h 3880638"/>
                <a:gd name="connsiteX2" fmla="*/ 5177971 w 5627289"/>
                <a:gd name="connsiteY2" fmla="*/ 2100803 h 3880638"/>
                <a:gd name="connsiteX3" fmla="*/ 5202205 w 5627289"/>
                <a:gd name="connsiteY3" fmla="*/ 2051731 h 3880638"/>
                <a:gd name="connsiteX4" fmla="*/ 5362225 w 5627289"/>
                <a:gd name="connsiteY4" fmla="*/ 1701211 h 3880638"/>
                <a:gd name="connsiteX5" fmla="*/ 5141245 w 5627289"/>
                <a:gd name="connsiteY5" fmla="*/ 1411651 h 3880638"/>
                <a:gd name="connsiteX6" fmla="*/ 4981225 w 5627289"/>
                <a:gd name="connsiteY6" fmla="*/ 1274491 h 3880638"/>
                <a:gd name="connsiteX7" fmla="*/ 5194585 w 5627289"/>
                <a:gd name="connsiteY7" fmla="*/ 1289731 h 3880638"/>
                <a:gd name="connsiteX8" fmla="*/ 5118385 w 5627289"/>
                <a:gd name="connsiteY8" fmla="*/ 1244011 h 3880638"/>
                <a:gd name="connsiteX9" fmla="*/ 5339365 w 5627289"/>
                <a:gd name="connsiteY9" fmla="*/ 1205911 h 3880638"/>
                <a:gd name="connsiteX10" fmla="*/ 5514625 w 5627289"/>
                <a:gd name="connsiteY10" fmla="*/ 1053511 h 3880638"/>
                <a:gd name="connsiteX11" fmla="*/ 4295425 w 5627289"/>
                <a:gd name="connsiteY11" fmla="*/ 443911 h 3880638"/>
                <a:gd name="connsiteX12" fmla="*/ 4066825 w 5627289"/>
                <a:gd name="connsiteY12" fmla="*/ 611551 h 3880638"/>
                <a:gd name="connsiteX13" fmla="*/ 4364005 w 5627289"/>
                <a:gd name="connsiteY13" fmla="*/ 1076371 h 3880638"/>
                <a:gd name="connsiteX14" fmla="*/ 4691665 w 5627289"/>
                <a:gd name="connsiteY14" fmla="*/ 1213531 h 3880638"/>
                <a:gd name="connsiteX15" fmla="*/ 4981225 w 5627289"/>
                <a:gd name="connsiteY15" fmla="*/ 1297351 h 3880638"/>
                <a:gd name="connsiteX16" fmla="*/ 5286025 w 5627289"/>
                <a:gd name="connsiteY16" fmla="*/ 1556431 h 3880638"/>
                <a:gd name="connsiteX17" fmla="*/ 5316505 w 5627289"/>
                <a:gd name="connsiteY17" fmla="*/ 1845991 h 3880638"/>
                <a:gd name="connsiteX18" fmla="*/ 5019325 w 5627289"/>
                <a:gd name="connsiteY18" fmla="*/ 2097451 h 3880638"/>
                <a:gd name="connsiteX19" fmla="*/ 4553235 w 5627289"/>
                <a:gd name="connsiteY19" fmla="*/ 2059351 h 3880638"/>
                <a:gd name="connsiteX20" fmla="*/ 4266215 w 5627289"/>
                <a:gd name="connsiteY20" fmla="*/ 1685971 h 3880638"/>
                <a:gd name="connsiteX21" fmla="*/ 4226845 w 5627289"/>
                <a:gd name="connsiteY21" fmla="*/ 1198291 h 3880638"/>
                <a:gd name="connsiteX22" fmla="*/ 4112545 w 5627289"/>
                <a:gd name="connsiteY22" fmla="*/ 969691 h 3880638"/>
                <a:gd name="connsiteX23" fmla="*/ 3922045 w 5627289"/>
                <a:gd name="connsiteY23" fmla="*/ 763951 h 3880638"/>
                <a:gd name="connsiteX24" fmla="*/ 3762025 w 5627289"/>
                <a:gd name="connsiteY24" fmla="*/ 1419271 h 3880638"/>
                <a:gd name="connsiteX25" fmla="*/ 3571525 w 5627289"/>
                <a:gd name="connsiteY25" fmla="*/ 1830751 h 3880638"/>
                <a:gd name="connsiteX26" fmla="*/ 3563905 w 5627289"/>
                <a:gd name="connsiteY26" fmla="*/ 2516551 h 3880638"/>
                <a:gd name="connsiteX27" fmla="*/ 3403885 w 5627289"/>
                <a:gd name="connsiteY27" fmla="*/ 2928031 h 3880638"/>
                <a:gd name="connsiteX28" fmla="*/ 3335305 w 5627289"/>
                <a:gd name="connsiteY28" fmla="*/ 3438571 h 3880638"/>
                <a:gd name="connsiteX29" fmla="*/ 3480085 w 5627289"/>
                <a:gd name="connsiteY29" fmla="*/ 3781471 h 3880638"/>
                <a:gd name="connsiteX30" fmla="*/ 3441985 w 5627289"/>
                <a:gd name="connsiteY30" fmla="*/ 3804331 h 3880638"/>
                <a:gd name="connsiteX31" fmla="*/ 3205765 w 5627289"/>
                <a:gd name="connsiteY31" fmla="*/ 3827191 h 3880638"/>
                <a:gd name="connsiteX32" fmla="*/ 2923825 w 5627289"/>
                <a:gd name="connsiteY32" fmla="*/ 3880531 h 3880638"/>
                <a:gd name="connsiteX33" fmla="*/ 2679985 w 5627289"/>
                <a:gd name="connsiteY33" fmla="*/ 3811951 h 3880638"/>
                <a:gd name="connsiteX34" fmla="*/ 2466625 w 5627289"/>
                <a:gd name="connsiteY34" fmla="*/ 3842431 h 3880638"/>
                <a:gd name="connsiteX35" fmla="*/ 2367565 w 5627289"/>
                <a:gd name="connsiteY35" fmla="*/ 3796711 h 3880638"/>
                <a:gd name="connsiteX36" fmla="*/ 2474245 w 5627289"/>
                <a:gd name="connsiteY36" fmla="*/ 3507151 h 3880638"/>
                <a:gd name="connsiteX37" fmla="*/ 2481865 w 5627289"/>
                <a:gd name="connsiteY37" fmla="*/ 3095671 h 3880638"/>
                <a:gd name="connsiteX38" fmla="*/ 2375185 w 5627289"/>
                <a:gd name="connsiteY38" fmla="*/ 2836591 h 3880638"/>
                <a:gd name="connsiteX39" fmla="*/ 2230405 w 5627289"/>
                <a:gd name="connsiteY39" fmla="*/ 2432731 h 3880638"/>
                <a:gd name="connsiteX40" fmla="*/ 2253265 w 5627289"/>
                <a:gd name="connsiteY40" fmla="*/ 1952671 h 3880638"/>
                <a:gd name="connsiteX41" fmla="*/ 2177065 w 5627289"/>
                <a:gd name="connsiteY41" fmla="*/ 1617391 h 3880638"/>
                <a:gd name="connsiteX42" fmla="*/ 2077052 w 5627289"/>
                <a:gd name="connsiteY42" fmla="*/ 1457371 h 3880638"/>
                <a:gd name="connsiteX43" fmla="*/ 2003710 w 5627289"/>
                <a:gd name="connsiteY43" fmla="*/ 1119233 h 3880638"/>
                <a:gd name="connsiteX44" fmla="*/ 1948465 w 5627289"/>
                <a:gd name="connsiteY44" fmla="*/ 756331 h 3880638"/>
                <a:gd name="connsiteX45" fmla="*/ 1750345 w 5627289"/>
                <a:gd name="connsiteY45" fmla="*/ 847771 h 3880638"/>
                <a:gd name="connsiteX46" fmla="*/ 1620805 w 5627289"/>
                <a:gd name="connsiteY46" fmla="*/ 1122091 h 3880638"/>
                <a:gd name="connsiteX47" fmla="*/ 1605565 w 5627289"/>
                <a:gd name="connsiteY47" fmla="*/ 1548811 h 3880638"/>
                <a:gd name="connsiteX48" fmla="*/ 1491265 w 5627289"/>
                <a:gd name="connsiteY48" fmla="*/ 1891711 h 3880638"/>
                <a:gd name="connsiteX49" fmla="*/ 1171225 w 5627289"/>
                <a:gd name="connsiteY49" fmla="*/ 2097451 h 3880638"/>
                <a:gd name="connsiteX50" fmla="*/ 867695 w 5627289"/>
                <a:gd name="connsiteY50" fmla="*/ 2150791 h 3880638"/>
                <a:gd name="connsiteX51" fmla="*/ 538765 w 5627289"/>
                <a:gd name="connsiteY51" fmla="*/ 1983151 h 3880638"/>
                <a:gd name="connsiteX52" fmla="*/ 538765 w 5627289"/>
                <a:gd name="connsiteY52" fmla="*/ 1571671 h 3880638"/>
                <a:gd name="connsiteX53" fmla="*/ 904525 w 5627289"/>
                <a:gd name="connsiteY53" fmla="*/ 1282111 h 3880638"/>
                <a:gd name="connsiteX54" fmla="*/ 1201705 w 5627289"/>
                <a:gd name="connsiteY54" fmla="*/ 1213531 h 3880638"/>
                <a:gd name="connsiteX55" fmla="*/ 1460785 w 5627289"/>
                <a:gd name="connsiteY55" fmla="*/ 1076371 h 3880638"/>
                <a:gd name="connsiteX56" fmla="*/ 1719865 w 5627289"/>
                <a:gd name="connsiteY56" fmla="*/ 702991 h 3880638"/>
                <a:gd name="connsiteX57" fmla="*/ 1796065 w 5627289"/>
                <a:gd name="connsiteY57" fmla="*/ 588691 h 3880638"/>
                <a:gd name="connsiteX58" fmla="*/ 1498885 w 5627289"/>
                <a:gd name="connsiteY58" fmla="*/ 436291 h 3880638"/>
                <a:gd name="connsiteX59" fmla="*/ 1018825 w 5627289"/>
                <a:gd name="connsiteY59" fmla="*/ 360091 h 3880638"/>
                <a:gd name="connsiteX60" fmla="*/ 424465 w 5627289"/>
                <a:gd name="connsiteY60" fmla="*/ 581071 h 3880638"/>
                <a:gd name="connsiteX61" fmla="*/ 310165 w 5627289"/>
                <a:gd name="connsiteY61" fmla="*/ 1053511 h 3880638"/>
                <a:gd name="connsiteX62" fmla="*/ 462565 w 5627289"/>
                <a:gd name="connsiteY62" fmla="*/ 1221151 h 3880638"/>
                <a:gd name="connsiteX63" fmla="*/ 729265 w 5627289"/>
                <a:gd name="connsiteY63" fmla="*/ 1129711 h 3880638"/>
                <a:gd name="connsiteX64" fmla="*/ 630205 w 5627289"/>
                <a:gd name="connsiteY64" fmla="*/ 1274491 h 3880638"/>
                <a:gd name="connsiteX65" fmla="*/ 835945 w 5627289"/>
                <a:gd name="connsiteY65" fmla="*/ 1266871 h 3880638"/>
                <a:gd name="connsiteX66" fmla="*/ 645445 w 5627289"/>
                <a:gd name="connsiteY66" fmla="*/ 1426891 h 3880638"/>
                <a:gd name="connsiteX67" fmla="*/ 508285 w 5627289"/>
                <a:gd name="connsiteY67" fmla="*/ 1655491 h 3880638"/>
                <a:gd name="connsiteX68" fmla="*/ 538765 w 5627289"/>
                <a:gd name="connsiteY68" fmla="*/ 1975531 h 3880638"/>
                <a:gd name="connsiteX69" fmla="*/ 592105 w 5627289"/>
                <a:gd name="connsiteY69" fmla="*/ 2112691 h 3880638"/>
                <a:gd name="connsiteX70" fmla="*/ 470185 w 5627289"/>
                <a:gd name="connsiteY70" fmla="*/ 2051731 h 3880638"/>
                <a:gd name="connsiteX71" fmla="*/ 401605 w 5627289"/>
                <a:gd name="connsiteY71" fmla="*/ 1838371 h 3880638"/>
                <a:gd name="connsiteX72" fmla="*/ 386365 w 5627289"/>
                <a:gd name="connsiteY72" fmla="*/ 2021251 h 3880638"/>
                <a:gd name="connsiteX73" fmla="*/ 321595 w 5627289"/>
                <a:gd name="connsiteY73" fmla="*/ 1791381 h 3880638"/>
                <a:gd name="connsiteX74" fmla="*/ 218725 w 5627289"/>
                <a:gd name="connsiteY74" fmla="*/ 1525951 h 3880638"/>
                <a:gd name="connsiteX75" fmla="*/ 12985 w 5627289"/>
                <a:gd name="connsiteY75" fmla="*/ 1144951 h 3880638"/>
                <a:gd name="connsiteX76" fmla="*/ 66325 w 5627289"/>
                <a:gd name="connsiteY76" fmla="*/ 596311 h 3880638"/>
                <a:gd name="connsiteX77" fmla="*/ 432085 w 5627289"/>
                <a:gd name="connsiteY77" fmla="*/ 261031 h 3880638"/>
                <a:gd name="connsiteX78" fmla="*/ 1056925 w 5627289"/>
                <a:gd name="connsiteY78" fmla="*/ 24811 h 3880638"/>
                <a:gd name="connsiteX79" fmla="*/ 1516030 w 5627289"/>
                <a:gd name="connsiteY79" fmla="*/ 7666 h 3880638"/>
                <a:gd name="connsiteX80" fmla="*/ 1885600 w 5627289"/>
                <a:gd name="connsiteY80" fmla="*/ 29574 h 3880638"/>
                <a:gd name="connsiteX0" fmla="*/ 5540829 w 5627289"/>
                <a:gd name="connsiteY0" fmla="*/ 1679889 h 3880638"/>
                <a:gd name="connsiteX1" fmla="*/ 5484145 w 5627289"/>
                <a:gd name="connsiteY1" fmla="*/ 1731691 h 3880638"/>
                <a:gd name="connsiteX2" fmla="*/ 5177971 w 5627289"/>
                <a:gd name="connsiteY2" fmla="*/ 2100803 h 3880638"/>
                <a:gd name="connsiteX3" fmla="*/ 5202205 w 5627289"/>
                <a:gd name="connsiteY3" fmla="*/ 2051731 h 3880638"/>
                <a:gd name="connsiteX4" fmla="*/ 5362225 w 5627289"/>
                <a:gd name="connsiteY4" fmla="*/ 1701211 h 3880638"/>
                <a:gd name="connsiteX5" fmla="*/ 5141245 w 5627289"/>
                <a:gd name="connsiteY5" fmla="*/ 1411651 h 3880638"/>
                <a:gd name="connsiteX6" fmla="*/ 4981225 w 5627289"/>
                <a:gd name="connsiteY6" fmla="*/ 1274491 h 3880638"/>
                <a:gd name="connsiteX7" fmla="*/ 5194585 w 5627289"/>
                <a:gd name="connsiteY7" fmla="*/ 1289731 h 3880638"/>
                <a:gd name="connsiteX8" fmla="*/ 5118385 w 5627289"/>
                <a:gd name="connsiteY8" fmla="*/ 1244011 h 3880638"/>
                <a:gd name="connsiteX9" fmla="*/ 5339365 w 5627289"/>
                <a:gd name="connsiteY9" fmla="*/ 1205911 h 3880638"/>
                <a:gd name="connsiteX10" fmla="*/ 5514625 w 5627289"/>
                <a:gd name="connsiteY10" fmla="*/ 1053511 h 3880638"/>
                <a:gd name="connsiteX11" fmla="*/ 4295425 w 5627289"/>
                <a:gd name="connsiteY11" fmla="*/ 443911 h 3880638"/>
                <a:gd name="connsiteX12" fmla="*/ 4066825 w 5627289"/>
                <a:gd name="connsiteY12" fmla="*/ 611551 h 3880638"/>
                <a:gd name="connsiteX13" fmla="*/ 4364005 w 5627289"/>
                <a:gd name="connsiteY13" fmla="*/ 1076371 h 3880638"/>
                <a:gd name="connsiteX14" fmla="*/ 4691665 w 5627289"/>
                <a:gd name="connsiteY14" fmla="*/ 1213531 h 3880638"/>
                <a:gd name="connsiteX15" fmla="*/ 4981225 w 5627289"/>
                <a:gd name="connsiteY15" fmla="*/ 1297351 h 3880638"/>
                <a:gd name="connsiteX16" fmla="*/ 5286025 w 5627289"/>
                <a:gd name="connsiteY16" fmla="*/ 1556431 h 3880638"/>
                <a:gd name="connsiteX17" fmla="*/ 5316505 w 5627289"/>
                <a:gd name="connsiteY17" fmla="*/ 1845991 h 3880638"/>
                <a:gd name="connsiteX18" fmla="*/ 5019325 w 5627289"/>
                <a:gd name="connsiteY18" fmla="*/ 2097451 h 3880638"/>
                <a:gd name="connsiteX19" fmla="*/ 4553235 w 5627289"/>
                <a:gd name="connsiteY19" fmla="*/ 2059351 h 3880638"/>
                <a:gd name="connsiteX20" fmla="*/ 4266215 w 5627289"/>
                <a:gd name="connsiteY20" fmla="*/ 1685971 h 3880638"/>
                <a:gd name="connsiteX21" fmla="*/ 4226845 w 5627289"/>
                <a:gd name="connsiteY21" fmla="*/ 1198291 h 3880638"/>
                <a:gd name="connsiteX22" fmla="*/ 4112545 w 5627289"/>
                <a:gd name="connsiteY22" fmla="*/ 969691 h 3880638"/>
                <a:gd name="connsiteX23" fmla="*/ 3922045 w 5627289"/>
                <a:gd name="connsiteY23" fmla="*/ 763951 h 3880638"/>
                <a:gd name="connsiteX24" fmla="*/ 3762025 w 5627289"/>
                <a:gd name="connsiteY24" fmla="*/ 1419271 h 3880638"/>
                <a:gd name="connsiteX25" fmla="*/ 3571525 w 5627289"/>
                <a:gd name="connsiteY25" fmla="*/ 1830751 h 3880638"/>
                <a:gd name="connsiteX26" fmla="*/ 3563905 w 5627289"/>
                <a:gd name="connsiteY26" fmla="*/ 2516551 h 3880638"/>
                <a:gd name="connsiteX27" fmla="*/ 3403885 w 5627289"/>
                <a:gd name="connsiteY27" fmla="*/ 2928031 h 3880638"/>
                <a:gd name="connsiteX28" fmla="*/ 3335305 w 5627289"/>
                <a:gd name="connsiteY28" fmla="*/ 3438571 h 3880638"/>
                <a:gd name="connsiteX29" fmla="*/ 3480085 w 5627289"/>
                <a:gd name="connsiteY29" fmla="*/ 3781471 h 3880638"/>
                <a:gd name="connsiteX30" fmla="*/ 3441985 w 5627289"/>
                <a:gd name="connsiteY30" fmla="*/ 3804331 h 3880638"/>
                <a:gd name="connsiteX31" fmla="*/ 3205765 w 5627289"/>
                <a:gd name="connsiteY31" fmla="*/ 3827191 h 3880638"/>
                <a:gd name="connsiteX32" fmla="*/ 2923825 w 5627289"/>
                <a:gd name="connsiteY32" fmla="*/ 3880531 h 3880638"/>
                <a:gd name="connsiteX33" fmla="*/ 2679985 w 5627289"/>
                <a:gd name="connsiteY33" fmla="*/ 3811951 h 3880638"/>
                <a:gd name="connsiteX34" fmla="*/ 2466625 w 5627289"/>
                <a:gd name="connsiteY34" fmla="*/ 3842431 h 3880638"/>
                <a:gd name="connsiteX35" fmla="*/ 2367565 w 5627289"/>
                <a:gd name="connsiteY35" fmla="*/ 3796711 h 3880638"/>
                <a:gd name="connsiteX36" fmla="*/ 2474245 w 5627289"/>
                <a:gd name="connsiteY36" fmla="*/ 3507151 h 3880638"/>
                <a:gd name="connsiteX37" fmla="*/ 2481865 w 5627289"/>
                <a:gd name="connsiteY37" fmla="*/ 3095671 h 3880638"/>
                <a:gd name="connsiteX38" fmla="*/ 2375185 w 5627289"/>
                <a:gd name="connsiteY38" fmla="*/ 2836591 h 3880638"/>
                <a:gd name="connsiteX39" fmla="*/ 2230405 w 5627289"/>
                <a:gd name="connsiteY39" fmla="*/ 2432731 h 3880638"/>
                <a:gd name="connsiteX40" fmla="*/ 2253265 w 5627289"/>
                <a:gd name="connsiteY40" fmla="*/ 1952671 h 3880638"/>
                <a:gd name="connsiteX41" fmla="*/ 2177065 w 5627289"/>
                <a:gd name="connsiteY41" fmla="*/ 1617391 h 3880638"/>
                <a:gd name="connsiteX42" fmla="*/ 2077052 w 5627289"/>
                <a:gd name="connsiteY42" fmla="*/ 1457371 h 3880638"/>
                <a:gd name="connsiteX43" fmla="*/ 2003710 w 5627289"/>
                <a:gd name="connsiteY43" fmla="*/ 1119233 h 3880638"/>
                <a:gd name="connsiteX44" fmla="*/ 1948465 w 5627289"/>
                <a:gd name="connsiteY44" fmla="*/ 756331 h 3880638"/>
                <a:gd name="connsiteX45" fmla="*/ 1750345 w 5627289"/>
                <a:gd name="connsiteY45" fmla="*/ 847771 h 3880638"/>
                <a:gd name="connsiteX46" fmla="*/ 1620805 w 5627289"/>
                <a:gd name="connsiteY46" fmla="*/ 1122091 h 3880638"/>
                <a:gd name="connsiteX47" fmla="*/ 1605565 w 5627289"/>
                <a:gd name="connsiteY47" fmla="*/ 1548811 h 3880638"/>
                <a:gd name="connsiteX48" fmla="*/ 1491265 w 5627289"/>
                <a:gd name="connsiteY48" fmla="*/ 1891711 h 3880638"/>
                <a:gd name="connsiteX49" fmla="*/ 1171225 w 5627289"/>
                <a:gd name="connsiteY49" fmla="*/ 2097451 h 3880638"/>
                <a:gd name="connsiteX50" fmla="*/ 867695 w 5627289"/>
                <a:gd name="connsiteY50" fmla="*/ 2150791 h 3880638"/>
                <a:gd name="connsiteX51" fmla="*/ 538765 w 5627289"/>
                <a:gd name="connsiteY51" fmla="*/ 1983151 h 3880638"/>
                <a:gd name="connsiteX52" fmla="*/ 538765 w 5627289"/>
                <a:gd name="connsiteY52" fmla="*/ 1571671 h 3880638"/>
                <a:gd name="connsiteX53" fmla="*/ 904525 w 5627289"/>
                <a:gd name="connsiteY53" fmla="*/ 1282111 h 3880638"/>
                <a:gd name="connsiteX54" fmla="*/ 1201705 w 5627289"/>
                <a:gd name="connsiteY54" fmla="*/ 1213531 h 3880638"/>
                <a:gd name="connsiteX55" fmla="*/ 1460785 w 5627289"/>
                <a:gd name="connsiteY55" fmla="*/ 1076371 h 3880638"/>
                <a:gd name="connsiteX56" fmla="*/ 1719865 w 5627289"/>
                <a:gd name="connsiteY56" fmla="*/ 702991 h 3880638"/>
                <a:gd name="connsiteX57" fmla="*/ 1796065 w 5627289"/>
                <a:gd name="connsiteY57" fmla="*/ 588691 h 3880638"/>
                <a:gd name="connsiteX58" fmla="*/ 1498885 w 5627289"/>
                <a:gd name="connsiteY58" fmla="*/ 436291 h 3880638"/>
                <a:gd name="connsiteX59" fmla="*/ 1018825 w 5627289"/>
                <a:gd name="connsiteY59" fmla="*/ 360091 h 3880638"/>
                <a:gd name="connsiteX60" fmla="*/ 424465 w 5627289"/>
                <a:gd name="connsiteY60" fmla="*/ 581071 h 3880638"/>
                <a:gd name="connsiteX61" fmla="*/ 310165 w 5627289"/>
                <a:gd name="connsiteY61" fmla="*/ 1053511 h 3880638"/>
                <a:gd name="connsiteX62" fmla="*/ 462565 w 5627289"/>
                <a:gd name="connsiteY62" fmla="*/ 1221151 h 3880638"/>
                <a:gd name="connsiteX63" fmla="*/ 729265 w 5627289"/>
                <a:gd name="connsiteY63" fmla="*/ 1129711 h 3880638"/>
                <a:gd name="connsiteX64" fmla="*/ 630205 w 5627289"/>
                <a:gd name="connsiteY64" fmla="*/ 1274491 h 3880638"/>
                <a:gd name="connsiteX65" fmla="*/ 835945 w 5627289"/>
                <a:gd name="connsiteY65" fmla="*/ 1266871 h 3880638"/>
                <a:gd name="connsiteX66" fmla="*/ 645445 w 5627289"/>
                <a:gd name="connsiteY66" fmla="*/ 1426891 h 3880638"/>
                <a:gd name="connsiteX67" fmla="*/ 508285 w 5627289"/>
                <a:gd name="connsiteY67" fmla="*/ 1655491 h 3880638"/>
                <a:gd name="connsiteX68" fmla="*/ 538765 w 5627289"/>
                <a:gd name="connsiteY68" fmla="*/ 1975531 h 3880638"/>
                <a:gd name="connsiteX69" fmla="*/ 592105 w 5627289"/>
                <a:gd name="connsiteY69" fmla="*/ 2112691 h 3880638"/>
                <a:gd name="connsiteX70" fmla="*/ 470185 w 5627289"/>
                <a:gd name="connsiteY70" fmla="*/ 2051731 h 3880638"/>
                <a:gd name="connsiteX71" fmla="*/ 401605 w 5627289"/>
                <a:gd name="connsiteY71" fmla="*/ 1838371 h 3880638"/>
                <a:gd name="connsiteX72" fmla="*/ 386365 w 5627289"/>
                <a:gd name="connsiteY72" fmla="*/ 2021251 h 3880638"/>
                <a:gd name="connsiteX73" fmla="*/ 321595 w 5627289"/>
                <a:gd name="connsiteY73" fmla="*/ 1791381 h 3880638"/>
                <a:gd name="connsiteX74" fmla="*/ 218725 w 5627289"/>
                <a:gd name="connsiteY74" fmla="*/ 1525951 h 3880638"/>
                <a:gd name="connsiteX75" fmla="*/ 12985 w 5627289"/>
                <a:gd name="connsiteY75" fmla="*/ 1144951 h 3880638"/>
                <a:gd name="connsiteX76" fmla="*/ 66325 w 5627289"/>
                <a:gd name="connsiteY76" fmla="*/ 596311 h 3880638"/>
                <a:gd name="connsiteX77" fmla="*/ 432085 w 5627289"/>
                <a:gd name="connsiteY77" fmla="*/ 261031 h 3880638"/>
                <a:gd name="connsiteX78" fmla="*/ 1056925 w 5627289"/>
                <a:gd name="connsiteY78" fmla="*/ 24811 h 3880638"/>
                <a:gd name="connsiteX79" fmla="*/ 1516030 w 5627289"/>
                <a:gd name="connsiteY79" fmla="*/ 7666 h 3880638"/>
                <a:gd name="connsiteX0" fmla="*/ 5540829 w 5627289"/>
                <a:gd name="connsiteY0" fmla="*/ 1655078 h 3855827"/>
                <a:gd name="connsiteX1" fmla="*/ 5484145 w 5627289"/>
                <a:gd name="connsiteY1" fmla="*/ 1706880 h 3855827"/>
                <a:gd name="connsiteX2" fmla="*/ 5177971 w 5627289"/>
                <a:gd name="connsiteY2" fmla="*/ 2075992 h 3855827"/>
                <a:gd name="connsiteX3" fmla="*/ 5202205 w 5627289"/>
                <a:gd name="connsiteY3" fmla="*/ 2026920 h 3855827"/>
                <a:gd name="connsiteX4" fmla="*/ 5362225 w 5627289"/>
                <a:gd name="connsiteY4" fmla="*/ 1676400 h 3855827"/>
                <a:gd name="connsiteX5" fmla="*/ 5141245 w 5627289"/>
                <a:gd name="connsiteY5" fmla="*/ 1386840 h 3855827"/>
                <a:gd name="connsiteX6" fmla="*/ 4981225 w 5627289"/>
                <a:gd name="connsiteY6" fmla="*/ 1249680 h 3855827"/>
                <a:gd name="connsiteX7" fmla="*/ 5194585 w 5627289"/>
                <a:gd name="connsiteY7" fmla="*/ 1264920 h 3855827"/>
                <a:gd name="connsiteX8" fmla="*/ 5118385 w 5627289"/>
                <a:gd name="connsiteY8" fmla="*/ 1219200 h 3855827"/>
                <a:gd name="connsiteX9" fmla="*/ 5339365 w 5627289"/>
                <a:gd name="connsiteY9" fmla="*/ 1181100 h 3855827"/>
                <a:gd name="connsiteX10" fmla="*/ 5514625 w 5627289"/>
                <a:gd name="connsiteY10" fmla="*/ 1028700 h 3855827"/>
                <a:gd name="connsiteX11" fmla="*/ 4295425 w 5627289"/>
                <a:gd name="connsiteY11" fmla="*/ 419100 h 3855827"/>
                <a:gd name="connsiteX12" fmla="*/ 4066825 w 5627289"/>
                <a:gd name="connsiteY12" fmla="*/ 586740 h 3855827"/>
                <a:gd name="connsiteX13" fmla="*/ 4364005 w 5627289"/>
                <a:gd name="connsiteY13" fmla="*/ 1051560 h 3855827"/>
                <a:gd name="connsiteX14" fmla="*/ 4691665 w 5627289"/>
                <a:gd name="connsiteY14" fmla="*/ 1188720 h 3855827"/>
                <a:gd name="connsiteX15" fmla="*/ 4981225 w 5627289"/>
                <a:gd name="connsiteY15" fmla="*/ 1272540 h 3855827"/>
                <a:gd name="connsiteX16" fmla="*/ 5286025 w 5627289"/>
                <a:gd name="connsiteY16" fmla="*/ 1531620 h 3855827"/>
                <a:gd name="connsiteX17" fmla="*/ 5316505 w 5627289"/>
                <a:gd name="connsiteY17" fmla="*/ 1821180 h 3855827"/>
                <a:gd name="connsiteX18" fmla="*/ 5019325 w 5627289"/>
                <a:gd name="connsiteY18" fmla="*/ 2072640 h 3855827"/>
                <a:gd name="connsiteX19" fmla="*/ 4553235 w 5627289"/>
                <a:gd name="connsiteY19" fmla="*/ 2034540 h 3855827"/>
                <a:gd name="connsiteX20" fmla="*/ 4266215 w 5627289"/>
                <a:gd name="connsiteY20" fmla="*/ 1661160 h 3855827"/>
                <a:gd name="connsiteX21" fmla="*/ 4226845 w 5627289"/>
                <a:gd name="connsiteY21" fmla="*/ 1173480 h 3855827"/>
                <a:gd name="connsiteX22" fmla="*/ 4112545 w 5627289"/>
                <a:gd name="connsiteY22" fmla="*/ 944880 h 3855827"/>
                <a:gd name="connsiteX23" fmla="*/ 3922045 w 5627289"/>
                <a:gd name="connsiteY23" fmla="*/ 739140 h 3855827"/>
                <a:gd name="connsiteX24" fmla="*/ 3762025 w 5627289"/>
                <a:gd name="connsiteY24" fmla="*/ 1394460 h 3855827"/>
                <a:gd name="connsiteX25" fmla="*/ 3571525 w 5627289"/>
                <a:gd name="connsiteY25" fmla="*/ 1805940 h 3855827"/>
                <a:gd name="connsiteX26" fmla="*/ 3563905 w 5627289"/>
                <a:gd name="connsiteY26" fmla="*/ 2491740 h 3855827"/>
                <a:gd name="connsiteX27" fmla="*/ 3403885 w 5627289"/>
                <a:gd name="connsiteY27" fmla="*/ 2903220 h 3855827"/>
                <a:gd name="connsiteX28" fmla="*/ 3335305 w 5627289"/>
                <a:gd name="connsiteY28" fmla="*/ 3413760 h 3855827"/>
                <a:gd name="connsiteX29" fmla="*/ 3480085 w 5627289"/>
                <a:gd name="connsiteY29" fmla="*/ 3756660 h 3855827"/>
                <a:gd name="connsiteX30" fmla="*/ 3441985 w 5627289"/>
                <a:gd name="connsiteY30" fmla="*/ 3779520 h 3855827"/>
                <a:gd name="connsiteX31" fmla="*/ 3205765 w 5627289"/>
                <a:gd name="connsiteY31" fmla="*/ 3802380 h 3855827"/>
                <a:gd name="connsiteX32" fmla="*/ 2923825 w 5627289"/>
                <a:gd name="connsiteY32" fmla="*/ 3855720 h 3855827"/>
                <a:gd name="connsiteX33" fmla="*/ 2679985 w 5627289"/>
                <a:gd name="connsiteY33" fmla="*/ 3787140 h 3855827"/>
                <a:gd name="connsiteX34" fmla="*/ 2466625 w 5627289"/>
                <a:gd name="connsiteY34" fmla="*/ 3817620 h 3855827"/>
                <a:gd name="connsiteX35" fmla="*/ 2367565 w 5627289"/>
                <a:gd name="connsiteY35" fmla="*/ 3771900 h 3855827"/>
                <a:gd name="connsiteX36" fmla="*/ 2474245 w 5627289"/>
                <a:gd name="connsiteY36" fmla="*/ 3482340 h 3855827"/>
                <a:gd name="connsiteX37" fmla="*/ 2481865 w 5627289"/>
                <a:gd name="connsiteY37" fmla="*/ 3070860 h 3855827"/>
                <a:gd name="connsiteX38" fmla="*/ 2375185 w 5627289"/>
                <a:gd name="connsiteY38" fmla="*/ 2811780 h 3855827"/>
                <a:gd name="connsiteX39" fmla="*/ 2230405 w 5627289"/>
                <a:gd name="connsiteY39" fmla="*/ 2407920 h 3855827"/>
                <a:gd name="connsiteX40" fmla="*/ 2253265 w 5627289"/>
                <a:gd name="connsiteY40" fmla="*/ 1927860 h 3855827"/>
                <a:gd name="connsiteX41" fmla="*/ 2177065 w 5627289"/>
                <a:gd name="connsiteY41" fmla="*/ 1592580 h 3855827"/>
                <a:gd name="connsiteX42" fmla="*/ 2077052 w 5627289"/>
                <a:gd name="connsiteY42" fmla="*/ 1432560 h 3855827"/>
                <a:gd name="connsiteX43" fmla="*/ 2003710 w 5627289"/>
                <a:gd name="connsiteY43" fmla="*/ 1094422 h 3855827"/>
                <a:gd name="connsiteX44" fmla="*/ 1948465 w 5627289"/>
                <a:gd name="connsiteY44" fmla="*/ 731520 h 3855827"/>
                <a:gd name="connsiteX45" fmla="*/ 1750345 w 5627289"/>
                <a:gd name="connsiteY45" fmla="*/ 822960 h 3855827"/>
                <a:gd name="connsiteX46" fmla="*/ 1620805 w 5627289"/>
                <a:gd name="connsiteY46" fmla="*/ 1097280 h 3855827"/>
                <a:gd name="connsiteX47" fmla="*/ 1605565 w 5627289"/>
                <a:gd name="connsiteY47" fmla="*/ 1524000 h 3855827"/>
                <a:gd name="connsiteX48" fmla="*/ 1491265 w 5627289"/>
                <a:gd name="connsiteY48" fmla="*/ 1866900 h 3855827"/>
                <a:gd name="connsiteX49" fmla="*/ 1171225 w 5627289"/>
                <a:gd name="connsiteY49" fmla="*/ 2072640 h 3855827"/>
                <a:gd name="connsiteX50" fmla="*/ 867695 w 5627289"/>
                <a:gd name="connsiteY50" fmla="*/ 2125980 h 3855827"/>
                <a:gd name="connsiteX51" fmla="*/ 538765 w 5627289"/>
                <a:gd name="connsiteY51" fmla="*/ 1958340 h 3855827"/>
                <a:gd name="connsiteX52" fmla="*/ 538765 w 5627289"/>
                <a:gd name="connsiteY52" fmla="*/ 1546860 h 3855827"/>
                <a:gd name="connsiteX53" fmla="*/ 904525 w 5627289"/>
                <a:gd name="connsiteY53" fmla="*/ 1257300 h 3855827"/>
                <a:gd name="connsiteX54" fmla="*/ 1201705 w 5627289"/>
                <a:gd name="connsiteY54" fmla="*/ 1188720 h 3855827"/>
                <a:gd name="connsiteX55" fmla="*/ 1460785 w 5627289"/>
                <a:gd name="connsiteY55" fmla="*/ 1051560 h 3855827"/>
                <a:gd name="connsiteX56" fmla="*/ 1719865 w 5627289"/>
                <a:gd name="connsiteY56" fmla="*/ 678180 h 3855827"/>
                <a:gd name="connsiteX57" fmla="*/ 1796065 w 5627289"/>
                <a:gd name="connsiteY57" fmla="*/ 563880 h 3855827"/>
                <a:gd name="connsiteX58" fmla="*/ 1498885 w 5627289"/>
                <a:gd name="connsiteY58" fmla="*/ 411480 h 3855827"/>
                <a:gd name="connsiteX59" fmla="*/ 1018825 w 5627289"/>
                <a:gd name="connsiteY59" fmla="*/ 335280 h 3855827"/>
                <a:gd name="connsiteX60" fmla="*/ 424465 w 5627289"/>
                <a:gd name="connsiteY60" fmla="*/ 556260 h 3855827"/>
                <a:gd name="connsiteX61" fmla="*/ 310165 w 5627289"/>
                <a:gd name="connsiteY61" fmla="*/ 1028700 h 3855827"/>
                <a:gd name="connsiteX62" fmla="*/ 462565 w 5627289"/>
                <a:gd name="connsiteY62" fmla="*/ 1196340 h 3855827"/>
                <a:gd name="connsiteX63" fmla="*/ 729265 w 5627289"/>
                <a:gd name="connsiteY63" fmla="*/ 1104900 h 3855827"/>
                <a:gd name="connsiteX64" fmla="*/ 630205 w 5627289"/>
                <a:gd name="connsiteY64" fmla="*/ 1249680 h 3855827"/>
                <a:gd name="connsiteX65" fmla="*/ 835945 w 5627289"/>
                <a:gd name="connsiteY65" fmla="*/ 1242060 h 3855827"/>
                <a:gd name="connsiteX66" fmla="*/ 645445 w 5627289"/>
                <a:gd name="connsiteY66" fmla="*/ 1402080 h 3855827"/>
                <a:gd name="connsiteX67" fmla="*/ 508285 w 5627289"/>
                <a:gd name="connsiteY67" fmla="*/ 1630680 h 3855827"/>
                <a:gd name="connsiteX68" fmla="*/ 538765 w 5627289"/>
                <a:gd name="connsiteY68" fmla="*/ 1950720 h 3855827"/>
                <a:gd name="connsiteX69" fmla="*/ 592105 w 5627289"/>
                <a:gd name="connsiteY69" fmla="*/ 2087880 h 3855827"/>
                <a:gd name="connsiteX70" fmla="*/ 470185 w 5627289"/>
                <a:gd name="connsiteY70" fmla="*/ 2026920 h 3855827"/>
                <a:gd name="connsiteX71" fmla="*/ 401605 w 5627289"/>
                <a:gd name="connsiteY71" fmla="*/ 1813560 h 3855827"/>
                <a:gd name="connsiteX72" fmla="*/ 386365 w 5627289"/>
                <a:gd name="connsiteY72" fmla="*/ 1996440 h 3855827"/>
                <a:gd name="connsiteX73" fmla="*/ 321595 w 5627289"/>
                <a:gd name="connsiteY73" fmla="*/ 1766570 h 3855827"/>
                <a:gd name="connsiteX74" fmla="*/ 218725 w 5627289"/>
                <a:gd name="connsiteY74" fmla="*/ 1501140 h 3855827"/>
                <a:gd name="connsiteX75" fmla="*/ 12985 w 5627289"/>
                <a:gd name="connsiteY75" fmla="*/ 1120140 h 3855827"/>
                <a:gd name="connsiteX76" fmla="*/ 66325 w 5627289"/>
                <a:gd name="connsiteY76" fmla="*/ 571500 h 3855827"/>
                <a:gd name="connsiteX77" fmla="*/ 432085 w 5627289"/>
                <a:gd name="connsiteY77" fmla="*/ 236220 h 3855827"/>
                <a:gd name="connsiteX78" fmla="*/ 1056925 w 5627289"/>
                <a:gd name="connsiteY78" fmla="*/ 0 h 3855827"/>
                <a:gd name="connsiteX0" fmla="*/ 5540829 w 5627289"/>
                <a:gd name="connsiteY0" fmla="*/ 1418858 h 3619607"/>
                <a:gd name="connsiteX1" fmla="*/ 5484145 w 5627289"/>
                <a:gd name="connsiteY1" fmla="*/ 1470660 h 3619607"/>
                <a:gd name="connsiteX2" fmla="*/ 5177971 w 5627289"/>
                <a:gd name="connsiteY2" fmla="*/ 1839772 h 3619607"/>
                <a:gd name="connsiteX3" fmla="*/ 5202205 w 5627289"/>
                <a:gd name="connsiteY3" fmla="*/ 1790700 h 3619607"/>
                <a:gd name="connsiteX4" fmla="*/ 5362225 w 5627289"/>
                <a:gd name="connsiteY4" fmla="*/ 1440180 h 3619607"/>
                <a:gd name="connsiteX5" fmla="*/ 5141245 w 5627289"/>
                <a:gd name="connsiteY5" fmla="*/ 1150620 h 3619607"/>
                <a:gd name="connsiteX6" fmla="*/ 4981225 w 5627289"/>
                <a:gd name="connsiteY6" fmla="*/ 1013460 h 3619607"/>
                <a:gd name="connsiteX7" fmla="*/ 5194585 w 5627289"/>
                <a:gd name="connsiteY7" fmla="*/ 1028700 h 3619607"/>
                <a:gd name="connsiteX8" fmla="*/ 5118385 w 5627289"/>
                <a:gd name="connsiteY8" fmla="*/ 982980 h 3619607"/>
                <a:gd name="connsiteX9" fmla="*/ 5339365 w 5627289"/>
                <a:gd name="connsiteY9" fmla="*/ 944880 h 3619607"/>
                <a:gd name="connsiteX10" fmla="*/ 5514625 w 5627289"/>
                <a:gd name="connsiteY10" fmla="*/ 792480 h 3619607"/>
                <a:gd name="connsiteX11" fmla="*/ 4295425 w 5627289"/>
                <a:gd name="connsiteY11" fmla="*/ 182880 h 3619607"/>
                <a:gd name="connsiteX12" fmla="*/ 4066825 w 5627289"/>
                <a:gd name="connsiteY12" fmla="*/ 350520 h 3619607"/>
                <a:gd name="connsiteX13" fmla="*/ 4364005 w 5627289"/>
                <a:gd name="connsiteY13" fmla="*/ 815340 h 3619607"/>
                <a:gd name="connsiteX14" fmla="*/ 4691665 w 5627289"/>
                <a:gd name="connsiteY14" fmla="*/ 952500 h 3619607"/>
                <a:gd name="connsiteX15" fmla="*/ 4981225 w 5627289"/>
                <a:gd name="connsiteY15" fmla="*/ 1036320 h 3619607"/>
                <a:gd name="connsiteX16" fmla="*/ 5286025 w 5627289"/>
                <a:gd name="connsiteY16" fmla="*/ 1295400 h 3619607"/>
                <a:gd name="connsiteX17" fmla="*/ 5316505 w 5627289"/>
                <a:gd name="connsiteY17" fmla="*/ 1584960 h 3619607"/>
                <a:gd name="connsiteX18" fmla="*/ 5019325 w 5627289"/>
                <a:gd name="connsiteY18" fmla="*/ 1836420 h 3619607"/>
                <a:gd name="connsiteX19" fmla="*/ 4553235 w 5627289"/>
                <a:gd name="connsiteY19" fmla="*/ 1798320 h 3619607"/>
                <a:gd name="connsiteX20" fmla="*/ 4266215 w 5627289"/>
                <a:gd name="connsiteY20" fmla="*/ 1424940 h 3619607"/>
                <a:gd name="connsiteX21" fmla="*/ 4226845 w 5627289"/>
                <a:gd name="connsiteY21" fmla="*/ 937260 h 3619607"/>
                <a:gd name="connsiteX22" fmla="*/ 4112545 w 5627289"/>
                <a:gd name="connsiteY22" fmla="*/ 708660 h 3619607"/>
                <a:gd name="connsiteX23" fmla="*/ 3922045 w 5627289"/>
                <a:gd name="connsiteY23" fmla="*/ 502920 h 3619607"/>
                <a:gd name="connsiteX24" fmla="*/ 3762025 w 5627289"/>
                <a:gd name="connsiteY24" fmla="*/ 1158240 h 3619607"/>
                <a:gd name="connsiteX25" fmla="*/ 3571525 w 5627289"/>
                <a:gd name="connsiteY25" fmla="*/ 1569720 h 3619607"/>
                <a:gd name="connsiteX26" fmla="*/ 3563905 w 5627289"/>
                <a:gd name="connsiteY26" fmla="*/ 2255520 h 3619607"/>
                <a:gd name="connsiteX27" fmla="*/ 3403885 w 5627289"/>
                <a:gd name="connsiteY27" fmla="*/ 2667000 h 3619607"/>
                <a:gd name="connsiteX28" fmla="*/ 3335305 w 5627289"/>
                <a:gd name="connsiteY28" fmla="*/ 3177540 h 3619607"/>
                <a:gd name="connsiteX29" fmla="*/ 3480085 w 5627289"/>
                <a:gd name="connsiteY29" fmla="*/ 3520440 h 3619607"/>
                <a:gd name="connsiteX30" fmla="*/ 3441985 w 5627289"/>
                <a:gd name="connsiteY30" fmla="*/ 3543300 h 3619607"/>
                <a:gd name="connsiteX31" fmla="*/ 3205765 w 5627289"/>
                <a:gd name="connsiteY31" fmla="*/ 3566160 h 3619607"/>
                <a:gd name="connsiteX32" fmla="*/ 2923825 w 5627289"/>
                <a:gd name="connsiteY32" fmla="*/ 3619500 h 3619607"/>
                <a:gd name="connsiteX33" fmla="*/ 2679985 w 5627289"/>
                <a:gd name="connsiteY33" fmla="*/ 3550920 h 3619607"/>
                <a:gd name="connsiteX34" fmla="*/ 2466625 w 5627289"/>
                <a:gd name="connsiteY34" fmla="*/ 3581400 h 3619607"/>
                <a:gd name="connsiteX35" fmla="*/ 2367565 w 5627289"/>
                <a:gd name="connsiteY35" fmla="*/ 3535680 h 3619607"/>
                <a:gd name="connsiteX36" fmla="*/ 2474245 w 5627289"/>
                <a:gd name="connsiteY36" fmla="*/ 3246120 h 3619607"/>
                <a:gd name="connsiteX37" fmla="*/ 2481865 w 5627289"/>
                <a:gd name="connsiteY37" fmla="*/ 2834640 h 3619607"/>
                <a:gd name="connsiteX38" fmla="*/ 2375185 w 5627289"/>
                <a:gd name="connsiteY38" fmla="*/ 2575560 h 3619607"/>
                <a:gd name="connsiteX39" fmla="*/ 2230405 w 5627289"/>
                <a:gd name="connsiteY39" fmla="*/ 2171700 h 3619607"/>
                <a:gd name="connsiteX40" fmla="*/ 2253265 w 5627289"/>
                <a:gd name="connsiteY40" fmla="*/ 1691640 h 3619607"/>
                <a:gd name="connsiteX41" fmla="*/ 2177065 w 5627289"/>
                <a:gd name="connsiteY41" fmla="*/ 1356360 h 3619607"/>
                <a:gd name="connsiteX42" fmla="*/ 2077052 w 5627289"/>
                <a:gd name="connsiteY42" fmla="*/ 1196340 h 3619607"/>
                <a:gd name="connsiteX43" fmla="*/ 2003710 w 5627289"/>
                <a:gd name="connsiteY43" fmla="*/ 858202 h 3619607"/>
                <a:gd name="connsiteX44" fmla="*/ 1948465 w 5627289"/>
                <a:gd name="connsiteY44" fmla="*/ 495300 h 3619607"/>
                <a:gd name="connsiteX45" fmla="*/ 1750345 w 5627289"/>
                <a:gd name="connsiteY45" fmla="*/ 586740 h 3619607"/>
                <a:gd name="connsiteX46" fmla="*/ 1620805 w 5627289"/>
                <a:gd name="connsiteY46" fmla="*/ 861060 h 3619607"/>
                <a:gd name="connsiteX47" fmla="*/ 1605565 w 5627289"/>
                <a:gd name="connsiteY47" fmla="*/ 1287780 h 3619607"/>
                <a:gd name="connsiteX48" fmla="*/ 1491265 w 5627289"/>
                <a:gd name="connsiteY48" fmla="*/ 1630680 h 3619607"/>
                <a:gd name="connsiteX49" fmla="*/ 1171225 w 5627289"/>
                <a:gd name="connsiteY49" fmla="*/ 1836420 h 3619607"/>
                <a:gd name="connsiteX50" fmla="*/ 867695 w 5627289"/>
                <a:gd name="connsiteY50" fmla="*/ 1889760 h 3619607"/>
                <a:gd name="connsiteX51" fmla="*/ 538765 w 5627289"/>
                <a:gd name="connsiteY51" fmla="*/ 1722120 h 3619607"/>
                <a:gd name="connsiteX52" fmla="*/ 538765 w 5627289"/>
                <a:gd name="connsiteY52" fmla="*/ 1310640 h 3619607"/>
                <a:gd name="connsiteX53" fmla="*/ 904525 w 5627289"/>
                <a:gd name="connsiteY53" fmla="*/ 1021080 h 3619607"/>
                <a:gd name="connsiteX54" fmla="*/ 1201705 w 5627289"/>
                <a:gd name="connsiteY54" fmla="*/ 952500 h 3619607"/>
                <a:gd name="connsiteX55" fmla="*/ 1460785 w 5627289"/>
                <a:gd name="connsiteY55" fmla="*/ 815340 h 3619607"/>
                <a:gd name="connsiteX56" fmla="*/ 1719865 w 5627289"/>
                <a:gd name="connsiteY56" fmla="*/ 441960 h 3619607"/>
                <a:gd name="connsiteX57" fmla="*/ 1796065 w 5627289"/>
                <a:gd name="connsiteY57" fmla="*/ 327660 h 3619607"/>
                <a:gd name="connsiteX58" fmla="*/ 1498885 w 5627289"/>
                <a:gd name="connsiteY58" fmla="*/ 175260 h 3619607"/>
                <a:gd name="connsiteX59" fmla="*/ 1018825 w 5627289"/>
                <a:gd name="connsiteY59" fmla="*/ 99060 h 3619607"/>
                <a:gd name="connsiteX60" fmla="*/ 424465 w 5627289"/>
                <a:gd name="connsiteY60" fmla="*/ 320040 h 3619607"/>
                <a:gd name="connsiteX61" fmla="*/ 310165 w 5627289"/>
                <a:gd name="connsiteY61" fmla="*/ 792480 h 3619607"/>
                <a:gd name="connsiteX62" fmla="*/ 462565 w 5627289"/>
                <a:gd name="connsiteY62" fmla="*/ 960120 h 3619607"/>
                <a:gd name="connsiteX63" fmla="*/ 729265 w 5627289"/>
                <a:gd name="connsiteY63" fmla="*/ 868680 h 3619607"/>
                <a:gd name="connsiteX64" fmla="*/ 630205 w 5627289"/>
                <a:gd name="connsiteY64" fmla="*/ 1013460 h 3619607"/>
                <a:gd name="connsiteX65" fmla="*/ 835945 w 5627289"/>
                <a:gd name="connsiteY65" fmla="*/ 1005840 h 3619607"/>
                <a:gd name="connsiteX66" fmla="*/ 645445 w 5627289"/>
                <a:gd name="connsiteY66" fmla="*/ 1165860 h 3619607"/>
                <a:gd name="connsiteX67" fmla="*/ 508285 w 5627289"/>
                <a:gd name="connsiteY67" fmla="*/ 1394460 h 3619607"/>
                <a:gd name="connsiteX68" fmla="*/ 538765 w 5627289"/>
                <a:gd name="connsiteY68" fmla="*/ 1714500 h 3619607"/>
                <a:gd name="connsiteX69" fmla="*/ 592105 w 5627289"/>
                <a:gd name="connsiteY69" fmla="*/ 1851660 h 3619607"/>
                <a:gd name="connsiteX70" fmla="*/ 470185 w 5627289"/>
                <a:gd name="connsiteY70" fmla="*/ 1790700 h 3619607"/>
                <a:gd name="connsiteX71" fmla="*/ 401605 w 5627289"/>
                <a:gd name="connsiteY71" fmla="*/ 1577340 h 3619607"/>
                <a:gd name="connsiteX72" fmla="*/ 386365 w 5627289"/>
                <a:gd name="connsiteY72" fmla="*/ 1760220 h 3619607"/>
                <a:gd name="connsiteX73" fmla="*/ 321595 w 5627289"/>
                <a:gd name="connsiteY73" fmla="*/ 1530350 h 3619607"/>
                <a:gd name="connsiteX74" fmla="*/ 218725 w 5627289"/>
                <a:gd name="connsiteY74" fmla="*/ 1264920 h 3619607"/>
                <a:gd name="connsiteX75" fmla="*/ 12985 w 5627289"/>
                <a:gd name="connsiteY75" fmla="*/ 883920 h 3619607"/>
                <a:gd name="connsiteX76" fmla="*/ 66325 w 5627289"/>
                <a:gd name="connsiteY76" fmla="*/ 335280 h 3619607"/>
                <a:gd name="connsiteX77" fmla="*/ 432085 w 5627289"/>
                <a:gd name="connsiteY77" fmla="*/ 0 h 3619607"/>
                <a:gd name="connsiteX0" fmla="*/ 5540829 w 5627289"/>
                <a:gd name="connsiteY0" fmla="*/ 1325206 h 3525955"/>
                <a:gd name="connsiteX1" fmla="*/ 5484145 w 5627289"/>
                <a:gd name="connsiteY1" fmla="*/ 1377008 h 3525955"/>
                <a:gd name="connsiteX2" fmla="*/ 5177971 w 5627289"/>
                <a:gd name="connsiteY2" fmla="*/ 1746120 h 3525955"/>
                <a:gd name="connsiteX3" fmla="*/ 5202205 w 5627289"/>
                <a:gd name="connsiteY3" fmla="*/ 1697048 h 3525955"/>
                <a:gd name="connsiteX4" fmla="*/ 5362225 w 5627289"/>
                <a:gd name="connsiteY4" fmla="*/ 1346528 h 3525955"/>
                <a:gd name="connsiteX5" fmla="*/ 5141245 w 5627289"/>
                <a:gd name="connsiteY5" fmla="*/ 1056968 h 3525955"/>
                <a:gd name="connsiteX6" fmla="*/ 4981225 w 5627289"/>
                <a:gd name="connsiteY6" fmla="*/ 919808 h 3525955"/>
                <a:gd name="connsiteX7" fmla="*/ 5194585 w 5627289"/>
                <a:gd name="connsiteY7" fmla="*/ 935048 h 3525955"/>
                <a:gd name="connsiteX8" fmla="*/ 5118385 w 5627289"/>
                <a:gd name="connsiteY8" fmla="*/ 889328 h 3525955"/>
                <a:gd name="connsiteX9" fmla="*/ 5339365 w 5627289"/>
                <a:gd name="connsiteY9" fmla="*/ 851228 h 3525955"/>
                <a:gd name="connsiteX10" fmla="*/ 5514625 w 5627289"/>
                <a:gd name="connsiteY10" fmla="*/ 698828 h 3525955"/>
                <a:gd name="connsiteX11" fmla="*/ 4295425 w 5627289"/>
                <a:gd name="connsiteY11" fmla="*/ 89228 h 3525955"/>
                <a:gd name="connsiteX12" fmla="*/ 4066825 w 5627289"/>
                <a:gd name="connsiteY12" fmla="*/ 256868 h 3525955"/>
                <a:gd name="connsiteX13" fmla="*/ 4364005 w 5627289"/>
                <a:gd name="connsiteY13" fmla="*/ 721688 h 3525955"/>
                <a:gd name="connsiteX14" fmla="*/ 4691665 w 5627289"/>
                <a:gd name="connsiteY14" fmla="*/ 858848 h 3525955"/>
                <a:gd name="connsiteX15" fmla="*/ 4981225 w 5627289"/>
                <a:gd name="connsiteY15" fmla="*/ 942668 h 3525955"/>
                <a:gd name="connsiteX16" fmla="*/ 5286025 w 5627289"/>
                <a:gd name="connsiteY16" fmla="*/ 1201748 h 3525955"/>
                <a:gd name="connsiteX17" fmla="*/ 5316505 w 5627289"/>
                <a:gd name="connsiteY17" fmla="*/ 1491308 h 3525955"/>
                <a:gd name="connsiteX18" fmla="*/ 5019325 w 5627289"/>
                <a:gd name="connsiteY18" fmla="*/ 1742768 h 3525955"/>
                <a:gd name="connsiteX19" fmla="*/ 4553235 w 5627289"/>
                <a:gd name="connsiteY19" fmla="*/ 1704668 h 3525955"/>
                <a:gd name="connsiteX20" fmla="*/ 4266215 w 5627289"/>
                <a:gd name="connsiteY20" fmla="*/ 1331288 h 3525955"/>
                <a:gd name="connsiteX21" fmla="*/ 4226845 w 5627289"/>
                <a:gd name="connsiteY21" fmla="*/ 843608 h 3525955"/>
                <a:gd name="connsiteX22" fmla="*/ 4112545 w 5627289"/>
                <a:gd name="connsiteY22" fmla="*/ 615008 h 3525955"/>
                <a:gd name="connsiteX23" fmla="*/ 3922045 w 5627289"/>
                <a:gd name="connsiteY23" fmla="*/ 409268 h 3525955"/>
                <a:gd name="connsiteX24" fmla="*/ 3762025 w 5627289"/>
                <a:gd name="connsiteY24" fmla="*/ 1064588 h 3525955"/>
                <a:gd name="connsiteX25" fmla="*/ 3571525 w 5627289"/>
                <a:gd name="connsiteY25" fmla="*/ 1476068 h 3525955"/>
                <a:gd name="connsiteX26" fmla="*/ 3563905 w 5627289"/>
                <a:gd name="connsiteY26" fmla="*/ 2161868 h 3525955"/>
                <a:gd name="connsiteX27" fmla="*/ 3403885 w 5627289"/>
                <a:gd name="connsiteY27" fmla="*/ 2573348 h 3525955"/>
                <a:gd name="connsiteX28" fmla="*/ 3335305 w 5627289"/>
                <a:gd name="connsiteY28" fmla="*/ 3083888 h 3525955"/>
                <a:gd name="connsiteX29" fmla="*/ 3480085 w 5627289"/>
                <a:gd name="connsiteY29" fmla="*/ 3426788 h 3525955"/>
                <a:gd name="connsiteX30" fmla="*/ 3441985 w 5627289"/>
                <a:gd name="connsiteY30" fmla="*/ 3449648 h 3525955"/>
                <a:gd name="connsiteX31" fmla="*/ 3205765 w 5627289"/>
                <a:gd name="connsiteY31" fmla="*/ 3472508 h 3525955"/>
                <a:gd name="connsiteX32" fmla="*/ 2923825 w 5627289"/>
                <a:gd name="connsiteY32" fmla="*/ 3525848 h 3525955"/>
                <a:gd name="connsiteX33" fmla="*/ 2679985 w 5627289"/>
                <a:gd name="connsiteY33" fmla="*/ 3457268 h 3525955"/>
                <a:gd name="connsiteX34" fmla="*/ 2466625 w 5627289"/>
                <a:gd name="connsiteY34" fmla="*/ 3487748 h 3525955"/>
                <a:gd name="connsiteX35" fmla="*/ 2367565 w 5627289"/>
                <a:gd name="connsiteY35" fmla="*/ 3442028 h 3525955"/>
                <a:gd name="connsiteX36" fmla="*/ 2474245 w 5627289"/>
                <a:gd name="connsiteY36" fmla="*/ 3152468 h 3525955"/>
                <a:gd name="connsiteX37" fmla="*/ 2481865 w 5627289"/>
                <a:gd name="connsiteY37" fmla="*/ 2740988 h 3525955"/>
                <a:gd name="connsiteX38" fmla="*/ 2375185 w 5627289"/>
                <a:gd name="connsiteY38" fmla="*/ 2481908 h 3525955"/>
                <a:gd name="connsiteX39" fmla="*/ 2230405 w 5627289"/>
                <a:gd name="connsiteY39" fmla="*/ 2078048 h 3525955"/>
                <a:gd name="connsiteX40" fmla="*/ 2253265 w 5627289"/>
                <a:gd name="connsiteY40" fmla="*/ 1597988 h 3525955"/>
                <a:gd name="connsiteX41" fmla="*/ 2177065 w 5627289"/>
                <a:gd name="connsiteY41" fmla="*/ 1262708 h 3525955"/>
                <a:gd name="connsiteX42" fmla="*/ 2077052 w 5627289"/>
                <a:gd name="connsiteY42" fmla="*/ 1102688 h 3525955"/>
                <a:gd name="connsiteX43" fmla="*/ 2003710 w 5627289"/>
                <a:gd name="connsiteY43" fmla="*/ 764550 h 3525955"/>
                <a:gd name="connsiteX44" fmla="*/ 1948465 w 5627289"/>
                <a:gd name="connsiteY44" fmla="*/ 401648 h 3525955"/>
                <a:gd name="connsiteX45" fmla="*/ 1750345 w 5627289"/>
                <a:gd name="connsiteY45" fmla="*/ 493088 h 3525955"/>
                <a:gd name="connsiteX46" fmla="*/ 1620805 w 5627289"/>
                <a:gd name="connsiteY46" fmla="*/ 767408 h 3525955"/>
                <a:gd name="connsiteX47" fmla="*/ 1605565 w 5627289"/>
                <a:gd name="connsiteY47" fmla="*/ 1194128 h 3525955"/>
                <a:gd name="connsiteX48" fmla="*/ 1491265 w 5627289"/>
                <a:gd name="connsiteY48" fmla="*/ 1537028 h 3525955"/>
                <a:gd name="connsiteX49" fmla="*/ 1171225 w 5627289"/>
                <a:gd name="connsiteY49" fmla="*/ 1742768 h 3525955"/>
                <a:gd name="connsiteX50" fmla="*/ 867695 w 5627289"/>
                <a:gd name="connsiteY50" fmla="*/ 1796108 h 3525955"/>
                <a:gd name="connsiteX51" fmla="*/ 538765 w 5627289"/>
                <a:gd name="connsiteY51" fmla="*/ 1628468 h 3525955"/>
                <a:gd name="connsiteX52" fmla="*/ 538765 w 5627289"/>
                <a:gd name="connsiteY52" fmla="*/ 1216988 h 3525955"/>
                <a:gd name="connsiteX53" fmla="*/ 904525 w 5627289"/>
                <a:gd name="connsiteY53" fmla="*/ 927428 h 3525955"/>
                <a:gd name="connsiteX54" fmla="*/ 1201705 w 5627289"/>
                <a:gd name="connsiteY54" fmla="*/ 858848 h 3525955"/>
                <a:gd name="connsiteX55" fmla="*/ 1460785 w 5627289"/>
                <a:gd name="connsiteY55" fmla="*/ 721688 h 3525955"/>
                <a:gd name="connsiteX56" fmla="*/ 1719865 w 5627289"/>
                <a:gd name="connsiteY56" fmla="*/ 348308 h 3525955"/>
                <a:gd name="connsiteX57" fmla="*/ 1796065 w 5627289"/>
                <a:gd name="connsiteY57" fmla="*/ 234008 h 3525955"/>
                <a:gd name="connsiteX58" fmla="*/ 1498885 w 5627289"/>
                <a:gd name="connsiteY58" fmla="*/ 81608 h 3525955"/>
                <a:gd name="connsiteX59" fmla="*/ 1018825 w 5627289"/>
                <a:gd name="connsiteY59" fmla="*/ 5408 h 3525955"/>
                <a:gd name="connsiteX60" fmla="*/ 424465 w 5627289"/>
                <a:gd name="connsiteY60" fmla="*/ 226388 h 3525955"/>
                <a:gd name="connsiteX61" fmla="*/ 310165 w 5627289"/>
                <a:gd name="connsiteY61" fmla="*/ 698828 h 3525955"/>
                <a:gd name="connsiteX62" fmla="*/ 462565 w 5627289"/>
                <a:gd name="connsiteY62" fmla="*/ 866468 h 3525955"/>
                <a:gd name="connsiteX63" fmla="*/ 729265 w 5627289"/>
                <a:gd name="connsiteY63" fmla="*/ 775028 h 3525955"/>
                <a:gd name="connsiteX64" fmla="*/ 630205 w 5627289"/>
                <a:gd name="connsiteY64" fmla="*/ 919808 h 3525955"/>
                <a:gd name="connsiteX65" fmla="*/ 835945 w 5627289"/>
                <a:gd name="connsiteY65" fmla="*/ 912188 h 3525955"/>
                <a:gd name="connsiteX66" fmla="*/ 645445 w 5627289"/>
                <a:gd name="connsiteY66" fmla="*/ 1072208 h 3525955"/>
                <a:gd name="connsiteX67" fmla="*/ 508285 w 5627289"/>
                <a:gd name="connsiteY67" fmla="*/ 1300808 h 3525955"/>
                <a:gd name="connsiteX68" fmla="*/ 538765 w 5627289"/>
                <a:gd name="connsiteY68" fmla="*/ 1620848 h 3525955"/>
                <a:gd name="connsiteX69" fmla="*/ 592105 w 5627289"/>
                <a:gd name="connsiteY69" fmla="*/ 1758008 h 3525955"/>
                <a:gd name="connsiteX70" fmla="*/ 470185 w 5627289"/>
                <a:gd name="connsiteY70" fmla="*/ 1697048 h 3525955"/>
                <a:gd name="connsiteX71" fmla="*/ 401605 w 5627289"/>
                <a:gd name="connsiteY71" fmla="*/ 1483688 h 3525955"/>
                <a:gd name="connsiteX72" fmla="*/ 386365 w 5627289"/>
                <a:gd name="connsiteY72" fmla="*/ 1666568 h 3525955"/>
                <a:gd name="connsiteX73" fmla="*/ 321595 w 5627289"/>
                <a:gd name="connsiteY73" fmla="*/ 1436698 h 3525955"/>
                <a:gd name="connsiteX74" fmla="*/ 218725 w 5627289"/>
                <a:gd name="connsiteY74" fmla="*/ 1171268 h 3525955"/>
                <a:gd name="connsiteX75" fmla="*/ 12985 w 5627289"/>
                <a:gd name="connsiteY75" fmla="*/ 790268 h 3525955"/>
                <a:gd name="connsiteX76" fmla="*/ 66325 w 5627289"/>
                <a:gd name="connsiteY76" fmla="*/ 241628 h 3525955"/>
                <a:gd name="connsiteX0" fmla="*/ 5527844 w 5614304"/>
                <a:gd name="connsiteY0" fmla="*/ 1325206 h 3525955"/>
                <a:gd name="connsiteX1" fmla="*/ 5471160 w 5614304"/>
                <a:gd name="connsiteY1" fmla="*/ 1377008 h 3525955"/>
                <a:gd name="connsiteX2" fmla="*/ 5164986 w 5614304"/>
                <a:gd name="connsiteY2" fmla="*/ 1746120 h 3525955"/>
                <a:gd name="connsiteX3" fmla="*/ 5189220 w 5614304"/>
                <a:gd name="connsiteY3" fmla="*/ 1697048 h 3525955"/>
                <a:gd name="connsiteX4" fmla="*/ 5349240 w 5614304"/>
                <a:gd name="connsiteY4" fmla="*/ 1346528 h 3525955"/>
                <a:gd name="connsiteX5" fmla="*/ 5128260 w 5614304"/>
                <a:gd name="connsiteY5" fmla="*/ 1056968 h 3525955"/>
                <a:gd name="connsiteX6" fmla="*/ 4968240 w 5614304"/>
                <a:gd name="connsiteY6" fmla="*/ 919808 h 3525955"/>
                <a:gd name="connsiteX7" fmla="*/ 5181600 w 5614304"/>
                <a:gd name="connsiteY7" fmla="*/ 935048 h 3525955"/>
                <a:gd name="connsiteX8" fmla="*/ 5105400 w 5614304"/>
                <a:gd name="connsiteY8" fmla="*/ 889328 h 3525955"/>
                <a:gd name="connsiteX9" fmla="*/ 5326380 w 5614304"/>
                <a:gd name="connsiteY9" fmla="*/ 851228 h 3525955"/>
                <a:gd name="connsiteX10" fmla="*/ 5501640 w 5614304"/>
                <a:gd name="connsiteY10" fmla="*/ 698828 h 3525955"/>
                <a:gd name="connsiteX11" fmla="*/ 4282440 w 5614304"/>
                <a:gd name="connsiteY11" fmla="*/ 89228 h 3525955"/>
                <a:gd name="connsiteX12" fmla="*/ 4053840 w 5614304"/>
                <a:gd name="connsiteY12" fmla="*/ 256868 h 3525955"/>
                <a:gd name="connsiteX13" fmla="*/ 4351020 w 5614304"/>
                <a:gd name="connsiteY13" fmla="*/ 721688 h 3525955"/>
                <a:gd name="connsiteX14" fmla="*/ 4678680 w 5614304"/>
                <a:gd name="connsiteY14" fmla="*/ 858848 h 3525955"/>
                <a:gd name="connsiteX15" fmla="*/ 4968240 w 5614304"/>
                <a:gd name="connsiteY15" fmla="*/ 942668 h 3525955"/>
                <a:gd name="connsiteX16" fmla="*/ 5273040 w 5614304"/>
                <a:gd name="connsiteY16" fmla="*/ 1201748 h 3525955"/>
                <a:gd name="connsiteX17" fmla="*/ 5303520 w 5614304"/>
                <a:gd name="connsiteY17" fmla="*/ 1491308 h 3525955"/>
                <a:gd name="connsiteX18" fmla="*/ 5006340 w 5614304"/>
                <a:gd name="connsiteY18" fmla="*/ 1742768 h 3525955"/>
                <a:gd name="connsiteX19" fmla="*/ 4540250 w 5614304"/>
                <a:gd name="connsiteY19" fmla="*/ 1704668 h 3525955"/>
                <a:gd name="connsiteX20" fmla="*/ 4253230 w 5614304"/>
                <a:gd name="connsiteY20" fmla="*/ 1331288 h 3525955"/>
                <a:gd name="connsiteX21" fmla="*/ 4213860 w 5614304"/>
                <a:gd name="connsiteY21" fmla="*/ 843608 h 3525955"/>
                <a:gd name="connsiteX22" fmla="*/ 4099560 w 5614304"/>
                <a:gd name="connsiteY22" fmla="*/ 615008 h 3525955"/>
                <a:gd name="connsiteX23" fmla="*/ 3909060 w 5614304"/>
                <a:gd name="connsiteY23" fmla="*/ 409268 h 3525955"/>
                <a:gd name="connsiteX24" fmla="*/ 3749040 w 5614304"/>
                <a:gd name="connsiteY24" fmla="*/ 1064588 h 3525955"/>
                <a:gd name="connsiteX25" fmla="*/ 3558540 w 5614304"/>
                <a:gd name="connsiteY25" fmla="*/ 1476068 h 3525955"/>
                <a:gd name="connsiteX26" fmla="*/ 3550920 w 5614304"/>
                <a:gd name="connsiteY26" fmla="*/ 2161868 h 3525955"/>
                <a:gd name="connsiteX27" fmla="*/ 3390900 w 5614304"/>
                <a:gd name="connsiteY27" fmla="*/ 2573348 h 3525955"/>
                <a:gd name="connsiteX28" fmla="*/ 3322320 w 5614304"/>
                <a:gd name="connsiteY28" fmla="*/ 3083888 h 3525955"/>
                <a:gd name="connsiteX29" fmla="*/ 3467100 w 5614304"/>
                <a:gd name="connsiteY29" fmla="*/ 3426788 h 3525955"/>
                <a:gd name="connsiteX30" fmla="*/ 3429000 w 5614304"/>
                <a:gd name="connsiteY30" fmla="*/ 3449648 h 3525955"/>
                <a:gd name="connsiteX31" fmla="*/ 3192780 w 5614304"/>
                <a:gd name="connsiteY31" fmla="*/ 3472508 h 3525955"/>
                <a:gd name="connsiteX32" fmla="*/ 2910840 w 5614304"/>
                <a:gd name="connsiteY32" fmla="*/ 3525848 h 3525955"/>
                <a:gd name="connsiteX33" fmla="*/ 2667000 w 5614304"/>
                <a:gd name="connsiteY33" fmla="*/ 3457268 h 3525955"/>
                <a:gd name="connsiteX34" fmla="*/ 2453640 w 5614304"/>
                <a:gd name="connsiteY34" fmla="*/ 3487748 h 3525955"/>
                <a:gd name="connsiteX35" fmla="*/ 2354580 w 5614304"/>
                <a:gd name="connsiteY35" fmla="*/ 3442028 h 3525955"/>
                <a:gd name="connsiteX36" fmla="*/ 2461260 w 5614304"/>
                <a:gd name="connsiteY36" fmla="*/ 3152468 h 3525955"/>
                <a:gd name="connsiteX37" fmla="*/ 2468880 w 5614304"/>
                <a:gd name="connsiteY37" fmla="*/ 2740988 h 3525955"/>
                <a:gd name="connsiteX38" fmla="*/ 2362200 w 5614304"/>
                <a:gd name="connsiteY38" fmla="*/ 2481908 h 3525955"/>
                <a:gd name="connsiteX39" fmla="*/ 2217420 w 5614304"/>
                <a:gd name="connsiteY39" fmla="*/ 2078048 h 3525955"/>
                <a:gd name="connsiteX40" fmla="*/ 2240280 w 5614304"/>
                <a:gd name="connsiteY40" fmla="*/ 1597988 h 3525955"/>
                <a:gd name="connsiteX41" fmla="*/ 2164080 w 5614304"/>
                <a:gd name="connsiteY41" fmla="*/ 1262708 h 3525955"/>
                <a:gd name="connsiteX42" fmla="*/ 2064067 w 5614304"/>
                <a:gd name="connsiteY42" fmla="*/ 1102688 h 3525955"/>
                <a:gd name="connsiteX43" fmla="*/ 1990725 w 5614304"/>
                <a:gd name="connsiteY43" fmla="*/ 764550 h 3525955"/>
                <a:gd name="connsiteX44" fmla="*/ 1935480 w 5614304"/>
                <a:gd name="connsiteY44" fmla="*/ 401648 h 3525955"/>
                <a:gd name="connsiteX45" fmla="*/ 1737360 w 5614304"/>
                <a:gd name="connsiteY45" fmla="*/ 493088 h 3525955"/>
                <a:gd name="connsiteX46" fmla="*/ 1607820 w 5614304"/>
                <a:gd name="connsiteY46" fmla="*/ 767408 h 3525955"/>
                <a:gd name="connsiteX47" fmla="*/ 1592580 w 5614304"/>
                <a:gd name="connsiteY47" fmla="*/ 1194128 h 3525955"/>
                <a:gd name="connsiteX48" fmla="*/ 1478280 w 5614304"/>
                <a:gd name="connsiteY48" fmla="*/ 1537028 h 3525955"/>
                <a:gd name="connsiteX49" fmla="*/ 1158240 w 5614304"/>
                <a:gd name="connsiteY49" fmla="*/ 1742768 h 3525955"/>
                <a:gd name="connsiteX50" fmla="*/ 854710 w 5614304"/>
                <a:gd name="connsiteY50" fmla="*/ 1796108 h 3525955"/>
                <a:gd name="connsiteX51" fmla="*/ 525780 w 5614304"/>
                <a:gd name="connsiteY51" fmla="*/ 1628468 h 3525955"/>
                <a:gd name="connsiteX52" fmla="*/ 525780 w 5614304"/>
                <a:gd name="connsiteY52" fmla="*/ 1216988 h 3525955"/>
                <a:gd name="connsiteX53" fmla="*/ 891540 w 5614304"/>
                <a:gd name="connsiteY53" fmla="*/ 927428 h 3525955"/>
                <a:gd name="connsiteX54" fmla="*/ 1188720 w 5614304"/>
                <a:gd name="connsiteY54" fmla="*/ 858848 h 3525955"/>
                <a:gd name="connsiteX55" fmla="*/ 1447800 w 5614304"/>
                <a:gd name="connsiteY55" fmla="*/ 721688 h 3525955"/>
                <a:gd name="connsiteX56" fmla="*/ 1706880 w 5614304"/>
                <a:gd name="connsiteY56" fmla="*/ 348308 h 3525955"/>
                <a:gd name="connsiteX57" fmla="*/ 1783080 w 5614304"/>
                <a:gd name="connsiteY57" fmla="*/ 234008 h 3525955"/>
                <a:gd name="connsiteX58" fmla="*/ 1485900 w 5614304"/>
                <a:gd name="connsiteY58" fmla="*/ 81608 h 3525955"/>
                <a:gd name="connsiteX59" fmla="*/ 1005840 w 5614304"/>
                <a:gd name="connsiteY59" fmla="*/ 5408 h 3525955"/>
                <a:gd name="connsiteX60" fmla="*/ 411480 w 5614304"/>
                <a:gd name="connsiteY60" fmla="*/ 226388 h 3525955"/>
                <a:gd name="connsiteX61" fmla="*/ 297180 w 5614304"/>
                <a:gd name="connsiteY61" fmla="*/ 698828 h 3525955"/>
                <a:gd name="connsiteX62" fmla="*/ 449580 w 5614304"/>
                <a:gd name="connsiteY62" fmla="*/ 866468 h 3525955"/>
                <a:gd name="connsiteX63" fmla="*/ 716280 w 5614304"/>
                <a:gd name="connsiteY63" fmla="*/ 775028 h 3525955"/>
                <a:gd name="connsiteX64" fmla="*/ 617220 w 5614304"/>
                <a:gd name="connsiteY64" fmla="*/ 919808 h 3525955"/>
                <a:gd name="connsiteX65" fmla="*/ 822960 w 5614304"/>
                <a:gd name="connsiteY65" fmla="*/ 912188 h 3525955"/>
                <a:gd name="connsiteX66" fmla="*/ 632460 w 5614304"/>
                <a:gd name="connsiteY66" fmla="*/ 1072208 h 3525955"/>
                <a:gd name="connsiteX67" fmla="*/ 495300 w 5614304"/>
                <a:gd name="connsiteY67" fmla="*/ 1300808 h 3525955"/>
                <a:gd name="connsiteX68" fmla="*/ 525780 w 5614304"/>
                <a:gd name="connsiteY68" fmla="*/ 1620848 h 3525955"/>
                <a:gd name="connsiteX69" fmla="*/ 579120 w 5614304"/>
                <a:gd name="connsiteY69" fmla="*/ 1758008 h 3525955"/>
                <a:gd name="connsiteX70" fmla="*/ 457200 w 5614304"/>
                <a:gd name="connsiteY70" fmla="*/ 1697048 h 3525955"/>
                <a:gd name="connsiteX71" fmla="*/ 388620 w 5614304"/>
                <a:gd name="connsiteY71" fmla="*/ 1483688 h 3525955"/>
                <a:gd name="connsiteX72" fmla="*/ 373380 w 5614304"/>
                <a:gd name="connsiteY72" fmla="*/ 1666568 h 3525955"/>
                <a:gd name="connsiteX73" fmla="*/ 308610 w 5614304"/>
                <a:gd name="connsiteY73" fmla="*/ 1436698 h 3525955"/>
                <a:gd name="connsiteX74" fmla="*/ 205740 w 5614304"/>
                <a:gd name="connsiteY74" fmla="*/ 1171268 h 3525955"/>
                <a:gd name="connsiteX75" fmla="*/ 0 w 5614304"/>
                <a:gd name="connsiteY75" fmla="*/ 790268 h 3525955"/>
                <a:gd name="connsiteX0" fmla="*/ 5322104 w 5408564"/>
                <a:gd name="connsiteY0" fmla="*/ 1325206 h 3525955"/>
                <a:gd name="connsiteX1" fmla="*/ 5265420 w 5408564"/>
                <a:gd name="connsiteY1" fmla="*/ 1377008 h 3525955"/>
                <a:gd name="connsiteX2" fmla="*/ 4959246 w 5408564"/>
                <a:gd name="connsiteY2" fmla="*/ 1746120 h 3525955"/>
                <a:gd name="connsiteX3" fmla="*/ 4983480 w 5408564"/>
                <a:gd name="connsiteY3" fmla="*/ 1697048 h 3525955"/>
                <a:gd name="connsiteX4" fmla="*/ 5143500 w 5408564"/>
                <a:gd name="connsiteY4" fmla="*/ 1346528 h 3525955"/>
                <a:gd name="connsiteX5" fmla="*/ 4922520 w 5408564"/>
                <a:gd name="connsiteY5" fmla="*/ 1056968 h 3525955"/>
                <a:gd name="connsiteX6" fmla="*/ 4762500 w 5408564"/>
                <a:gd name="connsiteY6" fmla="*/ 919808 h 3525955"/>
                <a:gd name="connsiteX7" fmla="*/ 4975860 w 5408564"/>
                <a:gd name="connsiteY7" fmla="*/ 935048 h 3525955"/>
                <a:gd name="connsiteX8" fmla="*/ 4899660 w 5408564"/>
                <a:gd name="connsiteY8" fmla="*/ 889328 h 3525955"/>
                <a:gd name="connsiteX9" fmla="*/ 5120640 w 5408564"/>
                <a:gd name="connsiteY9" fmla="*/ 851228 h 3525955"/>
                <a:gd name="connsiteX10" fmla="*/ 5295900 w 5408564"/>
                <a:gd name="connsiteY10" fmla="*/ 698828 h 3525955"/>
                <a:gd name="connsiteX11" fmla="*/ 4076700 w 5408564"/>
                <a:gd name="connsiteY11" fmla="*/ 89228 h 3525955"/>
                <a:gd name="connsiteX12" fmla="*/ 3848100 w 5408564"/>
                <a:gd name="connsiteY12" fmla="*/ 256868 h 3525955"/>
                <a:gd name="connsiteX13" fmla="*/ 4145280 w 5408564"/>
                <a:gd name="connsiteY13" fmla="*/ 721688 h 3525955"/>
                <a:gd name="connsiteX14" fmla="*/ 4472940 w 5408564"/>
                <a:gd name="connsiteY14" fmla="*/ 858848 h 3525955"/>
                <a:gd name="connsiteX15" fmla="*/ 4762500 w 5408564"/>
                <a:gd name="connsiteY15" fmla="*/ 942668 h 3525955"/>
                <a:gd name="connsiteX16" fmla="*/ 5067300 w 5408564"/>
                <a:gd name="connsiteY16" fmla="*/ 1201748 h 3525955"/>
                <a:gd name="connsiteX17" fmla="*/ 5097780 w 5408564"/>
                <a:gd name="connsiteY17" fmla="*/ 1491308 h 3525955"/>
                <a:gd name="connsiteX18" fmla="*/ 4800600 w 5408564"/>
                <a:gd name="connsiteY18" fmla="*/ 1742768 h 3525955"/>
                <a:gd name="connsiteX19" fmla="*/ 4334510 w 5408564"/>
                <a:gd name="connsiteY19" fmla="*/ 1704668 h 3525955"/>
                <a:gd name="connsiteX20" fmla="*/ 4047490 w 5408564"/>
                <a:gd name="connsiteY20" fmla="*/ 1331288 h 3525955"/>
                <a:gd name="connsiteX21" fmla="*/ 4008120 w 5408564"/>
                <a:gd name="connsiteY21" fmla="*/ 843608 h 3525955"/>
                <a:gd name="connsiteX22" fmla="*/ 3893820 w 5408564"/>
                <a:gd name="connsiteY22" fmla="*/ 615008 h 3525955"/>
                <a:gd name="connsiteX23" fmla="*/ 3703320 w 5408564"/>
                <a:gd name="connsiteY23" fmla="*/ 409268 h 3525955"/>
                <a:gd name="connsiteX24" fmla="*/ 3543300 w 5408564"/>
                <a:gd name="connsiteY24" fmla="*/ 1064588 h 3525955"/>
                <a:gd name="connsiteX25" fmla="*/ 3352800 w 5408564"/>
                <a:gd name="connsiteY25" fmla="*/ 1476068 h 3525955"/>
                <a:gd name="connsiteX26" fmla="*/ 3345180 w 5408564"/>
                <a:gd name="connsiteY26" fmla="*/ 2161868 h 3525955"/>
                <a:gd name="connsiteX27" fmla="*/ 3185160 w 5408564"/>
                <a:gd name="connsiteY27" fmla="*/ 2573348 h 3525955"/>
                <a:gd name="connsiteX28" fmla="*/ 3116580 w 5408564"/>
                <a:gd name="connsiteY28" fmla="*/ 3083888 h 3525955"/>
                <a:gd name="connsiteX29" fmla="*/ 3261360 w 5408564"/>
                <a:gd name="connsiteY29" fmla="*/ 3426788 h 3525955"/>
                <a:gd name="connsiteX30" fmla="*/ 3223260 w 5408564"/>
                <a:gd name="connsiteY30" fmla="*/ 3449648 h 3525955"/>
                <a:gd name="connsiteX31" fmla="*/ 2987040 w 5408564"/>
                <a:gd name="connsiteY31" fmla="*/ 3472508 h 3525955"/>
                <a:gd name="connsiteX32" fmla="*/ 2705100 w 5408564"/>
                <a:gd name="connsiteY32" fmla="*/ 3525848 h 3525955"/>
                <a:gd name="connsiteX33" fmla="*/ 2461260 w 5408564"/>
                <a:gd name="connsiteY33" fmla="*/ 3457268 h 3525955"/>
                <a:gd name="connsiteX34" fmla="*/ 2247900 w 5408564"/>
                <a:gd name="connsiteY34" fmla="*/ 3487748 h 3525955"/>
                <a:gd name="connsiteX35" fmla="*/ 2148840 w 5408564"/>
                <a:gd name="connsiteY35" fmla="*/ 3442028 h 3525955"/>
                <a:gd name="connsiteX36" fmla="*/ 2255520 w 5408564"/>
                <a:gd name="connsiteY36" fmla="*/ 3152468 h 3525955"/>
                <a:gd name="connsiteX37" fmla="*/ 2263140 w 5408564"/>
                <a:gd name="connsiteY37" fmla="*/ 2740988 h 3525955"/>
                <a:gd name="connsiteX38" fmla="*/ 2156460 w 5408564"/>
                <a:gd name="connsiteY38" fmla="*/ 2481908 h 3525955"/>
                <a:gd name="connsiteX39" fmla="*/ 2011680 w 5408564"/>
                <a:gd name="connsiteY39" fmla="*/ 2078048 h 3525955"/>
                <a:gd name="connsiteX40" fmla="*/ 2034540 w 5408564"/>
                <a:gd name="connsiteY40" fmla="*/ 1597988 h 3525955"/>
                <a:gd name="connsiteX41" fmla="*/ 1958340 w 5408564"/>
                <a:gd name="connsiteY41" fmla="*/ 1262708 h 3525955"/>
                <a:gd name="connsiteX42" fmla="*/ 1858327 w 5408564"/>
                <a:gd name="connsiteY42" fmla="*/ 1102688 h 3525955"/>
                <a:gd name="connsiteX43" fmla="*/ 1784985 w 5408564"/>
                <a:gd name="connsiteY43" fmla="*/ 764550 h 3525955"/>
                <a:gd name="connsiteX44" fmla="*/ 1729740 w 5408564"/>
                <a:gd name="connsiteY44" fmla="*/ 401648 h 3525955"/>
                <a:gd name="connsiteX45" fmla="*/ 1531620 w 5408564"/>
                <a:gd name="connsiteY45" fmla="*/ 493088 h 3525955"/>
                <a:gd name="connsiteX46" fmla="*/ 1402080 w 5408564"/>
                <a:gd name="connsiteY46" fmla="*/ 767408 h 3525955"/>
                <a:gd name="connsiteX47" fmla="*/ 1386840 w 5408564"/>
                <a:gd name="connsiteY47" fmla="*/ 1194128 h 3525955"/>
                <a:gd name="connsiteX48" fmla="*/ 1272540 w 5408564"/>
                <a:gd name="connsiteY48" fmla="*/ 1537028 h 3525955"/>
                <a:gd name="connsiteX49" fmla="*/ 952500 w 5408564"/>
                <a:gd name="connsiteY49" fmla="*/ 1742768 h 3525955"/>
                <a:gd name="connsiteX50" fmla="*/ 648970 w 5408564"/>
                <a:gd name="connsiteY50" fmla="*/ 1796108 h 3525955"/>
                <a:gd name="connsiteX51" fmla="*/ 320040 w 5408564"/>
                <a:gd name="connsiteY51" fmla="*/ 1628468 h 3525955"/>
                <a:gd name="connsiteX52" fmla="*/ 320040 w 5408564"/>
                <a:gd name="connsiteY52" fmla="*/ 1216988 h 3525955"/>
                <a:gd name="connsiteX53" fmla="*/ 685800 w 5408564"/>
                <a:gd name="connsiteY53" fmla="*/ 927428 h 3525955"/>
                <a:gd name="connsiteX54" fmla="*/ 982980 w 5408564"/>
                <a:gd name="connsiteY54" fmla="*/ 858848 h 3525955"/>
                <a:gd name="connsiteX55" fmla="*/ 1242060 w 5408564"/>
                <a:gd name="connsiteY55" fmla="*/ 721688 h 3525955"/>
                <a:gd name="connsiteX56" fmla="*/ 1501140 w 5408564"/>
                <a:gd name="connsiteY56" fmla="*/ 348308 h 3525955"/>
                <a:gd name="connsiteX57" fmla="*/ 1577340 w 5408564"/>
                <a:gd name="connsiteY57" fmla="*/ 234008 h 3525955"/>
                <a:gd name="connsiteX58" fmla="*/ 1280160 w 5408564"/>
                <a:gd name="connsiteY58" fmla="*/ 81608 h 3525955"/>
                <a:gd name="connsiteX59" fmla="*/ 800100 w 5408564"/>
                <a:gd name="connsiteY59" fmla="*/ 5408 h 3525955"/>
                <a:gd name="connsiteX60" fmla="*/ 205740 w 5408564"/>
                <a:gd name="connsiteY60" fmla="*/ 226388 h 3525955"/>
                <a:gd name="connsiteX61" fmla="*/ 91440 w 5408564"/>
                <a:gd name="connsiteY61" fmla="*/ 698828 h 3525955"/>
                <a:gd name="connsiteX62" fmla="*/ 243840 w 5408564"/>
                <a:gd name="connsiteY62" fmla="*/ 866468 h 3525955"/>
                <a:gd name="connsiteX63" fmla="*/ 510540 w 5408564"/>
                <a:gd name="connsiteY63" fmla="*/ 775028 h 3525955"/>
                <a:gd name="connsiteX64" fmla="*/ 411480 w 5408564"/>
                <a:gd name="connsiteY64" fmla="*/ 919808 h 3525955"/>
                <a:gd name="connsiteX65" fmla="*/ 617220 w 5408564"/>
                <a:gd name="connsiteY65" fmla="*/ 912188 h 3525955"/>
                <a:gd name="connsiteX66" fmla="*/ 426720 w 5408564"/>
                <a:gd name="connsiteY66" fmla="*/ 1072208 h 3525955"/>
                <a:gd name="connsiteX67" fmla="*/ 289560 w 5408564"/>
                <a:gd name="connsiteY67" fmla="*/ 1300808 h 3525955"/>
                <a:gd name="connsiteX68" fmla="*/ 320040 w 5408564"/>
                <a:gd name="connsiteY68" fmla="*/ 1620848 h 3525955"/>
                <a:gd name="connsiteX69" fmla="*/ 373380 w 5408564"/>
                <a:gd name="connsiteY69" fmla="*/ 1758008 h 3525955"/>
                <a:gd name="connsiteX70" fmla="*/ 251460 w 5408564"/>
                <a:gd name="connsiteY70" fmla="*/ 1697048 h 3525955"/>
                <a:gd name="connsiteX71" fmla="*/ 182880 w 5408564"/>
                <a:gd name="connsiteY71" fmla="*/ 1483688 h 3525955"/>
                <a:gd name="connsiteX72" fmla="*/ 167640 w 5408564"/>
                <a:gd name="connsiteY72" fmla="*/ 1666568 h 3525955"/>
                <a:gd name="connsiteX73" fmla="*/ 102870 w 5408564"/>
                <a:gd name="connsiteY73" fmla="*/ 1436698 h 3525955"/>
                <a:gd name="connsiteX74" fmla="*/ 0 w 5408564"/>
                <a:gd name="connsiteY74" fmla="*/ 11712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640246 w 5319070"/>
                <a:gd name="connsiteY44" fmla="*/ 401648 h 3525955"/>
                <a:gd name="connsiteX45" fmla="*/ 1442126 w 5319070"/>
                <a:gd name="connsiteY45" fmla="*/ 493088 h 3525955"/>
                <a:gd name="connsiteX46" fmla="*/ 1312586 w 5319070"/>
                <a:gd name="connsiteY46" fmla="*/ 767408 h 3525955"/>
                <a:gd name="connsiteX47" fmla="*/ 1297346 w 5319070"/>
                <a:gd name="connsiteY47" fmla="*/ 1194128 h 3525955"/>
                <a:gd name="connsiteX48" fmla="*/ 1183046 w 5319070"/>
                <a:gd name="connsiteY48" fmla="*/ 1537028 h 3525955"/>
                <a:gd name="connsiteX49" fmla="*/ 863006 w 5319070"/>
                <a:gd name="connsiteY49" fmla="*/ 1742768 h 3525955"/>
                <a:gd name="connsiteX50" fmla="*/ 559476 w 5319070"/>
                <a:gd name="connsiteY50" fmla="*/ 1796108 h 3525955"/>
                <a:gd name="connsiteX51" fmla="*/ 230546 w 5319070"/>
                <a:gd name="connsiteY51" fmla="*/ 1628468 h 3525955"/>
                <a:gd name="connsiteX52" fmla="*/ 230546 w 5319070"/>
                <a:gd name="connsiteY52" fmla="*/ 1216988 h 3525955"/>
                <a:gd name="connsiteX53" fmla="*/ 596306 w 5319070"/>
                <a:gd name="connsiteY53" fmla="*/ 927428 h 3525955"/>
                <a:gd name="connsiteX54" fmla="*/ 893486 w 5319070"/>
                <a:gd name="connsiteY54" fmla="*/ 858848 h 3525955"/>
                <a:gd name="connsiteX55" fmla="*/ 1152566 w 5319070"/>
                <a:gd name="connsiteY55" fmla="*/ 721688 h 3525955"/>
                <a:gd name="connsiteX56" fmla="*/ 1411646 w 5319070"/>
                <a:gd name="connsiteY56" fmla="*/ 348308 h 3525955"/>
                <a:gd name="connsiteX57" fmla="*/ 1487846 w 5319070"/>
                <a:gd name="connsiteY57" fmla="*/ 234008 h 3525955"/>
                <a:gd name="connsiteX58" fmla="*/ 1190666 w 5319070"/>
                <a:gd name="connsiteY58" fmla="*/ 81608 h 3525955"/>
                <a:gd name="connsiteX59" fmla="*/ 710606 w 5319070"/>
                <a:gd name="connsiteY59" fmla="*/ 5408 h 3525955"/>
                <a:gd name="connsiteX60" fmla="*/ 116246 w 5319070"/>
                <a:gd name="connsiteY60" fmla="*/ 226388 h 3525955"/>
                <a:gd name="connsiteX61" fmla="*/ 1946 w 5319070"/>
                <a:gd name="connsiteY61" fmla="*/ 698828 h 3525955"/>
                <a:gd name="connsiteX62" fmla="*/ 154346 w 5319070"/>
                <a:gd name="connsiteY62" fmla="*/ 866468 h 3525955"/>
                <a:gd name="connsiteX63" fmla="*/ 421046 w 5319070"/>
                <a:gd name="connsiteY63" fmla="*/ 775028 h 3525955"/>
                <a:gd name="connsiteX64" fmla="*/ 321986 w 5319070"/>
                <a:gd name="connsiteY64" fmla="*/ 919808 h 3525955"/>
                <a:gd name="connsiteX65" fmla="*/ 527726 w 5319070"/>
                <a:gd name="connsiteY65" fmla="*/ 912188 h 3525955"/>
                <a:gd name="connsiteX66" fmla="*/ 337226 w 5319070"/>
                <a:gd name="connsiteY66" fmla="*/ 1072208 h 3525955"/>
                <a:gd name="connsiteX67" fmla="*/ 200066 w 5319070"/>
                <a:gd name="connsiteY67" fmla="*/ 1300808 h 3525955"/>
                <a:gd name="connsiteX68" fmla="*/ 230546 w 5319070"/>
                <a:gd name="connsiteY68" fmla="*/ 1620848 h 3525955"/>
                <a:gd name="connsiteX69" fmla="*/ 283886 w 5319070"/>
                <a:gd name="connsiteY69" fmla="*/ 1758008 h 3525955"/>
                <a:gd name="connsiteX70" fmla="*/ 161966 w 5319070"/>
                <a:gd name="connsiteY70" fmla="*/ 1697048 h 3525955"/>
                <a:gd name="connsiteX71" fmla="*/ 93386 w 5319070"/>
                <a:gd name="connsiteY71" fmla="*/ 1483688 h 3525955"/>
                <a:gd name="connsiteX72" fmla="*/ 78146 w 5319070"/>
                <a:gd name="connsiteY72" fmla="*/ 1666568 h 3525955"/>
                <a:gd name="connsiteX73" fmla="*/ 13376 w 5319070"/>
                <a:gd name="connsiteY73" fmla="*/ 143669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640246 w 5319070"/>
                <a:gd name="connsiteY44" fmla="*/ 401648 h 3525955"/>
                <a:gd name="connsiteX45" fmla="*/ 1442126 w 5319070"/>
                <a:gd name="connsiteY45" fmla="*/ 493088 h 3525955"/>
                <a:gd name="connsiteX46" fmla="*/ 1312586 w 5319070"/>
                <a:gd name="connsiteY46" fmla="*/ 767408 h 3525955"/>
                <a:gd name="connsiteX47" fmla="*/ 1297346 w 5319070"/>
                <a:gd name="connsiteY47" fmla="*/ 1194128 h 3525955"/>
                <a:gd name="connsiteX48" fmla="*/ 1183046 w 5319070"/>
                <a:gd name="connsiteY48" fmla="*/ 1537028 h 3525955"/>
                <a:gd name="connsiteX49" fmla="*/ 863006 w 5319070"/>
                <a:gd name="connsiteY49" fmla="*/ 1742768 h 3525955"/>
                <a:gd name="connsiteX50" fmla="*/ 559476 w 5319070"/>
                <a:gd name="connsiteY50" fmla="*/ 1796108 h 3525955"/>
                <a:gd name="connsiteX51" fmla="*/ 230546 w 5319070"/>
                <a:gd name="connsiteY51" fmla="*/ 1628468 h 3525955"/>
                <a:gd name="connsiteX52" fmla="*/ 230546 w 5319070"/>
                <a:gd name="connsiteY52" fmla="*/ 1216988 h 3525955"/>
                <a:gd name="connsiteX53" fmla="*/ 596306 w 5319070"/>
                <a:gd name="connsiteY53" fmla="*/ 927428 h 3525955"/>
                <a:gd name="connsiteX54" fmla="*/ 893486 w 5319070"/>
                <a:gd name="connsiteY54" fmla="*/ 858848 h 3525955"/>
                <a:gd name="connsiteX55" fmla="*/ 1152566 w 5319070"/>
                <a:gd name="connsiteY55" fmla="*/ 721688 h 3525955"/>
                <a:gd name="connsiteX56" fmla="*/ 1411646 w 5319070"/>
                <a:gd name="connsiteY56" fmla="*/ 348308 h 3525955"/>
                <a:gd name="connsiteX57" fmla="*/ 1487846 w 5319070"/>
                <a:gd name="connsiteY57" fmla="*/ 234008 h 3525955"/>
                <a:gd name="connsiteX58" fmla="*/ 1190666 w 5319070"/>
                <a:gd name="connsiteY58" fmla="*/ 81608 h 3525955"/>
                <a:gd name="connsiteX59" fmla="*/ 710606 w 5319070"/>
                <a:gd name="connsiteY59" fmla="*/ 5408 h 3525955"/>
                <a:gd name="connsiteX60" fmla="*/ 116246 w 5319070"/>
                <a:gd name="connsiteY60" fmla="*/ 226388 h 3525955"/>
                <a:gd name="connsiteX61" fmla="*/ 1946 w 5319070"/>
                <a:gd name="connsiteY61" fmla="*/ 698828 h 3525955"/>
                <a:gd name="connsiteX62" fmla="*/ 154346 w 5319070"/>
                <a:gd name="connsiteY62" fmla="*/ 866468 h 3525955"/>
                <a:gd name="connsiteX63" fmla="*/ 421046 w 5319070"/>
                <a:gd name="connsiteY63" fmla="*/ 775028 h 3525955"/>
                <a:gd name="connsiteX64" fmla="*/ 321986 w 5319070"/>
                <a:gd name="connsiteY64" fmla="*/ 919808 h 3525955"/>
                <a:gd name="connsiteX65" fmla="*/ 527726 w 5319070"/>
                <a:gd name="connsiteY65" fmla="*/ 912188 h 3525955"/>
                <a:gd name="connsiteX66" fmla="*/ 337226 w 5319070"/>
                <a:gd name="connsiteY66" fmla="*/ 1072208 h 3525955"/>
                <a:gd name="connsiteX67" fmla="*/ 200066 w 5319070"/>
                <a:gd name="connsiteY67" fmla="*/ 1300808 h 3525955"/>
                <a:gd name="connsiteX68" fmla="*/ 230546 w 5319070"/>
                <a:gd name="connsiteY68" fmla="*/ 1620848 h 3525955"/>
                <a:gd name="connsiteX69" fmla="*/ 283886 w 5319070"/>
                <a:gd name="connsiteY69" fmla="*/ 1758008 h 3525955"/>
                <a:gd name="connsiteX70" fmla="*/ 161966 w 5319070"/>
                <a:gd name="connsiteY70" fmla="*/ 1697048 h 3525955"/>
                <a:gd name="connsiteX71" fmla="*/ 93386 w 5319070"/>
                <a:gd name="connsiteY71" fmla="*/ 1483688 h 3525955"/>
                <a:gd name="connsiteX72" fmla="*/ 78146 w 5319070"/>
                <a:gd name="connsiteY72" fmla="*/ 16665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640246 w 5319070"/>
                <a:gd name="connsiteY44" fmla="*/ 401648 h 3525955"/>
                <a:gd name="connsiteX45" fmla="*/ 1442126 w 5319070"/>
                <a:gd name="connsiteY45" fmla="*/ 493088 h 3525955"/>
                <a:gd name="connsiteX46" fmla="*/ 1312586 w 5319070"/>
                <a:gd name="connsiteY46" fmla="*/ 767408 h 3525955"/>
                <a:gd name="connsiteX47" fmla="*/ 1297346 w 5319070"/>
                <a:gd name="connsiteY47" fmla="*/ 1194128 h 3525955"/>
                <a:gd name="connsiteX48" fmla="*/ 1183046 w 5319070"/>
                <a:gd name="connsiteY48" fmla="*/ 1537028 h 3525955"/>
                <a:gd name="connsiteX49" fmla="*/ 863006 w 5319070"/>
                <a:gd name="connsiteY49" fmla="*/ 1742768 h 3525955"/>
                <a:gd name="connsiteX50" fmla="*/ 559476 w 5319070"/>
                <a:gd name="connsiteY50" fmla="*/ 1796108 h 3525955"/>
                <a:gd name="connsiteX51" fmla="*/ 230546 w 5319070"/>
                <a:gd name="connsiteY51" fmla="*/ 1628468 h 3525955"/>
                <a:gd name="connsiteX52" fmla="*/ 230546 w 5319070"/>
                <a:gd name="connsiteY52" fmla="*/ 1216988 h 3525955"/>
                <a:gd name="connsiteX53" fmla="*/ 596306 w 5319070"/>
                <a:gd name="connsiteY53" fmla="*/ 927428 h 3525955"/>
                <a:gd name="connsiteX54" fmla="*/ 893486 w 5319070"/>
                <a:gd name="connsiteY54" fmla="*/ 858848 h 3525955"/>
                <a:gd name="connsiteX55" fmla="*/ 1152566 w 5319070"/>
                <a:gd name="connsiteY55" fmla="*/ 721688 h 3525955"/>
                <a:gd name="connsiteX56" fmla="*/ 1411646 w 5319070"/>
                <a:gd name="connsiteY56" fmla="*/ 348308 h 3525955"/>
                <a:gd name="connsiteX57" fmla="*/ 1487846 w 5319070"/>
                <a:gd name="connsiteY57" fmla="*/ 234008 h 3525955"/>
                <a:gd name="connsiteX58" fmla="*/ 1190666 w 5319070"/>
                <a:gd name="connsiteY58" fmla="*/ 81608 h 3525955"/>
                <a:gd name="connsiteX59" fmla="*/ 710606 w 5319070"/>
                <a:gd name="connsiteY59" fmla="*/ 5408 h 3525955"/>
                <a:gd name="connsiteX60" fmla="*/ 116246 w 5319070"/>
                <a:gd name="connsiteY60" fmla="*/ 226388 h 3525955"/>
                <a:gd name="connsiteX61" fmla="*/ 1946 w 5319070"/>
                <a:gd name="connsiteY61" fmla="*/ 698828 h 3525955"/>
                <a:gd name="connsiteX62" fmla="*/ 154346 w 5319070"/>
                <a:gd name="connsiteY62" fmla="*/ 866468 h 3525955"/>
                <a:gd name="connsiteX63" fmla="*/ 321986 w 5319070"/>
                <a:gd name="connsiteY63" fmla="*/ 919808 h 3525955"/>
                <a:gd name="connsiteX64" fmla="*/ 527726 w 5319070"/>
                <a:gd name="connsiteY64" fmla="*/ 912188 h 3525955"/>
                <a:gd name="connsiteX65" fmla="*/ 337226 w 5319070"/>
                <a:gd name="connsiteY65" fmla="*/ 1072208 h 3525955"/>
                <a:gd name="connsiteX66" fmla="*/ 200066 w 5319070"/>
                <a:gd name="connsiteY66" fmla="*/ 1300808 h 3525955"/>
                <a:gd name="connsiteX67" fmla="*/ 230546 w 5319070"/>
                <a:gd name="connsiteY67" fmla="*/ 1620848 h 3525955"/>
                <a:gd name="connsiteX68" fmla="*/ 283886 w 5319070"/>
                <a:gd name="connsiteY68" fmla="*/ 1758008 h 3525955"/>
                <a:gd name="connsiteX69" fmla="*/ 161966 w 5319070"/>
                <a:gd name="connsiteY69" fmla="*/ 1697048 h 3525955"/>
                <a:gd name="connsiteX70" fmla="*/ 93386 w 5319070"/>
                <a:gd name="connsiteY70" fmla="*/ 1483688 h 3525955"/>
                <a:gd name="connsiteX71" fmla="*/ 78146 w 5319070"/>
                <a:gd name="connsiteY71" fmla="*/ 16665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640246 w 5319070"/>
                <a:gd name="connsiteY44" fmla="*/ 401648 h 3525955"/>
                <a:gd name="connsiteX45" fmla="*/ 1442126 w 5319070"/>
                <a:gd name="connsiteY45" fmla="*/ 493088 h 3525955"/>
                <a:gd name="connsiteX46" fmla="*/ 1312586 w 5319070"/>
                <a:gd name="connsiteY46" fmla="*/ 767408 h 3525955"/>
                <a:gd name="connsiteX47" fmla="*/ 1297346 w 5319070"/>
                <a:gd name="connsiteY47" fmla="*/ 1194128 h 3525955"/>
                <a:gd name="connsiteX48" fmla="*/ 1183046 w 5319070"/>
                <a:gd name="connsiteY48" fmla="*/ 1537028 h 3525955"/>
                <a:gd name="connsiteX49" fmla="*/ 863006 w 5319070"/>
                <a:gd name="connsiteY49" fmla="*/ 1742768 h 3525955"/>
                <a:gd name="connsiteX50" fmla="*/ 559476 w 5319070"/>
                <a:gd name="connsiteY50" fmla="*/ 1796108 h 3525955"/>
                <a:gd name="connsiteX51" fmla="*/ 230546 w 5319070"/>
                <a:gd name="connsiteY51" fmla="*/ 1628468 h 3525955"/>
                <a:gd name="connsiteX52" fmla="*/ 230546 w 5319070"/>
                <a:gd name="connsiteY52" fmla="*/ 1216988 h 3525955"/>
                <a:gd name="connsiteX53" fmla="*/ 596306 w 5319070"/>
                <a:gd name="connsiteY53" fmla="*/ 927428 h 3525955"/>
                <a:gd name="connsiteX54" fmla="*/ 893486 w 5319070"/>
                <a:gd name="connsiteY54" fmla="*/ 858848 h 3525955"/>
                <a:gd name="connsiteX55" fmla="*/ 1152566 w 5319070"/>
                <a:gd name="connsiteY55" fmla="*/ 721688 h 3525955"/>
                <a:gd name="connsiteX56" fmla="*/ 1411646 w 5319070"/>
                <a:gd name="connsiteY56" fmla="*/ 348308 h 3525955"/>
                <a:gd name="connsiteX57" fmla="*/ 1487846 w 5319070"/>
                <a:gd name="connsiteY57" fmla="*/ 234008 h 3525955"/>
                <a:gd name="connsiteX58" fmla="*/ 1190666 w 5319070"/>
                <a:gd name="connsiteY58" fmla="*/ 81608 h 3525955"/>
                <a:gd name="connsiteX59" fmla="*/ 710606 w 5319070"/>
                <a:gd name="connsiteY59" fmla="*/ 5408 h 3525955"/>
                <a:gd name="connsiteX60" fmla="*/ 116246 w 5319070"/>
                <a:gd name="connsiteY60" fmla="*/ 226388 h 3525955"/>
                <a:gd name="connsiteX61" fmla="*/ 1946 w 5319070"/>
                <a:gd name="connsiteY61" fmla="*/ 698828 h 3525955"/>
                <a:gd name="connsiteX62" fmla="*/ 154346 w 5319070"/>
                <a:gd name="connsiteY62" fmla="*/ 866468 h 3525955"/>
                <a:gd name="connsiteX63" fmla="*/ 321986 w 5319070"/>
                <a:gd name="connsiteY63" fmla="*/ 919808 h 3525955"/>
                <a:gd name="connsiteX64" fmla="*/ 527726 w 5319070"/>
                <a:gd name="connsiteY64" fmla="*/ 912188 h 3525955"/>
                <a:gd name="connsiteX65" fmla="*/ 442894 w 5319070"/>
                <a:gd name="connsiteY65" fmla="*/ 947833 h 3525955"/>
                <a:gd name="connsiteX66" fmla="*/ 337226 w 5319070"/>
                <a:gd name="connsiteY66" fmla="*/ 1072208 h 3525955"/>
                <a:gd name="connsiteX67" fmla="*/ 200066 w 5319070"/>
                <a:gd name="connsiteY67" fmla="*/ 1300808 h 3525955"/>
                <a:gd name="connsiteX68" fmla="*/ 230546 w 5319070"/>
                <a:gd name="connsiteY68" fmla="*/ 1620848 h 3525955"/>
                <a:gd name="connsiteX69" fmla="*/ 283886 w 5319070"/>
                <a:gd name="connsiteY69" fmla="*/ 1758008 h 3525955"/>
                <a:gd name="connsiteX70" fmla="*/ 161966 w 5319070"/>
                <a:gd name="connsiteY70" fmla="*/ 1697048 h 3525955"/>
                <a:gd name="connsiteX71" fmla="*/ 93386 w 5319070"/>
                <a:gd name="connsiteY71" fmla="*/ 1483688 h 3525955"/>
                <a:gd name="connsiteX72" fmla="*/ 78146 w 5319070"/>
                <a:gd name="connsiteY72" fmla="*/ 16665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640246 w 5319070"/>
                <a:gd name="connsiteY44" fmla="*/ 401648 h 3525955"/>
                <a:gd name="connsiteX45" fmla="*/ 1442126 w 5319070"/>
                <a:gd name="connsiteY45" fmla="*/ 493088 h 3525955"/>
                <a:gd name="connsiteX46" fmla="*/ 1312586 w 5319070"/>
                <a:gd name="connsiteY46" fmla="*/ 767408 h 3525955"/>
                <a:gd name="connsiteX47" fmla="*/ 1297346 w 5319070"/>
                <a:gd name="connsiteY47" fmla="*/ 1194128 h 3525955"/>
                <a:gd name="connsiteX48" fmla="*/ 1183046 w 5319070"/>
                <a:gd name="connsiteY48" fmla="*/ 1537028 h 3525955"/>
                <a:gd name="connsiteX49" fmla="*/ 863006 w 5319070"/>
                <a:gd name="connsiteY49" fmla="*/ 1742768 h 3525955"/>
                <a:gd name="connsiteX50" fmla="*/ 559476 w 5319070"/>
                <a:gd name="connsiteY50" fmla="*/ 1796108 h 3525955"/>
                <a:gd name="connsiteX51" fmla="*/ 230546 w 5319070"/>
                <a:gd name="connsiteY51" fmla="*/ 1628468 h 3525955"/>
                <a:gd name="connsiteX52" fmla="*/ 230546 w 5319070"/>
                <a:gd name="connsiteY52" fmla="*/ 1216988 h 3525955"/>
                <a:gd name="connsiteX53" fmla="*/ 596306 w 5319070"/>
                <a:gd name="connsiteY53" fmla="*/ 927428 h 3525955"/>
                <a:gd name="connsiteX54" fmla="*/ 893486 w 5319070"/>
                <a:gd name="connsiteY54" fmla="*/ 858848 h 3525955"/>
                <a:gd name="connsiteX55" fmla="*/ 1152566 w 5319070"/>
                <a:gd name="connsiteY55" fmla="*/ 721688 h 3525955"/>
                <a:gd name="connsiteX56" fmla="*/ 1411646 w 5319070"/>
                <a:gd name="connsiteY56" fmla="*/ 348308 h 3525955"/>
                <a:gd name="connsiteX57" fmla="*/ 1487846 w 5319070"/>
                <a:gd name="connsiteY57" fmla="*/ 234008 h 3525955"/>
                <a:gd name="connsiteX58" fmla="*/ 1190666 w 5319070"/>
                <a:gd name="connsiteY58" fmla="*/ 81608 h 3525955"/>
                <a:gd name="connsiteX59" fmla="*/ 710606 w 5319070"/>
                <a:gd name="connsiteY59" fmla="*/ 5408 h 3525955"/>
                <a:gd name="connsiteX60" fmla="*/ 116246 w 5319070"/>
                <a:gd name="connsiteY60" fmla="*/ 226388 h 3525955"/>
                <a:gd name="connsiteX61" fmla="*/ 1946 w 5319070"/>
                <a:gd name="connsiteY61" fmla="*/ 698828 h 3525955"/>
                <a:gd name="connsiteX62" fmla="*/ 154346 w 5319070"/>
                <a:gd name="connsiteY62" fmla="*/ 866468 h 3525955"/>
                <a:gd name="connsiteX63" fmla="*/ 321986 w 5319070"/>
                <a:gd name="connsiteY63" fmla="*/ 919808 h 3525955"/>
                <a:gd name="connsiteX64" fmla="*/ 442894 w 5319070"/>
                <a:gd name="connsiteY64" fmla="*/ 947833 h 3525955"/>
                <a:gd name="connsiteX65" fmla="*/ 337226 w 5319070"/>
                <a:gd name="connsiteY65" fmla="*/ 1072208 h 3525955"/>
                <a:gd name="connsiteX66" fmla="*/ 200066 w 5319070"/>
                <a:gd name="connsiteY66" fmla="*/ 1300808 h 3525955"/>
                <a:gd name="connsiteX67" fmla="*/ 230546 w 5319070"/>
                <a:gd name="connsiteY67" fmla="*/ 1620848 h 3525955"/>
                <a:gd name="connsiteX68" fmla="*/ 283886 w 5319070"/>
                <a:gd name="connsiteY68" fmla="*/ 1758008 h 3525955"/>
                <a:gd name="connsiteX69" fmla="*/ 161966 w 5319070"/>
                <a:gd name="connsiteY69" fmla="*/ 1697048 h 3525955"/>
                <a:gd name="connsiteX70" fmla="*/ 93386 w 5319070"/>
                <a:gd name="connsiteY70" fmla="*/ 1483688 h 3525955"/>
                <a:gd name="connsiteX71" fmla="*/ 78146 w 5319070"/>
                <a:gd name="connsiteY71" fmla="*/ 16665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640246 w 5319070"/>
                <a:gd name="connsiteY44" fmla="*/ 401648 h 3525955"/>
                <a:gd name="connsiteX45" fmla="*/ 1442126 w 5319070"/>
                <a:gd name="connsiteY45" fmla="*/ 493088 h 3525955"/>
                <a:gd name="connsiteX46" fmla="*/ 1312586 w 5319070"/>
                <a:gd name="connsiteY46" fmla="*/ 767408 h 3525955"/>
                <a:gd name="connsiteX47" fmla="*/ 1297346 w 5319070"/>
                <a:gd name="connsiteY47" fmla="*/ 1194128 h 3525955"/>
                <a:gd name="connsiteX48" fmla="*/ 1183046 w 5319070"/>
                <a:gd name="connsiteY48" fmla="*/ 1537028 h 3525955"/>
                <a:gd name="connsiteX49" fmla="*/ 863006 w 5319070"/>
                <a:gd name="connsiteY49" fmla="*/ 1742768 h 3525955"/>
                <a:gd name="connsiteX50" fmla="*/ 559476 w 5319070"/>
                <a:gd name="connsiteY50" fmla="*/ 1796108 h 3525955"/>
                <a:gd name="connsiteX51" fmla="*/ 230546 w 5319070"/>
                <a:gd name="connsiteY51" fmla="*/ 1628468 h 3525955"/>
                <a:gd name="connsiteX52" fmla="*/ 230546 w 5319070"/>
                <a:gd name="connsiteY52" fmla="*/ 1216988 h 3525955"/>
                <a:gd name="connsiteX53" fmla="*/ 893486 w 5319070"/>
                <a:gd name="connsiteY53" fmla="*/ 858848 h 3525955"/>
                <a:gd name="connsiteX54" fmla="*/ 1152566 w 5319070"/>
                <a:gd name="connsiteY54" fmla="*/ 721688 h 3525955"/>
                <a:gd name="connsiteX55" fmla="*/ 1411646 w 5319070"/>
                <a:gd name="connsiteY55" fmla="*/ 348308 h 3525955"/>
                <a:gd name="connsiteX56" fmla="*/ 1487846 w 5319070"/>
                <a:gd name="connsiteY56" fmla="*/ 234008 h 3525955"/>
                <a:gd name="connsiteX57" fmla="*/ 1190666 w 5319070"/>
                <a:gd name="connsiteY57" fmla="*/ 81608 h 3525955"/>
                <a:gd name="connsiteX58" fmla="*/ 710606 w 5319070"/>
                <a:gd name="connsiteY58" fmla="*/ 5408 h 3525955"/>
                <a:gd name="connsiteX59" fmla="*/ 116246 w 5319070"/>
                <a:gd name="connsiteY59" fmla="*/ 226388 h 3525955"/>
                <a:gd name="connsiteX60" fmla="*/ 1946 w 5319070"/>
                <a:gd name="connsiteY60" fmla="*/ 698828 h 3525955"/>
                <a:gd name="connsiteX61" fmla="*/ 154346 w 5319070"/>
                <a:gd name="connsiteY61" fmla="*/ 866468 h 3525955"/>
                <a:gd name="connsiteX62" fmla="*/ 321986 w 5319070"/>
                <a:gd name="connsiteY62" fmla="*/ 919808 h 3525955"/>
                <a:gd name="connsiteX63" fmla="*/ 442894 w 5319070"/>
                <a:gd name="connsiteY63" fmla="*/ 947833 h 3525955"/>
                <a:gd name="connsiteX64" fmla="*/ 337226 w 5319070"/>
                <a:gd name="connsiteY64" fmla="*/ 1072208 h 3525955"/>
                <a:gd name="connsiteX65" fmla="*/ 200066 w 5319070"/>
                <a:gd name="connsiteY65" fmla="*/ 1300808 h 3525955"/>
                <a:gd name="connsiteX66" fmla="*/ 230546 w 5319070"/>
                <a:gd name="connsiteY66" fmla="*/ 1620848 h 3525955"/>
                <a:gd name="connsiteX67" fmla="*/ 283886 w 5319070"/>
                <a:gd name="connsiteY67" fmla="*/ 1758008 h 3525955"/>
                <a:gd name="connsiteX68" fmla="*/ 161966 w 5319070"/>
                <a:gd name="connsiteY68" fmla="*/ 1697048 h 3525955"/>
                <a:gd name="connsiteX69" fmla="*/ 93386 w 5319070"/>
                <a:gd name="connsiteY69" fmla="*/ 1483688 h 3525955"/>
                <a:gd name="connsiteX70" fmla="*/ 78146 w 5319070"/>
                <a:gd name="connsiteY70" fmla="*/ 16665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640246 w 5319070"/>
                <a:gd name="connsiteY44" fmla="*/ 401648 h 3525955"/>
                <a:gd name="connsiteX45" fmla="*/ 1442126 w 5319070"/>
                <a:gd name="connsiteY45" fmla="*/ 493088 h 3525955"/>
                <a:gd name="connsiteX46" fmla="*/ 1312586 w 5319070"/>
                <a:gd name="connsiteY46" fmla="*/ 767408 h 3525955"/>
                <a:gd name="connsiteX47" fmla="*/ 1297346 w 5319070"/>
                <a:gd name="connsiteY47" fmla="*/ 1194128 h 3525955"/>
                <a:gd name="connsiteX48" fmla="*/ 1183046 w 5319070"/>
                <a:gd name="connsiteY48" fmla="*/ 1537028 h 3525955"/>
                <a:gd name="connsiteX49" fmla="*/ 863006 w 5319070"/>
                <a:gd name="connsiteY49" fmla="*/ 1742768 h 3525955"/>
                <a:gd name="connsiteX50" fmla="*/ 559476 w 5319070"/>
                <a:gd name="connsiteY50" fmla="*/ 1796108 h 3525955"/>
                <a:gd name="connsiteX51" fmla="*/ 230546 w 5319070"/>
                <a:gd name="connsiteY51" fmla="*/ 1628468 h 3525955"/>
                <a:gd name="connsiteX52" fmla="*/ 230546 w 5319070"/>
                <a:gd name="connsiteY52" fmla="*/ 1216988 h 3525955"/>
                <a:gd name="connsiteX53" fmla="*/ 1152566 w 5319070"/>
                <a:gd name="connsiteY53" fmla="*/ 721688 h 3525955"/>
                <a:gd name="connsiteX54" fmla="*/ 1411646 w 5319070"/>
                <a:gd name="connsiteY54" fmla="*/ 348308 h 3525955"/>
                <a:gd name="connsiteX55" fmla="*/ 1487846 w 5319070"/>
                <a:gd name="connsiteY55" fmla="*/ 234008 h 3525955"/>
                <a:gd name="connsiteX56" fmla="*/ 1190666 w 5319070"/>
                <a:gd name="connsiteY56" fmla="*/ 81608 h 3525955"/>
                <a:gd name="connsiteX57" fmla="*/ 710606 w 5319070"/>
                <a:gd name="connsiteY57" fmla="*/ 5408 h 3525955"/>
                <a:gd name="connsiteX58" fmla="*/ 116246 w 5319070"/>
                <a:gd name="connsiteY58" fmla="*/ 226388 h 3525955"/>
                <a:gd name="connsiteX59" fmla="*/ 1946 w 5319070"/>
                <a:gd name="connsiteY59" fmla="*/ 698828 h 3525955"/>
                <a:gd name="connsiteX60" fmla="*/ 154346 w 5319070"/>
                <a:gd name="connsiteY60" fmla="*/ 866468 h 3525955"/>
                <a:gd name="connsiteX61" fmla="*/ 321986 w 5319070"/>
                <a:gd name="connsiteY61" fmla="*/ 919808 h 3525955"/>
                <a:gd name="connsiteX62" fmla="*/ 442894 w 5319070"/>
                <a:gd name="connsiteY62" fmla="*/ 947833 h 3525955"/>
                <a:gd name="connsiteX63" fmla="*/ 337226 w 5319070"/>
                <a:gd name="connsiteY63" fmla="*/ 1072208 h 3525955"/>
                <a:gd name="connsiteX64" fmla="*/ 200066 w 5319070"/>
                <a:gd name="connsiteY64" fmla="*/ 1300808 h 3525955"/>
                <a:gd name="connsiteX65" fmla="*/ 230546 w 5319070"/>
                <a:gd name="connsiteY65" fmla="*/ 1620848 h 3525955"/>
                <a:gd name="connsiteX66" fmla="*/ 283886 w 5319070"/>
                <a:gd name="connsiteY66" fmla="*/ 1758008 h 3525955"/>
                <a:gd name="connsiteX67" fmla="*/ 161966 w 5319070"/>
                <a:gd name="connsiteY67" fmla="*/ 1697048 h 3525955"/>
                <a:gd name="connsiteX68" fmla="*/ 93386 w 5319070"/>
                <a:gd name="connsiteY68" fmla="*/ 1483688 h 3525955"/>
                <a:gd name="connsiteX69" fmla="*/ 78146 w 5319070"/>
                <a:gd name="connsiteY69" fmla="*/ 16665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640246 w 5319070"/>
                <a:gd name="connsiteY44" fmla="*/ 401648 h 3525955"/>
                <a:gd name="connsiteX45" fmla="*/ 1442126 w 5319070"/>
                <a:gd name="connsiteY45" fmla="*/ 493088 h 3525955"/>
                <a:gd name="connsiteX46" fmla="*/ 1312586 w 5319070"/>
                <a:gd name="connsiteY46" fmla="*/ 767408 h 3525955"/>
                <a:gd name="connsiteX47" fmla="*/ 1297346 w 5319070"/>
                <a:gd name="connsiteY47" fmla="*/ 1194128 h 3525955"/>
                <a:gd name="connsiteX48" fmla="*/ 1183046 w 5319070"/>
                <a:gd name="connsiteY48" fmla="*/ 1537028 h 3525955"/>
                <a:gd name="connsiteX49" fmla="*/ 863006 w 5319070"/>
                <a:gd name="connsiteY49" fmla="*/ 1742768 h 3525955"/>
                <a:gd name="connsiteX50" fmla="*/ 559476 w 5319070"/>
                <a:gd name="connsiteY50" fmla="*/ 1796108 h 3525955"/>
                <a:gd name="connsiteX51" fmla="*/ 230546 w 5319070"/>
                <a:gd name="connsiteY51" fmla="*/ 1628468 h 3525955"/>
                <a:gd name="connsiteX52" fmla="*/ 230546 w 5319070"/>
                <a:gd name="connsiteY52" fmla="*/ 1216988 h 3525955"/>
                <a:gd name="connsiteX53" fmla="*/ 1411646 w 5319070"/>
                <a:gd name="connsiteY53" fmla="*/ 348308 h 3525955"/>
                <a:gd name="connsiteX54" fmla="*/ 1487846 w 5319070"/>
                <a:gd name="connsiteY54" fmla="*/ 234008 h 3525955"/>
                <a:gd name="connsiteX55" fmla="*/ 1190666 w 5319070"/>
                <a:gd name="connsiteY55" fmla="*/ 81608 h 3525955"/>
                <a:gd name="connsiteX56" fmla="*/ 710606 w 5319070"/>
                <a:gd name="connsiteY56" fmla="*/ 5408 h 3525955"/>
                <a:gd name="connsiteX57" fmla="*/ 116246 w 5319070"/>
                <a:gd name="connsiteY57" fmla="*/ 226388 h 3525955"/>
                <a:gd name="connsiteX58" fmla="*/ 1946 w 5319070"/>
                <a:gd name="connsiteY58" fmla="*/ 698828 h 3525955"/>
                <a:gd name="connsiteX59" fmla="*/ 154346 w 5319070"/>
                <a:gd name="connsiteY59" fmla="*/ 866468 h 3525955"/>
                <a:gd name="connsiteX60" fmla="*/ 321986 w 5319070"/>
                <a:gd name="connsiteY60" fmla="*/ 919808 h 3525955"/>
                <a:gd name="connsiteX61" fmla="*/ 442894 w 5319070"/>
                <a:gd name="connsiteY61" fmla="*/ 947833 h 3525955"/>
                <a:gd name="connsiteX62" fmla="*/ 337226 w 5319070"/>
                <a:gd name="connsiteY62" fmla="*/ 1072208 h 3525955"/>
                <a:gd name="connsiteX63" fmla="*/ 200066 w 5319070"/>
                <a:gd name="connsiteY63" fmla="*/ 1300808 h 3525955"/>
                <a:gd name="connsiteX64" fmla="*/ 230546 w 5319070"/>
                <a:gd name="connsiteY64" fmla="*/ 1620848 h 3525955"/>
                <a:gd name="connsiteX65" fmla="*/ 283886 w 5319070"/>
                <a:gd name="connsiteY65" fmla="*/ 1758008 h 3525955"/>
                <a:gd name="connsiteX66" fmla="*/ 161966 w 5319070"/>
                <a:gd name="connsiteY66" fmla="*/ 1697048 h 3525955"/>
                <a:gd name="connsiteX67" fmla="*/ 93386 w 5319070"/>
                <a:gd name="connsiteY67" fmla="*/ 1483688 h 3525955"/>
                <a:gd name="connsiteX68" fmla="*/ 78146 w 5319070"/>
                <a:gd name="connsiteY68" fmla="*/ 16665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640246 w 5319070"/>
                <a:gd name="connsiteY44" fmla="*/ 401648 h 3525955"/>
                <a:gd name="connsiteX45" fmla="*/ 1442126 w 5319070"/>
                <a:gd name="connsiteY45" fmla="*/ 493088 h 3525955"/>
                <a:gd name="connsiteX46" fmla="*/ 1312586 w 5319070"/>
                <a:gd name="connsiteY46" fmla="*/ 767408 h 3525955"/>
                <a:gd name="connsiteX47" fmla="*/ 1297346 w 5319070"/>
                <a:gd name="connsiteY47" fmla="*/ 1194128 h 3525955"/>
                <a:gd name="connsiteX48" fmla="*/ 1183046 w 5319070"/>
                <a:gd name="connsiteY48" fmla="*/ 1537028 h 3525955"/>
                <a:gd name="connsiteX49" fmla="*/ 863006 w 5319070"/>
                <a:gd name="connsiteY49" fmla="*/ 1742768 h 3525955"/>
                <a:gd name="connsiteX50" fmla="*/ 559476 w 5319070"/>
                <a:gd name="connsiteY50" fmla="*/ 1796108 h 3525955"/>
                <a:gd name="connsiteX51" fmla="*/ 230546 w 5319070"/>
                <a:gd name="connsiteY51" fmla="*/ 1628468 h 3525955"/>
                <a:gd name="connsiteX52" fmla="*/ 230546 w 5319070"/>
                <a:gd name="connsiteY52" fmla="*/ 1216988 h 3525955"/>
                <a:gd name="connsiteX53" fmla="*/ 1487846 w 5319070"/>
                <a:gd name="connsiteY53" fmla="*/ 234008 h 3525955"/>
                <a:gd name="connsiteX54" fmla="*/ 1190666 w 5319070"/>
                <a:gd name="connsiteY54" fmla="*/ 81608 h 3525955"/>
                <a:gd name="connsiteX55" fmla="*/ 710606 w 5319070"/>
                <a:gd name="connsiteY55" fmla="*/ 5408 h 3525955"/>
                <a:gd name="connsiteX56" fmla="*/ 116246 w 5319070"/>
                <a:gd name="connsiteY56" fmla="*/ 226388 h 3525955"/>
                <a:gd name="connsiteX57" fmla="*/ 1946 w 5319070"/>
                <a:gd name="connsiteY57" fmla="*/ 698828 h 3525955"/>
                <a:gd name="connsiteX58" fmla="*/ 154346 w 5319070"/>
                <a:gd name="connsiteY58" fmla="*/ 866468 h 3525955"/>
                <a:gd name="connsiteX59" fmla="*/ 321986 w 5319070"/>
                <a:gd name="connsiteY59" fmla="*/ 919808 h 3525955"/>
                <a:gd name="connsiteX60" fmla="*/ 442894 w 5319070"/>
                <a:gd name="connsiteY60" fmla="*/ 947833 h 3525955"/>
                <a:gd name="connsiteX61" fmla="*/ 337226 w 5319070"/>
                <a:gd name="connsiteY61" fmla="*/ 1072208 h 3525955"/>
                <a:gd name="connsiteX62" fmla="*/ 200066 w 5319070"/>
                <a:gd name="connsiteY62" fmla="*/ 1300808 h 3525955"/>
                <a:gd name="connsiteX63" fmla="*/ 230546 w 5319070"/>
                <a:gd name="connsiteY63" fmla="*/ 1620848 h 3525955"/>
                <a:gd name="connsiteX64" fmla="*/ 283886 w 5319070"/>
                <a:gd name="connsiteY64" fmla="*/ 1758008 h 3525955"/>
                <a:gd name="connsiteX65" fmla="*/ 161966 w 5319070"/>
                <a:gd name="connsiteY65" fmla="*/ 1697048 h 3525955"/>
                <a:gd name="connsiteX66" fmla="*/ 93386 w 5319070"/>
                <a:gd name="connsiteY66" fmla="*/ 1483688 h 3525955"/>
                <a:gd name="connsiteX67" fmla="*/ 78146 w 5319070"/>
                <a:gd name="connsiteY67" fmla="*/ 16665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442126 w 5319070"/>
                <a:gd name="connsiteY44" fmla="*/ 493088 h 3525955"/>
                <a:gd name="connsiteX45" fmla="*/ 1312586 w 5319070"/>
                <a:gd name="connsiteY45" fmla="*/ 767408 h 3525955"/>
                <a:gd name="connsiteX46" fmla="*/ 1297346 w 5319070"/>
                <a:gd name="connsiteY46" fmla="*/ 1194128 h 3525955"/>
                <a:gd name="connsiteX47" fmla="*/ 1183046 w 5319070"/>
                <a:gd name="connsiteY47" fmla="*/ 1537028 h 3525955"/>
                <a:gd name="connsiteX48" fmla="*/ 863006 w 5319070"/>
                <a:gd name="connsiteY48" fmla="*/ 1742768 h 3525955"/>
                <a:gd name="connsiteX49" fmla="*/ 559476 w 5319070"/>
                <a:gd name="connsiteY49" fmla="*/ 1796108 h 3525955"/>
                <a:gd name="connsiteX50" fmla="*/ 230546 w 5319070"/>
                <a:gd name="connsiteY50" fmla="*/ 1628468 h 3525955"/>
                <a:gd name="connsiteX51" fmla="*/ 230546 w 5319070"/>
                <a:gd name="connsiteY51" fmla="*/ 1216988 h 3525955"/>
                <a:gd name="connsiteX52" fmla="*/ 1487846 w 5319070"/>
                <a:gd name="connsiteY52" fmla="*/ 234008 h 3525955"/>
                <a:gd name="connsiteX53" fmla="*/ 1190666 w 5319070"/>
                <a:gd name="connsiteY53" fmla="*/ 81608 h 3525955"/>
                <a:gd name="connsiteX54" fmla="*/ 710606 w 5319070"/>
                <a:gd name="connsiteY54" fmla="*/ 5408 h 3525955"/>
                <a:gd name="connsiteX55" fmla="*/ 116246 w 5319070"/>
                <a:gd name="connsiteY55" fmla="*/ 226388 h 3525955"/>
                <a:gd name="connsiteX56" fmla="*/ 1946 w 5319070"/>
                <a:gd name="connsiteY56" fmla="*/ 698828 h 3525955"/>
                <a:gd name="connsiteX57" fmla="*/ 154346 w 5319070"/>
                <a:gd name="connsiteY57" fmla="*/ 866468 h 3525955"/>
                <a:gd name="connsiteX58" fmla="*/ 321986 w 5319070"/>
                <a:gd name="connsiteY58" fmla="*/ 919808 h 3525955"/>
                <a:gd name="connsiteX59" fmla="*/ 442894 w 5319070"/>
                <a:gd name="connsiteY59" fmla="*/ 947833 h 3525955"/>
                <a:gd name="connsiteX60" fmla="*/ 337226 w 5319070"/>
                <a:gd name="connsiteY60" fmla="*/ 1072208 h 3525955"/>
                <a:gd name="connsiteX61" fmla="*/ 200066 w 5319070"/>
                <a:gd name="connsiteY61" fmla="*/ 1300808 h 3525955"/>
                <a:gd name="connsiteX62" fmla="*/ 230546 w 5319070"/>
                <a:gd name="connsiteY62" fmla="*/ 1620848 h 3525955"/>
                <a:gd name="connsiteX63" fmla="*/ 283886 w 5319070"/>
                <a:gd name="connsiteY63" fmla="*/ 1758008 h 3525955"/>
                <a:gd name="connsiteX64" fmla="*/ 161966 w 5319070"/>
                <a:gd name="connsiteY64" fmla="*/ 1697048 h 3525955"/>
                <a:gd name="connsiteX65" fmla="*/ 93386 w 5319070"/>
                <a:gd name="connsiteY65" fmla="*/ 1483688 h 3525955"/>
                <a:gd name="connsiteX66" fmla="*/ 78146 w 5319070"/>
                <a:gd name="connsiteY66" fmla="*/ 1666568 h 3525955"/>
                <a:gd name="connsiteX0" fmla="*/ 5232610 w 5319070"/>
                <a:gd name="connsiteY0" fmla="*/ 1325206 h 3525955"/>
                <a:gd name="connsiteX1" fmla="*/ 5175926 w 5319070"/>
                <a:gd name="connsiteY1" fmla="*/ 1377008 h 3525955"/>
                <a:gd name="connsiteX2" fmla="*/ 4869752 w 5319070"/>
                <a:gd name="connsiteY2" fmla="*/ 1746120 h 3525955"/>
                <a:gd name="connsiteX3" fmla="*/ 4893986 w 5319070"/>
                <a:gd name="connsiteY3" fmla="*/ 1697048 h 3525955"/>
                <a:gd name="connsiteX4" fmla="*/ 5054006 w 5319070"/>
                <a:gd name="connsiteY4" fmla="*/ 1346528 h 3525955"/>
                <a:gd name="connsiteX5" fmla="*/ 4833026 w 5319070"/>
                <a:gd name="connsiteY5" fmla="*/ 1056968 h 3525955"/>
                <a:gd name="connsiteX6" fmla="*/ 4673006 w 5319070"/>
                <a:gd name="connsiteY6" fmla="*/ 919808 h 3525955"/>
                <a:gd name="connsiteX7" fmla="*/ 4886366 w 5319070"/>
                <a:gd name="connsiteY7" fmla="*/ 935048 h 3525955"/>
                <a:gd name="connsiteX8" fmla="*/ 4810166 w 5319070"/>
                <a:gd name="connsiteY8" fmla="*/ 889328 h 3525955"/>
                <a:gd name="connsiteX9" fmla="*/ 5031146 w 5319070"/>
                <a:gd name="connsiteY9" fmla="*/ 851228 h 3525955"/>
                <a:gd name="connsiteX10" fmla="*/ 5206406 w 5319070"/>
                <a:gd name="connsiteY10" fmla="*/ 698828 h 3525955"/>
                <a:gd name="connsiteX11" fmla="*/ 3987206 w 5319070"/>
                <a:gd name="connsiteY11" fmla="*/ 89228 h 3525955"/>
                <a:gd name="connsiteX12" fmla="*/ 3758606 w 5319070"/>
                <a:gd name="connsiteY12" fmla="*/ 256868 h 3525955"/>
                <a:gd name="connsiteX13" fmla="*/ 4055786 w 5319070"/>
                <a:gd name="connsiteY13" fmla="*/ 721688 h 3525955"/>
                <a:gd name="connsiteX14" fmla="*/ 4383446 w 5319070"/>
                <a:gd name="connsiteY14" fmla="*/ 858848 h 3525955"/>
                <a:gd name="connsiteX15" fmla="*/ 4673006 w 5319070"/>
                <a:gd name="connsiteY15" fmla="*/ 942668 h 3525955"/>
                <a:gd name="connsiteX16" fmla="*/ 4977806 w 5319070"/>
                <a:gd name="connsiteY16" fmla="*/ 1201748 h 3525955"/>
                <a:gd name="connsiteX17" fmla="*/ 5008286 w 5319070"/>
                <a:gd name="connsiteY17" fmla="*/ 1491308 h 3525955"/>
                <a:gd name="connsiteX18" fmla="*/ 4711106 w 5319070"/>
                <a:gd name="connsiteY18" fmla="*/ 1742768 h 3525955"/>
                <a:gd name="connsiteX19" fmla="*/ 4245016 w 5319070"/>
                <a:gd name="connsiteY19" fmla="*/ 1704668 h 3525955"/>
                <a:gd name="connsiteX20" fmla="*/ 3957996 w 5319070"/>
                <a:gd name="connsiteY20" fmla="*/ 1331288 h 3525955"/>
                <a:gd name="connsiteX21" fmla="*/ 3918626 w 5319070"/>
                <a:gd name="connsiteY21" fmla="*/ 843608 h 3525955"/>
                <a:gd name="connsiteX22" fmla="*/ 3804326 w 5319070"/>
                <a:gd name="connsiteY22" fmla="*/ 615008 h 3525955"/>
                <a:gd name="connsiteX23" fmla="*/ 3613826 w 5319070"/>
                <a:gd name="connsiteY23" fmla="*/ 409268 h 3525955"/>
                <a:gd name="connsiteX24" fmla="*/ 3453806 w 5319070"/>
                <a:gd name="connsiteY24" fmla="*/ 1064588 h 3525955"/>
                <a:gd name="connsiteX25" fmla="*/ 3263306 w 5319070"/>
                <a:gd name="connsiteY25" fmla="*/ 1476068 h 3525955"/>
                <a:gd name="connsiteX26" fmla="*/ 3255686 w 5319070"/>
                <a:gd name="connsiteY26" fmla="*/ 2161868 h 3525955"/>
                <a:gd name="connsiteX27" fmla="*/ 3095666 w 5319070"/>
                <a:gd name="connsiteY27" fmla="*/ 2573348 h 3525955"/>
                <a:gd name="connsiteX28" fmla="*/ 3027086 w 5319070"/>
                <a:gd name="connsiteY28" fmla="*/ 3083888 h 3525955"/>
                <a:gd name="connsiteX29" fmla="*/ 3171866 w 5319070"/>
                <a:gd name="connsiteY29" fmla="*/ 3426788 h 3525955"/>
                <a:gd name="connsiteX30" fmla="*/ 3133766 w 5319070"/>
                <a:gd name="connsiteY30" fmla="*/ 3449648 h 3525955"/>
                <a:gd name="connsiteX31" fmla="*/ 2897546 w 5319070"/>
                <a:gd name="connsiteY31" fmla="*/ 3472508 h 3525955"/>
                <a:gd name="connsiteX32" fmla="*/ 2615606 w 5319070"/>
                <a:gd name="connsiteY32" fmla="*/ 3525848 h 3525955"/>
                <a:gd name="connsiteX33" fmla="*/ 2371766 w 5319070"/>
                <a:gd name="connsiteY33" fmla="*/ 3457268 h 3525955"/>
                <a:gd name="connsiteX34" fmla="*/ 2158406 w 5319070"/>
                <a:gd name="connsiteY34" fmla="*/ 3487748 h 3525955"/>
                <a:gd name="connsiteX35" fmla="*/ 2059346 w 5319070"/>
                <a:gd name="connsiteY35" fmla="*/ 3442028 h 3525955"/>
                <a:gd name="connsiteX36" fmla="*/ 2166026 w 5319070"/>
                <a:gd name="connsiteY36" fmla="*/ 3152468 h 3525955"/>
                <a:gd name="connsiteX37" fmla="*/ 2173646 w 5319070"/>
                <a:gd name="connsiteY37" fmla="*/ 2740988 h 3525955"/>
                <a:gd name="connsiteX38" fmla="*/ 2066966 w 5319070"/>
                <a:gd name="connsiteY38" fmla="*/ 2481908 h 3525955"/>
                <a:gd name="connsiteX39" fmla="*/ 1922186 w 5319070"/>
                <a:gd name="connsiteY39" fmla="*/ 2078048 h 3525955"/>
                <a:gd name="connsiteX40" fmla="*/ 1945046 w 5319070"/>
                <a:gd name="connsiteY40" fmla="*/ 1597988 h 3525955"/>
                <a:gd name="connsiteX41" fmla="*/ 1868846 w 5319070"/>
                <a:gd name="connsiteY41" fmla="*/ 1262708 h 3525955"/>
                <a:gd name="connsiteX42" fmla="*/ 1768833 w 5319070"/>
                <a:gd name="connsiteY42" fmla="*/ 1102688 h 3525955"/>
                <a:gd name="connsiteX43" fmla="*/ 1695491 w 5319070"/>
                <a:gd name="connsiteY43" fmla="*/ 764550 h 3525955"/>
                <a:gd name="connsiteX44" fmla="*/ 1312586 w 5319070"/>
                <a:gd name="connsiteY44" fmla="*/ 767408 h 3525955"/>
                <a:gd name="connsiteX45" fmla="*/ 1297346 w 5319070"/>
                <a:gd name="connsiteY45" fmla="*/ 1194128 h 3525955"/>
                <a:gd name="connsiteX46" fmla="*/ 1183046 w 5319070"/>
                <a:gd name="connsiteY46" fmla="*/ 1537028 h 3525955"/>
                <a:gd name="connsiteX47" fmla="*/ 863006 w 5319070"/>
                <a:gd name="connsiteY47" fmla="*/ 1742768 h 3525955"/>
                <a:gd name="connsiteX48" fmla="*/ 559476 w 5319070"/>
                <a:gd name="connsiteY48" fmla="*/ 1796108 h 3525955"/>
                <a:gd name="connsiteX49" fmla="*/ 230546 w 5319070"/>
                <a:gd name="connsiteY49" fmla="*/ 1628468 h 3525955"/>
                <a:gd name="connsiteX50" fmla="*/ 230546 w 5319070"/>
                <a:gd name="connsiteY50" fmla="*/ 1216988 h 3525955"/>
                <a:gd name="connsiteX51" fmla="*/ 1487846 w 5319070"/>
                <a:gd name="connsiteY51" fmla="*/ 234008 h 3525955"/>
                <a:gd name="connsiteX52" fmla="*/ 1190666 w 5319070"/>
                <a:gd name="connsiteY52" fmla="*/ 81608 h 3525955"/>
                <a:gd name="connsiteX53" fmla="*/ 710606 w 5319070"/>
                <a:gd name="connsiteY53" fmla="*/ 5408 h 3525955"/>
                <a:gd name="connsiteX54" fmla="*/ 116246 w 5319070"/>
                <a:gd name="connsiteY54" fmla="*/ 226388 h 3525955"/>
                <a:gd name="connsiteX55" fmla="*/ 1946 w 5319070"/>
                <a:gd name="connsiteY55" fmla="*/ 698828 h 3525955"/>
                <a:gd name="connsiteX56" fmla="*/ 154346 w 5319070"/>
                <a:gd name="connsiteY56" fmla="*/ 866468 h 3525955"/>
                <a:gd name="connsiteX57" fmla="*/ 321986 w 5319070"/>
                <a:gd name="connsiteY57" fmla="*/ 919808 h 3525955"/>
                <a:gd name="connsiteX58" fmla="*/ 442894 w 5319070"/>
                <a:gd name="connsiteY58" fmla="*/ 947833 h 3525955"/>
                <a:gd name="connsiteX59" fmla="*/ 337226 w 5319070"/>
                <a:gd name="connsiteY59" fmla="*/ 1072208 h 3525955"/>
                <a:gd name="connsiteX60" fmla="*/ 200066 w 5319070"/>
                <a:gd name="connsiteY60" fmla="*/ 1300808 h 3525955"/>
                <a:gd name="connsiteX61" fmla="*/ 230546 w 5319070"/>
                <a:gd name="connsiteY61" fmla="*/ 1620848 h 3525955"/>
                <a:gd name="connsiteX62" fmla="*/ 283886 w 5319070"/>
                <a:gd name="connsiteY62" fmla="*/ 1758008 h 3525955"/>
                <a:gd name="connsiteX63" fmla="*/ 161966 w 5319070"/>
                <a:gd name="connsiteY63" fmla="*/ 1697048 h 3525955"/>
                <a:gd name="connsiteX64" fmla="*/ 93386 w 5319070"/>
                <a:gd name="connsiteY64" fmla="*/ 1483688 h 3525955"/>
                <a:gd name="connsiteX65" fmla="*/ 78146 w 5319070"/>
                <a:gd name="connsiteY65" fmla="*/ 1666568 h 3525955"/>
                <a:gd name="connsiteX0" fmla="*/ 5232610 w 5319070"/>
                <a:gd name="connsiteY0" fmla="*/ 1366730 h 3567479"/>
                <a:gd name="connsiteX1" fmla="*/ 5175926 w 5319070"/>
                <a:gd name="connsiteY1" fmla="*/ 1418532 h 3567479"/>
                <a:gd name="connsiteX2" fmla="*/ 4869752 w 5319070"/>
                <a:gd name="connsiteY2" fmla="*/ 1787644 h 3567479"/>
                <a:gd name="connsiteX3" fmla="*/ 4893986 w 5319070"/>
                <a:gd name="connsiteY3" fmla="*/ 1738572 h 3567479"/>
                <a:gd name="connsiteX4" fmla="*/ 5054006 w 5319070"/>
                <a:gd name="connsiteY4" fmla="*/ 1388052 h 3567479"/>
                <a:gd name="connsiteX5" fmla="*/ 4833026 w 5319070"/>
                <a:gd name="connsiteY5" fmla="*/ 1098492 h 3567479"/>
                <a:gd name="connsiteX6" fmla="*/ 4673006 w 5319070"/>
                <a:gd name="connsiteY6" fmla="*/ 961332 h 3567479"/>
                <a:gd name="connsiteX7" fmla="*/ 4886366 w 5319070"/>
                <a:gd name="connsiteY7" fmla="*/ 976572 h 3567479"/>
                <a:gd name="connsiteX8" fmla="*/ 4810166 w 5319070"/>
                <a:gd name="connsiteY8" fmla="*/ 930852 h 3567479"/>
                <a:gd name="connsiteX9" fmla="*/ 5031146 w 5319070"/>
                <a:gd name="connsiteY9" fmla="*/ 892752 h 3567479"/>
                <a:gd name="connsiteX10" fmla="*/ 5206406 w 5319070"/>
                <a:gd name="connsiteY10" fmla="*/ 740352 h 3567479"/>
                <a:gd name="connsiteX11" fmla="*/ 3987206 w 5319070"/>
                <a:gd name="connsiteY11" fmla="*/ 130752 h 3567479"/>
                <a:gd name="connsiteX12" fmla="*/ 3758606 w 5319070"/>
                <a:gd name="connsiteY12" fmla="*/ 298392 h 3567479"/>
                <a:gd name="connsiteX13" fmla="*/ 4055786 w 5319070"/>
                <a:gd name="connsiteY13" fmla="*/ 763212 h 3567479"/>
                <a:gd name="connsiteX14" fmla="*/ 4383446 w 5319070"/>
                <a:gd name="connsiteY14" fmla="*/ 900372 h 3567479"/>
                <a:gd name="connsiteX15" fmla="*/ 4673006 w 5319070"/>
                <a:gd name="connsiteY15" fmla="*/ 984192 h 3567479"/>
                <a:gd name="connsiteX16" fmla="*/ 4977806 w 5319070"/>
                <a:gd name="connsiteY16" fmla="*/ 1243272 h 3567479"/>
                <a:gd name="connsiteX17" fmla="*/ 5008286 w 5319070"/>
                <a:gd name="connsiteY17" fmla="*/ 1532832 h 3567479"/>
                <a:gd name="connsiteX18" fmla="*/ 4711106 w 5319070"/>
                <a:gd name="connsiteY18" fmla="*/ 1784292 h 3567479"/>
                <a:gd name="connsiteX19" fmla="*/ 4245016 w 5319070"/>
                <a:gd name="connsiteY19" fmla="*/ 1746192 h 3567479"/>
                <a:gd name="connsiteX20" fmla="*/ 3957996 w 5319070"/>
                <a:gd name="connsiteY20" fmla="*/ 1372812 h 3567479"/>
                <a:gd name="connsiteX21" fmla="*/ 3918626 w 5319070"/>
                <a:gd name="connsiteY21" fmla="*/ 885132 h 3567479"/>
                <a:gd name="connsiteX22" fmla="*/ 3804326 w 5319070"/>
                <a:gd name="connsiteY22" fmla="*/ 656532 h 3567479"/>
                <a:gd name="connsiteX23" fmla="*/ 3613826 w 5319070"/>
                <a:gd name="connsiteY23" fmla="*/ 450792 h 3567479"/>
                <a:gd name="connsiteX24" fmla="*/ 3453806 w 5319070"/>
                <a:gd name="connsiteY24" fmla="*/ 1106112 h 3567479"/>
                <a:gd name="connsiteX25" fmla="*/ 3263306 w 5319070"/>
                <a:gd name="connsiteY25" fmla="*/ 1517592 h 3567479"/>
                <a:gd name="connsiteX26" fmla="*/ 3255686 w 5319070"/>
                <a:gd name="connsiteY26" fmla="*/ 2203392 h 3567479"/>
                <a:gd name="connsiteX27" fmla="*/ 3095666 w 5319070"/>
                <a:gd name="connsiteY27" fmla="*/ 2614872 h 3567479"/>
                <a:gd name="connsiteX28" fmla="*/ 3027086 w 5319070"/>
                <a:gd name="connsiteY28" fmla="*/ 3125412 h 3567479"/>
                <a:gd name="connsiteX29" fmla="*/ 3171866 w 5319070"/>
                <a:gd name="connsiteY29" fmla="*/ 3468312 h 3567479"/>
                <a:gd name="connsiteX30" fmla="*/ 3133766 w 5319070"/>
                <a:gd name="connsiteY30" fmla="*/ 3491172 h 3567479"/>
                <a:gd name="connsiteX31" fmla="*/ 2897546 w 5319070"/>
                <a:gd name="connsiteY31" fmla="*/ 3514032 h 3567479"/>
                <a:gd name="connsiteX32" fmla="*/ 2615606 w 5319070"/>
                <a:gd name="connsiteY32" fmla="*/ 3567372 h 3567479"/>
                <a:gd name="connsiteX33" fmla="*/ 2371766 w 5319070"/>
                <a:gd name="connsiteY33" fmla="*/ 3498792 h 3567479"/>
                <a:gd name="connsiteX34" fmla="*/ 2158406 w 5319070"/>
                <a:gd name="connsiteY34" fmla="*/ 3529272 h 3567479"/>
                <a:gd name="connsiteX35" fmla="*/ 2059346 w 5319070"/>
                <a:gd name="connsiteY35" fmla="*/ 3483552 h 3567479"/>
                <a:gd name="connsiteX36" fmla="*/ 2166026 w 5319070"/>
                <a:gd name="connsiteY36" fmla="*/ 3193992 h 3567479"/>
                <a:gd name="connsiteX37" fmla="*/ 2173646 w 5319070"/>
                <a:gd name="connsiteY37" fmla="*/ 2782512 h 3567479"/>
                <a:gd name="connsiteX38" fmla="*/ 2066966 w 5319070"/>
                <a:gd name="connsiteY38" fmla="*/ 2523432 h 3567479"/>
                <a:gd name="connsiteX39" fmla="*/ 1922186 w 5319070"/>
                <a:gd name="connsiteY39" fmla="*/ 2119572 h 3567479"/>
                <a:gd name="connsiteX40" fmla="*/ 1945046 w 5319070"/>
                <a:gd name="connsiteY40" fmla="*/ 1639512 h 3567479"/>
                <a:gd name="connsiteX41" fmla="*/ 1868846 w 5319070"/>
                <a:gd name="connsiteY41" fmla="*/ 1304232 h 3567479"/>
                <a:gd name="connsiteX42" fmla="*/ 1768833 w 5319070"/>
                <a:gd name="connsiteY42" fmla="*/ 1144212 h 3567479"/>
                <a:gd name="connsiteX43" fmla="*/ 1695491 w 5319070"/>
                <a:gd name="connsiteY43" fmla="*/ 806074 h 3567479"/>
                <a:gd name="connsiteX44" fmla="*/ 1312586 w 5319070"/>
                <a:gd name="connsiteY44" fmla="*/ 808932 h 3567479"/>
                <a:gd name="connsiteX45" fmla="*/ 1297346 w 5319070"/>
                <a:gd name="connsiteY45" fmla="*/ 1235652 h 3567479"/>
                <a:gd name="connsiteX46" fmla="*/ 1183046 w 5319070"/>
                <a:gd name="connsiteY46" fmla="*/ 1578552 h 3567479"/>
                <a:gd name="connsiteX47" fmla="*/ 863006 w 5319070"/>
                <a:gd name="connsiteY47" fmla="*/ 1784292 h 3567479"/>
                <a:gd name="connsiteX48" fmla="*/ 559476 w 5319070"/>
                <a:gd name="connsiteY48" fmla="*/ 1837632 h 3567479"/>
                <a:gd name="connsiteX49" fmla="*/ 230546 w 5319070"/>
                <a:gd name="connsiteY49" fmla="*/ 1669992 h 3567479"/>
                <a:gd name="connsiteX50" fmla="*/ 230546 w 5319070"/>
                <a:gd name="connsiteY50" fmla="*/ 1258512 h 3567479"/>
                <a:gd name="connsiteX51" fmla="*/ 1190666 w 5319070"/>
                <a:gd name="connsiteY51" fmla="*/ 123132 h 3567479"/>
                <a:gd name="connsiteX52" fmla="*/ 710606 w 5319070"/>
                <a:gd name="connsiteY52" fmla="*/ 46932 h 3567479"/>
                <a:gd name="connsiteX53" fmla="*/ 116246 w 5319070"/>
                <a:gd name="connsiteY53" fmla="*/ 267912 h 3567479"/>
                <a:gd name="connsiteX54" fmla="*/ 1946 w 5319070"/>
                <a:gd name="connsiteY54" fmla="*/ 740352 h 3567479"/>
                <a:gd name="connsiteX55" fmla="*/ 154346 w 5319070"/>
                <a:gd name="connsiteY55" fmla="*/ 907992 h 3567479"/>
                <a:gd name="connsiteX56" fmla="*/ 321986 w 5319070"/>
                <a:gd name="connsiteY56" fmla="*/ 961332 h 3567479"/>
                <a:gd name="connsiteX57" fmla="*/ 442894 w 5319070"/>
                <a:gd name="connsiteY57" fmla="*/ 989357 h 3567479"/>
                <a:gd name="connsiteX58" fmla="*/ 337226 w 5319070"/>
                <a:gd name="connsiteY58" fmla="*/ 1113732 h 3567479"/>
                <a:gd name="connsiteX59" fmla="*/ 200066 w 5319070"/>
                <a:gd name="connsiteY59" fmla="*/ 1342332 h 3567479"/>
                <a:gd name="connsiteX60" fmla="*/ 230546 w 5319070"/>
                <a:gd name="connsiteY60" fmla="*/ 1662372 h 3567479"/>
                <a:gd name="connsiteX61" fmla="*/ 283886 w 5319070"/>
                <a:gd name="connsiteY61" fmla="*/ 1799532 h 3567479"/>
                <a:gd name="connsiteX62" fmla="*/ 161966 w 5319070"/>
                <a:gd name="connsiteY62" fmla="*/ 1738572 h 3567479"/>
                <a:gd name="connsiteX63" fmla="*/ 93386 w 5319070"/>
                <a:gd name="connsiteY63" fmla="*/ 1525212 h 3567479"/>
                <a:gd name="connsiteX64" fmla="*/ 78146 w 5319070"/>
                <a:gd name="connsiteY64" fmla="*/ 1708092 h 3567479"/>
                <a:gd name="connsiteX0" fmla="*/ 5250848 w 5337308"/>
                <a:gd name="connsiteY0" fmla="*/ 1305327 h 3506076"/>
                <a:gd name="connsiteX1" fmla="*/ 5194164 w 5337308"/>
                <a:gd name="connsiteY1" fmla="*/ 1357129 h 3506076"/>
                <a:gd name="connsiteX2" fmla="*/ 4887990 w 5337308"/>
                <a:gd name="connsiteY2" fmla="*/ 1726241 h 3506076"/>
                <a:gd name="connsiteX3" fmla="*/ 4912224 w 5337308"/>
                <a:gd name="connsiteY3" fmla="*/ 1677169 h 3506076"/>
                <a:gd name="connsiteX4" fmla="*/ 5072244 w 5337308"/>
                <a:gd name="connsiteY4" fmla="*/ 1326649 h 3506076"/>
                <a:gd name="connsiteX5" fmla="*/ 4851264 w 5337308"/>
                <a:gd name="connsiteY5" fmla="*/ 1037089 h 3506076"/>
                <a:gd name="connsiteX6" fmla="*/ 4691244 w 5337308"/>
                <a:gd name="connsiteY6" fmla="*/ 899929 h 3506076"/>
                <a:gd name="connsiteX7" fmla="*/ 4904604 w 5337308"/>
                <a:gd name="connsiteY7" fmla="*/ 915169 h 3506076"/>
                <a:gd name="connsiteX8" fmla="*/ 4828404 w 5337308"/>
                <a:gd name="connsiteY8" fmla="*/ 869449 h 3506076"/>
                <a:gd name="connsiteX9" fmla="*/ 5049384 w 5337308"/>
                <a:gd name="connsiteY9" fmla="*/ 831349 h 3506076"/>
                <a:gd name="connsiteX10" fmla="*/ 5224644 w 5337308"/>
                <a:gd name="connsiteY10" fmla="*/ 678949 h 3506076"/>
                <a:gd name="connsiteX11" fmla="*/ 4005444 w 5337308"/>
                <a:gd name="connsiteY11" fmla="*/ 69349 h 3506076"/>
                <a:gd name="connsiteX12" fmla="*/ 3776844 w 5337308"/>
                <a:gd name="connsiteY12" fmla="*/ 236989 h 3506076"/>
                <a:gd name="connsiteX13" fmla="*/ 4074024 w 5337308"/>
                <a:gd name="connsiteY13" fmla="*/ 701809 h 3506076"/>
                <a:gd name="connsiteX14" fmla="*/ 4401684 w 5337308"/>
                <a:gd name="connsiteY14" fmla="*/ 838969 h 3506076"/>
                <a:gd name="connsiteX15" fmla="*/ 4691244 w 5337308"/>
                <a:gd name="connsiteY15" fmla="*/ 922789 h 3506076"/>
                <a:gd name="connsiteX16" fmla="*/ 4996044 w 5337308"/>
                <a:gd name="connsiteY16" fmla="*/ 1181869 h 3506076"/>
                <a:gd name="connsiteX17" fmla="*/ 5026524 w 5337308"/>
                <a:gd name="connsiteY17" fmla="*/ 1471429 h 3506076"/>
                <a:gd name="connsiteX18" fmla="*/ 4729344 w 5337308"/>
                <a:gd name="connsiteY18" fmla="*/ 1722889 h 3506076"/>
                <a:gd name="connsiteX19" fmla="*/ 4263254 w 5337308"/>
                <a:gd name="connsiteY19" fmla="*/ 1684789 h 3506076"/>
                <a:gd name="connsiteX20" fmla="*/ 3976234 w 5337308"/>
                <a:gd name="connsiteY20" fmla="*/ 1311409 h 3506076"/>
                <a:gd name="connsiteX21" fmla="*/ 3936864 w 5337308"/>
                <a:gd name="connsiteY21" fmla="*/ 823729 h 3506076"/>
                <a:gd name="connsiteX22" fmla="*/ 3822564 w 5337308"/>
                <a:gd name="connsiteY22" fmla="*/ 595129 h 3506076"/>
                <a:gd name="connsiteX23" fmla="*/ 3632064 w 5337308"/>
                <a:gd name="connsiteY23" fmla="*/ 389389 h 3506076"/>
                <a:gd name="connsiteX24" fmla="*/ 3472044 w 5337308"/>
                <a:gd name="connsiteY24" fmla="*/ 1044709 h 3506076"/>
                <a:gd name="connsiteX25" fmla="*/ 3281544 w 5337308"/>
                <a:gd name="connsiteY25" fmla="*/ 1456189 h 3506076"/>
                <a:gd name="connsiteX26" fmla="*/ 3273924 w 5337308"/>
                <a:gd name="connsiteY26" fmla="*/ 2141989 h 3506076"/>
                <a:gd name="connsiteX27" fmla="*/ 3113904 w 5337308"/>
                <a:gd name="connsiteY27" fmla="*/ 2553469 h 3506076"/>
                <a:gd name="connsiteX28" fmla="*/ 3045324 w 5337308"/>
                <a:gd name="connsiteY28" fmla="*/ 3064009 h 3506076"/>
                <a:gd name="connsiteX29" fmla="*/ 3190104 w 5337308"/>
                <a:gd name="connsiteY29" fmla="*/ 3406909 h 3506076"/>
                <a:gd name="connsiteX30" fmla="*/ 3152004 w 5337308"/>
                <a:gd name="connsiteY30" fmla="*/ 3429769 h 3506076"/>
                <a:gd name="connsiteX31" fmla="*/ 2915784 w 5337308"/>
                <a:gd name="connsiteY31" fmla="*/ 3452629 h 3506076"/>
                <a:gd name="connsiteX32" fmla="*/ 2633844 w 5337308"/>
                <a:gd name="connsiteY32" fmla="*/ 3505969 h 3506076"/>
                <a:gd name="connsiteX33" fmla="*/ 2390004 w 5337308"/>
                <a:gd name="connsiteY33" fmla="*/ 3437389 h 3506076"/>
                <a:gd name="connsiteX34" fmla="*/ 2176644 w 5337308"/>
                <a:gd name="connsiteY34" fmla="*/ 3467869 h 3506076"/>
                <a:gd name="connsiteX35" fmla="*/ 2077584 w 5337308"/>
                <a:gd name="connsiteY35" fmla="*/ 3422149 h 3506076"/>
                <a:gd name="connsiteX36" fmla="*/ 2184264 w 5337308"/>
                <a:gd name="connsiteY36" fmla="*/ 3132589 h 3506076"/>
                <a:gd name="connsiteX37" fmla="*/ 2191884 w 5337308"/>
                <a:gd name="connsiteY37" fmla="*/ 2721109 h 3506076"/>
                <a:gd name="connsiteX38" fmla="*/ 2085204 w 5337308"/>
                <a:gd name="connsiteY38" fmla="*/ 2462029 h 3506076"/>
                <a:gd name="connsiteX39" fmla="*/ 1940424 w 5337308"/>
                <a:gd name="connsiteY39" fmla="*/ 2058169 h 3506076"/>
                <a:gd name="connsiteX40" fmla="*/ 1963284 w 5337308"/>
                <a:gd name="connsiteY40" fmla="*/ 1578109 h 3506076"/>
                <a:gd name="connsiteX41" fmla="*/ 1887084 w 5337308"/>
                <a:gd name="connsiteY41" fmla="*/ 1242829 h 3506076"/>
                <a:gd name="connsiteX42" fmla="*/ 1787071 w 5337308"/>
                <a:gd name="connsiteY42" fmla="*/ 1082809 h 3506076"/>
                <a:gd name="connsiteX43" fmla="*/ 1713729 w 5337308"/>
                <a:gd name="connsiteY43" fmla="*/ 744671 h 3506076"/>
                <a:gd name="connsiteX44" fmla="*/ 1330824 w 5337308"/>
                <a:gd name="connsiteY44" fmla="*/ 747529 h 3506076"/>
                <a:gd name="connsiteX45" fmla="*/ 1315584 w 5337308"/>
                <a:gd name="connsiteY45" fmla="*/ 1174249 h 3506076"/>
                <a:gd name="connsiteX46" fmla="*/ 1201284 w 5337308"/>
                <a:gd name="connsiteY46" fmla="*/ 1517149 h 3506076"/>
                <a:gd name="connsiteX47" fmla="*/ 881244 w 5337308"/>
                <a:gd name="connsiteY47" fmla="*/ 1722889 h 3506076"/>
                <a:gd name="connsiteX48" fmla="*/ 577714 w 5337308"/>
                <a:gd name="connsiteY48" fmla="*/ 1776229 h 3506076"/>
                <a:gd name="connsiteX49" fmla="*/ 248784 w 5337308"/>
                <a:gd name="connsiteY49" fmla="*/ 1608589 h 3506076"/>
                <a:gd name="connsiteX50" fmla="*/ 248784 w 5337308"/>
                <a:gd name="connsiteY50" fmla="*/ 1197109 h 3506076"/>
                <a:gd name="connsiteX51" fmla="*/ 1208904 w 5337308"/>
                <a:gd name="connsiteY51" fmla="*/ 61729 h 3506076"/>
                <a:gd name="connsiteX52" fmla="*/ 134484 w 5337308"/>
                <a:gd name="connsiteY52" fmla="*/ 206509 h 3506076"/>
                <a:gd name="connsiteX53" fmla="*/ 20184 w 5337308"/>
                <a:gd name="connsiteY53" fmla="*/ 678949 h 3506076"/>
                <a:gd name="connsiteX54" fmla="*/ 172584 w 5337308"/>
                <a:gd name="connsiteY54" fmla="*/ 846589 h 3506076"/>
                <a:gd name="connsiteX55" fmla="*/ 340224 w 5337308"/>
                <a:gd name="connsiteY55" fmla="*/ 899929 h 3506076"/>
                <a:gd name="connsiteX56" fmla="*/ 461132 w 5337308"/>
                <a:gd name="connsiteY56" fmla="*/ 927954 h 3506076"/>
                <a:gd name="connsiteX57" fmla="*/ 355464 w 5337308"/>
                <a:gd name="connsiteY57" fmla="*/ 1052329 h 3506076"/>
                <a:gd name="connsiteX58" fmla="*/ 218304 w 5337308"/>
                <a:gd name="connsiteY58" fmla="*/ 1280929 h 3506076"/>
                <a:gd name="connsiteX59" fmla="*/ 248784 w 5337308"/>
                <a:gd name="connsiteY59" fmla="*/ 1600969 h 3506076"/>
                <a:gd name="connsiteX60" fmla="*/ 302124 w 5337308"/>
                <a:gd name="connsiteY60" fmla="*/ 1738129 h 3506076"/>
                <a:gd name="connsiteX61" fmla="*/ 180204 w 5337308"/>
                <a:gd name="connsiteY61" fmla="*/ 1677169 h 3506076"/>
                <a:gd name="connsiteX62" fmla="*/ 111624 w 5337308"/>
                <a:gd name="connsiteY62" fmla="*/ 1463809 h 3506076"/>
                <a:gd name="connsiteX63" fmla="*/ 96384 w 5337308"/>
                <a:gd name="connsiteY63" fmla="*/ 1646689 h 3506076"/>
                <a:gd name="connsiteX0" fmla="*/ 5287393 w 5373853"/>
                <a:gd name="connsiteY0" fmla="*/ 1256950 h 3457699"/>
                <a:gd name="connsiteX1" fmla="*/ 5230709 w 5373853"/>
                <a:gd name="connsiteY1" fmla="*/ 1308752 h 3457699"/>
                <a:gd name="connsiteX2" fmla="*/ 4924535 w 5373853"/>
                <a:gd name="connsiteY2" fmla="*/ 1677864 h 3457699"/>
                <a:gd name="connsiteX3" fmla="*/ 4948769 w 5373853"/>
                <a:gd name="connsiteY3" fmla="*/ 1628792 h 3457699"/>
                <a:gd name="connsiteX4" fmla="*/ 5108789 w 5373853"/>
                <a:gd name="connsiteY4" fmla="*/ 1278272 h 3457699"/>
                <a:gd name="connsiteX5" fmla="*/ 4887809 w 5373853"/>
                <a:gd name="connsiteY5" fmla="*/ 988712 h 3457699"/>
                <a:gd name="connsiteX6" fmla="*/ 4727789 w 5373853"/>
                <a:gd name="connsiteY6" fmla="*/ 851552 h 3457699"/>
                <a:gd name="connsiteX7" fmla="*/ 4941149 w 5373853"/>
                <a:gd name="connsiteY7" fmla="*/ 866792 h 3457699"/>
                <a:gd name="connsiteX8" fmla="*/ 4864949 w 5373853"/>
                <a:gd name="connsiteY8" fmla="*/ 821072 h 3457699"/>
                <a:gd name="connsiteX9" fmla="*/ 5085929 w 5373853"/>
                <a:gd name="connsiteY9" fmla="*/ 782972 h 3457699"/>
                <a:gd name="connsiteX10" fmla="*/ 5261189 w 5373853"/>
                <a:gd name="connsiteY10" fmla="*/ 630572 h 3457699"/>
                <a:gd name="connsiteX11" fmla="*/ 4041989 w 5373853"/>
                <a:gd name="connsiteY11" fmla="*/ 20972 h 3457699"/>
                <a:gd name="connsiteX12" fmla="*/ 3813389 w 5373853"/>
                <a:gd name="connsiteY12" fmla="*/ 188612 h 3457699"/>
                <a:gd name="connsiteX13" fmla="*/ 4110569 w 5373853"/>
                <a:gd name="connsiteY13" fmla="*/ 653432 h 3457699"/>
                <a:gd name="connsiteX14" fmla="*/ 4438229 w 5373853"/>
                <a:gd name="connsiteY14" fmla="*/ 790592 h 3457699"/>
                <a:gd name="connsiteX15" fmla="*/ 4727789 w 5373853"/>
                <a:gd name="connsiteY15" fmla="*/ 874412 h 3457699"/>
                <a:gd name="connsiteX16" fmla="*/ 5032589 w 5373853"/>
                <a:gd name="connsiteY16" fmla="*/ 1133492 h 3457699"/>
                <a:gd name="connsiteX17" fmla="*/ 5063069 w 5373853"/>
                <a:gd name="connsiteY17" fmla="*/ 1423052 h 3457699"/>
                <a:gd name="connsiteX18" fmla="*/ 4765889 w 5373853"/>
                <a:gd name="connsiteY18" fmla="*/ 1674512 h 3457699"/>
                <a:gd name="connsiteX19" fmla="*/ 4299799 w 5373853"/>
                <a:gd name="connsiteY19" fmla="*/ 1636412 h 3457699"/>
                <a:gd name="connsiteX20" fmla="*/ 4012779 w 5373853"/>
                <a:gd name="connsiteY20" fmla="*/ 1263032 h 3457699"/>
                <a:gd name="connsiteX21" fmla="*/ 3973409 w 5373853"/>
                <a:gd name="connsiteY21" fmla="*/ 775352 h 3457699"/>
                <a:gd name="connsiteX22" fmla="*/ 3859109 w 5373853"/>
                <a:gd name="connsiteY22" fmla="*/ 546752 h 3457699"/>
                <a:gd name="connsiteX23" fmla="*/ 3668609 w 5373853"/>
                <a:gd name="connsiteY23" fmla="*/ 341012 h 3457699"/>
                <a:gd name="connsiteX24" fmla="*/ 3508589 w 5373853"/>
                <a:gd name="connsiteY24" fmla="*/ 996332 h 3457699"/>
                <a:gd name="connsiteX25" fmla="*/ 3318089 w 5373853"/>
                <a:gd name="connsiteY25" fmla="*/ 1407812 h 3457699"/>
                <a:gd name="connsiteX26" fmla="*/ 3310469 w 5373853"/>
                <a:gd name="connsiteY26" fmla="*/ 2093612 h 3457699"/>
                <a:gd name="connsiteX27" fmla="*/ 3150449 w 5373853"/>
                <a:gd name="connsiteY27" fmla="*/ 2505092 h 3457699"/>
                <a:gd name="connsiteX28" fmla="*/ 3081869 w 5373853"/>
                <a:gd name="connsiteY28" fmla="*/ 3015632 h 3457699"/>
                <a:gd name="connsiteX29" fmla="*/ 3226649 w 5373853"/>
                <a:gd name="connsiteY29" fmla="*/ 3358532 h 3457699"/>
                <a:gd name="connsiteX30" fmla="*/ 3188549 w 5373853"/>
                <a:gd name="connsiteY30" fmla="*/ 3381392 h 3457699"/>
                <a:gd name="connsiteX31" fmla="*/ 2952329 w 5373853"/>
                <a:gd name="connsiteY31" fmla="*/ 3404252 h 3457699"/>
                <a:gd name="connsiteX32" fmla="*/ 2670389 w 5373853"/>
                <a:gd name="connsiteY32" fmla="*/ 3457592 h 3457699"/>
                <a:gd name="connsiteX33" fmla="*/ 2426549 w 5373853"/>
                <a:gd name="connsiteY33" fmla="*/ 3389012 h 3457699"/>
                <a:gd name="connsiteX34" fmla="*/ 2213189 w 5373853"/>
                <a:gd name="connsiteY34" fmla="*/ 3419492 h 3457699"/>
                <a:gd name="connsiteX35" fmla="*/ 2114129 w 5373853"/>
                <a:gd name="connsiteY35" fmla="*/ 3373772 h 3457699"/>
                <a:gd name="connsiteX36" fmla="*/ 2220809 w 5373853"/>
                <a:gd name="connsiteY36" fmla="*/ 3084212 h 3457699"/>
                <a:gd name="connsiteX37" fmla="*/ 2228429 w 5373853"/>
                <a:gd name="connsiteY37" fmla="*/ 2672732 h 3457699"/>
                <a:gd name="connsiteX38" fmla="*/ 2121749 w 5373853"/>
                <a:gd name="connsiteY38" fmla="*/ 2413652 h 3457699"/>
                <a:gd name="connsiteX39" fmla="*/ 1976969 w 5373853"/>
                <a:gd name="connsiteY39" fmla="*/ 2009792 h 3457699"/>
                <a:gd name="connsiteX40" fmla="*/ 1999829 w 5373853"/>
                <a:gd name="connsiteY40" fmla="*/ 1529732 h 3457699"/>
                <a:gd name="connsiteX41" fmla="*/ 1923629 w 5373853"/>
                <a:gd name="connsiteY41" fmla="*/ 1194452 h 3457699"/>
                <a:gd name="connsiteX42" fmla="*/ 1823616 w 5373853"/>
                <a:gd name="connsiteY42" fmla="*/ 1034432 h 3457699"/>
                <a:gd name="connsiteX43" fmla="*/ 1750274 w 5373853"/>
                <a:gd name="connsiteY43" fmla="*/ 696294 h 3457699"/>
                <a:gd name="connsiteX44" fmla="*/ 1367369 w 5373853"/>
                <a:gd name="connsiteY44" fmla="*/ 699152 h 3457699"/>
                <a:gd name="connsiteX45" fmla="*/ 1352129 w 5373853"/>
                <a:gd name="connsiteY45" fmla="*/ 1125872 h 3457699"/>
                <a:gd name="connsiteX46" fmla="*/ 1237829 w 5373853"/>
                <a:gd name="connsiteY46" fmla="*/ 1468772 h 3457699"/>
                <a:gd name="connsiteX47" fmla="*/ 917789 w 5373853"/>
                <a:gd name="connsiteY47" fmla="*/ 1674512 h 3457699"/>
                <a:gd name="connsiteX48" fmla="*/ 614259 w 5373853"/>
                <a:gd name="connsiteY48" fmla="*/ 1727852 h 3457699"/>
                <a:gd name="connsiteX49" fmla="*/ 285329 w 5373853"/>
                <a:gd name="connsiteY49" fmla="*/ 1560212 h 3457699"/>
                <a:gd name="connsiteX50" fmla="*/ 285329 w 5373853"/>
                <a:gd name="connsiteY50" fmla="*/ 1148732 h 3457699"/>
                <a:gd name="connsiteX51" fmla="*/ 1245449 w 5373853"/>
                <a:gd name="connsiteY51" fmla="*/ 13352 h 3457699"/>
                <a:gd name="connsiteX52" fmla="*/ 56729 w 5373853"/>
                <a:gd name="connsiteY52" fmla="*/ 630572 h 3457699"/>
                <a:gd name="connsiteX53" fmla="*/ 209129 w 5373853"/>
                <a:gd name="connsiteY53" fmla="*/ 798212 h 3457699"/>
                <a:gd name="connsiteX54" fmla="*/ 376769 w 5373853"/>
                <a:gd name="connsiteY54" fmla="*/ 851552 h 3457699"/>
                <a:gd name="connsiteX55" fmla="*/ 497677 w 5373853"/>
                <a:gd name="connsiteY55" fmla="*/ 879577 h 3457699"/>
                <a:gd name="connsiteX56" fmla="*/ 392009 w 5373853"/>
                <a:gd name="connsiteY56" fmla="*/ 1003952 h 3457699"/>
                <a:gd name="connsiteX57" fmla="*/ 254849 w 5373853"/>
                <a:gd name="connsiteY57" fmla="*/ 1232552 h 3457699"/>
                <a:gd name="connsiteX58" fmla="*/ 285329 w 5373853"/>
                <a:gd name="connsiteY58" fmla="*/ 1552592 h 3457699"/>
                <a:gd name="connsiteX59" fmla="*/ 338669 w 5373853"/>
                <a:gd name="connsiteY59" fmla="*/ 1689752 h 3457699"/>
                <a:gd name="connsiteX60" fmla="*/ 216749 w 5373853"/>
                <a:gd name="connsiteY60" fmla="*/ 1628792 h 3457699"/>
                <a:gd name="connsiteX61" fmla="*/ 148169 w 5373853"/>
                <a:gd name="connsiteY61" fmla="*/ 1415432 h 3457699"/>
                <a:gd name="connsiteX62" fmla="*/ 132929 w 5373853"/>
                <a:gd name="connsiteY62" fmla="*/ 1598312 h 3457699"/>
                <a:gd name="connsiteX0" fmla="*/ 5287393 w 5373853"/>
                <a:gd name="connsiteY0" fmla="*/ 1323129 h 3523878"/>
                <a:gd name="connsiteX1" fmla="*/ 5230709 w 5373853"/>
                <a:gd name="connsiteY1" fmla="*/ 1374931 h 3523878"/>
                <a:gd name="connsiteX2" fmla="*/ 4924535 w 5373853"/>
                <a:gd name="connsiteY2" fmla="*/ 1744043 h 3523878"/>
                <a:gd name="connsiteX3" fmla="*/ 4948769 w 5373853"/>
                <a:gd name="connsiteY3" fmla="*/ 1694971 h 3523878"/>
                <a:gd name="connsiteX4" fmla="*/ 5108789 w 5373853"/>
                <a:gd name="connsiteY4" fmla="*/ 1344451 h 3523878"/>
                <a:gd name="connsiteX5" fmla="*/ 4887809 w 5373853"/>
                <a:gd name="connsiteY5" fmla="*/ 1054891 h 3523878"/>
                <a:gd name="connsiteX6" fmla="*/ 4727789 w 5373853"/>
                <a:gd name="connsiteY6" fmla="*/ 917731 h 3523878"/>
                <a:gd name="connsiteX7" fmla="*/ 4941149 w 5373853"/>
                <a:gd name="connsiteY7" fmla="*/ 932971 h 3523878"/>
                <a:gd name="connsiteX8" fmla="*/ 4864949 w 5373853"/>
                <a:gd name="connsiteY8" fmla="*/ 887251 h 3523878"/>
                <a:gd name="connsiteX9" fmla="*/ 5085929 w 5373853"/>
                <a:gd name="connsiteY9" fmla="*/ 849151 h 3523878"/>
                <a:gd name="connsiteX10" fmla="*/ 5261189 w 5373853"/>
                <a:gd name="connsiteY10" fmla="*/ 696751 h 3523878"/>
                <a:gd name="connsiteX11" fmla="*/ 4041989 w 5373853"/>
                <a:gd name="connsiteY11" fmla="*/ 87151 h 3523878"/>
                <a:gd name="connsiteX12" fmla="*/ 3813389 w 5373853"/>
                <a:gd name="connsiteY12" fmla="*/ 254791 h 3523878"/>
                <a:gd name="connsiteX13" fmla="*/ 4110569 w 5373853"/>
                <a:gd name="connsiteY13" fmla="*/ 719611 h 3523878"/>
                <a:gd name="connsiteX14" fmla="*/ 4438229 w 5373853"/>
                <a:gd name="connsiteY14" fmla="*/ 856771 h 3523878"/>
                <a:gd name="connsiteX15" fmla="*/ 4727789 w 5373853"/>
                <a:gd name="connsiteY15" fmla="*/ 940591 h 3523878"/>
                <a:gd name="connsiteX16" fmla="*/ 5032589 w 5373853"/>
                <a:gd name="connsiteY16" fmla="*/ 1199671 h 3523878"/>
                <a:gd name="connsiteX17" fmla="*/ 5063069 w 5373853"/>
                <a:gd name="connsiteY17" fmla="*/ 1489231 h 3523878"/>
                <a:gd name="connsiteX18" fmla="*/ 4765889 w 5373853"/>
                <a:gd name="connsiteY18" fmla="*/ 1740691 h 3523878"/>
                <a:gd name="connsiteX19" fmla="*/ 4299799 w 5373853"/>
                <a:gd name="connsiteY19" fmla="*/ 1702591 h 3523878"/>
                <a:gd name="connsiteX20" fmla="*/ 4012779 w 5373853"/>
                <a:gd name="connsiteY20" fmla="*/ 1329211 h 3523878"/>
                <a:gd name="connsiteX21" fmla="*/ 3973409 w 5373853"/>
                <a:gd name="connsiteY21" fmla="*/ 841531 h 3523878"/>
                <a:gd name="connsiteX22" fmla="*/ 3859109 w 5373853"/>
                <a:gd name="connsiteY22" fmla="*/ 612931 h 3523878"/>
                <a:gd name="connsiteX23" fmla="*/ 3668609 w 5373853"/>
                <a:gd name="connsiteY23" fmla="*/ 407191 h 3523878"/>
                <a:gd name="connsiteX24" fmla="*/ 3508589 w 5373853"/>
                <a:gd name="connsiteY24" fmla="*/ 1062511 h 3523878"/>
                <a:gd name="connsiteX25" fmla="*/ 3318089 w 5373853"/>
                <a:gd name="connsiteY25" fmla="*/ 1473991 h 3523878"/>
                <a:gd name="connsiteX26" fmla="*/ 3310469 w 5373853"/>
                <a:gd name="connsiteY26" fmla="*/ 2159791 h 3523878"/>
                <a:gd name="connsiteX27" fmla="*/ 3150449 w 5373853"/>
                <a:gd name="connsiteY27" fmla="*/ 2571271 h 3523878"/>
                <a:gd name="connsiteX28" fmla="*/ 3081869 w 5373853"/>
                <a:gd name="connsiteY28" fmla="*/ 3081811 h 3523878"/>
                <a:gd name="connsiteX29" fmla="*/ 3226649 w 5373853"/>
                <a:gd name="connsiteY29" fmla="*/ 3424711 h 3523878"/>
                <a:gd name="connsiteX30" fmla="*/ 3188549 w 5373853"/>
                <a:gd name="connsiteY30" fmla="*/ 3447571 h 3523878"/>
                <a:gd name="connsiteX31" fmla="*/ 2952329 w 5373853"/>
                <a:gd name="connsiteY31" fmla="*/ 3470431 h 3523878"/>
                <a:gd name="connsiteX32" fmla="*/ 2670389 w 5373853"/>
                <a:gd name="connsiteY32" fmla="*/ 3523771 h 3523878"/>
                <a:gd name="connsiteX33" fmla="*/ 2426549 w 5373853"/>
                <a:gd name="connsiteY33" fmla="*/ 3455191 h 3523878"/>
                <a:gd name="connsiteX34" fmla="*/ 2213189 w 5373853"/>
                <a:gd name="connsiteY34" fmla="*/ 3485671 h 3523878"/>
                <a:gd name="connsiteX35" fmla="*/ 2114129 w 5373853"/>
                <a:gd name="connsiteY35" fmla="*/ 3439951 h 3523878"/>
                <a:gd name="connsiteX36" fmla="*/ 2220809 w 5373853"/>
                <a:gd name="connsiteY36" fmla="*/ 3150391 h 3523878"/>
                <a:gd name="connsiteX37" fmla="*/ 2228429 w 5373853"/>
                <a:gd name="connsiteY37" fmla="*/ 2738911 h 3523878"/>
                <a:gd name="connsiteX38" fmla="*/ 2121749 w 5373853"/>
                <a:gd name="connsiteY38" fmla="*/ 2479831 h 3523878"/>
                <a:gd name="connsiteX39" fmla="*/ 1976969 w 5373853"/>
                <a:gd name="connsiteY39" fmla="*/ 2075971 h 3523878"/>
                <a:gd name="connsiteX40" fmla="*/ 1999829 w 5373853"/>
                <a:gd name="connsiteY40" fmla="*/ 1595911 h 3523878"/>
                <a:gd name="connsiteX41" fmla="*/ 1923629 w 5373853"/>
                <a:gd name="connsiteY41" fmla="*/ 1260631 h 3523878"/>
                <a:gd name="connsiteX42" fmla="*/ 1823616 w 5373853"/>
                <a:gd name="connsiteY42" fmla="*/ 1100611 h 3523878"/>
                <a:gd name="connsiteX43" fmla="*/ 1750274 w 5373853"/>
                <a:gd name="connsiteY43" fmla="*/ 762473 h 3523878"/>
                <a:gd name="connsiteX44" fmla="*/ 1367369 w 5373853"/>
                <a:gd name="connsiteY44" fmla="*/ 765331 h 3523878"/>
                <a:gd name="connsiteX45" fmla="*/ 1352129 w 5373853"/>
                <a:gd name="connsiteY45" fmla="*/ 1192051 h 3523878"/>
                <a:gd name="connsiteX46" fmla="*/ 1237829 w 5373853"/>
                <a:gd name="connsiteY46" fmla="*/ 1534951 h 3523878"/>
                <a:gd name="connsiteX47" fmla="*/ 917789 w 5373853"/>
                <a:gd name="connsiteY47" fmla="*/ 1740691 h 3523878"/>
                <a:gd name="connsiteX48" fmla="*/ 614259 w 5373853"/>
                <a:gd name="connsiteY48" fmla="*/ 1794031 h 3523878"/>
                <a:gd name="connsiteX49" fmla="*/ 285329 w 5373853"/>
                <a:gd name="connsiteY49" fmla="*/ 1626391 h 3523878"/>
                <a:gd name="connsiteX50" fmla="*/ 285329 w 5373853"/>
                <a:gd name="connsiteY50" fmla="*/ 1214911 h 3523878"/>
                <a:gd name="connsiteX51" fmla="*/ 1208878 w 5373853"/>
                <a:gd name="connsiteY51" fmla="*/ 132955 h 3523878"/>
                <a:gd name="connsiteX52" fmla="*/ 1245449 w 5373853"/>
                <a:gd name="connsiteY52" fmla="*/ 79531 h 3523878"/>
                <a:gd name="connsiteX53" fmla="*/ 56729 w 5373853"/>
                <a:gd name="connsiteY53" fmla="*/ 696751 h 3523878"/>
                <a:gd name="connsiteX54" fmla="*/ 209129 w 5373853"/>
                <a:gd name="connsiteY54" fmla="*/ 864391 h 3523878"/>
                <a:gd name="connsiteX55" fmla="*/ 376769 w 5373853"/>
                <a:gd name="connsiteY55" fmla="*/ 917731 h 3523878"/>
                <a:gd name="connsiteX56" fmla="*/ 497677 w 5373853"/>
                <a:gd name="connsiteY56" fmla="*/ 945756 h 3523878"/>
                <a:gd name="connsiteX57" fmla="*/ 392009 w 5373853"/>
                <a:gd name="connsiteY57" fmla="*/ 1070131 h 3523878"/>
                <a:gd name="connsiteX58" fmla="*/ 254849 w 5373853"/>
                <a:gd name="connsiteY58" fmla="*/ 1298731 h 3523878"/>
                <a:gd name="connsiteX59" fmla="*/ 285329 w 5373853"/>
                <a:gd name="connsiteY59" fmla="*/ 1618771 h 3523878"/>
                <a:gd name="connsiteX60" fmla="*/ 338669 w 5373853"/>
                <a:gd name="connsiteY60" fmla="*/ 1755931 h 3523878"/>
                <a:gd name="connsiteX61" fmla="*/ 216749 w 5373853"/>
                <a:gd name="connsiteY61" fmla="*/ 1694971 h 3523878"/>
                <a:gd name="connsiteX62" fmla="*/ 148169 w 5373853"/>
                <a:gd name="connsiteY62" fmla="*/ 1481611 h 3523878"/>
                <a:gd name="connsiteX63" fmla="*/ 132929 w 5373853"/>
                <a:gd name="connsiteY63" fmla="*/ 1664491 h 3523878"/>
                <a:gd name="connsiteX0" fmla="*/ 5154464 w 5240924"/>
                <a:gd name="connsiteY0" fmla="*/ 1334035 h 3534784"/>
                <a:gd name="connsiteX1" fmla="*/ 5097780 w 5240924"/>
                <a:gd name="connsiteY1" fmla="*/ 1385837 h 3534784"/>
                <a:gd name="connsiteX2" fmla="*/ 4791606 w 5240924"/>
                <a:gd name="connsiteY2" fmla="*/ 1754949 h 3534784"/>
                <a:gd name="connsiteX3" fmla="*/ 4815840 w 5240924"/>
                <a:gd name="connsiteY3" fmla="*/ 1705877 h 3534784"/>
                <a:gd name="connsiteX4" fmla="*/ 4975860 w 5240924"/>
                <a:gd name="connsiteY4" fmla="*/ 1355357 h 3534784"/>
                <a:gd name="connsiteX5" fmla="*/ 4754880 w 5240924"/>
                <a:gd name="connsiteY5" fmla="*/ 1065797 h 3534784"/>
                <a:gd name="connsiteX6" fmla="*/ 4594860 w 5240924"/>
                <a:gd name="connsiteY6" fmla="*/ 928637 h 3534784"/>
                <a:gd name="connsiteX7" fmla="*/ 4808220 w 5240924"/>
                <a:gd name="connsiteY7" fmla="*/ 943877 h 3534784"/>
                <a:gd name="connsiteX8" fmla="*/ 4732020 w 5240924"/>
                <a:gd name="connsiteY8" fmla="*/ 898157 h 3534784"/>
                <a:gd name="connsiteX9" fmla="*/ 4953000 w 5240924"/>
                <a:gd name="connsiteY9" fmla="*/ 860057 h 3534784"/>
                <a:gd name="connsiteX10" fmla="*/ 5128260 w 5240924"/>
                <a:gd name="connsiteY10" fmla="*/ 707657 h 3534784"/>
                <a:gd name="connsiteX11" fmla="*/ 3909060 w 5240924"/>
                <a:gd name="connsiteY11" fmla="*/ 98057 h 3534784"/>
                <a:gd name="connsiteX12" fmla="*/ 3680460 w 5240924"/>
                <a:gd name="connsiteY12" fmla="*/ 265697 h 3534784"/>
                <a:gd name="connsiteX13" fmla="*/ 3977640 w 5240924"/>
                <a:gd name="connsiteY13" fmla="*/ 730517 h 3534784"/>
                <a:gd name="connsiteX14" fmla="*/ 4305300 w 5240924"/>
                <a:gd name="connsiteY14" fmla="*/ 867677 h 3534784"/>
                <a:gd name="connsiteX15" fmla="*/ 4594860 w 5240924"/>
                <a:gd name="connsiteY15" fmla="*/ 951497 h 3534784"/>
                <a:gd name="connsiteX16" fmla="*/ 4899660 w 5240924"/>
                <a:gd name="connsiteY16" fmla="*/ 1210577 h 3534784"/>
                <a:gd name="connsiteX17" fmla="*/ 4930140 w 5240924"/>
                <a:gd name="connsiteY17" fmla="*/ 1500137 h 3534784"/>
                <a:gd name="connsiteX18" fmla="*/ 4632960 w 5240924"/>
                <a:gd name="connsiteY18" fmla="*/ 1751597 h 3534784"/>
                <a:gd name="connsiteX19" fmla="*/ 4166870 w 5240924"/>
                <a:gd name="connsiteY19" fmla="*/ 1713497 h 3534784"/>
                <a:gd name="connsiteX20" fmla="*/ 3879850 w 5240924"/>
                <a:gd name="connsiteY20" fmla="*/ 1340117 h 3534784"/>
                <a:gd name="connsiteX21" fmla="*/ 3840480 w 5240924"/>
                <a:gd name="connsiteY21" fmla="*/ 852437 h 3534784"/>
                <a:gd name="connsiteX22" fmla="*/ 3726180 w 5240924"/>
                <a:gd name="connsiteY22" fmla="*/ 623837 h 3534784"/>
                <a:gd name="connsiteX23" fmla="*/ 3535680 w 5240924"/>
                <a:gd name="connsiteY23" fmla="*/ 418097 h 3534784"/>
                <a:gd name="connsiteX24" fmla="*/ 3375660 w 5240924"/>
                <a:gd name="connsiteY24" fmla="*/ 1073417 h 3534784"/>
                <a:gd name="connsiteX25" fmla="*/ 3185160 w 5240924"/>
                <a:gd name="connsiteY25" fmla="*/ 1484897 h 3534784"/>
                <a:gd name="connsiteX26" fmla="*/ 3177540 w 5240924"/>
                <a:gd name="connsiteY26" fmla="*/ 2170697 h 3534784"/>
                <a:gd name="connsiteX27" fmla="*/ 3017520 w 5240924"/>
                <a:gd name="connsiteY27" fmla="*/ 2582177 h 3534784"/>
                <a:gd name="connsiteX28" fmla="*/ 2948940 w 5240924"/>
                <a:gd name="connsiteY28" fmla="*/ 3092717 h 3534784"/>
                <a:gd name="connsiteX29" fmla="*/ 3093720 w 5240924"/>
                <a:gd name="connsiteY29" fmla="*/ 3435617 h 3534784"/>
                <a:gd name="connsiteX30" fmla="*/ 3055620 w 5240924"/>
                <a:gd name="connsiteY30" fmla="*/ 3458477 h 3534784"/>
                <a:gd name="connsiteX31" fmla="*/ 2819400 w 5240924"/>
                <a:gd name="connsiteY31" fmla="*/ 3481337 h 3534784"/>
                <a:gd name="connsiteX32" fmla="*/ 2537460 w 5240924"/>
                <a:gd name="connsiteY32" fmla="*/ 3534677 h 3534784"/>
                <a:gd name="connsiteX33" fmla="*/ 2293620 w 5240924"/>
                <a:gd name="connsiteY33" fmla="*/ 3466097 h 3534784"/>
                <a:gd name="connsiteX34" fmla="*/ 2080260 w 5240924"/>
                <a:gd name="connsiteY34" fmla="*/ 3496577 h 3534784"/>
                <a:gd name="connsiteX35" fmla="*/ 1981200 w 5240924"/>
                <a:gd name="connsiteY35" fmla="*/ 3450857 h 3534784"/>
                <a:gd name="connsiteX36" fmla="*/ 2087880 w 5240924"/>
                <a:gd name="connsiteY36" fmla="*/ 3161297 h 3534784"/>
                <a:gd name="connsiteX37" fmla="*/ 2095500 w 5240924"/>
                <a:gd name="connsiteY37" fmla="*/ 2749817 h 3534784"/>
                <a:gd name="connsiteX38" fmla="*/ 1988820 w 5240924"/>
                <a:gd name="connsiteY38" fmla="*/ 2490737 h 3534784"/>
                <a:gd name="connsiteX39" fmla="*/ 1844040 w 5240924"/>
                <a:gd name="connsiteY39" fmla="*/ 2086877 h 3534784"/>
                <a:gd name="connsiteX40" fmla="*/ 1866900 w 5240924"/>
                <a:gd name="connsiteY40" fmla="*/ 1606817 h 3534784"/>
                <a:gd name="connsiteX41" fmla="*/ 1790700 w 5240924"/>
                <a:gd name="connsiteY41" fmla="*/ 1271537 h 3534784"/>
                <a:gd name="connsiteX42" fmla="*/ 1690687 w 5240924"/>
                <a:gd name="connsiteY42" fmla="*/ 1111517 h 3534784"/>
                <a:gd name="connsiteX43" fmla="*/ 1617345 w 5240924"/>
                <a:gd name="connsiteY43" fmla="*/ 773379 h 3534784"/>
                <a:gd name="connsiteX44" fmla="*/ 1234440 w 5240924"/>
                <a:gd name="connsiteY44" fmla="*/ 776237 h 3534784"/>
                <a:gd name="connsiteX45" fmla="*/ 1219200 w 5240924"/>
                <a:gd name="connsiteY45" fmla="*/ 1202957 h 3534784"/>
                <a:gd name="connsiteX46" fmla="*/ 1104900 w 5240924"/>
                <a:gd name="connsiteY46" fmla="*/ 1545857 h 3534784"/>
                <a:gd name="connsiteX47" fmla="*/ 784860 w 5240924"/>
                <a:gd name="connsiteY47" fmla="*/ 1751597 h 3534784"/>
                <a:gd name="connsiteX48" fmla="*/ 481330 w 5240924"/>
                <a:gd name="connsiteY48" fmla="*/ 1804937 h 3534784"/>
                <a:gd name="connsiteX49" fmla="*/ 152400 w 5240924"/>
                <a:gd name="connsiteY49" fmla="*/ 1637297 h 3534784"/>
                <a:gd name="connsiteX50" fmla="*/ 152400 w 5240924"/>
                <a:gd name="connsiteY50" fmla="*/ 1225817 h 3534784"/>
                <a:gd name="connsiteX51" fmla="*/ 1075949 w 5240924"/>
                <a:gd name="connsiteY51" fmla="*/ 143861 h 3534784"/>
                <a:gd name="connsiteX52" fmla="*/ 1112520 w 5240924"/>
                <a:gd name="connsiteY52" fmla="*/ 90437 h 3534784"/>
                <a:gd name="connsiteX53" fmla="*/ 76200 w 5240924"/>
                <a:gd name="connsiteY53" fmla="*/ 875297 h 3534784"/>
                <a:gd name="connsiteX54" fmla="*/ 243840 w 5240924"/>
                <a:gd name="connsiteY54" fmla="*/ 928637 h 3534784"/>
                <a:gd name="connsiteX55" fmla="*/ 364748 w 5240924"/>
                <a:gd name="connsiteY55" fmla="*/ 956662 h 3534784"/>
                <a:gd name="connsiteX56" fmla="*/ 259080 w 5240924"/>
                <a:gd name="connsiteY56" fmla="*/ 1081037 h 3534784"/>
                <a:gd name="connsiteX57" fmla="*/ 121920 w 5240924"/>
                <a:gd name="connsiteY57" fmla="*/ 1309637 h 3534784"/>
                <a:gd name="connsiteX58" fmla="*/ 152400 w 5240924"/>
                <a:gd name="connsiteY58" fmla="*/ 1629677 h 3534784"/>
                <a:gd name="connsiteX59" fmla="*/ 205740 w 5240924"/>
                <a:gd name="connsiteY59" fmla="*/ 1766837 h 3534784"/>
                <a:gd name="connsiteX60" fmla="*/ 83820 w 5240924"/>
                <a:gd name="connsiteY60" fmla="*/ 1705877 h 3534784"/>
                <a:gd name="connsiteX61" fmla="*/ 15240 w 5240924"/>
                <a:gd name="connsiteY61" fmla="*/ 1492517 h 3534784"/>
                <a:gd name="connsiteX62" fmla="*/ 0 w 5240924"/>
                <a:gd name="connsiteY62" fmla="*/ 1675397 h 3534784"/>
                <a:gd name="connsiteX0" fmla="*/ 5154464 w 5240924"/>
                <a:gd name="connsiteY0" fmla="*/ 1337586 h 3538335"/>
                <a:gd name="connsiteX1" fmla="*/ 5097780 w 5240924"/>
                <a:gd name="connsiteY1" fmla="*/ 1389388 h 3538335"/>
                <a:gd name="connsiteX2" fmla="*/ 4791606 w 5240924"/>
                <a:gd name="connsiteY2" fmla="*/ 1758500 h 3538335"/>
                <a:gd name="connsiteX3" fmla="*/ 4815840 w 5240924"/>
                <a:gd name="connsiteY3" fmla="*/ 1709428 h 3538335"/>
                <a:gd name="connsiteX4" fmla="*/ 4975860 w 5240924"/>
                <a:gd name="connsiteY4" fmla="*/ 1358908 h 3538335"/>
                <a:gd name="connsiteX5" fmla="*/ 4754880 w 5240924"/>
                <a:gd name="connsiteY5" fmla="*/ 1069348 h 3538335"/>
                <a:gd name="connsiteX6" fmla="*/ 4594860 w 5240924"/>
                <a:gd name="connsiteY6" fmla="*/ 932188 h 3538335"/>
                <a:gd name="connsiteX7" fmla="*/ 4808220 w 5240924"/>
                <a:gd name="connsiteY7" fmla="*/ 947428 h 3538335"/>
                <a:gd name="connsiteX8" fmla="*/ 4732020 w 5240924"/>
                <a:gd name="connsiteY8" fmla="*/ 901708 h 3538335"/>
                <a:gd name="connsiteX9" fmla="*/ 4953000 w 5240924"/>
                <a:gd name="connsiteY9" fmla="*/ 863608 h 3538335"/>
                <a:gd name="connsiteX10" fmla="*/ 5128260 w 5240924"/>
                <a:gd name="connsiteY10" fmla="*/ 711208 h 3538335"/>
                <a:gd name="connsiteX11" fmla="*/ 3909060 w 5240924"/>
                <a:gd name="connsiteY11" fmla="*/ 101608 h 3538335"/>
                <a:gd name="connsiteX12" fmla="*/ 3680460 w 5240924"/>
                <a:gd name="connsiteY12" fmla="*/ 269248 h 3538335"/>
                <a:gd name="connsiteX13" fmla="*/ 3977640 w 5240924"/>
                <a:gd name="connsiteY13" fmla="*/ 734068 h 3538335"/>
                <a:gd name="connsiteX14" fmla="*/ 4305300 w 5240924"/>
                <a:gd name="connsiteY14" fmla="*/ 871228 h 3538335"/>
                <a:gd name="connsiteX15" fmla="*/ 4594860 w 5240924"/>
                <a:gd name="connsiteY15" fmla="*/ 955048 h 3538335"/>
                <a:gd name="connsiteX16" fmla="*/ 4899660 w 5240924"/>
                <a:gd name="connsiteY16" fmla="*/ 1214128 h 3538335"/>
                <a:gd name="connsiteX17" fmla="*/ 4930140 w 5240924"/>
                <a:gd name="connsiteY17" fmla="*/ 1503688 h 3538335"/>
                <a:gd name="connsiteX18" fmla="*/ 4632960 w 5240924"/>
                <a:gd name="connsiteY18" fmla="*/ 1755148 h 3538335"/>
                <a:gd name="connsiteX19" fmla="*/ 4166870 w 5240924"/>
                <a:gd name="connsiteY19" fmla="*/ 1717048 h 3538335"/>
                <a:gd name="connsiteX20" fmla="*/ 3879850 w 5240924"/>
                <a:gd name="connsiteY20" fmla="*/ 1343668 h 3538335"/>
                <a:gd name="connsiteX21" fmla="*/ 3840480 w 5240924"/>
                <a:gd name="connsiteY21" fmla="*/ 855988 h 3538335"/>
                <a:gd name="connsiteX22" fmla="*/ 3726180 w 5240924"/>
                <a:gd name="connsiteY22" fmla="*/ 627388 h 3538335"/>
                <a:gd name="connsiteX23" fmla="*/ 3535680 w 5240924"/>
                <a:gd name="connsiteY23" fmla="*/ 421648 h 3538335"/>
                <a:gd name="connsiteX24" fmla="*/ 3375660 w 5240924"/>
                <a:gd name="connsiteY24" fmla="*/ 1076968 h 3538335"/>
                <a:gd name="connsiteX25" fmla="*/ 3185160 w 5240924"/>
                <a:gd name="connsiteY25" fmla="*/ 1488448 h 3538335"/>
                <a:gd name="connsiteX26" fmla="*/ 3177540 w 5240924"/>
                <a:gd name="connsiteY26" fmla="*/ 2174248 h 3538335"/>
                <a:gd name="connsiteX27" fmla="*/ 3017520 w 5240924"/>
                <a:gd name="connsiteY27" fmla="*/ 2585728 h 3538335"/>
                <a:gd name="connsiteX28" fmla="*/ 2948940 w 5240924"/>
                <a:gd name="connsiteY28" fmla="*/ 3096268 h 3538335"/>
                <a:gd name="connsiteX29" fmla="*/ 3093720 w 5240924"/>
                <a:gd name="connsiteY29" fmla="*/ 3439168 h 3538335"/>
                <a:gd name="connsiteX30" fmla="*/ 3055620 w 5240924"/>
                <a:gd name="connsiteY30" fmla="*/ 3462028 h 3538335"/>
                <a:gd name="connsiteX31" fmla="*/ 2819400 w 5240924"/>
                <a:gd name="connsiteY31" fmla="*/ 3484888 h 3538335"/>
                <a:gd name="connsiteX32" fmla="*/ 2537460 w 5240924"/>
                <a:gd name="connsiteY32" fmla="*/ 3538228 h 3538335"/>
                <a:gd name="connsiteX33" fmla="*/ 2293620 w 5240924"/>
                <a:gd name="connsiteY33" fmla="*/ 3469648 h 3538335"/>
                <a:gd name="connsiteX34" fmla="*/ 2080260 w 5240924"/>
                <a:gd name="connsiteY34" fmla="*/ 3500128 h 3538335"/>
                <a:gd name="connsiteX35" fmla="*/ 1981200 w 5240924"/>
                <a:gd name="connsiteY35" fmla="*/ 3454408 h 3538335"/>
                <a:gd name="connsiteX36" fmla="*/ 2087880 w 5240924"/>
                <a:gd name="connsiteY36" fmla="*/ 3164848 h 3538335"/>
                <a:gd name="connsiteX37" fmla="*/ 2095500 w 5240924"/>
                <a:gd name="connsiteY37" fmla="*/ 2753368 h 3538335"/>
                <a:gd name="connsiteX38" fmla="*/ 1988820 w 5240924"/>
                <a:gd name="connsiteY38" fmla="*/ 2494288 h 3538335"/>
                <a:gd name="connsiteX39" fmla="*/ 1844040 w 5240924"/>
                <a:gd name="connsiteY39" fmla="*/ 2090428 h 3538335"/>
                <a:gd name="connsiteX40" fmla="*/ 1866900 w 5240924"/>
                <a:gd name="connsiteY40" fmla="*/ 1610368 h 3538335"/>
                <a:gd name="connsiteX41" fmla="*/ 1790700 w 5240924"/>
                <a:gd name="connsiteY41" fmla="*/ 1275088 h 3538335"/>
                <a:gd name="connsiteX42" fmla="*/ 1690687 w 5240924"/>
                <a:gd name="connsiteY42" fmla="*/ 1115068 h 3538335"/>
                <a:gd name="connsiteX43" fmla="*/ 1617345 w 5240924"/>
                <a:gd name="connsiteY43" fmla="*/ 776930 h 3538335"/>
                <a:gd name="connsiteX44" fmla="*/ 1234440 w 5240924"/>
                <a:gd name="connsiteY44" fmla="*/ 779788 h 3538335"/>
                <a:gd name="connsiteX45" fmla="*/ 1219200 w 5240924"/>
                <a:gd name="connsiteY45" fmla="*/ 1206508 h 3538335"/>
                <a:gd name="connsiteX46" fmla="*/ 1104900 w 5240924"/>
                <a:gd name="connsiteY46" fmla="*/ 1549408 h 3538335"/>
                <a:gd name="connsiteX47" fmla="*/ 784860 w 5240924"/>
                <a:gd name="connsiteY47" fmla="*/ 1755148 h 3538335"/>
                <a:gd name="connsiteX48" fmla="*/ 481330 w 5240924"/>
                <a:gd name="connsiteY48" fmla="*/ 1808488 h 3538335"/>
                <a:gd name="connsiteX49" fmla="*/ 152400 w 5240924"/>
                <a:gd name="connsiteY49" fmla="*/ 1640848 h 3538335"/>
                <a:gd name="connsiteX50" fmla="*/ 152400 w 5240924"/>
                <a:gd name="connsiteY50" fmla="*/ 1229368 h 3538335"/>
                <a:gd name="connsiteX51" fmla="*/ 1075949 w 5240924"/>
                <a:gd name="connsiteY51" fmla="*/ 147412 h 3538335"/>
                <a:gd name="connsiteX52" fmla="*/ 1112520 w 5240924"/>
                <a:gd name="connsiteY52" fmla="*/ 93988 h 3538335"/>
                <a:gd name="connsiteX53" fmla="*/ 243840 w 5240924"/>
                <a:gd name="connsiteY53" fmla="*/ 932188 h 3538335"/>
                <a:gd name="connsiteX54" fmla="*/ 364748 w 5240924"/>
                <a:gd name="connsiteY54" fmla="*/ 960213 h 3538335"/>
                <a:gd name="connsiteX55" fmla="*/ 259080 w 5240924"/>
                <a:gd name="connsiteY55" fmla="*/ 1084588 h 3538335"/>
                <a:gd name="connsiteX56" fmla="*/ 121920 w 5240924"/>
                <a:gd name="connsiteY56" fmla="*/ 1313188 h 3538335"/>
                <a:gd name="connsiteX57" fmla="*/ 152400 w 5240924"/>
                <a:gd name="connsiteY57" fmla="*/ 1633228 h 3538335"/>
                <a:gd name="connsiteX58" fmla="*/ 205740 w 5240924"/>
                <a:gd name="connsiteY58" fmla="*/ 1770388 h 3538335"/>
                <a:gd name="connsiteX59" fmla="*/ 83820 w 5240924"/>
                <a:gd name="connsiteY59" fmla="*/ 1709428 h 3538335"/>
                <a:gd name="connsiteX60" fmla="*/ 15240 w 5240924"/>
                <a:gd name="connsiteY60" fmla="*/ 1496068 h 3538335"/>
                <a:gd name="connsiteX61" fmla="*/ 0 w 5240924"/>
                <a:gd name="connsiteY61" fmla="*/ 1678948 h 3538335"/>
                <a:gd name="connsiteX0" fmla="*/ 5154464 w 5240924"/>
                <a:gd name="connsiteY0" fmla="*/ 1337586 h 3538335"/>
                <a:gd name="connsiteX1" fmla="*/ 5097780 w 5240924"/>
                <a:gd name="connsiteY1" fmla="*/ 1389388 h 3538335"/>
                <a:gd name="connsiteX2" fmla="*/ 4791606 w 5240924"/>
                <a:gd name="connsiteY2" fmla="*/ 1758500 h 3538335"/>
                <a:gd name="connsiteX3" fmla="*/ 4815840 w 5240924"/>
                <a:gd name="connsiteY3" fmla="*/ 1709428 h 3538335"/>
                <a:gd name="connsiteX4" fmla="*/ 4975860 w 5240924"/>
                <a:gd name="connsiteY4" fmla="*/ 1358908 h 3538335"/>
                <a:gd name="connsiteX5" fmla="*/ 4754880 w 5240924"/>
                <a:gd name="connsiteY5" fmla="*/ 1069348 h 3538335"/>
                <a:gd name="connsiteX6" fmla="*/ 4594860 w 5240924"/>
                <a:gd name="connsiteY6" fmla="*/ 932188 h 3538335"/>
                <a:gd name="connsiteX7" fmla="*/ 4808220 w 5240924"/>
                <a:gd name="connsiteY7" fmla="*/ 947428 h 3538335"/>
                <a:gd name="connsiteX8" fmla="*/ 4732020 w 5240924"/>
                <a:gd name="connsiteY8" fmla="*/ 901708 h 3538335"/>
                <a:gd name="connsiteX9" fmla="*/ 4953000 w 5240924"/>
                <a:gd name="connsiteY9" fmla="*/ 863608 h 3538335"/>
                <a:gd name="connsiteX10" fmla="*/ 5128260 w 5240924"/>
                <a:gd name="connsiteY10" fmla="*/ 711208 h 3538335"/>
                <a:gd name="connsiteX11" fmla="*/ 3909060 w 5240924"/>
                <a:gd name="connsiteY11" fmla="*/ 101608 h 3538335"/>
                <a:gd name="connsiteX12" fmla="*/ 3680460 w 5240924"/>
                <a:gd name="connsiteY12" fmla="*/ 269248 h 3538335"/>
                <a:gd name="connsiteX13" fmla="*/ 3977640 w 5240924"/>
                <a:gd name="connsiteY13" fmla="*/ 734068 h 3538335"/>
                <a:gd name="connsiteX14" fmla="*/ 4305300 w 5240924"/>
                <a:gd name="connsiteY14" fmla="*/ 871228 h 3538335"/>
                <a:gd name="connsiteX15" fmla="*/ 4594860 w 5240924"/>
                <a:gd name="connsiteY15" fmla="*/ 955048 h 3538335"/>
                <a:gd name="connsiteX16" fmla="*/ 4899660 w 5240924"/>
                <a:gd name="connsiteY16" fmla="*/ 1214128 h 3538335"/>
                <a:gd name="connsiteX17" fmla="*/ 4930140 w 5240924"/>
                <a:gd name="connsiteY17" fmla="*/ 1503688 h 3538335"/>
                <a:gd name="connsiteX18" fmla="*/ 4632960 w 5240924"/>
                <a:gd name="connsiteY18" fmla="*/ 1755148 h 3538335"/>
                <a:gd name="connsiteX19" fmla="*/ 4166870 w 5240924"/>
                <a:gd name="connsiteY19" fmla="*/ 1717048 h 3538335"/>
                <a:gd name="connsiteX20" fmla="*/ 3879850 w 5240924"/>
                <a:gd name="connsiteY20" fmla="*/ 1343668 h 3538335"/>
                <a:gd name="connsiteX21" fmla="*/ 3840480 w 5240924"/>
                <a:gd name="connsiteY21" fmla="*/ 855988 h 3538335"/>
                <a:gd name="connsiteX22" fmla="*/ 3726180 w 5240924"/>
                <a:gd name="connsiteY22" fmla="*/ 627388 h 3538335"/>
                <a:gd name="connsiteX23" fmla="*/ 3535680 w 5240924"/>
                <a:gd name="connsiteY23" fmla="*/ 421648 h 3538335"/>
                <a:gd name="connsiteX24" fmla="*/ 3375660 w 5240924"/>
                <a:gd name="connsiteY24" fmla="*/ 1076968 h 3538335"/>
                <a:gd name="connsiteX25" fmla="*/ 3185160 w 5240924"/>
                <a:gd name="connsiteY25" fmla="*/ 1488448 h 3538335"/>
                <a:gd name="connsiteX26" fmla="*/ 3177540 w 5240924"/>
                <a:gd name="connsiteY26" fmla="*/ 2174248 h 3538335"/>
                <a:gd name="connsiteX27" fmla="*/ 3017520 w 5240924"/>
                <a:gd name="connsiteY27" fmla="*/ 2585728 h 3538335"/>
                <a:gd name="connsiteX28" fmla="*/ 2948940 w 5240924"/>
                <a:gd name="connsiteY28" fmla="*/ 3096268 h 3538335"/>
                <a:gd name="connsiteX29" fmla="*/ 3093720 w 5240924"/>
                <a:gd name="connsiteY29" fmla="*/ 3439168 h 3538335"/>
                <a:gd name="connsiteX30" fmla="*/ 3055620 w 5240924"/>
                <a:gd name="connsiteY30" fmla="*/ 3462028 h 3538335"/>
                <a:gd name="connsiteX31" fmla="*/ 2819400 w 5240924"/>
                <a:gd name="connsiteY31" fmla="*/ 3484888 h 3538335"/>
                <a:gd name="connsiteX32" fmla="*/ 2537460 w 5240924"/>
                <a:gd name="connsiteY32" fmla="*/ 3538228 h 3538335"/>
                <a:gd name="connsiteX33" fmla="*/ 2293620 w 5240924"/>
                <a:gd name="connsiteY33" fmla="*/ 3469648 h 3538335"/>
                <a:gd name="connsiteX34" fmla="*/ 2080260 w 5240924"/>
                <a:gd name="connsiteY34" fmla="*/ 3500128 h 3538335"/>
                <a:gd name="connsiteX35" fmla="*/ 1981200 w 5240924"/>
                <a:gd name="connsiteY35" fmla="*/ 3454408 h 3538335"/>
                <a:gd name="connsiteX36" fmla="*/ 2087880 w 5240924"/>
                <a:gd name="connsiteY36" fmla="*/ 3164848 h 3538335"/>
                <a:gd name="connsiteX37" fmla="*/ 2095500 w 5240924"/>
                <a:gd name="connsiteY37" fmla="*/ 2753368 h 3538335"/>
                <a:gd name="connsiteX38" fmla="*/ 1988820 w 5240924"/>
                <a:gd name="connsiteY38" fmla="*/ 2494288 h 3538335"/>
                <a:gd name="connsiteX39" fmla="*/ 1844040 w 5240924"/>
                <a:gd name="connsiteY39" fmla="*/ 2090428 h 3538335"/>
                <a:gd name="connsiteX40" fmla="*/ 1866900 w 5240924"/>
                <a:gd name="connsiteY40" fmla="*/ 1610368 h 3538335"/>
                <a:gd name="connsiteX41" fmla="*/ 1790700 w 5240924"/>
                <a:gd name="connsiteY41" fmla="*/ 1275088 h 3538335"/>
                <a:gd name="connsiteX42" fmla="*/ 1690687 w 5240924"/>
                <a:gd name="connsiteY42" fmla="*/ 1115068 h 3538335"/>
                <a:gd name="connsiteX43" fmla="*/ 1617345 w 5240924"/>
                <a:gd name="connsiteY43" fmla="*/ 776930 h 3538335"/>
                <a:gd name="connsiteX44" fmla="*/ 1234440 w 5240924"/>
                <a:gd name="connsiteY44" fmla="*/ 779788 h 3538335"/>
                <a:gd name="connsiteX45" fmla="*/ 1219200 w 5240924"/>
                <a:gd name="connsiteY45" fmla="*/ 1206508 h 3538335"/>
                <a:gd name="connsiteX46" fmla="*/ 1104900 w 5240924"/>
                <a:gd name="connsiteY46" fmla="*/ 1549408 h 3538335"/>
                <a:gd name="connsiteX47" fmla="*/ 784860 w 5240924"/>
                <a:gd name="connsiteY47" fmla="*/ 1755148 h 3538335"/>
                <a:gd name="connsiteX48" fmla="*/ 481330 w 5240924"/>
                <a:gd name="connsiteY48" fmla="*/ 1808488 h 3538335"/>
                <a:gd name="connsiteX49" fmla="*/ 152400 w 5240924"/>
                <a:gd name="connsiteY49" fmla="*/ 1640848 h 3538335"/>
                <a:gd name="connsiteX50" fmla="*/ 152400 w 5240924"/>
                <a:gd name="connsiteY50" fmla="*/ 1229368 h 3538335"/>
                <a:gd name="connsiteX51" fmla="*/ 1075949 w 5240924"/>
                <a:gd name="connsiteY51" fmla="*/ 147412 h 3538335"/>
                <a:gd name="connsiteX52" fmla="*/ 1112520 w 5240924"/>
                <a:gd name="connsiteY52" fmla="*/ 93988 h 3538335"/>
                <a:gd name="connsiteX53" fmla="*/ 243840 w 5240924"/>
                <a:gd name="connsiteY53" fmla="*/ 932188 h 3538335"/>
                <a:gd name="connsiteX54" fmla="*/ 292177 w 5240924"/>
                <a:gd name="connsiteY54" fmla="*/ 945699 h 3538335"/>
                <a:gd name="connsiteX55" fmla="*/ 364748 w 5240924"/>
                <a:gd name="connsiteY55" fmla="*/ 960213 h 3538335"/>
                <a:gd name="connsiteX56" fmla="*/ 259080 w 5240924"/>
                <a:gd name="connsiteY56" fmla="*/ 1084588 h 3538335"/>
                <a:gd name="connsiteX57" fmla="*/ 121920 w 5240924"/>
                <a:gd name="connsiteY57" fmla="*/ 1313188 h 3538335"/>
                <a:gd name="connsiteX58" fmla="*/ 152400 w 5240924"/>
                <a:gd name="connsiteY58" fmla="*/ 1633228 h 3538335"/>
                <a:gd name="connsiteX59" fmla="*/ 205740 w 5240924"/>
                <a:gd name="connsiteY59" fmla="*/ 1770388 h 3538335"/>
                <a:gd name="connsiteX60" fmla="*/ 83820 w 5240924"/>
                <a:gd name="connsiteY60" fmla="*/ 1709428 h 3538335"/>
                <a:gd name="connsiteX61" fmla="*/ 15240 w 5240924"/>
                <a:gd name="connsiteY61" fmla="*/ 1496068 h 3538335"/>
                <a:gd name="connsiteX62" fmla="*/ 0 w 5240924"/>
                <a:gd name="connsiteY62" fmla="*/ 1678948 h 3538335"/>
                <a:gd name="connsiteX0" fmla="*/ 5154464 w 5240924"/>
                <a:gd name="connsiteY0" fmla="*/ 1337586 h 3538335"/>
                <a:gd name="connsiteX1" fmla="*/ 5097780 w 5240924"/>
                <a:gd name="connsiteY1" fmla="*/ 1389388 h 3538335"/>
                <a:gd name="connsiteX2" fmla="*/ 4791606 w 5240924"/>
                <a:gd name="connsiteY2" fmla="*/ 1758500 h 3538335"/>
                <a:gd name="connsiteX3" fmla="*/ 4815840 w 5240924"/>
                <a:gd name="connsiteY3" fmla="*/ 1709428 h 3538335"/>
                <a:gd name="connsiteX4" fmla="*/ 4975860 w 5240924"/>
                <a:gd name="connsiteY4" fmla="*/ 1358908 h 3538335"/>
                <a:gd name="connsiteX5" fmla="*/ 4754880 w 5240924"/>
                <a:gd name="connsiteY5" fmla="*/ 1069348 h 3538335"/>
                <a:gd name="connsiteX6" fmla="*/ 4594860 w 5240924"/>
                <a:gd name="connsiteY6" fmla="*/ 932188 h 3538335"/>
                <a:gd name="connsiteX7" fmla="*/ 4808220 w 5240924"/>
                <a:gd name="connsiteY7" fmla="*/ 947428 h 3538335"/>
                <a:gd name="connsiteX8" fmla="*/ 4732020 w 5240924"/>
                <a:gd name="connsiteY8" fmla="*/ 901708 h 3538335"/>
                <a:gd name="connsiteX9" fmla="*/ 4953000 w 5240924"/>
                <a:gd name="connsiteY9" fmla="*/ 863608 h 3538335"/>
                <a:gd name="connsiteX10" fmla="*/ 5128260 w 5240924"/>
                <a:gd name="connsiteY10" fmla="*/ 711208 h 3538335"/>
                <a:gd name="connsiteX11" fmla="*/ 3909060 w 5240924"/>
                <a:gd name="connsiteY11" fmla="*/ 101608 h 3538335"/>
                <a:gd name="connsiteX12" fmla="*/ 3680460 w 5240924"/>
                <a:gd name="connsiteY12" fmla="*/ 269248 h 3538335"/>
                <a:gd name="connsiteX13" fmla="*/ 3977640 w 5240924"/>
                <a:gd name="connsiteY13" fmla="*/ 734068 h 3538335"/>
                <a:gd name="connsiteX14" fmla="*/ 4305300 w 5240924"/>
                <a:gd name="connsiteY14" fmla="*/ 871228 h 3538335"/>
                <a:gd name="connsiteX15" fmla="*/ 4594860 w 5240924"/>
                <a:gd name="connsiteY15" fmla="*/ 955048 h 3538335"/>
                <a:gd name="connsiteX16" fmla="*/ 4899660 w 5240924"/>
                <a:gd name="connsiteY16" fmla="*/ 1214128 h 3538335"/>
                <a:gd name="connsiteX17" fmla="*/ 4930140 w 5240924"/>
                <a:gd name="connsiteY17" fmla="*/ 1503688 h 3538335"/>
                <a:gd name="connsiteX18" fmla="*/ 4632960 w 5240924"/>
                <a:gd name="connsiteY18" fmla="*/ 1755148 h 3538335"/>
                <a:gd name="connsiteX19" fmla="*/ 4166870 w 5240924"/>
                <a:gd name="connsiteY19" fmla="*/ 1717048 h 3538335"/>
                <a:gd name="connsiteX20" fmla="*/ 3879850 w 5240924"/>
                <a:gd name="connsiteY20" fmla="*/ 1343668 h 3538335"/>
                <a:gd name="connsiteX21" fmla="*/ 3840480 w 5240924"/>
                <a:gd name="connsiteY21" fmla="*/ 855988 h 3538335"/>
                <a:gd name="connsiteX22" fmla="*/ 3726180 w 5240924"/>
                <a:gd name="connsiteY22" fmla="*/ 627388 h 3538335"/>
                <a:gd name="connsiteX23" fmla="*/ 3535680 w 5240924"/>
                <a:gd name="connsiteY23" fmla="*/ 421648 h 3538335"/>
                <a:gd name="connsiteX24" fmla="*/ 3375660 w 5240924"/>
                <a:gd name="connsiteY24" fmla="*/ 1076968 h 3538335"/>
                <a:gd name="connsiteX25" fmla="*/ 3185160 w 5240924"/>
                <a:gd name="connsiteY25" fmla="*/ 1488448 h 3538335"/>
                <a:gd name="connsiteX26" fmla="*/ 3177540 w 5240924"/>
                <a:gd name="connsiteY26" fmla="*/ 2174248 h 3538335"/>
                <a:gd name="connsiteX27" fmla="*/ 3017520 w 5240924"/>
                <a:gd name="connsiteY27" fmla="*/ 2585728 h 3538335"/>
                <a:gd name="connsiteX28" fmla="*/ 2948940 w 5240924"/>
                <a:gd name="connsiteY28" fmla="*/ 3096268 h 3538335"/>
                <a:gd name="connsiteX29" fmla="*/ 3093720 w 5240924"/>
                <a:gd name="connsiteY29" fmla="*/ 3439168 h 3538335"/>
                <a:gd name="connsiteX30" fmla="*/ 3055620 w 5240924"/>
                <a:gd name="connsiteY30" fmla="*/ 3462028 h 3538335"/>
                <a:gd name="connsiteX31" fmla="*/ 2819400 w 5240924"/>
                <a:gd name="connsiteY31" fmla="*/ 3484888 h 3538335"/>
                <a:gd name="connsiteX32" fmla="*/ 2537460 w 5240924"/>
                <a:gd name="connsiteY32" fmla="*/ 3538228 h 3538335"/>
                <a:gd name="connsiteX33" fmla="*/ 2293620 w 5240924"/>
                <a:gd name="connsiteY33" fmla="*/ 3469648 h 3538335"/>
                <a:gd name="connsiteX34" fmla="*/ 2080260 w 5240924"/>
                <a:gd name="connsiteY34" fmla="*/ 3500128 h 3538335"/>
                <a:gd name="connsiteX35" fmla="*/ 1981200 w 5240924"/>
                <a:gd name="connsiteY35" fmla="*/ 3454408 h 3538335"/>
                <a:gd name="connsiteX36" fmla="*/ 2087880 w 5240924"/>
                <a:gd name="connsiteY36" fmla="*/ 3164848 h 3538335"/>
                <a:gd name="connsiteX37" fmla="*/ 2095500 w 5240924"/>
                <a:gd name="connsiteY37" fmla="*/ 2753368 h 3538335"/>
                <a:gd name="connsiteX38" fmla="*/ 1988820 w 5240924"/>
                <a:gd name="connsiteY38" fmla="*/ 2494288 h 3538335"/>
                <a:gd name="connsiteX39" fmla="*/ 1844040 w 5240924"/>
                <a:gd name="connsiteY39" fmla="*/ 2090428 h 3538335"/>
                <a:gd name="connsiteX40" fmla="*/ 1866900 w 5240924"/>
                <a:gd name="connsiteY40" fmla="*/ 1610368 h 3538335"/>
                <a:gd name="connsiteX41" fmla="*/ 1790700 w 5240924"/>
                <a:gd name="connsiteY41" fmla="*/ 1275088 h 3538335"/>
                <a:gd name="connsiteX42" fmla="*/ 1690687 w 5240924"/>
                <a:gd name="connsiteY42" fmla="*/ 1115068 h 3538335"/>
                <a:gd name="connsiteX43" fmla="*/ 1617345 w 5240924"/>
                <a:gd name="connsiteY43" fmla="*/ 776930 h 3538335"/>
                <a:gd name="connsiteX44" fmla="*/ 1234440 w 5240924"/>
                <a:gd name="connsiteY44" fmla="*/ 779788 h 3538335"/>
                <a:gd name="connsiteX45" fmla="*/ 1219200 w 5240924"/>
                <a:gd name="connsiteY45" fmla="*/ 1206508 h 3538335"/>
                <a:gd name="connsiteX46" fmla="*/ 1104900 w 5240924"/>
                <a:gd name="connsiteY46" fmla="*/ 1549408 h 3538335"/>
                <a:gd name="connsiteX47" fmla="*/ 784860 w 5240924"/>
                <a:gd name="connsiteY47" fmla="*/ 1755148 h 3538335"/>
                <a:gd name="connsiteX48" fmla="*/ 481330 w 5240924"/>
                <a:gd name="connsiteY48" fmla="*/ 1808488 h 3538335"/>
                <a:gd name="connsiteX49" fmla="*/ 152400 w 5240924"/>
                <a:gd name="connsiteY49" fmla="*/ 1640848 h 3538335"/>
                <a:gd name="connsiteX50" fmla="*/ 152400 w 5240924"/>
                <a:gd name="connsiteY50" fmla="*/ 1229368 h 3538335"/>
                <a:gd name="connsiteX51" fmla="*/ 1075949 w 5240924"/>
                <a:gd name="connsiteY51" fmla="*/ 147412 h 3538335"/>
                <a:gd name="connsiteX52" fmla="*/ 1112520 w 5240924"/>
                <a:gd name="connsiteY52" fmla="*/ 93988 h 3538335"/>
                <a:gd name="connsiteX53" fmla="*/ 243840 w 5240924"/>
                <a:gd name="connsiteY53" fmla="*/ 932188 h 3538335"/>
                <a:gd name="connsiteX54" fmla="*/ 364748 w 5240924"/>
                <a:gd name="connsiteY54" fmla="*/ 960213 h 3538335"/>
                <a:gd name="connsiteX55" fmla="*/ 259080 w 5240924"/>
                <a:gd name="connsiteY55" fmla="*/ 1084588 h 3538335"/>
                <a:gd name="connsiteX56" fmla="*/ 121920 w 5240924"/>
                <a:gd name="connsiteY56" fmla="*/ 1313188 h 3538335"/>
                <a:gd name="connsiteX57" fmla="*/ 152400 w 5240924"/>
                <a:gd name="connsiteY57" fmla="*/ 1633228 h 3538335"/>
                <a:gd name="connsiteX58" fmla="*/ 205740 w 5240924"/>
                <a:gd name="connsiteY58" fmla="*/ 1770388 h 3538335"/>
                <a:gd name="connsiteX59" fmla="*/ 83820 w 5240924"/>
                <a:gd name="connsiteY59" fmla="*/ 1709428 h 3538335"/>
                <a:gd name="connsiteX60" fmla="*/ 15240 w 5240924"/>
                <a:gd name="connsiteY60" fmla="*/ 1496068 h 3538335"/>
                <a:gd name="connsiteX61" fmla="*/ 0 w 5240924"/>
                <a:gd name="connsiteY61" fmla="*/ 1678948 h 3538335"/>
                <a:gd name="connsiteX0" fmla="*/ 5154464 w 5240924"/>
                <a:gd name="connsiteY0" fmla="*/ 1337586 h 3538335"/>
                <a:gd name="connsiteX1" fmla="*/ 5097780 w 5240924"/>
                <a:gd name="connsiteY1" fmla="*/ 1389388 h 3538335"/>
                <a:gd name="connsiteX2" fmla="*/ 4791606 w 5240924"/>
                <a:gd name="connsiteY2" fmla="*/ 1758500 h 3538335"/>
                <a:gd name="connsiteX3" fmla="*/ 4815840 w 5240924"/>
                <a:gd name="connsiteY3" fmla="*/ 1709428 h 3538335"/>
                <a:gd name="connsiteX4" fmla="*/ 4975860 w 5240924"/>
                <a:gd name="connsiteY4" fmla="*/ 1358908 h 3538335"/>
                <a:gd name="connsiteX5" fmla="*/ 4754880 w 5240924"/>
                <a:gd name="connsiteY5" fmla="*/ 1069348 h 3538335"/>
                <a:gd name="connsiteX6" fmla="*/ 4594860 w 5240924"/>
                <a:gd name="connsiteY6" fmla="*/ 932188 h 3538335"/>
                <a:gd name="connsiteX7" fmla="*/ 4808220 w 5240924"/>
                <a:gd name="connsiteY7" fmla="*/ 947428 h 3538335"/>
                <a:gd name="connsiteX8" fmla="*/ 4732020 w 5240924"/>
                <a:gd name="connsiteY8" fmla="*/ 901708 h 3538335"/>
                <a:gd name="connsiteX9" fmla="*/ 4953000 w 5240924"/>
                <a:gd name="connsiteY9" fmla="*/ 863608 h 3538335"/>
                <a:gd name="connsiteX10" fmla="*/ 5128260 w 5240924"/>
                <a:gd name="connsiteY10" fmla="*/ 711208 h 3538335"/>
                <a:gd name="connsiteX11" fmla="*/ 3909060 w 5240924"/>
                <a:gd name="connsiteY11" fmla="*/ 101608 h 3538335"/>
                <a:gd name="connsiteX12" fmla="*/ 3680460 w 5240924"/>
                <a:gd name="connsiteY12" fmla="*/ 269248 h 3538335"/>
                <a:gd name="connsiteX13" fmla="*/ 3977640 w 5240924"/>
                <a:gd name="connsiteY13" fmla="*/ 734068 h 3538335"/>
                <a:gd name="connsiteX14" fmla="*/ 4305300 w 5240924"/>
                <a:gd name="connsiteY14" fmla="*/ 871228 h 3538335"/>
                <a:gd name="connsiteX15" fmla="*/ 4594860 w 5240924"/>
                <a:gd name="connsiteY15" fmla="*/ 955048 h 3538335"/>
                <a:gd name="connsiteX16" fmla="*/ 4899660 w 5240924"/>
                <a:gd name="connsiteY16" fmla="*/ 1214128 h 3538335"/>
                <a:gd name="connsiteX17" fmla="*/ 4930140 w 5240924"/>
                <a:gd name="connsiteY17" fmla="*/ 1503688 h 3538335"/>
                <a:gd name="connsiteX18" fmla="*/ 4632960 w 5240924"/>
                <a:gd name="connsiteY18" fmla="*/ 1755148 h 3538335"/>
                <a:gd name="connsiteX19" fmla="*/ 4166870 w 5240924"/>
                <a:gd name="connsiteY19" fmla="*/ 1717048 h 3538335"/>
                <a:gd name="connsiteX20" fmla="*/ 3879850 w 5240924"/>
                <a:gd name="connsiteY20" fmla="*/ 1343668 h 3538335"/>
                <a:gd name="connsiteX21" fmla="*/ 3840480 w 5240924"/>
                <a:gd name="connsiteY21" fmla="*/ 855988 h 3538335"/>
                <a:gd name="connsiteX22" fmla="*/ 3726180 w 5240924"/>
                <a:gd name="connsiteY22" fmla="*/ 627388 h 3538335"/>
                <a:gd name="connsiteX23" fmla="*/ 3535680 w 5240924"/>
                <a:gd name="connsiteY23" fmla="*/ 421648 h 3538335"/>
                <a:gd name="connsiteX24" fmla="*/ 3375660 w 5240924"/>
                <a:gd name="connsiteY24" fmla="*/ 1076968 h 3538335"/>
                <a:gd name="connsiteX25" fmla="*/ 3185160 w 5240924"/>
                <a:gd name="connsiteY25" fmla="*/ 1488448 h 3538335"/>
                <a:gd name="connsiteX26" fmla="*/ 3177540 w 5240924"/>
                <a:gd name="connsiteY26" fmla="*/ 2174248 h 3538335"/>
                <a:gd name="connsiteX27" fmla="*/ 3017520 w 5240924"/>
                <a:gd name="connsiteY27" fmla="*/ 2585728 h 3538335"/>
                <a:gd name="connsiteX28" fmla="*/ 2948940 w 5240924"/>
                <a:gd name="connsiteY28" fmla="*/ 3096268 h 3538335"/>
                <a:gd name="connsiteX29" fmla="*/ 3093720 w 5240924"/>
                <a:gd name="connsiteY29" fmla="*/ 3439168 h 3538335"/>
                <a:gd name="connsiteX30" fmla="*/ 3055620 w 5240924"/>
                <a:gd name="connsiteY30" fmla="*/ 3462028 h 3538335"/>
                <a:gd name="connsiteX31" fmla="*/ 2819400 w 5240924"/>
                <a:gd name="connsiteY31" fmla="*/ 3484888 h 3538335"/>
                <a:gd name="connsiteX32" fmla="*/ 2537460 w 5240924"/>
                <a:gd name="connsiteY32" fmla="*/ 3538228 h 3538335"/>
                <a:gd name="connsiteX33" fmla="*/ 2293620 w 5240924"/>
                <a:gd name="connsiteY33" fmla="*/ 3469648 h 3538335"/>
                <a:gd name="connsiteX34" fmla="*/ 2080260 w 5240924"/>
                <a:gd name="connsiteY34" fmla="*/ 3500128 h 3538335"/>
                <a:gd name="connsiteX35" fmla="*/ 1981200 w 5240924"/>
                <a:gd name="connsiteY35" fmla="*/ 3454408 h 3538335"/>
                <a:gd name="connsiteX36" fmla="*/ 2087880 w 5240924"/>
                <a:gd name="connsiteY36" fmla="*/ 3164848 h 3538335"/>
                <a:gd name="connsiteX37" fmla="*/ 2095500 w 5240924"/>
                <a:gd name="connsiteY37" fmla="*/ 2753368 h 3538335"/>
                <a:gd name="connsiteX38" fmla="*/ 1988820 w 5240924"/>
                <a:gd name="connsiteY38" fmla="*/ 2494288 h 3538335"/>
                <a:gd name="connsiteX39" fmla="*/ 1844040 w 5240924"/>
                <a:gd name="connsiteY39" fmla="*/ 2090428 h 3538335"/>
                <a:gd name="connsiteX40" fmla="*/ 1866900 w 5240924"/>
                <a:gd name="connsiteY40" fmla="*/ 1610368 h 3538335"/>
                <a:gd name="connsiteX41" fmla="*/ 1790700 w 5240924"/>
                <a:gd name="connsiteY41" fmla="*/ 1275088 h 3538335"/>
                <a:gd name="connsiteX42" fmla="*/ 1690687 w 5240924"/>
                <a:gd name="connsiteY42" fmla="*/ 1115068 h 3538335"/>
                <a:gd name="connsiteX43" fmla="*/ 1617345 w 5240924"/>
                <a:gd name="connsiteY43" fmla="*/ 776930 h 3538335"/>
                <a:gd name="connsiteX44" fmla="*/ 1234440 w 5240924"/>
                <a:gd name="connsiteY44" fmla="*/ 779788 h 3538335"/>
                <a:gd name="connsiteX45" fmla="*/ 1219200 w 5240924"/>
                <a:gd name="connsiteY45" fmla="*/ 1206508 h 3538335"/>
                <a:gd name="connsiteX46" fmla="*/ 1104900 w 5240924"/>
                <a:gd name="connsiteY46" fmla="*/ 1549408 h 3538335"/>
                <a:gd name="connsiteX47" fmla="*/ 784860 w 5240924"/>
                <a:gd name="connsiteY47" fmla="*/ 1755148 h 3538335"/>
                <a:gd name="connsiteX48" fmla="*/ 481330 w 5240924"/>
                <a:gd name="connsiteY48" fmla="*/ 1808488 h 3538335"/>
                <a:gd name="connsiteX49" fmla="*/ 152400 w 5240924"/>
                <a:gd name="connsiteY49" fmla="*/ 1640848 h 3538335"/>
                <a:gd name="connsiteX50" fmla="*/ 152400 w 5240924"/>
                <a:gd name="connsiteY50" fmla="*/ 1229368 h 3538335"/>
                <a:gd name="connsiteX51" fmla="*/ 1075949 w 5240924"/>
                <a:gd name="connsiteY51" fmla="*/ 147412 h 3538335"/>
                <a:gd name="connsiteX52" fmla="*/ 1112520 w 5240924"/>
                <a:gd name="connsiteY52" fmla="*/ 93988 h 3538335"/>
                <a:gd name="connsiteX53" fmla="*/ 243840 w 5240924"/>
                <a:gd name="connsiteY53" fmla="*/ 932188 h 3538335"/>
                <a:gd name="connsiteX54" fmla="*/ 259080 w 5240924"/>
                <a:gd name="connsiteY54" fmla="*/ 1084588 h 3538335"/>
                <a:gd name="connsiteX55" fmla="*/ 121920 w 5240924"/>
                <a:gd name="connsiteY55" fmla="*/ 1313188 h 3538335"/>
                <a:gd name="connsiteX56" fmla="*/ 152400 w 5240924"/>
                <a:gd name="connsiteY56" fmla="*/ 1633228 h 3538335"/>
                <a:gd name="connsiteX57" fmla="*/ 205740 w 5240924"/>
                <a:gd name="connsiteY57" fmla="*/ 1770388 h 3538335"/>
                <a:gd name="connsiteX58" fmla="*/ 83820 w 5240924"/>
                <a:gd name="connsiteY58" fmla="*/ 1709428 h 3538335"/>
                <a:gd name="connsiteX59" fmla="*/ 15240 w 5240924"/>
                <a:gd name="connsiteY59" fmla="*/ 1496068 h 3538335"/>
                <a:gd name="connsiteX60" fmla="*/ 0 w 5240924"/>
                <a:gd name="connsiteY60" fmla="*/ 1678948 h 3538335"/>
                <a:gd name="connsiteX0" fmla="*/ 5154464 w 5240924"/>
                <a:gd name="connsiteY0" fmla="*/ 1347898 h 3548647"/>
                <a:gd name="connsiteX1" fmla="*/ 5097780 w 5240924"/>
                <a:gd name="connsiteY1" fmla="*/ 1399700 h 3548647"/>
                <a:gd name="connsiteX2" fmla="*/ 4791606 w 5240924"/>
                <a:gd name="connsiteY2" fmla="*/ 1768812 h 3548647"/>
                <a:gd name="connsiteX3" fmla="*/ 4815840 w 5240924"/>
                <a:gd name="connsiteY3" fmla="*/ 1719740 h 3548647"/>
                <a:gd name="connsiteX4" fmla="*/ 4975860 w 5240924"/>
                <a:gd name="connsiteY4" fmla="*/ 1369220 h 3548647"/>
                <a:gd name="connsiteX5" fmla="*/ 4754880 w 5240924"/>
                <a:gd name="connsiteY5" fmla="*/ 1079660 h 3548647"/>
                <a:gd name="connsiteX6" fmla="*/ 4594860 w 5240924"/>
                <a:gd name="connsiteY6" fmla="*/ 942500 h 3548647"/>
                <a:gd name="connsiteX7" fmla="*/ 4808220 w 5240924"/>
                <a:gd name="connsiteY7" fmla="*/ 957740 h 3548647"/>
                <a:gd name="connsiteX8" fmla="*/ 4732020 w 5240924"/>
                <a:gd name="connsiteY8" fmla="*/ 912020 h 3548647"/>
                <a:gd name="connsiteX9" fmla="*/ 4953000 w 5240924"/>
                <a:gd name="connsiteY9" fmla="*/ 873920 h 3548647"/>
                <a:gd name="connsiteX10" fmla="*/ 5128260 w 5240924"/>
                <a:gd name="connsiteY10" fmla="*/ 721520 h 3548647"/>
                <a:gd name="connsiteX11" fmla="*/ 3909060 w 5240924"/>
                <a:gd name="connsiteY11" fmla="*/ 111920 h 3548647"/>
                <a:gd name="connsiteX12" fmla="*/ 3680460 w 5240924"/>
                <a:gd name="connsiteY12" fmla="*/ 279560 h 3548647"/>
                <a:gd name="connsiteX13" fmla="*/ 3977640 w 5240924"/>
                <a:gd name="connsiteY13" fmla="*/ 744380 h 3548647"/>
                <a:gd name="connsiteX14" fmla="*/ 4305300 w 5240924"/>
                <a:gd name="connsiteY14" fmla="*/ 881540 h 3548647"/>
                <a:gd name="connsiteX15" fmla="*/ 4594860 w 5240924"/>
                <a:gd name="connsiteY15" fmla="*/ 965360 h 3548647"/>
                <a:gd name="connsiteX16" fmla="*/ 4899660 w 5240924"/>
                <a:gd name="connsiteY16" fmla="*/ 1224440 h 3548647"/>
                <a:gd name="connsiteX17" fmla="*/ 4930140 w 5240924"/>
                <a:gd name="connsiteY17" fmla="*/ 1514000 h 3548647"/>
                <a:gd name="connsiteX18" fmla="*/ 4632960 w 5240924"/>
                <a:gd name="connsiteY18" fmla="*/ 1765460 h 3548647"/>
                <a:gd name="connsiteX19" fmla="*/ 4166870 w 5240924"/>
                <a:gd name="connsiteY19" fmla="*/ 1727360 h 3548647"/>
                <a:gd name="connsiteX20" fmla="*/ 3879850 w 5240924"/>
                <a:gd name="connsiteY20" fmla="*/ 1353980 h 3548647"/>
                <a:gd name="connsiteX21" fmla="*/ 3840480 w 5240924"/>
                <a:gd name="connsiteY21" fmla="*/ 866300 h 3548647"/>
                <a:gd name="connsiteX22" fmla="*/ 3726180 w 5240924"/>
                <a:gd name="connsiteY22" fmla="*/ 637700 h 3548647"/>
                <a:gd name="connsiteX23" fmla="*/ 3535680 w 5240924"/>
                <a:gd name="connsiteY23" fmla="*/ 431960 h 3548647"/>
                <a:gd name="connsiteX24" fmla="*/ 3375660 w 5240924"/>
                <a:gd name="connsiteY24" fmla="*/ 1087280 h 3548647"/>
                <a:gd name="connsiteX25" fmla="*/ 3185160 w 5240924"/>
                <a:gd name="connsiteY25" fmla="*/ 1498760 h 3548647"/>
                <a:gd name="connsiteX26" fmla="*/ 3177540 w 5240924"/>
                <a:gd name="connsiteY26" fmla="*/ 2184560 h 3548647"/>
                <a:gd name="connsiteX27" fmla="*/ 3017520 w 5240924"/>
                <a:gd name="connsiteY27" fmla="*/ 2596040 h 3548647"/>
                <a:gd name="connsiteX28" fmla="*/ 2948940 w 5240924"/>
                <a:gd name="connsiteY28" fmla="*/ 3106580 h 3548647"/>
                <a:gd name="connsiteX29" fmla="*/ 3093720 w 5240924"/>
                <a:gd name="connsiteY29" fmla="*/ 3449480 h 3548647"/>
                <a:gd name="connsiteX30" fmla="*/ 3055620 w 5240924"/>
                <a:gd name="connsiteY30" fmla="*/ 3472340 h 3548647"/>
                <a:gd name="connsiteX31" fmla="*/ 2819400 w 5240924"/>
                <a:gd name="connsiteY31" fmla="*/ 3495200 h 3548647"/>
                <a:gd name="connsiteX32" fmla="*/ 2537460 w 5240924"/>
                <a:gd name="connsiteY32" fmla="*/ 3548540 h 3548647"/>
                <a:gd name="connsiteX33" fmla="*/ 2293620 w 5240924"/>
                <a:gd name="connsiteY33" fmla="*/ 3479960 h 3548647"/>
                <a:gd name="connsiteX34" fmla="*/ 2080260 w 5240924"/>
                <a:gd name="connsiteY34" fmla="*/ 3510440 h 3548647"/>
                <a:gd name="connsiteX35" fmla="*/ 1981200 w 5240924"/>
                <a:gd name="connsiteY35" fmla="*/ 3464720 h 3548647"/>
                <a:gd name="connsiteX36" fmla="*/ 2087880 w 5240924"/>
                <a:gd name="connsiteY36" fmla="*/ 3175160 h 3548647"/>
                <a:gd name="connsiteX37" fmla="*/ 2095500 w 5240924"/>
                <a:gd name="connsiteY37" fmla="*/ 2763680 h 3548647"/>
                <a:gd name="connsiteX38" fmla="*/ 1988820 w 5240924"/>
                <a:gd name="connsiteY38" fmla="*/ 2504600 h 3548647"/>
                <a:gd name="connsiteX39" fmla="*/ 1844040 w 5240924"/>
                <a:gd name="connsiteY39" fmla="*/ 2100740 h 3548647"/>
                <a:gd name="connsiteX40" fmla="*/ 1866900 w 5240924"/>
                <a:gd name="connsiteY40" fmla="*/ 1620680 h 3548647"/>
                <a:gd name="connsiteX41" fmla="*/ 1790700 w 5240924"/>
                <a:gd name="connsiteY41" fmla="*/ 1285400 h 3548647"/>
                <a:gd name="connsiteX42" fmla="*/ 1690687 w 5240924"/>
                <a:gd name="connsiteY42" fmla="*/ 1125380 h 3548647"/>
                <a:gd name="connsiteX43" fmla="*/ 1617345 w 5240924"/>
                <a:gd name="connsiteY43" fmla="*/ 787242 h 3548647"/>
                <a:gd name="connsiteX44" fmla="*/ 1234440 w 5240924"/>
                <a:gd name="connsiteY44" fmla="*/ 790100 h 3548647"/>
                <a:gd name="connsiteX45" fmla="*/ 1219200 w 5240924"/>
                <a:gd name="connsiteY45" fmla="*/ 1216820 h 3548647"/>
                <a:gd name="connsiteX46" fmla="*/ 1104900 w 5240924"/>
                <a:gd name="connsiteY46" fmla="*/ 1559720 h 3548647"/>
                <a:gd name="connsiteX47" fmla="*/ 784860 w 5240924"/>
                <a:gd name="connsiteY47" fmla="*/ 1765460 h 3548647"/>
                <a:gd name="connsiteX48" fmla="*/ 481330 w 5240924"/>
                <a:gd name="connsiteY48" fmla="*/ 1818800 h 3548647"/>
                <a:gd name="connsiteX49" fmla="*/ 152400 w 5240924"/>
                <a:gd name="connsiteY49" fmla="*/ 1651160 h 3548647"/>
                <a:gd name="connsiteX50" fmla="*/ 152400 w 5240924"/>
                <a:gd name="connsiteY50" fmla="*/ 1239680 h 3548647"/>
                <a:gd name="connsiteX51" fmla="*/ 1075949 w 5240924"/>
                <a:gd name="connsiteY51" fmla="*/ 157724 h 3548647"/>
                <a:gd name="connsiteX52" fmla="*/ 1112520 w 5240924"/>
                <a:gd name="connsiteY52" fmla="*/ 104300 h 3548647"/>
                <a:gd name="connsiteX53" fmla="*/ 259080 w 5240924"/>
                <a:gd name="connsiteY53" fmla="*/ 1094900 h 3548647"/>
                <a:gd name="connsiteX54" fmla="*/ 121920 w 5240924"/>
                <a:gd name="connsiteY54" fmla="*/ 1323500 h 3548647"/>
                <a:gd name="connsiteX55" fmla="*/ 152400 w 5240924"/>
                <a:gd name="connsiteY55" fmla="*/ 1643540 h 3548647"/>
                <a:gd name="connsiteX56" fmla="*/ 205740 w 5240924"/>
                <a:gd name="connsiteY56" fmla="*/ 1780700 h 3548647"/>
                <a:gd name="connsiteX57" fmla="*/ 83820 w 5240924"/>
                <a:gd name="connsiteY57" fmla="*/ 1719740 h 3548647"/>
                <a:gd name="connsiteX58" fmla="*/ 15240 w 5240924"/>
                <a:gd name="connsiteY58" fmla="*/ 1506380 h 3548647"/>
                <a:gd name="connsiteX59" fmla="*/ 0 w 5240924"/>
                <a:gd name="connsiteY59" fmla="*/ 1689260 h 3548647"/>
                <a:gd name="connsiteX0" fmla="*/ 5154464 w 5240924"/>
                <a:gd name="connsiteY0" fmla="*/ 1363724 h 3564473"/>
                <a:gd name="connsiteX1" fmla="*/ 5097780 w 5240924"/>
                <a:gd name="connsiteY1" fmla="*/ 1415526 h 3564473"/>
                <a:gd name="connsiteX2" fmla="*/ 4791606 w 5240924"/>
                <a:gd name="connsiteY2" fmla="*/ 1784638 h 3564473"/>
                <a:gd name="connsiteX3" fmla="*/ 4815840 w 5240924"/>
                <a:gd name="connsiteY3" fmla="*/ 1735566 h 3564473"/>
                <a:gd name="connsiteX4" fmla="*/ 4975860 w 5240924"/>
                <a:gd name="connsiteY4" fmla="*/ 1385046 h 3564473"/>
                <a:gd name="connsiteX5" fmla="*/ 4754880 w 5240924"/>
                <a:gd name="connsiteY5" fmla="*/ 1095486 h 3564473"/>
                <a:gd name="connsiteX6" fmla="*/ 4594860 w 5240924"/>
                <a:gd name="connsiteY6" fmla="*/ 958326 h 3564473"/>
                <a:gd name="connsiteX7" fmla="*/ 4808220 w 5240924"/>
                <a:gd name="connsiteY7" fmla="*/ 973566 h 3564473"/>
                <a:gd name="connsiteX8" fmla="*/ 4732020 w 5240924"/>
                <a:gd name="connsiteY8" fmla="*/ 927846 h 3564473"/>
                <a:gd name="connsiteX9" fmla="*/ 4953000 w 5240924"/>
                <a:gd name="connsiteY9" fmla="*/ 889746 h 3564473"/>
                <a:gd name="connsiteX10" fmla="*/ 5128260 w 5240924"/>
                <a:gd name="connsiteY10" fmla="*/ 737346 h 3564473"/>
                <a:gd name="connsiteX11" fmla="*/ 3909060 w 5240924"/>
                <a:gd name="connsiteY11" fmla="*/ 127746 h 3564473"/>
                <a:gd name="connsiteX12" fmla="*/ 3680460 w 5240924"/>
                <a:gd name="connsiteY12" fmla="*/ 295386 h 3564473"/>
                <a:gd name="connsiteX13" fmla="*/ 3977640 w 5240924"/>
                <a:gd name="connsiteY13" fmla="*/ 760206 h 3564473"/>
                <a:gd name="connsiteX14" fmla="*/ 4305300 w 5240924"/>
                <a:gd name="connsiteY14" fmla="*/ 897366 h 3564473"/>
                <a:gd name="connsiteX15" fmla="*/ 4594860 w 5240924"/>
                <a:gd name="connsiteY15" fmla="*/ 981186 h 3564473"/>
                <a:gd name="connsiteX16" fmla="*/ 4899660 w 5240924"/>
                <a:gd name="connsiteY16" fmla="*/ 1240266 h 3564473"/>
                <a:gd name="connsiteX17" fmla="*/ 4930140 w 5240924"/>
                <a:gd name="connsiteY17" fmla="*/ 1529826 h 3564473"/>
                <a:gd name="connsiteX18" fmla="*/ 4632960 w 5240924"/>
                <a:gd name="connsiteY18" fmla="*/ 1781286 h 3564473"/>
                <a:gd name="connsiteX19" fmla="*/ 4166870 w 5240924"/>
                <a:gd name="connsiteY19" fmla="*/ 1743186 h 3564473"/>
                <a:gd name="connsiteX20" fmla="*/ 3879850 w 5240924"/>
                <a:gd name="connsiteY20" fmla="*/ 1369806 h 3564473"/>
                <a:gd name="connsiteX21" fmla="*/ 3840480 w 5240924"/>
                <a:gd name="connsiteY21" fmla="*/ 882126 h 3564473"/>
                <a:gd name="connsiteX22" fmla="*/ 3726180 w 5240924"/>
                <a:gd name="connsiteY22" fmla="*/ 653526 h 3564473"/>
                <a:gd name="connsiteX23" fmla="*/ 3535680 w 5240924"/>
                <a:gd name="connsiteY23" fmla="*/ 447786 h 3564473"/>
                <a:gd name="connsiteX24" fmla="*/ 3375660 w 5240924"/>
                <a:gd name="connsiteY24" fmla="*/ 1103106 h 3564473"/>
                <a:gd name="connsiteX25" fmla="*/ 3185160 w 5240924"/>
                <a:gd name="connsiteY25" fmla="*/ 1514586 h 3564473"/>
                <a:gd name="connsiteX26" fmla="*/ 3177540 w 5240924"/>
                <a:gd name="connsiteY26" fmla="*/ 2200386 h 3564473"/>
                <a:gd name="connsiteX27" fmla="*/ 3017520 w 5240924"/>
                <a:gd name="connsiteY27" fmla="*/ 2611866 h 3564473"/>
                <a:gd name="connsiteX28" fmla="*/ 2948940 w 5240924"/>
                <a:gd name="connsiteY28" fmla="*/ 3122406 h 3564473"/>
                <a:gd name="connsiteX29" fmla="*/ 3093720 w 5240924"/>
                <a:gd name="connsiteY29" fmla="*/ 3465306 h 3564473"/>
                <a:gd name="connsiteX30" fmla="*/ 3055620 w 5240924"/>
                <a:gd name="connsiteY30" fmla="*/ 3488166 h 3564473"/>
                <a:gd name="connsiteX31" fmla="*/ 2819400 w 5240924"/>
                <a:gd name="connsiteY31" fmla="*/ 3511026 h 3564473"/>
                <a:gd name="connsiteX32" fmla="*/ 2537460 w 5240924"/>
                <a:gd name="connsiteY32" fmla="*/ 3564366 h 3564473"/>
                <a:gd name="connsiteX33" fmla="*/ 2293620 w 5240924"/>
                <a:gd name="connsiteY33" fmla="*/ 3495786 h 3564473"/>
                <a:gd name="connsiteX34" fmla="*/ 2080260 w 5240924"/>
                <a:gd name="connsiteY34" fmla="*/ 3526266 h 3564473"/>
                <a:gd name="connsiteX35" fmla="*/ 1981200 w 5240924"/>
                <a:gd name="connsiteY35" fmla="*/ 3480546 h 3564473"/>
                <a:gd name="connsiteX36" fmla="*/ 2087880 w 5240924"/>
                <a:gd name="connsiteY36" fmla="*/ 3190986 h 3564473"/>
                <a:gd name="connsiteX37" fmla="*/ 2095500 w 5240924"/>
                <a:gd name="connsiteY37" fmla="*/ 2779506 h 3564473"/>
                <a:gd name="connsiteX38" fmla="*/ 1988820 w 5240924"/>
                <a:gd name="connsiteY38" fmla="*/ 2520426 h 3564473"/>
                <a:gd name="connsiteX39" fmla="*/ 1844040 w 5240924"/>
                <a:gd name="connsiteY39" fmla="*/ 2116566 h 3564473"/>
                <a:gd name="connsiteX40" fmla="*/ 1866900 w 5240924"/>
                <a:gd name="connsiteY40" fmla="*/ 1636506 h 3564473"/>
                <a:gd name="connsiteX41" fmla="*/ 1790700 w 5240924"/>
                <a:gd name="connsiteY41" fmla="*/ 1301226 h 3564473"/>
                <a:gd name="connsiteX42" fmla="*/ 1690687 w 5240924"/>
                <a:gd name="connsiteY42" fmla="*/ 1141206 h 3564473"/>
                <a:gd name="connsiteX43" fmla="*/ 1617345 w 5240924"/>
                <a:gd name="connsiteY43" fmla="*/ 803068 h 3564473"/>
                <a:gd name="connsiteX44" fmla="*/ 1234440 w 5240924"/>
                <a:gd name="connsiteY44" fmla="*/ 805926 h 3564473"/>
                <a:gd name="connsiteX45" fmla="*/ 1219200 w 5240924"/>
                <a:gd name="connsiteY45" fmla="*/ 1232646 h 3564473"/>
                <a:gd name="connsiteX46" fmla="*/ 1104900 w 5240924"/>
                <a:gd name="connsiteY46" fmla="*/ 1575546 h 3564473"/>
                <a:gd name="connsiteX47" fmla="*/ 784860 w 5240924"/>
                <a:gd name="connsiteY47" fmla="*/ 1781286 h 3564473"/>
                <a:gd name="connsiteX48" fmla="*/ 481330 w 5240924"/>
                <a:gd name="connsiteY48" fmla="*/ 1834626 h 3564473"/>
                <a:gd name="connsiteX49" fmla="*/ 152400 w 5240924"/>
                <a:gd name="connsiteY49" fmla="*/ 1666986 h 3564473"/>
                <a:gd name="connsiteX50" fmla="*/ 152400 w 5240924"/>
                <a:gd name="connsiteY50" fmla="*/ 1255506 h 3564473"/>
                <a:gd name="connsiteX51" fmla="*/ 1075949 w 5240924"/>
                <a:gd name="connsiteY51" fmla="*/ 173550 h 3564473"/>
                <a:gd name="connsiteX52" fmla="*/ 1112520 w 5240924"/>
                <a:gd name="connsiteY52" fmla="*/ 120126 h 3564473"/>
                <a:gd name="connsiteX53" fmla="*/ 121920 w 5240924"/>
                <a:gd name="connsiteY53" fmla="*/ 1339326 h 3564473"/>
                <a:gd name="connsiteX54" fmla="*/ 152400 w 5240924"/>
                <a:gd name="connsiteY54" fmla="*/ 1659366 h 3564473"/>
                <a:gd name="connsiteX55" fmla="*/ 205740 w 5240924"/>
                <a:gd name="connsiteY55" fmla="*/ 1796526 h 3564473"/>
                <a:gd name="connsiteX56" fmla="*/ 83820 w 5240924"/>
                <a:gd name="connsiteY56" fmla="*/ 1735566 h 3564473"/>
                <a:gd name="connsiteX57" fmla="*/ 15240 w 5240924"/>
                <a:gd name="connsiteY57" fmla="*/ 1522206 h 3564473"/>
                <a:gd name="connsiteX58" fmla="*/ 0 w 5240924"/>
                <a:gd name="connsiteY58" fmla="*/ 1705086 h 3564473"/>
                <a:gd name="connsiteX0" fmla="*/ 5154464 w 5240924"/>
                <a:gd name="connsiteY0" fmla="*/ 1256950 h 3457699"/>
                <a:gd name="connsiteX1" fmla="*/ 5097780 w 5240924"/>
                <a:gd name="connsiteY1" fmla="*/ 1308752 h 3457699"/>
                <a:gd name="connsiteX2" fmla="*/ 4791606 w 5240924"/>
                <a:gd name="connsiteY2" fmla="*/ 1677864 h 3457699"/>
                <a:gd name="connsiteX3" fmla="*/ 4815840 w 5240924"/>
                <a:gd name="connsiteY3" fmla="*/ 1628792 h 3457699"/>
                <a:gd name="connsiteX4" fmla="*/ 4975860 w 5240924"/>
                <a:gd name="connsiteY4" fmla="*/ 1278272 h 3457699"/>
                <a:gd name="connsiteX5" fmla="*/ 4754880 w 5240924"/>
                <a:gd name="connsiteY5" fmla="*/ 988712 h 3457699"/>
                <a:gd name="connsiteX6" fmla="*/ 4594860 w 5240924"/>
                <a:gd name="connsiteY6" fmla="*/ 851552 h 3457699"/>
                <a:gd name="connsiteX7" fmla="*/ 4808220 w 5240924"/>
                <a:gd name="connsiteY7" fmla="*/ 866792 h 3457699"/>
                <a:gd name="connsiteX8" fmla="*/ 4732020 w 5240924"/>
                <a:gd name="connsiteY8" fmla="*/ 821072 h 3457699"/>
                <a:gd name="connsiteX9" fmla="*/ 4953000 w 5240924"/>
                <a:gd name="connsiteY9" fmla="*/ 782972 h 3457699"/>
                <a:gd name="connsiteX10" fmla="*/ 5128260 w 5240924"/>
                <a:gd name="connsiteY10" fmla="*/ 630572 h 3457699"/>
                <a:gd name="connsiteX11" fmla="*/ 3909060 w 5240924"/>
                <a:gd name="connsiteY11" fmla="*/ 20972 h 3457699"/>
                <a:gd name="connsiteX12" fmla="*/ 3680460 w 5240924"/>
                <a:gd name="connsiteY12" fmla="*/ 188612 h 3457699"/>
                <a:gd name="connsiteX13" fmla="*/ 3977640 w 5240924"/>
                <a:gd name="connsiteY13" fmla="*/ 653432 h 3457699"/>
                <a:gd name="connsiteX14" fmla="*/ 4305300 w 5240924"/>
                <a:gd name="connsiteY14" fmla="*/ 790592 h 3457699"/>
                <a:gd name="connsiteX15" fmla="*/ 4594860 w 5240924"/>
                <a:gd name="connsiteY15" fmla="*/ 874412 h 3457699"/>
                <a:gd name="connsiteX16" fmla="*/ 4899660 w 5240924"/>
                <a:gd name="connsiteY16" fmla="*/ 1133492 h 3457699"/>
                <a:gd name="connsiteX17" fmla="*/ 4930140 w 5240924"/>
                <a:gd name="connsiteY17" fmla="*/ 1423052 h 3457699"/>
                <a:gd name="connsiteX18" fmla="*/ 4632960 w 5240924"/>
                <a:gd name="connsiteY18" fmla="*/ 1674512 h 3457699"/>
                <a:gd name="connsiteX19" fmla="*/ 4166870 w 5240924"/>
                <a:gd name="connsiteY19" fmla="*/ 1636412 h 3457699"/>
                <a:gd name="connsiteX20" fmla="*/ 3879850 w 5240924"/>
                <a:gd name="connsiteY20" fmla="*/ 1263032 h 3457699"/>
                <a:gd name="connsiteX21" fmla="*/ 3840480 w 5240924"/>
                <a:gd name="connsiteY21" fmla="*/ 775352 h 3457699"/>
                <a:gd name="connsiteX22" fmla="*/ 3726180 w 5240924"/>
                <a:gd name="connsiteY22" fmla="*/ 546752 h 3457699"/>
                <a:gd name="connsiteX23" fmla="*/ 3535680 w 5240924"/>
                <a:gd name="connsiteY23" fmla="*/ 341012 h 3457699"/>
                <a:gd name="connsiteX24" fmla="*/ 3375660 w 5240924"/>
                <a:gd name="connsiteY24" fmla="*/ 996332 h 3457699"/>
                <a:gd name="connsiteX25" fmla="*/ 3185160 w 5240924"/>
                <a:gd name="connsiteY25" fmla="*/ 1407812 h 3457699"/>
                <a:gd name="connsiteX26" fmla="*/ 3177540 w 5240924"/>
                <a:gd name="connsiteY26" fmla="*/ 2093612 h 3457699"/>
                <a:gd name="connsiteX27" fmla="*/ 3017520 w 5240924"/>
                <a:gd name="connsiteY27" fmla="*/ 2505092 h 3457699"/>
                <a:gd name="connsiteX28" fmla="*/ 2948940 w 5240924"/>
                <a:gd name="connsiteY28" fmla="*/ 3015632 h 3457699"/>
                <a:gd name="connsiteX29" fmla="*/ 3093720 w 5240924"/>
                <a:gd name="connsiteY29" fmla="*/ 3358532 h 3457699"/>
                <a:gd name="connsiteX30" fmla="*/ 3055620 w 5240924"/>
                <a:gd name="connsiteY30" fmla="*/ 3381392 h 3457699"/>
                <a:gd name="connsiteX31" fmla="*/ 2819400 w 5240924"/>
                <a:gd name="connsiteY31" fmla="*/ 3404252 h 3457699"/>
                <a:gd name="connsiteX32" fmla="*/ 2537460 w 5240924"/>
                <a:gd name="connsiteY32" fmla="*/ 3457592 h 3457699"/>
                <a:gd name="connsiteX33" fmla="*/ 2293620 w 5240924"/>
                <a:gd name="connsiteY33" fmla="*/ 3389012 h 3457699"/>
                <a:gd name="connsiteX34" fmla="*/ 2080260 w 5240924"/>
                <a:gd name="connsiteY34" fmla="*/ 3419492 h 3457699"/>
                <a:gd name="connsiteX35" fmla="*/ 1981200 w 5240924"/>
                <a:gd name="connsiteY35" fmla="*/ 3373772 h 3457699"/>
                <a:gd name="connsiteX36" fmla="*/ 2087880 w 5240924"/>
                <a:gd name="connsiteY36" fmla="*/ 3084212 h 3457699"/>
                <a:gd name="connsiteX37" fmla="*/ 2095500 w 5240924"/>
                <a:gd name="connsiteY37" fmla="*/ 2672732 h 3457699"/>
                <a:gd name="connsiteX38" fmla="*/ 1988820 w 5240924"/>
                <a:gd name="connsiteY38" fmla="*/ 2413652 h 3457699"/>
                <a:gd name="connsiteX39" fmla="*/ 1844040 w 5240924"/>
                <a:gd name="connsiteY39" fmla="*/ 2009792 h 3457699"/>
                <a:gd name="connsiteX40" fmla="*/ 1866900 w 5240924"/>
                <a:gd name="connsiteY40" fmla="*/ 1529732 h 3457699"/>
                <a:gd name="connsiteX41" fmla="*/ 1790700 w 5240924"/>
                <a:gd name="connsiteY41" fmla="*/ 1194452 h 3457699"/>
                <a:gd name="connsiteX42" fmla="*/ 1690687 w 5240924"/>
                <a:gd name="connsiteY42" fmla="*/ 1034432 h 3457699"/>
                <a:gd name="connsiteX43" fmla="*/ 1617345 w 5240924"/>
                <a:gd name="connsiteY43" fmla="*/ 696294 h 3457699"/>
                <a:gd name="connsiteX44" fmla="*/ 1234440 w 5240924"/>
                <a:gd name="connsiteY44" fmla="*/ 699152 h 3457699"/>
                <a:gd name="connsiteX45" fmla="*/ 1219200 w 5240924"/>
                <a:gd name="connsiteY45" fmla="*/ 1125872 h 3457699"/>
                <a:gd name="connsiteX46" fmla="*/ 1104900 w 5240924"/>
                <a:gd name="connsiteY46" fmla="*/ 1468772 h 3457699"/>
                <a:gd name="connsiteX47" fmla="*/ 784860 w 5240924"/>
                <a:gd name="connsiteY47" fmla="*/ 1674512 h 3457699"/>
                <a:gd name="connsiteX48" fmla="*/ 481330 w 5240924"/>
                <a:gd name="connsiteY48" fmla="*/ 1727852 h 3457699"/>
                <a:gd name="connsiteX49" fmla="*/ 152400 w 5240924"/>
                <a:gd name="connsiteY49" fmla="*/ 1560212 h 3457699"/>
                <a:gd name="connsiteX50" fmla="*/ 152400 w 5240924"/>
                <a:gd name="connsiteY50" fmla="*/ 1148732 h 3457699"/>
                <a:gd name="connsiteX51" fmla="*/ 1075949 w 5240924"/>
                <a:gd name="connsiteY51" fmla="*/ 66776 h 3457699"/>
                <a:gd name="connsiteX52" fmla="*/ 121920 w 5240924"/>
                <a:gd name="connsiteY52" fmla="*/ 1232552 h 3457699"/>
                <a:gd name="connsiteX53" fmla="*/ 152400 w 5240924"/>
                <a:gd name="connsiteY53" fmla="*/ 1552592 h 3457699"/>
                <a:gd name="connsiteX54" fmla="*/ 205740 w 5240924"/>
                <a:gd name="connsiteY54" fmla="*/ 1689752 h 3457699"/>
                <a:gd name="connsiteX55" fmla="*/ 83820 w 5240924"/>
                <a:gd name="connsiteY55" fmla="*/ 1628792 h 3457699"/>
                <a:gd name="connsiteX56" fmla="*/ 15240 w 5240924"/>
                <a:gd name="connsiteY56" fmla="*/ 1415432 h 3457699"/>
                <a:gd name="connsiteX57" fmla="*/ 0 w 5240924"/>
                <a:gd name="connsiteY57" fmla="*/ 1598312 h 3457699"/>
                <a:gd name="connsiteX0" fmla="*/ 5154464 w 5240924"/>
                <a:gd name="connsiteY0" fmla="*/ 1256950 h 3457699"/>
                <a:gd name="connsiteX1" fmla="*/ 5097780 w 5240924"/>
                <a:gd name="connsiteY1" fmla="*/ 1308752 h 3457699"/>
                <a:gd name="connsiteX2" fmla="*/ 4791606 w 5240924"/>
                <a:gd name="connsiteY2" fmla="*/ 1677864 h 3457699"/>
                <a:gd name="connsiteX3" fmla="*/ 4815840 w 5240924"/>
                <a:gd name="connsiteY3" fmla="*/ 1628792 h 3457699"/>
                <a:gd name="connsiteX4" fmla="*/ 4975860 w 5240924"/>
                <a:gd name="connsiteY4" fmla="*/ 1278272 h 3457699"/>
                <a:gd name="connsiteX5" fmla="*/ 4754880 w 5240924"/>
                <a:gd name="connsiteY5" fmla="*/ 988712 h 3457699"/>
                <a:gd name="connsiteX6" fmla="*/ 4594860 w 5240924"/>
                <a:gd name="connsiteY6" fmla="*/ 851552 h 3457699"/>
                <a:gd name="connsiteX7" fmla="*/ 4808220 w 5240924"/>
                <a:gd name="connsiteY7" fmla="*/ 866792 h 3457699"/>
                <a:gd name="connsiteX8" fmla="*/ 4732020 w 5240924"/>
                <a:gd name="connsiteY8" fmla="*/ 821072 h 3457699"/>
                <a:gd name="connsiteX9" fmla="*/ 4953000 w 5240924"/>
                <a:gd name="connsiteY9" fmla="*/ 782972 h 3457699"/>
                <a:gd name="connsiteX10" fmla="*/ 5128260 w 5240924"/>
                <a:gd name="connsiteY10" fmla="*/ 630572 h 3457699"/>
                <a:gd name="connsiteX11" fmla="*/ 3909060 w 5240924"/>
                <a:gd name="connsiteY11" fmla="*/ 20972 h 3457699"/>
                <a:gd name="connsiteX12" fmla="*/ 3680460 w 5240924"/>
                <a:gd name="connsiteY12" fmla="*/ 188612 h 3457699"/>
                <a:gd name="connsiteX13" fmla="*/ 3977640 w 5240924"/>
                <a:gd name="connsiteY13" fmla="*/ 653432 h 3457699"/>
                <a:gd name="connsiteX14" fmla="*/ 4305300 w 5240924"/>
                <a:gd name="connsiteY14" fmla="*/ 790592 h 3457699"/>
                <a:gd name="connsiteX15" fmla="*/ 4594860 w 5240924"/>
                <a:gd name="connsiteY15" fmla="*/ 874412 h 3457699"/>
                <a:gd name="connsiteX16" fmla="*/ 4899660 w 5240924"/>
                <a:gd name="connsiteY16" fmla="*/ 1133492 h 3457699"/>
                <a:gd name="connsiteX17" fmla="*/ 4930140 w 5240924"/>
                <a:gd name="connsiteY17" fmla="*/ 1423052 h 3457699"/>
                <a:gd name="connsiteX18" fmla="*/ 4632960 w 5240924"/>
                <a:gd name="connsiteY18" fmla="*/ 1674512 h 3457699"/>
                <a:gd name="connsiteX19" fmla="*/ 4166870 w 5240924"/>
                <a:gd name="connsiteY19" fmla="*/ 1636412 h 3457699"/>
                <a:gd name="connsiteX20" fmla="*/ 3879850 w 5240924"/>
                <a:gd name="connsiteY20" fmla="*/ 1263032 h 3457699"/>
                <a:gd name="connsiteX21" fmla="*/ 3840480 w 5240924"/>
                <a:gd name="connsiteY21" fmla="*/ 775352 h 3457699"/>
                <a:gd name="connsiteX22" fmla="*/ 3726180 w 5240924"/>
                <a:gd name="connsiteY22" fmla="*/ 546752 h 3457699"/>
                <a:gd name="connsiteX23" fmla="*/ 3535680 w 5240924"/>
                <a:gd name="connsiteY23" fmla="*/ 341012 h 3457699"/>
                <a:gd name="connsiteX24" fmla="*/ 3375660 w 5240924"/>
                <a:gd name="connsiteY24" fmla="*/ 996332 h 3457699"/>
                <a:gd name="connsiteX25" fmla="*/ 3185160 w 5240924"/>
                <a:gd name="connsiteY25" fmla="*/ 1407812 h 3457699"/>
                <a:gd name="connsiteX26" fmla="*/ 3177540 w 5240924"/>
                <a:gd name="connsiteY26" fmla="*/ 2093612 h 3457699"/>
                <a:gd name="connsiteX27" fmla="*/ 3017520 w 5240924"/>
                <a:gd name="connsiteY27" fmla="*/ 2505092 h 3457699"/>
                <a:gd name="connsiteX28" fmla="*/ 2948940 w 5240924"/>
                <a:gd name="connsiteY28" fmla="*/ 3015632 h 3457699"/>
                <a:gd name="connsiteX29" fmla="*/ 3093720 w 5240924"/>
                <a:gd name="connsiteY29" fmla="*/ 3358532 h 3457699"/>
                <a:gd name="connsiteX30" fmla="*/ 3055620 w 5240924"/>
                <a:gd name="connsiteY30" fmla="*/ 3381392 h 3457699"/>
                <a:gd name="connsiteX31" fmla="*/ 2819400 w 5240924"/>
                <a:gd name="connsiteY31" fmla="*/ 3404252 h 3457699"/>
                <a:gd name="connsiteX32" fmla="*/ 2537460 w 5240924"/>
                <a:gd name="connsiteY32" fmla="*/ 3457592 h 3457699"/>
                <a:gd name="connsiteX33" fmla="*/ 2293620 w 5240924"/>
                <a:gd name="connsiteY33" fmla="*/ 3389012 h 3457699"/>
                <a:gd name="connsiteX34" fmla="*/ 2080260 w 5240924"/>
                <a:gd name="connsiteY34" fmla="*/ 3419492 h 3457699"/>
                <a:gd name="connsiteX35" fmla="*/ 1981200 w 5240924"/>
                <a:gd name="connsiteY35" fmla="*/ 3373772 h 3457699"/>
                <a:gd name="connsiteX36" fmla="*/ 2087880 w 5240924"/>
                <a:gd name="connsiteY36" fmla="*/ 3084212 h 3457699"/>
                <a:gd name="connsiteX37" fmla="*/ 2095500 w 5240924"/>
                <a:gd name="connsiteY37" fmla="*/ 2672732 h 3457699"/>
                <a:gd name="connsiteX38" fmla="*/ 1988820 w 5240924"/>
                <a:gd name="connsiteY38" fmla="*/ 2413652 h 3457699"/>
                <a:gd name="connsiteX39" fmla="*/ 1844040 w 5240924"/>
                <a:gd name="connsiteY39" fmla="*/ 2009792 h 3457699"/>
                <a:gd name="connsiteX40" fmla="*/ 1866900 w 5240924"/>
                <a:gd name="connsiteY40" fmla="*/ 1529732 h 3457699"/>
                <a:gd name="connsiteX41" fmla="*/ 1790700 w 5240924"/>
                <a:gd name="connsiteY41" fmla="*/ 1194452 h 3457699"/>
                <a:gd name="connsiteX42" fmla="*/ 1690687 w 5240924"/>
                <a:gd name="connsiteY42" fmla="*/ 1034432 h 3457699"/>
                <a:gd name="connsiteX43" fmla="*/ 1617345 w 5240924"/>
                <a:gd name="connsiteY43" fmla="*/ 696294 h 3457699"/>
                <a:gd name="connsiteX44" fmla="*/ 1234440 w 5240924"/>
                <a:gd name="connsiteY44" fmla="*/ 699152 h 3457699"/>
                <a:gd name="connsiteX45" fmla="*/ 1219200 w 5240924"/>
                <a:gd name="connsiteY45" fmla="*/ 1125872 h 3457699"/>
                <a:gd name="connsiteX46" fmla="*/ 1104900 w 5240924"/>
                <a:gd name="connsiteY46" fmla="*/ 1468772 h 3457699"/>
                <a:gd name="connsiteX47" fmla="*/ 784860 w 5240924"/>
                <a:gd name="connsiteY47" fmla="*/ 1674512 h 3457699"/>
                <a:gd name="connsiteX48" fmla="*/ 481330 w 5240924"/>
                <a:gd name="connsiteY48" fmla="*/ 1727852 h 3457699"/>
                <a:gd name="connsiteX49" fmla="*/ 152400 w 5240924"/>
                <a:gd name="connsiteY49" fmla="*/ 1560212 h 3457699"/>
                <a:gd name="connsiteX50" fmla="*/ 152400 w 5240924"/>
                <a:gd name="connsiteY50" fmla="*/ 1148732 h 3457699"/>
                <a:gd name="connsiteX51" fmla="*/ 121920 w 5240924"/>
                <a:gd name="connsiteY51" fmla="*/ 1232552 h 3457699"/>
                <a:gd name="connsiteX52" fmla="*/ 152400 w 5240924"/>
                <a:gd name="connsiteY52" fmla="*/ 1552592 h 3457699"/>
                <a:gd name="connsiteX53" fmla="*/ 205740 w 5240924"/>
                <a:gd name="connsiteY53" fmla="*/ 1689752 h 3457699"/>
                <a:gd name="connsiteX54" fmla="*/ 83820 w 5240924"/>
                <a:gd name="connsiteY54" fmla="*/ 1628792 h 3457699"/>
                <a:gd name="connsiteX55" fmla="*/ 15240 w 5240924"/>
                <a:gd name="connsiteY55" fmla="*/ 1415432 h 3457699"/>
                <a:gd name="connsiteX56" fmla="*/ 0 w 5240924"/>
                <a:gd name="connsiteY56" fmla="*/ 1598312 h 3457699"/>
                <a:gd name="connsiteX0" fmla="*/ 5154464 w 5240924"/>
                <a:gd name="connsiteY0" fmla="*/ 1256950 h 3457699"/>
                <a:gd name="connsiteX1" fmla="*/ 5097780 w 5240924"/>
                <a:gd name="connsiteY1" fmla="*/ 1308752 h 3457699"/>
                <a:gd name="connsiteX2" fmla="*/ 4791606 w 5240924"/>
                <a:gd name="connsiteY2" fmla="*/ 1677864 h 3457699"/>
                <a:gd name="connsiteX3" fmla="*/ 4815840 w 5240924"/>
                <a:gd name="connsiteY3" fmla="*/ 1628792 h 3457699"/>
                <a:gd name="connsiteX4" fmla="*/ 4975860 w 5240924"/>
                <a:gd name="connsiteY4" fmla="*/ 1278272 h 3457699"/>
                <a:gd name="connsiteX5" fmla="*/ 4754880 w 5240924"/>
                <a:gd name="connsiteY5" fmla="*/ 988712 h 3457699"/>
                <a:gd name="connsiteX6" fmla="*/ 4594860 w 5240924"/>
                <a:gd name="connsiteY6" fmla="*/ 851552 h 3457699"/>
                <a:gd name="connsiteX7" fmla="*/ 4808220 w 5240924"/>
                <a:gd name="connsiteY7" fmla="*/ 866792 h 3457699"/>
                <a:gd name="connsiteX8" fmla="*/ 4732020 w 5240924"/>
                <a:gd name="connsiteY8" fmla="*/ 821072 h 3457699"/>
                <a:gd name="connsiteX9" fmla="*/ 4953000 w 5240924"/>
                <a:gd name="connsiteY9" fmla="*/ 782972 h 3457699"/>
                <a:gd name="connsiteX10" fmla="*/ 5128260 w 5240924"/>
                <a:gd name="connsiteY10" fmla="*/ 630572 h 3457699"/>
                <a:gd name="connsiteX11" fmla="*/ 3909060 w 5240924"/>
                <a:gd name="connsiteY11" fmla="*/ 20972 h 3457699"/>
                <a:gd name="connsiteX12" fmla="*/ 3680460 w 5240924"/>
                <a:gd name="connsiteY12" fmla="*/ 188612 h 3457699"/>
                <a:gd name="connsiteX13" fmla="*/ 3977640 w 5240924"/>
                <a:gd name="connsiteY13" fmla="*/ 653432 h 3457699"/>
                <a:gd name="connsiteX14" fmla="*/ 4305300 w 5240924"/>
                <a:gd name="connsiteY14" fmla="*/ 790592 h 3457699"/>
                <a:gd name="connsiteX15" fmla="*/ 4594860 w 5240924"/>
                <a:gd name="connsiteY15" fmla="*/ 874412 h 3457699"/>
                <a:gd name="connsiteX16" fmla="*/ 4899660 w 5240924"/>
                <a:gd name="connsiteY16" fmla="*/ 1133492 h 3457699"/>
                <a:gd name="connsiteX17" fmla="*/ 4930140 w 5240924"/>
                <a:gd name="connsiteY17" fmla="*/ 1423052 h 3457699"/>
                <a:gd name="connsiteX18" fmla="*/ 4632960 w 5240924"/>
                <a:gd name="connsiteY18" fmla="*/ 1674512 h 3457699"/>
                <a:gd name="connsiteX19" fmla="*/ 4166870 w 5240924"/>
                <a:gd name="connsiteY19" fmla="*/ 1636412 h 3457699"/>
                <a:gd name="connsiteX20" fmla="*/ 3879850 w 5240924"/>
                <a:gd name="connsiteY20" fmla="*/ 1263032 h 3457699"/>
                <a:gd name="connsiteX21" fmla="*/ 3840480 w 5240924"/>
                <a:gd name="connsiteY21" fmla="*/ 775352 h 3457699"/>
                <a:gd name="connsiteX22" fmla="*/ 3726180 w 5240924"/>
                <a:gd name="connsiteY22" fmla="*/ 546752 h 3457699"/>
                <a:gd name="connsiteX23" fmla="*/ 3535680 w 5240924"/>
                <a:gd name="connsiteY23" fmla="*/ 341012 h 3457699"/>
                <a:gd name="connsiteX24" fmla="*/ 3375660 w 5240924"/>
                <a:gd name="connsiteY24" fmla="*/ 996332 h 3457699"/>
                <a:gd name="connsiteX25" fmla="*/ 3185160 w 5240924"/>
                <a:gd name="connsiteY25" fmla="*/ 1407812 h 3457699"/>
                <a:gd name="connsiteX26" fmla="*/ 3177540 w 5240924"/>
                <a:gd name="connsiteY26" fmla="*/ 2093612 h 3457699"/>
                <a:gd name="connsiteX27" fmla="*/ 3017520 w 5240924"/>
                <a:gd name="connsiteY27" fmla="*/ 2505092 h 3457699"/>
                <a:gd name="connsiteX28" fmla="*/ 2948940 w 5240924"/>
                <a:gd name="connsiteY28" fmla="*/ 3015632 h 3457699"/>
                <a:gd name="connsiteX29" fmla="*/ 3093720 w 5240924"/>
                <a:gd name="connsiteY29" fmla="*/ 3358532 h 3457699"/>
                <a:gd name="connsiteX30" fmla="*/ 3055620 w 5240924"/>
                <a:gd name="connsiteY30" fmla="*/ 3381392 h 3457699"/>
                <a:gd name="connsiteX31" fmla="*/ 2819400 w 5240924"/>
                <a:gd name="connsiteY31" fmla="*/ 3404252 h 3457699"/>
                <a:gd name="connsiteX32" fmla="*/ 2537460 w 5240924"/>
                <a:gd name="connsiteY32" fmla="*/ 3457592 h 3457699"/>
                <a:gd name="connsiteX33" fmla="*/ 2293620 w 5240924"/>
                <a:gd name="connsiteY33" fmla="*/ 3389012 h 3457699"/>
                <a:gd name="connsiteX34" fmla="*/ 2080260 w 5240924"/>
                <a:gd name="connsiteY34" fmla="*/ 3419492 h 3457699"/>
                <a:gd name="connsiteX35" fmla="*/ 1981200 w 5240924"/>
                <a:gd name="connsiteY35" fmla="*/ 3373772 h 3457699"/>
                <a:gd name="connsiteX36" fmla="*/ 2087880 w 5240924"/>
                <a:gd name="connsiteY36" fmla="*/ 3084212 h 3457699"/>
                <a:gd name="connsiteX37" fmla="*/ 2095500 w 5240924"/>
                <a:gd name="connsiteY37" fmla="*/ 2672732 h 3457699"/>
                <a:gd name="connsiteX38" fmla="*/ 1988820 w 5240924"/>
                <a:gd name="connsiteY38" fmla="*/ 2413652 h 3457699"/>
                <a:gd name="connsiteX39" fmla="*/ 1844040 w 5240924"/>
                <a:gd name="connsiteY39" fmla="*/ 2009792 h 3457699"/>
                <a:gd name="connsiteX40" fmla="*/ 1866900 w 5240924"/>
                <a:gd name="connsiteY40" fmla="*/ 1529732 h 3457699"/>
                <a:gd name="connsiteX41" fmla="*/ 1790700 w 5240924"/>
                <a:gd name="connsiteY41" fmla="*/ 1194452 h 3457699"/>
                <a:gd name="connsiteX42" fmla="*/ 1690687 w 5240924"/>
                <a:gd name="connsiteY42" fmla="*/ 1034432 h 3457699"/>
                <a:gd name="connsiteX43" fmla="*/ 1617345 w 5240924"/>
                <a:gd name="connsiteY43" fmla="*/ 696294 h 3457699"/>
                <a:gd name="connsiteX44" fmla="*/ 1234440 w 5240924"/>
                <a:gd name="connsiteY44" fmla="*/ 699152 h 3457699"/>
                <a:gd name="connsiteX45" fmla="*/ 1219200 w 5240924"/>
                <a:gd name="connsiteY45" fmla="*/ 1125872 h 3457699"/>
                <a:gd name="connsiteX46" fmla="*/ 1104900 w 5240924"/>
                <a:gd name="connsiteY46" fmla="*/ 1468772 h 3457699"/>
                <a:gd name="connsiteX47" fmla="*/ 784860 w 5240924"/>
                <a:gd name="connsiteY47" fmla="*/ 1674512 h 3457699"/>
                <a:gd name="connsiteX48" fmla="*/ 481330 w 5240924"/>
                <a:gd name="connsiteY48" fmla="*/ 1727852 h 3457699"/>
                <a:gd name="connsiteX49" fmla="*/ 152400 w 5240924"/>
                <a:gd name="connsiteY49" fmla="*/ 1560212 h 3457699"/>
                <a:gd name="connsiteX50" fmla="*/ 121920 w 5240924"/>
                <a:gd name="connsiteY50" fmla="*/ 1232552 h 3457699"/>
                <a:gd name="connsiteX51" fmla="*/ 152400 w 5240924"/>
                <a:gd name="connsiteY51" fmla="*/ 1552592 h 3457699"/>
                <a:gd name="connsiteX52" fmla="*/ 205740 w 5240924"/>
                <a:gd name="connsiteY52" fmla="*/ 1689752 h 3457699"/>
                <a:gd name="connsiteX53" fmla="*/ 83820 w 5240924"/>
                <a:gd name="connsiteY53" fmla="*/ 1628792 h 3457699"/>
                <a:gd name="connsiteX54" fmla="*/ 15240 w 5240924"/>
                <a:gd name="connsiteY54" fmla="*/ 1415432 h 3457699"/>
                <a:gd name="connsiteX55" fmla="*/ 0 w 5240924"/>
                <a:gd name="connsiteY55" fmla="*/ 1598312 h 3457699"/>
                <a:gd name="connsiteX0" fmla="*/ 5154464 w 5240924"/>
                <a:gd name="connsiteY0" fmla="*/ 1256950 h 3457699"/>
                <a:gd name="connsiteX1" fmla="*/ 5097780 w 5240924"/>
                <a:gd name="connsiteY1" fmla="*/ 1308752 h 3457699"/>
                <a:gd name="connsiteX2" fmla="*/ 4791606 w 5240924"/>
                <a:gd name="connsiteY2" fmla="*/ 1677864 h 3457699"/>
                <a:gd name="connsiteX3" fmla="*/ 4815840 w 5240924"/>
                <a:gd name="connsiteY3" fmla="*/ 1628792 h 3457699"/>
                <a:gd name="connsiteX4" fmla="*/ 4975860 w 5240924"/>
                <a:gd name="connsiteY4" fmla="*/ 1278272 h 3457699"/>
                <a:gd name="connsiteX5" fmla="*/ 4754880 w 5240924"/>
                <a:gd name="connsiteY5" fmla="*/ 988712 h 3457699"/>
                <a:gd name="connsiteX6" fmla="*/ 4594860 w 5240924"/>
                <a:gd name="connsiteY6" fmla="*/ 851552 h 3457699"/>
                <a:gd name="connsiteX7" fmla="*/ 4808220 w 5240924"/>
                <a:gd name="connsiteY7" fmla="*/ 866792 h 3457699"/>
                <a:gd name="connsiteX8" fmla="*/ 4732020 w 5240924"/>
                <a:gd name="connsiteY8" fmla="*/ 821072 h 3457699"/>
                <a:gd name="connsiteX9" fmla="*/ 4953000 w 5240924"/>
                <a:gd name="connsiteY9" fmla="*/ 782972 h 3457699"/>
                <a:gd name="connsiteX10" fmla="*/ 5128260 w 5240924"/>
                <a:gd name="connsiteY10" fmla="*/ 630572 h 3457699"/>
                <a:gd name="connsiteX11" fmla="*/ 3909060 w 5240924"/>
                <a:gd name="connsiteY11" fmla="*/ 20972 h 3457699"/>
                <a:gd name="connsiteX12" fmla="*/ 3680460 w 5240924"/>
                <a:gd name="connsiteY12" fmla="*/ 188612 h 3457699"/>
                <a:gd name="connsiteX13" fmla="*/ 3977640 w 5240924"/>
                <a:gd name="connsiteY13" fmla="*/ 653432 h 3457699"/>
                <a:gd name="connsiteX14" fmla="*/ 4305300 w 5240924"/>
                <a:gd name="connsiteY14" fmla="*/ 790592 h 3457699"/>
                <a:gd name="connsiteX15" fmla="*/ 4594860 w 5240924"/>
                <a:gd name="connsiteY15" fmla="*/ 874412 h 3457699"/>
                <a:gd name="connsiteX16" fmla="*/ 4899660 w 5240924"/>
                <a:gd name="connsiteY16" fmla="*/ 1133492 h 3457699"/>
                <a:gd name="connsiteX17" fmla="*/ 4930140 w 5240924"/>
                <a:gd name="connsiteY17" fmla="*/ 1423052 h 3457699"/>
                <a:gd name="connsiteX18" fmla="*/ 4632960 w 5240924"/>
                <a:gd name="connsiteY18" fmla="*/ 1674512 h 3457699"/>
                <a:gd name="connsiteX19" fmla="*/ 4166870 w 5240924"/>
                <a:gd name="connsiteY19" fmla="*/ 1636412 h 3457699"/>
                <a:gd name="connsiteX20" fmla="*/ 3879850 w 5240924"/>
                <a:gd name="connsiteY20" fmla="*/ 1263032 h 3457699"/>
                <a:gd name="connsiteX21" fmla="*/ 3840480 w 5240924"/>
                <a:gd name="connsiteY21" fmla="*/ 775352 h 3457699"/>
                <a:gd name="connsiteX22" fmla="*/ 3726180 w 5240924"/>
                <a:gd name="connsiteY22" fmla="*/ 546752 h 3457699"/>
                <a:gd name="connsiteX23" fmla="*/ 3535680 w 5240924"/>
                <a:gd name="connsiteY23" fmla="*/ 341012 h 3457699"/>
                <a:gd name="connsiteX24" fmla="*/ 3375660 w 5240924"/>
                <a:gd name="connsiteY24" fmla="*/ 996332 h 3457699"/>
                <a:gd name="connsiteX25" fmla="*/ 3185160 w 5240924"/>
                <a:gd name="connsiteY25" fmla="*/ 1407812 h 3457699"/>
                <a:gd name="connsiteX26" fmla="*/ 3177540 w 5240924"/>
                <a:gd name="connsiteY26" fmla="*/ 2093612 h 3457699"/>
                <a:gd name="connsiteX27" fmla="*/ 3017520 w 5240924"/>
                <a:gd name="connsiteY27" fmla="*/ 2505092 h 3457699"/>
                <a:gd name="connsiteX28" fmla="*/ 2948940 w 5240924"/>
                <a:gd name="connsiteY28" fmla="*/ 3015632 h 3457699"/>
                <a:gd name="connsiteX29" fmla="*/ 3093720 w 5240924"/>
                <a:gd name="connsiteY29" fmla="*/ 3358532 h 3457699"/>
                <a:gd name="connsiteX30" fmla="*/ 3055620 w 5240924"/>
                <a:gd name="connsiteY30" fmla="*/ 3381392 h 3457699"/>
                <a:gd name="connsiteX31" fmla="*/ 2819400 w 5240924"/>
                <a:gd name="connsiteY31" fmla="*/ 3404252 h 3457699"/>
                <a:gd name="connsiteX32" fmla="*/ 2537460 w 5240924"/>
                <a:gd name="connsiteY32" fmla="*/ 3457592 h 3457699"/>
                <a:gd name="connsiteX33" fmla="*/ 2293620 w 5240924"/>
                <a:gd name="connsiteY33" fmla="*/ 3389012 h 3457699"/>
                <a:gd name="connsiteX34" fmla="*/ 2080260 w 5240924"/>
                <a:gd name="connsiteY34" fmla="*/ 3419492 h 3457699"/>
                <a:gd name="connsiteX35" fmla="*/ 1981200 w 5240924"/>
                <a:gd name="connsiteY35" fmla="*/ 3373772 h 3457699"/>
                <a:gd name="connsiteX36" fmla="*/ 2087880 w 5240924"/>
                <a:gd name="connsiteY36" fmla="*/ 3084212 h 3457699"/>
                <a:gd name="connsiteX37" fmla="*/ 2095500 w 5240924"/>
                <a:gd name="connsiteY37" fmla="*/ 2672732 h 3457699"/>
                <a:gd name="connsiteX38" fmla="*/ 1988820 w 5240924"/>
                <a:gd name="connsiteY38" fmla="*/ 2413652 h 3457699"/>
                <a:gd name="connsiteX39" fmla="*/ 1844040 w 5240924"/>
                <a:gd name="connsiteY39" fmla="*/ 2009792 h 3457699"/>
                <a:gd name="connsiteX40" fmla="*/ 1866900 w 5240924"/>
                <a:gd name="connsiteY40" fmla="*/ 1529732 h 3457699"/>
                <a:gd name="connsiteX41" fmla="*/ 1790700 w 5240924"/>
                <a:gd name="connsiteY41" fmla="*/ 1194452 h 3457699"/>
                <a:gd name="connsiteX42" fmla="*/ 1690687 w 5240924"/>
                <a:gd name="connsiteY42" fmla="*/ 1034432 h 3457699"/>
                <a:gd name="connsiteX43" fmla="*/ 1617345 w 5240924"/>
                <a:gd name="connsiteY43" fmla="*/ 696294 h 3457699"/>
                <a:gd name="connsiteX44" fmla="*/ 1234440 w 5240924"/>
                <a:gd name="connsiteY44" fmla="*/ 699152 h 3457699"/>
                <a:gd name="connsiteX45" fmla="*/ 1219200 w 5240924"/>
                <a:gd name="connsiteY45" fmla="*/ 1125872 h 3457699"/>
                <a:gd name="connsiteX46" fmla="*/ 1104900 w 5240924"/>
                <a:gd name="connsiteY46" fmla="*/ 1468772 h 3457699"/>
                <a:gd name="connsiteX47" fmla="*/ 784860 w 5240924"/>
                <a:gd name="connsiteY47" fmla="*/ 1674512 h 3457699"/>
                <a:gd name="connsiteX48" fmla="*/ 481330 w 5240924"/>
                <a:gd name="connsiteY48" fmla="*/ 1727852 h 3457699"/>
                <a:gd name="connsiteX49" fmla="*/ 152400 w 5240924"/>
                <a:gd name="connsiteY49" fmla="*/ 1560212 h 3457699"/>
                <a:gd name="connsiteX50" fmla="*/ 152400 w 5240924"/>
                <a:gd name="connsiteY50" fmla="*/ 1552592 h 3457699"/>
                <a:gd name="connsiteX51" fmla="*/ 205740 w 5240924"/>
                <a:gd name="connsiteY51" fmla="*/ 1689752 h 3457699"/>
                <a:gd name="connsiteX52" fmla="*/ 83820 w 5240924"/>
                <a:gd name="connsiteY52" fmla="*/ 1628792 h 3457699"/>
                <a:gd name="connsiteX53" fmla="*/ 15240 w 5240924"/>
                <a:gd name="connsiteY53" fmla="*/ 1415432 h 3457699"/>
                <a:gd name="connsiteX54" fmla="*/ 0 w 5240924"/>
                <a:gd name="connsiteY54" fmla="*/ 1598312 h 3457699"/>
                <a:gd name="connsiteX0" fmla="*/ 5154464 w 5240924"/>
                <a:gd name="connsiteY0" fmla="*/ 1256950 h 3457699"/>
                <a:gd name="connsiteX1" fmla="*/ 5097780 w 5240924"/>
                <a:gd name="connsiteY1" fmla="*/ 1308752 h 3457699"/>
                <a:gd name="connsiteX2" fmla="*/ 4791606 w 5240924"/>
                <a:gd name="connsiteY2" fmla="*/ 1677864 h 3457699"/>
                <a:gd name="connsiteX3" fmla="*/ 4815840 w 5240924"/>
                <a:gd name="connsiteY3" fmla="*/ 1628792 h 3457699"/>
                <a:gd name="connsiteX4" fmla="*/ 4975860 w 5240924"/>
                <a:gd name="connsiteY4" fmla="*/ 1278272 h 3457699"/>
                <a:gd name="connsiteX5" fmla="*/ 4754880 w 5240924"/>
                <a:gd name="connsiteY5" fmla="*/ 988712 h 3457699"/>
                <a:gd name="connsiteX6" fmla="*/ 4594860 w 5240924"/>
                <a:gd name="connsiteY6" fmla="*/ 851552 h 3457699"/>
                <a:gd name="connsiteX7" fmla="*/ 4808220 w 5240924"/>
                <a:gd name="connsiteY7" fmla="*/ 866792 h 3457699"/>
                <a:gd name="connsiteX8" fmla="*/ 4732020 w 5240924"/>
                <a:gd name="connsiteY8" fmla="*/ 821072 h 3457699"/>
                <a:gd name="connsiteX9" fmla="*/ 4953000 w 5240924"/>
                <a:gd name="connsiteY9" fmla="*/ 782972 h 3457699"/>
                <a:gd name="connsiteX10" fmla="*/ 5128260 w 5240924"/>
                <a:gd name="connsiteY10" fmla="*/ 630572 h 3457699"/>
                <a:gd name="connsiteX11" fmla="*/ 3909060 w 5240924"/>
                <a:gd name="connsiteY11" fmla="*/ 20972 h 3457699"/>
                <a:gd name="connsiteX12" fmla="*/ 3680460 w 5240924"/>
                <a:gd name="connsiteY12" fmla="*/ 188612 h 3457699"/>
                <a:gd name="connsiteX13" fmla="*/ 3977640 w 5240924"/>
                <a:gd name="connsiteY13" fmla="*/ 653432 h 3457699"/>
                <a:gd name="connsiteX14" fmla="*/ 4305300 w 5240924"/>
                <a:gd name="connsiteY14" fmla="*/ 790592 h 3457699"/>
                <a:gd name="connsiteX15" fmla="*/ 4594860 w 5240924"/>
                <a:gd name="connsiteY15" fmla="*/ 874412 h 3457699"/>
                <a:gd name="connsiteX16" fmla="*/ 4899660 w 5240924"/>
                <a:gd name="connsiteY16" fmla="*/ 1133492 h 3457699"/>
                <a:gd name="connsiteX17" fmla="*/ 4930140 w 5240924"/>
                <a:gd name="connsiteY17" fmla="*/ 1423052 h 3457699"/>
                <a:gd name="connsiteX18" fmla="*/ 4632960 w 5240924"/>
                <a:gd name="connsiteY18" fmla="*/ 1674512 h 3457699"/>
                <a:gd name="connsiteX19" fmla="*/ 4166870 w 5240924"/>
                <a:gd name="connsiteY19" fmla="*/ 1636412 h 3457699"/>
                <a:gd name="connsiteX20" fmla="*/ 3879850 w 5240924"/>
                <a:gd name="connsiteY20" fmla="*/ 1263032 h 3457699"/>
                <a:gd name="connsiteX21" fmla="*/ 3840480 w 5240924"/>
                <a:gd name="connsiteY21" fmla="*/ 775352 h 3457699"/>
                <a:gd name="connsiteX22" fmla="*/ 3726180 w 5240924"/>
                <a:gd name="connsiteY22" fmla="*/ 546752 h 3457699"/>
                <a:gd name="connsiteX23" fmla="*/ 3535680 w 5240924"/>
                <a:gd name="connsiteY23" fmla="*/ 341012 h 3457699"/>
                <a:gd name="connsiteX24" fmla="*/ 3375660 w 5240924"/>
                <a:gd name="connsiteY24" fmla="*/ 996332 h 3457699"/>
                <a:gd name="connsiteX25" fmla="*/ 3185160 w 5240924"/>
                <a:gd name="connsiteY25" fmla="*/ 1407812 h 3457699"/>
                <a:gd name="connsiteX26" fmla="*/ 3177540 w 5240924"/>
                <a:gd name="connsiteY26" fmla="*/ 2093612 h 3457699"/>
                <a:gd name="connsiteX27" fmla="*/ 3017520 w 5240924"/>
                <a:gd name="connsiteY27" fmla="*/ 2505092 h 3457699"/>
                <a:gd name="connsiteX28" fmla="*/ 2948940 w 5240924"/>
                <a:gd name="connsiteY28" fmla="*/ 3015632 h 3457699"/>
                <a:gd name="connsiteX29" fmla="*/ 3093720 w 5240924"/>
                <a:gd name="connsiteY29" fmla="*/ 3358532 h 3457699"/>
                <a:gd name="connsiteX30" fmla="*/ 3055620 w 5240924"/>
                <a:gd name="connsiteY30" fmla="*/ 3381392 h 3457699"/>
                <a:gd name="connsiteX31" fmla="*/ 2819400 w 5240924"/>
                <a:gd name="connsiteY31" fmla="*/ 3404252 h 3457699"/>
                <a:gd name="connsiteX32" fmla="*/ 2537460 w 5240924"/>
                <a:gd name="connsiteY32" fmla="*/ 3457592 h 3457699"/>
                <a:gd name="connsiteX33" fmla="*/ 2293620 w 5240924"/>
                <a:gd name="connsiteY33" fmla="*/ 3389012 h 3457699"/>
                <a:gd name="connsiteX34" fmla="*/ 2080260 w 5240924"/>
                <a:gd name="connsiteY34" fmla="*/ 3419492 h 3457699"/>
                <a:gd name="connsiteX35" fmla="*/ 1981200 w 5240924"/>
                <a:gd name="connsiteY35" fmla="*/ 3373772 h 3457699"/>
                <a:gd name="connsiteX36" fmla="*/ 2087880 w 5240924"/>
                <a:gd name="connsiteY36" fmla="*/ 3084212 h 3457699"/>
                <a:gd name="connsiteX37" fmla="*/ 2095500 w 5240924"/>
                <a:gd name="connsiteY37" fmla="*/ 2672732 h 3457699"/>
                <a:gd name="connsiteX38" fmla="*/ 1988820 w 5240924"/>
                <a:gd name="connsiteY38" fmla="*/ 2413652 h 3457699"/>
                <a:gd name="connsiteX39" fmla="*/ 1844040 w 5240924"/>
                <a:gd name="connsiteY39" fmla="*/ 2009792 h 3457699"/>
                <a:gd name="connsiteX40" fmla="*/ 1866900 w 5240924"/>
                <a:gd name="connsiteY40" fmla="*/ 1529732 h 3457699"/>
                <a:gd name="connsiteX41" fmla="*/ 1790700 w 5240924"/>
                <a:gd name="connsiteY41" fmla="*/ 1194452 h 3457699"/>
                <a:gd name="connsiteX42" fmla="*/ 1690687 w 5240924"/>
                <a:gd name="connsiteY42" fmla="*/ 1034432 h 3457699"/>
                <a:gd name="connsiteX43" fmla="*/ 1617345 w 5240924"/>
                <a:gd name="connsiteY43" fmla="*/ 696294 h 3457699"/>
                <a:gd name="connsiteX44" fmla="*/ 1234440 w 5240924"/>
                <a:gd name="connsiteY44" fmla="*/ 699152 h 3457699"/>
                <a:gd name="connsiteX45" fmla="*/ 1219200 w 5240924"/>
                <a:gd name="connsiteY45" fmla="*/ 1125872 h 3457699"/>
                <a:gd name="connsiteX46" fmla="*/ 1104900 w 5240924"/>
                <a:gd name="connsiteY46" fmla="*/ 1468772 h 3457699"/>
                <a:gd name="connsiteX47" fmla="*/ 784860 w 5240924"/>
                <a:gd name="connsiteY47" fmla="*/ 1674512 h 3457699"/>
                <a:gd name="connsiteX48" fmla="*/ 481330 w 5240924"/>
                <a:gd name="connsiteY48" fmla="*/ 1727852 h 3457699"/>
                <a:gd name="connsiteX49" fmla="*/ 152400 w 5240924"/>
                <a:gd name="connsiteY49" fmla="*/ 1560212 h 3457699"/>
                <a:gd name="connsiteX50" fmla="*/ 152400 w 5240924"/>
                <a:gd name="connsiteY50" fmla="*/ 1552592 h 3457699"/>
                <a:gd name="connsiteX51" fmla="*/ 205740 w 5240924"/>
                <a:gd name="connsiteY51" fmla="*/ 1689752 h 3457699"/>
                <a:gd name="connsiteX52" fmla="*/ 83820 w 5240924"/>
                <a:gd name="connsiteY52" fmla="*/ 1628792 h 3457699"/>
                <a:gd name="connsiteX53" fmla="*/ 0 w 5240924"/>
                <a:gd name="connsiteY53" fmla="*/ 1598312 h 3457699"/>
                <a:gd name="connsiteX0" fmla="*/ 5154464 w 5240924"/>
                <a:gd name="connsiteY0" fmla="*/ 1256950 h 3457699"/>
                <a:gd name="connsiteX1" fmla="*/ 5097780 w 5240924"/>
                <a:gd name="connsiteY1" fmla="*/ 1308752 h 3457699"/>
                <a:gd name="connsiteX2" fmla="*/ 4791606 w 5240924"/>
                <a:gd name="connsiteY2" fmla="*/ 1677864 h 3457699"/>
                <a:gd name="connsiteX3" fmla="*/ 4815840 w 5240924"/>
                <a:gd name="connsiteY3" fmla="*/ 1628792 h 3457699"/>
                <a:gd name="connsiteX4" fmla="*/ 4975860 w 5240924"/>
                <a:gd name="connsiteY4" fmla="*/ 1278272 h 3457699"/>
                <a:gd name="connsiteX5" fmla="*/ 4754880 w 5240924"/>
                <a:gd name="connsiteY5" fmla="*/ 988712 h 3457699"/>
                <a:gd name="connsiteX6" fmla="*/ 4594860 w 5240924"/>
                <a:gd name="connsiteY6" fmla="*/ 851552 h 3457699"/>
                <a:gd name="connsiteX7" fmla="*/ 4808220 w 5240924"/>
                <a:gd name="connsiteY7" fmla="*/ 866792 h 3457699"/>
                <a:gd name="connsiteX8" fmla="*/ 4732020 w 5240924"/>
                <a:gd name="connsiteY8" fmla="*/ 821072 h 3457699"/>
                <a:gd name="connsiteX9" fmla="*/ 4953000 w 5240924"/>
                <a:gd name="connsiteY9" fmla="*/ 782972 h 3457699"/>
                <a:gd name="connsiteX10" fmla="*/ 5128260 w 5240924"/>
                <a:gd name="connsiteY10" fmla="*/ 630572 h 3457699"/>
                <a:gd name="connsiteX11" fmla="*/ 3909060 w 5240924"/>
                <a:gd name="connsiteY11" fmla="*/ 20972 h 3457699"/>
                <a:gd name="connsiteX12" fmla="*/ 3680460 w 5240924"/>
                <a:gd name="connsiteY12" fmla="*/ 188612 h 3457699"/>
                <a:gd name="connsiteX13" fmla="*/ 3977640 w 5240924"/>
                <a:gd name="connsiteY13" fmla="*/ 653432 h 3457699"/>
                <a:gd name="connsiteX14" fmla="*/ 4305300 w 5240924"/>
                <a:gd name="connsiteY14" fmla="*/ 790592 h 3457699"/>
                <a:gd name="connsiteX15" fmla="*/ 4594860 w 5240924"/>
                <a:gd name="connsiteY15" fmla="*/ 874412 h 3457699"/>
                <a:gd name="connsiteX16" fmla="*/ 4899660 w 5240924"/>
                <a:gd name="connsiteY16" fmla="*/ 1133492 h 3457699"/>
                <a:gd name="connsiteX17" fmla="*/ 4930140 w 5240924"/>
                <a:gd name="connsiteY17" fmla="*/ 1423052 h 3457699"/>
                <a:gd name="connsiteX18" fmla="*/ 4632960 w 5240924"/>
                <a:gd name="connsiteY18" fmla="*/ 1674512 h 3457699"/>
                <a:gd name="connsiteX19" fmla="*/ 4166870 w 5240924"/>
                <a:gd name="connsiteY19" fmla="*/ 1636412 h 3457699"/>
                <a:gd name="connsiteX20" fmla="*/ 3879850 w 5240924"/>
                <a:gd name="connsiteY20" fmla="*/ 1263032 h 3457699"/>
                <a:gd name="connsiteX21" fmla="*/ 3840480 w 5240924"/>
                <a:gd name="connsiteY21" fmla="*/ 775352 h 3457699"/>
                <a:gd name="connsiteX22" fmla="*/ 3726180 w 5240924"/>
                <a:gd name="connsiteY22" fmla="*/ 546752 h 3457699"/>
                <a:gd name="connsiteX23" fmla="*/ 3535680 w 5240924"/>
                <a:gd name="connsiteY23" fmla="*/ 341012 h 3457699"/>
                <a:gd name="connsiteX24" fmla="*/ 3375660 w 5240924"/>
                <a:gd name="connsiteY24" fmla="*/ 996332 h 3457699"/>
                <a:gd name="connsiteX25" fmla="*/ 3185160 w 5240924"/>
                <a:gd name="connsiteY25" fmla="*/ 1407812 h 3457699"/>
                <a:gd name="connsiteX26" fmla="*/ 3177540 w 5240924"/>
                <a:gd name="connsiteY26" fmla="*/ 2093612 h 3457699"/>
                <a:gd name="connsiteX27" fmla="*/ 3017520 w 5240924"/>
                <a:gd name="connsiteY27" fmla="*/ 2505092 h 3457699"/>
                <a:gd name="connsiteX28" fmla="*/ 2948940 w 5240924"/>
                <a:gd name="connsiteY28" fmla="*/ 3015632 h 3457699"/>
                <a:gd name="connsiteX29" fmla="*/ 3093720 w 5240924"/>
                <a:gd name="connsiteY29" fmla="*/ 3358532 h 3457699"/>
                <a:gd name="connsiteX30" fmla="*/ 3055620 w 5240924"/>
                <a:gd name="connsiteY30" fmla="*/ 3381392 h 3457699"/>
                <a:gd name="connsiteX31" fmla="*/ 2819400 w 5240924"/>
                <a:gd name="connsiteY31" fmla="*/ 3404252 h 3457699"/>
                <a:gd name="connsiteX32" fmla="*/ 2537460 w 5240924"/>
                <a:gd name="connsiteY32" fmla="*/ 3457592 h 3457699"/>
                <a:gd name="connsiteX33" fmla="*/ 2293620 w 5240924"/>
                <a:gd name="connsiteY33" fmla="*/ 3389012 h 3457699"/>
                <a:gd name="connsiteX34" fmla="*/ 2080260 w 5240924"/>
                <a:gd name="connsiteY34" fmla="*/ 3419492 h 3457699"/>
                <a:gd name="connsiteX35" fmla="*/ 1981200 w 5240924"/>
                <a:gd name="connsiteY35" fmla="*/ 3373772 h 3457699"/>
                <a:gd name="connsiteX36" fmla="*/ 2087880 w 5240924"/>
                <a:gd name="connsiteY36" fmla="*/ 3084212 h 3457699"/>
                <a:gd name="connsiteX37" fmla="*/ 2095500 w 5240924"/>
                <a:gd name="connsiteY37" fmla="*/ 2672732 h 3457699"/>
                <a:gd name="connsiteX38" fmla="*/ 1988820 w 5240924"/>
                <a:gd name="connsiteY38" fmla="*/ 2413652 h 3457699"/>
                <a:gd name="connsiteX39" fmla="*/ 1844040 w 5240924"/>
                <a:gd name="connsiteY39" fmla="*/ 2009792 h 3457699"/>
                <a:gd name="connsiteX40" fmla="*/ 1866900 w 5240924"/>
                <a:gd name="connsiteY40" fmla="*/ 1529732 h 3457699"/>
                <a:gd name="connsiteX41" fmla="*/ 1790700 w 5240924"/>
                <a:gd name="connsiteY41" fmla="*/ 1194452 h 3457699"/>
                <a:gd name="connsiteX42" fmla="*/ 1690687 w 5240924"/>
                <a:gd name="connsiteY42" fmla="*/ 1034432 h 3457699"/>
                <a:gd name="connsiteX43" fmla="*/ 1617345 w 5240924"/>
                <a:gd name="connsiteY43" fmla="*/ 696294 h 3457699"/>
                <a:gd name="connsiteX44" fmla="*/ 1234440 w 5240924"/>
                <a:gd name="connsiteY44" fmla="*/ 699152 h 3457699"/>
                <a:gd name="connsiteX45" fmla="*/ 1219200 w 5240924"/>
                <a:gd name="connsiteY45" fmla="*/ 1125872 h 3457699"/>
                <a:gd name="connsiteX46" fmla="*/ 1104900 w 5240924"/>
                <a:gd name="connsiteY46" fmla="*/ 1468772 h 3457699"/>
                <a:gd name="connsiteX47" fmla="*/ 784860 w 5240924"/>
                <a:gd name="connsiteY47" fmla="*/ 1674512 h 3457699"/>
                <a:gd name="connsiteX48" fmla="*/ 481330 w 5240924"/>
                <a:gd name="connsiteY48" fmla="*/ 1727852 h 3457699"/>
                <a:gd name="connsiteX49" fmla="*/ 152400 w 5240924"/>
                <a:gd name="connsiteY49" fmla="*/ 1560212 h 3457699"/>
                <a:gd name="connsiteX50" fmla="*/ 205740 w 5240924"/>
                <a:gd name="connsiteY50" fmla="*/ 1689752 h 3457699"/>
                <a:gd name="connsiteX51" fmla="*/ 83820 w 5240924"/>
                <a:gd name="connsiteY51" fmla="*/ 1628792 h 3457699"/>
                <a:gd name="connsiteX52" fmla="*/ 0 w 5240924"/>
                <a:gd name="connsiteY52" fmla="*/ 1598312 h 3457699"/>
                <a:gd name="connsiteX0" fmla="*/ 5154464 w 5240924"/>
                <a:gd name="connsiteY0" fmla="*/ 1256950 h 3457699"/>
                <a:gd name="connsiteX1" fmla="*/ 5097780 w 5240924"/>
                <a:gd name="connsiteY1" fmla="*/ 1308752 h 3457699"/>
                <a:gd name="connsiteX2" fmla="*/ 4791606 w 5240924"/>
                <a:gd name="connsiteY2" fmla="*/ 1677864 h 3457699"/>
                <a:gd name="connsiteX3" fmla="*/ 4815840 w 5240924"/>
                <a:gd name="connsiteY3" fmla="*/ 1628792 h 3457699"/>
                <a:gd name="connsiteX4" fmla="*/ 4975860 w 5240924"/>
                <a:gd name="connsiteY4" fmla="*/ 1278272 h 3457699"/>
                <a:gd name="connsiteX5" fmla="*/ 4754880 w 5240924"/>
                <a:gd name="connsiteY5" fmla="*/ 988712 h 3457699"/>
                <a:gd name="connsiteX6" fmla="*/ 4594860 w 5240924"/>
                <a:gd name="connsiteY6" fmla="*/ 851552 h 3457699"/>
                <a:gd name="connsiteX7" fmla="*/ 4808220 w 5240924"/>
                <a:gd name="connsiteY7" fmla="*/ 866792 h 3457699"/>
                <a:gd name="connsiteX8" fmla="*/ 4732020 w 5240924"/>
                <a:gd name="connsiteY8" fmla="*/ 821072 h 3457699"/>
                <a:gd name="connsiteX9" fmla="*/ 4953000 w 5240924"/>
                <a:gd name="connsiteY9" fmla="*/ 782972 h 3457699"/>
                <a:gd name="connsiteX10" fmla="*/ 5128260 w 5240924"/>
                <a:gd name="connsiteY10" fmla="*/ 630572 h 3457699"/>
                <a:gd name="connsiteX11" fmla="*/ 3909060 w 5240924"/>
                <a:gd name="connsiteY11" fmla="*/ 20972 h 3457699"/>
                <a:gd name="connsiteX12" fmla="*/ 3680460 w 5240924"/>
                <a:gd name="connsiteY12" fmla="*/ 188612 h 3457699"/>
                <a:gd name="connsiteX13" fmla="*/ 3977640 w 5240924"/>
                <a:gd name="connsiteY13" fmla="*/ 653432 h 3457699"/>
                <a:gd name="connsiteX14" fmla="*/ 4305300 w 5240924"/>
                <a:gd name="connsiteY14" fmla="*/ 790592 h 3457699"/>
                <a:gd name="connsiteX15" fmla="*/ 4594860 w 5240924"/>
                <a:gd name="connsiteY15" fmla="*/ 874412 h 3457699"/>
                <a:gd name="connsiteX16" fmla="*/ 4899660 w 5240924"/>
                <a:gd name="connsiteY16" fmla="*/ 1133492 h 3457699"/>
                <a:gd name="connsiteX17" fmla="*/ 4930140 w 5240924"/>
                <a:gd name="connsiteY17" fmla="*/ 1423052 h 3457699"/>
                <a:gd name="connsiteX18" fmla="*/ 4632960 w 5240924"/>
                <a:gd name="connsiteY18" fmla="*/ 1674512 h 3457699"/>
                <a:gd name="connsiteX19" fmla="*/ 4166870 w 5240924"/>
                <a:gd name="connsiteY19" fmla="*/ 1636412 h 3457699"/>
                <a:gd name="connsiteX20" fmla="*/ 3879850 w 5240924"/>
                <a:gd name="connsiteY20" fmla="*/ 1263032 h 3457699"/>
                <a:gd name="connsiteX21" fmla="*/ 3840480 w 5240924"/>
                <a:gd name="connsiteY21" fmla="*/ 775352 h 3457699"/>
                <a:gd name="connsiteX22" fmla="*/ 3726180 w 5240924"/>
                <a:gd name="connsiteY22" fmla="*/ 546752 h 3457699"/>
                <a:gd name="connsiteX23" fmla="*/ 3535680 w 5240924"/>
                <a:gd name="connsiteY23" fmla="*/ 341012 h 3457699"/>
                <a:gd name="connsiteX24" fmla="*/ 3375660 w 5240924"/>
                <a:gd name="connsiteY24" fmla="*/ 996332 h 3457699"/>
                <a:gd name="connsiteX25" fmla="*/ 3185160 w 5240924"/>
                <a:gd name="connsiteY25" fmla="*/ 1407812 h 3457699"/>
                <a:gd name="connsiteX26" fmla="*/ 3177540 w 5240924"/>
                <a:gd name="connsiteY26" fmla="*/ 2093612 h 3457699"/>
                <a:gd name="connsiteX27" fmla="*/ 3017520 w 5240924"/>
                <a:gd name="connsiteY27" fmla="*/ 2505092 h 3457699"/>
                <a:gd name="connsiteX28" fmla="*/ 2948940 w 5240924"/>
                <a:gd name="connsiteY28" fmla="*/ 3015632 h 3457699"/>
                <a:gd name="connsiteX29" fmla="*/ 3093720 w 5240924"/>
                <a:gd name="connsiteY29" fmla="*/ 3358532 h 3457699"/>
                <a:gd name="connsiteX30" fmla="*/ 3055620 w 5240924"/>
                <a:gd name="connsiteY30" fmla="*/ 3381392 h 3457699"/>
                <a:gd name="connsiteX31" fmla="*/ 2819400 w 5240924"/>
                <a:gd name="connsiteY31" fmla="*/ 3404252 h 3457699"/>
                <a:gd name="connsiteX32" fmla="*/ 2537460 w 5240924"/>
                <a:gd name="connsiteY32" fmla="*/ 3457592 h 3457699"/>
                <a:gd name="connsiteX33" fmla="*/ 2293620 w 5240924"/>
                <a:gd name="connsiteY33" fmla="*/ 3389012 h 3457699"/>
                <a:gd name="connsiteX34" fmla="*/ 2080260 w 5240924"/>
                <a:gd name="connsiteY34" fmla="*/ 3419492 h 3457699"/>
                <a:gd name="connsiteX35" fmla="*/ 1981200 w 5240924"/>
                <a:gd name="connsiteY35" fmla="*/ 3373772 h 3457699"/>
                <a:gd name="connsiteX36" fmla="*/ 2087880 w 5240924"/>
                <a:gd name="connsiteY36" fmla="*/ 3084212 h 3457699"/>
                <a:gd name="connsiteX37" fmla="*/ 2095500 w 5240924"/>
                <a:gd name="connsiteY37" fmla="*/ 2672732 h 3457699"/>
                <a:gd name="connsiteX38" fmla="*/ 1988820 w 5240924"/>
                <a:gd name="connsiteY38" fmla="*/ 2413652 h 3457699"/>
                <a:gd name="connsiteX39" fmla="*/ 1844040 w 5240924"/>
                <a:gd name="connsiteY39" fmla="*/ 2009792 h 3457699"/>
                <a:gd name="connsiteX40" fmla="*/ 1866900 w 5240924"/>
                <a:gd name="connsiteY40" fmla="*/ 1529732 h 3457699"/>
                <a:gd name="connsiteX41" fmla="*/ 1790700 w 5240924"/>
                <a:gd name="connsiteY41" fmla="*/ 1194452 h 3457699"/>
                <a:gd name="connsiteX42" fmla="*/ 1690687 w 5240924"/>
                <a:gd name="connsiteY42" fmla="*/ 1034432 h 3457699"/>
                <a:gd name="connsiteX43" fmla="*/ 1617345 w 5240924"/>
                <a:gd name="connsiteY43" fmla="*/ 696294 h 3457699"/>
                <a:gd name="connsiteX44" fmla="*/ 1234440 w 5240924"/>
                <a:gd name="connsiteY44" fmla="*/ 699152 h 3457699"/>
                <a:gd name="connsiteX45" fmla="*/ 1219200 w 5240924"/>
                <a:gd name="connsiteY45" fmla="*/ 1125872 h 3457699"/>
                <a:gd name="connsiteX46" fmla="*/ 1104900 w 5240924"/>
                <a:gd name="connsiteY46" fmla="*/ 1468772 h 3457699"/>
                <a:gd name="connsiteX47" fmla="*/ 784860 w 5240924"/>
                <a:gd name="connsiteY47" fmla="*/ 1674512 h 3457699"/>
                <a:gd name="connsiteX48" fmla="*/ 481330 w 5240924"/>
                <a:gd name="connsiteY48" fmla="*/ 1727852 h 3457699"/>
                <a:gd name="connsiteX49" fmla="*/ 152400 w 5240924"/>
                <a:gd name="connsiteY49" fmla="*/ 1560212 h 3457699"/>
                <a:gd name="connsiteX50" fmla="*/ 83820 w 5240924"/>
                <a:gd name="connsiteY50" fmla="*/ 1628792 h 3457699"/>
                <a:gd name="connsiteX51" fmla="*/ 0 w 5240924"/>
                <a:gd name="connsiteY51" fmla="*/ 1598312 h 3457699"/>
                <a:gd name="connsiteX0" fmla="*/ 5154464 w 5240924"/>
                <a:gd name="connsiteY0" fmla="*/ 1256950 h 3457699"/>
                <a:gd name="connsiteX1" fmla="*/ 5097780 w 5240924"/>
                <a:gd name="connsiteY1" fmla="*/ 1308752 h 3457699"/>
                <a:gd name="connsiteX2" fmla="*/ 4791606 w 5240924"/>
                <a:gd name="connsiteY2" fmla="*/ 1677864 h 3457699"/>
                <a:gd name="connsiteX3" fmla="*/ 4815840 w 5240924"/>
                <a:gd name="connsiteY3" fmla="*/ 1628792 h 3457699"/>
                <a:gd name="connsiteX4" fmla="*/ 4975860 w 5240924"/>
                <a:gd name="connsiteY4" fmla="*/ 1278272 h 3457699"/>
                <a:gd name="connsiteX5" fmla="*/ 4754880 w 5240924"/>
                <a:gd name="connsiteY5" fmla="*/ 988712 h 3457699"/>
                <a:gd name="connsiteX6" fmla="*/ 4594860 w 5240924"/>
                <a:gd name="connsiteY6" fmla="*/ 851552 h 3457699"/>
                <a:gd name="connsiteX7" fmla="*/ 4808220 w 5240924"/>
                <a:gd name="connsiteY7" fmla="*/ 866792 h 3457699"/>
                <a:gd name="connsiteX8" fmla="*/ 4732020 w 5240924"/>
                <a:gd name="connsiteY8" fmla="*/ 821072 h 3457699"/>
                <a:gd name="connsiteX9" fmla="*/ 4953000 w 5240924"/>
                <a:gd name="connsiteY9" fmla="*/ 782972 h 3457699"/>
                <a:gd name="connsiteX10" fmla="*/ 5128260 w 5240924"/>
                <a:gd name="connsiteY10" fmla="*/ 630572 h 3457699"/>
                <a:gd name="connsiteX11" fmla="*/ 3909060 w 5240924"/>
                <a:gd name="connsiteY11" fmla="*/ 20972 h 3457699"/>
                <a:gd name="connsiteX12" fmla="*/ 3680460 w 5240924"/>
                <a:gd name="connsiteY12" fmla="*/ 188612 h 3457699"/>
                <a:gd name="connsiteX13" fmla="*/ 3977640 w 5240924"/>
                <a:gd name="connsiteY13" fmla="*/ 653432 h 3457699"/>
                <a:gd name="connsiteX14" fmla="*/ 4305300 w 5240924"/>
                <a:gd name="connsiteY14" fmla="*/ 790592 h 3457699"/>
                <a:gd name="connsiteX15" fmla="*/ 4594860 w 5240924"/>
                <a:gd name="connsiteY15" fmla="*/ 874412 h 3457699"/>
                <a:gd name="connsiteX16" fmla="*/ 4899660 w 5240924"/>
                <a:gd name="connsiteY16" fmla="*/ 1133492 h 3457699"/>
                <a:gd name="connsiteX17" fmla="*/ 4930140 w 5240924"/>
                <a:gd name="connsiteY17" fmla="*/ 1423052 h 3457699"/>
                <a:gd name="connsiteX18" fmla="*/ 4632960 w 5240924"/>
                <a:gd name="connsiteY18" fmla="*/ 1674512 h 3457699"/>
                <a:gd name="connsiteX19" fmla="*/ 4166870 w 5240924"/>
                <a:gd name="connsiteY19" fmla="*/ 1636412 h 3457699"/>
                <a:gd name="connsiteX20" fmla="*/ 3879850 w 5240924"/>
                <a:gd name="connsiteY20" fmla="*/ 1263032 h 3457699"/>
                <a:gd name="connsiteX21" fmla="*/ 3840480 w 5240924"/>
                <a:gd name="connsiteY21" fmla="*/ 775352 h 3457699"/>
                <a:gd name="connsiteX22" fmla="*/ 3726180 w 5240924"/>
                <a:gd name="connsiteY22" fmla="*/ 546752 h 3457699"/>
                <a:gd name="connsiteX23" fmla="*/ 3535680 w 5240924"/>
                <a:gd name="connsiteY23" fmla="*/ 341012 h 3457699"/>
                <a:gd name="connsiteX24" fmla="*/ 3375660 w 5240924"/>
                <a:gd name="connsiteY24" fmla="*/ 996332 h 3457699"/>
                <a:gd name="connsiteX25" fmla="*/ 3185160 w 5240924"/>
                <a:gd name="connsiteY25" fmla="*/ 1407812 h 3457699"/>
                <a:gd name="connsiteX26" fmla="*/ 3177540 w 5240924"/>
                <a:gd name="connsiteY26" fmla="*/ 2093612 h 3457699"/>
                <a:gd name="connsiteX27" fmla="*/ 3017520 w 5240924"/>
                <a:gd name="connsiteY27" fmla="*/ 2505092 h 3457699"/>
                <a:gd name="connsiteX28" fmla="*/ 2948940 w 5240924"/>
                <a:gd name="connsiteY28" fmla="*/ 3015632 h 3457699"/>
                <a:gd name="connsiteX29" fmla="*/ 3093720 w 5240924"/>
                <a:gd name="connsiteY29" fmla="*/ 3358532 h 3457699"/>
                <a:gd name="connsiteX30" fmla="*/ 3055620 w 5240924"/>
                <a:gd name="connsiteY30" fmla="*/ 3381392 h 3457699"/>
                <a:gd name="connsiteX31" fmla="*/ 2819400 w 5240924"/>
                <a:gd name="connsiteY31" fmla="*/ 3404252 h 3457699"/>
                <a:gd name="connsiteX32" fmla="*/ 2537460 w 5240924"/>
                <a:gd name="connsiteY32" fmla="*/ 3457592 h 3457699"/>
                <a:gd name="connsiteX33" fmla="*/ 2293620 w 5240924"/>
                <a:gd name="connsiteY33" fmla="*/ 3389012 h 3457699"/>
                <a:gd name="connsiteX34" fmla="*/ 2080260 w 5240924"/>
                <a:gd name="connsiteY34" fmla="*/ 3419492 h 3457699"/>
                <a:gd name="connsiteX35" fmla="*/ 1981200 w 5240924"/>
                <a:gd name="connsiteY35" fmla="*/ 3373772 h 3457699"/>
                <a:gd name="connsiteX36" fmla="*/ 2087880 w 5240924"/>
                <a:gd name="connsiteY36" fmla="*/ 3084212 h 3457699"/>
                <a:gd name="connsiteX37" fmla="*/ 2095500 w 5240924"/>
                <a:gd name="connsiteY37" fmla="*/ 2672732 h 3457699"/>
                <a:gd name="connsiteX38" fmla="*/ 1988820 w 5240924"/>
                <a:gd name="connsiteY38" fmla="*/ 2413652 h 3457699"/>
                <a:gd name="connsiteX39" fmla="*/ 1844040 w 5240924"/>
                <a:gd name="connsiteY39" fmla="*/ 2009792 h 3457699"/>
                <a:gd name="connsiteX40" fmla="*/ 1866900 w 5240924"/>
                <a:gd name="connsiteY40" fmla="*/ 1529732 h 3457699"/>
                <a:gd name="connsiteX41" fmla="*/ 1790700 w 5240924"/>
                <a:gd name="connsiteY41" fmla="*/ 1194452 h 3457699"/>
                <a:gd name="connsiteX42" fmla="*/ 1690687 w 5240924"/>
                <a:gd name="connsiteY42" fmla="*/ 1034432 h 3457699"/>
                <a:gd name="connsiteX43" fmla="*/ 1617345 w 5240924"/>
                <a:gd name="connsiteY43" fmla="*/ 696294 h 3457699"/>
                <a:gd name="connsiteX44" fmla="*/ 1234440 w 5240924"/>
                <a:gd name="connsiteY44" fmla="*/ 699152 h 3457699"/>
                <a:gd name="connsiteX45" fmla="*/ 1219200 w 5240924"/>
                <a:gd name="connsiteY45" fmla="*/ 1125872 h 3457699"/>
                <a:gd name="connsiteX46" fmla="*/ 1104900 w 5240924"/>
                <a:gd name="connsiteY46" fmla="*/ 1468772 h 3457699"/>
                <a:gd name="connsiteX47" fmla="*/ 784860 w 5240924"/>
                <a:gd name="connsiteY47" fmla="*/ 1674512 h 3457699"/>
                <a:gd name="connsiteX48" fmla="*/ 481330 w 5240924"/>
                <a:gd name="connsiteY48" fmla="*/ 1727852 h 3457699"/>
                <a:gd name="connsiteX49" fmla="*/ 83820 w 5240924"/>
                <a:gd name="connsiteY49" fmla="*/ 1628792 h 3457699"/>
                <a:gd name="connsiteX50" fmla="*/ 0 w 5240924"/>
                <a:gd name="connsiteY50" fmla="*/ 1598312 h 3457699"/>
                <a:gd name="connsiteX0" fmla="*/ 5154464 w 5240924"/>
                <a:gd name="connsiteY0" fmla="*/ 1256950 h 3457699"/>
                <a:gd name="connsiteX1" fmla="*/ 5097780 w 5240924"/>
                <a:gd name="connsiteY1" fmla="*/ 1308752 h 3457699"/>
                <a:gd name="connsiteX2" fmla="*/ 4791606 w 5240924"/>
                <a:gd name="connsiteY2" fmla="*/ 1677864 h 3457699"/>
                <a:gd name="connsiteX3" fmla="*/ 4815840 w 5240924"/>
                <a:gd name="connsiteY3" fmla="*/ 1628792 h 3457699"/>
                <a:gd name="connsiteX4" fmla="*/ 4975860 w 5240924"/>
                <a:gd name="connsiteY4" fmla="*/ 1278272 h 3457699"/>
                <a:gd name="connsiteX5" fmla="*/ 4754880 w 5240924"/>
                <a:gd name="connsiteY5" fmla="*/ 988712 h 3457699"/>
                <a:gd name="connsiteX6" fmla="*/ 4594860 w 5240924"/>
                <a:gd name="connsiteY6" fmla="*/ 851552 h 3457699"/>
                <a:gd name="connsiteX7" fmla="*/ 4808220 w 5240924"/>
                <a:gd name="connsiteY7" fmla="*/ 866792 h 3457699"/>
                <a:gd name="connsiteX8" fmla="*/ 4732020 w 5240924"/>
                <a:gd name="connsiteY8" fmla="*/ 821072 h 3457699"/>
                <a:gd name="connsiteX9" fmla="*/ 4953000 w 5240924"/>
                <a:gd name="connsiteY9" fmla="*/ 782972 h 3457699"/>
                <a:gd name="connsiteX10" fmla="*/ 5128260 w 5240924"/>
                <a:gd name="connsiteY10" fmla="*/ 630572 h 3457699"/>
                <a:gd name="connsiteX11" fmla="*/ 3909060 w 5240924"/>
                <a:gd name="connsiteY11" fmla="*/ 20972 h 3457699"/>
                <a:gd name="connsiteX12" fmla="*/ 3680460 w 5240924"/>
                <a:gd name="connsiteY12" fmla="*/ 188612 h 3457699"/>
                <a:gd name="connsiteX13" fmla="*/ 3977640 w 5240924"/>
                <a:gd name="connsiteY13" fmla="*/ 653432 h 3457699"/>
                <a:gd name="connsiteX14" fmla="*/ 4305300 w 5240924"/>
                <a:gd name="connsiteY14" fmla="*/ 790592 h 3457699"/>
                <a:gd name="connsiteX15" fmla="*/ 4594860 w 5240924"/>
                <a:gd name="connsiteY15" fmla="*/ 874412 h 3457699"/>
                <a:gd name="connsiteX16" fmla="*/ 4899660 w 5240924"/>
                <a:gd name="connsiteY16" fmla="*/ 1133492 h 3457699"/>
                <a:gd name="connsiteX17" fmla="*/ 4930140 w 5240924"/>
                <a:gd name="connsiteY17" fmla="*/ 1423052 h 3457699"/>
                <a:gd name="connsiteX18" fmla="*/ 4632960 w 5240924"/>
                <a:gd name="connsiteY18" fmla="*/ 1674512 h 3457699"/>
                <a:gd name="connsiteX19" fmla="*/ 4166870 w 5240924"/>
                <a:gd name="connsiteY19" fmla="*/ 1636412 h 3457699"/>
                <a:gd name="connsiteX20" fmla="*/ 3879850 w 5240924"/>
                <a:gd name="connsiteY20" fmla="*/ 1263032 h 3457699"/>
                <a:gd name="connsiteX21" fmla="*/ 3840480 w 5240924"/>
                <a:gd name="connsiteY21" fmla="*/ 775352 h 3457699"/>
                <a:gd name="connsiteX22" fmla="*/ 3726180 w 5240924"/>
                <a:gd name="connsiteY22" fmla="*/ 546752 h 3457699"/>
                <a:gd name="connsiteX23" fmla="*/ 3535680 w 5240924"/>
                <a:gd name="connsiteY23" fmla="*/ 341012 h 3457699"/>
                <a:gd name="connsiteX24" fmla="*/ 3375660 w 5240924"/>
                <a:gd name="connsiteY24" fmla="*/ 996332 h 3457699"/>
                <a:gd name="connsiteX25" fmla="*/ 3185160 w 5240924"/>
                <a:gd name="connsiteY25" fmla="*/ 1407812 h 3457699"/>
                <a:gd name="connsiteX26" fmla="*/ 3177540 w 5240924"/>
                <a:gd name="connsiteY26" fmla="*/ 2093612 h 3457699"/>
                <a:gd name="connsiteX27" fmla="*/ 3017520 w 5240924"/>
                <a:gd name="connsiteY27" fmla="*/ 2505092 h 3457699"/>
                <a:gd name="connsiteX28" fmla="*/ 2948940 w 5240924"/>
                <a:gd name="connsiteY28" fmla="*/ 3015632 h 3457699"/>
                <a:gd name="connsiteX29" fmla="*/ 3093720 w 5240924"/>
                <a:gd name="connsiteY29" fmla="*/ 3358532 h 3457699"/>
                <a:gd name="connsiteX30" fmla="*/ 3055620 w 5240924"/>
                <a:gd name="connsiteY30" fmla="*/ 3381392 h 3457699"/>
                <a:gd name="connsiteX31" fmla="*/ 2819400 w 5240924"/>
                <a:gd name="connsiteY31" fmla="*/ 3404252 h 3457699"/>
                <a:gd name="connsiteX32" fmla="*/ 2537460 w 5240924"/>
                <a:gd name="connsiteY32" fmla="*/ 3457592 h 3457699"/>
                <a:gd name="connsiteX33" fmla="*/ 2293620 w 5240924"/>
                <a:gd name="connsiteY33" fmla="*/ 3389012 h 3457699"/>
                <a:gd name="connsiteX34" fmla="*/ 2080260 w 5240924"/>
                <a:gd name="connsiteY34" fmla="*/ 3419492 h 3457699"/>
                <a:gd name="connsiteX35" fmla="*/ 1981200 w 5240924"/>
                <a:gd name="connsiteY35" fmla="*/ 3373772 h 3457699"/>
                <a:gd name="connsiteX36" fmla="*/ 2087880 w 5240924"/>
                <a:gd name="connsiteY36" fmla="*/ 3084212 h 3457699"/>
                <a:gd name="connsiteX37" fmla="*/ 2095500 w 5240924"/>
                <a:gd name="connsiteY37" fmla="*/ 2672732 h 3457699"/>
                <a:gd name="connsiteX38" fmla="*/ 1988820 w 5240924"/>
                <a:gd name="connsiteY38" fmla="*/ 2413652 h 3457699"/>
                <a:gd name="connsiteX39" fmla="*/ 1844040 w 5240924"/>
                <a:gd name="connsiteY39" fmla="*/ 2009792 h 3457699"/>
                <a:gd name="connsiteX40" fmla="*/ 1866900 w 5240924"/>
                <a:gd name="connsiteY40" fmla="*/ 1529732 h 3457699"/>
                <a:gd name="connsiteX41" fmla="*/ 1790700 w 5240924"/>
                <a:gd name="connsiteY41" fmla="*/ 1194452 h 3457699"/>
                <a:gd name="connsiteX42" fmla="*/ 1690687 w 5240924"/>
                <a:gd name="connsiteY42" fmla="*/ 1034432 h 3457699"/>
                <a:gd name="connsiteX43" fmla="*/ 1617345 w 5240924"/>
                <a:gd name="connsiteY43" fmla="*/ 696294 h 3457699"/>
                <a:gd name="connsiteX44" fmla="*/ 1234440 w 5240924"/>
                <a:gd name="connsiteY44" fmla="*/ 699152 h 3457699"/>
                <a:gd name="connsiteX45" fmla="*/ 1219200 w 5240924"/>
                <a:gd name="connsiteY45" fmla="*/ 1125872 h 3457699"/>
                <a:gd name="connsiteX46" fmla="*/ 1104900 w 5240924"/>
                <a:gd name="connsiteY46" fmla="*/ 1468772 h 3457699"/>
                <a:gd name="connsiteX47" fmla="*/ 784860 w 5240924"/>
                <a:gd name="connsiteY47" fmla="*/ 1674512 h 3457699"/>
                <a:gd name="connsiteX48" fmla="*/ 481330 w 5240924"/>
                <a:gd name="connsiteY48" fmla="*/ 1727852 h 3457699"/>
                <a:gd name="connsiteX49" fmla="*/ 0 w 5240924"/>
                <a:gd name="connsiteY49" fmla="*/ 1598312 h 3457699"/>
                <a:gd name="connsiteX0" fmla="*/ 4673134 w 4759594"/>
                <a:gd name="connsiteY0" fmla="*/ 1256950 h 3457699"/>
                <a:gd name="connsiteX1" fmla="*/ 4616450 w 4759594"/>
                <a:gd name="connsiteY1" fmla="*/ 1308752 h 3457699"/>
                <a:gd name="connsiteX2" fmla="*/ 4310276 w 4759594"/>
                <a:gd name="connsiteY2" fmla="*/ 1677864 h 3457699"/>
                <a:gd name="connsiteX3" fmla="*/ 4334510 w 4759594"/>
                <a:gd name="connsiteY3" fmla="*/ 1628792 h 3457699"/>
                <a:gd name="connsiteX4" fmla="*/ 4494530 w 4759594"/>
                <a:gd name="connsiteY4" fmla="*/ 1278272 h 3457699"/>
                <a:gd name="connsiteX5" fmla="*/ 4273550 w 4759594"/>
                <a:gd name="connsiteY5" fmla="*/ 988712 h 3457699"/>
                <a:gd name="connsiteX6" fmla="*/ 4113530 w 4759594"/>
                <a:gd name="connsiteY6" fmla="*/ 851552 h 3457699"/>
                <a:gd name="connsiteX7" fmla="*/ 4326890 w 4759594"/>
                <a:gd name="connsiteY7" fmla="*/ 866792 h 3457699"/>
                <a:gd name="connsiteX8" fmla="*/ 4250690 w 4759594"/>
                <a:gd name="connsiteY8" fmla="*/ 821072 h 3457699"/>
                <a:gd name="connsiteX9" fmla="*/ 4471670 w 4759594"/>
                <a:gd name="connsiteY9" fmla="*/ 782972 h 3457699"/>
                <a:gd name="connsiteX10" fmla="*/ 4646930 w 4759594"/>
                <a:gd name="connsiteY10" fmla="*/ 630572 h 3457699"/>
                <a:gd name="connsiteX11" fmla="*/ 3427730 w 4759594"/>
                <a:gd name="connsiteY11" fmla="*/ 20972 h 3457699"/>
                <a:gd name="connsiteX12" fmla="*/ 3199130 w 4759594"/>
                <a:gd name="connsiteY12" fmla="*/ 188612 h 3457699"/>
                <a:gd name="connsiteX13" fmla="*/ 3496310 w 4759594"/>
                <a:gd name="connsiteY13" fmla="*/ 653432 h 3457699"/>
                <a:gd name="connsiteX14" fmla="*/ 3823970 w 4759594"/>
                <a:gd name="connsiteY14" fmla="*/ 790592 h 3457699"/>
                <a:gd name="connsiteX15" fmla="*/ 4113530 w 4759594"/>
                <a:gd name="connsiteY15" fmla="*/ 874412 h 3457699"/>
                <a:gd name="connsiteX16" fmla="*/ 4418330 w 4759594"/>
                <a:gd name="connsiteY16" fmla="*/ 1133492 h 3457699"/>
                <a:gd name="connsiteX17" fmla="*/ 4448810 w 4759594"/>
                <a:gd name="connsiteY17" fmla="*/ 1423052 h 3457699"/>
                <a:gd name="connsiteX18" fmla="*/ 4151630 w 4759594"/>
                <a:gd name="connsiteY18" fmla="*/ 1674512 h 3457699"/>
                <a:gd name="connsiteX19" fmla="*/ 3685540 w 4759594"/>
                <a:gd name="connsiteY19" fmla="*/ 1636412 h 3457699"/>
                <a:gd name="connsiteX20" fmla="*/ 3398520 w 4759594"/>
                <a:gd name="connsiteY20" fmla="*/ 1263032 h 3457699"/>
                <a:gd name="connsiteX21" fmla="*/ 3359150 w 4759594"/>
                <a:gd name="connsiteY21" fmla="*/ 775352 h 3457699"/>
                <a:gd name="connsiteX22" fmla="*/ 3244850 w 4759594"/>
                <a:gd name="connsiteY22" fmla="*/ 546752 h 3457699"/>
                <a:gd name="connsiteX23" fmla="*/ 3054350 w 4759594"/>
                <a:gd name="connsiteY23" fmla="*/ 341012 h 3457699"/>
                <a:gd name="connsiteX24" fmla="*/ 2894330 w 4759594"/>
                <a:gd name="connsiteY24" fmla="*/ 996332 h 3457699"/>
                <a:gd name="connsiteX25" fmla="*/ 2703830 w 4759594"/>
                <a:gd name="connsiteY25" fmla="*/ 1407812 h 3457699"/>
                <a:gd name="connsiteX26" fmla="*/ 2696210 w 4759594"/>
                <a:gd name="connsiteY26" fmla="*/ 2093612 h 3457699"/>
                <a:gd name="connsiteX27" fmla="*/ 2536190 w 4759594"/>
                <a:gd name="connsiteY27" fmla="*/ 2505092 h 3457699"/>
                <a:gd name="connsiteX28" fmla="*/ 2467610 w 4759594"/>
                <a:gd name="connsiteY28" fmla="*/ 3015632 h 3457699"/>
                <a:gd name="connsiteX29" fmla="*/ 2612390 w 4759594"/>
                <a:gd name="connsiteY29" fmla="*/ 3358532 h 3457699"/>
                <a:gd name="connsiteX30" fmla="*/ 2574290 w 4759594"/>
                <a:gd name="connsiteY30" fmla="*/ 3381392 h 3457699"/>
                <a:gd name="connsiteX31" fmla="*/ 2338070 w 4759594"/>
                <a:gd name="connsiteY31" fmla="*/ 3404252 h 3457699"/>
                <a:gd name="connsiteX32" fmla="*/ 2056130 w 4759594"/>
                <a:gd name="connsiteY32" fmla="*/ 3457592 h 3457699"/>
                <a:gd name="connsiteX33" fmla="*/ 1812290 w 4759594"/>
                <a:gd name="connsiteY33" fmla="*/ 3389012 h 3457699"/>
                <a:gd name="connsiteX34" fmla="*/ 1598930 w 4759594"/>
                <a:gd name="connsiteY34" fmla="*/ 3419492 h 3457699"/>
                <a:gd name="connsiteX35" fmla="*/ 1499870 w 4759594"/>
                <a:gd name="connsiteY35" fmla="*/ 3373772 h 3457699"/>
                <a:gd name="connsiteX36" fmla="*/ 1606550 w 4759594"/>
                <a:gd name="connsiteY36" fmla="*/ 3084212 h 3457699"/>
                <a:gd name="connsiteX37" fmla="*/ 1614170 w 4759594"/>
                <a:gd name="connsiteY37" fmla="*/ 2672732 h 3457699"/>
                <a:gd name="connsiteX38" fmla="*/ 1507490 w 4759594"/>
                <a:gd name="connsiteY38" fmla="*/ 2413652 h 3457699"/>
                <a:gd name="connsiteX39" fmla="*/ 1362710 w 4759594"/>
                <a:gd name="connsiteY39" fmla="*/ 2009792 h 3457699"/>
                <a:gd name="connsiteX40" fmla="*/ 1385570 w 4759594"/>
                <a:gd name="connsiteY40" fmla="*/ 1529732 h 3457699"/>
                <a:gd name="connsiteX41" fmla="*/ 1309370 w 4759594"/>
                <a:gd name="connsiteY41" fmla="*/ 1194452 h 3457699"/>
                <a:gd name="connsiteX42" fmla="*/ 1209357 w 4759594"/>
                <a:gd name="connsiteY42" fmla="*/ 1034432 h 3457699"/>
                <a:gd name="connsiteX43" fmla="*/ 1136015 w 4759594"/>
                <a:gd name="connsiteY43" fmla="*/ 696294 h 3457699"/>
                <a:gd name="connsiteX44" fmla="*/ 753110 w 4759594"/>
                <a:gd name="connsiteY44" fmla="*/ 699152 h 3457699"/>
                <a:gd name="connsiteX45" fmla="*/ 737870 w 4759594"/>
                <a:gd name="connsiteY45" fmla="*/ 1125872 h 3457699"/>
                <a:gd name="connsiteX46" fmla="*/ 623570 w 4759594"/>
                <a:gd name="connsiteY46" fmla="*/ 1468772 h 3457699"/>
                <a:gd name="connsiteX47" fmla="*/ 303530 w 4759594"/>
                <a:gd name="connsiteY47" fmla="*/ 1674512 h 3457699"/>
                <a:gd name="connsiteX48" fmla="*/ 0 w 4759594"/>
                <a:gd name="connsiteY48" fmla="*/ 1727852 h 3457699"/>
                <a:gd name="connsiteX0" fmla="*/ 4673134 w 4759594"/>
                <a:gd name="connsiteY0" fmla="*/ 1256950 h 3457699"/>
                <a:gd name="connsiteX1" fmla="*/ 4616450 w 4759594"/>
                <a:gd name="connsiteY1" fmla="*/ 1308752 h 3457699"/>
                <a:gd name="connsiteX2" fmla="*/ 4310276 w 4759594"/>
                <a:gd name="connsiteY2" fmla="*/ 1677864 h 3457699"/>
                <a:gd name="connsiteX3" fmla="*/ 4334510 w 4759594"/>
                <a:gd name="connsiteY3" fmla="*/ 1628792 h 3457699"/>
                <a:gd name="connsiteX4" fmla="*/ 4494530 w 4759594"/>
                <a:gd name="connsiteY4" fmla="*/ 1278272 h 3457699"/>
                <a:gd name="connsiteX5" fmla="*/ 4273550 w 4759594"/>
                <a:gd name="connsiteY5" fmla="*/ 988712 h 3457699"/>
                <a:gd name="connsiteX6" fmla="*/ 4113530 w 4759594"/>
                <a:gd name="connsiteY6" fmla="*/ 851552 h 3457699"/>
                <a:gd name="connsiteX7" fmla="*/ 4326890 w 4759594"/>
                <a:gd name="connsiteY7" fmla="*/ 866792 h 3457699"/>
                <a:gd name="connsiteX8" fmla="*/ 4250690 w 4759594"/>
                <a:gd name="connsiteY8" fmla="*/ 821072 h 3457699"/>
                <a:gd name="connsiteX9" fmla="*/ 4471670 w 4759594"/>
                <a:gd name="connsiteY9" fmla="*/ 782972 h 3457699"/>
                <a:gd name="connsiteX10" fmla="*/ 4646930 w 4759594"/>
                <a:gd name="connsiteY10" fmla="*/ 630572 h 3457699"/>
                <a:gd name="connsiteX11" fmla="*/ 3427730 w 4759594"/>
                <a:gd name="connsiteY11" fmla="*/ 20972 h 3457699"/>
                <a:gd name="connsiteX12" fmla="*/ 3199130 w 4759594"/>
                <a:gd name="connsiteY12" fmla="*/ 188612 h 3457699"/>
                <a:gd name="connsiteX13" fmla="*/ 3496310 w 4759594"/>
                <a:gd name="connsiteY13" fmla="*/ 653432 h 3457699"/>
                <a:gd name="connsiteX14" fmla="*/ 3823970 w 4759594"/>
                <a:gd name="connsiteY14" fmla="*/ 790592 h 3457699"/>
                <a:gd name="connsiteX15" fmla="*/ 4113530 w 4759594"/>
                <a:gd name="connsiteY15" fmla="*/ 874412 h 3457699"/>
                <a:gd name="connsiteX16" fmla="*/ 4418330 w 4759594"/>
                <a:gd name="connsiteY16" fmla="*/ 1133492 h 3457699"/>
                <a:gd name="connsiteX17" fmla="*/ 4448810 w 4759594"/>
                <a:gd name="connsiteY17" fmla="*/ 1423052 h 3457699"/>
                <a:gd name="connsiteX18" fmla="*/ 4151630 w 4759594"/>
                <a:gd name="connsiteY18" fmla="*/ 1674512 h 3457699"/>
                <a:gd name="connsiteX19" fmla="*/ 3685540 w 4759594"/>
                <a:gd name="connsiteY19" fmla="*/ 1636412 h 3457699"/>
                <a:gd name="connsiteX20" fmla="*/ 3398520 w 4759594"/>
                <a:gd name="connsiteY20" fmla="*/ 1263032 h 3457699"/>
                <a:gd name="connsiteX21" fmla="*/ 3359150 w 4759594"/>
                <a:gd name="connsiteY21" fmla="*/ 775352 h 3457699"/>
                <a:gd name="connsiteX22" fmla="*/ 3244850 w 4759594"/>
                <a:gd name="connsiteY22" fmla="*/ 546752 h 3457699"/>
                <a:gd name="connsiteX23" fmla="*/ 3054350 w 4759594"/>
                <a:gd name="connsiteY23" fmla="*/ 341012 h 3457699"/>
                <a:gd name="connsiteX24" fmla="*/ 2894330 w 4759594"/>
                <a:gd name="connsiteY24" fmla="*/ 996332 h 3457699"/>
                <a:gd name="connsiteX25" fmla="*/ 2703830 w 4759594"/>
                <a:gd name="connsiteY25" fmla="*/ 1407812 h 3457699"/>
                <a:gd name="connsiteX26" fmla="*/ 2696210 w 4759594"/>
                <a:gd name="connsiteY26" fmla="*/ 2093612 h 3457699"/>
                <a:gd name="connsiteX27" fmla="*/ 2536190 w 4759594"/>
                <a:gd name="connsiteY27" fmla="*/ 2505092 h 3457699"/>
                <a:gd name="connsiteX28" fmla="*/ 2467610 w 4759594"/>
                <a:gd name="connsiteY28" fmla="*/ 3015632 h 3457699"/>
                <a:gd name="connsiteX29" fmla="*/ 2612390 w 4759594"/>
                <a:gd name="connsiteY29" fmla="*/ 3358532 h 3457699"/>
                <a:gd name="connsiteX30" fmla="*/ 2574290 w 4759594"/>
                <a:gd name="connsiteY30" fmla="*/ 3381392 h 3457699"/>
                <a:gd name="connsiteX31" fmla="*/ 2338070 w 4759594"/>
                <a:gd name="connsiteY31" fmla="*/ 3404252 h 3457699"/>
                <a:gd name="connsiteX32" fmla="*/ 2056130 w 4759594"/>
                <a:gd name="connsiteY32" fmla="*/ 3457592 h 3457699"/>
                <a:gd name="connsiteX33" fmla="*/ 1812290 w 4759594"/>
                <a:gd name="connsiteY33" fmla="*/ 3389012 h 3457699"/>
                <a:gd name="connsiteX34" fmla="*/ 1598930 w 4759594"/>
                <a:gd name="connsiteY34" fmla="*/ 3419492 h 3457699"/>
                <a:gd name="connsiteX35" fmla="*/ 1499870 w 4759594"/>
                <a:gd name="connsiteY35" fmla="*/ 3373772 h 3457699"/>
                <a:gd name="connsiteX36" fmla="*/ 1606550 w 4759594"/>
                <a:gd name="connsiteY36" fmla="*/ 3084212 h 3457699"/>
                <a:gd name="connsiteX37" fmla="*/ 1614170 w 4759594"/>
                <a:gd name="connsiteY37" fmla="*/ 2672732 h 3457699"/>
                <a:gd name="connsiteX38" fmla="*/ 1507490 w 4759594"/>
                <a:gd name="connsiteY38" fmla="*/ 2413652 h 3457699"/>
                <a:gd name="connsiteX39" fmla="*/ 1362710 w 4759594"/>
                <a:gd name="connsiteY39" fmla="*/ 2009792 h 3457699"/>
                <a:gd name="connsiteX40" fmla="*/ 1385570 w 4759594"/>
                <a:gd name="connsiteY40" fmla="*/ 1529732 h 3457699"/>
                <a:gd name="connsiteX41" fmla="*/ 1309370 w 4759594"/>
                <a:gd name="connsiteY41" fmla="*/ 1194452 h 3457699"/>
                <a:gd name="connsiteX42" fmla="*/ 1209357 w 4759594"/>
                <a:gd name="connsiteY42" fmla="*/ 1034432 h 3457699"/>
                <a:gd name="connsiteX43" fmla="*/ 1136015 w 4759594"/>
                <a:gd name="connsiteY43" fmla="*/ 696294 h 3457699"/>
                <a:gd name="connsiteX44" fmla="*/ 753110 w 4759594"/>
                <a:gd name="connsiteY44" fmla="*/ 699152 h 3457699"/>
                <a:gd name="connsiteX45" fmla="*/ 737870 w 4759594"/>
                <a:gd name="connsiteY45" fmla="*/ 1125872 h 3457699"/>
                <a:gd name="connsiteX46" fmla="*/ 623570 w 4759594"/>
                <a:gd name="connsiteY46" fmla="*/ 1468772 h 3457699"/>
                <a:gd name="connsiteX47" fmla="*/ 303530 w 4759594"/>
                <a:gd name="connsiteY47" fmla="*/ 1674512 h 3457699"/>
                <a:gd name="connsiteX48" fmla="*/ 57590 w 4759594"/>
                <a:gd name="connsiteY48" fmla="*/ 1721406 h 3457699"/>
                <a:gd name="connsiteX49" fmla="*/ 0 w 4759594"/>
                <a:gd name="connsiteY49" fmla="*/ 1727852 h 3457699"/>
                <a:gd name="connsiteX0" fmla="*/ 4615544 w 4702004"/>
                <a:gd name="connsiteY0" fmla="*/ 1256950 h 3457699"/>
                <a:gd name="connsiteX1" fmla="*/ 4558860 w 4702004"/>
                <a:gd name="connsiteY1" fmla="*/ 1308752 h 3457699"/>
                <a:gd name="connsiteX2" fmla="*/ 4252686 w 4702004"/>
                <a:gd name="connsiteY2" fmla="*/ 1677864 h 3457699"/>
                <a:gd name="connsiteX3" fmla="*/ 4276920 w 4702004"/>
                <a:gd name="connsiteY3" fmla="*/ 1628792 h 3457699"/>
                <a:gd name="connsiteX4" fmla="*/ 4436940 w 4702004"/>
                <a:gd name="connsiteY4" fmla="*/ 1278272 h 3457699"/>
                <a:gd name="connsiteX5" fmla="*/ 4215960 w 4702004"/>
                <a:gd name="connsiteY5" fmla="*/ 988712 h 3457699"/>
                <a:gd name="connsiteX6" fmla="*/ 4055940 w 4702004"/>
                <a:gd name="connsiteY6" fmla="*/ 851552 h 3457699"/>
                <a:gd name="connsiteX7" fmla="*/ 4269300 w 4702004"/>
                <a:gd name="connsiteY7" fmla="*/ 866792 h 3457699"/>
                <a:gd name="connsiteX8" fmla="*/ 4193100 w 4702004"/>
                <a:gd name="connsiteY8" fmla="*/ 821072 h 3457699"/>
                <a:gd name="connsiteX9" fmla="*/ 4414080 w 4702004"/>
                <a:gd name="connsiteY9" fmla="*/ 782972 h 3457699"/>
                <a:gd name="connsiteX10" fmla="*/ 4589340 w 4702004"/>
                <a:gd name="connsiteY10" fmla="*/ 630572 h 3457699"/>
                <a:gd name="connsiteX11" fmla="*/ 3370140 w 4702004"/>
                <a:gd name="connsiteY11" fmla="*/ 20972 h 3457699"/>
                <a:gd name="connsiteX12" fmla="*/ 3141540 w 4702004"/>
                <a:gd name="connsiteY12" fmla="*/ 188612 h 3457699"/>
                <a:gd name="connsiteX13" fmla="*/ 3438720 w 4702004"/>
                <a:gd name="connsiteY13" fmla="*/ 653432 h 3457699"/>
                <a:gd name="connsiteX14" fmla="*/ 3766380 w 4702004"/>
                <a:gd name="connsiteY14" fmla="*/ 790592 h 3457699"/>
                <a:gd name="connsiteX15" fmla="*/ 4055940 w 4702004"/>
                <a:gd name="connsiteY15" fmla="*/ 874412 h 3457699"/>
                <a:gd name="connsiteX16" fmla="*/ 4360740 w 4702004"/>
                <a:gd name="connsiteY16" fmla="*/ 1133492 h 3457699"/>
                <a:gd name="connsiteX17" fmla="*/ 4391220 w 4702004"/>
                <a:gd name="connsiteY17" fmla="*/ 1423052 h 3457699"/>
                <a:gd name="connsiteX18" fmla="*/ 4094040 w 4702004"/>
                <a:gd name="connsiteY18" fmla="*/ 1674512 h 3457699"/>
                <a:gd name="connsiteX19" fmla="*/ 3627950 w 4702004"/>
                <a:gd name="connsiteY19" fmla="*/ 1636412 h 3457699"/>
                <a:gd name="connsiteX20" fmla="*/ 3340930 w 4702004"/>
                <a:gd name="connsiteY20" fmla="*/ 1263032 h 3457699"/>
                <a:gd name="connsiteX21" fmla="*/ 3301560 w 4702004"/>
                <a:gd name="connsiteY21" fmla="*/ 775352 h 3457699"/>
                <a:gd name="connsiteX22" fmla="*/ 3187260 w 4702004"/>
                <a:gd name="connsiteY22" fmla="*/ 546752 h 3457699"/>
                <a:gd name="connsiteX23" fmla="*/ 2996760 w 4702004"/>
                <a:gd name="connsiteY23" fmla="*/ 341012 h 3457699"/>
                <a:gd name="connsiteX24" fmla="*/ 2836740 w 4702004"/>
                <a:gd name="connsiteY24" fmla="*/ 996332 h 3457699"/>
                <a:gd name="connsiteX25" fmla="*/ 2646240 w 4702004"/>
                <a:gd name="connsiteY25" fmla="*/ 1407812 h 3457699"/>
                <a:gd name="connsiteX26" fmla="*/ 2638620 w 4702004"/>
                <a:gd name="connsiteY26" fmla="*/ 2093612 h 3457699"/>
                <a:gd name="connsiteX27" fmla="*/ 2478600 w 4702004"/>
                <a:gd name="connsiteY27" fmla="*/ 2505092 h 3457699"/>
                <a:gd name="connsiteX28" fmla="*/ 2410020 w 4702004"/>
                <a:gd name="connsiteY28" fmla="*/ 3015632 h 3457699"/>
                <a:gd name="connsiteX29" fmla="*/ 2554800 w 4702004"/>
                <a:gd name="connsiteY29" fmla="*/ 3358532 h 3457699"/>
                <a:gd name="connsiteX30" fmla="*/ 2516700 w 4702004"/>
                <a:gd name="connsiteY30" fmla="*/ 3381392 h 3457699"/>
                <a:gd name="connsiteX31" fmla="*/ 2280480 w 4702004"/>
                <a:gd name="connsiteY31" fmla="*/ 3404252 h 3457699"/>
                <a:gd name="connsiteX32" fmla="*/ 1998540 w 4702004"/>
                <a:gd name="connsiteY32" fmla="*/ 3457592 h 3457699"/>
                <a:gd name="connsiteX33" fmla="*/ 1754700 w 4702004"/>
                <a:gd name="connsiteY33" fmla="*/ 3389012 h 3457699"/>
                <a:gd name="connsiteX34" fmla="*/ 1541340 w 4702004"/>
                <a:gd name="connsiteY34" fmla="*/ 3419492 h 3457699"/>
                <a:gd name="connsiteX35" fmla="*/ 1442280 w 4702004"/>
                <a:gd name="connsiteY35" fmla="*/ 3373772 h 3457699"/>
                <a:gd name="connsiteX36" fmla="*/ 1548960 w 4702004"/>
                <a:gd name="connsiteY36" fmla="*/ 3084212 h 3457699"/>
                <a:gd name="connsiteX37" fmla="*/ 1556580 w 4702004"/>
                <a:gd name="connsiteY37" fmla="*/ 2672732 h 3457699"/>
                <a:gd name="connsiteX38" fmla="*/ 1449900 w 4702004"/>
                <a:gd name="connsiteY38" fmla="*/ 2413652 h 3457699"/>
                <a:gd name="connsiteX39" fmla="*/ 1305120 w 4702004"/>
                <a:gd name="connsiteY39" fmla="*/ 2009792 h 3457699"/>
                <a:gd name="connsiteX40" fmla="*/ 1327980 w 4702004"/>
                <a:gd name="connsiteY40" fmla="*/ 1529732 h 3457699"/>
                <a:gd name="connsiteX41" fmla="*/ 1251780 w 4702004"/>
                <a:gd name="connsiteY41" fmla="*/ 1194452 h 3457699"/>
                <a:gd name="connsiteX42" fmla="*/ 1151767 w 4702004"/>
                <a:gd name="connsiteY42" fmla="*/ 1034432 h 3457699"/>
                <a:gd name="connsiteX43" fmla="*/ 1078425 w 4702004"/>
                <a:gd name="connsiteY43" fmla="*/ 696294 h 3457699"/>
                <a:gd name="connsiteX44" fmla="*/ 695520 w 4702004"/>
                <a:gd name="connsiteY44" fmla="*/ 699152 h 3457699"/>
                <a:gd name="connsiteX45" fmla="*/ 680280 w 4702004"/>
                <a:gd name="connsiteY45" fmla="*/ 1125872 h 3457699"/>
                <a:gd name="connsiteX46" fmla="*/ 565980 w 4702004"/>
                <a:gd name="connsiteY46" fmla="*/ 1468772 h 3457699"/>
                <a:gd name="connsiteX47" fmla="*/ 245940 w 4702004"/>
                <a:gd name="connsiteY47" fmla="*/ 1674512 h 3457699"/>
                <a:gd name="connsiteX48" fmla="*/ 0 w 4702004"/>
                <a:gd name="connsiteY48" fmla="*/ 1721406 h 3457699"/>
                <a:gd name="connsiteX0" fmla="*/ 4369604 w 4456064"/>
                <a:gd name="connsiteY0" fmla="*/ 1256950 h 3457699"/>
                <a:gd name="connsiteX1" fmla="*/ 4312920 w 4456064"/>
                <a:gd name="connsiteY1" fmla="*/ 1308752 h 3457699"/>
                <a:gd name="connsiteX2" fmla="*/ 4006746 w 4456064"/>
                <a:gd name="connsiteY2" fmla="*/ 1677864 h 3457699"/>
                <a:gd name="connsiteX3" fmla="*/ 4030980 w 4456064"/>
                <a:gd name="connsiteY3" fmla="*/ 1628792 h 3457699"/>
                <a:gd name="connsiteX4" fmla="*/ 4191000 w 4456064"/>
                <a:gd name="connsiteY4" fmla="*/ 1278272 h 3457699"/>
                <a:gd name="connsiteX5" fmla="*/ 3970020 w 4456064"/>
                <a:gd name="connsiteY5" fmla="*/ 988712 h 3457699"/>
                <a:gd name="connsiteX6" fmla="*/ 3810000 w 4456064"/>
                <a:gd name="connsiteY6" fmla="*/ 851552 h 3457699"/>
                <a:gd name="connsiteX7" fmla="*/ 4023360 w 4456064"/>
                <a:gd name="connsiteY7" fmla="*/ 866792 h 3457699"/>
                <a:gd name="connsiteX8" fmla="*/ 3947160 w 4456064"/>
                <a:gd name="connsiteY8" fmla="*/ 821072 h 3457699"/>
                <a:gd name="connsiteX9" fmla="*/ 4168140 w 4456064"/>
                <a:gd name="connsiteY9" fmla="*/ 782972 h 3457699"/>
                <a:gd name="connsiteX10" fmla="*/ 4343400 w 4456064"/>
                <a:gd name="connsiteY10" fmla="*/ 630572 h 3457699"/>
                <a:gd name="connsiteX11" fmla="*/ 3124200 w 4456064"/>
                <a:gd name="connsiteY11" fmla="*/ 20972 h 3457699"/>
                <a:gd name="connsiteX12" fmla="*/ 2895600 w 4456064"/>
                <a:gd name="connsiteY12" fmla="*/ 188612 h 3457699"/>
                <a:gd name="connsiteX13" fmla="*/ 3192780 w 4456064"/>
                <a:gd name="connsiteY13" fmla="*/ 653432 h 3457699"/>
                <a:gd name="connsiteX14" fmla="*/ 3520440 w 4456064"/>
                <a:gd name="connsiteY14" fmla="*/ 790592 h 3457699"/>
                <a:gd name="connsiteX15" fmla="*/ 3810000 w 4456064"/>
                <a:gd name="connsiteY15" fmla="*/ 874412 h 3457699"/>
                <a:gd name="connsiteX16" fmla="*/ 4114800 w 4456064"/>
                <a:gd name="connsiteY16" fmla="*/ 1133492 h 3457699"/>
                <a:gd name="connsiteX17" fmla="*/ 4145280 w 4456064"/>
                <a:gd name="connsiteY17" fmla="*/ 1423052 h 3457699"/>
                <a:gd name="connsiteX18" fmla="*/ 3848100 w 4456064"/>
                <a:gd name="connsiteY18" fmla="*/ 1674512 h 3457699"/>
                <a:gd name="connsiteX19" fmla="*/ 3382010 w 4456064"/>
                <a:gd name="connsiteY19" fmla="*/ 1636412 h 3457699"/>
                <a:gd name="connsiteX20" fmla="*/ 3094990 w 4456064"/>
                <a:gd name="connsiteY20" fmla="*/ 1263032 h 3457699"/>
                <a:gd name="connsiteX21" fmla="*/ 3055620 w 4456064"/>
                <a:gd name="connsiteY21" fmla="*/ 775352 h 3457699"/>
                <a:gd name="connsiteX22" fmla="*/ 2941320 w 4456064"/>
                <a:gd name="connsiteY22" fmla="*/ 546752 h 3457699"/>
                <a:gd name="connsiteX23" fmla="*/ 2750820 w 4456064"/>
                <a:gd name="connsiteY23" fmla="*/ 341012 h 3457699"/>
                <a:gd name="connsiteX24" fmla="*/ 2590800 w 4456064"/>
                <a:gd name="connsiteY24" fmla="*/ 996332 h 3457699"/>
                <a:gd name="connsiteX25" fmla="*/ 2400300 w 4456064"/>
                <a:gd name="connsiteY25" fmla="*/ 1407812 h 3457699"/>
                <a:gd name="connsiteX26" fmla="*/ 2392680 w 4456064"/>
                <a:gd name="connsiteY26" fmla="*/ 2093612 h 3457699"/>
                <a:gd name="connsiteX27" fmla="*/ 2232660 w 4456064"/>
                <a:gd name="connsiteY27" fmla="*/ 2505092 h 3457699"/>
                <a:gd name="connsiteX28" fmla="*/ 2164080 w 4456064"/>
                <a:gd name="connsiteY28" fmla="*/ 3015632 h 3457699"/>
                <a:gd name="connsiteX29" fmla="*/ 2308860 w 4456064"/>
                <a:gd name="connsiteY29" fmla="*/ 3358532 h 3457699"/>
                <a:gd name="connsiteX30" fmla="*/ 2270760 w 4456064"/>
                <a:gd name="connsiteY30" fmla="*/ 3381392 h 3457699"/>
                <a:gd name="connsiteX31" fmla="*/ 2034540 w 4456064"/>
                <a:gd name="connsiteY31" fmla="*/ 3404252 h 3457699"/>
                <a:gd name="connsiteX32" fmla="*/ 1752600 w 4456064"/>
                <a:gd name="connsiteY32" fmla="*/ 3457592 h 3457699"/>
                <a:gd name="connsiteX33" fmla="*/ 1508760 w 4456064"/>
                <a:gd name="connsiteY33" fmla="*/ 3389012 h 3457699"/>
                <a:gd name="connsiteX34" fmla="*/ 1295400 w 4456064"/>
                <a:gd name="connsiteY34" fmla="*/ 3419492 h 3457699"/>
                <a:gd name="connsiteX35" fmla="*/ 1196340 w 4456064"/>
                <a:gd name="connsiteY35" fmla="*/ 3373772 h 3457699"/>
                <a:gd name="connsiteX36" fmla="*/ 1303020 w 4456064"/>
                <a:gd name="connsiteY36" fmla="*/ 3084212 h 3457699"/>
                <a:gd name="connsiteX37" fmla="*/ 1310640 w 4456064"/>
                <a:gd name="connsiteY37" fmla="*/ 2672732 h 3457699"/>
                <a:gd name="connsiteX38" fmla="*/ 1203960 w 4456064"/>
                <a:gd name="connsiteY38" fmla="*/ 2413652 h 3457699"/>
                <a:gd name="connsiteX39" fmla="*/ 1059180 w 4456064"/>
                <a:gd name="connsiteY39" fmla="*/ 2009792 h 3457699"/>
                <a:gd name="connsiteX40" fmla="*/ 1082040 w 4456064"/>
                <a:gd name="connsiteY40" fmla="*/ 1529732 h 3457699"/>
                <a:gd name="connsiteX41" fmla="*/ 1005840 w 4456064"/>
                <a:gd name="connsiteY41" fmla="*/ 1194452 h 3457699"/>
                <a:gd name="connsiteX42" fmla="*/ 905827 w 4456064"/>
                <a:gd name="connsiteY42" fmla="*/ 1034432 h 3457699"/>
                <a:gd name="connsiteX43" fmla="*/ 832485 w 4456064"/>
                <a:gd name="connsiteY43" fmla="*/ 696294 h 3457699"/>
                <a:gd name="connsiteX44" fmla="*/ 449580 w 4456064"/>
                <a:gd name="connsiteY44" fmla="*/ 699152 h 3457699"/>
                <a:gd name="connsiteX45" fmla="*/ 434340 w 4456064"/>
                <a:gd name="connsiteY45" fmla="*/ 1125872 h 3457699"/>
                <a:gd name="connsiteX46" fmla="*/ 320040 w 4456064"/>
                <a:gd name="connsiteY46" fmla="*/ 1468772 h 3457699"/>
                <a:gd name="connsiteX47" fmla="*/ 0 w 4456064"/>
                <a:gd name="connsiteY47" fmla="*/ 1674512 h 3457699"/>
                <a:gd name="connsiteX0" fmla="*/ 4049564 w 4136024"/>
                <a:gd name="connsiteY0" fmla="*/ 1256950 h 3457699"/>
                <a:gd name="connsiteX1" fmla="*/ 3992880 w 4136024"/>
                <a:gd name="connsiteY1" fmla="*/ 1308752 h 3457699"/>
                <a:gd name="connsiteX2" fmla="*/ 3686706 w 4136024"/>
                <a:gd name="connsiteY2" fmla="*/ 1677864 h 3457699"/>
                <a:gd name="connsiteX3" fmla="*/ 3710940 w 4136024"/>
                <a:gd name="connsiteY3" fmla="*/ 1628792 h 3457699"/>
                <a:gd name="connsiteX4" fmla="*/ 3870960 w 4136024"/>
                <a:gd name="connsiteY4" fmla="*/ 1278272 h 3457699"/>
                <a:gd name="connsiteX5" fmla="*/ 3649980 w 4136024"/>
                <a:gd name="connsiteY5" fmla="*/ 988712 h 3457699"/>
                <a:gd name="connsiteX6" fmla="*/ 3489960 w 4136024"/>
                <a:gd name="connsiteY6" fmla="*/ 851552 h 3457699"/>
                <a:gd name="connsiteX7" fmla="*/ 3703320 w 4136024"/>
                <a:gd name="connsiteY7" fmla="*/ 866792 h 3457699"/>
                <a:gd name="connsiteX8" fmla="*/ 3627120 w 4136024"/>
                <a:gd name="connsiteY8" fmla="*/ 821072 h 3457699"/>
                <a:gd name="connsiteX9" fmla="*/ 3848100 w 4136024"/>
                <a:gd name="connsiteY9" fmla="*/ 782972 h 3457699"/>
                <a:gd name="connsiteX10" fmla="*/ 4023360 w 4136024"/>
                <a:gd name="connsiteY10" fmla="*/ 630572 h 3457699"/>
                <a:gd name="connsiteX11" fmla="*/ 2804160 w 4136024"/>
                <a:gd name="connsiteY11" fmla="*/ 20972 h 3457699"/>
                <a:gd name="connsiteX12" fmla="*/ 2575560 w 4136024"/>
                <a:gd name="connsiteY12" fmla="*/ 188612 h 3457699"/>
                <a:gd name="connsiteX13" fmla="*/ 2872740 w 4136024"/>
                <a:gd name="connsiteY13" fmla="*/ 653432 h 3457699"/>
                <a:gd name="connsiteX14" fmla="*/ 3200400 w 4136024"/>
                <a:gd name="connsiteY14" fmla="*/ 790592 h 3457699"/>
                <a:gd name="connsiteX15" fmla="*/ 3489960 w 4136024"/>
                <a:gd name="connsiteY15" fmla="*/ 874412 h 3457699"/>
                <a:gd name="connsiteX16" fmla="*/ 3794760 w 4136024"/>
                <a:gd name="connsiteY16" fmla="*/ 1133492 h 3457699"/>
                <a:gd name="connsiteX17" fmla="*/ 3825240 w 4136024"/>
                <a:gd name="connsiteY17" fmla="*/ 1423052 h 3457699"/>
                <a:gd name="connsiteX18" fmla="*/ 3528060 w 4136024"/>
                <a:gd name="connsiteY18" fmla="*/ 1674512 h 3457699"/>
                <a:gd name="connsiteX19" fmla="*/ 3061970 w 4136024"/>
                <a:gd name="connsiteY19" fmla="*/ 1636412 h 3457699"/>
                <a:gd name="connsiteX20" fmla="*/ 2774950 w 4136024"/>
                <a:gd name="connsiteY20" fmla="*/ 1263032 h 3457699"/>
                <a:gd name="connsiteX21" fmla="*/ 2735580 w 4136024"/>
                <a:gd name="connsiteY21" fmla="*/ 775352 h 3457699"/>
                <a:gd name="connsiteX22" fmla="*/ 2621280 w 4136024"/>
                <a:gd name="connsiteY22" fmla="*/ 546752 h 3457699"/>
                <a:gd name="connsiteX23" fmla="*/ 2430780 w 4136024"/>
                <a:gd name="connsiteY23" fmla="*/ 341012 h 3457699"/>
                <a:gd name="connsiteX24" fmla="*/ 2270760 w 4136024"/>
                <a:gd name="connsiteY24" fmla="*/ 996332 h 3457699"/>
                <a:gd name="connsiteX25" fmla="*/ 2080260 w 4136024"/>
                <a:gd name="connsiteY25" fmla="*/ 1407812 h 3457699"/>
                <a:gd name="connsiteX26" fmla="*/ 2072640 w 4136024"/>
                <a:gd name="connsiteY26" fmla="*/ 2093612 h 3457699"/>
                <a:gd name="connsiteX27" fmla="*/ 1912620 w 4136024"/>
                <a:gd name="connsiteY27" fmla="*/ 2505092 h 3457699"/>
                <a:gd name="connsiteX28" fmla="*/ 1844040 w 4136024"/>
                <a:gd name="connsiteY28" fmla="*/ 3015632 h 3457699"/>
                <a:gd name="connsiteX29" fmla="*/ 1988820 w 4136024"/>
                <a:gd name="connsiteY29" fmla="*/ 3358532 h 3457699"/>
                <a:gd name="connsiteX30" fmla="*/ 1950720 w 4136024"/>
                <a:gd name="connsiteY30" fmla="*/ 3381392 h 3457699"/>
                <a:gd name="connsiteX31" fmla="*/ 1714500 w 4136024"/>
                <a:gd name="connsiteY31" fmla="*/ 3404252 h 3457699"/>
                <a:gd name="connsiteX32" fmla="*/ 1432560 w 4136024"/>
                <a:gd name="connsiteY32" fmla="*/ 3457592 h 3457699"/>
                <a:gd name="connsiteX33" fmla="*/ 1188720 w 4136024"/>
                <a:gd name="connsiteY33" fmla="*/ 3389012 h 3457699"/>
                <a:gd name="connsiteX34" fmla="*/ 975360 w 4136024"/>
                <a:gd name="connsiteY34" fmla="*/ 3419492 h 3457699"/>
                <a:gd name="connsiteX35" fmla="*/ 876300 w 4136024"/>
                <a:gd name="connsiteY35" fmla="*/ 3373772 h 3457699"/>
                <a:gd name="connsiteX36" fmla="*/ 982980 w 4136024"/>
                <a:gd name="connsiteY36" fmla="*/ 3084212 h 3457699"/>
                <a:gd name="connsiteX37" fmla="*/ 990600 w 4136024"/>
                <a:gd name="connsiteY37" fmla="*/ 2672732 h 3457699"/>
                <a:gd name="connsiteX38" fmla="*/ 883920 w 4136024"/>
                <a:gd name="connsiteY38" fmla="*/ 2413652 h 3457699"/>
                <a:gd name="connsiteX39" fmla="*/ 739140 w 4136024"/>
                <a:gd name="connsiteY39" fmla="*/ 2009792 h 3457699"/>
                <a:gd name="connsiteX40" fmla="*/ 762000 w 4136024"/>
                <a:gd name="connsiteY40" fmla="*/ 1529732 h 3457699"/>
                <a:gd name="connsiteX41" fmla="*/ 685800 w 4136024"/>
                <a:gd name="connsiteY41" fmla="*/ 1194452 h 3457699"/>
                <a:gd name="connsiteX42" fmla="*/ 585787 w 4136024"/>
                <a:gd name="connsiteY42" fmla="*/ 1034432 h 3457699"/>
                <a:gd name="connsiteX43" fmla="*/ 512445 w 4136024"/>
                <a:gd name="connsiteY43" fmla="*/ 696294 h 3457699"/>
                <a:gd name="connsiteX44" fmla="*/ 129540 w 4136024"/>
                <a:gd name="connsiteY44" fmla="*/ 699152 h 3457699"/>
                <a:gd name="connsiteX45" fmla="*/ 114300 w 4136024"/>
                <a:gd name="connsiteY45" fmla="*/ 1125872 h 3457699"/>
                <a:gd name="connsiteX46" fmla="*/ 0 w 4136024"/>
                <a:gd name="connsiteY46" fmla="*/ 1468772 h 3457699"/>
                <a:gd name="connsiteX0" fmla="*/ 3948672 w 4035132"/>
                <a:gd name="connsiteY0" fmla="*/ 1256950 h 3457699"/>
                <a:gd name="connsiteX1" fmla="*/ 3891988 w 4035132"/>
                <a:gd name="connsiteY1" fmla="*/ 1308752 h 3457699"/>
                <a:gd name="connsiteX2" fmla="*/ 3585814 w 4035132"/>
                <a:gd name="connsiteY2" fmla="*/ 1677864 h 3457699"/>
                <a:gd name="connsiteX3" fmla="*/ 3610048 w 4035132"/>
                <a:gd name="connsiteY3" fmla="*/ 1628792 h 3457699"/>
                <a:gd name="connsiteX4" fmla="*/ 3770068 w 4035132"/>
                <a:gd name="connsiteY4" fmla="*/ 1278272 h 3457699"/>
                <a:gd name="connsiteX5" fmla="*/ 3549088 w 4035132"/>
                <a:gd name="connsiteY5" fmla="*/ 988712 h 3457699"/>
                <a:gd name="connsiteX6" fmla="*/ 3389068 w 4035132"/>
                <a:gd name="connsiteY6" fmla="*/ 851552 h 3457699"/>
                <a:gd name="connsiteX7" fmla="*/ 3602428 w 4035132"/>
                <a:gd name="connsiteY7" fmla="*/ 866792 h 3457699"/>
                <a:gd name="connsiteX8" fmla="*/ 3526228 w 4035132"/>
                <a:gd name="connsiteY8" fmla="*/ 821072 h 3457699"/>
                <a:gd name="connsiteX9" fmla="*/ 3747208 w 4035132"/>
                <a:gd name="connsiteY9" fmla="*/ 782972 h 3457699"/>
                <a:gd name="connsiteX10" fmla="*/ 3922468 w 4035132"/>
                <a:gd name="connsiteY10" fmla="*/ 630572 h 3457699"/>
                <a:gd name="connsiteX11" fmla="*/ 2703268 w 4035132"/>
                <a:gd name="connsiteY11" fmla="*/ 20972 h 3457699"/>
                <a:gd name="connsiteX12" fmla="*/ 2474668 w 4035132"/>
                <a:gd name="connsiteY12" fmla="*/ 188612 h 3457699"/>
                <a:gd name="connsiteX13" fmla="*/ 2771848 w 4035132"/>
                <a:gd name="connsiteY13" fmla="*/ 653432 h 3457699"/>
                <a:gd name="connsiteX14" fmla="*/ 3099508 w 4035132"/>
                <a:gd name="connsiteY14" fmla="*/ 790592 h 3457699"/>
                <a:gd name="connsiteX15" fmla="*/ 3389068 w 4035132"/>
                <a:gd name="connsiteY15" fmla="*/ 874412 h 3457699"/>
                <a:gd name="connsiteX16" fmla="*/ 3693868 w 4035132"/>
                <a:gd name="connsiteY16" fmla="*/ 1133492 h 3457699"/>
                <a:gd name="connsiteX17" fmla="*/ 3724348 w 4035132"/>
                <a:gd name="connsiteY17" fmla="*/ 1423052 h 3457699"/>
                <a:gd name="connsiteX18" fmla="*/ 3427168 w 4035132"/>
                <a:gd name="connsiteY18" fmla="*/ 1674512 h 3457699"/>
                <a:gd name="connsiteX19" fmla="*/ 2961078 w 4035132"/>
                <a:gd name="connsiteY19" fmla="*/ 1636412 h 3457699"/>
                <a:gd name="connsiteX20" fmla="*/ 2674058 w 4035132"/>
                <a:gd name="connsiteY20" fmla="*/ 1263032 h 3457699"/>
                <a:gd name="connsiteX21" fmla="*/ 2634688 w 4035132"/>
                <a:gd name="connsiteY21" fmla="*/ 775352 h 3457699"/>
                <a:gd name="connsiteX22" fmla="*/ 2520388 w 4035132"/>
                <a:gd name="connsiteY22" fmla="*/ 546752 h 3457699"/>
                <a:gd name="connsiteX23" fmla="*/ 2329888 w 4035132"/>
                <a:gd name="connsiteY23" fmla="*/ 341012 h 3457699"/>
                <a:gd name="connsiteX24" fmla="*/ 2169868 w 4035132"/>
                <a:gd name="connsiteY24" fmla="*/ 996332 h 3457699"/>
                <a:gd name="connsiteX25" fmla="*/ 1979368 w 4035132"/>
                <a:gd name="connsiteY25" fmla="*/ 1407812 h 3457699"/>
                <a:gd name="connsiteX26" fmla="*/ 1971748 w 4035132"/>
                <a:gd name="connsiteY26" fmla="*/ 2093612 h 3457699"/>
                <a:gd name="connsiteX27" fmla="*/ 1811728 w 4035132"/>
                <a:gd name="connsiteY27" fmla="*/ 2505092 h 3457699"/>
                <a:gd name="connsiteX28" fmla="*/ 1743148 w 4035132"/>
                <a:gd name="connsiteY28" fmla="*/ 3015632 h 3457699"/>
                <a:gd name="connsiteX29" fmla="*/ 1887928 w 4035132"/>
                <a:gd name="connsiteY29" fmla="*/ 3358532 h 3457699"/>
                <a:gd name="connsiteX30" fmla="*/ 1849828 w 4035132"/>
                <a:gd name="connsiteY30" fmla="*/ 3381392 h 3457699"/>
                <a:gd name="connsiteX31" fmla="*/ 1613608 w 4035132"/>
                <a:gd name="connsiteY31" fmla="*/ 3404252 h 3457699"/>
                <a:gd name="connsiteX32" fmla="*/ 1331668 w 4035132"/>
                <a:gd name="connsiteY32" fmla="*/ 3457592 h 3457699"/>
                <a:gd name="connsiteX33" fmla="*/ 1087828 w 4035132"/>
                <a:gd name="connsiteY33" fmla="*/ 3389012 h 3457699"/>
                <a:gd name="connsiteX34" fmla="*/ 874468 w 4035132"/>
                <a:gd name="connsiteY34" fmla="*/ 3419492 h 3457699"/>
                <a:gd name="connsiteX35" fmla="*/ 775408 w 4035132"/>
                <a:gd name="connsiteY35" fmla="*/ 3373772 h 3457699"/>
                <a:gd name="connsiteX36" fmla="*/ 882088 w 4035132"/>
                <a:gd name="connsiteY36" fmla="*/ 3084212 h 3457699"/>
                <a:gd name="connsiteX37" fmla="*/ 889708 w 4035132"/>
                <a:gd name="connsiteY37" fmla="*/ 2672732 h 3457699"/>
                <a:gd name="connsiteX38" fmla="*/ 783028 w 4035132"/>
                <a:gd name="connsiteY38" fmla="*/ 2413652 h 3457699"/>
                <a:gd name="connsiteX39" fmla="*/ 638248 w 4035132"/>
                <a:gd name="connsiteY39" fmla="*/ 2009792 h 3457699"/>
                <a:gd name="connsiteX40" fmla="*/ 661108 w 4035132"/>
                <a:gd name="connsiteY40" fmla="*/ 1529732 h 3457699"/>
                <a:gd name="connsiteX41" fmla="*/ 584908 w 4035132"/>
                <a:gd name="connsiteY41" fmla="*/ 1194452 h 3457699"/>
                <a:gd name="connsiteX42" fmla="*/ 484895 w 4035132"/>
                <a:gd name="connsiteY42" fmla="*/ 1034432 h 3457699"/>
                <a:gd name="connsiteX43" fmla="*/ 411553 w 4035132"/>
                <a:gd name="connsiteY43" fmla="*/ 696294 h 3457699"/>
                <a:gd name="connsiteX44" fmla="*/ 28648 w 4035132"/>
                <a:gd name="connsiteY44" fmla="*/ 699152 h 3457699"/>
                <a:gd name="connsiteX45" fmla="*/ 13408 w 4035132"/>
                <a:gd name="connsiteY45" fmla="*/ 1125872 h 3457699"/>
                <a:gd name="connsiteX0" fmla="*/ 3920024 w 4006484"/>
                <a:gd name="connsiteY0" fmla="*/ 1256950 h 3457699"/>
                <a:gd name="connsiteX1" fmla="*/ 3863340 w 4006484"/>
                <a:gd name="connsiteY1" fmla="*/ 1308752 h 3457699"/>
                <a:gd name="connsiteX2" fmla="*/ 3557166 w 4006484"/>
                <a:gd name="connsiteY2" fmla="*/ 1677864 h 3457699"/>
                <a:gd name="connsiteX3" fmla="*/ 3581400 w 4006484"/>
                <a:gd name="connsiteY3" fmla="*/ 1628792 h 3457699"/>
                <a:gd name="connsiteX4" fmla="*/ 3741420 w 4006484"/>
                <a:gd name="connsiteY4" fmla="*/ 1278272 h 3457699"/>
                <a:gd name="connsiteX5" fmla="*/ 3520440 w 4006484"/>
                <a:gd name="connsiteY5" fmla="*/ 988712 h 3457699"/>
                <a:gd name="connsiteX6" fmla="*/ 3360420 w 4006484"/>
                <a:gd name="connsiteY6" fmla="*/ 851552 h 3457699"/>
                <a:gd name="connsiteX7" fmla="*/ 3573780 w 4006484"/>
                <a:gd name="connsiteY7" fmla="*/ 866792 h 3457699"/>
                <a:gd name="connsiteX8" fmla="*/ 3497580 w 4006484"/>
                <a:gd name="connsiteY8" fmla="*/ 821072 h 3457699"/>
                <a:gd name="connsiteX9" fmla="*/ 3718560 w 4006484"/>
                <a:gd name="connsiteY9" fmla="*/ 782972 h 3457699"/>
                <a:gd name="connsiteX10" fmla="*/ 3893820 w 4006484"/>
                <a:gd name="connsiteY10" fmla="*/ 630572 h 3457699"/>
                <a:gd name="connsiteX11" fmla="*/ 2674620 w 4006484"/>
                <a:gd name="connsiteY11" fmla="*/ 20972 h 3457699"/>
                <a:gd name="connsiteX12" fmla="*/ 2446020 w 4006484"/>
                <a:gd name="connsiteY12" fmla="*/ 188612 h 3457699"/>
                <a:gd name="connsiteX13" fmla="*/ 2743200 w 4006484"/>
                <a:gd name="connsiteY13" fmla="*/ 653432 h 3457699"/>
                <a:gd name="connsiteX14" fmla="*/ 3070860 w 4006484"/>
                <a:gd name="connsiteY14" fmla="*/ 790592 h 3457699"/>
                <a:gd name="connsiteX15" fmla="*/ 3360420 w 4006484"/>
                <a:gd name="connsiteY15" fmla="*/ 874412 h 3457699"/>
                <a:gd name="connsiteX16" fmla="*/ 3665220 w 4006484"/>
                <a:gd name="connsiteY16" fmla="*/ 1133492 h 3457699"/>
                <a:gd name="connsiteX17" fmla="*/ 3695700 w 4006484"/>
                <a:gd name="connsiteY17" fmla="*/ 1423052 h 3457699"/>
                <a:gd name="connsiteX18" fmla="*/ 3398520 w 4006484"/>
                <a:gd name="connsiteY18" fmla="*/ 1674512 h 3457699"/>
                <a:gd name="connsiteX19" fmla="*/ 2932430 w 4006484"/>
                <a:gd name="connsiteY19" fmla="*/ 1636412 h 3457699"/>
                <a:gd name="connsiteX20" fmla="*/ 2645410 w 4006484"/>
                <a:gd name="connsiteY20" fmla="*/ 1263032 h 3457699"/>
                <a:gd name="connsiteX21" fmla="*/ 2606040 w 4006484"/>
                <a:gd name="connsiteY21" fmla="*/ 775352 h 3457699"/>
                <a:gd name="connsiteX22" fmla="*/ 2491740 w 4006484"/>
                <a:gd name="connsiteY22" fmla="*/ 546752 h 3457699"/>
                <a:gd name="connsiteX23" fmla="*/ 2301240 w 4006484"/>
                <a:gd name="connsiteY23" fmla="*/ 341012 h 3457699"/>
                <a:gd name="connsiteX24" fmla="*/ 2141220 w 4006484"/>
                <a:gd name="connsiteY24" fmla="*/ 996332 h 3457699"/>
                <a:gd name="connsiteX25" fmla="*/ 1950720 w 4006484"/>
                <a:gd name="connsiteY25" fmla="*/ 1407812 h 3457699"/>
                <a:gd name="connsiteX26" fmla="*/ 1943100 w 4006484"/>
                <a:gd name="connsiteY26" fmla="*/ 2093612 h 3457699"/>
                <a:gd name="connsiteX27" fmla="*/ 1783080 w 4006484"/>
                <a:gd name="connsiteY27" fmla="*/ 2505092 h 3457699"/>
                <a:gd name="connsiteX28" fmla="*/ 1714500 w 4006484"/>
                <a:gd name="connsiteY28" fmla="*/ 3015632 h 3457699"/>
                <a:gd name="connsiteX29" fmla="*/ 1859280 w 4006484"/>
                <a:gd name="connsiteY29" fmla="*/ 3358532 h 3457699"/>
                <a:gd name="connsiteX30" fmla="*/ 1821180 w 4006484"/>
                <a:gd name="connsiteY30" fmla="*/ 3381392 h 3457699"/>
                <a:gd name="connsiteX31" fmla="*/ 1584960 w 4006484"/>
                <a:gd name="connsiteY31" fmla="*/ 3404252 h 3457699"/>
                <a:gd name="connsiteX32" fmla="*/ 1303020 w 4006484"/>
                <a:gd name="connsiteY32" fmla="*/ 3457592 h 3457699"/>
                <a:gd name="connsiteX33" fmla="*/ 1059180 w 4006484"/>
                <a:gd name="connsiteY33" fmla="*/ 3389012 h 3457699"/>
                <a:gd name="connsiteX34" fmla="*/ 845820 w 4006484"/>
                <a:gd name="connsiteY34" fmla="*/ 3419492 h 3457699"/>
                <a:gd name="connsiteX35" fmla="*/ 746760 w 4006484"/>
                <a:gd name="connsiteY35" fmla="*/ 3373772 h 3457699"/>
                <a:gd name="connsiteX36" fmla="*/ 853440 w 4006484"/>
                <a:gd name="connsiteY36" fmla="*/ 3084212 h 3457699"/>
                <a:gd name="connsiteX37" fmla="*/ 861060 w 4006484"/>
                <a:gd name="connsiteY37" fmla="*/ 2672732 h 3457699"/>
                <a:gd name="connsiteX38" fmla="*/ 754380 w 4006484"/>
                <a:gd name="connsiteY38" fmla="*/ 2413652 h 3457699"/>
                <a:gd name="connsiteX39" fmla="*/ 609600 w 4006484"/>
                <a:gd name="connsiteY39" fmla="*/ 2009792 h 3457699"/>
                <a:gd name="connsiteX40" fmla="*/ 632460 w 4006484"/>
                <a:gd name="connsiteY40" fmla="*/ 1529732 h 3457699"/>
                <a:gd name="connsiteX41" fmla="*/ 556260 w 4006484"/>
                <a:gd name="connsiteY41" fmla="*/ 1194452 h 3457699"/>
                <a:gd name="connsiteX42" fmla="*/ 456247 w 4006484"/>
                <a:gd name="connsiteY42" fmla="*/ 1034432 h 3457699"/>
                <a:gd name="connsiteX43" fmla="*/ 382905 w 4006484"/>
                <a:gd name="connsiteY43" fmla="*/ 696294 h 3457699"/>
                <a:gd name="connsiteX44" fmla="*/ 0 w 4006484"/>
                <a:gd name="connsiteY44" fmla="*/ 699152 h 3457699"/>
                <a:gd name="connsiteX0" fmla="*/ 3537119 w 3623579"/>
                <a:gd name="connsiteY0" fmla="*/ 1256950 h 3457699"/>
                <a:gd name="connsiteX1" fmla="*/ 3480435 w 3623579"/>
                <a:gd name="connsiteY1" fmla="*/ 1308752 h 3457699"/>
                <a:gd name="connsiteX2" fmla="*/ 3174261 w 3623579"/>
                <a:gd name="connsiteY2" fmla="*/ 1677864 h 3457699"/>
                <a:gd name="connsiteX3" fmla="*/ 3198495 w 3623579"/>
                <a:gd name="connsiteY3" fmla="*/ 1628792 h 3457699"/>
                <a:gd name="connsiteX4" fmla="*/ 3358515 w 3623579"/>
                <a:gd name="connsiteY4" fmla="*/ 1278272 h 3457699"/>
                <a:gd name="connsiteX5" fmla="*/ 3137535 w 3623579"/>
                <a:gd name="connsiteY5" fmla="*/ 988712 h 3457699"/>
                <a:gd name="connsiteX6" fmla="*/ 2977515 w 3623579"/>
                <a:gd name="connsiteY6" fmla="*/ 851552 h 3457699"/>
                <a:gd name="connsiteX7" fmla="*/ 3190875 w 3623579"/>
                <a:gd name="connsiteY7" fmla="*/ 866792 h 3457699"/>
                <a:gd name="connsiteX8" fmla="*/ 3114675 w 3623579"/>
                <a:gd name="connsiteY8" fmla="*/ 821072 h 3457699"/>
                <a:gd name="connsiteX9" fmla="*/ 3335655 w 3623579"/>
                <a:gd name="connsiteY9" fmla="*/ 782972 h 3457699"/>
                <a:gd name="connsiteX10" fmla="*/ 3510915 w 3623579"/>
                <a:gd name="connsiteY10" fmla="*/ 630572 h 3457699"/>
                <a:gd name="connsiteX11" fmla="*/ 2291715 w 3623579"/>
                <a:gd name="connsiteY11" fmla="*/ 20972 h 3457699"/>
                <a:gd name="connsiteX12" fmla="*/ 2063115 w 3623579"/>
                <a:gd name="connsiteY12" fmla="*/ 188612 h 3457699"/>
                <a:gd name="connsiteX13" fmla="*/ 2360295 w 3623579"/>
                <a:gd name="connsiteY13" fmla="*/ 653432 h 3457699"/>
                <a:gd name="connsiteX14" fmla="*/ 2687955 w 3623579"/>
                <a:gd name="connsiteY14" fmla="*/ 790592 h 3457699"/>
                <a:gd name="connsiteX15" fmla="*/ 2977515 w 3623579"/>
                <a:gd name="connsiteY15" fmla="*/ 874412 h 3457699"/>
                <a:gd name="connsiteX16" fmla="*/ 3282315 w 3623579"/>
                <a:gd name="connsiteY16" fmla="*/ 1133492 h 3457699"/>
                <a:gd name="connsiteX17" fmla="*/ 3312795 w 3623579"/>
                <a:gd name="connsiteY17" fmla="*/ 1423052 h 3457699"/>
                <a:gd name="connsiteX18" fmla="*/ 3015615 w 3623579"/>
                <a:gd name="connsiteY18" fmla="*/ 1674512 h 3457699"/>
                <a:gd name="connsiteX19" fmla="*/ 2549525 w 3623579"/>
                <a:gd name="connsiteY19" fmla="*/ 1636412 h 3457699"/>
                <a:gd name="connsiteX20" fmla="*/ 2262505 w 3623579"/>
                <a:gd name="connsiteY20" fmla="*/ 1263032 h 3457699"/>
                <a:gd name="connsiteX21" fmla="*/ 2223135 w 3623579"/>
                <a:gd name="connsiteY21" fmla="*/ 775352 h 3457699"/>
                <a:gd name="connsiteX22" fmla="*/ 2108835 w 3623579"/>
                <a:gd name="connsiteY22" fmla="*/ 546752 h 3457699"/>
                <a:gd name="connsiteX23" fmla="*/ 1918335 w 3623579"/>
                <a:gd name="connsiteY23" fmla="*/ 341012 h 3457699"/>
                <a:gd name="connsiteX24" fmla="*/ 1758315 w 3623579"/>
                <a:gd name="connsiteY24" fmla="*/ 996332 h 3457699"/>
                <a:gd name="connsiteX25" fmla="*/ 1567815 w 3623579"/>
                <a:gd name="connsiteY25" fmla="*/ 1407812 h 3457699"/>
                <a:gd name="connsiteX26" fmla="*/ 1560195 w 3623579"/>
                <a:gd name="connsiteY26" fmla="*/ 2093612 h 3457699"/>
                <a:gd name="connsiteX27" fmla="*/ 1400175 w 3623579"/>
                <a:gd name="connsiteY27" fmla="*/ 2505092 h 3457699"/>
                <a:gd name="connsiteX28" fmla="*/ 1331595 w 3623579"/>
                <a:gd name="connsiteY28" fmla="*/ 3015632 h 3457699"/>
                <a:gd name="connsiteX29" fmla="*/ 1476375 w 3623579"/>
                <a:gd name="connsiteY29" fmla="*/ 3358532 h 3457699"/>
                <a:gd name="connsiteX30" fmla="*/ 1438275 w 3623579"/>
                <a:gd name="connsiteY30" fmla="*/ 3381392 h 3457699"/>
                <a:gd name="connsiteX31" fmla="*/ 1202055 w 3623579"/>
                <a:gd name="connsiteY31" fmla="*/ 3404252 h 3457699"/>
                <a:gd name="connsiteX32" fmla="*/ 920115 w 3623579"/>
                <a:gd name="connsiteY32" fmla="*/ 3457592 h 3457699"/>
                <a:gd name="connsiteX33" fmla="*/ 676275 w 3623579"/>
                <a:gd name="connsiteY33" fmla="*/ 3389012 h 3457699"/>
                <a:gd name="connsiteX34" fmla="*/ 462915 w 3623579"/>
                <a:gd name="connsiteY34" fmla="*/ 3419492 h 3457699"/>
                <a:gd name="connsiteX35" fmla="*/ 363855 w 3623579"/>
                <a:gd name="connsiteY35" fmla="*/ 3373772 h 3457699"/>
                <a:gd name="connsiteX36" fmla="*/ 470535 w 3623579"/>
                <a:gd name="connsiteY36" fmla="*/ 3084212 h 3457699"/>
                <a:gd name="connsiteX37" fmla="*/ 478155 w 3623579"/>
                <a:gd name="connsiteY37" fmla="*/ 2672732 h 3457699"/>
                <a:gd name="connsiteX38" fmla="*/ 371475 w 3623579"/>
                <a:gd name="connsiteY38" fmla="*/ 2413652 h 3457699"/>
                <a:gd name="connsiteX39" fmla="*/ 226695 w 3623579"/>
                <a:gd name="connsiteY39" fmla="*/ 2009792 h 3457699"/>
                <a:gd name="connsiteX40" fmla="*/ 249555 w 3623579"/>
                <a:gd name="connsiteY40" fmla="*/ 1529732 h 3457699"/>
                <a:gd name="connsiteX41" fmla="*/ 173355 w 3623579"/>
                <a:gd name="connsiteY41" fmla="*/ 1194452 h 3457699"/>
                <a:gd name="connsiteX42" fmla="*/ 73342 w 3623579"/>
                <a:gd name="connsiteY42" fmla="*/ 1034432 h 3457699"/>
                <a:gd name="connsiteX43" fmla="*/ 0 w 3623579"/>
                <a:gd name="connsiteY43" fmla="*/ 696294 h 3457699"/>
                <a:gd name="connsiteX0" fmla="*/ 3537119 w 3566616"/>
                <a:gd name="connsiteY0" fmla="*/ 1256950 h 3457699"/>
                <a:gd name="connsiteX1" fmla="*/ 3174261 w 3566616"/>
                <a:gd name="connsiteY1" fmla="*/ 1677864 h 3457699"/>
                <a:gd name="connsiteX2" fmla="*/ 3198495 w 3566616"/>
                <a:gd name="connsiteY2" fmla="*/ 1628792 h 3457699"/>
                <a:gd name="connsiteX3" fmla="*/ 3358515 w 3566616"/>
                <a:gd name="connsiteY3" fmla="*/ 1278272 h 3457699"/>
                <a:gd name="connsiteX4" fmla="*/ 3137535 w 3566616"/>
                <a:gd name="connsiteY4" fmla="*/ 988712 h 3457699"/>
                <a:gd name="connsiteX5" fmla="*/ 2977515 w 3566616"/>
                <a:gd name="connsiteY5" fmla="*/ 851552 h 3457699"/>
                <a:gd name="connsiteX6" fmla="*/ 3190875 w 3566616"/>
                <a:gd name="connsiteY6" fmla="*/ 866792 h 3457699"/>
                <a:gd name="connsiteX7" fmla="*/ 3114675 w 3566616"/>
                <a:gd name="connsiteY7" fmla="*/ 821072 h 3457699"/>
                <a:gd name="connsiteX8" fmla="*/ 3335655 w 3566616"/>
                <a:gd name="connsiteY8" fmla="*/ 782972 h 3457699"/>
                <a:gd name="connsiteX9" fmla="*/ 3510915 w 3566616"/>
                <a:gd name="connsiteY9" fmla="*/ 630572 h 3457699"/>
                <a:gd name="connsiteX10" fmla="*/ 2291715 w 3566616"/>
                <a:gd name="connsiteY10" fmla="*/ 20972 h 3457699"/>
                <a:gd name="connsiteX11" fmla="*/ 2063115 w 3566616"/>
                <a:gd name="connsiteY11" fmla="*/ 188612 h 3457699"/>
                <a:gd name="connsiteX12" fmla="*/ 2360295 w 3566616"/>
                <a:gd name="connsiteY12" fmla="*/ 653432 h 3457699"/>
                <a:gd name="connsiteX13" fmla="*/ 2687955 w 3566616"/>
                <a:gd name="connsiteY13" fmla="*/ 790592 h 3457699"/>
                <a:gd name="connsiteX14" fmla="*/ 2977515 w 3566616"/>
                <a:gd name="connsiteY14" fmla="*/ 874412 h 3457699"/>
                <a:gd name="connsiteX15" fmla="*/ 3282315 w 3566616"/>
                <a:gd name="connsiteY15" fmla="*/ 1133492 h 3457699"/>
                <a:gd name="connsiteX16" fmla="*/ 3312795 w 3566616"/>
                <a:gd name="connsiteY16" fmla="*/ 1423052 h 3457699"/>
                <a:gd name="connsiteX17" fmla="*/ 3015615 w 3566616"/>
                <a:gd name="connsiteY17" fmla="*/ 1674512 h 3457699"/>
                <a:gd name="connsiteX18" fmla="*/ 2549525 w 3566616"/>
                <a:gd name="connsiteY18" fmla="*/ 1636412 h 3457699"/>
                <a:gd name="connsiteX19" fmla="*/ 2262505 w 3566616"/>
                <a:gd name="connsiteY19" fmla="*/ 1263032 h 3457699"/>
                <a:gd name="connsiteX20" fmla="*/ 2223135 w 3566616"/>
                <a:gd name="connsiteY20" fmla="*/ 775352 h 3457699"/>
                <a:gd name="connsiteX21" fmla="*/ 2108835 w 3566616"/>
                <a:gd name="connsiteY21" fmla="*/ 546752 h 3457699"/>
                <a:gd name="connsiteX22" fmla="*/ 1918335 w 3566616"/>
                <a:gd name="connsiteY22" fmla="*/ 341012 h 3457699"/>
                <a:gd name="connsiteX23" fmla="*/ 1758315 w 3566616"/>
                <a:gd name="connsiteY23" fmla="*/ 996332 h 3457699"/>
                <a:gd name="connsiteX24" fmla="*/ 1567815 w 3566616"/>
                <a:gd name="connsiteY24" fmla="*/ 1407812 h 3457699"/>
                <a:gd name="connsiteX25" fmla="*/ 1560195 w 3566616"/>
                <a:gd name="connsiteY25" fmla="*/ 2093612 h 3457699"/>
                <a:gd name="connsiteX26" fmla="*/ 1400175 w 3566616"/>
                <a:gd name="connsiteY26" fmla="*/ 2505092 h 3457699"/>
                <a:gd name="connsiteX27" fmla="*/ 1331595 w 3566616"/>
                <a:gd name="connsiteY27" fmla="*/ 3015632 h 3457699"/>
                <a:gd name="connsiteX28" fmla="*/ 1476375 w 3566616"/>
                <a:gd name="connsiteY28" fmla="*/ 3358532 h 3457699"/>
                <a:gd name="connsiteX29" fmla="*/ 1438275 w 3566616"/>
                <a:gd name="connsiteY29" fmla="*/ 3381392 h 3457699"/>
                <a:gd name="connsiteX30" fmla="*/ 1202055 w 3566616"/>
                <a:gd name="connsiteY30" fmla="*/ 3404252 h 3457699"/>
                <a:gd name="connsiteX31" fmla="*/ 920115 w 3566616"/>
                <a:gd name="connsiteY31" fmla="*/ 3457592 h 3457699"/>
                <a:gd name="connsiteX32" fmla="*/ 676275 w 3566616"/>
                <a:gd name="connsiteY32" fmla="*/ 3389012 h 3457699"/>
                <a:gd name="connsiteX33" fmla="*/ 462915 w 3566616"/>
                <a:gd name="connsiteY33" fmla="*/ 3419492 h 3457699"/>
                <a:gd name="connsiteX34" fmla="*/ 363855 w 3566616"/>
                <a:gd name="connsiteY34" fmla="*/ 3373772 h 3457699"/>
                <a:gd name="connsiteX35" fmla="*/ 470535 w 3566616"/>
                <a:gd name="connsiteY35" fmla="*/ 3084212 h 3457699"/>
                <a:gd name="connsiteX36" fmla="*/ 478155 w 3566616"/>
                <a:gd name="connsiteY36" fmla="*/ 2672732 h 3457699"/>
                <a:gd name="connsiteX37" fmla="*/ 371475 w 3566616"/>
                <a:gd name="connsiteY37" fmla="*/ 2413652 h 3457699"/>
                <a:gd name="connsiteX38" fmla="*/ 226695 w 3566616"/>
                <a:gd name="connsiteY38" fmla="*/ 2009792 h 3457699"/>
                <a:gd name="connsiteX39" fmla="*/ 249555 w 3566616"/>
                <a:gd name="connsiteY39" fmla="*/ 1529732 h 3457699"/>
                <a:gd name="connsiteX40" fmla="*/ 173355 w 3566616"/>
                <a:gd name="connsiteY40" fmla="*/ 1194452 h 3457699"/>
                <a:gd name="connsiteX41" fmla="*/ 73342 w 3566616"/>
                <a:gd name="connsiteY41" fmla="*/ 1034432 h 3457699"/>
                <a:gd name="connsiteX42" fmla="*/ 0 w 3566616"/>
                <a:gd name="connsiteY42" fmla="*/ 696294 h 3457699"/>
                <a:gd name="connsiteX0" fmla="*/ 3174261 w 3566616"/>
                <a:gd name="connsiteY0" fmla="*/ 1677864 h 3457699"/>
                <a:gd name="connsiteX1" fmla="*/ 3198495 w 3566616"/>
                <a:gd name="connsiteY1" fmla="*/ 1628792 h 3457699"/>
                <a:gd name="connsiteX2" fmla="*/ 3358515 w 3566616"/>
                <a:gd name="connsiteY2" fmla="*/ 1278272 h 3457699"/>
                <a:gd name="connsiteX3" fmla="*/ 3137535 w 3566616"/>
                <a:gd name="connsiteY3" fmla="*/ 988712 h 3457699"/>
                <a:gd name="connsiteX4" fmla="*/ 2977515 w 3566616"/>
                <a:gd name="connsiteY4" fmla="*/ 851552 h 3457699"/>
                <a:gd name="connsiteX5" fmla="*/ 3190875 w 3566616"/>
                <a:gd name="connsiteY5" fmla="*/ 866792 h 3457699"/>
                <a:gd name="connsiteX6" fmla="*/ 3114675 w 3566616"/>
                <a:gd name="connsiteY6" fmla="*/ 821072 h 3457699"/>
                <a:gd name="connsiteX7" fmla="*/ 3335655 w 3566616"/>
                <a:gd name="connsiteY7" fmla="*/ 782972 h 3457699"/>
                <a:gd name="connsiteX8" fmla="*/ 3510915 w 3566616"/>
                <a:gd name="connsiteY8" fmla="*/ 630572 h 3457699"/>
                <a:gd name="connsiteX9" fmla="*/ 2291715 w 3566616"/>
                <a:gd name="connsiteY9" fmla="*/ 20972 h 3457699"/>
                <a:gd name="connsiteX10" fmla="*/ 2063115 w 3566616"/>
                <a:gd name="connsiteY10" fmla="*/ 188612 h 3457699"/>
                <a:gd name="connsiteX11" fmla="*/ 2360295 w 3566616"/>
                <a:gd name="connsiteY11" fmla="*/ 653432 h 3457699"/>
                <a:gd name="connsiteX12" fmla="*/ 2687955 w 3566616"/>
                <a:gd name="connsiteY12" fmla="*/ 790592 h 3457699"/>
                <a:gd name="connsiteX13" fmla="*/ 2977515 w 3566616"/>
                <a:gd name="connsiteY13" fmla="*/ 874412 h 3457699"/>
                <a:gd name="connsiteX14" fmla="*/ 3282315 w 3566616"/>
                <a:gd name="connsiteY14" fmla="*/ 1133492 h 3457699"/>
                <a:gd name="connsiteX15" fmla="*/ 3312795 w 3566616"/>
                <a:gd name="connsiteY15" fmla="*/ 1423052 h 3457699"/>
                <a:gd name="connsiteX16" fmla="*/ 3015615 w 3566616"/>
                <a:gd name="connsiteY16" fmla="*/ 1674512 h 3457699"/>
                <a:gd name="connsiteX17" fmla="*/ 2549525 w 3566616"/>
                <a:gd name="connsiteY17" fmla="*/ 1636412 h 3457699"/>
                <a:gd name="connsiteX18" fmla="*/ 2262505 w 3566616"/>
                <a:gd name="connsiteY18" fmla="*/ 1263032 h 3457699"/>
                <a:gd name="connsiteX19" fmla="*/ 2223135 w 3566616"/>
                <a:gd name="connsiteY19" fmla="*/ 775352 h 3457699"/>
                <a:gd name="connsiteX20" fmla="*/ 2108835 w 3566616"/>
                <a:gd name="connsiteY20" fmla="*/ 546752 h 3457699"/>
                <a:gd name="connsiteX21" fmla="*/ 1918335 w 3566616"/>
                <a:gd name="connsiteY21" fmla="*/ 341012 h 3457699"/>
                <a:gd name="connsiteX22" fmla="*/ 1758315 w 3566616"/>
                <a:gd name="connsiteY22" fmla="*/ 996332 h 3457699"/>
                <a:gd name="connsiteX23" fmla="*/ 1567815 w 3566616"/>
                <a:gd name="connsiteY23" fmla="*/ 1407812 h 3457699"/>
                <a:gd name="connsiteX24" fmla="*/ 1560195 w 3566616"/>
                <a:gd name="connsiteY24" fmla="*/ 2093612 h 3457699"/>
                <a:gd name="connsiteX25" fmla="*/ 1400175 w 3566616"/>
                <a:gd name="connsiteY25" fmla="*/ 2505092 h 3457699"/>
                <a:gd name="connsiteX26" fmla="*/ 1331595 w 3566616"/>
                <a:gd name="connsiteY26" fmla="*/ 3015632 h 3457699"/>
                <a:gd name="connsiteX27" fmla="*/ 1476375 w 3566616"/>
                <a:gd name="connsiteY27" fmla="*/ 3358532 h 3457699"/>
                <a:gd name="connsiteX28" fmla="*/ 1438275 w 3566616"/>
                <a:gd name="connsiteY28" fmla="*/ 3381392 h 3457699"/>
                <a:gd name="connsiteX29" fmla="*/ 1202055 w 3566616"/>
                <a:gd name="connsiteY29" fmla="*/ 3404252 h 3457699"/>
                <a:gd name="connsiteX30" fmla="*/ 920115 w 3566616"/>
                <a:gd name="connsiteY30" fmla="*/ 3457592 h 3457699"/>
                <a:gd name="connsiteX31" fmla="*/ 676275 w 3566616"/>
                <a:gd name="connsiteY31" fmla="*/ 3389012 h 3457699"/>
                <a:gd name="connsiteX32" fmla="*/ 462915 w 3566616"/>
                <a:gd name="connsiteY32" fmla="*/ 3419492 h 3457699"/>
                <a:gd name="connsiteX33" fmla="*/ 363855 w 3566616"/>
                <a:gd name="connsiteY33" fmla="*/ 3373772 h 3457699"/>
                <a:gd name="connsiteX34" fmla="*/ 470535 w 3566616"/>
                <a:gd name="connsiteY34" fmla="*/ 3084212 h 3457699"/>
                <a:gd name="connsiteX35" fmla="*/ 478155 w 3566616"/>
                <a:gd name="connsiteY35" fmla="*/ 2672732 h 3457699"/>
                <a:gd name="connsiteX36" fmla="*/ 371475 w 3566616"/>
                <a:gd name="connsiteY36" fmla="*/ 2413652 h 3457699"/>
                <a:gd name="connsiteX37" fmla="*/ 226695 w 3566616"/>
                <a:gd name="connsiteY37" fmla="*/ 2009792 h 3457699"/>
                <a:gd name="connsiteX38" fmla="*/ 249555 w 3566616"/>
                <a:gd name="connsiteY38" fmla="*/ 1529732 h 3457699"/>
                <a:gd name="connsiteX39" fmla="*/ 173355 w 3566616"/>
                <a:gd name="connsiteY39" fmla="*/ 1194452 h 3457699"/>
                <a:gd name="connsiteX40" fmla="*/ 73342 w 3566616"/>
                <a:gd name="connsiteY40" fmla="*/ 1034432 h 3457699"/>
                <a:gd name="connsiteX41" fmla="*/ 0 w 3566616"/>
                <a:gd name="connsiteY41" fmla="*/ 696294 h 3457699"/>
                <a:gd name="connsiteX0" fmla="*/ 3100919 w 3493274"/>
                <a:gd name="connsiteY0" fmla="*/ 1677864 h 3457699"/>
                <a:gd name="connsiteX1" fmla="*/ 3125153 w 3493274"/>
                <a:gd name="connsiteY1" fmla="*/ 1628792 h 3457699"/>
                <a:gd name="connsiteX2" fmla="*/ 3285173 w 3493274"/>
                <a:gd name="connsiteY2" fmla="*/ 1278272 h 3457699"/>
                <a:gd name="connsiteX3" fmla="*/ 3064193 w 3493274"/>
                <a:gd name="connsiteY3" fmla="*/ 988712 h 3457699"/>
                <a:gd name="connsiteX4" fmla="*/ 2904173 w 3493274"/>
                <a:gd name="connsiteY4" fmla="*/ 851552 h 3457699"/>
                <a:gd name="connsiteX5" fmla="*/ 3117533 w 3493274"/>
                <a:gd name="connsiteY5" fmla="*/ 866792 h 3457699"/>
                <a:gd name="connsiteX6" fmla="*/ 3041333 w 3493274"/>
                <a:gd name="connsiteY6" fmla="*/ 821072 h 3457699"/>
                <a:gd name="connsiteX7" fmla="*/ 3262313 w 3493274"/>
                <a:gd name="connsiteY7" fmla="*/ 782972 h 3457699"/>
                <a:gd name="connsiteX8" fmla="*/ 3437573 w 3493274"/>
                <a:gd name="connsiteY8" fmla="*/ 630572 h 3457699"/>
                <a:gd name="connsiteX9" fmla="*/ 2218373 w 3493274"/>
                <a:gd name="connsiteY9" fmla="*/ 20972 h 3457699"/>
                <a:gd name="connsiteX10" fmla="*/ 1989773 w 3493274"/>
                <a:gd name="connsiteY10" fmla="*/ 188612 h 3457699"/>
                <a:gd name="connsiteX11" fmla="*/ 2286953 w 3493274"/>
                <a:gd name="connsiteY11" fmla="*/ 653432 h 3457699"/>
                <a:gd name="connsiteX12" fmla="*/ 2614613 w 3493274"/>
                <a:gd name="connsiteY12" fmla="*/ 790592 h 3457699"/>
                <a:gd name="connsiteX13" fmla="*/ 2904173 w 3493274"/>
                <a:gd name="connsiteY13" fmla="*/ 874412 h 3457699"/>
                <a:gd name="connsiteX14" fmla="*/ 3208973 w 3493274"/>
                <a:gd name="connsiteY14" fmla="*/ 1133492 h 3457699"/>
                <a:gd name="connsiteX15" fmla="*/ 3239453 w 3493274"/>
                <a:gd name="connsiteY15" fmla="*/ 1423052 h 3457699"/>
                <a:gd name="connsiteX16" fmla="*/ 2942273 w 3493274"/>
                <a:gd name="connsiteY16" fmla="*/ 1674512 h 3457699"/>
                <a:gd name="connsiteX17" fmla="*/ 2476183 w 3493274"/>
                <a:gd name="connsiteY17" fmla="*/ 1636412 h 3457699"/>
                <a:gd name="connsiteX18" fmla="*/ 2189163 w 3493274"/>
                <a:gd name="connsiteY18" fmla="*/ 1263032 h 3457699"/>
                <a:gd name="connsiteX19" fmla="*/ 2149793 w 3493274"/>
                <a:gd name="connsiteY19" fmla="*/ 775352 h 3457699"/>
                <a:gd name="connsiteX20" fmla="*/ 2035493 w 3493274"/>
                <a:gd name="connsiteY20" fmla="*/ 546752 h 3457699"/>
                <a:gd name="connsiteX21" fmla="*/ 1844993 w 3493274"/>
                <a:gd name="connsiteY21" fmla="*/ 341012 h 3457699"/>
                <a:gd name="connsiteX22" fmla="*/ 1684973 w 3493274"/>
                <a:gd name="connsiteY22" fmla="*/ 996332 h 3457699"/>
                <a:gd name="connsiteX23" fmla="*/ 1494473 w 3493274"/>
                <a:gd name="connsiteY23" fmla="*/ 1407812 h 3457699"/>
                <a:gd name="connsiteX24" fmla="*/ 1486853 w 3493274"/>
                <a:gd name="connsiteY24" fmla="*/ 2093612 h 3457699"/>
                <a:gd name="connsiteX25" fmla="*/ 1326833 w 3493274"/>
                <a:gd name="connsiteY25" fmla="*/ 2505092 h 3457699"/>
                <a:gd name="connsiteX26" fmla="*/ 1258253 w 3493274"/>
                <a:gd name="connsiteY26" fmla="*/ 3015632 h 3457699"/>
                <a:gd name="connsiteX27" fmla="*/ 1403033 w 3493274"/>
                <a:gd name="connsiteY27" fmla="*/ 3358532 h 3457699"/>
                <a:gd name="connsiteX28" fmla="*/ 1364933 w 3493274"/>
                <a:gd name="connsiteY28" fmla="*/ 3381392 h 3457699"/>
                <a:gd name="connsiteX29" fmla="*/ 1128713 w 3493274"/>
                <a:gd name="connsiteY29" fmla="*/ 3404252 h 3457699"/>
                <a:gd name="connsiteX30" fmla="*/ 846773 w 3493274"/>
                <a:gd name="connsiteY30" fmla="*/ 3457592 h 3457699"/>
                <a:gd name="connsiteX31" fmla="*/ 602933 w 3493274"/>
                <a:gd name="connsiteY31" fmla="*/ 3389012 h 3457699"/>
                <a:gd name="connsiteX32" fmla="*/ 389573 w 3493274"/>
                <a:gd name="connsiteY32" fmla="*/ 3419492 h 3457699"/>
                <a:gd name="connsiteX33" fmla="*/ 290513 w 3493274"/>
                <a:gd name="connsiteY33" fmla="*/ 3373772 h 3457699"/>
                <a:gd name="connsiteX34" fmla="*/ 397193 w 3493274"/>
                <a:gd name="connsiteY34" fmla="*/ 3084212 h 3457699"/>
                <a:gd name="connsiteX35" fmla="*/ 404813 w 3493274"/>
                <a:gd name="connsiteY35" fmla="*/ 2672732 h 3457699"/>
                <a:gd name="connsiteX36" fmla="*/ 298133 w 3493274"/>
                <a:gd name="connsiteY36" fmla="*/ 2413652 h 3457699"/>
                <a:gd name="connsiteX37" fmla="*/ 153353 w 3493274"/>
                <a:gd name="connsiteY37" fmla="*/ 2009792 h 3457699"/>
                <a:gd name="connsiteX38" fmla="*/ 176213 w 3493274"/>
                <a:gd name="connsiteY38" fmla="*/ 1529732 h 3457699"/>
                <a:gd name="connsiteX39" fmla="*/ 100013 w 3493274"/>
                <a:gd name="connsiteY39" fmla="*/ 1194452 h 3457699"/>
                <a:gd name="connsiteX40" fmla="*/ 0 w 3493274"/>
                <a:gd name="connsiteY40" fmla="*/ 1034432 h 3457699"/>
                <a:gd name="connsiteX0" fmla="*/ 3000906 w 3393261"/>
                <a:gd name="connsiteY0" fmla="*/ 1677864 h 3457699"/>
                <a:gd name="connsiteX1" fmla="*/ 3025140 w 3393261"/>
                <a:gd name="connsiteY1" fmla="*/ 1628792 h 3457699"/>
                <a:gd name="connsiteX2" fmla="*/ 3185160 w 3393261"/>
                <a:gd name="connsiteY2" fmla="*/ 1278272 h 3457699"/>
                <a:gd name="connsiteX3" fmla="*/ 2964180 w 3393261"/>
                <a:gd name="connsiteY3" fmla="*/ 988712 h 3457699"/>
                <a:gd name="connsiteX4" fmla="*/ 2804160 w 3393261"/>
                <a:gd name="connsiteY4" fmla="*/ 851552 h 3457699"/>
                <a:gd name="connsiteX5" fmla="*/ 3017520 w 3393261"/>
                <a:gd name="connsiteY5" fmla="*/ 866792 h 3457699"/>
                <a:gd name="connsiteX6" fmla="*/ 2941320 w 3393261"/>
                <a:gd name="connsiteY6" fmla="*/ 821072 h 3457699"/>
                <a:gd name="connsiteX7" fmla="*/ 3162300 w 3393261"/>
                <a:gd name="connsiteY7" fmla="*/ 782972 h 3457699"/>
                <a:gd name="connsiteX8" fmla="*/ 3337560 w 3393261"/>
                <a:gd name="connsiteY8" fmla="*/ 630572 h 3457699"/>
                <a:gd name="connsiteX9" fmla="*/ 2118360 w 3393261"/>
                <a:gd name="connsiteY9" fmla="*/ 20972 h 3457699"/>
                <a:gd name="connsiteX10" fmla="*/ 1889760 w 3393261"/>
                <a:gd name="connsiteY10" fmla="*/ 188612 h 3457699"/>
                <a:gd name="connsiteX11" fmla="*/ 2186940 w 3393261"/>
                <a:gd name="connsiteY11" fmla="*/ 653432 h 3457699"/>
                <a:gd name="connsiteX12" fmla="*/ 2514600 w 3393261"/>
                <a:gd name="connsiteY12" fmla="*/ 790592 h 3457699"/>
                <a:gd name="connsiteX13" fmla="*/ 2804160 w 3393261"/>
                <a:gd name="connsiteY13" fmla="*/ 874412 h 3457699"/>
                <a:gd name="connsiteX14" fmla="*/ 3108960 w 3393261"/>
                <a:gd name="connsiteY14" fmla="*/ 1133492 h 3457699"/>
                <a:gd name="connsiteX15" fmla="*/ 3139440 w 3393261"/>
                <a:gd name="connsiteY15" fmla="*/ 1423052 h 3457699"/>
                <a:gd name="connsiteX16" fmla="*/ 2842260 w 3393261"/>
                <a:gd name="connsiteY16" fmla="*/ 1674512 h 3457699"/>
                <a:gd name="connsiteX17" fmla="*/ 2376170 w 3393261"/>
                <a:gd name="connsiteY17" fmla="*/ 1636412 h 3457699"/>
                <a:gd name="connsiteX18" fmla="*/ 2089150 w 3393261"/>
                <a:gd name="connsiteY18" fmla="*/ 1263032 h 3457699"/>
                <a:gd name="connsiteX19" fmla="*/ 2049780 w 3393261"/>
                <a:gd name="connsiteY19" fmla="*/ 775352 h 3457699"/>
                <a:gd name="connsiteX20" fmla="*/ 1935480 w 3393261"/>
                <a:gd name="connsiteY20" fmla="*/ 546752 h 3457699"/>
                <a:gd name="connsiteX21" fmla="*/ 1744980 w 3393261"/>
                <a:gd name="connsiteY21" fmla="*/ 341012 h 3457699"/>
                <a:gd name="connsiteX22" fmla="*/ 1584960 w 3393261"/>
                <a:gd name="connsiteY22" fmla="*/ 996332 h 3457699"/>
                <a:gd name="connsiteX23" fmla="*/ 1394460 w 3393261"/>
                <a:gd name="connsiteY23" fmla="*/ 1407812 h 3457699"/>
                <a:gd name="connsiteX24" fmla="*/ 1386840 w 3393261"/>
                <a:gd name="connsiteY24" fmla="*/ 2093612 h 3457699"/>
                <a:gd name="connsiteX25" fmla="*/ 1226820 w 3393261"/>
                <a:gd name="connsiteY25" fmla="*/ 2505092 h 3457699"/>
                <a:gd name="connsiteX26" fmla="*/ 1158240 w 3393261"/>
                <a:gd name="connsiteY26" fmla="*/ 3015632 h 3457699"/>
                <a:gd name="connsiteX27" fmla="*/ 1303020 w 3393261"/>
                <a:gd name="connsiteY27" fmla="*/ 3358532 h 3457699"/>
                <a:gd name="connsiteX28" fmla="*/ 1264920 w 3393261"/>
                <a:gd name="connsiteY28" fmla="*/ 3381392 h 3457699"/>
                <a:gd name="connsiteX29" fmla="*/ 1028700 w 3393261"/>
                <a:gd name="connsiteY29" fmla="*/ 3404252 h 3457699"/>
                <a:gd name="connsiteX30" fmla="*/ 746760 w 3393261"/>
                <a:gd name="connsiteY30" fmla="*/ 3457592 h 3457699"/>
                <a:gd name="connsiteX31" fmla="*/ 502920 w 3393261"/>
                <a:gd name="connsiteY31" fmla="*/ 3389012 h 3457699"/>
                <a:gd name="connsiteX32" fmla="*/ 289560 w 3393261"/>
                <a:gd name="connsiteY32" fmla="*/ 3419492 h 3457699"/>
                <a:gd name="connsiteX33" fmla="*/ 190500 w 3393261"/>
                <a:gd name="connsiteY33" fmla="*/ 3373772 h 3457699"/>
                <a:gd name="connsiteX34" fmla="*/ 297180 w 3393261"/>
                <a:gd name="connsiteY34" fmla="*/ 3084212 h 3457699"/>
                <a:gd name="connsiteX35" fmla="*/ 304800 w 3393261"/>
                <a:gd name="connsiteY35" fmla="*/ 2672732 h 3457699"/>
                <a:gd name="connsiteX36" fmla="*/ 198120 w 3393261"/>
                <a:gd name="connsiteY36" fmla="*/ 2413652 h 3457699"/>
                <a:gd name="connsiteX37" fmla="*/ 53340 w 3393261"/>
                <a:gd name="connsiteY37" fmla="*/ 2009792 h 3457699"/>
                <a:gd name="connsiteX38" fmla="*/ 76200 w 3393261"/>
                <a:gd name="connsiteY38" fmla="*/ 1529732 h 3457699"/>
                <a:gd name="connsiteX39" fmla="*/ 0 w 3393261"/>
                <a:gd name="connsiteY39" fmla="*/ 1194452 h 3457699"/>
                <a:gd name="connsiteX0" fmla="*/ 2952312 w 3344667"/>
                <a:gd name="connsiteY0" fmla="*/ 1677864 h 3457699"/>
                <a:gd name="connsiteX1" fmla="*/ 2976546 w 3344667"/>
                <a:gd name="connsiteY1" fmla="*/ 1628792 h 3457699"/>
                <a:gd name="connsiteX2" fmla="*/ 3136566 w 3344667"/>
                <a:gd name="connsiteY2" fmla="*/ 1278272 h 3457699"/>
                <a:gd name="connsiteX3" fmla="*/ 2915586 w 3344667"/>
                <a:gd name="connsiteY3" fmla="*/ 988712 h 3457699"/>
                <a:gd name="connsiteX4" fmla="*/ 2755566 w 3344667"/>
                <a:gd name="connsiteY4" fmla="*/ 851552 h 3457699"/>
                <a:gd name="connsiteX5" fmla="*/ 2968926 w 3344667"/>
                <a:gd name="connsiteY5" fmla="*/ 866792 h 3457699"/>
                <a:gd name="connsiteX6" fmla="*/ 2892726 w 3344667"/>
                <a:gd name="connsiteY6" fmla="*/ 821072 h 3457699"/>
                <a:gd name="connsiteX7" fmla="*/ 3113706 w 3344667"/>
                <a:gd name="connsiteY7" fmla="*/ 782972 h 3457699"/>
                <a:gd name="connsiteX8" fmla="*/ 3288966 w 3344667"/>
                <a:gd name="connsiteY8" fmla="*/ 630572 h 3457699"/>
                <a:gd name="connsiteX9" fmla="*/ 2069766 w 3344667"/>
                <a:gd name="connsiteY9" fmla="*/ 20972 h 3457699"/>
                <a:gd name="connsiteX10" fmla="*/ 1841166 w 3344667"/>
                <a:gd name="connsiteY10" fmla="*/ 188612 h 3457699"/>
                <a:gd name="connsiteX11" fmla="*/ 2138346 w 3344667"/>
                <a:gd name="connsiteY11" fmla="*/ 653432 h 3457699"/>
                <a:gd name="connsiteX12" fmla="*/ 2466006 w 3344667"/>
                <a:gd name="connsiteY12" fmla="*/ 790592 h 3457699"/>
                <a:gd name="connsiteX13" fmla="*/ 2755566 w 3344667"/>
                <a:gd name="connsiteY13" fmla="*/ 874412 h 3457699"/>
                <a:gd name="connsiteX14" fmla="*/ 3060366 w 3344667"/>
                <a:gd name="connsiteY14" fmla="*/ 1133492 h 3457699"/>
                <a:gd name="connsiteX15" fmla="*/ 3090846 w 3344667"/>
                <a:gd name="connsiteY15" fmla="*/ 1423052 h 3457699"/>
                <a:gd name="connsiteX16" fmla="*/ 2793666 w 3344667"/>
                <a:gd name="connsiteY16" fmla="*/ 1674512 h 3457699"/>
                <a:gd name="connsiteX17" fmla="*/ 2327576 w 3344667"/>
                <a:gd name="connsiteY17" fmla="*/ 1636412 h 3457699"/>
                <a:gd name="connsiteX18" fmla="*/ 2040556 w 3344667"/>
                <a:gd name="connsiteY18" fmla="*/ 1263032 h 3457699"/>
                <a:gd name="connsiteX19" fmla="*/ 2001186 w 3344667"/>
                <a:gd name="connsiteY19" fmla="*/ 775352 h 3457699"/>
                <a:gd name="connsiteX20" fmla="*/ 1886886 w 3344667"/>
                <a:gd name="connsiteY20" fmla="*/ 546752 h 3457699"/>
                <a:gd name="connsiteX21" fmla="*/ 1696386 w 3344667"/>
                <a:gd name="connsiteY21" fmla="*/ 341012 h 3457699"/>
                <a:gd name="connsiteX22" fmla="*/ 1536366 w 3344667"/>
                <a:gd name="connsiteY22" fmla="*/ 996332 h 3457699"/>
                <a:gd name="connsiteX23" fmla="*/ 1345866 w 3344667"/>
                <a:gd name="connsiteY23" fmla="*/ 1407812 h 3457699"/>
                <a:gd name="connsiteX24" fmla="*/ 1338246 w 3344667"/>
                <a:gd name="connsiteY24" fmla="*/ 2093612 h 3457699"/>
                <a:gd name="connsiteX25" fmla="*/ 1178226 w 3344667"/>
                <a:gd name="connsiteY25" fmla="*/ 2505092 h 3457699"/>
                <a:gd name="connsiteX26" fmla="*/ 1109646 w 3344667"/>
                <a:gd name="connsiteY26" fmla="*/ 3015632 h 3457699"/>
                <a:gd name="connsiteX27" fmla="*/ 1254426 w 3344667"/>
                <a:gd name="connsiteY27" fmla="*/ 3358532 h 3457699"/>
                <a:gd name="connsiteX28" fmla="*/ 1216326 w 3344667"/>
                <a:gd name="connsiteY28" fmla="*/ 3381392 h 3457699"/>
                <a:gd name="connsiteX29" fmla="*/ 980106 w 3344667"/>
                <a:gd name="connsiteY29" fmla="*/ 3404252 h 3457699"/>
                <a:gd name="connsiteX30" fmla="*/ 698166 w 3344667"/>
                <a:gd name="connsiteY30" fmla="*/ 3457592 h 3457699"/>
                <a:gd name="connsiteX31" fmla="*/ 454326 w 3344667"/>
                <a:gd name="connsiteY31" fmla="*/ 3389012 h 3457699"/>
                <a:gd name="connsiteX32" fmla="*/ 240966 w 3344667"/>
                <a:gd name="connsiteY32" fmla="*/ 3419492 h 3457699"/>
                <a:gd name="connsiteX33" fmla="*/ 141906 w 3344667"/>
                <a:gd name="connsiteY33" fmla="*/ 3373772 h 3457699"/>
                <a:gd name="connsiteX34" fmla="*/ 248586 w 3344667"/>
                <a:gd name="connsiteY34" fmla="*/ 3084212 h 3457699"/>
                <a:gd name="connsiteX35" fmla="*/ 256206 w 3344667"/>
                <a:gd name="connsiteY35" fmla="*/ 2672732 h 3457699"/>
                <a:gd name="connsiteX36" fmla="*/ 149526 w 3344667"/>
                <a:gd name="connsiteY36" fmla="*/ 2413652 h 3457699"/>
                <a:gd name="connsiteX37" fmla="*/ 4746 w 3344667"/>
                <a:gd name="connsiteY37" fmla="*/ 2009792 h 3457699"/>
                <a:gd name="connsiteX38" fmla="*/ 27606 w 3344667"/>
                <a:gd name="connsiteY38" fmla="*/ 1529732 h 3457699"/>
                <a:gd name="connsiteX0" fmla="*/ 2947566 w 3339921"/>
                <a:gd name="connsiteY0" fmla="*/ 1677864 h 3457699"/>
                <a:gd name="connsiteX1" fmla="*/ 2971800 w 3339921"/>
                <a:gd name="connsiteY1" fmla="*/ 1628792 h 3457699"/>
                <a:gd name="connsiteX2" fmla="*/ 3131820 w 3339921"/>
                <a:gd name="connsiteY2" fmla="*/ 1278272 h 3457699"/>
                <a:gd name="connsiteX3" fmla="*/ 2910840 w 3339921"/>
                <a:gd name="connsiteY3" fmla="*/ 988712 h 3457699"/>
                <a:gd name="connsiteX4" fmla="*/ 2750820 w 3339921"/>
                <a:gd name="connsiteY4" fmla="*/ 851552 h 3457699"/>
                <a:gd name="connsiteX5" fmla="*/ 2964180 w 3339921"/>
                <a:gd name="connsiteY5" fmla="*/ 866792 h 3457699"/>
                <a:gd name="connsiteX6" fmla="*/ 2887980 w 3339921"/>
                <a:gd name="connsiteY6" fmla="*/ 821072 h 3457699"/>
                <a:gd name="connsiteX7" fmla="*/ 3108960 w 3339921"/>
                <a:gd name="connsiteY7" fmla="*/ 782972 h 3457699"/>
                <a:gd name="connsiteX8" fmla="*/ 3284220 w 3339921"/>
                <a:gd name="connsiteY8" fmla="*/ 630572 h 3457699"/>
                <a:gd name="connsiteX9" fmla="*/ 2065020 w 3339921"/>
                <a:gd name="connsiteY9" fmla="*/ 20972 h 3457699"/>
                <a:gd name="connsiteX10" fmla="*/ 1836420 w 3339921"/>
                <a:gd name="connsiteY10" fmla="*/ 188612 h 3457699"/>
                <a:gd name="connsiteX11" fmla="*/ 2133600 w 3339921"/>
                <a:gd name="connsiteY11" fmla="*/ 653432 h 3457699"/>
                <a:gd name="connsiteX12" fmla="*/ 2461260 w 3339921"/>
                <a:gd name="connsiteY12" fmla="*/ 790592 h 3457699"/>
                <a:gd name="connsiteX13" fmla="*/ 2750820 w 3339921"/>
                <a:gd name="connsiteY13" fmla="*/ 874412 h 3457699"/>
                <a:gd name="connsiteX14" fmla="*/ 3055620 w 3339921"/>
                <a:gd name="connsiteY14" fmla="*/ 1133492 h 3457699"/>
                <a:gd name="connsiteX15" fmla="*/ 3086100 w 3339921"/>
                <a:gd name="connsiteY15" fmla="*/ 1423052 h 3457699"/>
                <a:gd name="connsiteX16" fmla="*/ 2788920 w 3339921"/>
                <a:gd name="connsiteY16" fmla="*/ 1674512 h 3457699"/>
                <a:gd name="connsiteX17" fmla="*/ 2322830 w 3339921"/>
                <a:gd name="connsiteY17" fmla="*/ 1636412 h 3457699"/>
                <a:gd name="connsiteX18" fmla="*/ 2035810 w 3339921"/>
                <a:gd name="connsiteY18" fmla="*/ 1263032 h 3457699"/>
                <a:gd name="connsiteX19" fmla="*/ 1996440 w 3339921"/>
                <a:gd name="connsiteY19" fmla="*/ 775352 h 3457699"/>
                <a:gd name="connsiteX20" fmla="*/ 1882140 w 3339921"/>
                <a:gd name="connsiteY20" fmla="*/ 546752 h 3457699"/>
                <a:gd name="connsiteX21" fmla="*/ 1691640 w 3339921"/>
                <a:gd name="connsiteY21" fmla="*/ 341012 h 3457699"/>
                <a:gd name="connsiteX22" fmla="*/ 1531620 w 3339921"/>
                <a:gd name="connsiteY22" fmla="*/ 996332 h 3457699"/>
                <a:gd name="connsiteX23" fmla="*/ 1341120 w 3339921"/>
                <a:gd name="connsiteY23" fmla="*/ 1407812 h 3457699"/>
                <a:gd name="connsiteX24" fmla="*/ 1333500 w 3339921"/>
                <a:gd name="connsiteY24" fmla="*/ 2093612 h 3457699"/>
                <a:gd name="connsiteX25" fmla="*/ 1173480 w 3339921"/>
                <a:gd name="connsiteY25" fmla="*/ 2505092 h 3457699"/>
                <a:gd name="connsiteX26" fmla="*/ 1104900 w 3339921"/>
                <a:gd name="connsiteY26" fmla="*/ 3015632 h 3457699"/>
                <a:gd name="connsiteX27" fmla="*/ 1249680 w 3339921"/>
                <a:gd name="connsiteY27" fmla="*/ 3358532 h 3457699"/>
                <a:gd name="connsiteX28" fmla="*/ 1211580 w 3339921"/>
                <a:gd name="connsiteY28" fmla="*/ 3381392 h 3457699"/>
                <a:gd name="connsiteX29" fmla="*/ 975360 w 3339921"/>
                <a:gd name="connsiteY29" fmla="*/ 3404252 h 3457699"/>
                <a:gd name="connsiteX30" fmla="*/ 693420 w 3339921"/>
                <a:gd name="connsiteY30" fmla="*/ 3457592 h 3457699"/>
                <a:gd name="connsiteX31" fmla="*/ 449580 w 3339921"/>
                <a:gd name="connsiteY31" fmla="*/ 3389012 h 3457699"/>
                <a:gd name="connsiteX32" fmla="*/ 236220 w 3339921"/>
                <a:gd name="connsiteY32" fmla="*/ 3419492 h 3457699"/>
                <a:gd name="connsiteX33" fmla="*/ 137160 w 3339921"/>
                <a:gd name="connsiteY33" fmla="*/ 3373772 h 3457699"/>
                <a:gd name="connsiteX34" fmla="*/ 243840 w 3339921"/>
                <a:gd name="connsiteY34" fmla="*/ 3084212 h 3457699"/>
                <a:gd name="connsiteX35" fmla="*/ 251460 w 3339921"/>
                <a:gd name="connsiteY35" fmla="*/ 2672732 h 3457699"/>
                <a:gd name="connsiteX36" fmla="*/ 144780 w 3339921"/>
                <a:gd name="connsiteY36" fmla="*/ 2413652 h 3457699"/>
                <a:gd name="connsiteX37" fmla="*/ 0 w 3339921"/>
                <a:gd name="connsiteY37" fmla="*/ 2009792 h 3457699"/>
                <a:gd name="connsiteX0" fmla="*/ 2810431 w 3202786"/>
                <a:gd name="connsiteY0" fmla="*/ 1677864 h 3457699"/>
                <a:gd name="connsiteX1" fmla="*/ 2834665 w 3202786"/>
                <a:gd name="connsiteY1" fmla="*/ 1628792 h 3457699"/>
                <a:gd name="connsiteX2" fmla="*/ 2994685 w 3202786"/>
                <a:gd name="connsiteY2" fmla="*/ 1278272 h 3457699"/>
                <a:gd name="connsiteX3" fmla="*/ 2773705 w 3202786"/>
                <a:gd name="connsiteY3" fmla="*/ 988712 h 3457699"/>
                <a:gd name="connsiteX4" fmla="*/ 2613685 w 3202786"/>
                <a:gd name="connsiteY4" fmla="*/ 851552 h 3457699"/>
                <a:gd name="connsiteX5" fmla="*/ 2827045 w 3202786"/>
                <a:gd name="connsiteY5" fmla="*/ 866792 h 3457699"/>
                <a:gd name="connsiteX6" fmla="*/ 2750845 w 3202786"/>
                <a:gd name="connsiteY6" fmla="*/ 821072 h 3457699"/>
                <a:gd name="connsiteX7" fmla="*/ 2971825 w 3202786"/>
                <a:gd name="connsiteY7" fmla="*/ 782972 h 3457699"/>
                <a:gd name="connsiteX8" fmla="*/ 3147085 w 3202786"/>
                <a:gd name="connsiteY8" fmla="*/ 630572 h 3457699"/>
                <a:gd name="connsiteX9" fmla="*/ 1927885 w 3202786"/>
                <a:gd name="connsiteY9" fmla="*/ 20972 h 3457699"/>
                <a:gd name="connsiteX10" fmla="*/ 1699285 w 3202786"/>
                <a:gd name="connsiteY10" fmla="*/ 188612 h 3457699"/>
                <a:gd name="connsiteX11" fmla="*/ 1996465 w 3202786"/>
                <a:gd name="connsiteY11" fmla="*/ 653432 h 3457699"/>
                <a:gd name="connsiteX12" fmla="*/ 2324125 w 3202786"/>
                <a:gd name="connsiteY12" fmla="*/ 790592 h 3457699"/>
                <a:gd name="connsiteX13" fmla="*/ 2613685 w 3202786"/>
                <a:gd name="connsiteY13" fmla="*/ 874412 h 3457699"/>
                <a:gd name="connsiteX14" fmla="*/ 2918485 w 3202786"/>
                <a:gd name="connsiteY14" fmla="*/ 1133492 h 3457699"/>
                <a:gd name="connsiteX15" fmla="*/ 2948965 w 3202786"/>
                <a:gd name="connsiteY15" fmla="*/ 1423052 h 3457699"/>
                <a:gd name="connsiteX16" fmla="*/ 2651785 w 3202786"/>
                <a:gd name="connsiteY16" fmla="*/ 1674512 h 3457699"/>
                <a:gd name="connsiteX17" fmla="*/ 2185695 w 3202786"/>
                <a:gd name="connsiteY17" fmla="*/ 1636412 h 3457699"/>
                <a:gd name="connsiteX18" fmla="*/ 1898675 w 3202786"/>
                <a:gd name="connsiteY18" fmla="*/ 1263032 h 3457699"/>
                <a:gd name="connsiteX19" fmla="*/ 1859305 w 3202786"/>
                <a:gd name="connsiteY19" fmla="*/ 775352 h 3457699"/>
                <a:gd name="connsiteX20" fmla="*/ 1745005 w 3202786"/>
                <a:gd name="connsiteY20" fmla="*/ 546752 h 3457699"/>
                <a:gd name="connsiteX21" fmla="*/ 1554505 w 3202786"/>
                <a:gd name="connsiteY21" fmla="*/ 341012 h 3457699"/>
                <a:gd name="connsiteX22" fmla="*/ 1394485 w 3202786"/>
                <a:gd name="connsiteY22" fmla="*/ 996332 h 3457699"/>
                <a:gd name="connsiteX23" fmla="*/ 1203985 w 3202786"/>
                <a:gd name="connsiteY23" fmla="*/ 1407812 h 3457699"/>
                <a:gd name="connsiteX24" fmla="*/ 1196365 w 3202786"/>
                <a:gd name="connsiteY24" fmla="*/ 2093612 h 3457699"/>
                <a:gd name="connsiteX25" fmla="*/ 1036345 w 3202786"/>
                <a:gd name="connsiteY25" fmla="*/ 2505092 h 3457699"/>
                <a:gd name="connsiteX26" fmla="*/ 967765 w 3202786"/>
                <a:gd name="connsiteY26" fmla="*/ 3015632 h 3457699"/>
                <a:gd name="connsiteX27" fmla="*/ 1112545 w 3202786"/>
                <a:gd name="connsiteY27" fmla="*/ 3358532 h 3457699"/>
                <a:gd name="connsiteX28" fmla="*/ 1074445 w 3202786"/>
                <a:gd name="connsiteY28" fmla="*/ 3381392 h 3457699"/>
                <a:gd name="connsiteX29" fmla="*/ 838225 w 3202786"/>
                <a:gd name="connsiteY29" fmla="*/ 3404252 h 3457699"/>
                <a:gd name="connsiteX30" fmla="*/ 556285 w 3202786"/>
                <a:gd name="connsiteY30" fmla="*/ 3457592 h 3457699"/>
                <a:gd name="connsiteX31" fmla="*/ 312445 w 3202786"/>
                <a:gd name="connsiteY31" fmla="*/ 3389012 h 3457699"/>
                <a:gd name="connsiteX32" fmla="*/ 99085 w 3202786"/>
                <a:gd name="connsiteY32" fmla="*/ 3419492 h 3457699"/>
                <a:gd name="connsiteX33" fmla="*/ 25 w 3202786"/>
                <a:gd name="connsiteY33" fmla="*/ 3373772 h 3457699"/>
                <a:gd name="connsiteX34" fmla="*/ 106705 w 3202786"/>
                <a:gd name="connsiteY34" fmla="*/ 3084212 h 3457699"/>
                <a:gd name="connsiteX35" fmla="*/ 114325 w 3202786"/>
                <a:gd name="connsiteY35" fmla="*/ 2672732 h 3457699"/>
                <a:gd name="connsiteX36" fmla="*/ 7645 w 3202786"/>
                <a:gd name="connsiteY36" fmla="*/ 2413652 h 3457699"/>
                <a:gd name="connsiteX0" fmla="*/ 2810431 w 3202786"/>
                <a:gd name="connsiteY0" fmla="*/ 1677864 h 3457699"/>
                <a:gd name="connsiteX1" fmla="*/ 2834665 w 3202786"/>
                <a:gd name="connsiteY1" fmla="*/ 1628792 h 3457699"/>
                <a:gd name="connsiteX2" fmla="*/ 2994685 w 3202786"/>
                <a:gd name="connsiteY2" fmla="*/ 1278272 h 3457699"/>
                <a:gd name="connsiteX3" fmla="*/ 2773705 w 3202786"/>
                <a:gd name="connsiteY3" fmla="*/ 988712 h 3457699"/>
                <a:gd name="connsiteX4" fmla="*/ 2613685 w 3202786"/>
                <a:gd name="connsiteY4" fmla="*/ 851552 h 3457699"/>
                <a:gd name="connsiteX5" fmla="*/ 2827045 w 3202786"/>
                <a:gd name="connsiteY5" fmla="*/ 866792 h 3457699"/>
                <a:gd name="connsiteX6" fmla="*/ 2750845 w 3202786"/>
                <a:gd name="connsiteY6" fmla="*/ 821072 h 3457699"/>
                <a:gd name="connsiteX7" fmla="*/ 2971825 w 3202786"/>
                <a:gd name="connsiteY7" fmla="*/ 782972 h 3457699"/>
                <a:gd name="connsiteX8" fmla="*/ 3147085 w 3202786"/>
                <a:gd name="connsiteY8" fmla="*/ 630572 h 3457699"/>
                <a:gd name="connsiteX9" fmla="*/ 1927885 w 3202786"/>
                <a:gd name="connsiteY9" fmla="*/ 20972 h 3457699"/>
                <a:gd name="connsiteX10" fmla="*/ 1699285 w 3202786"/>
                <a:gd name="connsiteY10" fmla="*/ 188612 h 3457699"/>
                <a:gd name="connsiteX11" fmla="*/ 1996465 w 3202786"/>
                <a:gd name="connsiteY11" fmla="*/ 653432 h 3457699"/>
                <a:gd name="connsiteX12" fmla="*/ 2324125 w 3202786"/>
                <a:gd name="connsiteY12" fmla="*/ 790592 h 3457699"/>
                <a:gd name="connsiteX13" fmla="*/ 2613685 w 3202786"/>
                <a:gd name="connsiteY13" fmla="*/ 874412 h 3457699"/>
                <a:gd name="connsiteX14" fmla="*/ 2918485 w 3202786"/>
                <a:gd name="connsiteY14" fmla="*/ 1133492 h 3457699"/>
                <a:gd name="connsiteX15" fmla="*/ 2948965 w 3202786"/>
                <a:gd name="connsiteY15" fmla="*/ 1423052 h 3457699"/>
                <a:gd name="connsiteX16" fmla="*/ 2651785 w 3202786"/>
                <a:gd name="connsiteY16" fmla="*/ 1674512 h 3457699"/>
                <a:gd name="connsiteX17" fmla="*/ 2185695 w 3202786"/>
                <a:gd name="connsiteY17" fmla="*/ 1636412 h 3457699"/>
                <a:gd name="connsiteX18" fmla="*/ 1898675 w 3202786"/>
                <a:gd name="connsiteY18" fmla="*/ 1263032 h 3457699"/>
                <a:gd name="connsiteX19" fmla="*/ 1859305 w 3202786"/>
                <a:gd name="connsiteY19" fmla="*/ 775352 h 3457699"/>
                <a:gd name="connsiteX20" fmla="*/ 1745005 w 3202786"/>
                <a:gd name="connsiteY20" fmla="*/ 546752 h 3457699"/>
                <a:gd name="connsiteX21" fmla="*/ 1554505 w 3202786"/>
                <a:gd name="connsiteY21" fmla="*/ 341012 h 3457699"/>
                <a:gd name="connsiteX22" fmla="*/ 1394485 w 3202786"/>
                <a:gd name="connsiteY22" fmla="*/ 996332 h 3457699"/>
                <a:gd name="connsiteX23" fmla="*/ 1203985 w 3202786"/>
                <a:gd name="connsiteY23" fmla="*/ 1407812 h 3457699"/>
                <a:gd name="connsiteX24" fmla="*/ 1196365 w 3202786"/>
                <a:gd name="connsiteY24" fmla="*/ 2093612 h 3457699"/>
                <a:gd name="connsiteX25" fmla="*/ 1036345 w 3202786"/>
                <a:gd name="connsiteY25" fmla="*/ 2505092 h 3457699"/>
                <a:gd name="connsiteX26" fmla="*/ 967765 w 3202786"/>
                <a:gd name="connsiteY26" fmla="*/ 3015632 h 3457699"/>
                <a:gd name="connsiteX27" fmla="*/ 1112545 w 3202786"/>
                <a:gd name="connsiteY27" fmla="*/ 3358532 h 3457699"/>
                <a:gd name="connsiteX28" fmla="*/ 1074445 w 3202786"/>
                <a:gd name="connsiteY28" fmla="*/ 3381392 h 3457699"/>
                <a:gd name="connsiteX29" fmla="*/ 838225 w 3202786"/>
                <a:gd name="connsiteY29" fmla="*/ 3404252 h 3457699"/>
                <a:gd name="connsiteX30" fmla="*/ 556285 w 3202786"/>
                <a:gd name="connsiteY30" fmla="*/ 3457592 h 3457699"/>
                <a:gd name="connsiteX31" fmla="*/ 312445 w 3202786"/>
                <a:gd name="connsiteY31" fmla="*/ 3389012 h 3457699"/>
                <a:gd name="connsiteX32" fmla="*/ 99085 w 3202786"/>
                <a:gd name="connsiteY32" fmla="*/ 3419492 h 3457699"/>
                <a:gd name="connsiteX33" fmla="*/ 25 w 3202786"/>
                <a:gd name="connsiteY33" fmla="*/ 3373772 h 3457699"/>
                <a:gd name="connsiteX34" fmla="*/ 106705 w 3202786"/>
                <a:gd name="connsiteY34" fmla="*/ 3084212 h 3457699"/>
                <a:gd name="connsiteX35" fmla="*/ 114325 w 3202786"/>
                <a:gd name="connsiteY35" fmla="*/ 2672732 h 3457699"/>
                <a:gd name="connsiteX36" fmla="*/ 23687 w 3202786"/>
                <a:gd name="connsiteY36" fmla="*/ 2461635 h 3457699"/>
                <a:gd name="connsiteX37" fmla="*/ 7645 w 3202786"/>
                <a:gd name="connsiteY37" fmla="*/ 2413652 h 3457699"/>
                <a:gd name="connsiteX0" fmla="*/ 2810431 w 3202786"/>
                <a:gd name="connsiteY0" fmla="*/ 1677864 h 3457699"/>
                <a:gd name="connsiteX1" fmla="*/ 2834665 w 3202786"/>
                <a:gd name="connsiteY1" fmla="*/ 1628792 h 3457699"/>
                <a:gd name="connsiteX2" fmla="*/ 2994685 w 3202786"/>
                <a:gd name="connsiteY2" fmla="*/ 1278272 h 3457699"/>
                <a:gd name="connsiteX3" fmla="*/ 2773705 w 3202786"/>
                <a:gd name="connsiteY3" fmla="*/ 988712 h 3457699"/>
                <a:gd name="connsiteX4" fmla="*/ 2613685 w 3202786"/>
                <a:gd name="connsiteY4" fmla="*/ 851552 h 3457699"/>
                <a:gd name="connsiteX5" fmla="*/ 2827045 w 3202786"/>
                <a:gd name="connsiteY5" fmla="*/ 866792 h 3457699"/>
                <a:gd name="connsiteX6" fmla="*/ 2750845 w 3202786"/>
                <a:gd name="connsiteY6" fmla="*/ 821072 h 3457699"/>
                <a:gd name="connsiteX7" fmla="*/ 2971825 w 3202786"/>
                <a:gd name="connsiteY7" fmla="*/ 782972 h 3457699"/>
                <a:gd name="connsiteX8" fmla="*/ 3147085 w 3202786"/>
                <a:gd name="connsiteY8" fmla="*/ 630572 h 3457699"/>
                <a:gd name="connsiteX9" fmla="*/ 1927885 w 3202786"/>
                <a:gd name="connsiteY9" fmla="*/ 20972 h 3457699"/>
                <a:gd name="connsiteX10" fmla="*/ 1699285 w 3202786"/>
                <a:gd name="connsiteY10" fmla="*/ 188612 h 3457699"/>
                <a:gd name="connsiteX11" fmla="*/ 1996465 w 3202786"/>
                <a:gd name="connsiteY11" fmla="*/ 653432 h 3457699"/>
                <a:gd name="connsiteX12" fmla="*/ 2324125 w 3202786"/>
                <a:gd name="connsiteY12" fmla="*/ 790592 h 3457699"/>
                <a:gd name="connsiteX13" fmla="*/ 2613685 w 3202786"/>
                <a:gd name="connsiteY13" fmla="*/ 874412 h 3457699"/>
                <a:gd name="connsiteX14" fmla="*/ 2918485 w 3202786"/>
                <a:gd name="connsiteY14" fmla="*/ 1133492 h 3457699"/>
                <a:gd name="connsiteX15" fmla="*/ 2948965 w 3202786"/>
                <a:gd name="connsiteY15" fmla="*/ 1423052 h 3457699"/>
                <a:gd name="connsiteX16" fmla="*/ 2651785 w 3202786"/>
                <a:gd name="connsiteY16" fmla="*/ 1674512 h 3457699"/>
                <a:gd name="connsiteX17" fmla="*/ 2185695 w 3202786"/>
                <a:gd name="connsiteY17" fmla="*/ 1636412 h 3457699"/>
                <a:gd name="connsiteX18" fmla="*/ 1898675 w 3202786"/>
                <a:gd name="connsiteY18" fmla="*/ 1263032 h 3457699"/>
                <a:gd name="connsiteX19" fmla="*/ 1859305 w 3202786"/>
                <a:gd name="connsiteY19" fmla="*/ 775352 h 3457699"/>
                <a:gd name="connsiteX20" fmla="*/ 1745005 w 3202786"/>
                <a:gd name="connsiteY20" fmla="*/ 546752 h 3457699"/>
                <a:gd name="connsiteX21" fmla="*/ 1554505 w 3202786"/>
                <a:gd name="connsiteY21" fmla="*/ 341012 h 3457699"/>
                <a:gd name="connsiteX22" fmla="*/ 1394485 w 3202786"/>
                <a:gd name="connsiteY22" fmla="*/ 996332 h 3457699"/>
                <a:gd name="connsiteX23" fmla="*/ 1203985 w 3202786"/>
                <a:gd name="connsiteY23" fmla="*/ 1407812 h 3457699"/>
                <a:gd name="connsiteX24" fmla="*/ 1196365 w 3202786"/>
                <a:gd name="connsiteY24" fmla="*/ 2093612 h 3457699"/>
                <a:gd name="connsiteX25" fmla="*/ 1036345 w 3202786"/>
                <a:gd name="connsiteY25" fmla="*/ 2505092 h 3457699"/>
                <a:gd name="connsiteX26" fmla="*/ 967765 w 3202786"/>
                <a:gd name="connsiteY26" fmla="*/ 3015632 h 3457699"/>
                <a:gd name="connsiteX27" fmla="*/ 1112545 w 3202786"/>
                <a:gd name="connsiteY27" fmla="*/ 3358532 h 3457699"/>
                <a:gd name="connsiteX28" fmla="*/ 1074445 w 3202786"/>
                <a:gd name="connsiteY28" fmla="*/ 3381392 h 3457699"/>
                <a:gd name="connsiteX29" fmla="*/ 838225 w 3202786"/>
                <a:gd name="connsiteY29" fmla="*/ 3404252 h 3457699"/>
                <a:gd name="connsiteX30" fmla="*/ 556285 w 3202786"/>
                <a:gd name="connsiteY30" fmla="*/ 3457592 h 3457699"/>
                <a:gd name="connsiteX31" fmla="*/ 312445 w 3202786"/>
                <a:gd name="connsiteY31" fmla="*/ 3389012 h 3457699"/>
                <a:gd name="connsiteX32" fmla="*/ 99085 w 3202786"/>
                <a:gd name="connsiteY32" fmla="*/ 3419492 h 3457699"/>
                <a:gd name="connsiteX33" fmla="*/ 25 w 3202786"/>
                <a:gd name="connsiteY33" fmla="*/ 3373772 h 3457699"/>
                <a:gd name="connsiteX34" fmla="*/ 106705 w 3202786"/>
                <a:gd name="connsiteY34" fmla="*/ 3084212 h 3457699"/>
                <a:gd name="connsiteX35" fmla="*/ 114325 w 3202786"/>
                <a:gd name="connsiteY35" fmla="*/ 2672732 h 3457699"/>
                <a:gd name="connsiteX36" fmla="*/ 23687 w 3202786"/>
                <a:gd name="connsiteY36" fmla="*/ 2461635 h 3457699"/>
                <a:gd name="connsiteX0" fmla="*/ 2810431 w 3202786"/>
                <a:gd name="connsiteY0" fmla="*/ 1677864 h 3457699"/>
                <a:gd name="connsiteX1" fmla="*/ 2834665 w 3202786"/>
                <a:gd name="connsiteY1" fmla="*/ 1628792 h 3457699"/>
                <a:gd name="connsiteX2" fmla="*/ 2994685 w 3202786"/>
                <a:gd name="connsiteY2" fmla="*/ 1278272 h 3457699"/>
                <a:gd name="connsiteX3" fmla="*/ 2773705 w 3202786"/>
                <a:gd name="connsiteY3" fmla="*/ 988712 h 3457699"/>
                <a:gd name="connsiteX4" fmla="*/ 2613685 w 3202786"/>
                <a:gd name="connsiteY4" fmla="*/ 851552 h 3457699"/>
                <a:gd name="connsiteX5" fmla="*/ 2827045 w 3202786"/>
                <a:gd name="connsiteY5" fmla="*/ 866792 h 3457699"/>
                <a:gd name="connsiteX6" fmla="*/ 2750845 w 3202786"/>
                <a:gd name="connsiteY6" fmla="*/ 821072 h 3457699"/>
                <a:gd name="connsiteX7" fmla="*/ 2971825 w 3202786"/>
                <a:gd name="connsiteY7" fmla="*/ 782972 h 3457699"/>
                <a:gd name="connsiteX8" fmla="*/ 3147085 w 3202786"/>
                <a:gd name="connsiteY8" fmla="*/ 630572 h 3457699"/>
                <a:gd name="connsiteX9" fmla="*/ 1927885 w 3202786"/>
                <a:gd name="connsiteY9" fmla="*/ 20972 h 3457699"/>
                <a:gd name="connsiteX10" fmla="*/ 1699285 w 3202786"/>
                <a:gd name="connsiteY10" fmla="*/ 188612 h 3457699"/>
                <a:gd name="connsiteX11" fmla="*/ 1996465 w 3202786"/>
                <a:gd name="connsiteY11" fmla="*/ 653432 h 3457699"/>
                <a:gd name="connsiteX12" fmla="*/ 2324125 w 3202786"/>
                <a:gd name="connsiteY12" fmla="*/ 790592 h 3457699"/>
                <a:gd name="connsiteX13" fmla="*/ 2613685 w 3202786"/>
                <a:gd name="connsiteY13" fmla="*/ 874412 h 3457699"/>
                <a:gd name="connsiteX14" fmla="*/ 2918485 w 3202786"/>
                <a:gd name="connsiteY14" fmla="*/ 1133492 h 3457699"/>
                <a:gd name="connsiteX15" fmla="*/ 2948965 w 3202786"/>
                <a:gd name="connsiteY15" fmla="*/ 1423052 h 3457699"/>
                <a:gd name="connsiteX16" fmla="*/ 2651785 w 3202786"/>
                <a:gd name="connsiteY16" fmla="*/ 1674512 h 3457699"/>
                <a:gd name="connsiteX17" fmla="*/ 2185695 w 3202786"/>
                <a:gd name="connsiteY17" fmla="*/ 1636412 h 3457699"/>
                <a:gd name="connsiteX18" fmla="*/ 1898675 w 3202786"/>
                <a:gd name="connsiteY18" fmla="*/ 1263032 h 3457699"/>
                <a:gd name="connsiteX19" fmla="*/ 1859305 w 3202786"/>
                <a:gd name="connsiteY19" fmla="*/ 775352 h 3457699"/>
                <a:gd name="connsiteX20" fmla="*/ 1745005 w 3202786"/>
                <a:gd name="connsiteY20" fmla="*/ 546752 h 3457699"/>
                <a:gd name="connsiteX21" fmla="*/ 1554505 w 3202786"/>
                <a:gd name="connsiteY21" fmla="*/ 341012 h 3457699"/>
                <a:gd name="connsiteX22" fmla="*/ 1394485 w 3202786"/>
                <a:gd name="connsiteY22" fmla="*/ 996332 h 3457699"/>
                <a:gd name="connsiteX23" fmla="*/ 1203985 w 3202786"/>
                <a:gd name="connsiteY23" fmla="*/ 1407812 h 3457699"/>
                <a:gd name="connsiteX24" fmla="*/ 1196365 w 3202786"/>
                <a:gd name="connsiteY24" fmla="*/ 2093612 h 3457699"/>
                <a:gd name="connsiteX25" fmla="*/ 1036345 w 3202786"/>
                <a:gd name="connsiteY25" fmla="*/ 2505092 h 3457699"/>
                <a:gd name="connsiteX26" fmla="*/ 967765 w 3202786"/>
                <a:gd name="connsiteY26" fmla="*/ 3015632 h 3457699"/>
                <a:gd name="connsiteX27" fmla="*/ 1112545 w 3202786"/>
                <a:gd name="connsiteY27" fmla="*/ 3358532 h 3457699"/>
                <a:gd name="connsiteX28" fmla="*/ 1074445 w 3202786"/>
                <a:gd name="connsiteY28" fmla="*/ 3381392 h 3457699"/>
                <a:gd name="connsiteX29" fmla="*/ 838225 w 3202786"/>
                <a:gd name="connsiteY29" fmla="*/ 3404252 h 3457699"/>
                <a:gd name="connsiteX30" fmla="*/ 556285 w 3202786"/>
                <a:gd name="connsiteY30" fmla="*/ 3457592 h 3457699"/>
                <a:gd name="connsiteX31" fmla="*/ 312445 w 3202786"/>
                <a:gd name="connsiteY31" fmla="*/ 3389012 h 3457699"/>
                <a:gd name="connsiteX32" fmla="*/ 99085 w 3202786"/>
                <a:gd name="connsiteY32" fmla="*/ 3419492 h 3457699"/>
                <a:gd name="connsiteX33" fmla="*/ 25 w 3202786"/>
                <a:gd name="connsiteY33" fmla="*/ 3373772 h 3457699"/>
                <a:gd name="connsiteX34" fmla="*/ 106705 w 3202786"/>
                <a:gd name="connsiteY34" fmla="*/ 3084212 h 3457699"/>
                <a:gd name="connsiteX35" fmla="*/ 114325 w 3202786"/>
                <a:gd name="connsiteY35" fmla="*/ 2672732 h 3457699"/>
                <a:gd name="connsiteX0" fmla="*/ 2810431 w 3202786"/>
                <a:gd name="connsiteY0" fmla="*/ 1677864 h 3457699"/>
                <a:gd name="connsiteX1" fmla="*/ 2834665 w 3202786"/>
                <a:gd name="connsiteY1" fmla="*/ 1628792 h 3457699"/>
                <a:gd name="connsiteX2" fmla="*/ 2994685 w 3202786"/>
                <a:gd name="connsiteY2" fmla="*/ 1278272 h 3457699"/>
                <a:gd name="connsiteX3" fmla="*/ 2773705 w 3202786"/>
                <a:gd name="connsiteY3" fmla="*/ 988712 h 3457699"/>
                <a:gd name="connsiteX4" fmla="*/ 2613685 w 3202786"/>
                <a:gd name="connsiteY4" fmla="*/ 851552 h 3457699"/>
                <a:gd name="connsiteX5" fmla="*/ 2827045 w 3202786"/>
                <a:gd name="connsiteY5" fmla="*/ 866792 h 3457699"/>
                <a:gd name="connsiteX6" fmla="*/ 2750845 w 3202786"/>
                <a:gd name="connsiteY6" fmla="*/ 821072 h 3457699"/>
                <a:gd name="connsiteX7" fmla="*/ 2971825 w 3202786"/>
                <a:gd name="connsiteY7" fmla="*/ 782972 h 3457699"/>
                <a:gd name="connsiteX8" fmla="*/ 3147085 w 3202786"/>
                <a:gd name="connsiteY8" fmla="*/ 630572 h 3457699"/>
                <a:gd name="connsiteX9" fmla="*/ 1927885 w 3202786"/>
                <a:gd name="connsiteY9" fmla="*/ 20972 h 3457699"/>
                <a:gd name="connsiteX10" fmla="*/ 1699285 w 3202786"/>
                <a:gd name="connsiteY10" fmla="*/ 188612 h 3457699"/>
                <a:gd name="connsiteX11" fmla="*/ 1996465 w 3202786"/>
                <a:gd name="connsiteY11" fmla="*/ 653432 h 3457699"/>
                <a:gd name="connsiteX12" fmla="*/ 2324125 w 3202786"/>
                <a:gd name="connsiteY12" fmla="*/ 790592 h 3457699"/>
                <a:gd name="connsiteX13" fmla="*/ 2613685 w 3202786"/>
                <a:gd name="connsiteY13" fmla="*/ 874412 h 3457699"/>
                <a:gd name="connsiteX14" fmla="*/ 2918485 w 3202786"/>
                <a:gd name="connsiteY14" fmla="*/ 1133492 h 3457699"/>
                <a:gd name="connsiteX15" fmla="*/ 2948965 w 3202786"/>
                <a:gd name="connsiteY15" fmla="*/ 1423052 h 3457699"/>
                <a:gd name="connsiteX16" fmla="*/ 2651785 w 3202786"/>
                <a:gd name="connsiteY16" fmla="*/ 1674512 h 3457699"/>
                <a:gd name="connsiteX17" fmla="*/ 2185695 w 3202786"/>
                <a:gd name="connsiteY17" fmla="*/ 1636412 h 3457699"/>
                <a:gd name="connsiteX18" fmla="*/ 1898675 w 3202786"/>
                <a:gd name="connsiteY18" fmla="*/ 1263032 h 3457699"/>
                <a:gd name="connsiteX19" fmla="*/ 1859305 w 3202786"/>
                <a:gd name="connsiteY19" fmla="*/ 775352 h 3457699"/>
                <a:gd name="connsiteX20" fmla="*/ 1745005 w 3202786"/>
                <a:gd name="connsiteY20" fmla="*/ 546752 h 3457699"/>
                <a:gd name="connsiteX21" fmla="*/ 1554505 w 3202786"/>
                <a:gd name="connsiteY21" fmla="*/ 341012 h 3457699"/>
                <a:gd name="connsiteX22" fmla="*/ 1394485 w 3202786"/>
                <a:gd name="connsiteY22" fmla="*/ 996332 h 3457699"/>
                <a:gd name="connsiteX23" fmla="*/ 1203985 w 3202786"/>
                <a:gd name="connsiteY23" fmla="*/ 1407812 h 3457699"/>
                <a:gd name="connsiteX24" fmla="*/ 1196365 w 3202786"/>
                <a:gd name="connsiteY24" fmla="*/ 2093612 h 3457699"/>
                <a:gd name="connsiteX25" fmla="*/ 1036345 w 3202786"/>
                <a:gd name="connsiteY25" fmla="*/ 2505092 h 3457699"/>
                <a:gd name="connsiteX26" fmla="*/ 967765 w 3202786"/>
                <a:gd name="connsiteY26" fmla="*/ 3015632 h 3457699"/>
                <a:gd name="connsiteX27" fmla="*/ 1112545 w 3202786"/>
                <a:gd name="connsiteY27" fmla="*/ 3358532 h 3457699"/>
                <a:gd name="connsiteX28" fmla="*/ 1074445 w 3202786"/>
                <a:gd name="connsiteY28" fmla="*/ 3381392 h 3457699"/>
                <a:gd name="connsiteX29" fmla="*/ 838225 w 3202786"/>
                <a:gd name="connsiteY29" fmla="*/ 3404252 h 3457699"/>
                <a:gd name="connsiteX30" fmla="*/ 556285 w 3202786"/>
                <a:gd name="connsiteY30" fmla="*/ 3457592 h 3457699"/>
                <a:gd name="connsiteX31" fmla="*/ 312445 w 3202786"/>
                <a:gd name="connsiteY31" fmla="*/ 3389012 h 3457699"/>
                <a:gd name="connsiteX32" fmla="*/ 99085 w 3202786"/>
                <a:gd name="connsiteY32" fmla="*/ 3419492 h 3457699"/>
                <a:gd name="connsiteX33" fmla="*/ 25 w 3202786"/>
                <a:gd name="connsiteY33" fmla="*/ 3373772 h 3457699"/>
                <a:gd name="connsiteX34" fmla="*/ 106705 w 3202786"/>
                <a:gd name="connsiteY34" fmla="*/ 3084212 h 3457699"/>
                <a:gd name="connsiteX0" fmla="*/ 2810431 w 3202786"/>
                <a:gd name="connsiteY0" fmla="*/ 1677864 h 3457699"/>
                <a:gd name="connsiteX1" fmla="*/ 2834665 w 3202786"/>
                <a:gd name="connsiteY1" fmla="*/ 1628792 h 3457699"/>
                <a:gd name="connsiteX2" fmla="*/ 2994685 w 3202786"/>
                <a:gd name="connsiteY2" fmla="*/ 1278272 h 3457699"/>
                <a:gd name="connsiteX3" fmla="*/ 2773705 w 3202786"/>
                <a:gd name="connsiteY3" fmla="*/ 988712 h 3457699"/>
                <a:gd name="connsiteX4" fmla="*/ 2613685 w 3202786"/>
                <a:gd name="connsiteY4" fmla="*/ 851552 h 3457699"/>
                <a:gd name="connsiteX5" fmla="*/ 2827045 w 3202786"/>
                <a:gd name="connsiteY5" fmla="*/ 866792 h 3457699"/>
                <a:gd name="connsiteX6" fmla="*/ 2750845 w 3202786"/>
                <a:gd name="connsiteY6" fmla="*/ 821072 h 3457699"/>
                <a:gd name="connsiteX7" fmla="*/ 2971825 w 3202786"/>
                <a:gd name="connsiteY7" fmla="*/ 782972 h 3457699"/>
                <a:gd name="connsiteX8" fmla="*/ 3147085 w 3202786"/>
                <a:gd name="connsiteY8" fmla="*/ 630572 h 3457699"/>
                <a:gd name="connsiteX9" fmla="*/ 1927885 w 3202786"/>
                <a:gd name="connsiteY9" fmla="*/ 20972 h 3457699"/>
                <a:gd name="connsiteX10" fmla="*/ 1699285 w 3202786"/>
                <a:gd name="connsiteY10" fmla="*/ 188612 h 3457699"/>
                <a:gd name="connsiteX11" fmla="*/ 1996465 w 3202786"/>
                <a:gd name="connsiteY11" fmla="*/ 653432 h 3457699"/>
                <a:gd name="connsiteX12" fmla="*/ 2324125 w 3202786"/>
                <a:gd name="connsiteY12" fmla="*/ 790592 h 3457699"/>
                <a:gd name="connsiteX13" fmla="*/ 2613685 w 3202786"/>
                <a:gd name="connsiteY13" fmla="*/ 874412 h 3457699"/>
                <a:gd name="connsiteX14" fmla="*/ 2918485 w 3202786"/>
                <a:gd name="connsiteY14" fmla="*/ 1133492 h 3457699"/>
                <a:gd name="connsiteX15" fmla="*/ 2948965 w 3202786"/>
                <a:gd name="connsiteY15" fmla="*/ 1423052 h 3457699"/>
                <a:gd name="connsiteX16" fmla="*/ 2651785 w 3202786"/>
                <a:gd name="connsiteY16" fmla="*/ 1674512 h 3457699"/>
                <a:gd name="connsiteX17" fmla="*/ 2185695 w 3202786"/>
                <a:gd name="connsiteY17" fmla="*/ 1636412 h 3457699"/>
                <a:gd name="connsiteX18" fmla="*/ 1898675 w 3202786"/>
                <a:gd name="connsiteY18" fmla="*/ 1263032 h 3457699"/>
                <a:gd name="connsiteX19" fmla="*/ 1859305 w 3202786"/>
                <a:gd name="connsiteY19" fmla="*/ 775352 h 3457699"/>
                <a:gd name="connsiteX20" fmla="*/ 1745005 w 3202786"/>
                <a:gd name="connsiteY20" fmla="*/ 546752 h 3457699"/>
                <a:gd name="connsiteX21" fmla="*/ 1554505 w 3202786"/>
                <a:gd name="connsiteY21" fmla="*/ 341012 h 3457699"/>
                <a:gd name="connsiteX22" fmla="*/ 1394485 w 3202786"/>
                <a:gd name="connsiteY22" fmla="*/ 996332 h 3457699"/>
                <a:gd name="connsiteX23" fmla="*/ 1203985 w 3202786"/>
                <a:gd name="connsiteY23" fmla="*/ 1407812 h 3457699"/>
                <a:gd name="connsiteX24" fmla="*/ 1196365 w 3202786"/>
                <a:gd name="connsiteY24" fmla="*/ 2093612 h 3457699"/>
                <a:gd name="connsiteX25" fmla="*/ 1036345 w 3202786"/>
                <a:gd name="connsiteY25" fmla="*/ 2505092 h 3457699"/>
                <a:gd name="connsiteX26" fmla="*/ 967765 w 3202786"/>
                <a:gd name="connsiteY26" fmla="*/ 3015632 h 3457699"/>
                <a:gd name="connsiteX27" fmla="*/ 1112545 w 3202786"/>
                <a:gd name="connsiteY27" fmla="*/ 3358532 h 3457699"/>
                <a:gd name="connsiteX28" fmla="*/ 1074445 w 3202786"/>
                <a:gd name="connsiteY28" fmla="*/ 3381392 h 3457699"/>
                <a:gd name="connsiteX29" fmla="*/ 838225 w 3202786"/>
                <a:gd name="connsiteY29" fmla="*/ 3404252 h 3457699"/>
                <a:gd name="connsiteX30" fmla="*/ 556285 w 3202786"/>
                <a:gd name="connsiteY30" fmla="*/ 3457592 h 3457699"/>
                <a:gd name="connsiteX31" fmla="*/ 312445 w 3202786"/>
                <a:gd name="connsiteY31" fmla="*/ 3389012 h 3457699"/>
                <a:gd name="connsiteX32" fmla="*/ 99085 w 3202786"/>
                <a:gd name="connsiteY32" fmla="*/ 3419492 h 3457699"/>
                <a:gd name="connsiteX33" fmla="*/ 25 w 3202786"/>
                <a:gd name="connsiteY33" fmla="*/ 3373772 h 3457699"/>
                <a:gd name="connsiteX0" fmla="*/ 2711346 w 3103701"/>
                <a:gd name="connsiteY0" fmla="*/ 1677864 h 3457699"/>
                <a:gd name="connsiteX1" fmla="*/ 2735580 w 3103701"/>
                <a:gd name="connsiteY1" fmla="*/ 1628792 h 3457699"/>
                <a:gd name="connsiteX2" fmla="*/ 2895600 w 3103701"/>
                <a:gd name="connsiteY2" fmla="*/ 1278272 h 3457699"/>
                <a:gd name="connsiteX3" fmla="*/ 2674620 w 3103701"/>
                <a:gd name="connsiteY3" fmla="*/ 988712 h 3457699"/>
                <a:gd name="connsiteX4" fmla="*/ 2514600 w 3103701"/>
                <a:gd name="connsiteY4" fmla="*/ 851552 h 3457699"/>
                <a:gd name="connsiteX5" fmla="*/ 2727960 w 3103701"/>
                <a:gd name="connsiteY5" fmla="*/ 866792 h 3457699"/>
                <a:gd name="connsiteX6" fmla="*/ 2651760 w 3103701"/>
                <a:gd name="connsiteY6" fmla="*/ 821072 h 3457699"/>
                <a:gd name="connsiteX7" fmla="*/ 2872740 w 3103701"/>
                <a:gd name="connsiteY7" fmla="*/ 782972 h 3457699"/>
                <a:gd name="connsiteX8" fmla="*/ 3048000 w 3103701"/>
                <a:gd name="connsiteY8" fmla="*/ 630572 h 3457699"/>
                <a:gd name="connsiteX9" fmla="*/ 1828800 w 3103701"/>
                <a:gd name="connsiteY9" fmla="*/ 20972 h 3457699"/>
                <a:gd name="connsiteX10" fmla="*/ 1600200 w 3103701"/>
                <a:gd name="connsiteY10" fmla="*/ 188612 h 3457699"/>
                <a:gd name="connsiteX11" fmla="*/ 1897380 w 3103701"/>
                <a:gd name="connsiteY11" fmla="*/ 653432 h 3457699"/>
                <a:gd name="connsiteX12" fmla="*/ 2225040 w 3103701"/>
                <a:gd name="connsiteY12" fmla="*/ 790592 h 3457699"/>
                <a:gd name="connsiteX13" fmla="*/ 2514600 w 3103701"/>
                <a:gd name="connsiteY13" fmla="*/ 874412 h 3457699"/>
                <a:gd name="connsiteX14" fmla="*/ 2819400 w 3103701"/>
                <a:gd name="connsiteY14" fmla="*/ 1133492 h 3457699"/>
                <a:gd name="connsiteX15" fmla="*/ 2849880 w 3103701"/>
                <a:gd name="connsiteY15" fmla="*/ 1423052 h 3457699"/>
                <a:gd name="connsiteX16" fmla="*/ 2552700 w 3103701"/>
                <a:gd name="connsiteY16" fmla="*/ 1674512 h 3457699"/>
                <a:gd name="connsiteX17" fmla="*/ 2086610 w 3103701"/>
                <a:gd name="connsiteY17" fmla="*/ 1636412 h 3457699"/>
                <a:gd name="connsiteX18" fmla="*/ 1799590 w 3103701"/>
                <a:gd name="connsiteY18" fmla="*/ 1263032 h 3457699"/>
                <a:gd name="connsiteX19" fmla="*/ 1760220 w 3103701"/>
                <a:gd name="connsiteY19" fmla="*/ 775352 h 3457699"/>
                <a:gd name="connsiteX20" fmla="*/ 1645920 w 3103701"/>
                <a:gd name="connsiteY20" fmla="*/ 546752 h 3457699"/>
                <a:gd name="connsiteX21" fmla="*/ 1455420 w 3103701"/>
                <a:gd name="connsiteY21" fmla="*/ 341012 h 3457699"/>
                <a:gd name="connsiteX22" fmla="*/ 1295400 w 3103701"/>
                <a:gd name="connsiteY22" fmla="*/ 996332 h 3457699"/>
                <a:gd name="connsiteX23" fmla="*/ 1104900 w 3103701"/>
                <a:gd name="connsiteY23" fmla="*/ 1407812 h 3457699"/>
                <a:gd name="connsiteX24" fmla="*/ 1097280 w 3103701"/>
                <a:gd name="connsiteY24" fmla="*/ 2093612 h 3457699"/>
                <a:gd name="connsiteX25" fmla="*/ 937260 w 3103701"/>
                <a:gd name="connsiteY25" fmla="*/ 2505092 h 3457699"/>
                <a:gd name="connsiteX26" fmla="*/ 868680 w 3103701"/>
                <a:gd name="connsiteY26" fmla="*/ 3015632 h 3457699"/>
                <a:gd name="connsiteX27" fmla="*/ 1013460 w 3103701"/>
                <a:gd name="connsiteY27" fmla="*/ 3358532 h 3457699"/>
                <a:gd name="connsiteX28" fmla="*/ 975360 w 3103701"/>
                <a:gd name="connsiteY28" fmla="*/ 3381392 h 3457699"/>
                <a:gd name="connsiteX29" fmla="*/ 739140 w 3103701"/>
                <a:gd name="connsiteY29" fmla="*/ 3404252 h 3457699"/>
                <a:gd name="connsiteX30" fmla="*/ 457200 w 3103701"/>
                <a:gd name="connsiteY30" fmla="*/ 3457592 h 3457699"/>
                <a:gd name="connsiteX31" fmla="*/ 213360 w 3103701"/>
                <a:gd name="connsiteY31" fmla="*/ 3389012 h 3457699"/>
                <a:gd name="connsiteX32" fmla="*/ 0 w 3103701"/>
                <a:gd name="connsiteY32" fmla="*/ 3419492 h 3457699"/>
                <a:gd name="connsiteX0" fmla="*/ 2497986 w 2890341"/>
                <a:gd name="connsiteY0" fmla="*/ 1677864 h 3457699"/>
                <a:gd name="connsiteX1" fmla="*/ 2522220 w 2890341"/>
                <a:gd name="connsiteY1" fmla="*/ 1628792 h 3457699"/>
                <a:gd name="connsiteX2" fmla="*/ 2682240 w 2890341"/>
                <a:gd name="connsiteY2" fmla="*/ 1278272 h 3457699"/>
                <a:gd name="connsiteX3" fmla="*/ 2461260 w 2890341"/>
                <a:gd name="connsiteY3" fmla="*/ 988712 h 3457699"/>
                <a:gd name="connsiteX4" fmla="*/ 2301240 w 2890341"/>
                <a:gd name="connsiteY4" fmla="*/ 851552 h 3457699"/>
                <a:gd name="connsiteX5" fmla="*/ 2514600 w 2890341"/>
                <a:gd name="connsiteY5" fmla="*/ 866792 h 3457699"/>
                <a:gd name="connsiteX6" fmla="*/ 2438400 w 2890341"/>
                <a:gd name="connsiteY6" fmla="*/ 821072 h 3457699"/>
                <a:gd name="connsiteX7" fmla="*/ 2659380 w 2890341"/>
                <a:gd name="connsiteY7" fmla="*/ 782972 h 3457699"/>
                <a:gd name="connsiteX8" fmla="*/ 2834640 w 2890341"/>
                <a:gd name="connsiteY8" fmla="*/ 630572 h 3457699"/>
                <a:gd name="connsiteX9" fmla="*/ 1615440 w 2890341"/>
                <a:gd name="connsiteY9" fmla="*/ 20972 h 3457699"/>
                <a:gd name="connsiteX10" fmla="*/ 1386840 w 2890341"/>
                <a:gd name="connsiteY10" fmla="*/ 188612 h 3457699"/>
                <a:gd name="connsiteX11" fmla="*/ 1684020 w 2890341"/>
                <a:gd name="connsiteY11" fmla="*/ 653432 h 3457699"/>
                <a:gd name="connsiteX12" fmla="*/ 2011680 w 2890341"/>
                <a:gd name="connsiteY12" fmla="*/ 790592 h 3457699"/>
                <a:gd name="connsiteX13" fmla="*/ 2301240 w 2890341"/>
                <a:gd name="connsiteY13" fmla="*/ 874412 h 3457699"/>
                <a:gd name="connsiteX14" fmla="*/ 2606040 w 2890341"/>
                <a:gd name="connsiteY14" fmla="*/ 1133492 h 3457699"/>
                <a:gd name="connsiteX15" fmla="*/ 2636520 w 2890341"/>
                <a:gd name="connsiteY15" fmla="*/ 1423052 h 3457699"/>
                <a:gd name="connsiteX16" fmla="*/ 2339340 w 2890341"/>
                <a:gd name="connsiteY16" fmla="*/ 1674512 h 3457699"/>
                <a:gd name="connsiteX17" fmla="*/ 1873250 w 2890341"/>
                <a:gd name="connsiteY17" fmla="*/ 1636412 h 3457699"/>
                <a:gd name="connsiteX18" fmla="*/ 1586230 w 2890341"/>
                <a:gd name="connsiteY18" fmla="*/ 1263032 h 3457699"/>
                <a:gd name="connsiteX19" fmla="*/ 1546860 w 2890341"/>
                <a:gd name="connsiteY19" fmla="*/ 775352 h 3457699"/>
                <a:gd name="connsiteX20" fmla="*/ 1432560 w 2890341"/>
                <a:gd name="connsiteY20" fmla="*/ 546752 h 3457699"/>
                <a:gd name="connsiteX21" fmla="*/ 1242060 w 2890341"/>
                <a:gd name="connsiteY21" fmla="*/ 341012 h 3457699"/>
                <a:gd name="connsiteX22" fmla="*/ 1082040 w 2890341"/>
                <a:gd name="connsiteY22" fmla="*/ 996332 h 3457699"/>
                <a:gd name="connsiteX23" fmla="*/ 891540 w 2890341"/>
                <a:gd name="connsiteY23" fmla="*/ 1407812 h 3457699"/>
                <a:gd name="connsiteX24" fmla="*/ 883920 w 2890341"/>
                <a:gd name="connsiteY24" fmla="*/ 2093612 h 3457699"/>
                <a:gd name="connsiteX25" fmla="*/ 723900 w 2890341"/>
                <a:gd name="connsiteY25" fmla="*/ 2505092 h 3457699"/>
                <a:gd name="connsiteX26" fmla="*/ 655320 w 2890341"/>
                <a:gd name="connsiteY26" fmla="*/ 3015632 h 3457699"/>
                <a:gd name="connsiteX27" fmla="*/ 800100 w 2890341"/>
                <a:gd name="connsiteY27" fmla="*/ 3358532 h 3457699"/>
                <a:gd name="connsiteX28" fmla="*/ 762000 w 2890341"/>
                <a:gd name="connsiteY28" fmla="*/ 3381392 h 3457699"/>
                <a:gd name="connsiteX29" fmla="*/ 525780 w 2890341"/>
                <a:gd name="connsiteY29" fmla="*/ 3404252 h 3457699"/>
                <a:gd name="connsiteX30" fmla="*/ 243840 w 2890341"/>
                <a:gd name="connsiteY30" fmla="*/ 3457592 h 3457699"/>
                <a:gd name="connsiteX31" fmla="*/ 0 w 2890341"/>
                <a:gd name="connsiteY31" fmla="*/ 3389012 h 3457699"/>
                <a:gd name="connsiteX0" fmla="*/ 2254146 w 2646501"/>
                <a:gd name="connsiteY0" fmla="*/ 1677864 h 3457699"/>
                <a:gd name="connsiteX1" fmla="*/ 2278380 w 2646501"/>
                <a:gd name="connsiteY1" fmla="*/ 1628792 h 3457699"/>
                <a:gd name="connsiteX2" fmla="*/ 2438400 w 2646501"/>
                <a:gd name="connsiteY2" fmla="*/ 1278272 h 3457699"/>
                <a:gd name="connsiteX3" fmla="*/ 2217420 w 2646501"/>
                <a:gd name="connsiteY3" fmla="*/ 988712 h 3457699"/>
                <a:gd name="connsiteX4" fmla="*/ 2057400 w 2646501"/>
                <a:gd name="connsiteY4" fmla="*/ 851552 h 3457699"/>
                <a:gd name="connsiteX5" fmla="*/ 2270760 w 2646501"/>
                <a:gd name="connsiteY5" fmla="*/ 866792 h 3457699"/>
                <a:gd name="connsiteX6" fmla="*/ 2194560 w 2646501"/>
                <a:gd name="connsiteY6" fmla="*/ 821072 h 3457699"/>
                <a:gd name="connsiteX7" fmla="*/ 2415540 w 2646501"/>
                <a:gd name="connsiteY7" fmla="*/ 782972 h 3457699"/>
                <a:gd name="connsiteX8" fmla="*/ 2590800 w 2646501"/>
                <a:gd name="connsiteY8" fmla="*/ 630572 h 3457699"/>
                <a:gd name="connsiteX9" fmla="*/ 1371600 w 2646501"/>
                <a:gd name="connsiteY9" fmla="*/ 20972 h 3457699"/>
                <a:gd name="connsiteX10" fmla="*/ 1143000 w 2646501"/>
                <a:gd name="connsiteY10" fmla="*/ 188612 h 3457699"/>
                <a:gd name="connsiteX11" fmla="*/ 1440180 w 2646501"/>
                <a:gd name="connsiteY11" fmla="*/ 653432 h 3457699"/>
                <a:gd name="connsiteX12" fmla="*/ 1767840 w 2646501"/>
                <a:gd name="connsiteY12" fmla="*/ 790592 h 3457699"/>
                <a:gd name="connsiteX13" fmla="*/ 2057400 w 2646501"/>
                <a:gd name="connsiteY13" fmla="*/ 874412 h 3457699"/>
                <a:gd name="connsiteX14" fmla="*/ 2362200 w 2646501"/>
                <a:gd name="connsiteY14" fmla="*/ 1133492 h 3457699"/>
                <a:gd name="connsiteX15" fmla="*/ 2392680 w 2646501"/>
                <a:gd name="connsiteY15" fmla="*/ 1423052 h 3457699"/>
                <a:gd name="connsiteX16" fmla="*/ 2095500 w 2646501"/>
                <a:gd name="connsiteY16" fmla="*/ 1674512 h 3457699"/>
                <a:gd name="connsiteX17" fmla="*/ 1629410 w 2646501"/>
                <a:gd name="connsiteY17" fmla="*/ 1636412 h 3457699"/>
                <a:gd name="connsiteX18" fmla="*/ 1342390 w 2646501"/>
                <a:gd name="connsiteY18" fmla="*/ 1263032 h 3457699"/>
                <a:gd name="connsiteX19" fmla="*/ 1303020 w 2646501"/>
                <a:gd name="connsiteY19" fmla="*/ 775352 h 3457699"/>
                <a:gd name="connsiteX20" fmla="*/ 1188720 w 2646501"/>
                <a:gd name="connsiteY20" fmla="*/ 546752 h 3457699"/>
                <a:gd name="connsiteX21" fmla="*/ 998220 w 2646501"/>
                <a:gd name="connsiteY21" fmla="*/ 341012 h 3457699"/>
                <a:gd name="connsiteX22" fmla="*/ 838200 w 2646501"/>
                <a:gd name="connsiteY22" fmla="*/ 996332 h 3457699"/>
                <a:gd name="connsiteX23" fmla="*/ 647700 w 2646501"/>
                <a:gd name="connsiteY23" fmla="*/ 1407812 h 3457699"/>
                <a:gd name="connsiteX24" fmla="*/ 640080 w 2646501"/>
                <a:gd name="connsiteY24" fmla="*/ 2093612 h 3457699"/>
                <a:gd name="connsiteX25" fmla="*/ 480060 w 2646501"/>
                <a:gd name="connsiteY25" fmla="*/ 2505092 h 3457699"/>
                <a:gd name="connsiteX26" fmla="*/ 411480 w 2646501"/>
                <a:gd name="connsiteY26" fmla="*/ 3015632 h 3457699"/>
                <a:gd name="connsiteX27" fmla="*/ 556260 w 2646501"/>
                <a:gd name="connsiteY27" fmla="*/ 3358532 h 3457699"/>
                <a:gd name="connsiteX28" fmla="*/ 518160 w 2646501"/>
                <a:gd name="connsiteY28" fmla="*/ 3381392 h 3457699"/>
                <a:gd name="connsiteX29" fmla="*/ 281940 w 2646501"/>
                <a:gd name="connsiteY29" fmla="*/ 3404252 h 3457699"/>
                <a:gd name="connsiteX30" fmla="*/ 0 w 2646501"/>
                <a:gd name="connsiteY30" fmla="*/ 3457592 h 3457699"/>
                <a:gd name="connsiteX0" fmla="*/ 1972206 w 2364561"/>
                <a:gd name="connsiteY0" fmla="*/ 1677864 h 3404252"/>
                <a:gd name="connsiteX1" fmla="*/ 1996440 w 2364561"/>
                <a:gd name="connsiteY1" fmla="*/ 1628792 h 3404252"/>
                <a:gd name="connsiteX2" fmla="*/ 2156460 w 2364561"/>
                <a:gd name="connsiteY2" fmla="*/ 1278272 h 3404252"/>
                <a:gd name="connsiteX3" fmla="*/ 1935480 w 2364561"/>
                <a:gd name="connsiteY3" fmla="*/ 988712 h 3404252"/>
                <a:gd name="connsiteX4" fmla="*/ 1775460 w 2364561"/>
                <a:gd name="connsiteY4" fmla="*/ 851552 h 3404252"/>
                <a:gd name="connsiteX5" fmla="*/ 1988820 w 2364561"/>
                <a:gd name="connsiteY5" fmla="*/ 866792 h 3404252"/>
                <a:gd name="connsiteX6" fmla="*/ 1912620 w 2364561"/>
                <a:gd name="connsiteY6" fmla="*/ 821072 h 3404252"/>
                <a:gd name="connsiteX7" fmla="*/ 2133600 w 2364561"/>
                <a:gd name="connsiteY7" fmla="*/ 782972 h 3404252"/>
                <a:gd name="connsiteX8" fmla="*/ 2308860 w 2364561"/>
                <a:gd name="connsiteY8" fmla="*/ 630572 h 3404252"/>
                <a:gd name="connsiteX9" fmla="*/ 1089660 w 2364561"/>
                <a:gd name="connsiteY9" fmla="*/ 20972 h 3404252"/>
                <a:gd name="connsiteX10" fmla="*/ 861060 w 2364561"/>
                <a:gd name="connsiteY10" fmla="*/ 188612 h 3404252"/>
                <a:gd name="connsiteX11" fmla="*/ 1158240 w 2364561"/>
                <a:gd name="connsiteY11" fmla="*/ 653432 h 3404252"/>
                <a:gd name="connsiteX12" fmla="*/ 1485900 w 2364561"/>
                <a:gd name="connsiteY12" fmla="*/ 790592 h 3404252"/>
                <a:gd name="connsiteX13" fmla="*/ 1775460 w 2364561"/>
                <a:gd name="connsiteY13" fmla="*/ 874412 h 3404252"/>
                <a:gd name="connsiteX14" fmla="*/ 2080260 w 2364561"/>
                <a:gd name="connsiteY14" fmla="*/ 1133492 h 3404252"/>
                <a:gd name="connsiteX15" fmla="*/ 2110740 w 2364561"/>
                <a:gd name="connsiteY15" fmla="*/ 1423052 h 3404252"/>
                <a:gd name="connsiteX16" fmla="*/ 1813560 w 2364561"/>
                <a:gd name="connsiteY16" fmla="*/ 1674512 h 3404252"/>
                <a:gd name="connsiteX17" fmla="*/ 1347470 w 2364561"/>
                <a:gd name="connsiteY17" fmla="*/ 1636412 h 3404252"/>
                <a:gd name="connsiteX18" fmla="*/ 1060450 w 2364561"/>
                <a:gd name="connsiteY18" fmla="*/ 1263032 h 3404252"/>
                <a:gd name="connsiteX19" fmla="*/ 1021080 w 2364561"/>
                <a:gd name="connsiteY19" fmla="*/ 775352 h 3404252"/>
                <a:gd name="connsiteX20" fmla="*/ 906780 w 2364561"/>
                <a:gd name="connsiteY20" fmla="*/ 546752 h 3404252"/>
                <a:gd name="connsiteX21" fmla="*/ 716280 w 2364561"/>
                <a:gd name="connsiteY21" fmla="*/ 341012 h 3404252"/>
                <a:gd name="connsiteX22" fmla="*/ 556260 w 2364561"/>
                <a:gd name="connsiteY22" fmla="*/ 996332 h 3404252"/>
                <a:gd name="connsiteX23" fmla="*/ 365760 w 2364561"/>
                <a:gd name="connsiteY23" fmla="*/ 1407812 h 3404252"/>
                <a:gd name="connsiteX24" fmla="*/ 358140 w 2364561"/>
                <a:gd name="connsiteY24" fmla="*/ 2093612 h 3404252"/>
                <a:gd name="connsiteX25" fmla="*/ 198120 w 2364561"/>
                <a:gd name="connsiteY25" fmla="*/ 2505092 h 3404252"/>
                <a:gd name="connsiteX26" fmla="*/ 129540 w 2364561"/>
                <a:gd name="connsiteY26" fmla="*/ 3015632 h 3404252"/>
                <a:gd name="connsiteX27" fmla="*/ 274320 w 2364561"/>
                <a:gd name="connsiteY27" fmla="*/ 3358532 h 3404252"/>
                <a:gd name="connsiteX28" fmla="*/ 236220 w 2364561"/>
                <a:gd name="connsiteY28" fmla="*/ 3381392 h 3404252"/>
                <a:gd name="connsiteX29" fmla="*/ 0 w 2364561"/>
                <a:gd name="connsiteY29" fmla="*/ 3404252 h 3404252"/>
                <a:gd name="connsiteX0" fmla="*/ 1844930 w 2237285"/>
                <a:gd name="connsiteY0" fmla="*/ 1677864 h 3381392"/>
                <a:gd name="connsiteX1" fmla="*/ 1869164 w 2237285"/>
                <a:gd name="connsiteY1" fmla="*/ 1628792 h 3381392"/>
                <a:gd name="connsiteX2" fmla="*/ 2029184 w 2237285"/>
                <a:gd name="connsiteY2" fmla="*/ 1278272 h 3381392"/>
                <a:gd name="connsiteX3" fmla="*/ 1808204 w 2237285"/>
                <a:gd name="connsiteY3" fmla="*/ 988712 h 3381392"/>
                <a:gd name="connsiteX4" fmla="*/ 1648184 w 2237285"/>
                <a:gd name="connsiteY4" fmla="*/ 851552 h 3381392"/>
                <a:gd name="connsiteX5" fmla="*/ 1861544 w 2237285"/>
                <a:gd name="connsiteY5" fmla="*/ 866792 h 3381392"/>
                <a:gd name="connsiteX6" fmla="*/ 1785344 w 2237285"/>
                <a:gd name="connsiteY6" fmla="*/ 821072 h 3381392"/>
                <a:gd name="connsiteX7" fmla="*/ 2006324 w 2237285"/>
                <a:gd name="connsiteY7" fmla="*/ 782972 h 3381392"/>
                <a:gd name="connsiteX8" fmla="*/ 2181584 w 2237285"/>
                <a:gd name="connsiteY8" fmla="*/ 630572 h 3381392"/>
                <a:gd name="connsiteX9" fmla="*/ 962384 w 2237285"/>
                <a:gd name="connsiteY9" fmla="*/ 20972 h 3381392"/>
                <a:gd name="connsiteX10" fmla="*/ 733784 w 2237285"/>
                <a:gd name="connsiteY10" fmla="*/ 188612 h 3381392"/>
                <a:gd name="connsiteX11" fmla="*/ 1030964 w 2237285"/>
                <a:gd name="connsiteY11" fmla="*/ 653432 h 3381392"/>
                <a:gd name="connsiteX12" fmla="*/ 1358624 w 2237285"/>
                <a:gd name="connsiteY12" fmla="*/ 790592 h 3381392"/>
                <a:gd name="connsiteX13" fmla="*/ 1648184 w 2237285"/>
                <a:gd name="connsiteY13" fmla="*/ 874412 h 3381392"/>
                <a:gd name="connsiteX14" fmla="*/ 1952984 w 2237285"/>
                <a:gd name="connsiteY14" fmla="*/ 1133492 h 3381392"/>
                <a:gd name="connsiteX15" fmla="*/ 1983464 w 2237285"/>
                <a:gd name="connsiteY15" fmla="*/ 1423052 h 3381392"/>
                <a:gd name="connsiteX16" fmla="*/ 1686284 w 2237285"/>
                <a:gd name="connsiteY16" fmla="*/ 1674512 h 3381392"/>
                <a:gd name="connsiteX17" fmla="*/ 1220194 w 2237285"/>
                <a:gd name="connsiteY17" fmla="*/ 1636412 h 3381392"/>
                <a:gd name="connsiteX18" fmla="*/ 933174 w 2237285"/>
                <a:gd name="connsiteY18" fmla="*/ 1263032 h 3381392"/>
                <a:gd name="connsiteX19" fmla="*/ 893804 w 2237285"/>
                <a:gd name="connsiteY19" fmla="*/ 775352 h 3381392"/>
                <a:gd name="connsiteX20" fmla="*/ 779504 w 2237285"/>
                <a:gd name="connsiteY20" fmla="*/ 546752 h 3381392"/>
                <a:gd name="connsiteX21" fmla="*/ 589004 w 2237285"/>
                <a:gd name="connsiteY21" fmla="*/ 341012 h 3381392"/>
                <a:gd name="connsiteX22" fmla="*/ 428984 w 2237285"/>
                <a:gd name="connsiteY22" fmla="*/ 996332 h 3381392"/>
                <a:gd name="connsiteX23" fmla="*/ 238484 w 2237285"/>
                <a:gd name="connsiteY23" fmla="*/ 1407812 h 3381392"/>
                <a:gd name="connsiteX24" fmla="*/ 230864 w 2237285"/>
                <a:gd name="connsiteY24" fmla="*/ 2093612 h 3381392"/>
                <a:gd name="connsiteX25" fmla="*/ 70844 w 2237285"/>
                <a:gd name="connsiteY25" fmla="*/ 2505092 h 3381392"/>
                <a:gd name="connsiteX26" fmla="*/ 2264 w 2237285"/>
                <a:gd name="connsiteY26" fmla="*/ 3015632 h 3381392"/>
                <a:gd name="connsiteX27" fmla="*/ 147044 w 2237285"/>
                <a:gd name="connsiteY27" fmla="*/ 3358532 h 3381392"/>
                <a:gd name="connsiteX28" fmla="*/ 108944 w 2237285"/>
                <a:gd name="connsiteY28" fmla="*/ 3381392 h 3381392"/>
                <a:gd name="connsiteX0" fmla="*/ 1844930 w 2237285"/>
                <a:gd name="connsiteY0" fmla="*/ 1677864 h 3358532"/>
                <a:gd name="connsiteX1" fmla="*/ 1869164 w 2237285"/>
                <a:gd name="connsiteY1" fmla="*/ 1628792 h 3358532"/>
                <a:gd name="connsiteX2" fmla="*/ 2029184 w 2237285"/>
                <a:gd name="connsiteY2" fmla="*/ 1278272 h 3358532"/>
                <a:gd name="connsiteX3" fmla="*/ 1808204 w 2237285"/>
                <a:gd name="connsiteY3" fmla="*/ 988712 h 3358532"/>
                <a:gd name="connsiteX4" fmla="*/ 1648184 w 2237285"/>
                <a:gd name="connsiteY4" fmla="*/ 851552 h 3358532"/>
                <a:gd name="connsiteX5" fmla="*/ 1861544 w 2237285"/>
                <a:gd name="connsiteY5" fmla="*/ 866792 h 3358532"/>
                <a:gd name="connsiteX6" fmla="*/ 1785344 w 2237285"/>
                <a:gd name="connsiteY6" fmla="*/ 821072 h 3358532"/>
                <a:gd name="connsiteX7" fmla="*/ 2006324 w 2237285"/>
                <a:gd name="connsiteY7" fmla="*/ 782972 h 3358532"/>
                <a:gd name="connsiteX8" fmla="*/ 2181584 w 2237285"/>
                <a:gd name="connsiteY8" fmla="*/ 630572 h 3358532"/>
                <a:gd name="connsiteX9" fmla="*/ 962384 w 2237285"/>
                <a:gd name="connsiteY9" fmla="*/ 20972 h 3358532"/>
                <a:gd name="connsiteX10" fmla="*/ 733784 w 2237285"/>
                <a:gd name="connsiteY10" fmla="*/ 188612 h 3358532"/>
                <a:gd name="connsiteX11" fmla="*/ 1030964 w 2237285"/>
                <a:gd name="connsiteY11" fmla="*/ 653432 h 3358532"/>
                <a:gd name="connsiteX12" fmla="*/ 1358624 w 2237285"/>
                <a:gd name="connsiteY12" fmla="*/ 790592 h 3358532"/>
                <a:gd name="connsiteX13" fmla="*/ 1648184 w 2237285"/>
                <a:gd name="connsiteY13" fmla="*/ 874412 h 3358532"/>
                <a:gd name="connsiteX14" fmla="*/ 1952984 w 2237285"/>
                <a:gd name="connsiteY14" fmla="*/ 1133492 h 3358532"/>
                <a:gd name="connsiteX15" fmla="*/ 1983464 w 2237285"/>
                <a:gd name="connsiteY15" fmla="*/ 1423052 h 3358532"/>
                <a:gd name="connsiteX16" fmla="*/ 1686284 w 2237285"/>
                <a:gd name="connsiteY16" fmla="*/ 1674512 h 3358532"/>
                <a:gd name="connsiteX17" fmla="*/ 1220194 w 2237285"/>
                <a:gd name="connsiteY17" fmla="*/ 1636412 h 3358532"/>
                <a:gd name="connsiteX18" fmla="*/ 933174 w 2237285"/>
                <a:gd name="connsiteY18" fmla="*/ 1263032 h 3358532"/>
                <a:gd name="connsiteX19" fmla="*/ 893804 w 2237285"/>
                <a:gd name="connsiteY19" fmla="*/ 775352 h 3358532"/>
                <a:gd name="connsiteX20" fmla="*/ 779504 w 2237285"/>
                <a:gd name="connsiteY20" fmla="*/ 546752 h 3358532"/>
                <a:gd name="connsiteX21" fmla="*/ 589004 w 2237285"/>
                <a:gd name="connsiteY21" fmla="*/ 341012 h 3358532"/>
                <a:gd name="connsiteX22" fmla="*/ 428984 w 2237285"/>
                <a:gd name="connsiteY22" fmla="*/ 996332 h 3358532"/>
                <a:gd name="connsiteX23" fmla="*/ 238484 w 2237285"/>
                <a:gd name="connsiteY23" fmla="*/ 1407812 h 3358532"/>
                <a:gd name="connsiteX24" fmla="*/ 230864 w 2237285"/>
                <a:gd name="connsiteY24" fmla="*/ 2093612 h 3358532"/>
                <a:gd name="connsiteX25" fmla="*/ 70844 w 2237285"/>
                <a:gd name="connsiteY25" fmla="*/ 2505092 h 3358532"/>
                <a:gd name="connsiteX26" fmla="*/ 2264 w 2237285"/>
                <a:gd name="connsiteY26" fmla="*/ 3015632 h 3358532"/>
                <a:gd name="connsiteX27" fmla="*/ 147044 w 2237285"/>
                <a:gd name="connsiteY27" fmla="*/ 3358532 h 3358532"/>
                <a:gd name="connsiteX0" fmla="*/ 1844930 w 2237285"/>
                <a:gd name="connsiteY0" fmla="*/ 1677864 h 3015632"/>
                <a:gd name="connsiteX1" fmla="*/ 1869164 w 2237285"/>
                <a:gd name="connsiteY1" fmla="*/ 1628792 h 3015632"/>
                <a:gd name="connsiteX2" fmla="*/ 2029184 w 2237285"/>
                <a:gd name="connsiteY2" fmla="*/ 1278272 h 3015632"/>
                <a:gd name="connsiteX3" fmla="*/ 1808204 w 2237285"/>
                <a:gd name="connsiteY3" fmla="*/ 988712 h 3015632"/>
                <a:gd name="connsiteX4" fmla="*/ 1648184 w 2237285"/>
                <a:gd name="connsiteY4" fmla="*/ 851552 h 3015632"/>
                <a:gd name="connsiteX5" fmla="*/ 1861544 w 2237285"/>
                <a:gd name="connsiteY5" fmla="*/ 866792 h 3015632"/>
                <a:gd name="connsiteX6" fmla="*/ 1785344 w 2237285"/>
                <a:gd name="connsiteY6" fmla="*/ 821072 h 3015632"/>
                <a:gd name="connsiteX7" fmla="*/ 2006324 w 2237285"/>
                <a:gd name="connsiteY7" fmla="*/ 782972 h 3015632"/>
                <a:gd name="connsiteX8" fmla="*/ 2181584 w 2237285"/>
                <a:gd name="connsiteY8" fmla="*/ 630572 h 3015632"/>
                <a:gd name="connsiteX9" fmla="*/ 962384 w 2237285"/>
                <a:gd name="connsiteY9" fmla="*/ 20972 h 3015632"/>
                <a:gd name="connsiteX10" fmla="*/ 733784 w 2237285"/>
                <a:gd name="connsiteY10" fmla="*/ 188612 h 3015632"/>
                <a:gd name="connsiteX11" fmla="*/ 1030964 w 2237285"/>
                <a:gd name="connsiteY11" fmla="*/ 653432 h 3015632"/>
                <a:gd name="connsiteX12" fmla="*/ 1358624 w 2237285"/>
                <a:gd name="connsiteY12" fmla="*/ 790592 h 3015632"/>
                <a:gd name="connsiteX13" fmla="*/ 1648184 w 2237285"/>
                <a:gd name="connsiteY13" fmla="*/ 874412 h 3015632"/>
                <a:gd name="connsiteX14" fmla="*/ 1952984 w 2237285"/>
                <a:gd name="connsiteY14" fmla="*/ 1133492 h 3015632"/>
                <a:gd name="connsiteX15" fmla="*/ 1983464 w 2237285"/>
                <a:gd name="connsiteY15" fmla="*/ 1423052 h 3015632"/>
                <a:gd name="connsiteX16" fmla="*/ 1686284 w 2237285"/>
                <a:gd name="connsiteY16" fmla="*/ 1674512 h 3015632"/>
                <a:gd name="connsiteX17" fmla="*/ 1220194 w 2237285"/>
                <a:gd name="connsiteY17" fmla="*/ 1636412 h 3015632"/>
                <a:gd name="connsiteX18" fmla="*/ 933174 w 2237285"/>
                <a:gd name="connsiteY18" fmla="*/ 1263032 h 3015632"/>
                <a:gd name="connsiteX19" fmla="*/ 893804 w 2237285"/>
                <a:gd name="connsiteY19" fmla="*/ 775352 h 3015632"/>
                <a:gd name="connsiteX20" fmla="*/ 779504 w 2237285"/>
                <a:gd name="connsiteY20" fmla="*/ 546752 h 3015632"/>
                <a:gd name="connsiteX21" fmla="*/ 589004 w 2237285"/>
                <a:gd name="connsiteY21" fmla="*/ 341012 h 3015632"/>
                <a:gd name="connsiteX22" fmla="*/ 428984 w 2237285"/>
                <a:gd name="connsiteY22" fmla="*/ 996332 h 3015632"/>
                <a:gd name="connsiteX23" fmla="*/ 238484 w 2237285"/>
                <a:gd name="connsiteY23" fmla="*/ 1407812 h 3015632"/>
                <a:gd name="connsiteX24" fmla="*/ 230864 w 2237285"/>
                <a:gd name="connsiteY24" fmla="*/ 2093612 h 3015632"/>
                <a:gd name="connsiteX25" fmla="*/ 70844 w 2237285"/>
                <a:gd name="connsiteY25" fmla="*/ 2505092 h 3015632"/>
                <a:gd name="connsiteX26" fmla="*/ 2264 w 2237285"/>
                <a:gd name="connsiteY26" fmla="*/ 3015632 h 3015632"/>
                <a:gd name="connsiteX0" fmla="*/ 1774086 w 2166441"/>
                <a:gd name="connsiteY0" fmla="*/ 1677864 h 2505092"/>
                <a:gd name="connsiteX1" fmla="*/ 1798320 w 2166441"/>
                <a:gd name="connsiteY1" fmla="*/ 1628792 h 2505092"/>
                <a:gd name="connsiteX2" fmla="*/ 1958340 w 2166441"/>
                <a:gd name="connsiteY2" fmla="*/ 1278272 h 2505092"/>
                <a:gd name="connsiteX3" fmla="*/ 1737360 w 2166441"/>
                <a:gd name="connsiteY3" fmla="*/ 988712 h 2505092"/>
                <a:gd name="connsiteX4" fmla="*/ 1577340 w 2166441"/>
                <a:gd name="connsiteY4" fmla="*/ 851552 h 2505092"/>
                <a:gd name="connsiteX5" fmla="*/ 1790700 w 2166441"/>
                <a:gd name="connsiteY5" fmla="*/ 866792 h 2505092"/>
                <a:gd name="connsiteX6" fmla="*/ 1714500 w 2166441"/>
                <a:gd name="connsiteY6" fmla="*/ 821072 h 2505092"/>
                <a:gd name="connsiteX7" fmla="*/ 1935480 w 2166441"/>
                <a:gd name="connsiteY7" fmla="*/ 782972 h 2505092"/>
                <a:gd name="connsiteX8" fmla="*/ 2110740 w 2166441"/>
                <a:gd name="connsiteY8" fmla="*/ 630572 h 2505092"/>
                <a:gd name="connsiteX9" fmla="*/ 891540 w 2166441"/>
                <a:gd name="connsiteY9" fmla="*/ 20972 h 2505092"/>
                <a:gd name="connsiteX10" fmla="*/ 662940 w 2166441"/>
                <a:gd name="connsiteY10" fmla="*/ 188612 h 2505092"/>
                <a:gd name="connsiteX11" fmla="*/ 960120 w 2166441"/>
                <a:gd name="connsiteY11" fmla="*/ 653432 h 2505092"/>
                <a:gd name="connsiteX12" fmla="*/ 1287780 w 2166441"/>
                <a:gd name="connsiteY12" fmla="*/ 790592 h 2505092"/>
                <a:gd name="connsiteX13" fmla="*/ 1577340 w 2166441"/>
                <a:gd name="connsiteY13" fmla="*/ 874412 h 2505092"/>
                <a:gd name="connsiteX14" fmla="*/ 1882140 w 2166441"/>
                <a:gd name="connsiteY14" fmla="*/ 1133492 h 2505092"/>
                <a:gd name="connsiteX15" fmla="*/ 1912620 w 2166441"/>
                <a:gd name="connsiteY15" fmla="*/ 1423052 h 2505092"/>
                <a:gd name="connsiteX16" fmla="*/ 1615440 w 2166441"/>
                <a:gd name="connsiteY16" fmla="*/ 1674512 h 2505092"/>
                <a:gd name="connsiteX17" fmla="*/ 1149350 w 2166441"/>
                <a:gd name="connsiteY17" fmla="*/ 1636412 h 2505092"/>
                <a:gd name="connsiteX18" fmla="*/ 862330 w 2166441"/>
                <a:gd name="connsiteY18" fmla="*/ 1263032 h 2505092"/>
                <a:gd name="connsiteX19" fmla="*/ 822960 w 2166441"/>
                <a:gd name="connsiteY19" fmla="*/ 775352 h 2505092"/>
                <a:gd name="connsiteX20" fmla="*/ 708660 w 2166441"/>
                <a:gd name="connsiteY20" fmla="*/ 546752 h 2505092"/>
                <a:gd name="connsiteX21" fmla="*/ 518160 w 2166441"/>
                <a:gd name="connsiteY21" fmla="*/ 341012 h 2505092"/>
                <a:gd name="connsiteX22" fmla="*/ 358140 w 2166441"/>
                <a:gd name="connsiteY22" fmla="*/ 996332 h 2505092"/>
                <a:gd name="connsiteX23" fmla="*/ 167640 w 2166441"/>
                <a:gd name="connsiteY23" fmla="*/ 1407812 h 2505092"/>
                <a:gd name="connsiteX24" fmla="*/ 160020 w 2166441"/>
                <a:gd name="connsiteY24" fmla="*/ 2093612 h 2505092"/>
                <a:gd name="connsiteX25" fmla="*/ 0 w 2166441"/>
                <a:gd name="connsiteY25" fmla="*/ 2505092 h 2505092"/>
                <a:gd name="connsiteX0" fmla="*/ 1617640 w 2009995"/>
                <a:gd name="connsiteY0" fmla="*/ 1677864 h 2093612"/>
                <a:gd name="connsiteX1" fmla="*/ 1641874 w 2009995"/>
                <a:gd name="connsiteY1" fmla="*/ 1628792 h 2093612"/>
                <a:gd name="connsiteX2" fmla="*/ 1801894 w 2009995"/>
                <a:gd name="connsiteY2" fmla="*/ 1278272 h 2093612"/>
                <a:gd name="connsiteX3" fmla="*/ 1580914 w 2009995"/>
                <a:gd name="connsiteY3" fmla="*/ 988712 h 2093612"/>
                <a:gd name="connsiteX4" fmla="*/ 1420894 w 2009995"/>
                <a:gd name="connsiteY4" fmla="*/ 851552 h 2093612"/>
                <a:gd name="connsiteX5" fmla="*/ 1634254 w 2009995"/>
                <a:gd name="connsiteY5" fmla="*/ 866792 h 2093612"/>
                <a:gd name="connsiteX6" fmla="*/ 1558054 w 2009995"/>
                <a:gd name="connsiteY6" fmla="*/ 821072 h 2093612"/>
                <a:gd name="connsiteX7" fmla="*/ 1779034 w 2009995"/>
                <a:gd name="connsiteY7" fmla="*/ 782972 h 2093612"/>
                <a:gd name="connsiteX8" fmla="*/ 1954294 w 2009995"/>
                <a:gd name="connsiteY8" fmla="*/ 630572 h 2093612"/>
                <a:gd name="connsiteX9" fmla="*/ 735094 w 2009995"/>
                <a:gd name="connsiteY9" fmla="*/ 20972 h 2093612"/>
                <a:gd name="connsiteX10" fmla="*/ 506494 w 2009995"/>
                <a:gd name="connsiteY10" fmla="*/ 188612 h 2093612"/>
                <a:gd name="connsiteX11" fmla="*/ 803674 w 2009995"/>
                <a:gd name="connsiteY11" fmla="*/ 653432 h 2093612"/>
                <a:gd name="connsiteX12" fmla="*/ 1131334 w 2009995"/>
                <a:gd name="connsiteY12" fmla="*/ 790592 h 2093612"/>
                <a:gd name="connsiteX13" fmla="*/ 1420894 w 2009995"/>
                <a:gd name="connsiteY13" fmla="*/ 874412 h 2093612"/>
                <a:gd name="connsiteX14" fmla="*/ 1725694 w 2009995"/>
                <a:gd name="connsiteY14" fmla="*/ 1133492 h 2093612"/>
                <a:gd name="connsiteX15" fmla="*/ 1756174 w 2009995"/>
                <a:gd name="connsiteY15" fmla="*/ 1423052 h 2093612"/>
                <a:gd name="connsiteX16" fmla="*/ 1458994 w 2009995"/>
                <a:gd name="connsiteY16" fmla="*/ 1674512 h 2093612"/>
                <a:gd name="connsiteX17" fmla="*/ 992904 w 2009995"/>
                <a:gd name="connsiteY17" fmla="*/ 1636412 h 2093612"/>
                <a:gd name="connsiteX18" fmla="*/ 705884 w 2009995"/>
                <a:gd name="connsiteY18" fmla="*/ 1263032 h 2093612"/>
                <a:gd name="connsiteX19" fmla="*/ 666514 w 2009995"/>
                <a:gd name="connsiteY19" fmla="*/ 775352 h 2093612"/>
                <a:gd name="connsiteX20" fmla="*/ 552214 w 2009995"/>
                <a:gd name="connsiteY20" fmla="*/ 546752 h 2093612"/>
                <a:gd name="connsiteX21" fmla="*/ 361714 w 2009995"/>
                <a:gd name="connsiteY21" fmla="*/ 341012 h 2093612"/>
                <a:gd name="connsiteX22" fmla="*/ 201694 w 2009995"/>
                <a:gd name="connsiteY22" fmla="*/ 996332 h 2093612"/>
                <a:gd name="connsiteX23" fmla="*/ 11194 w 2009995"/>
                <a:gd name="connsiteY23" fmla="*/ 1407812 h 2093612"/>
                <a:gd name="connsiteX24" fmla="*/ 3574 w 2009995"/>
                <a:gd name="connsiteY24" fmla="*/ 2093612 h 2093612"/>
                <a:gd name="connsiteX0" fmla="*/ 1606446 w 1998801"/>
                <a:gd name="connsiteY0" fmla="*/ 1677864 h 1707486"/>
                <a:gd name="connsiteX1" fmla="*/ 1630680 w 1998801"/>
                <a:gd name="connsiteY1" fmla="*/ 1628792 h 1707486"/>
                <a:gd name="connsiteX2" fmla="*/ 1790700 w 1998801"/>
                <a:gd name="connsiteY2" fmla="*/ 1278272 h 1707486"/>
                <a:gd name="connsiteX3" fmla="*/ 1569720 w 1998801"/>
                <a:gd name="connsiteY3" fmla="*/ 988712 h 1707486"/>
                <a:gd name="connsiteX4" fmla="*/ 1409700 w 1998801"/>
                <a:gd name="connsiteY4" fmla="*/ 851552 h 1707486"/>
                <a:gd name="connsiteX5" fmla="*/ 1623060 w 1998801"/>
                <a:gd name="connsiteY5" fmla="*/ 866792 h 1707486"/>
                <a:gd name="connsiteX6" fmla="*/ 1546860 w 1998801"/>
                <a:gd name="connsiteY6" fmla="*/ 821072 h 1707486"/>
                <a:gd name="connsiteX7" fmla="*/ 1767840 w 1998801"/>
                <a:gd name="connsiteY7" fmla="*/ 782972 h 1707486"/>
                <a:gd name="connsiteX8" fmla="*/ 1943100 w 1998801"/>
                <a:gd name="connsiteY8" fmla="*/ 630572 h 1707486"/>
                <a:gd name="connsiteX9" fmla="*/ 723900 w 1998801"/>
                <a:gd name="connsiteY9" fmla="*/ 20972 h 1707486"/>
                <a:gd name="connsiteX10" fmla="*/ 495300 w 1998801"/>
                <a:gd name="connsiteY10" fmla="*/ 188612 h 1707486"/>
                <a:gd name="connsiteX11" fmla="*/ 792480 w 1998801"/>
                <a:gd name="connsiteY11" fmla="*/ 653432 h 1707486"/>
                <a:gd name="connsiteX12" fmla="*/ 1120140 w 1998801"/>
                <a:gd name="connsiteY12" fmla="*/ 790592 h 1707486"/>
                <a:gd name="connsiteX13" fmla="*/ 1409700 w 1998801"/>
                <a:gd name="connsiteY13" fmla="*/ 874412 h 1707486"/>
                <a:gd name="connsiteX14" fmla="*/ 1714500 w 1998801"/>
                <a:gd name="connsiteY14" fmla="*/ 1133492 h 1707486"/>
                <a:gd name="connsiteX15" fmla="*/ 1744980 w 1998801"/>
                <a:gd name="connsiteY15" fmla="*/ 1423052 h 1707486"/>
                <a:gd name="connsiteX16" fmla="*/ 1447800 w 1998801"/>
                <a:gd name="connsiteY16" fmla="*/ 1674512 h 1707486"/>
                <a:gd name="connsiteX17" fmla="*/ 981710 w 1998801"/>
                <a:gd name="connsiteY17" fmla="*/ 1636412 h 1707486"/>
                <a:gd name="connsiteX18" fmla="*/ 694690 w 1998801"/>
                <a:gd name="connsiteY18" fmla="*/ 1263032 h 1707486"/>
                <a:gd name="connsiteX19" fmla="*/ 655320 w 1998801"/>
                <a:gd name="connsiteY19" fmla="*/ 775352 h 1707486"/>
                <a:gd name="connsiteX20" fmla="*/ 541020 w 1998801"/>
                <a:gd name="connsiteY20" fmla="*/ 546752 h 1707486"/>
                <a:gd name="connsiteX21" fmla="*/ 350520 w 1998801"/>
                <a:gd name="connsiteY21" fmla="*/ 341012 h 1707486"/>
                <a:gd name="connsiteX22" fmla="*/ 190500 w 1998801"/>
                <a:gd name="connsiteY22" fmla="*/ 996332 h 1707486"/>
                <a:gd name="connsiteX23" fmla="*/ 0 w 1998801"/>
                <a:gd name="connsiteY23" fmla="*/ 1407812 h 1707486"/>
                <a:gd name="connsiteX0" fmla="*/ 1415946 w 1808301"/>
                <a:gd name="connsiteY0" fmla="*/ 1677864 h 1707486"/>
                <a:gd name="connsiteX1" fmla="*/ 1440180 w 1808301"/>
                <a:gd name="connsiteY1" fmla="*/ 1628792 h 1707486"/>
                <a:gd name="connsiteX2" fmla="*/ 1600200 w 1808301"/>
                <a:gd name="connsiteY2" fmla="*/ 1278272 h 1707486"/>
                <a:gd name="connsiteX3" fmla="*/ 1379220 w 1808301"/>
                <a:gd name="connsiteY3" fmla="*/ 988712 h 1707486"/>
                <a:gd name="connsiteX4" fmla="*/ 1219200 w 1808301"/>
                <a:gd name="connsiteY4" fmla="*/ 851552 h 1707486"/>
                <a:gd name="connsiteX5" fmla="*/ 1432560 w 1808301"/>
                <a:gd name="connsiteY5" fmla="*/ 866792 h 1707486"/>
                <a:gd name="connsiteX6" fmla="*/ 1356360 w 1808301"/>
                <a:gd name="connsiteY6" fmla="*/ 821072 h 1707486"/>
                <a:gd name="connsiteX7" fmla="*/ 1577340 w 1808301"/>
                <a:gd name="connsiteY7" fmla="*/ 782972 h 1707486"/>
                <a:gd name="connsiteX8" fmla="*/ 1752600 w 1808301"/>
                <a:gd name="connsiteY8" fmla="*/ 630572 h 1707486"/>
                <a:gd name="connsiteX9" fmla="*/ 533400 w 1808301"/>
                <a:gd name="connsiteY9" fmla="*/ 20972 h 1707486"/>
                <a:gd name="connsiteX10" fmla="*/ 304800 w 1808301"/>
                <a:gd name="connsiteY10" fmla="*/ 188612 h 1707486"/>
                <a:gd name="connsiteX11" fmla="*/ 601980 w 1808301"/>
                <a:gd name="connsiteY11" fmla="*/ 653432 h 1707486"/>
                <a:gd name="connsiteX12" fmla="*/ 929640 w 1808301"/>
                <a:gd name="connsiteY12" fmla="*/ 790592 h 1707486"/>
                <a:gd name="connsiteX13" fmla="*/ 1219200 w 1808301"/>
                <a:gd name="connsiteY13" fmla="*/ 874412 h 1707486"/>
                <a:gd name="connsiteX14" fmla="*/ 1524000 w 1808301"/>
                <a:gd name="connsiteY14" fmla="*/ 1133492 h 1707486"/>
                <a:gd name="connsiteX15" fmla="*/ 1554480 w 1808301"/>
                <a:gd name="connsiteY15" fmla="*/ 1423052 h 1707486"/>
                <a:gd name="connsiteX16" fmla="*/ 1257300 w 1808301"/>
                <a:gd name="connsiteY16" fmla="*/ 1674512 h 1707486"/>
                <a:gd name="connsiteX17" fmla="*/ 791210 w 1808301"/>
                <a:gd name="connsiteY17" fmla="*/ 1636412 h 1707486"/>
                <a:gd name="connsiteX18" fmla="*/ 504190 w 1808301"/>
                <a:gd name="connsiteY18" fmla="*/ 1263032 h 1707486"/>
                <a:gd name="connsiteX19" fmla="*/ 464820 w 1808301"/>
                <a:gd name="connsiteY19" fmla="*/ 775352 h 1707486"/>
                <a:gd name="connsiteX20" fmla="*/ 350520 w 1808301"/>
                <a:gd name="connsiteY20" fmla="*/ 546752 h 1707486"/>
                <a:gd name="connsiteX21" fmla="*/ 160020 w 1808301"/>
                <a:gd name="connsiteY21" fmla="*/ 341012 h 1707486"/>
                <a:gd name="connsiteX22" fmla="*/ 0 w 1808301"/>
                <a:gd name="connsiteY22" fmla="*/ 996332 h 1707486"/>
                <a:gd name="connsiteX0" fmla="*/ 1445436 w 1837791"/>
                <a:gd name="connsiteY0" fmla="*/ 1677864 h 1707486"/>
                <a:gd name="connsiteX1" fmla="*/ 1469670 w 1837791"/>
                <a:gd name="connsiteY1" fmla="*/ 1628792 h 1707486"/>
                <a:gd name="connsiteX2" fmla="*/ 1629690 w 1837791"/>
                <a:gd name="connsiteY2" fmla="*/ 1278272 h 1707486"/>
                <a:gd name="connsiteX3" fmla="*/ 1408710 w 1837791"/>
                <a:gd name="connsiteY3" fmla="*/ 988712 h 1707486"/>
                <a:gd name="connsiteX4" fmla="*/ 1248690 w 1837791"/>
                <a:gd name="connsiteY4" fmla="*/ 851552 h 1707486"/>
                <a:gd name="connsiteX5" fmla="*/ 1462050 w 1837791"/>
                <a:gd name="connsiteY5" fmla="*/ 866792 h 1707486"/>
                <a:gd name="connsiteX6" fmla="*/ 1385850 w 1837791"/>
                <a:gd name="connsiteY6" fmla="*/ 821072 h 1707486"/>
                <a:gd name="connsiteX7" fmla="*/ 1606830 w 1837791"/>
                <a:gd name="connsiteY7" fmla="*/ 782972 h 1707486"/>
                <a:gd name="connsiteX8" fmla="*/ 1782090 w 1837791"/>
                <a:gd name="connsiteY8" fmla="*/ 630572 h 1707486"/>
                <a:gd name="connsiteX9" fmla="*/ 562890 w 1837791"/>
                <a:gd name="connsiteY9" fmla="*/ 20972 h 1707486"/>
                <a:gd name="connsiteX10" fmla="*/ 334290 w 1837791"/>
                <a:gd name="connsiteY10" fmla="*/ 188612 h 1707486"/>
                <a:gd name="connsiteX11" fmla="*/ 631470 w 1837791"/>
                <a:gd name="connsiteY11" fmla="*/ 653432 h 1707486"/>
                <a:gd name="connsiteX12" fmla="*/ 959130 w 1837791"/>
                <a:gd name="connsiteY12" fmla="*/ 790592 h 1707486"/>
                <a:gd name="connsiteX13" fmla="*/ 1248690 w 1837791"/>
                <a:gd name="connsiteY13" fmla="*/ 874412 h 1707486"/>
                <a:gd name="connsiteX14" fmla="*/ 1553490 w 1837791"/>
                <a:gd name="connsiteY14" fmla="*/ 1133492 h 1707486"/>
                <a:gd name="connsiteX15" fmla="*/ 1583970 w 1837791"/>
                <a:gd name="connsiteY15" fmla="*/ 1423052 h 1707486"/>
                <a:gd name="connsiteX16" fmla="*/ 1286790 w 1837791"/>
                <a:gd name="connsiteY16" fmla="*/ 1674512 h 1707486"/>
                <a:gd name="connsiteX17" fmla="*/ 820700 w 1837791"/>
                <a:gd name="connsiteY17" fmla="*/ 1636412 h 1707486"/>
                <a:gd name="connsiteX18" fmla="*/ 533680 w 1837791"/>
                <a:gd name="connsiteY18" fmla="*/ 1263032 h 1707486"/>
                <a:gd name="connsiteX19" fmla="*/ 494310 w 1837791"/>
                <a:gd name="connsiteY19" fmla="*/ 775352 h 1707486"/>
                <a:gd name="connsiteX20" fmla="*/ 380010 w 1837791"/>
                <a:gd name="connsiteY20" fmla="*/ 546752 h 1707486"/>
                <a:gd name="connsiteX21" fmla="*/ 189510 w 1837791"/>
                <a:gd name="connsiteY21" fmla="*/ 341012 h 1707486"/>
                <a:gd name="connsiteX22" fmla="*/ 8520 w 1837791"/>
                <a:gd name="connsiteY22" fmla="*/ 937635 h 1707486"/>
                <a:gd name="connsiteX23" fmla="*/ 29490 w 1837791"/>
                <a:gd name="connsiteY23" fmla="*/ 996332 h 1707486"/>
                <a:gd name="connsiteX0" fmla="*/ 1436916 w 1829271"/>
                <a:gd name="connsiteY0" fmla="*/ 1677864 h 1707486"/>
                <a:gd name="connsiteX1" fmla="*/ 1461150 w 1829271"/>
                <a:gd name="connsiteY1" fmla="*/ 1628792 h 1707486"/>
                <a:gd name="connsiteX2" fmla="*/ 1621170 w 1829271"/>
                <a:gd name="connsiteY2" fmla="*/ 1278272 h 1707486"/>
                <a:gd name="connsiteX3" fmla="*/ 1400190 w 1829271"/>
                <a:gd name="connsiteY3" fmla="*/ 988712 h 1707486"/>
                <a:gd name="connsiteX4" fmla="*/ 1240170 w 1829271"/>
                <a:gd name="connsiteY4" fmla="*/ 851552 h 1707486"/>
                <a:gd name="connsiteX5" fmla="*/ 1453530 w 1829271"/>
                <a:gd name="connsiteY5" fmla="*/ 866792 h 1707486"/>
                <a:gd name="connsiteX6" fmla="*/ 1377330 w 1829271"/>
                <a:gd name="connsiteY6" fmla="*/ 821072 h 1707486"/>
                <a:gd name="connsiteX7" fmla="*/ 1598310 w 1829271"/>
                <a:gd name="connsiteY7" fmla="*/ 782972 h 1707486"/>
                <a:gd name="connsiteX8" fmla="*/ 1773570 w 1829271"/>
                <a:gd name="connsiteY8" fmla="*/ 630572 h 1707486"/>
                <a:gd name="connsiteX9" fmla="*/ 554370 w 1829271"/>
                <a:gd name="connsiteY9" fmla="*/ 20972 h 1707486"/>
                <a:gd name="connsiteX10" fmla="*/ 325770 w 1829271"/>
                <a:gd name="connsiteY10" fmla="*/ 188612 h 1707486"/>
                <a:gd name="connsiteX11" fmla="*/ 622950 w 1829271"/>
                <a:gd name="connsiteY11" fmla="*/ 653432 h 1707486"/>
                <a:gd name="connsiteX12" fmla="*/ 950610 w 1829271"/>
                <a:gd name="connsiteY12" fmla="*/ 790592 h 1707486"/>
                <a:gd name="connsiteX13" fmla="*/ 1240170 w 1829271"/>
                <a:gd name="connsiteY13" fmla="*/ 874412 h 1707486"/>
                <a:gd name="connsiteX14" fmla="*/ 1544970 w 1829271"/>
                <a:gd name="connsiteY14" fmla="*/ 1133492 h 1707486"/>
                <a:gd name="connsiteX15" fmla="*/ 1575450 w 1829271"/>
                <a:gd name="connsiteY15" fmla="*/ 1423052 h 1707486"/>
                <a:gd name="connsiteX16" fmla="*/ 1278270 w 1829271"/>
                <a:gd name="connsiteY16" fmla="*/ 1674512 h 1707486"/>
                <a:gd name="connsiteX17" fmla="*/ 812180 w 1829271"/>
                <a:gd name="connsiteY17" fmla="*/ 1636412 h 1707486"/>
                <a:gd name="connsiteX18" fmla="*/ 525160 w 1829271"/>
                <a:gd name="connsiteY18" fmla="*/ 1263032 h 1707486"/>
                <a:gd name="connsiteX19" fmla="*/ 485790 w 1829271"/>
                <a:gd name="connsiteY19" fmla="*/ 775352 h 1707486"/>
                <a:gd name="connsiteX20" fmla="*/ 371490 w 1829271"/>
                <a:gd name="connsiteY20" fmla="*/ 546752 h 1707486"/>
                <a:gd name="connsiteX21" fmla="*/ 180990 w 1829271"/>
                <a:gd name="connsiteY21" fmla="*/ 341012 h 1707486"/>
                <a:gd name="connsiteX22" fmla="*/ 0 w 1829271"/>
                <a:gd name="connsiteY22" fmla="*/ 937635 h 1707486"/>
                <a:gd name="connsiteX0" fmla="*/ 1255926 w 1648281"/>
                <a:gd name="connsiteY0" fmla="*/ 1677864 h 1707486"/>
                <a:gd name="connsiteX1" fmla="*/ 1280160 w 1648281"/>
                <a:gd name="connsiteY1" fmla="*/ 1628792 h 1707486"/>
                <a:gd name="connsiteX2" fmla="*/ 1440180 w 1648281"/>
                <a:gd name="connsiteY2" fmla="*/ 1278272 h 1707486"/>
                <a:gd name="connsiteX3" fmla="*/ 1219200 w 1648281"/>
                <a:gd name="connsiteY3" fmla="*/ 988712 h 1707486"/>
                <a:gd name="connsiteX4" fmla="*/ 1059180 w 1648281"/>
                <a:gd name="connsiteY4" fmla="*/ 851552 h 1707486"/>
                <a:gd name="connsiteX5" fmla="*/ 1272540 w 1648281"/>
                <a:gd name="connsiteY5" fmla="*/ 866792 h 1707486"/>
                <a:gd name="connsiteX6" fmla="*/ 1196340 w 1648281"/>
                <a:gd name="connsiteY6" fmla="*/ 821072 h 1707486"/>
                <a:gd name="connsiteX7" fmla="*/ 1417320 w 1648281"/>
                <a:gd name="connsiteY7" fmla="*/ 782972 h 1707486"/>
                <a:gd name="connsiteX8" fmla="*/ 1592580 w 1648281"/>
                <a:gd name="connsiteY8" fmla="*/ 630572 h 1707486"/>
                <a:gd name="connsiteX9" fmla="*/ 373380 w 1648281"/>
                <a:gd name="connsiteY9" fmla="*/ 20972 h 1707486"/>
                <a:gd name="connsiteX10" fmla="*/ 144780 w 1648281"/>
                <a:gd name="connsiteY10" fmla="*/ 188612 h 1707486"/>
                <a:gd name="connsiteX11" fmla="*/ 441960 w 1648281"/>
                <a:gd name="connsiteY11" fmla="*/ 653432 h 1707486"/>
                <a:gd name="connsiteX12" fmla="*/ 769620 w 1648281"/>
                <a:gd name="connsiteY12" fmla="*/ 790592 h 1707486"/>
                <a:gd name="connsiteX13" fmla="*/ 1059180 w 1648281"/>
                <a:gd name="connsiteY13" fmla="*/ 874412 h 1707486"/>
                <a:gd name="connsiteX14" fmla="*/ 1363980 w 1648281"/>
                <a:gd name="connsiteY14" fmla="*/ 1133492 h 1707486"/>
                <a:gd name="connsiteX15" fmla="*/ 1394460 w 1648281"/>
                <a:gd name="connsiteY15" fmla="*/ 1423052 h 1707486"/>
                <a:gd name="connsiteX16" fmla="*/ 1097280 w 1648281"/>
                <a:gd name="connsiteY16" fmla="*/ 1674512 h 1707486"/>
                <a:gd name="connsiteX17" fmla="*/ 631190 w 1648281"/>
                <a:gd name="connsiteY17" fmla="*/ 1636412 h 1707486"/>
                <a:gd name="connsiteX18" fmla="*/ 344170 w 1648281"/>
                <a:gd name="connsiteY18" fmla="*/ 1263032 h 1707486"/>
                <a:gd name="connsiteX19" fmla="*/ 304800 w 1648281"/>
                <a:gd name="connsiteY19" fmla="*/ 775352 h 1707486"/>
                <a:gd name="connsiteX20" fmla="*/ 190500 w 1648281"/>
                <a:gd name="connsiteY20" fmla="*/ 546752 h 1707486"/>
                <a:gd name="connsiteX21" fmla="*/ 0 w 1648281"/>
                <a:gd name="connsiteY21" fmla="*/ 341012 h 1707486"/>
                <a:gd name="connsiteX0" fmla="*/ 1280160 w 1648281"/>
                <a:gd name="connsiteY0" fmla="*/ 1628792 h 1696219"/>
                <a:gd name="connsiteX1" fmla="*/ 1440180 w 1648281"/>
                <a:gd name="connsiteY1" fmla="*/ 1278272 h 1696219"/>
                <a:gd name="connsiteX2" fmla="*/ 1219200 w 1648281"/>
                <a:gd name="connsiteY2" fmla="*/ 988712 h 1696219"/>
                <a:gd name="connsiteX3" fmla="*/ 1059180 w 1648281"/>
                <a:gd name="connsiteY3" fmla="*/ 851552 h 1696219"/>
                <a:gd name="connsiteX4" fmla="*/ 1272540 w 1648281"/>
                <a:gd name="connsiteY4" fmla="*/ 866792 h 1696219"/>
                <a:gd name="connsiteX5" fmla="*/ 1196340 w 1648281"/>
                <a:gd name="connsiteY5" fmla="*/ 821072 h 1696219"/>
                <a:gd name="connsiteX6" fmla="*/ 1417320 w 1648281"/>
                <a:gd name="connsiteY6" fmla="*/ 782972 h 1696219"/>
                <a:gd name="connsiteX7" fmla="*/ 1592580 w 1648281"/>
                <a:gd name="connsiteY7" fmla="*/ 630572 h 1696219"/>
                <a:gd name="connsiteX8" fmla="*/ 373380 w 1648281"/>
                <a:gd name="connsiteY8" fmla="*/ 20972 h 1696219"/>
                <a:gd name="connsiteX9" fmla="*/ 144780 w 1648281"/>
                <a:gd name="connsiteY9" fmla="*/ 188612 h 1696219"/>
                <a:gd name="connsiteX10" fmla="*/ 441960 w 1648281"/>
                <a:gd name="connsiteY10" fmla="*/ 653432 h 1696219"/>
                <a:gd name="connsiteX11" fmla="*/ 769620 w 1648281"/>
                <a:gd name="connsiteY11" fmla="*/ 790592 h 1696219"/>
                <a:gd name="connsiteX12" fmla="*/ 1059180 w 1648281"/>
                <a:gd name="connsiteY12" fmla="*/ 874412 h 1696219"/>
                <a:gd name="connsiteX13" fmla="*/ 1363980 w 1648281"/>
                <a:gd name="connsiteY13" fmla="*/ 1133492 h 1696219"/>
                <a:gd name="connsiteX14" fmla="*/ 1394460 w 1648281"/>
                <a:gd name="connsiteY14" fmla="*/ 1423052 h 1696219"/>
                <a:gd name="connsiteX15" fmla="*/ 1097280 w 1648281"/>
                <a:gd name="connsiteY15" fmla="*/ 1674512 h 1696219"/>
                <a:gd name="connsiteX16" fmla="*/ 631190 w 1648281"/>
                <a:gd name="connsiteY16" fmla="*/ 1636412 h 1696219"/>
                <a:gd name="connsiteX17" fmla="*/ 344170 w 1648281"/>
                <a:gd name="connsiteY17" fmla="*/ 1263032 h 1696219"/>
                <a:gd name="connsiteX18" fmla="*/ 304800 w 1648281"/>
                <a:gd name="connsiteY18" fmla="*/ 775352 h 1696219"/>
                <a:gd name="connsiteX19" fmla="*/ 190500 w 1648281"/>
                <a:gd name="connsiteY19" fmla="*/ 546752 h 1696219"/>
                <a:gd name="connsiteX20" fmla="*/ 0 w 1648281"/>
                <a:gd name="connsiteY20" fmla="*/ 341012 h 1696219"/>
                <a:gd name="connsiteX0" fmla="*/ 1440180 w 1648281"/>
                <a:gd name="connsiteY0" fmla="*/ 1278272 h 1696219"/>
                <a:gd name="connsiteX1" fmla="*/ 1219200 w 1648281"/>
                <a:gd name="connsiteY1" fmla="*/ 988712 h 1696219"/>
                <a:gd name="connsiteX2" fmla="*/ 1059180 w 1648281"/>
                <a:gd name="connsiteY2" fmla="*/ 851552 h 1696219"/>
                <a:gd name="connsiteX3" fmla="*/ 1272540 w 1648281"/>
                <a:gd name="connsiteY3" fmla="*/ 866792 h 1696219"/>
                <a:gd name="connsiteX4" fmla="*/ 1196340 w 1648281"/>
                <a:gd name="connsiteY4" fmla="*/ 821072 h 1696219"/>
                <a:gd name="connsiteX5" fmla="*/ 1417320 w 1648281"/>
                <a:gd name="connsiteY5" fmla="*/ 782972 h 1696219"/>
                <a:gd name="connsiteX6" fmla="*/ 1592580 w 1648281"/>
                <a:gd name="connsiteY6" fmla="*/ 630572 h 1696219"/>
                <a:gd name="connsiteX7" fmla="*/ 373380 w 1648281"/>
                <a:gd name="connsiteY7" fmla="*/ 20972 h 1696219"/>
                <a:gd name="connsiteX8" fmla="*/ 144780 w 1648281"/>
                <a:gd name="connsiteY8" fmla="*/ 188612 h 1696219"/>
                <a:gd name="connsiteX9" fmla="*/ 441960 w 1648281"/>
                <a:gd name="connsiteY9" fmla="*/ 653432 h 1696219"/>
                <a:gd name="connsiteX10" fmla="*/ 769620 w 1648281"/>
                <a:gd name="connsiteY10" fmla="*/ 790592 h 1696219"/>
                <a:gd name="connsiteX11" fmla="*/ 1059180 w 1648281"/>
                <a:gd name="connsiteY11" fmla="*/ 874412 h 1696219"/>
                <a:gd name="connsiteX12" fmla="*/ 1363980 w 1648281"/>
                <a:gd name="connsiteY12" fmla="*/ 1133492 h 1696219"/>
                <a:gd name="connsiteX13" fmla="*/ 1394460 w 1648281"/>
                <a:gd name="connsiteY13" fmla="*/ 1423052 h 1696219"/>
                <a:gd name="connsiteX14" fmla="*/ 1097280 w 1648281"/>
                <a:gd name="connsiteY14" fmla="*/ 1674512 h 1696219"/>
                <a:gd name="connsiteX15" fmla="*/ 631190 w 1648281"/>
                <a:gd name="connsiteY15" fmla="*/ 1636412 h 1696219"/>
                <a:gd name="connsiteX16" fmla="*/ 344170 w 1648281"/>
                <a:gd name="connsiteY16" fmla="*/ 1263032 h 1696219"/>
                <a:gd name="connsiteX17" fmla="*/ 304800 w 1648281"/>
                <a:gd name="connsiteY17" fmla="*/ 775352 h 1696219"/>
                <a:gd name="connsiteX18" fmla="*/ 190500 w 1648281"/>
                <a:gd name="connsiteY18" fmla="*/ 546752 h 1696219"/>
                <a:gd name="connsiteX19" fmla="*/ 0 w 1648281"/>
                <a:gd name="connsiteY19" fmla="*/ 341012 h 1696219"/>
                <a:gd name="connsiteX0" fmla="*/ 1219200 w 1648281"/>
                <a:gd name="connsiteY0" fmla="*/ 988712 h 1696219"/>
                <a:gd name="connsiteX1" fmla="*/ 1059180 w 1648281"/>
                <a:gd name="connsiteY1" fmla="*/ 851552 h 1696219"/>
                <a:gd name="connsiteX2" fmla="*/ 1272540 w 1648281"/>
                <a:gd name="connsiteY2" fmla="*/ 866792 h 1696219"/>
                <a:gd name="connsiteX3" fmla="*/ 1196340 w 1648281"/>
                <a:gd name="connsiteY3" fmla="*/ 821072 h 1696219"/>
                <a:gd name="connsiteX4" fmla="*/ 1417320 w 1648281"/>
                <a:gd name="connsiteY4" fmla="*/ 782972 h 1696219"/>
                <a:gd name="connsiteX5" fmla="*/ 1592580 w 1648281"/>
                <a:gd name="connsiteY5" fmla="*/ 630572 h 1696219"/>
                <a:gd name="connsiteX6" fmla="*/ 373380 w 1648281"/>
                <a:gd name="connsiteY6" fmla="*/ 20972 h 1696219"/>
                <a:gd name="connsiteX7" fmla="*/ 144780 w 1648281"/>
                <a:gd name="connsiteY7" fmla="*/ 188612 h 1696219"/>
                <a:gd name="connsiteX8" fmla="*/ 441960 w 1648281"/>
                <a:gd name="connsiteY8" fmla="*/ 653432 h 1696219"/>
                <a:gd name="connsiteX9" fmla="*/ 769620 w 1648281"/>
                <a:gd name="connsiteY9" fmla="*/ 790592 h 1696219"/>
                <a:gd name="connsiteX10" fmla="*/ 1059180 w 1648281"/>
                <a:gd name="connsiteY10" fmla="*/ 874412 h 1696219"/>
                <a:gd name="connsiteX11" fmla="*/ 1363980 w 1648281"/>
                <a:gd name="connsiteY11" fmla="*/ 1133492 h 1696219"/>
                <a:gd name="connsiteX12" fmla="*/ 1394460 w 1648281"/>
                <a:gd name="connsiteY12" fmla="*/ 1423052 h 1696219"/>
                <a:gd name="connsiteX13" fmla="*/ 1097280 w 1648281"/>
                <a:gd name="connsiteY13" fmla="*/ 1674512 h 1696219"/>
                <a:gd name="connsiteX14" fmla="*/ 631190 w 1648281"/>
                <a:gd name="connsiteY14" fmla="*/ 1636412 h 1696219"/>
                <a:gd name="connsiteX15" fmla="*/ 344170 w 1648281"/>
                <a:gd name="connsiteY15" fmla="*/ 1263032 h 1696219"/>
                <a:gd name="connsiteX16" fmla="*/ 304800 w 1648281"/>
                <a:gd name="connsiteY16" fmla="*/ 775352 h 1696219"/>
                <a:gd name="connsiteX17" fmla="*/ 190500 w 1648281"/>
                <a:gd name="connsiteY17" fmla="*/ 546752 h 1696219"/>
                <a:gd name="connsiteX18" fmla="*/ 0 w 1648281"/>
                <a:gd name="connsiteY18" fmla="*/ 341012 h 1696219"/>
                <a:gd name="connsiteX0" fmla="*/ 1219200 w 1648281"/>
                <a:gd name="connsiteY0" fmla="*/ 988712 h 1696219"/>
                <a:gd name="connsiteX1" fmla="*/ 1272540 w 1648281"/>
                <a:gd name="connsiteY1" fmla="*/ 866792 h 1696219"/>
                <a:gd name="connsiteX2" fmla="*/ 1196340 w 1648281"/>
                <a:gd name="connsiteY2" fmla="*/ 821072 h 1696219"/>
                <a:gd name="connsiteX3" fmla="*/ 1417320 w 1648281"/>
                <a:gd name="connsiteY3" fmla="*/ 782972 h 1696219"/>
                <a:gd name="connsiteX4" fmla="*/ 1592580 w 1648281"/>
                <a:gd name="connsiteY4" fmla="*/ 630572 h 1696219"/>
                <a:gd name="connsiteX5" fmla="*/ 373380 w 1648281"/>
                <a:gd name="connsiteY5" fmla="*/ 20972 h 1696219"/>
                <a:gd name="connsiteX6" fmla="*/ 144780 w 1648281"/>
                <a:gd name="connsiteY6" fmla="*/ 188612 h 1696219"/>
                <a:gd name="connsiteX7" fmla="*/ 441960 w 1648281"/>
                <a:gd name="connsiteY7" fmla="*/ 653432 h 1696219"/>
                <a:gd name="connsiteX8" fmla="*/ 769620 w 1648281"/>
                <a:gd name="connsiteY8" fmla="*/ 790592 h 1696219"/>
                <a:gd name="connsiteX9" fmla="*/ 1059180 w 1648281"/>
                <a:gd name="connsiteY9" fmla="*/ 874412 h 1696219"/>
                <a:gd name="connsiteX10" fmla="*/ 1363980 w 1648281"/>
                <a:gd name="connsiteY10" fmla="*/ 1133492 h 1696219"/>
                <a:gd name="connsiteX11" fmla="*/ 1394460 w 1648281"/>
                <a:gd name="connsiteY11" fmla="*/ 1423052 h 1696219"/>
                <a:gd name="connsiteX12" fmla="*/ 1097280 w 1648281"/>
                <a:gd name="connsiteY12" fmla="*/ 1674512 h 1696219"/>
                <a:gd name="connsiteX13" fmla="*/ 631190 w 1648281"/>
                <a:gd name="connsiteY13" fmla="*/ 1636412 h 1696219"/>
                <a:gd name="connsiteX14" fmla="*/ 344170 w 1648281"/>
                <a:gd name="connsiteY14" fmla="*/ 1263032 h 1696219"/>
                <a:gd name="connsiteX15" fmla="*/ 304800 w 1648281"/>
                <a:gd name="connsiteY15" fmla="*/ 775352 h 1696219"/>
                <a:gd name="connsiteX16" fmla="*/ 190500 w 1648281"/>
                <a:gd name="connsiteY16" fmla="*/ 546752 h 1696219"/>
                <a:gd name="connsiteX17" fmla="*/ 0 w 1648281"/>
                <a:gd name="connsiteY17" fmla="*/ 341012 h 1696219"/>
                <a:gd name="connsiteX0" fmla="*/ 1219200 w 1648281"/>
                <a:gd name="connsiteY0" fmla="*/ 988712 h 1696219"/>
                <a:gd name="connsiteX1" fmla="*/ 1196340 w 1648281"/>
                <a:gd name="connsiteY1" fmla="*/ 821072 h 1696219"/>
                <a:gd name="connsiteX2" fmla="*/ 1417320 w 1648281"/>
                <a:gd name="connsiteY2" fmla="*/ 782972 h 1696219"/>
                <a:gd name="connsiteX3" fmla="*/ 1592580 w 1648281"/>
                <a:gd name="connsiteY3" fmla="*/ 630572 h 1696219"/>
                <a:gd name="connsiteX4" fmla="*/ 373380 w 1648281"/>
                <a:gd name="connsiteY4" fmla="*/ 20972 h 1696219"/>
                <a:gd name="connsiteX5" fmla="*/ 144780 w 1648281"/>
                <a:gd name="connsiteY5" fmla="*/ 188612 h 1696219"/>
                <a:gd name="connsiteX6" fmla="*/ 441960 w 1648281"/>
                <a:gd name="connsiteY6" fmla="*/ 653432 h 1696219"/>
                <a:gd name="connsiteX7" fmla="*/ 769620 w 1648281"/>
                <a:gd name="connsiteY7" fmla="*/ 790592 h 1696219"/>
                <a:gd name="connsiteX8" fmla="*/ 1059180 w 1648281"/>
                <a:gd name="connsiteY8" fmla="*/ 874412 h 1696219"/>
                <a:gd name="connsiteX9" fmla="*/ 1363980 w 1648281"/>
                <a:gd name="connsiteY9" fmla="*/ 1133492 h 1696219"/>
                <a:gd name="connsiteX10" fmla="*/ 1394460 w 1648281"/>
                <a:gd name="connsiteY10" fmla="*/ 1423052 h 1696219"/>
                <a:gd name="connsiteX11" fmla="*/ 1097280 w 1648281"/>
                <a:gd name="connsiteY11" fmla="*/ 1674512 h 1696219"/>
                <a:gd name="connsiteX12" fmla="*/ 631190 w 1648281"/>
                <a:gd name="connsiteY12" fmla="*/ 1636412 h 1696219"/>
                <a:gd name="connsiteX13" fmla="*/ 344170 w 1648281"/>
                <a:gd name="connsiteY13" fmla="*/ 1263032 h 1696219"/>
                <a:gd name="connsiteX14" fmla="*/ 304800 w 1648281"/>
                <a:gd name="connsiteY14" fmla="*/ 775352 h 1696219"/>
                <a:gd name="connsiteX15" fmla="*/ 190500 w 1648281"/>
                <a:gd name="connsiteY15" fmla="*/ 546752 h 1696219"/>
                <a:gd name="connsiteX16" fmla="*/ 0 w 1648281"/>
                <a:gd name="connsiteY16" fmla="*/ 341012 h 1696219"/>
                <a:gd name="connsiteX0" fmla="*/ 1219200 w 1647822"/>
                <a:gd name="connsiteY0" fmla="*/ 988712 h 1696219"/>
                <a:gd name="connsiteX1" fmla="*/ 1417320 w 1647822"/>
                <a:gd name="connsiteY1" fmla="*/ 782972 h 1696219"/>
                <a:gd name="connsiteX2" fmla="*/ 1592580 w 1647822"/>
                <a:gd name="connsiteY2" fmla="*/ 630572 h 1696219"/>
                <a:gd name="connsiteX3" fmla="*/ 373380 w 1647822"/>
                <a:gd name="connsiteY3" fmla="*/ 20972 h 1696219"/>
                <a:gd name="connsiteX4" fmla="*/ 144780 w 1647822"/>
                <a:gd name="connsiteY4" fmla="*/ 188612 h 1696219"/>
                <a:gd name="connsiteX5" fmla="*/ 441960 w 1647822"/>
                <a:gd name="connsiteY5" fmla="*/ 653432 h 1696219"/>
                <a:gd name="connsiteX6" fmla="*/ 769620 w 1647822"/>
                <a:gd name="connsiteY6" fmla="*/ 790592 h 1696219"/>
                <a:gd name="connsiteX7" fmla="*/ 1059180 w 1647822"/>
                <a:gd name="connsiteY7" fmla="*/ 874412 h 1696219"/>
                <a:gd name="connsiteX8" fmla="*/ 1363980 w 1647822"/>
                <a:gd name="connsiteY8" fmla="*/ 1133492 h 1696219"/>
                <a:gd name="connsiteX9" fmla="*/ 1394460 w 1647822"/>
                <a:gd name="connsiteY9" fmla="*/ 1423052 h 1696219"/>
                <a:gd name="connsiteX10" fmla="*/ 1097280 w 1647822"/>
                <a:gd name="connsiteY10" fmla="*/ 1674512 h 1696219"/>
                <a:gd name="connsiteX11" fmla="*/ 631190 w 1647822"/>
                <a:gd name="connsiteY11" fmla="*/ 1636412 h 1696219"/>
                <a:gd name="connsiteX12" fmla="*/ 344170 w 1647822"/>
                <a:gd name="connsiteY12" fmla="*/ 1263032 h 1696219"/>
                <a:gd name="connsiteX13" fmla="*/ 304800 w 1647822"/>
                <a:gd name="connsiteY13" fmla="*/ 775352 h 1696219"/>
                <a:gd name="connsiteX14" fmla="*/ 190500 w 1647822"/>
                <a:gd name="connsiteY14" fmla="*/ 546752 h 1696219"/>
                <a:gd name="connsiteX15" fmla="*/ 0 w 1647822"/>
                <a:gd name="connsiteY15" fmla="*/ 341012 h 1696219"/>
                <a:gd name="connsiteX0" fmla="*/ 1417320 w 1647822"/>
                <a:gd name="connsiteY0" fmla="*/ 782972 h 1696219"/>
                <a:gd name="connsiteX1" fmla="*/ 1592580 w 1647822"/>
                <a:gd name="connsiteY1" fmla="*/ 630572 h 1696219"/>
                <a:gd name="connsiteX2" fmla="*/ 373380 w 1647822"/>
                <a:gd name="connsiteY2" fmla="*/ 20972 h 1696219"/>
                <a:gd name="connsiteX3" fmla="*/ 144780 w 1647822"/>
                <a:gd name="connsiteY3" fmla="*/ 188612 h 1696219"/>
                <a:gd name="connsiteX4" fmla="*/ 441960 w 1647822"/>
                <a:gd name="connsiteY4" fmla="*/ 653432 h 1696219"/>
                <a:gd name="connsiteX5" fmla="*/ 769620 w 1647822"/>
                <a:gd name="connsiteY5" fmla="*/ 790592 h 1696219"/>
                <a:gd name="connsiteX6" fmla="*/ 1059180 w 1647822"/>
                <a:gd name="connsiteY6" fmla="*/ 874412 h 1696219"/>
                <a:gd name="connsiteX7" fmla="*/ 1363980 w 1647822"/>
                <a:gd name="connsiteY7" fmla="*/ 1133492 h 1696219"/>
                <a:gd name="connsiteX8" fmla="*/ 1394460 w 1647822"/>
                <a:gd name="connsiteY8" fmla="*/ 1423052 h 1696219"/>
                <a:gd name="connsiteX9" fmla="*/ 1097280 w 1647822"/>
                <a:gd name="connsiteY9" fmla="*/ 1674512 h 1696219"/>
                <a:gd name="connsiteX10" fmla="*/ 631190 w 1647822"/>
                <a:gd name="connsiteY10" fmla="*/ 1636412 h 1696219"/>
                <a:gd name="connsiteX11" fmla="*/ 344170 w 1647822"/>
                <a:gd name="connsiteY11" fmla="*/ 1263032 h 1696219"/>
                <a:gd name="connsiteX12" fmla="*/ 304800 w 1647822"/>
                <a:gd name="connsiteY12" fmla="*/ 775352 h 1696219"/>
                <a:gd name="connsiteX13" fmla="*/ 190500 w 1647822"/>
                <a:gd name="connsiteY13" fmla="*/ 546752 h 1696219"/>
                <a:gd name="connsiteX14" fmla="*/ 0 w 1647822"/>
                <a:gd name="connsiteY14" fmla="*/ 341012 h 1696219"/>
                <a:gd name="connsiteX0" fmla="*/ 1592580 w 1592580"/>
                <a:gd name="connsiteY0" fmla="*/ 630572 h 1696219"/>
                <a:gd name="connsiteX1" fmla="*/ 373380 w 1592580"/>
                <a:gd name="connsiteY1" fmla="*/ 20972 h 1696219"/>
                <a:gd name="connsiteX2" fmla="*/ 144780 w 1592580"/>
                <a:gd name="connsiteY2" fmla="*/ 188612 h 1696219"/>
                <a:gd name="connsiteX3" fmla="*/ 441960 w 1592580"/>
                <a:gd name="connsiteY3" fmla="*/ 653432 h 1696219"/>
                <a:gd name="connsiteX4" fmla="*/ 769620 w 1592580"/>
                <a:gd name="connsiteY4" fmla="*/ 790592 h 1696219"/>
                <a:gd name="connsiteX5" fmla="*/ 1059180 w 1592580"/>
                <a:gd name="connsiteY5" fmla="*/ 874412 h 1696219"/>
                <a:gd name="connsiteX6" fmla="*/ 1363980 w 1592580"/>
                <a:gd name="connsiteY6" fmla="*/ 1133492 h 1696219"/>
                <a:gd name="connsiteX7" fmla="*/ 1394460 w 1592580"/>
                <a:gd name="connsiteY7" fmla="*/ 1423052 h 1696219"/>
                <a:gd name="connsiteX8" fmla="*/ 1097280 w 1592580"/>
                <a:gd name="connsiteY8" fmla="*/ 1674512 h 1696219"/>
                <a:gd name="connsiteX9" fmla="*/ 631190 w 1592580"/>
                <a:gd name="connsiteY9" fmla="*/ 1636412 h 1696219"/>
                <a:gd name="connsiteX10" fmla="*/ 344170 w 1592580"/>
                <a:gd name="connsiteY10" fmla="*/ 1263032 h 1696219"/>
                <a:gd name="connsiteX11" fmla="*/ 304800 w 1592580"/>
                <a:gd name="connsiteY11" fmla="*/ 775352 h 1696219"/>
                <a:gd name="connsiteX12" fmla="*/ 190500 w 1592580"/>
                <a:gd name="connsiteY12" fmla="*/ 546752 h 1696219"/>
                <a:gd name="connsiteX13" fmla="*/ 0 w 1592580"/>
                <a:gd name="connsiteY13" fmla="*/ 341012 h 1696219"/>
                <a:gd name="connsiteX0" fmla="*/ 1592580 w 1661417"/>
                <a:gd name="connsiteY0" fmla="*/ 630081 h 1695728"/>
                <a:gd name="connsiteX1" fmla="*/ 1564353 w 1661417"/>
                <a:gd name="connsiteY1" fmla="*/ 622366 h 1695728"/>
                <a:gd name="connsiteX2" fmla="*/ 373380 w 1661417"/>
                <a:gd name="connsiteY2" fmla="*/ 20481 h 1695728"/>
                <a:gd name="connsiteX3" fmla="*/ 144780 w 1661417"/>
                <a:gd name="connsiteY3" fmla="*/ 188121 h 1695728"/>
                <a:gd name="connsiteX4" fmla="*/ 441960 w 1661417"/>
                <a:gd name="connsiteY4" fmla="*/ 652941 h 1695728"/>
                <a:gd name="connsiteX5" fmla="*/ 769620 w 1661417"/>
                <a:gd name="connsiteY5" fmla="*/ 790101 h 1695728"/>
                <a:gd name="connsiteX6" fmla="*/ 1059180 w 1661417"/>
                <a:gd name="connsiteY6" fmla="*/ 873921 h 1695728"/>
                <a:gd name="connsiteX7" fmla="*/ 1363980 w 1661417"/>
                <a:gd name="connsiteY7" fmla="*/ 1133001 h 1695728"/>
                <a:gd name="connsiteX8" fmla="*/ 1394460 w 1661417"/>
                <a:gd name="connsiteY8" fmla="*/ 1422561 h 1695728"/>
                <a:gd name="connsiteX9" fmla="*/ 1097280 w 1661417"/>
                <a:gd name="connsiteY9" fmla="*/ 1674021 h 1695728"/>
                <a:gd name="connsiteX10" fmla="*/ 631190 w 1661417"/>
                <a:gd name="connsiteY10" fmla="*/ 1635921 h 1695728"/>
                <a:gd name="connsiteX11" fmla="*/ 344170 w 1661417"/>
                <a:gd name="connsiteY11" fmla="*/ 1262541 h 1695728"/>
                <a:gd name="connsiteX12" fmla="*/ 304800 w 1661417"/>
                <a:gd name="connsiteY12" fmla="*/ 774861 h 1695728"/>
                <a:gd name="connsiteX13" fmla="*/ 190500 w 1661417"/>
                <a:gd name="connsiteY13" fmla="*/ 546261 h 1695728"/>
                <a:gd name="connsiteX14" fmla="*/ 0 w 1661417"/>
                <a:gd name="connsiteY14" fmla="*/ 340521 h 1695728"/>
                <a:gd name="connsiteX0" fmla="*/ 1564353 w 1564353"/>
                <a:gd name="connsiteY0" fmla="*/ 622366 h 1695728"/>
                <a:gd name="connsiteX1" fmla="*/ 373380 w 1564353"/>
                <a:gd name="connsiteY1" fmla="*/ 20481 h 1695728"/>
                <a:gd name="connsiteX2" fmla="*/ 144780 w 1564353"/>
                <a:gd name="connsiteY2" fmla="*/ 188121 h 1695728"/>
                <a:gd name="connsiteX3" fmla="*/ 441960 w 1564353"/>
                <a:gd name="connsiteY3" fmla="*/ 652941 h 1695728"/>
                <a:gd name="connsiteX4" fmla="*/ 769620 w 1564353"/>
                <a:gd name="connsiteY4" fmla="*/ 790101 h 1695728"/>
                <a:gd name="connsiteX5" fmla="*/ 1059180 w 1564353"/>
                <a:gd name="connsiteY5" fmla="*/ 873921 h 1695728"/>
                <a:gd name="connsiteX6" fmla="*/ 1363980 w 1564353"/>
                <a:gd name="connsiteY6" fmla="*/ 1133001 h 1695728"/>
                <a:gd name="connsiteX7" fmla="*/ 1394460 w 1564353"/>
                <a:gd name="connsiteY7" fmla="*/ 1422561 h 1695728"/>
                <a:gd name="connsiteX8" fmla="*/ 1097280 w 1564353"/>
                <a:gd name="connsiteY8" fmla="*/ 1674021 h 1695728"/>
                <a:gd name="connsiteX9" fmla="*/ 631190 w 1564353"/>
                <a:gd name="connsiteY9" fmla="*/ 1635921 h 1695728"/>
                <a:gd name="connsiteX10" fmla="*/ 344170 w 1564353"/>
                <a:gd name="connsiteY10" fmla="*/ 1262541 h 1695728"/>
                <a:gd name="connsiteX11" fmla="*/ 304800 w 1564353"/>
                <a:gd name="connsiteY11" fmla="*/ 774861 h 1695728"/>
                <a:gd name="connsiteX12" fmla="*/ 190500 w 1564353"/>
                <a:gd name="connsiteY12" fmla="*/ 546261 h 1695728"/>
                <a:gd name="connsiteX13" fmla="*/ 0 w 1564353"/>
                <a:gd name="connsiteY13" fmla="*/ 340521 h 1695728"/>
                <a:gd name="connsiteX0" fmla="*/ 373380 w 1419088"/>
                <a:gd name="connsiteY0" fmla="*/ 20481 h 1695728"/>
                <a:gd name="connsiteX1" fmla="*/ 144780 w 1419088"/>
                <a:gd name="connsiteY1" fmla="*/ 188121 h 1695728"/>
                <a:gd name="connsiteX2" fmla="*/ 441960 w 1419088"/>
                <a:gd name="connsiteY2" fmla="*/ 652941 h 1695728"/>
                <a:gd name="connsiteX3" fmla="*/ 769620 w 1419088"/>
                <a:gd name="connsiteY3" fmla="*/ 790101 h 1695728"/>
                <a:gd name="connsiteX4" fmla="*/ 1059180 w 1419088"/>
                <a:gd name="connsiteY4" fmla="*/ 873921 h 1695728"/>
                <a:gd name="connsiteX5" fmla="*/ 1363980 w 1419088"/>
                <a:gd name="connsiteY5" fmla="*/ 1133001 h 1695728"/>
                <a:gd name="connsiteX6" fmla="*/ 1394460 w 1419088"/>
                <a:gd name="connsiteY6" fmla="*/ 1422561 h 1695728"/>
                <a:gd name="connsiteX7" fmla="*/ 1097280 w 1419088"/>
                <a:gd name="connsiteY7" fmla="*/ 1674021 h 1695728"/>
                <a:gd name="connsiteX8" fmla="*/ 631190 w 1419088"/>
                <a:gd name="connsiteY8" fmla="*/ 1635921 h 1695728"/>
                <a:gd name="connsiteX9" fmla="*/ 344170 w 1419088"/>
                <a:gd name="connsiteY9" fmla="*/ 1262541 h 1695728"/>
                <a:gd name="connsiteX10" fmla="*/ 304800 w 1419088"/>
                <a:gd name="connsiteY10" fmla="*/ 774861 h 1695728"/>
                <a:gd name="connsiteX11" fmla="*/ 190500 w 1419088"/>
                <a:gd name="connsiteY11" fmla="*/ 546261 h 1695728"/>
                <a:gd name="connsiteX12" fmla="*/ 0 w 1419088"/>
                <a:gd name="connsiteY12" fmla="*/ 340521 h 1695728"/>
                <a:gd name="connsiteX0" fmla="*/ 144780 w 1419088"/>
                <a:gd name="connsiteY0" fmla="*/ 0 h 1507607"/>
                <a:gd name="connsiteX1" fmla="*/ 441960 w 1419088"/>
                <a:gd name="connsiteY1" fmla="*/ 464820 h 1507607"/>
                <a:gd name="connsiteX2" fmla="*/ 769620 w 1419088"/>
                <a:gd name="connsiteY2" fmla="*/ 601980 h 1507607"/>
                <a:gd name="connsiteX3" fmla="*/ 1059180 w 1419088"/>
                <a:gd name="connsiteY3" fmla="*/ 685800 h 1507607"/>
                <a:gd name="connsiteX4" fmla="*/ 1363980 w 1419088"/>
                <a:gd name="connsiteY4" fmla="*/ 944880 h 1507607"/>
                <a:gd name="connsiteX5" fmla="*/ 1394460 w 1419088"/>
                <a:gd name="connsiteY5" fmla="*/ 1234440 h 1507607"/>
                <a:gd name="connsiteX6" fmla="*/ 1097280 w 1419088"/>
                <a:gd name="connsiteY6" fmla="*/ 1485900 h 1507607"/>
                <a:gd name="connsiteX7" fmla="*/ 631190 w 1419088"/>
                <a:gd name="connsiteY7" fmla="*/ 1447800 h 1507607"/>
                <a:gd name="connsiteX8" fmla="*/ 344170 w 1419088"/>
                <a:gd name="connsiteY8" fmla="*/ 1074420 h 1507607"/>
                <a:gd name="connsiteX9" fmla="*/ 304800 w 1419088"/>
                <a:gd name="connsiteY9" fmla="*/ 586740 h 1507607"/>
                <a:gd name="connsiteX10" fmla="*/ 190500 w 1419088"/>
                <a:gd name="connsiteY10" fmla="*/ 358140 h 1507607"/>
                <a:gd name="connsiteX11" fmla="*/ 0 w 1419088"/>
                <a:gd name="connsiteY11" fmla="*/ 152400 h 150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9088" h="1507607">
                  <a:moveTo>
                    <a:pt x="144780" y="0"/>
                  </a:moveTo>
                  <a:cubicBezTo>
                    <a:pt x="156210" y="105410"/>
                    <a:pt x="337820" y="364490"/>
                    <a:pt x="441960" y="464820"/>
                  </a:cubicBezTo>
                  <a:cubicBezTo>
                    <a:pt x="546100" y="565150"/>
                    <a:pt x="666750" y="565150"/>
                    <a:pt x="769620" y="601980"/>
                  </a:cubicBezTo>
                  <a:cubicBezTo>
                    <a:pt x="872490" y="638810"/>
                    <a:pt x="960120" y="628650"/>
                    <a:pt x="1059180" y="685800"/>
                  </a:cubicBezTo>
                  <a:cubicBezTo>
                    <a:pt x="1158240" y="742950"/>
                    <a:pt x="1308100" y="853440"/>
                    <a:pt x="1363980" y="944880"/>
                  </a:cubicBezTo>
                  <a:cubicBezTo>
                    <a:pt x="1419860" y="1036320"/>
                    <a:pt x="1438910" y="1144270"/>
                    <a:pt x="1394460" y="1234440"/>
                  </a:cubicBezTo>
                  <a:cubicBezTo>
                    <a:pt x="1350010" y="1324610"/>
                    <a:pt x="1224492" y="1450340"/>
                    <a:pt x="1097280" y="1485900"/>
                  </a:cubicBezTo>
                  <a:cubicBezTo>
                    <a:pt x="970068" y="1521460"/>
                    <a:pt x="756708" y="1516380"/>
                    <a:pt x="631190" y="1447800"/>
                  </a:cubicBezTo>
                  <a:cubicBezTo>
                    <a:pt x="505672" y="1379220"/>
                    <a:pt x="398568" y="1217930"/>
                    <a:pt x="344170" y="1074420"/>
                  </a:cubicBezTo>
                  <a:cubicBezTo>
                    <a:pt x="289772" y="930910"/>
                    <a:pt x="330412" y="706120"/>
                    <a:pt x="304800" y="586740"/>
                  </a:cubicBezTo>
                  <a:cubicBezTo>
                    <a:pt x="279188" y="467360"/>
                    <a:pt x="241300" y="430530"/>
                    <a:pt x="190500" y="358140"/>
                  </a:cubicBezTo>
                  <a:cubicBezTo>
                    <a:pt x="139700" y="285750"/>
                    <a:pt x="61915" y="87253"/>
                    <a:pt x="0" y="152400"/>
                  </a:cubicBezTo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73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639315" y="2204428"/>
              <a:ext cx="1125234" cy="1209140"/>
            </a:xfrm>
            <a:custGeom>
              <a:avLst/>
              <a:gdLst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100865 w 5799230"/>
                <a:gd name="connsiteY7" fmla="*/ 1676400 h 4099667"/>
                <a:gd name="connsiteX8" fmla="*/ 1994185 w 5799230"/>
                <a:gd name="connsiteY8" fmla="*/ 1143000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264445 w 5799230"/>
                <a:gd name="connsiteY39" fmla="*/ 215646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1994185 w 5799230"/>
                <a:gd name="connsiteY8" fmla="*/ 1143000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264445 w 5799230"/>
                <a:gd name="connsiteY39" fmla="*/ 215646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264445 w 5799230"/>
                <a:gd name="connsiteY39" fmla="*/ 215646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544605 w 5799230"/>
                <a:gd name="connsiteY13" fmla="*/ 1889760 h 4099667"/>
                <a:gd name="connsiteX14" fmla="*/ 1491265 w 5799230"/>
                <a:gd name="connsiteY14" fmla="*/ 2110740 h 4099667"/>
                <a:gd name="connsiteX15" fmla="*/ 1171225 w 5799230"/>
                <a:gd name="connsiteY15" fmla="*/ 2316480 h 4099667"/>
                <a:gd name="connsiteX16" fmla="*/ 874045 w 5799230"/>
                <a:gd name="connsiteY16" fmla="*/ 2331720 h 4099667"/>
                <a:gd name="connsiteX17" fmla="*/ 538765 w 5799230"/>
                <a:gd name="connsiteY17" fmla="*/ 2202180 h 4099667"/>
                <a:gd name="connsiteX18" fmla="*/ 538765 w 5799230"/>
                <a:gd name="connsiteY18" fmla="*/ 1790700 h 4099667"/>
                <a:gd name="connsiteX19" fmla="*/ 904525 w 5799230"/>
                <a:gd name="connsiteY19" fmla="*/ 1501140 h 4099667"/>
                <a:gd name="connsiteX20" fmla="*/ 1201705 w 5799230"/>
                <a:gd name="connsiteY20" fmla="*/ 1432560 h 4099667"/>
                <a:gd name="connsiteX21" fmla="*/ 1460785 w 5799230"/>
                <a:gd name="connsiteY21" fmla="*/ 1295400 h 4099667"/>
                <a:gd name="connsiteX22" fmla="*/ 1719865 w 5799230"/>
                <a:gd name="connsiteY22" fmla="*/ 922020 h 4099667"/>
                <a:gd name="connsiteX23" fmla="*/ 1796065 w 5799230"/>
                <a:gd name="connsiteY23" fmla="*/ 807720 h 4099667"/>
                <a:gd name="connsiteX24" fmla="*/ 1498885 w 5799230"/>
                <a:gd name="connsiteY24" fmla="*/ 655320 h 4099667"/>
                <a:gd name="connsiteX25" fmla="*/ 1018825 w 5799230"/>
                <a:gd name="connsiteY25" fmla="*/ 579120 h 4099667"/>
                <a:gd name="connsiteX26" fmla="*/ 424465 w 5799230"/>
                <a:gd name="connsiteY26" fmla="*/ 800100 h 4099667"/>
                <a:gd name="connsiteX27" fmla="*/ 310165 w 5799230"/>
                <a:gd name="connsiteY27" fmla="*/ 1272540 h 4099667"/>
                <a:gd name="connsiteX28" fmla="*/ 462565 w 5799230"/>
                <a:gd name="connsiteY28" fmla="*/ 1440180 h 4099667"/>
                <a:gd name="connsiteX29" fmla="*/ 729265 w 5799230"/>
                <a:gd name="connsiteY29" fmla="*/ 1348740 h 4099667"/>
                <a:gd name="connsiteX30" fmla="*/ 630205 w 5799230"/>
                <a:gd name="connsiteY30" fmla="*/ 1493520 h 4099667"/>
                <a:gd name="connsiteX31" fmla="*/ 835945 w 5799230"/>
                <a:gd name="connsiteY31" fmla="*/ 1485900 h 4099667"/>
                <a:gd name="connsiteX32" fmla="*/ 645445 w 5799230"/>
                <a:gd name="connsiteY32" fmla="*/ 1645920 h 4099667"/>
                <a:gd name="connsiteX33" fmla="*/ 508285 w 5799230"/>
                <a:gd name="connsiteY33" fmla="*/ 1874520 h 4099667"/>
                <a:gd name="connsiteX34" fmla="*/ 538765 w 5799230"/>
                <a:gd name="connsiteY34" fmla="*/ 2194560 h 4099667"/>
                <a:gd name="connsiteX35" fmla="*/ 592105 w 5799230"/>
                <a:gd name="connsiteY35" fmla="*/ 2331720 h 4099667"/>
                <a:gd name="connsiteX36" fmla="*/ 470185 w 5799230"/>
                <a:gd name="connsiteY36" fmla="*/ 2270760 h 4099667"/>
                <a:gd name="connsiteX37" fmla="*/ 401605 w 5799230"/>
                <a:gd name="connsiteY37" fmla="*/ 2057400 h 4099667"/>
                <a:gd name="connsiteX38" fmla="*/ 386365 w 5799230"/>
                <a:gd name="connsiteY38" fmla="*/ 2240280 h 4099667"/>
                <a:gd name="connsiteX39" fmla="*/ 321595 w 5799230"/>
                <a:gd name="connsiteY39" fmla="*/ 2010410 h 4099667"/>
                <a:gd name="connsiteX40" fmla="*/ 218725 w 5799230"/>
                <a:gd name="connsiteY40" fmla="*/ 1744980 h 4099667"/>
                <a:gd name="connsiteX41" fmla="*/ 12985 w 5799230"/>
                <a:gd name="connsiteY41" fmla="*/ 1363980 h 4099667"/>
                <a:gd name="connsiteX42" fmla="*/ 66325 w 5799230"/>
                <a:gd name="connsiteY42" fmla="*/ 815340 h 4099667"/>
                <a:gd name="connsiteX43" fmla="*/ 432085 w 5799230"/>
                <a:gd name="connsiteY43" fmla="*/ 480060 h 4099667"/>
                <a:gd name="connsiteX44" fmla="*/ 1056925 w 5799230"/>
                <a:gd name="connsiteY44" fmla="*/ 243840 h 4099667"/>
                <a:gd name="connsiteX45" fmla="*/ 1506505 w 5799230"/>
                <a:gd name="connsiteY45" fmla="*/ 274320 h 4099667"/>
                <a:gd name="connsiteX46" fmla="*/ 1895125 w 5799230"/>
                <a:gd name="connsiteY46" fmla="*/ 281940 h 4099667"/>
                <a:gd name="connsiteX47" fmla="*/ 2558065 w 5799230"/>
                <a:gd name="connsiteY47" fmla="*/ 22860 h 4099667"/>
                <a:gd name="connsiteX48" fmla="*/ 3160045 w 5799230"/>
                <a:gd name="connsiteY48" fmla="*/ 0 h 4099667"/>
                <a:gd name="connsiteX49" fmla="*/ 3769645 w 5799230"/>
                <a:gd name="connsiteY49" fmla="*/ 213360 h 4099667"/>
                <a:gd name="connsiteX50" fmla="*/ 3990625 w 5799230"/>
                <a:gd name="connsiteY50" fmla="*/ 274320 h 4099667"/>
                <a:gd name="connsiteX51" fmla="*/ 4310665 w 5799230"/>
                <a:gd name="connsiteY51" fmla="*/ 251460 h 4099667"/>
                <a:gd name="connsiteX52" fmla="*/ 4988845 w 5799230"/>
                <a:gd name="connsiteY52" fmla="*/ 304800 h 4099667"/>
                <a:gd name="connsiteX53" fmla="*/ 5598445 w 5799230"/>
                <a:gd name="connsiteY53" fmla="*/ 609600 h 4099667"/>
                <a:gd name="connsiteX54" fmla="*/ 5796565 w 5799230"/>
                <a:gd name="connsiteY54" fmla="*/ 1097280 h 4099667"/>
                <a:gd name="connsiteX55" fmla="*/ 5697505 w 5799230"/>
                <a:gd name="connsiteY55" fmla="*/ 1668780 h 4099667"/>
                <a:gd name="connsiteX56" fmla="*/ 5484145 w 5799230"/>
                <a:gd name="connsiteY56" fmla="*/ 1950720 h 4099667"/>
                <a:gd name="connsiteX57" fmla="*/ 5468905 w 5799230"/>
                <a:gd name="connsiteY57" fmla="*/ 2225040 h 4099667"/>
                <a:gd name="connsiteX58" fmla="*/ 5346985 w 5799230"/>
                <a:gd name="connsiteY58" fmla="*/ 2103120 h 4099667"/>
                <a:gd name="connsiteX59" fmla="*/ 5316505 w 5799230"/>
                <a:gd name="connsiteY59" fmla="*/ 2339340 h 4099667"/>
                <a:gd name="connsiteX60" fmla="*/ 5202205 w 5799230"/>
                <a:gd name="connsiteY60" fmla="*/ 2270760 h 4099667"/>
                <a:gd name="connsiteX61" fmla="*/ 5362225 w 5799230"/>
                <a:gd name="connsiteY61" fmla="*/ 1920240 h 4099667"/>
                <a:gd name="connsiteX62" fmla="*/ 5141245 w 5799230"/>
                <a:gd name="connsiteY62" fmla="*/ 1630680 h 4099667"/>
                <a:gd name="connsiteX63" fmla="*/ 4981225 w 5799230"/>
                <a:gd name="connsiteY63" fmla="*/ 1493520 h 4099667"/>
                <a:gd name="connsiteX64" fmla="*/ 5194585 w 5799230"/>
                <a:gd name="connsiteY64" fmla="*/ 1508760 h 4099667"/>
                <a:gd name="connsiteX65" fmla="*/ 5118385 w 5799230"/>
                <a:gd name="connsiteY65" fmla="*/ 1463040 h 4099667"/>
                <a:gd name="connsiteX66" fmla="*/ 5339365 w 5799230"/>
                <a:gd name="connsiteY66" fmla="*/ 1424940 h 4099667"/>
                <a:gd name="connsiteX67" fmla="*/ 5514625 w 5799230"/>
                <a:gd name="connsiteY67" fmla="*/ 1272540 h 4099667"/>
                <a:gd name="connsiteX68" fmla="*/ 5423185 w 5799230"/>
                <a:gd name="connsiteY68" fmla="*/ 838200 h 4099667"/>
                <a:gd name="connsiteX69" fmla="*/ 4897405 w 5799230"/>
                <a:gd name="connsiteY69" fmla="*/ 594360 h 4099667"/>
                <a:gd name="connsiteX70" fmla="*/ 4295425 w 5799230"/>
                <a:gd name="connsiteY70" fmla="*/ 662940 h 4099667"/>
                <a:gd name="connsiteX71" fmla="*/ 4066825 w 5799230"/>
                <a:gd name="connsiteY71" fmla="*/ 830580 h 4099667"/>
                <a:gd name="connsiteX72" fmla="*/ 4364005 w 5799230"/>
                <a:gd name="connsiteY72" fmla="*/ 1295400 h 4099667"/>
                <a:gd name="connsiteX73" fmla="*/ 4653565 w 5799230"/>
                <a:gd name="connsiteY73" fmla="*/ 1470660 h 4099667"/>
                <a:gd name="connsiteX74" fmla="*/ 4981225 w 5799230"/>
                <a:gd name="connsiteY74" fmla="*/ 1516380 h 4099667"/>
                <a:gd name="connsiteX75" fmla="*/ 5286025 w 5799230"/>
                <a:gd name="connsiteY75" fmla="*/ 1775460 h 4099667"/>
                <a:gd name="connsiteX76" fmla="*/ 5316505 w 5799230"/>
                <a:gd name="connsiteY76" fmla="*/ 2065020 h 4099667"/>
                <a:gd name="connsiteX77" fmla="*/ 5019325 w 5799230"/>
                <a:gd name="connsiteY77" fmla="*/ 2316480 h 4099667"/>
                <a:gd name="connsiteX78" fmla="*/ 4546885 w 5799230"/>
                <a:gd name="connsiteY78" fmla="*/ 2316480 h 4099667"/>
                <a:gd name="connsiteX79" fmla="*/ 4234465 w 5799230"/>
                <a:gd name="connsiteY79" fmla="*/ 1943100 h 4099667"/>
                <a:gd name="connsiteX80" fmla="*/ 4280185 w 5799230"/>
                <a:gd name="connsiteY80" fmla="*/ 1775460 h 4099667"/>
                <a:gd name="connsiteX81" fmla="*/ 4226845 w 5799230"/>
                <a:gd name="connsiteY81" fmla="*/ 1417320 h 4099667"/>
                <a:gd name="connsiteX82" fmla="*/ 4112545 w 5799230"/>
                <a:gd name="connsiteY82" fmla="*/ 1188720 h 4099667"/>
                <a:gd name="connsiteX83" fmla="*/ 3922045 w 5799230"/>
                <a:gd name="connsiteY83" fmla="*/ 982980 h 4099667"/>
                <a:gd name="connsiteX84" fmla="*/ 3762025 w 5799230"/>
                <a:gd name="connsiteY84" fmla="*/ 1638300 h 4099667"/>
                <a:gd name="connsiteX85" fmla="*/ 3571525 w 5799230"/>
                <a:gd name="connsiteY85" fmla="*/ 2049780 h 4099667"/>
                <a:gd name="connsiteX86" fmla="*/ 3563905 w 5799230"/>
                <a:gd name="connsiteY86" fmla="*/ 2735580 h 4099667"/>
                <a:gd name="connsiteX87" fmla="*/ 3403885 w 5799230"/>
                <a:gd name="connsiteY87" fmla="*/ 3147060 h 4099667"/>
                <a:gd name="connsiteX88" fmla="*/ 3335305 w 5799230"/>
                <a:gd name="connsiteY88" fmla="*/ 3657600 h 4099667"/>
                <a:gd name="connsiteX89" fmla="*/ 3480085 w 5799230"/>
                <a:gd name="connsiteY89" fmla="*/ 4000500 h 4099667"/>
                <a:gd name="connsiteX90" fmla="*/ 3441985 w 5799230"/>
                <a:gd name="connsiteY90" fmla="*/ 4023360 h 4099667"/>
                <a:gd name="connsiteX91" fmla="*/ 3205765 w 5799230"/>
                <a:gd name="connsiteY91" fmla="*/ 4046220 h 4099667"/>
                <a:gd name="connsiteX92" fmla="*/ 2923825 w 5799230"/>
                <a:gd name="connsiteY92" fmla="*/ 4099560 h 4099667"/>
                <a:gd name="connsiteX93" fmla="*/ 2679985 w 5799230"/>
                <a:gd name="connsiteY93" fmla="*/ 4030980 h 4099667"/>
                <a:gd name="connsiteX94" fmla="*/ 2466625 w 5799230"/>
                <a:gd name="connsiteY94" fmla="*/ 4061460 h 4099667"/>
                <a:gd name="connsiteX95" fmla="*/ 2367565 w 5799230"/>
                <a:gd name="connsiteY95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74045 w 5799230"/>
                <a:gd name="connsiteY15" fmla="*/ 23317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34465 w 5799230"/>
                <a:gd name="connsiteY78" fmla="*/ 1943100 h 4099667"/>
                <a:gd name="connsiteX79" fmla="*/ 4280185 w 5799230"/>
                <a:gd name="connsiteY79" fmla="*/ 1775460 h 4099667"/>
                <a:gd name="connsiteX80" fmla="*/ 4226845 w 5799230"/>
                <a:gd name="connsiteY80" fmla="*/ 1417320 h 4099667"/>
                <a:gd name="connsiteX81" fmla="*/ 4112545 w 5799230"/>
                <a:gd name="connsiteY81" fmla="*/ 1188720 h 4099667"/>
                <a:gd name="connsiteX82" fmla="*/ 3922045 w 5799230"/>
                <a:gd name="connsiteY82" fmla="*/ 982980 h 4099667"/>
                <a:gd name="connsiteX83" fmla="*/ 3762025 w 5799230"/>
                <a:gd name="connsiteY83" fmla="*/ 1638300 h 4099667"/>
                <a:gd name="connsiteX84" fmla="*/ 3571525 w 5799230"/>
                <a:gd name="connsiteY84" fmla="*/ 2049780 h 4099667"/>
                <a:gd name="connsiteX85" fmla="*/ 3563905 w 5799230"/>
                <a:gd name="connsiteY85" fmla="*/ 2735580 h 4099667"/>
                <a:gd name="connsiteX86" fmla="*/ 3403885 w 5799230"/>
                <a:gd name="connsiteY86" fmla="*/ 3147060 h 4099667"/>
                <a:gd name="connsiteX87" fmla="*/ 3335305 w 5799230"/>
                <a:gd name="connsiteY87" fmla="*/ 3657600 h 4099667"/>
                <a:gd name="connsiteX88" fmla="*/ 3480085 w 5799230"/>
                <a:gd name="connsiteY88" fmla="*/ 4000500 h 4099667"/>
                <a:gd name="connsiteX89" fmla="*/ 3441985 w 5799230"/>
                <a:gd name="connsiteY89" fmla="*/ 4023360 h 4099667"/>
                <a:gd name="connsiteX90" fmla="*/ 3205765 w 5799230"/>
                <a:gd name="connsiteY90" fmla="*/ 4046220 h 4099667"/>
                <a:gd name="connsiteX91" fmla="*/ 2923825 w 5799230"/>
                <a:gd name="connsiteY91" fmla="*/ 4099560 h 4099667"/>
                <a:gd name="connsiteX92" fmla="*/ 2679985 w 5799230"/>
                <a:gd name="connsiteY92" fmla="*/ 4030980 h 4099667"/>
                <a:gd name="connsiteX93" fmla="*/ 2466625 w 5799230"/>
                <a:gd name="connsiteY93" fmla="*/ 4061460 h 4099667"/>
                <a:gd name="connsiteX94" fmla="*/ 2367565 w 5799230"/>
                <a:gd name="connsiteY94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34465 w 5799230"/>
                <a:gd name="connsiteY78" fmla="*/ 1943100 h 4099667"/>
                <a:gd name="connsiteX79" fmla="*/ 4280185 w 5799230"/>
                <a:gd name="connsiteY79" fmla="*/ 1775460 h 4099667"/>
                <a:gd name="connsiteX80" fmla="*/ 4226845 w 5799230"/>
                <a:gd name="connsiteY80" fmla="*/ 1417320 h 4099667"/>
                <a:gd name="connsiteX81" fmla="*/ 4112545 w 5799230"/>
                <a:gd name="connsiteY81" fmla="*/ 1188720 h 4099667"/>
                <a:gd name="connsiteX82" fmla="*/ 3922045 w 5799230"/>
                <a:gd name="connsiteY82" fmla="*/ 982980 h 4099667"/>
                <a:gd name="connsiteX83" fmla="*/ 3762025 w 5799230"/>
                <a:gd name="connsiteY83" fmla="*/ 1638300 h 4099667"/>
                <a:gd name="connsiteX84" fmla="*/ 3571525 w 5799230"/>
                <a:gd name="connsiteY84" fmla="*/ 2049780 h 4099667"/>
                <a:gd name="connsiteX85" fmla="*/ 3563905 w 5799230"/>
                <a:gd name="connsiteY85" fmla="*/ 2735580 h 4099667"/>
                <a:gd name="connsiteX86" fmla="*/ 3403885 w 5799230"/>
                <a:gd name="connsiteY86" fmla="*/ 3147060 h 4099667"/>
                <a:gd name="connsiteX87" fmla="*/ 3335305 w 5799230"/>
                <a:gd name="connsiteY87" fmla="*/ 3657600 h 4099667"/>
                <a:gd name="connsiteX88" fmla="*/ 3480085 w 5799230"/>
                <a:gd name="connsiteY88" fmla="*/ 4000500 h 4099667"/>
                <a:gd name="connsiteX89" fmla="*/ 3441985 w 5799230"/>
                <a:gd name="connsiteY89" fmla="*/ 4023360 h 4099667"/>
                <a:gd name="connsiteX90" fmla="*/ 3205765 w 5799230"/>
                <a:gd name="connsiteY90" fmla="*/ 4046220 h 4099667"/>
                <a:gd name="connsiteX91" fmla="*/ 2923825 w 5799230"/>
                <a:gd name="connsiteY91" fmla="*/ 4099560 h 4099667"/>
                <a:gd name="connsiteX92" fmla="*/ 2679985 w 5799230"/>
                <a:gd name="connsiteY92" fmla="*/ 4030980 h 4099667"/>
                <a:gd name="connsiteX93" fmla="*/ 2466625 w 5799230"/>
                <a:gd name="connsiteY93" fmla="*/ 4061460 h 4099667"/>
                <a:gd name="connsiteX94" fmla="*/ 2367565 w 5799230"/>
                <a:gd name="connsiteY94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34465 w 5799230"/>
                <a:gd name="connsiteY78" fmla="*/ 19431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46885 w 5799230"/>
                <a:gd name="connsiteY77" fmla="*/ 2316480 h 4099667"/>
                <a:gd name="connsiteX78" fmla="*/ 4266215 w 5799230"/>
                <a:gd name="connsiteY78" fmla="*/ 19050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53565 w 5799230"/>
                <a:gd name="connsiteY72" fmla="*/ 14706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53235 w 5799230"/>
                <a:gd name="connsiteY77" fmla="*/ 2278380 h 4099667"/>
                <a:gd name="connsiteX78" fmla="*/ 4266215 w 5799230"/>
                <a:gd name="connsiteY78" fmla="*/ 19050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316505 w 5799230"/>
                <a:gd name="connsiteY58" fmla="*/ 2339340 h 4099667"/>
                <a:gd name="connsiteX59" fmla="*/ 5202205 w 5799230"/>
                <a:gd name="connsiteY59" fmla="*/ 2270760 h 4099667"/>
                <a:gd name="connsiteX60" fmla="*/ 5362225 w 5799230"/>
                <a:gd name="connsiteY60" fmla="*/ 1920240 h 4099667"/>
                <a:gd name="connsiteX61" fmla="*/ 5141245 w 5799230"/>
                <a:gd name="connsiteY61" fmla="*/ 1630680 h 4099667"/>
                <a:gd name="connsiteX62" fmla="*/ 4981225 w 5799230"/>
                <a:gd name="connsiteY62" fmla="*/ 1493520 h 4099667"/>
                <a:gd name="connsiteX63" fmla="*/ 5194585 w 5799230"/>
                <a:gd name="connsiteY63" fmla="*/ 1508760 h 4099667"/>
                <a:gd name="connsiteX64" fmla="*/ 5118385 w 5799230"/>
                <a:gd name="connsiteY64" fmla="*/ 1463040 h 4099667"/>
                <a:gd name="connsiteX65" fmla="*/ 5339365 w 5799230"/>
                <a:gd name="connsiteY65" fmla="*/ 1424940 h 4099667"/>
                <a:gd name="connsiteX66" fmla="*/ 5514625 w 5799230"/>
                <a:gd name="connsiteY66" fmla="*/ 1272540 h 4099667"/>
                <a:gd name="connsiteX67" fmla="*/ 5423185 w 5799230"/>
                <a:gd name="connsiteY67" fmla="*/ 838200 h 4099667"/>
                <a:gd name="connsiteX68" fmla="*/ 4897405 w 5799230"/>
                <a:gd name="connsiteY68" fmla="*/ 594360 h 4099667"/>
                <a:gd name="connsiteX69" fmla="*/ 4295425 w 5799230"/>
                <a:gd name="connsiteY69" fmla="*/ 662940 h 4099667"/>
                <a:gd name="connsiteX70" fmla="*/ 4066825 w 5799230"/>
                <a:gd name="connsiteY70" fmla="*/ 830580 h 4099667"/>
                <a:gd name="connsiteX71" fmla="*/ 4364005 w 5799230"/>
                <a:gd name="connsiteY71" fmla="*/ 1295400 h 4099667"/>
                <a:gd name="connsiteX72" fmla="*/ 4691665 w 5799230"/>
                <a:gd name="connsiteY72" fmla="*/ 1432560 h 4099667"/>
                <a:gd name="connsiteX73" fmla="*/ 4981225 w 5799230"/>
                <a:gd name="connsiteY73" fmla="*/ 1516380 h 4099667"/>
                <a:gd name="connsiteX74" fmla="*/ 5286025 w 5799230"/>
                <a:gd name="connsiteY74" fmla="*/ 1775460 h 4099667"/>
                <a:gd name="connsiteX75" fmla="*/ 5316505 w 5799230"/>
                <a:gd name="connsiteY75" fmla="*/ 2065020 h 4099667"/>
                <a:gd name="connsiteX76" fmla="*/ 5019325 w 5799230"/>
                <a:gd name="connsiteY76" fmla="*/ 2316480 h 4099667"/>
                <a:gd name="connsiteX77" fmla="*/ 4553235 w 5799230"/>
                <a:gd name="connsiteY77" fmla="*/ 2278380 h 4099667"/>
                <a:gd name="connsiteX78" fmla="*/ 4266215 w 5799230"/>
                <a:gd name="connsiteY78" fmla="*/ 1905000 h 4099667"/>
                <a:gd name="connsiteX79" fmla="*/ 4226845 w 5799230"/>
                <a:gd name="connsiteY79" fmla="*/ 1417320 h 4099667"/>
                <a:gd name="connsiteX80" fmla="*/ 4112545 w 5799230"/>
                <a:gd name="connsiteY80" fmla="*/ 1188720 h 4099667"/>
                <a:gd name="connsiteX81" fmla="*/ 3922045 w 5799230"/>
                <a:gd name="connsiteY81" fmla="*/ 982980 h 4099667"/>
                <a:gd name="connsiteX82" fmla="*/ 3762025 w 5799230"/>
                <a:gd name="connsiteY82" fmla="*/ 1638300 h 4099667"/>
                <a:gd name="connsiteX83" fmla="*/ 3571525 w 5799230"/>
                <a:gd name="connsiteY83" fmla="*/ 2049780 h 4099667"/>
                <a:gd name="connsiteX84" fmla="*/ 3563905 w 5799230"/>
                <a:gd name="connsiteY84" fmla="*/ 2735580 h 4099667"/>
                <a:gd name="connsiteX85" fmla="*/ 3403885 w 5799230"/>
                <a:gd name="connsiteY85" fmla="*/ 3147060 h 4099667"/>
                <a:gd name="connsiteX86" fmla="*/ 3335305 w 5799230"/>
                <a:gd name="connsiteY86" fmla="*/ 3657600 h 4099667"/>
                <a:gd name="connsiteX87" fmla="*/ 3480085 w 5799230"/>
                <a:gd name="connsiteY87" fmla="*/ 4000500 h 4099667"/>
                <a:gd name="connsiteX88" fmla="*/ 3441985 w 5799230"/>
                <a:gd name="connsiteY88" fmla="*/ 4023360 h 4099667"/>
                <a:gd name="connsiteX89" fmla="*/ 3205765 w 5799230"/>
                <a:gd name="connsiteY89" fmla="*/ 4046220 h 4099667"/>
                <a:gd name="connsiteX90" fmla="*/ 2923825 w 5799230"/>
                <a:gd name="connsiteY90" fmla="*/ 4099560 h 4099667"/>
                <a:gd name="connsiteX91" fmla="*/ 2679985 w 5799230"/>
                <a:gd name="connsiteY91" fmla="*/ 4030980 h 4099667"/>
                <a:gd name="connsiteX92" fmla="*/ 2466625 w 5799230"/>
                <a:gd name="connsiteY92" fmla="*/ 4061460 h 4099667"/>
                <a:gd name="connsiteX93" fmla="*/ 2367565 w 5799230"/>
                <a:gd name="connsiteY93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46985 w 5799230"/>
                <a:gd name="connsiteY57" fmla="*/ 2103120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80322 w 5799230"/>
                <a:gd name="connsiteY57" fmla="*/ 2169795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80322 w 5799230"/>
                <a:gd name="connsiteY57" fmla="*/ 2169795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30"/>
                <a:gd name="connsiteY0" fmla="*/ 4015740 h 4099667"/>
                <a:gd name="connsiteX1" fmla="*/ 2474245 w 5799230"/>
                <a:gd name="connsiteY1" fmla="*/ 3726180 h 4099667"/>
                <a:gd name="connsiteX2" fmla="*/ 2481865 w 5799230"/>
                <a:gd name="connsiteY2" fmla="*/ 3314700 h 4099667"/>
                <a:gd name="connsiteX3" fmla="*/ 2375185 w 5799230"/>
                <a:gd name="connsiteY3" fmla="*/ 3055620 h 4099667"/>
                <a:gd name="connsiteX4" fmla="*/ 2230405 w 5799230"/>
                <a:gd name="connsiteY4" fmla="*/ 2651760 h 4099667"/>
                <a:gd name="connsiteX5" fmla="*/ 2253265 w 5799230"/>
                <a:gd name="connsiteY5" fmla="*/ 2171700 h 4099667"/>
                <a:gd name="connsiteX6" fmla="*/ 2177065 w 5799230"/>
                <a:gd name="connsiteY6" fmla="*/ 1836420 h 4099667"/>
                <a:gd name="connsiteX7" fmla="*/ 2077052 w 5799230"/>
                <a:gd name="connsiteY7" fmla="*/ 1676400 h 4099667"/>
                <a:gd name="connsiteX8" fmla="*/ 2003710 w 5799230"/>
                <a:gd name="connsiteY8" fmla="*/ 1338262 h 4099667"/>
                <a:gd name="connsiteX9" fmla="*/ 1948465 w 5799230"/>
                <a:gd name="connsiteY9" fmla="*/ 975360 h 4099667"/>
                <a:gd name="connsiteX10" fmla="*/ 1750345 w 5799230"/>
                <a:gd name="connsiteY10" fmla="*/ 1066800 h 4099667"/>
                <a:gd name="connsiteX11" fmla="*/ 1620805 w 5799230"/>
                <a:gd name="connsiteY11" fmla="*/ 1341120 h 4099667"/>
                <a:gd name="connsiteX12" fmla="*/ 1605565 w 5799230"/>
                <a:gd name="connsiteY12" fmla="*/ 1767840 h 4099667"/>
                <a:gd name="connsiteX13" fmla="*/ 1491265 w 5799230"/>
                <a:gd name="connsiteY13" fmla="*/ 2110740 h 4099667"/>
                <a:gd name="connsiteX14" fmla="*/ 1171225 w 5799230"/>
                <a:gd name="connsiteY14" fmla="*/ 2316480 h 4099667"/>
                <a:gd name="connsiteX15" fmla="*/ 867695 w 5799230"/>
                <a:gd name="connsiteY15" fmla="*/ 2369820 h 4099667"/>
                <a:gd name="connsiteX16" fmla="*/ 538765 w 5799230"/>
                <a:gd name="connsiteY16" fmla="*/ 2202180 h 4099667"/>
                <a:gd name="connsiteX17" fmla="*/ 538765 w 5799230"/>
                <a:gd name="connsiteY17" fmla="*/ 1790700 h 4099667"/>
                <a:gd name="connsiteX18" fmla="*/ 904525 w 5799230"/>
                <a:gd name="connsiteY18" fmla="*/ 1501140 h 4099667"/>
                <a:gd name="connsiteX19" fmla="*/ 1201705 w 5799230"/>
                <a:gd name="connsiteY19" fmla="*/ 1432560 h 4099667"/>
                <a:gd name="connsiteX20" fmla="*/ 1460785 w 5799230"/>
                <a:gd name="connsiteY20" fmla="*/ 1295400 h 4099667"/>
                <a:gd name="connsiteX21" fmla="*/ 1719865 w 5799230"/>
                <a:gd name="connsiteY21" fmla="*/ 922020 h 4099667"/>
                <a:gd name="connsiteX22" fmla="*/ 1796065 w 5799230"/>
                <a:gd name="connsiteY22" fmla="*/ 807720 h 4099667"/>
                <a:gd name="connsiteX23" fmla="*/ 1498885 w 5799230"/>
                <a:gd name="connsiteY23" fmla="*/ 655320 h 4099667"/>
                <a:gd name="connsiteX24" fmla="*/ 1018825 w 5799230"/>
                <a:gd name="connsiteY24" fmla="*/ 579120 h 4099667"/>
                <a:gd name="connsiteX25" fmla="*/ 424465 w 5799230"/>
                <a:gd name="connsiteY25" fmla="*/ 800100 h 4099667"/>
                <a:gd name="connsiteX26" fmla="*/ 310165 w 5799230"/>
                <a:gd name="connsiteY26" fmla="*/ 1272540 h 4099667"/>
                <a:gd name="connsiteX27" fmla="*/ 462565 w 5799230"/>
                <a:gd name="connsiteY27" fmla="*/ 1440180 h 4099667"/>
                <a:gd name="connsiteX28" fmla="*/ 729265 w 5799230"/>
                <a:gd name="connsiteY28" fmla="*/ 1348740 h 4099667"/>
                <a:gd name="connsiteX29" fmla="*/ 630205 w 5799230"/>
                <a:gd name="connsiteY29" fmla="*/ 1493520 h 4099667"/>
                <a:gd name="connsiteX30" fmla="*/ 835945 w 5799230"/>
                <a:gd name="connsiteY30" fmla="*/ 1485900 h 4099667"/>
                <a:gd name="connsiteX31" fmla="*/ 645445 w 5799230"/>
                <a:gd name="connsiteY31" fmla="*/ 1645920 h 4099667"/>
                <a:gd name="connsiteX32" fmla="*/ 508285 w 5799230"/>
                <a:gd name="connsiteY32" fmla="*/ 1874520 h 4099667"/>
                <a:gd name="connsiteX33" fmla="*/ 538765 w 5799230"/>
                <a:gd name="connsiteY33" fmla="*/ 2194560 h 4099667"/>
                <a:gd name="connsiteX34" fmla="*/ 592105 w 5799230"/>
                <a:gd name="connsiteY34" fmla="*/ 2331720 h 4099667"/>
                <a:gd name="connsiteX35" fmla="*/ 470185 w 5799230"/>
                <a:gd name="connsiteY35" fmla="*/ 2270760 h 4099667"/>
                <a:gd name="connsiteX36" fmla="*/ 401605 w 5799230"/>
                <a:gd name="connsiteY36" fmla="*/ 2057400 h 4099667"/>
                <a:gd name="connsiteX37" fmla="*/ 386365 w 5799230"/>
                <a:gd name="connsiteY37" fmla="*/ 2240280 h 4099667"/>
                <a:gd name="connsiteX38" fmla="*/ 321595 w 5799230"/>
                <a:gd name="connsiteY38" fmla="*/ 2010410 h 4099667"/>
                <a:gd name="connsiteX39" fmla="*/ 218725 w 5799230"/>
                <a:gd name="connsiteY39" fmla="*/ 1744980 h 4099667"/>
                <a:gd name="connsiteX40" fmla="*/ 12985 w 5799230"/>
                <a:gd name="connsiteY40" fmla="*/ 1363980 h 4099667"/>
                <a:gd name="connsiteX41" fmla="*/ 66325 w 5799230"/>
                <a:gd name="connsiteY41" fmla="*/ 815340 h 4099667"/>
                <a:gd name="connsiteX42" fmla="*/ 432085 w 5799230"/>
                <a:gd name="connsiteY42" fmla="*/ 480060 h 4099667"/>
                <a:gd name="connsiteX43" fmla="*/ 1056925 w 5799230"/>
                <a:gd name="connsiteY43" fmla="*/ 243840 h 4099667"/>
                <a:gd name="connsiteX44" fmla="*/ 1506505 w 5799230"/>
                <a:gd name="connsiteY44" fmla="*/ 274320 h 4099667"/>
                <a:gd name="connsiteX45" fmla="*/ 1895125 w 5799230"/>
                <a:gd name="connsiteY45" fmla="*/ 281940 h 4099667"/>
                <a:gd name="connsiteX46" fmla="*/ 2558065 w 5799230"/>
                <a:gd name="connsiteY46" fmla="*/ 22860 h 4099667"/>
                <a:gd name="connsiteX47" fmla="*/ 3160045 w 5799230"/>
                <a:gd name="connsiteY47" fmla="*/ 0 h 4099667"/>
                <a:gd name="connsiteX48" fmla="*/ 3769645 w 5799230"/>
                <a:gd name="connsiteY48" fmla="*/ 213360 h 4099667"/>
                <a:gd name="connsiteX49" fmla="*/ 3990625 w 5799230"/>
                <a:gd name="connsiteY49" fmla="*/ 274320 h 4099667"/>
                <a:gd name="connsiteX50" fmla="*/ 4310665 w 5799230"/>
                <a:gd name="connsiteY50" fmla="*/ 251460 h 4099667"/>
                <a:gd name="connsiteX51" fmla="*/ 4988845 w 5799230"/>
                <a:gd name="connsiteY51" fmla="*/ 304800 h 4099667"/>
                <a:gd name="connsiteX52" fmla="*/ 5598445 w 5799230"/>
                <a:gd name="connsiteY52" fmla="*/ 609600 h 4099667"/>
                <a:gd name="connsiteX53" fmla="*/ 5796565 w 5799230"/>
                <a:gd name="connsiteY53" fmla="*/ 1097280 h 4099667"/>
                <a:gd name="connsiteX54" fmla="*/ 5697505 w 5799230"/>
                <a:gd name="connsiteY54" fmla="*/ 1668780 h 4099667"/>
                <a:gd name="connsiteX55" fmla="*/ 5484145 w 5799230"/>
                <a:gd name="connsiteY55" fmla="*/ 1950720 h 4099667"/>
                <a:gd name="connsiteX56" fmla="*/ 5468905 w 5799230"/>
                <a:gd name="connsiteY56" fmla="*/ 2225040 h 4099667"/>
                <a:gd name="connsiteX57" fmla="*/ 5380322 w 5799230"/>
                <a:gd name="connsiteY57" fmla="*/ 2169795 h 4099667"/>
                <a:gd name="connsiteX58" fmla="*/ 5202205 w 5799230"/>
                <a:gd name="connsiteY58" fmla="*/ 2270760 h 4099667"/>
                <a:gd name="connsiteX59" fmla="*/ 5362225 w 5799230"/>
                <a:gd name="connsiteY59" fmla="*/ 1920240 h 4099667"/>
                <a:gd name="connsiteX60" fmla="*/ 5141245 w 5799230"/>
                <a:gd name="connsiteY60" fmla="*/ 1630680 h 4099667"/>
                <a:gd name="connsiteX61" fmla="*/ 4981225 w 5799230"/>
                <a:gd name="connsiteY61" fmla="*/ 1493520 h 4099667"/>
                <a:gd name="connsiteX62" fmla="*/ 5194585 w 5799230"/>
                <a:gd name="connsiteY62" fmla="*/ 1508760 h 4099667"/>
                <a:gd name="connsiteX63" fmla="*/ 5118385 w 5799230"/>
                <a:gd name="connsiteY63" fmla="*/ 1463040 h 4099667"/>
                <a:gd name="connsiteX64" fmla="*/ 5339365 w 5799230"/>
                <a:gd name="connsiteY64" fmla="*/ 1424940 h 4099667"/>
                <a:gd name="connsiteX65" fmla="*/ 5514625 w 5799230"/>
                <a:gd name="connsiteY65" fmla="*/ 1272540 h 4099667"/>
                <a:gd name="connsiteX66" fmla="*/ 5423185 w 5799230"/>
                <a:gd name="connsiteY66" fmla="*/ 838200 h 4099667"/>
                <a:gd name="connsiteX67" fmla="*/ 4897405 w 5799230"/>
                <a:gd name="connsiteY67" fmla="*/ 594360 h 4099667"/>
                <a:gd name="connsiteX68" fmla="*/ 4295425 w 5799230"/>
                <a:gd name="connsiteY68" fmla="*/ 662940 h 4099667"/>
                <a:gd name="connsiteX69" fmla="*/ 4066825 w 5799230"/>
                <a:gd name="connsiteY69" fmla="*/ 830580 h 4099667"/>
                <a:gd name="connsiteX70" fmla="*/ 4364005 w 5799230"/>
                <a:gd name="connsiteY70" fmla="*/ 1295400 h 4099667"/>
                <a:gd name="connsiteX71" fmla="*/ 4691665 w 5799230"/>
                <a:gd name="connsiteY71" fmla="*/ 1432560 h 4099667"/>
                <a:gd name="connsiteX72" fmla="*/ 4981225 w 5799230"/>
                <a:gd name="connsiteY72" fmla="*/ 1516380 h 4099667"/>
                <a:gd name="connsiteX73" fmla="*/ 5286025 w 5799230"/>
                <a:gd name="connsiteY73" fmla="*/ 1775460 h 4099667"/>
                <a:gd name="connsiteX74" fmla="*/ 5316505 w 5799230"/>
                <a:gd name="connsiteY74" fmla="*/ 2065020 h 4099667"/>
                <a:gd name="connsiteX75" fmla="*/ 5019325 w 5799230"/>
                <a:gd name="connsiteY75" fmla="*/ 2316480 h 4099667"/>
                <a:gd name="connsiteX76" fmla="*/ 4553235 w 5799230"/>
                <a:gd name="connsiteY76" fmla="*/ 2278380 h 4099667"/>
                <a:gd name="connsiteX77" fmla="*/ 4266215 w 5799230"/>
                <a:gd name="connsiteY77" fmla="*/ 1905000 h 4099667"/>
                <a:gd name="connsiteX78" fmla="*/ 4226845 w 5799230"/>
                <a:gd name="connsiteY78" fmla="*/ 1417320 h 4099667"/>
                <a:gd name="connsiteX79" fmla="*/ 4112545 w 5799230"/>
                <a:gd name="connsiteY79" fmla="*/ 1188720 h 4099667"/>
                <a:gd name="connsiteX80" fmla="*/ 3922045 w 5799230"/>
                <a:gd name="connsiteY80" fmla="*/ 982980 h 4099667"/>
                <a:gd name="connsiteX81" fmla="*/ 3762025 w 5799230"/>
                <a:gd name="connsiteY81" fmla="*/ 1638300 h 4099667"/>
                <a:gd name="connsiteX82" fmla="*/ 3571525 w 5799230"/>
                <a:gd name="connsiteY82" fmla="*/ 2049780 h 4099667"/>
                <a:gd name="connsiteX83" fmla="*/ 3563905 w 5799230"/>
                <a:gd name="connsiteY83" fmla="*/ 2735580 h 4099667"/>
                <a:gd name="connsiteX84" fmla="*/ 3403885 w 5799230"/>
                <a:gd name="connsiteY84" fmla="*/ 3147060 h 4099667"/>
                <a:gd name="connsiteX85" fmla="*/ 3335305 w 5799230"/>
                <a:gd name="connsiteY85" fmla="*/ 3657600 h 4099667"/>
                <a:gd name="connsiteX86" fmla="*/ 3480085 w 5799230"/>
                <a:gd name="connsiteY86" fmla="*/ 4000500 h 4099667"/>
                <a:gd name="connsiteX87" fmla="*/ 3441985 w 5799230"/>
                <a:gd name="connsiteY87" fmla="*/ 4023360 h 4099667"/>
                <a:gd name="connsiteX88" fmla="*/ 3205765 w 5799230"/>
                <a:gd name="connsiteY88" fmla="*/ 4046220 h 4099667"/>
                <a:gd name="connsiteX89" fmla="*/ 2923825 w 5799230"/>
                <a:gd name="connsiteY89" fmla="*/ 4099560 h 4099667"/>
                <a:gd name="connsiteX90" fmla="*/ 2679985 w 5799230"/>
                <a:gd name="connsiteY90" fmla="*/ 4030980 h 4099667"/>
                <a:gd name="connsiteX91" fmla="*/ 2466625 w 5799230"/>
                <a:gd name="connsiteY91" fmla="*/ 4061460 h 4099667"/>
                <a:gd name="connsiteX92" fmla="*/ 2367565 w 5799230"/>
                <a:gd name="connsiteY92" fmla="*/ 4015740 h 4099667"/>
                <a:gd name="connsiteX0" fmla="*/ 2367565 w 5799286"/>
                <a:gd name="connsiteY0" fmla="*/ 4015740 h 4099667"/>
                <a:gd name="connsiteX1" fmla="*/ 2474245 w 5799286"/>
                <a:gd name="connsiteY1" fmla="*/ 3726180 h 4099667"/>
                <a:gd name="connsiteX2" fmla="*/ 2481865 w 5799286"/>
                <a:gd name="connsiteY2" fmla="*/ 3314700 h 4099667"/>
                <a:gd name="connsiteX3" fmla="*/ 2375185 w 5799286"/>
                <a:gd name="connsiteY3" fmla="*/ 3055620 h 4099667"/>
                <a:gd name="connsiteX4" fmla="*/ 2230405 w 5799286"/>
                <a:gd name="connsiteY4" fmla="*/ 2651760 h 4099667"/>
                <a:gd name="connsiteX5" fmla="*/ 2253265 w 5799286"/>
                <a:gd name="connsiteY5" fmla="*/ 2171700 h 4099667"/>
                <a:gd name="connsiteX6" fmla="*/ 2177065 w 5799286"/>
                <a:gd name="connsiteY6" fmla="*/ 1836420 h 4099667"/>
                <a:gd name="connsiteX7" fmla="*/ 2077052 w 5799286"/>
                <a:gd name="connsiteY7" fmla="*/ 1676400 h 4099667"/>
                <a:gd name="connsiteX8" fmla="*/ 2003710 w 5799286"/>
                <a:gd name="connsiteY8" fmla="*/ 1338262 h 4099667"/>
                <a:gd name="connsiteX9" fmla="*/ 1948465 w 5799286"/>
                <a:gd name="connsiteY9" fmla="*/ 975360 h 4099667"/>
                <a:gd name="connsiteX10" fmla="*/ 1750345 w 5799286"/>
                <a:gd name="connsiteY10" fmla="*/ 1066800 h 4099667"/>
                <a:gd name="connsiteX11" fmla="*/ 1620805 w 5799286"/>
                <a:gd name="connsiteY11" fmla="*/ 1341120 h 4099667"/>
                <a:gd name="connsiteX12" fmla="*/ 1605565 w 5799286"/>
                <a:gd name="connsiteY12" fmla="*/ 1767840 h 4099667"/>
                <a:gd name="connsiteX13" fmla="*/ 1491265 w 5799286"/>
                <a:gd name="connsiteY13" fmla="*/ 2110740 h 4099667"/>
                <a:gd name="connsiteX14" fmla="*/ 1171225 w 5799286"/>
                <a:gd name="connsiteY14" fmla="*/ 2316480 h 4099667"/>
                <a:gd name="connsiteX15" fmla="*/ 867695 w 5799286"/>
                <a:gd name="connsiteY15" fmla="*/ 2369820 h 4099667"/>
                <a:gd name="connsiteX16" fmla="*/ 538765 w 5799286"/>
                <a:gd name="connsiteY16" fmla="*/ 2202180 h 4099667"/>
                <a:gd name="connsiteX17" fmla="*/ 538765 w 5799286"/>
                <a:gd name="connsiteY17" fmla="*/ 1790700 h 4099667"/>
                <a:gd name="connsiteX18" fmla="*/ 904525 w 5799286"/>
                <a:gd name="connsiteY18" fmla="*/ 1501140 h 4099667"/>
                <a:gd name="connsiteX19" fmla="*/ 1201705 w 5799286"/>
                <a:gd name="connsiteY19" fmla="*/ 1432560 h 4099667"/>
                <a:gd name="connsiteX20" fmla="*/ 1460785 w 5799286"/>
                <a:gd name="connsiteY20" fmla="*/ 1295400 h 4099667"/>
                <a:gd name="connsiteX21" fmla="*/ 1719865 w 5799286"/>
                <a:gd name="connsiteY21" fmla="*/ 922020 h 4099667"/>
                <a:gd name="connsiteX22" fmla="*/ 1796065 w 5799286"/>
                <a:gd name="connsiteY22" fmla="*/ 807720 h 4099667"/>
                <a:gd name="connsiteX23" fmla="*/ 1498885 w 5799286"/>
                <a:gd name="connsiteY23" fmla="*/ 655320 h 4099667"/>
                <a:gd name="connsiteX24" fmla="*/ 1018825 w 5799286"/>
                <a:gd name="connsiteY24" fmla="*/ 579120 h 4099667"/>
                <a:gd name="connsiteX25" fmla="*/ 424465 w 5799286"/>
                <a:gd name="connsiteY25" fmla="*/ 800100 h 4099667"/>
                <a:gd name="connsiteX26" fmla="*/ 310165 w 5799286"/>
                <a:gd name="connsiteY26" fmla="*/ 1272540 h 4099667"/>
                <a:gd name="connsiteX27" fmla="*/ 462565 w 5799286"/>
                <a:gd name="connsiteY27" fmla="*/ 1440180 h 4099667"/>
                <a:gd name="connsiteX28" fmla="*/ 729265 w 5799286"/>
                <a:gd name="connsiteY28" fmla="*/ 1348740 h 4099667"/>
                <a:gd name="connsiteX29" fmla="*/ 630205 w 5799286"/>
                <a:gd name="connsiteY29" fmla="*/ 1493520 h 4099667"/>
                <a:gd name="connsiteX30" fmla="*/ 835945 w 5799286"/>
                <a:gd name="connsiteY30" fmla="*/ 1485900 h 4099667"/>
                <a:gd name="connsiteX31" fmla="*/ 645445 w 5799286"/>
                <a:gd name="connsiteY31" fmla="*/ 1645920 h 4099667"/>
                <a:gd name="connsiteX32" fmla="*/ 508285 w 5799286"/>
                <a:gd name="connsiteY32" fmla="*/ 1874520 h 4099667"/>
                <a:gd name="connsiteX33" fmla="*/ 538765 w 5799286"/>
                <a:gd name="connsiteY33" fmla="*/ 2194560 h 4099667"/>
                <a:gd name="connsiteX34" fmla="*/ 592105 w 5799286"/>
                <a:gd name="connsiteY34" fmla="*/ 2331720 h 4099667"/>
                <a:gd name="connsiteX35" fmla="*/ 470185 w 5799286"/>
                <a:gd name="connsiteY35" fmla="*/ 2270760 h 4099667"/>
                <a:gd name="connsiteX36" fmla="*/ 401605 w 5799286"/>
                <a:gd name="connsiteY36" fmla="*/ 2057400 h 4099667"/>
                <a:gd name="connsiteX37" fmla="*/ 386365 w 5799286"/>
                <a:gd name="connsiteY37" fmla="*/ 2240280 h 4099667"/>
                <a:gd name="connsiteX38" fmla="*/ 321595 w 5799286"/>
                <a:gd name="connsiteY38" fmla="*/ 2010410 h 4099667"/>
                <a:gd name="connsiteX39" fmla="*/ 218725 w 5799286"/>
                <a:gd name="connsiteY39" fmla="*/ 1744980 h 4099667"/>
                <a:gd name="connsiteX40" fmla="*/ 12985 w 5799286"/>
                <a:gd name="connsiteY40" fmla="*/ 1363980 h 4099667"/>
                <a:gd name="connsiteX41" fmla="*/ 66325 w 5799286"/>
                <a:gd name="connsiteY41" fmla="*/ 815340 h 4099667"/>
                <a:gd name="connsiteX42" fmla="*/ 432085 w 5799286"/>
                <a:gd name="connsiteY42" fmla="*/ 480060 h 4099667"/>
                <a:gd name="connsiteX43" fmla="*/ 1056925 w 5799286"/>
                <a:gd name="connsiteY43" fmla="*/ 243840 h 4099667"/>
                <a:gd name="connsiteX44" fmla="*/ 1506505 w 5799286"/>
                <a:gd name="connsiteY44" fmla="*/ 274320 h 4099667"/>
                <a:gd name="connsiteX45" fmla="*/ 1895125 w 5799286"/>
                <a:gd name="connsiteY45" fmla="*/ 281940 h 4099667"/>
                <a:gd name="connsiteX46" fmla="*/ 2558065 w 5799286"/>
                <a:gd name="connsiteY46" fmla="*/ 22860 h 4099667"/>
                <a:gd name="connsiteX47" fmla="*/ 3160045 w 5799286"/>
                <a:gd name="connsiteY47" fmla="*/ 0 h 4099667"/>
                <a:gd name="connsiteX48" fmla="*/ 3769645 w 5799286"/>
                <a:gd name="connsiteY48" fmla="*/ 213360 h 4099667"/>
                <a:gd name="connsiteX49" fmla="*/ 3990625 w 5799286"/>
                <a:gd name="connsiteY49" fmla="*/ 274320 h 4099667"/>
                <a:gd name="connsiteX50" fmla="*/ 4310665 w 5799286"/>
                <a:gd name="connsiteY50" fmla="*/ 251460 h 4099667"/>
                <a:gd name="connsiteX51" fmla="*/ 4988845 w 5799286"/>
                <a:gd name="connsiteY51" fmla="*/ 304800 h 4099667"/>
                <a:gd name="connsiteX52" fmla="*/ 5598445 w 5799286"/>
                <a:gd name="connsiteY52" fmla="*/ 609600 h 4099667"/>
                <a:gd name="connsiteX53" fmla="*/ 5796565 w 5799286"/>
                <a:gd name="connsiteY53" fmla="*/ 1097280 h 4099667"/>
                <a:gd name="connsiteX54" fmla="*/ 5484145 w 5799286"/>
                <a:gd name="connsiteY54" fmla="*/ 1950720 h 4099667"/>
                <a:gd name="connsiteX55" fmla="*/ 5468905 w 5799286"/>
                <a:gd name="connsiteY55" fmla="*/ 2225040 h 4099667"/>
                <a:gd name="connsiteX56" fmla="*/ 5380322 w 5799286"/>
                <a:gd name="connsiteY56" fmla="*/ 2169795 h 4099667"/>
                <a:gd name="connsiteX57" fmla="*/ 5202205 w 5799286"/>
                <a:gd name="connsiteY57" fmla="*/ 2270760 h 4099667"/>
                <a:gd name="connsiteX58" fmla="*/ 5362225 w 5799286"/>
                <a:gd name="connsiteY58" fmla="*/ 1920240 h 4099667"/>
                <a:gd name="connsiteX59" fmla="*/ 5141245 w 5799286"/>
                <a:gd name="connsiteY59" fmla="*/ 1630680 h 4099667"/>
                <a:gd name="connsiteX60" fmla="*/ 4981225 w 5799286"/>
                <a:gd name="connsiteY60" fmla="*/ 1493520 h 4099667"/>
                <a:gd name="connsiteX61" fmla="*/ 5194585 w 5799286"/>
                <a:gd name="connsiteY61" fmla="*/ 1508760 h 4099667"/>
                <a:gd name="connsiteX62" fmla="*/ 5118385 w 5799286"/>
                <a:gd name="connsiteY62" fmla="*/ 1463040 h 4099667"/>
                <a:gd name="connsiteX63" fmla="*/ 5339365 w 5799286"/>
                <a:gd name="connsiteY63" fmla="*/ 1424940 h 4099667"/>
                <a:gd name="connsiteX64" fmla="*/ 5514625 w 5799286"/>
                <a:gd name="connsiteY64" fmla="*/ 1272540 h 4099667"/>
                <a:gd name="connsiteX65" fmla="*/ 5423185 w 5799286"/>
                <a:gd name="connsiteY65" fmla="*/ 838200 h 4099667"/>
                <a:gd name="connsiteX66" fmla="*/ 4897405 w 5799286"/>
                <a:gd name="connsiteY66" fmla="*/ 594360 h 4099667"/>
                <a:gd name="connsiteX67" fmla="*/ 4295425 w 5799286"/>
                <a:gd name="connsiteY67" fmla="*/ 662940 h 4099667"/>
                <a:gd name="connsiteX68" fmla="*/ 4066825 w 5799286"/>
                <a:gd name="connsiteY68" fmla="*/ 830580 h 4099667"/>
                <a:gd name="connsiteX69" fmla="*/ 4364005 w 5799286"/>
                <a:gd name="connsiteY69" fmla="*/ 1295400 h 4099667"/>
                <a:gd name="connsiteX70" fmla="*/ 4691665 w 5799286"/>
                <a:gd name="connsiteY70" fmla="*/ 1432560 h 4099667"/>
                <a:gd name="connsiteX71" fmla="*/ 4981225 w 5799286"/>
                <a:gd name="connsiteY71" fmla="*/ 1516380 h 4099667"/>
                <a:gd name="connsiteX72" fmla="*/ 5286025 w 5799286"/>
                <a:gd name="connsiteY72" fmla="*/ 1775460 h 4099667"/>
                <a:gd name="connsiteX73" fmla="*/ 5316505 w 5799286"/>
                <a:gd name="connsiteY73" fmla="*/ 2065020 h 4099667"/>
                <a:gd name="connsiteX74" fmla="*/ 5019325 w 5799286"/>
                <a:gd name="connsiteY74" fmla="*/ 2316480 h 4099667"/>
                <a:gd name="connsiteX75" fmla="*/ 4553235 w 5799286"/>
                <a:gd name="connsiteY75" fmla="*/ 2278380 h 4099667"/>
                <a:gd name="connsiteX76" fmla="*/ 4266215 w 5799286"/>
                <a:gd name="connsiteY76" fmla="*/ 1905000 h 4099667"/>
                <a:gd name="connsiteX77" fmla="*/ 4226845 w 5799286"/>
                <a:gd name="connsiteY77" fmla="*/ 1417320 h 4099667"/>
                <a:gd name="connsiteX78" fmla="*/ 4112545 w 5799286"/>
                <a:gd name="connsiteY78" fmla="*/ 1188720 h 4099667"/>
                <a:gd name="connsiteX79" fmla="*/ 3922045 w 5799286"/>
                <a:gd name="connsiteY79" fmla="*/ 982980 h 4099667"/>
                <a:gd name="connsiteX80" fmla="*/ 3762025 w 5799286"/>
                <a:gd name="connsiteY80" fmla="*/ 1638300 h 4099667"/>
                <a:gd name="connsiteX81" fmla="*/ 3571525 w 5799286"/>
                <a:gd name="connsiteY81" fmla="*/ 2049780 h 4099667"/>
                <a:gd name="connsiteX82" fmla="*/ 3563905 w 5799286"/>
                <a:gd name="connsiteY82" fmla="*/ 2735580 h 4099667"/>
                <a:gd name="connsiteX83" fmla="*/ 3403885 w 5799286"/>
                <a:gd name="connsiteY83" fmla="*/ 3147060 h 4099667"/>
                <a:gd name="connsiteX84" fmla="*/ 3335305 w 5799286"/>
                <a:gd name="connsiteY84" fmla="*/ 3657600 h 4099667"/>
                <a:gd name="connsiteX85" fmla="*/ 3480085 w 5799286"/>
                <a:gd name="connsiteY85" fmla="*/ 4000500 h 4099667"/>
                <a:gd name="connsiteX86" fmla="*/ 3441985 w 5799286"/>
                <a:gd name="connsiteY86" fmla="*/ 4023360 h 4099667"/>
                <a:gd name="connsiteX87" fmla="*/ 3205765 w 5799286"/>
                <a:gd name="connsiteY87" fmla="*/ 4046220 h 4099667"/>
                <a:gd name="connsiteX88" fmla="*/ 2923825 w 5799286"/>
                <a:gd name="connsiteY88" fmla="*/ 4099560 h 4099667"/>
                <a:gd name="connsiteX89" fmla="*/ 2679985 w 5799286"/>
                <a:gd name="connsiteY89" fmla="*/ 4030980 h 4099667"/>
                <a:gd name="connsiteX90" fmla="*/ 2466625 w 5799286"/>
                <a:gd name="connsiteY90" fmla="*/ 4061460 h 4099667"/>
                <a:gd name="connsiteX91" fmla="*/ 2367565 w 5799286"/>
                <a:gd name="connsiteY91" fmla="*/ 4015740 h 4099667"/>
                <a:gd name="connsiteX0" fmla="*/ 2367565 w 5810228"/>
                <a:gd name="connsiteY0" fmla="*/ 4015740 h 4099667"/>
                <a:gd name="connsiteX1" fmla="*/ 2474245 w 5810228"/>
                <a:gd name="connsiteY1" fmla="*/ 3726180 h 4099667"/>
                <a:gd name="connsiteX2" fmla="*/ 2481865 w 5810228"/>
                <a:gd name="connsiteY2" fmla="*/ 3314700 h 4099667"/>
                <a:gd name="connsiteX3" fmla="*/ 2375185 w 5810228"/>
                <a:gd name="connsiteY3" fmla="*/ 3055620 h 4099667"/>
                <a:gd name="connsiteX4" fmla="*/ 2230405 w 5810228"/>
                <a:gd name="connsiteY4" fmla="*/ 2651760 h 4099667"/>
                <a:gd name="connsiteX5" fmla="*/ 2253265 w 5810228"/>
                <a:gd name="connsiteY5" fmla="*/ 2171700 h 4099667"/>
                <a:gd name="connsiteX6" fmla="*/ 2177065 w 5810228"/>
                <a:gd name="connsiteY6" fmla="*/ 1836420 h 4099667"/>
                <a:gd name="connsiteX7" fmla="*/ 2077052 w 5810228"/>
                <a:gd name="connsiteY7" fmla="*/ 1676400 h 4099667"/>
                <a:gd name="connsiteX8" fmla="*/ 2003710 w 5810228"/>
                <a:gd name="connsiteY8" fmla="*/ 1338262 h 4099667"/>
                <a:gd name="connsiteX9" fmla="*/ 1948465 w 5810228"/>
                <a:gd name="connsiteY9" fmla="*/ 975360 h 4099667"/>
                <a:gd name="connsiteX10" fmla="*/ 1750345 w 5810228"/>
                <a:gd name="connsiteY10" fmla="*/ 1066800 h 4099667"/>
                <a:gd name="connsiteX11" fmla="*/ 1620805 w 5810228"/>
                <a:gd name="connsiteY11" fmla="*/ 1341120 h 4099667"/>
                <a:gd name="connsiteX12" fmla="*/ 1605565 w 5810228"/>
                <a:gd name="connsiteY12" fmla="*/ 1767840 h 4099667"/>
                <a:gd name="connsiteX13" fmla="*/ 1491265 w 5810228"/>
                <a:gd name="connsiteY13" fmla="*/ 2110740 h 4099667"/>
                <a:gd name="connsiteX14" fmla="*/ 1171225 w 5810228"/>
                <a:gd name="connsiteY14" fmla="*/ 2316480 h 4099667"/>
                <a:gd name="connsiteX15" fmla="*/ 867695 w 5810228"/>
                <a:gd name="connsiteY15" fmla="*/ 2369820 h 4099667"/>
                <a:gd name="connsiteX16" fmla="*/ 538765 w 5810228"/>
                <a:gd name="connsiteY16" fmla="*/ 2202180 h 4099667"/>
                <a:gd name="connsiteX17" fmla="*/ 538765 w 5810228"/>
                <a:gd name="connsiteY17" fmla="*/ 1790700 h 4099667"/>
                <a:gd name="connsiteX18" fmla="*/ 904525 w 5810228"/>
                <a:gd name="connsiteY18" fmla="*/ 1501140 h 4099667"/>
                <a:gd name="connsiteX19" fmla="*/ 1201705 w 5810228"/>
                <a:gd name="connsiteY19" fmla="*/ 1432560 h 4099667"/>
                <a:gd name="connsiteX20" fmla="*/ 1460785 w 5810228"/>
                <a:gd name="connsiteY20" fmla="*/ 1295400 h 4099667"/>
                <a:gd name="connsiteX21" fmla="*/ 1719865 w 5810228"/>
                <a:gd name="connsiteY21" fmla="*/ 922020 h 4099667"/>
                <a:gd name="connsiteX22" fmla="*/ 1796065 w 5810228"/>
                <a:gd name="connsiteY22" fmla="*/ 807720 h 4099667"/>
                <a:gd name="connsiteX23" fmla="*/ 1498885 w 5810228"/>
                <a:gd name="connsiteY23" fmla="*/ 655320 h 4099667"/>
                <a:gd name="connsiteX24" fmla="*/ 1018825 w 5810228"/>
                <a:gd name="connsiteY24" fmla="*/ 579120 h 4099667"/>
                <a:gd name="connsiteX25" fmla="*/ 424465 w 5810228"/>
                <a:gd name="connsiteY25" fmla="*/ 800100 h 4099667"/>
                <a:gd name="connsiteX26" fmla="*/ 310165 w 5810228"/>
                <a:gd name="connsiteY26" fmla="*/ 1272540 h 4099667"/>
                <a:gd name="connsiteX27" fmla="*/ 462565 w 5810228"/>
                <a:gd name="connsiteY27" fmla="*/ 1440180 h 4099667"/>
                <a:gd name="connsiteX28" fmla="*/ 729265 w 5810228"/>
                <a:gd name="connsiteY28" fmla="*/ 1348740 h 4099667"/>
                <a:gd name="connsiteX29" fmla="*/ 630205 w 5810228"/>
                <a:gd name="connsiteY29" fmla="*/ 1493520 h 4099667"/>
                <a:gd name="connsiteX30" fmla="*/ 835945 w 5810228"/>
                <a:gd name="connsiteY30" fmla="*/ 1485900 h 4099667"/>
                <a:gd name="connsiteX31" fmla="*/ 645445 w 5810228"/>
                <a:gd name="connsiteY31" fmla="*/ 1645920 h 4099667"/>
                <a:gd name="connsiteX32" fmla="*/ 508285 w 5810228"/>
                <a:gd name="connsiteY32" fmla="*/ 1874520 h 4099667"/>
                <a:gd name="connsiteX33" fmla="*/ 538765 w 5810228"/>
                <a:gd name="connsiteY33" fmla="*/ 2194560 h 4099667"/>
                <a:gd name="connsiteX34" fmla="*/ 592105 w 5810228"/>
                <a:gd name="connsiteY34" fmla="*/ 2331720 h 4099667"/>
                <a:gd name="connsiteX35" fmla="*/ 470185 w 5810228"/>
                <a:gd name="connsiteY35" fmla="*/ 2270760 h 4099667"/>
                <a:gd name="connsiteX36" fmla="*/ 401605 w 5810228"/>
                <a:gd name="connsiteY36" fmla="*/ 2057400 h 4099667"/>
                <a:gd name="connsiteX37" fmla="*/ 386365 w 5810228"/>
                <a:gd name="connsiteY37" fmla="*/ 2240280 h 4099667"/>
                <a:gd name="connsiteX38" fmla="*/ 321595 w 5810228"/>
                <a:gd name="connsiteY38" fmla="*/ 2010410 h 4099667"/>
                <a:gd name="connsiteX39" fmla="*/ 218725 w 5810228"/>
                <a:gd name="connsiteY39" fmla="*/ 1744980 h 4099667"/>
                <a:gd name="connsiteX40" fmla="*/ 12985 w 5810228"/>
                <a:gd name="connsiteY40" fmla="*/ 1363980 h 4099667"/>
                <a:gd name="connsiteX41" fmla="*/ 66325 w 5810228"/>
                <a:gd name="connsiteY41" fmla="*/ 815340 h 4099667"/>
                <a:gd name="connsiteX42" fmla="*/ 432085 w 5810228"/>
                <a:gd name="connsiteY42" fmla="*/ 480060 h 4099667"/>
                <a:gd name="connsiteX43" fmla="*/ 1056925 w 5810228"/>
                <a:gd name="connsiteY43" fmla="*/ 243840 h 4099667"/>
                <a:gd name="connsiteX44" fmla="*/ 1506505 w 5810228"/>
                <a:gd name="connsiteY44" fmla="*/ 274320 h 4099667"/>
                <a:gd name="connsiteX45" fmla="*/ 1895125 w 5810228"/>
                <a:gd name="connsiteY45" fmla="*/ 281940 h 4099667"/>
                <a:gd name="connsiteX46" fmla="*/ 2558065 w 5810228"/>
                <a:gd name="connsiteY46" fmla="*/ 22860 h 4099667"/>
                <a:gd name="connsiteX47" fmla="*/ 3160045 w 5810228"/>
                <a:gd name="connsiteY47" fmla="*/ 0 h 4099667"/>
                <a:gd name="connsiteX48" fmla="*/ 3769645 w 5810228"/>
                <a:gd name="connsiteY48" fmla="*/ 213360 h 4099667"/>
                <a:gd name="connsiteX49" fmla="*/ 3990625 w 5810228"/>
                <a:gd name="connsiteY49" fmla="*/ 274320 h 4099667"/>
                <a:gd name="connsiteX50" fmla="*/ 4310665 w 5810228"/>
                <a:gd name="connsiteY50" fmla="*/ 251460 h 4099667"/>
                <a:gd name="connsiteX51" fmla="*/ 4988845 w 5810228"/>
                <a:gd name="connsiteY51" fmla="*/ 304800 h 4099667"/>
                <a:gd name="connsiteX52" fmla="*/ 5598445 w 5810228"/>
                <a:gd name="connsiteY52" fmla="*/ 609600 h 4099667"/>
                <a:gd name="connsiteX53" fmla="*/ 5796565 w 5810228"/>
                <a:gd name="connsiteY53" fmla="*/ 1097280 h 4099667"/>
                <a:gd name="connsiteX54" fmla="*/ 5484145 w 5810228"/>
                <a:gd name="connsiteY54" fmla="*/ 1950720 h 4099667"/>
                <a:gd name="connsiteX55" fmla="*/ 5468905 w 5810228"/>
                <a:gd name="connsiteY55" fmla="*/ 2225040 h 4099667"/>
                <a:gd name="connsiteX56" fmla="*/ 5380322 w 5810228"/>
                <a:gd name="connsiteY56" fmla="*/ 2169795 h 4099667"/>
                <a:gd name="connsiteX57" fmla="*/ 5202205 w 5810228"/>
                <a:gd name="connsiteY57" fmla="*/ 2270760 h 4099667"/>
                <a:gd name="connsiteX58" fmla="*/ 5362225 w 5810228"/>
                <a:gd name="connsiteY58" fmla="*/ 1920240 h 4099667"/>
                <a:gd name="connsiteX59" fmla="*/ 5141245 w 5810228"/>
                <a:gd name="connsiteY59" fmla="*/ 1630680 h 4099667"/>
                <a:gd name="connsiteX60" fmla="*/ 4981225 w 5810228"/>
                <a:gd name="connsiteY60" fmla="*/ 1493520 h 4099667"/>
                <a:gd name="connsiteX61" fmla="*/ 5194585 w 5810228"/>
                <a:gd name="connsiteY61" fmla="*/ 1508760 h 4099667"/>
                <a:gd name="connsiteX62" fmla="*/ 5118385 w 5810228"/>
                <a:gd name="connsiteY62" fmla="*/ 1463040 h 4099667"/>
                <a:gd name="connsiteX63" fmla="*/ 5339365 w 5810228"/>
                <a:gd name="connsiteY63" fmla="*/ 1424940 h 4099667"/>
                <a:gd name="connsiteX64" fmla="*/ 5514625 w 5810228"/>
                <a:gd name="connsiteY64" fmla="*/ 1272540 h 4099667"/>
                <a:gd name="connsiteX65" fmla="*/ 5423185 w 5810228"/>
                <a:gd name="connsiteY65" fmla="*/ 838200 h 4099667"/>
                <a:gd name="connsiteX66" fmla="*/ 4897405 w 5810228"/>
                <a:gd name="connsiteY66" fmla="*/ 594360 h 4099667"/>
                <a:gd name="connsiteX67" fmla="*/ 4295425 w 5810228"/>
                <a:gd name="connsiteY67" fmla="*/ 662940 h 4099667"/>
                <a:gd name="connsiteX68" fmla="*/ 4066825 w 5810228"/>
                <a:gd name="connsiteY68" fmla="*/ 830580 h 4099667"/>
                <a:gd name="connsiteX69" fmla="*/ 4364005 w 5810228"/>
                <a:gd name="connsiteY69" fmla="*/ 1295400 h 4099667"/>
                <a:gd name="connsiteX70" fmla="*/ 4691665 w 5810228"/>
                <a:gd name="connsiteY70" fmla="*/ 1432560 h 4099667"/>
                <a:gd name="connsiteX71" fmla="*/ 4981225 w 5810228"/>
                <a:gd name="connsiteY71" fmla="*/ 1516380 h 4099667"/>
                <a:gd name="connsiteX72" fmla="*/ 5286025 w 5810228"/>
                <a:gd name="connsiteY72" fmla="*/ 1775460 h 4099667"/>
                <a:gd name="connsiteX73" fmla="*/ 5316505 w 5810228"/>
                <a:gd name="connsiteY73" fmla="*/ 2065020 h 4099667"/>
                <a:gd name="connsiteX74" fmla="*/ 5019325 w 5810228"/>
                <a:gd name="connsiteY74" fmla="*/ 2316480 h 4099667"/>
                <a:gd name="connsiteX75" fmla="*/ 4553235 w 5810228"/>
                <a:gd name="connsiteY75" fmla="*/ 2278380 h 4099667"/>
                <a:gd name="connsiteX76" fmla="*/ 4266215 w 5810228"/>
                <a:gd name="connsiteY76" fmla="*/ 1905000 h 4099667"/>
                <a:gd name="connsiteX77" fmla="*/ 4226845 w 5810228"/>
                <a:gd name="connsiteY77" fmla="*/ 1417320 h 4099667"/>
                <a:gd name="connsiteX78" fmla="*/ 4112545 w 5810228"/>
                <a:gd name="connsiteY78" fmla="*/ 1188720 h 4099667"/>
                <a:gd name="connsiteX79" fmla="*/ 3922045 w 5810228"/>
                <a:gd name="connsiteY79" fmla="*/ 982980 h 4099667"/>
                <a:gd name="connsiteX80" fmla="*/ 3762025 w 5810228"/>
                <a:gd name="connsiteY80" fmla="*/ 1638300 h 4099667"/>
                <a:gd name="connsiteX81" fmla="*/ 3571525 w 5810228"/>
                <a:gd name="connsiteY81" fmla="*/ 2049780 h 4099667"/>
                <a:gd name="connsiteX82" fmla="*/ 3563905 w 5810228"/>
                <a:gd name="connsiteY82" fmla="*/ 2735580 h 4099667"/>
                <a:gd name="connsiteX83" fmla="*/ 3403885 w 5810228"/>
                <a:gd name="connsiteY83" fmla="*/ 3147060 h 4099667"/>
                <a:gd name="connsiteX84" fmla="*/ 3335305 w 5810228"/>
                <a:gd name="connsiteY84" fmla="*/ 3657600 h 4099667"/>
                <a:gd name="connsiteX85" fmla="*/ 3480085 w 5810228"/>
                <a:gd name="connsiteY85" fmla="*/ 4000500 h 4099667"/>
                <a:gd name="connsiteX86" fmla="*/ 3441985 w 5810228"/>
                <a:gd name="connsiteY86" fmla="*/ 4023360 h 4099667"/>
                <a:gd name="connsiteX87" fmla="*/ 3205765 w 5810228"/>
                <a:gd name="connsiteY87" fmla="*/ 4046220 h 4099667"/>
                <a:gd name="connsiteX88" fmla="*/ 2923825 w 5810228"/>
                <a:gd name="connsiteY88" fmla="*/ 4099560 h 4099667"/>
                <a:gd name="connsiteX89" fmla="*/ 2679985 w 5810228"/>
                <a:gd name="connsiteY89" fmla="*/ 4030980 h 4099667"/>
                <a:gd name="connsiteX90" fmla="*/ 2466625 w 5810228"/>
                <a:gd name="connsiteY90" fmla="*/ 4061460 h 4099667"/>
                <a:gd name="connsiteX91" fmla="*/ 2367565 w 5810228"/>
                <a:gd name="connsiteY91" fmla="*/ 4015740 h 4099667"/>
                <a:gd name="connsiteX0" fmla="*/ 2367565 w 5809406"/>
                <a:gd name="connsiteY0" fmla="*/ 4015740 h 4099667"/>
                <a:gd name="connsiteX1" fmla="*/ 2474245 w 5809406"/>
                <a:gd name="connsiteY1" fmla="*/ 3726180 h 4099667"/>
                <a:gd name="connsiteX2" fmla="*/ 2481865 w 5809406"/>
                <a:gd name="connsiteY2" fmla="*/ 3314700 h 4099667"/>
                <a:gd name="connsiteX3" fmla="*/ 2375185 w 5809406"/>
                <a:gd name="connsiteY3" fmla="*/ 3055620 h 4099667"/>
                <a:gd name="connsiteX4" fmla="*/ 2230405 w 5809406"/>
                <a:gd name="connsiteY4" fmla="*/ 2651760 h 4099667"/>
                <a:gd name="connsiteX5" fmla="*/ 2253265 w 5809406"/>
                <a:gd name="connsiteY5" fmla="*/ 2171700 h 4099667"/>
                <a:gd name="connsiteX6" fmla="*/ 2177065 w 5809406"/>
                <a:gd name="connsiteY6" fmla="*/ 1836420 h 4099667"/>
                <a:gd name="connsiteX7" fmla="*/ 2077052 w 5809406"/>
                <a:gd name="connsiteY7" fmla="*/ 1676400 h 4099667"/>
                <a:gd name="connsiteX8" fmla="*/ 2003710 w 5809406"/>
                <a:gd name="connsiteY8" fmla="*/ 1338262 h 4099667"/>
                <a:gd name="connsiteX9" fmla="*/ 1948465 w 5809406"/>
                <a:gd name="connsiteY9" fmla="*/ 975360 h 4099667"/>
                <a:gd name="connsiteX10" fmla="*/ 1750345 w 5809406"/>
                <a:gd name="connsiteY10" fmla="*/ 1066800 h 4099667"/>
                <a:gd name="connsiteX11" fmla="*/ 1620805 w 5809406"/>
                <a:gd name="connsiteY11" fmla="*/ 1341120 h 4099667"/>
                <a:gd name="connsiteX12" fmla="*/ 1605565 w 5809406"/>
                <a:gd name="connsiteY12" fmla="*/ 1767840 h 4099667"/>
                <a:gd name="connsiteX13" fmla="*/ 1491265 w 5809406"/>
                <a:gd name="connsiteY13" fmla="*/ 2110740 h 4099667"/>
                <a:gd name="connsiteX14" fmla="*/ 1171225 w 5809406"/>
                <a:gd name="connsiteY14" fmla="*/ 2316480 h 4099667"/>
                <a:gd name="connsiteX15" fmla="*/ 867695 w 5809406"/>
                <a:gd name="connsiteY15" fmla="*/ 2369820 h 4099667"/>
                <a:gd name="connsiteX16" fmla="*/ 538765 w 5809406"/>
                <a:gd name="connsiteY16" fmla="*/ 2202180 h 4099667"/>
                <a:gd name="connsiteX17" fmla="*/ 538765 w 5809406"/>
                <a:gd name="connsiteY17" fmla="*/ 1790700 h 4099667"/>
                <a:gd name="connsiteX18" fmla="*/ 904525 w 5809406"/>
                <a:gd name="connsiteY18" fmla="*/ 1501140 h 4099667"/>
                <a:gd name="connsiteX19" fmla="*/ 1201705 w 5809406"/>
                <a:gd name="connsiteY19" fmla="*/ 1432560 h 4099667"/>
                <a:gd name="connsiteX20" fmla="*/ 1460785 w 5809406"/>
                <a:gd name="connsiteY20" fmla="*/ 1295400 h 4099667"/>
                <a:gd name="connsiteX21" fmla="*/ 1719865 w 5809406"/>
                <a:gd name="connsiteY21" fmla="*/ 922020 h 4099667"/>
                <a:gd name="connsiteX22" fmla="*/ 1796065 w 5809406"/>
                <a:gd name="connsiteY22" fmla="*/ 807720 h 4099667"/>
                <a:gd name="connsiteX23" fmla="*/ 1498885 w 5809406"/>
                <a:gd name="connsiteY23" fmla="*/ 655320 h 4099667"/>
                <a:gd name="connsiteX24" fmla="*/ 1018825 w 5809406"/>
                <a:gd name="connsiteY24" fmla="*/ 579120 h 4099667"/>
                <a:gd name="connsiteX25" fmla="*/ 424465 w 5809406"/>
                <a:gd name="connsiteY25" fmla="*/ 800100 h 4099667"/>
                <a:gd name="connsiteX26" fmla="*/ 310165 w 5809406"/>
                <a:gd name="connsiteY26" fmla="*/ 1272540 h 4099667"/>
                <a:gd name="connsiteX27" fmla="*/ 462565 w 5809406"/>
                <a:gd name="connsiteY27" fmla="*/ 1440180 h 4099667"/>
                <a:gd name="connsiteX28" fmla="*/ 729265 w 5809406"/>
                <a:gd name="connsiteY28" fmla="*/ 1348740 h 4099667"/>
                <a:gd name="connsiteX29" fmla="*/ 630205 w 5809406"/>
                <a:gd name="connsiteY29" fmla="*/ 1493520 h 4099667"/>
                <a:gd name="connsiteX30" fmla="*/ 835945 w 5809406"/>
                <a:gd name="connsiteY30" fmla="*/ 1485900 h 4099667"/>
                <a:gd name="connsiteX31" fmla="*/ 645445 w 5809406"/>
                <a:gd name="connsiteY31" fmla="*/ 1645920 h 4099667"/>
                <a:gd name="connsiteX32" fmla="*/ 508285 w 5809406"/>
                <a:gd name="connsiteY32" fmla="*/ 1874520 h 4099667"/>
                <a:gd name="connsiteX33" fmla="*/ 538765 w 5809406"/>
                <a:gd name="connsiteY33" fmla="*/ 2194560 h 4099667"/>
                <a:gd name="connsiteX34" fmla="*/ 592105 w 5809406"/>
                <a:gd name="connsiteY34" fmla="*/ 2331720 h 4099667"/>
                <a:gd name="connsiteX35" fmla="*/ 470185 w 5809406"/>
                <a:gd name="connsiteY35" fmla="*/ 2270760 h 4099667"/>
                <a:gd name="connsiteX36" fmla="*/ 401605 w 5809406"/>
                <a:gd name="connsiteY36" fmla="*/ 2057400 h 4099667"/>
                <a:gd name="connsiteX37" fmla="*/ 386365 w 5809406"/>
                <a:gd name="connsiteY37" fmla="*/ 2240280 h 4099667"/>
                <a:gd name="connsiteX38" fmla="*/ 321595 w 5809406"/>
                <a:gd name="connsiteY38" fmla="*/ 2010410 h 4099667"/>
                <a:gd name="connsiteX39" fmla="*/ 218725 w 5809406"/>
                <a:gd name="connsiteY39" fmla="*/ 1744980 h 4099667"/>
                <a:gd name="connsiteX40" fmla="*/ 12985 w 5809406"/>
                <a:gd name="connsiteY40" fmla="*/ 1363980 h 4099667"/>
                <a:gd name="connsiteX41" fmla="*/ 66325 w 5809406"/>
                <a:gd name="connsiteY41" fmla="*/ 815340 h 4099667"/>
                <a:gd name="connsiteX42" fmla="*/ 432085 w 5809406"/>
                <a:gd name="connsiteY42" fmla="*/ 480060 h 4099667"/>
                <a:gd name="connsiteX43" fmla="*/ 1056925 w 5809406"/>
                <a:gd name="connsiteY43" fmla="*/ 243840 h 4099667"/>
                <a:gd name="connsiteX44" fmla="*/ 1506505 w 5809406"/>
                <a:gd name="connsiteY44" fmla="*/ 274320 h 4099667"/>
                <a:gd name="connsiteX45" fmla="*/ 1895125 w 5809406"/>
                <a:gd name="connsiteY45" fmla="*/ 281940 h 4099667"/>
                <a:gd name="connsiteX46" fmla="*/ 2558065 w 5809406"/>
                <a:gd name="connsiteY46" fmla="*/ 22860 h 4099667"/>
                <a:gd name="connsiteX47" fmla="*/ 3160045 w 5809406"/>
                <a:gd name="connsiteY47" fmla="*/ 0 h 4099667"/>
                <a:gd name="connsiteX48" fmla="*/ 3769645 w 5809406"/>
                <a:gd name="connsiteY48" fmla="*/ 213360 h 4099667"/>
                <a:gd name="connsiteX49" fmla="*/ 3990625 w 5809406"/>
                <a:gd name="connsiteY49" fmla="*/ 274320 h 4099667"/>
                <a:gd name="connsiteX50" fmla="*/ 4310665 w 5809406"/>
                <a:gd name="connsiteY50" fmla="*/ 251460 h 4099667"/>
                <a:gd name="connsiteX51" fmla="*/ 4988845 w 5809406"/>
                <a:gd name="connsiteY51" fmla="*/ 304800 h 4099667"/>
                <a:gd name="connsiteX52" fmla="*/ 5796565 w 5809406"/>
                <a:gd name="connsiteY52" fmla="*/ 1097280 h 4099667"/>
                <a:gd name="connsiteX53" fmla="*/ 5484145 w 5809406"/>
                <a:gd name="connsiteY53" fmla="*/ 1950720 h 4099667"/>
                <a:gd name="connsiteX54" fmla="*/ 5468905 w 5809406"/>
                <a:gd name="connsiteY54" fmla="*/ 2225040 h 4099667"/>
                <a:gd name="connsiteX55" fmla="*/ 5380322 w 5809406"/>
                <a:gd name="connsiteY55" fmla="*/ 2169795 h 4099667"/>
                <a:gd name="connsiteX56" fmla="*/ 5202205 w 5809406"/>
                <a:gd name="connsiteY56" fmla="*/ 2270760 h 4099667"/>
                <a:gd name="connsiteX57" fmla="*/ 5362225 w 5809406"/>
                <a:gd name="connsiteY57" fmla="*/ 1920240 h 4099667"/>
                <a:gd name="connsiteX58" fmla="*/ 5141245 w 5809406"/>
                <a:gd name="connsiteY58" fmla="*/ 1630680 h 4099667"/>
                <a:gd name="connsiteX59" fmla="*/ 4981225 w 5809406"/>
                <a:gd name="connsiteY59" fmla="*/ 1493520 h 4099667"/>
                <a:gd name="connsiteX60" fmla="*/ 5194585 w 5809406"/>
                <a:gd name="connsiteY60" fmla="*/ 1508760 h 4099667"/>
                <a:gd name="connsiteX61" fmla="*/ 5118385 w 5809406"/>
                <a:gd name="connsiteY61" fmla="*/ 1463040 h 4099667"/>
                <a:gd name="connsiteX62" fmla="*/ 5339365 w 5809406"/>
                <a:gd name="connsiteY62" fmla="*/ 1424940 h 4099667"/>
                <a:gd name="connsiteX63" fmla="*/ 5514625 w 5809406"/>
                <a:gd name="connsiteY63" fmla="*/ 1272540 h 4099667"/>
                <a:gd name="connsiteX64" fmla="*/ 5423185 w 5809406"/>
                <a:gd name="connsiteY64" fmla="*/ 838200 h 4099667"/>
                <a:gd name="connsiteX65" fmla="*/ 4897405 w 5809406"/>
                <a:gd name="connsiteY65" fmla="*/ 594360 h 4099667"/>
                <a:gd name="connsiteX66" fmla="*/ 4295425 w 5809406"/>
                <a:gd name="connsiteY66" fmla="*/ 662940 h 4099667"/>
                <a:gd name="connsiteX67" fmla="*/ 4066825 w 5809406"/>
                <a:gd name="connsiteY67" fmla="*/ 830580 h 4099667"/>
                <a:gd name="connsiteX68" fmla="*/ 4364005 w 5809406"/>
                <a:gd name="connsiteY68" fmla="*/ 1295400 h 4099667"/>
                <a:gd name="connsiteX69" fmla="*/ 4691665 w 5809406"/>
                <a:gd name="connsiteY69" fmla="*/ 1432560 h 4099667"/>
                <a:gd name="connsiteX70" fmla="*/ 4981225 w 5809406"/>
                <a:gd name="connsiteY70" fmla="*/ 1516380 h 4099667"/>
                <a:gd name="connsiteX71" fmla="*/ 5286025 w 5809406"/>
                <a:gd name="connsiteY71" fmla="*/ 1775460 h 4099667"/>
                <a:gd name="connsiteX72" fmla="*/ 5316505 w 5809406"/>
                <a:gd name="connsiteY72" fmla="*/ 2065020 h 4099667"/>
                <a:gd name="connsiteX73" fmla="*/ 5019325 w 5809406"/>
                <a:gd name="connsiteY73" fmla="*/ 2316480 h 4099667"/>
                <a:gd name="connsiteX74" fmla="*/ 4553235 w 5809406"/>
                <a:gd name="connsiteY74" fmla="*/ 2278380 h 4099667"/>
                <a:gd name="connsiteX75" fmla="*/ 4266215 w 5809406"/>
                <a:gd name="connsiteY75" fmla="*/ 1905000 h 4099667"/>
                <a:gd name="connsiteX76" fmla="*/ 4226845 w 5809406"/>
                <a:gd name="connsiteY76" fmla="*/ 1417320 h 4099667"/>
                <a:gd name="connsiteX77" fmla="*/ 4112545 w 5809406"/>
                <a:gd name="connsiteY77" fmla="*/ 1188720 h 4099667"/>
                <a:gd name="connsiteX78" fmla="*/ 3922045 w 5809406"/>
                <a:gd name="connsiteY78" fmla="*/ 982980 h 4099667"/>
                <a:gd name="connsiteX79" fmla="*/ 3762025 w 5809406"/>
                <a:gd name="connsiteY79" fmla="*/ 1638300 h 4099667"/>
                <a:gd name="connsiteX80" fmla="*/ 3571525 w 5809406"/>
                <a:gd name="connsiteY80" fmla="*/ 2049780 h 4099667"/>
                <a:gd name="connsiteX81" fmla="*/ 3563905 w 5809406"/>
                <a:gd name="connsiteY81" fmla="*/ 2735580 h 4099667"/>
                <a:gd name="connsiteX82" fmla="*/ 3403885 w 5809406"/>
                <a:gd name="connsiteY82" fmla="*/ 3147060 h 4099667"/>
                <a:gd name="connsiteX83" fmla="*/ 3335305 w 5809406"/>
                <a:gd name="connsiteY83" fmla="*/ 3657600 h 4099667"/>
                <a:gd name="connsiteX84" fmla="*/ 3480085 w 5809406"/>
                <a:gd name="connsiteY84" fmla="*/ 4000500 h 4099667"/>
                <a:gd name="connsiteX85" fmla="*/ 3441985 w 5809406"/>
                <a:gd name="connsiteY85" fmla="*/ 4023360 h 4099667"/>
                <a:gd name="connsiteX86" fmla="*/ 3205765 w 5809406"/>
                <a:gd name="connsiteY86" fmla="*/ 4046220 h 4099667"/>
                <a:gd name="connsiteX87" fmla="*/ 2923825 w 5809406"/>
                <a:gd name="connsiteY87" fmla="*/ 4099560 h 4099667"/>
                <a:gd name="connsiteX88" fmla="*/ 2679985 w 5809406"/>
                <a:gd name="connsiteY88" fmla="*/ 4030980 h 4099667"/>
                <a:gd name="connsiteX89" fmla="*/ 2466625 w 5809406"/>
                <a:gd name="connsiteY89" fmla="*/ 4061460 h 4099667"/>
                <a:gd name="connsiteX90" fmla="*/ 2367565 w 5809406"/>
                <a:gd name="connsiteY90" fmla="*/ 4015740 h 4099667"/>
                <a:gd name="connsiteX0" fmla="*/ 2367565 w 5797183"/>
                <a:gd name="connsiteY0" fmla="*/ 4015740 h 4099667"/>
                <a:gd name="connsiteX1" fmla="*/ 2474245 w 5797183"/>
                <a:gd name="connsiteY1" fmla="*/ 3726180 h 4099667"/>
                <a:gd name="connsiteX2" fmla="*/ 2481865 w 5797183"/>
                <a:gd name="connsiteY2" fmla="*/ 3314700 h 4099667"/>
                <a:gd name="connsiteX3" fmla="*/ 2375185 w 5797183"/>
                <a:gd name="connsiteY3" fmla="*/ 3055620 h 4099667"/>
                <a:gd name="connsiteX4" fmla="*/ 2230405 w 5797183"/>
                <a:gd name="connsiteY4" fmla="*/ 2651760 h 4099667"/>
                <a:gd name="connsiteX5" fmla="*/ 2253265 w 5797183"/>
                <a:gd name="connsiteY5" fmla="*/ 2171700 h 4099667"/>
                <a:gd name="connsiteX6" fmla="*/ 2177065 w 5797183"/>
                <a:gd name="connsiteY6" fmla="*/ 1836420 h 4099667"/>
                <a:gd name="connsiteX7" fmla="*/ 2077052 w 5797183"/>
                <a:gd name="connsiteY7" fmla="*/ 1676400 h 4099667"/>
                <a:gd name="connsiteX8" fmla="*/ 2003710 w 5797183"/>
                <a:gd name="connsiteY8" fmla="*/ 1338262 h 4099667"/>
                <a:gd name="connsiteX9" fmla="*/ 1948465 w 5797183"/>
                <a:gd name="connsiteY9" fmla="*/ 975360 h 4099667"/>
                <a:gd name="connsiteX10" fmla="*/ 1750345 w 5797183"/>
                <a:gd name="connsiteY10" fmla="*/ 1066800 h 4099667"/>
                <a:gd name="connsiteX11" fmla="*/ 1620805 w 5797183"/>
                <a:gd name="connsiteY11" fmla="*/ 1341120 h 4099667"/>
                <a:gd name="connsiteX12" fmla="*/ 1605565 w 5797183"/>
                <a:gd name="connsiteY12" fmla="*/ 1767840 h 4099667"/>
                <a:gd name="connsiteX13" fmla="*/ 1491265 w 5797183"/>
                <a:gd name="connsiteY13" fmla="*/ 2110740 h 4099667"/>
                <a:gd name="connsiteX14" fmla="*/ 1171225 w 5797183"/>
                <a:gd name="connsiteY14" fmla="*/ 2316480 h 4099667"/>
                <a:gd name="connsiteX15" fmla="*/ 867695 w 5797183"/>
                <a:gd name="connsiteY15" fmla="*/ 2369820 h 4099667"/>
                <a:gd name="connsiteX16" fmla="*/ 538765 w 5797183"/>
                <a:gd name="connsiteY16" fmla="*/ 2202180 h 4099667"/>
                <a:gd name="connsiteX17" fmla="*/ 538765 w 5797183"/>
                <a:gd name="connsiteY17" fmla="*/ 1790700 h 4099667"/>
                <a:gd name="connsiteX18" fmla="*/ 904525 w 5797183"/>
                <a:gd name="connsiteY18" fmla="*/ 1501140 h 4099667"/>
                <a:gd name="connsiteX19" fmla="*/ 1201705 w 5797183"/>
                <a:gd name="connsiteY19" fmla="*/ 1432560 h 4099667"/>
                <a:gd name="connsiteX20" fmla="*/ 1460785 w 5797183"/>
                <a:gd name="connsiteY20" fmla="*/ 1295400 h 4099667"/>
                <a:gd name="connsiteX21" fmla="*/ 1719865 w 5797183"/>
                <a:gd name="connsiteY21" fmla="*/ 922020 h 4099667"/>
                <a:gd name="connsiteX22" fmla="*/ 1796065 w 5797183"/>
                <a:gd name="connsiteY22" fmla="*/ 807720 h 4099667"/>
                <a:gd name="connsiteX23" fmla="*/ 1498885 w 5797183"/>
                <a:gd name="connsiteY23" fmla="*/ 655320 h 4099667"/>
                <a:gd name="connsiteX24" fmla="*/ 1018825 w 5797183"/>
                <a:gd name="connsiteY24" fmla="*/ 579120 h 4099667"/>
                <a:gd name="connsiteX25" fmla="*/ 424465 w 5797183"/>
                <a:gd name="connsiteY25" fmla="*/ 800100 h 4099667"/>
                <a:gd name="connsiteX26" fmla="*/ 310165 w 5797183"/>
                <a:gd name="connsiteY26" fmla="*/ 1272540 h 4099667"/>
                <a:gd name="connsiteX27" fmla="*/ 462565 w 5797183"/>
                <a:gd name="connsiteY27" fmla="*/ 1440180 h 4099667"/>
                <a:gd name="connsiteX28" fmla="*/ 729265 w 5797183"/>
                <a:gd name="connsiteY28" fmla="*/ 1348740 h 4099667"/>
                <a:gd name="connsiteX29" fmla="*/ 630205 w 5797183"/>
                <a:gd name="connsiteY29" fmla="*/ 1493520 h 4099667"/>
                <a:gd name="connsiteX30" fmla="*/ 835945 w 5797183"/>
                <a:gd name="connsiteY30" fmla="*/ 1485900 h 4099667"/>
                <a:gd name="connsiteX31" fmla="*/ 645445 w 5797183"/>
                <a:gd name="connsiteY31" fmla="*/ 1645920 h 4099667"/>
                <a:gd name="connsiteX32" fmla="*/ 508285 w 5797183"/>
                <a:gd name="connsiteY32" fmla="*/ 1874520 h 4099667"/>
                <a:gd name="connsiteX33" fmla="*/ 538765 w 5797183"/>
                <a:gd name="connsiteY33" fmla="*/ 2194560 h 4099667"/>
                <a:gd name="connsiteX34" fmla="*/ 592105 w 5797183"/>
                <a:gd name="connsiteY34" fmla="*/ 2331720 h 4099667"/>
                <a:gd name="connsiteX35" fmla="*/ 470185 w 5797183"/>
                <a:gd name="connsiteY35" fmla="*/ 2270760 h 4099667"/>
                <a:gd name="connsiteX36" fmla="*/ 401605 w 5797183"/>
                <a:gd name="connsiteY36" fmla="*/ 2057400 h 4099667"/>
                <a:gd name="connsiteX37" fmla="*/ 386365 w 5797183"/>
                <a:gd name="connsiteY37" fmla="*/ 2240280 h 4099667"/>
                <a:gd name="connsiteX38" fmla="*/ 321595 w 5797183"/>
                <a:gd name="connsiteY38" fmla="*/ 2010410 h 4099667"/>
                <a:gd name="connsiteX39" fmla="*/ 218725 w 5797183"/>
                <a:gd name="connsiteY39" fmla="*/ 1744980 h 4099667"/>
                <a:gd name="connsiteX40" fmla="*/ 12985 w 5797183"/>
                <a:gd name="connsiteY40" fmla="*/ 1363980 h 4099667"/>
                <a:gd name="connsiteX41" fmla="*/ 66325 w 5797183"/>
                <a:gd name="connsiteY41" fmla="*/ 815340 h 4099667"/>
                <a:gd name="connsiteX42" fmla="*/ 432085 w 5797183"/>
                <a:gd name="connsiteY42" fmla="*/ 480060 h 4099667"/>
                <a:gd name="connsiteX43" fmla="*/ 1056925 w 5797183"/>
                <a:gd name="connsiteY43" fmla="*/ 243840 h 4099667"/>
                <a:gd name="connsiteX44" fmla="*/ 1506505 w 5797183"/>
                <a:gd name="connsiteY44" fmla="*/ 274320 h 4099667"/>
                <a:gd name="connsiteX45" fmla="*/ 1895125 w 5797183"/>
                <a:gd name="connsiteY45" fmla="*/ 281940 h 4099667"/>
                <a:gd name="connsiteX46" fmla="*/ 2558065 w 5797183"/>
                <a:gd name="connsiteY46" fmla="*/ 22860 h 4099667"/>
                <a:gd name="connsiteX47" fmla="*/ 3160045 w 5797183"/>
                <a:gd name="connsiteY47" fmla="*/ 0 h 4099667"/>
                <a:gd name="connsiteX48" fmla="*/ 3769645 w 5797183"/>
                <a:gd name="connsiteY48" fmla="*/ 213360 h 4099667"/>
                <a:gd name="connsiteX49" fmla="*/ 3990625 w 5797183"/>
                <a:gd name="connsiteY49" fmla="*/ 274320 h 4099667"/>
                <a:gd name="connsiteX50" fmla="*/ 4310665 w 5797183"/>
                <a:gd name="connsiteY50" fmla="*/ 251460 h 4099667"/>
                <a:gd name="connsiteX51" fmla="*/ 4988845 w 5797183"/>
                <a:gd name="connsiteY51" fmla="*/ 304800 h 4099667"/>
                <a:gd name="connsiteX52" fmla="*/ 5796565 w 5797183"/>
                <a:gd name="connsiteY52" fmla="*/ 1097280 h 4099667"/>
                <a:gd name="connsiteX53" fmla="*/ 5484145 w 5797183"/>
                <a:gd name="connsiteY53" fmla="*/ 1950720 h 4099667"/>
                <a:gd name="connsiteX54" fmla="*/ 5468905 w 5797183"/>
                <a:gd name="connsiteY54" fmla="*/ 2225040 h 4099667"/>
                <a:gd name="connsiteX55" fmla="*/ 5380322 w 5797183"/>
                <a:gd name="connsiteY55" fmla="*/ 2169795 h 4099667"/>
                <a:gd name="connsiteX56" fmla="*/ 5202205 w 5797183"/>
                <a:gd name="connsiteY56" fmla="*/ 2270760 h 4099667"/>
                <a:gd name="connsiteX57" fmla="*/ 5362225 w 5797183"/>
                <a:gd name="connsiteY57" fmla="*/ 1920240 h 4099667"/>
                <a:gd name="connsiteX58" fmla="*/ 5141245 w 5797183"/>
                <a:gd name="connsiteY58" fmla="*/ 1630680 h 4099667"/>
                <a:gd name="connsiteX59" fmla="*/ 4981225 w 5797183"/>
                <a:gd name="connsiteY59" fmla="*/ 1493520 h 4099667"/>
                <a:gd name="connsiteX60" fmla="*/ 5194585 w 5797183"/>
                <a:gd name="connsiteY60" fmla="*/ 1508760 h 4099667"/>
                <a:gd name="connsiteX61" fmla="*/ 5118385 w 5797183"/>
                <a:gd name="connsiteY61" fmla="*/ 1463040 h 4099667"/>
                <a:gd name="connsiteX62" fmla="*/ 5339365 w 5797183"/>
                <a:gd name="connsiteY62" fmla="*/ 1424940 h 4099667"/>
                <a:gd name="connsiteX63" fmla="*/ 5514625 w 5797183"/>
                <a:gd name="connsiteY63" fmla="*/ 1272540 h 4099667"/>
                <a:gd name="connsiteX64" fmla="*/ 5423185 w 5797183"/>
                <a:gd name="connsiteY64" fmla="*/ 838200 h 4099667"/>
                <a:gd name="connsiteX65" fmla="*/ 4897405 w 5797183"/>
                <a:gd name="connsiteY65" fmla="*/ 594360 h 4099667"/>
                <a:gd name="connsiteX66" fmla="*/ 4295425 w 5797183"/>
                <a:gd name="connsiteY66" fmla="*/ 662940 h 4099667"/>
                <a:gd name="connsiteX67" fmla="*/ 4066825 w 5797183"/>
                <a:gd name="connsiteY67" fmla="*/ 830580 h 4099667"/>
                <a:gd name="connsiteX68" fmla="*/ 4364005 w 5797183"/>
                <a:gd name="connsiteY68" fmla="*/ 1295400 h 4099667"/>
                <a:gd name="connsiteX69" fmla="*/ 4691665 w 5797183"/>
                <a:gd name="connsiteY69" fmla="*/ 1432560 h 4099667"/>
                <a:gd name="connsiteX70" fmla="*/ 4981225 w 5797183"/>
                <a:gd name="connsiteY70" fmla="*/ 1516380 h 4099667"/>
                <a:gd name="connsiteX71" fmla="*/ 5286025 w 5797183"/>
                <a:gd name="connsiteY71" fmla="*/ 1775460 h 4099667"/>
                <a:gd name="connsiteX72" fmla="*/ 5316505 w 5797183"/>
                <a:gd name="connsiteY72" fmla="*/ 2065020 h 4099667"/>
                <a:gd name="connsiteX73" fmla="*/ 5019325 w 5797183"/>
                <a:gd name="connsiteY73" fmla="*/ 2316480 h 4099667"/>
                <a:gd name="connsiteX74" fmla="*/ 4553235 w 5797183"/>
                <a:gd name="connsiteY74" fmla="*/ 2278380 h 4099667"/>
                <a:gd name="connsiteX75" fmla="*/ 4266215 w 5797183"/>
                <a:gd name="connsiteY75" fmla="*/ 1905000 h 4099667"/>
                <a:gd name="connsiteX76" fmla="*/ 4226845 w 5797183"/>
                <a:gd name="connsiteY76" fmla="*/ 1417320 h 4099667"/>
                <a:gd name="connsiteX77" fmla="*/ 4112545 w 5797183"/>
                <a:gd name="connsiteY77" fmla="*/ 1188720 h 4099667"/>
                <a:gd name="connsiteX78" fmla="*/ 3922045 w 5797183"/>
                <a:gd name="connsiteY78" fmla="*/ 982980 h 4099667"/>
                <a:gd name="connsiteX79" fmla="*/ 3762025 w 5797183"/>
                <a:gd name="connsiteY79" fmla="*/ 1638300 h 4099667"/>
                <a:gd name="connsiteX80" fmla="*/ 3571525 w 5797183"/>
                <a:gd name="connsiteY80" fmla="*/ 2049780 h 4099667"/>
                <a:gd name="connsiteX81" fmla="*/ 3563905 w 5797183"/>
                <a:gd name="connsiteY81" fmla="*/ 2735580 h 4099667"/>
                <a:gd name="connsiteX82" fmla="*/ 3403885 w 5797183"/>
                <a:gd name="connsiteY82" fmla="*/ 3147060 h 4099667"/>
                <a:gd name="connsiteX83" fmla="*/ 3335305 w 5797183"/>
                <a:gd name="connsiteY83" fmla="*/ 3657600 h 4099667"/>
                <a:gd name="connsiteX84" fmla="*/ 3480085 w 5797183"/>
                <a:gd name="connsiteY84" fmla="*/ 4000500 h 4099667"/>
                <a:gd name="connsiteX85" fmla="*/ 3441985 w 5797183"/>
                <a:gd name="connsiteY85" fmla="*/ 4023360 h 4099667"/>
                <a:gd name="connsiteX86" fmla="*/ 3205765 w 5797183"/>
                <a:gd name="connsiteY86" fmla="*/ 4046220 h 4099667"/>
                <a:gd name="connsiteX87" fmla="*/ 2923825 w 5797183"/>
                <a:gd name="connsiteY87" fmla="*/ 4099560 h 4099667"/>
                <a:gd name="connsiteX88" fmla="*/ 2679985 w 5797183"/>
                <a:gd name="connsiteY88" fmla="*/ 4030980 h 4099667"/>
                <a:gd name="connsiteX89" fmla="*/ 2466625 w 5797183"/>
                <a:gd name="connsiteY89" fmla="*/ 4061460 h 4099667"/>
                <a:gd name="connsiteX90" fmla="*/ 2367565 w 5797183"/>
                <a:gd name="connsiteY90" fmla="*/ 4015740 h 4099667"/>
                <a:gd name="connsiteX0" fmla="*/ 2367565 w 5797188"/>
                <a:gd name="connsiteY0" fmla="*/ 4015740 h 4099667"/>
                <a:gd name="connsiteX1" fmla="*/ 2474245 w 5797188"/>
                <a:gd name="connsiteY1" fmla="*/ 3726180 h 4099667"/>
                <a:gd name="connsiteX2" fmla="*/ 2481865 w 5797188"/>
                <a:gd name="connsiteY2" fmla="*/ 3314700 h 4099667"/>
                <a:gd name="connsiteX3" fmla="*/ 2375185 w 5797188"/>
                <a:gd name="connsiteY3" fmla="*/ 3055620 h 4099667"/>
                <a:gd name="connsiteX4" fmla="*/ 2230405 w 5797188"/>
                <a:gd name="connsiteY4" fmla="*/ 2651760 h 4099667"/>
                <a:gd name="connsiteX5" fmla="*/ 2253265 w 5797188"/>
                <a:gd name="connsiteY5" fmla="*/ 2171700 h 4099667"/>
                <a:gd name="connsiteX6" fmla="*/ 2177065 w 5797188"/>
                <a:gd name="connsiteY6" fmla="*/ 1836420 h 4099667"/>
                <a:gd name="connsiteX7" fmla="*/ 2077052 w 5797188"/>
                <a:gd name="connsiteY7" fmla="*/ 1676400 h 4099667"/>
                <a:gd name="connsiteX8" fmla="*/ 2003710 w 5797188"/>
                <a:gd name="connsiteY8" fmla="*/ 1338262 h 4099667"/>
                <a:gd name="connsiteX9" fmla="*/ 1948465 w 5797188"/>
                <a:gd name="connsiteY9" fmla="*/ 975360 h 4099667"/>
                <a:gd name="connsiteX10" fmla="*/ 1750345 w 5797188"/>
                <a:gd name="connsiteY10" fmla="*/ 1066800 h 4099667"/>
                <a:gd name="connsiteX11" fmla="*/ 1620805 w 5797188"/>
                <a:gd name="connsiteY11" fmla="*/ 1341120 h 4099667"/>
                <a:gd name="connsiteX12" fmla="*/ 1605565 w 5797188"/>
                <a:gd name="connsiteY12" fmla="*/ 1767840 h 4099667"/>
                <a:gd name="connsiteX13" fmla="*/ 1491265 w 5797188"/>
                <a:gd name="connsiteY13" fmla="*/ 2110740 h 4099667"/>
                <a:gd name="connsiteX14" fmla="*/ 1171225 w 5797188"/>
                <a:gd name="connsiteY14" fmla="*/ 2316480 h 4099667"/>
                <a:gd name="connsiteX15" fmla="*/ 867695 w 5797188"/>
                <a:gd name="connsiteY15" fmla="*/ 2369820 h 4099667"/>
                <a:gd name="connsiteX16" fmla="*/ 538765 w 5797188"/>
                <a:gd name="connsiteY16" fmla="*/ 2202180 h 4099667"/>
                <a:gd name="connsiteX17" fmla="*/ 538765 w 5797188"/>
                <a:gd name="connsiteY17" fmla="*/ 1790700 h 4099667"/>
                <a:gd name="connsiteX18" fmla="*/ 904525 w 5797188"/>
                <a:gd name="connsiteY18" fmla="*/ 1501140 h 4099667"/>
                <a:gd name="connsiteX19" fmla="*/ 1201705 w 5797188"/>
                <a:gd name="connsiteY19" fmla="*/ 1432560 h 4099667"/>
                <a:gd name="connsiteX20" fmla="*/ 1460785 w 5797188"/>
                <a:gd name="connsiteY20" fmla="*/ 1295400 h 4099667"/>
                <a:gd name="connsiteX21" fmla="*/ 1719865 w 5797188"/>
                <a:gd name="connsiteY21" fmla="*/ 922020 h 4099667"/>
                <a:gd name="connsiteX22" fmla="*/ 1796065 w 5797188"/>
                <a:gd name="connsiteY22" fmla="*/ 807720 h 4099667"/>
                <a:gd name="connsiteX23" fmla="*/ 1498885 w 5797188"/>
                <a:gd name="connsiteY23" fmla="*/ 655320 h 4099667"/>
                <a:gd name="connsiteX24" fmla="*/ 1018825 w 5797188"/>
                <a:gd name="connsiteY24" fmla="*/ 579120 h 4099667"/>
                <a:gd name="connsiteX25" fmla="*/ 424465 w 5797188"/>
                <a:gd name="connsiteY25" fmla="*/ 800100 h 4099667"/>
                <a:gd name="connsiteX26" fmla="*/ 310165 w 5797188"/>
                <a:gd name="connsiteY26" fmla="*/ 1272540 h 4099667"/>
                <a:gd name="connsiteX27" fmla="*/ 462565 w 5797188"/>
                <a:gd name="connsiteY27" fmla="*/ 1440180 h 4099667"/>
                <a:gd name="connsiteX28" fmla="*/ 729265 w 5797188"/>
                <a:gd name="connsiteY28" fmla="*/ 1348740 h 4099667"/>
                <a:gd name="connsiteX29" fmla="*/ 630205 w 5797188"/>
                <a:gd name="connsiteY29" fmla="*/ 1493520 h 4099667"/>
                <a:gd name="connsiteX30" fmla="*/ 835945 w 5797188"/>
                <a:gd name="connsiteY30" fmla="*/ 1485900 h 4099667"/>
                <a:gd name="connsiteX31" fmla="*/ 645445 w 5797188"/>
                <a:gd name="connsiteY31" fmla="*/ 1645920 h 4099667"/>
                <a:gd name="connsiteX32" fmla="*/ 508285 w 5797188"/>
                <a:gd name="connsiteY32" fmla="*/ 1874520 h 4099667"/>
                <a:gd name="connsiteX33" fmla="*/ 538765 w 5797188"/>
                <a:gd name="connsiteY33" fmla="*/ 2194560 h 4099667"/>
                <a:gd name="connsiteX34" fmla="*/ 592105 w 5797188"/>
                <a:gd name="connsiteY34" fmla="*/ 2331720 h 4099667"/>
                <a:gd name="connsiteX35" fmla="*/ 470185 w 5797188"/>
                <a:gd name="connsiteY35" fmla="*/ 2270760 h 4099667"/>
                <a:gd name="connsiteX36" fmla="*/ 401605 w 5797188"/>
                <a:gd name="connsiteY36" fmla="*/ 2057400 h 4099667"/>
                <a:gd name="connsiteX37" fmla="*/ 386365 w 5797188"/>
                <a:gd name="connsiteY37" fmla="*/ 2240280 h 4099667"/>
                <a:gd name="connsiteX38" fmla="*/ 321595 w 5797188"/>
                <a:gd name="connsiteY38" fmla="*/ 2010410 h 4099667"/>
                <a:gd name="connsiteX39" fmla="*/ 218725 w 5797188"/>
                <a:gd name="connsiteY39" fmla="*/ 1744980 h 4099667"/>
                <a:gd name="connsiteX40" fmla="*/ 12985 w 5797188"/>
                <a:gd name="connsiteY40" fmla="*/ 1363980 h 4099667"/>
                <a:gd name="connsiteX41" fmla="*/ 66325 w 5797188"/>
                <a:gd name="connsiteY41" fmla="*/ 815340 h 4099667"/>
                <a:gd name="connsiteX42" fmla="*/ 432085 w 5797188"/>
                <a:gd name="connsiteY42" fmla="*/ 480060 h 4099667"/>
                <a:gd name="connsiteX43" fmla="*/ 1056925 w 5797188"/>
                <a:gd name="connsiteY43" fmla="*/ 243840 h 4099667"/>
                <a:gd name="connsiteX44" fmla="*/ 1506505 w 5797188"/>
                <a:gd name="connsiteY44" fmla="*/ 274320 h 4099667"/>
                <a:gd name="connsiteX45" fmla="*/ 1895125 w 5797188"/>
                <a:gd name="connsiteY45" fmla="*/ 281940 h 4099667"/>
                <a:gd name="connsiteX46" fmla="*/ 2558065 w 5797188"/>
                <a:gd name="connsiteY46" fmla="*/ 22860 h 4099667"/>
                <a:gd name="connsiteX47" fmla="*/ 3160045 w 5797188"/>
                <a:gd name="connsiteY47" fmla="*/ 0 h 4099667"/>
                <a:gd name="connsiteX48" fmla="*/ 3769645 w 5797188"/>
                <a:gd name="connsiteY48" fmla="*/ 213360 h 4099667"/>
                <a:gd name="connsiteX49" fmla="*/ 3990625 w 5797188"/>
                <a:gd name="connsiteY49" fmla="*/ 274320 h 4099667"/>
                <a:gd name="connsiteX50" fmla="*/ 4310665 w 5797188"/>
                <a:gd name="connsiteY50" fmla="*/ 251460 h 4099667"/>
                <a:gd name="connsiteX51" fmla="*/ 4988845 w 5797188"/>
                <a:gd name="connsiteY51" fmla="*/ 304800 h 4099667"/>
                <a:gd name="connsiteX52" fmla="*/ 5796565 w 5797188"/>
                <a:gd name="connsiteY52" fmla="*/ 1097280 h 4099667"/>
                <a:gd name="connsiteX53" fmla="*/ 5484145 w 5797188"/>
                <a:gd name="connsiteY53" fmla="*/ 1950720 h 4099667"/>
                <a:gd name="connsiteX54" fmla="*/ 5468905 w 5797188"/>
                <a:gd name="connsiteY54" fmla="*/ 2225040 h 4099667"/>
                <a:gd name="connsiteX55" fmla="*/ 5380322 w 5797188"/>
                <a:gd name="connsiteY55" fmla="*/ 2169795 h 4099667"/>
                <a:gd name="connsiteX56" fmla="*/ 5202205 w 5797188"/>
                <a:gd name="connsiteY56" fmla="*/ 2270760 h 4099667"/>
                <a:gd name="connsiteX57" fmla="*/ 5362225 w 5797188"/>
                <a:gd name="connsiteY57" fmla="*/ 1920240 h 4099667"/>
                <a:gd name="connsiteX58" fmla="*/ 5141245 w 5797188"/>
                <a:gd name="connsiteY58" fmla="*/ 1630680 h 4099667"/>
                <a:gd name="connsiteX59" fmla="*/ 4981225 w 5797188"/>
                <a:gd name="connsiteY59" fmla="*/ 1493520 h 4099667"/>
                <a:gd name="connsiteX60" fmla="*/ 5194585 w 5797188"/>
                <a:gd name="connsiteY60" fmla="*/ 1508760 h 4099667"/>
                <a:gd name="connsiteX61" fmla="*/ 5118385 w 5797188"/>
                <a:gd name="connsiteY61" fmla="*/ 1463040 h 4099667"/>
                <a:gd name="connsiteX62" fmla="*/ 5339365 w 5797188"/>
                <a:gd name="connsiteY62" fmla="*/ 1424940 h 4099667"/>
                <a:gd name="connsiteX63" fmla="*/ 5514625 w 5797188"/>
                <a:gd name="connsiteY63" fmla="*/ 1272540 h 4099667"/>
                <a:gd name="connsiteX64" fmla="*/ 5423185 w 5797188"/>
                <a:gd name="connsiteY64" fmla="*/ 838200 h 4099667"/>
                <a:gd name="connsiteX65" fmla="*/ 4897405 w 5797188"/>
                <a:gd name="connsiteY65" fmla="*/ 594360 h 4099667"/>
                <a:gd name="connsiteX66" fmla="*/ 4295425 w 5797188"/>
                <a:gd name="connsiteY66" fmla="*/ 662940 h 4099667"/>
                <a:gd name="connsiteX67" fmla="*/ 4066825 w 5797188"/>
                <a:gd name="connsiteY67" fmla="*/ 830580 h 4099667"/>
                <a:gd name="connsiteX68" fmla="*/ 4364005 w 5797188"/>
                <a:gd name="connsiteY68" fmla="*/ 1295400 h 4099667"/>
                <a:gd name="connsiteX69" fmla="*/ 4691665 w 5797188"/>
                <a:gd name="connsiteY69" fmla="*/ 1432560 h 4099667"/>
                <a:gd name="connsiteX70" fmla="*/ 4981225 w 5797188"/>
                <a:gd name="connsiteY70" fmla="*/ 1516380 h 4099667"/>
                <a:gd name="connsiteX71" fmla="*/ 5286025 w 5797188"/>
                <a:gd name="connsiteY71" fmla="*/ 1775460 h 4099667"/>
                <a:gd name="connsiteX72" fmla="*/ 5316505 w 5797188"/>
                <a:gd name="connsiteY72" fmla="*/ 2065020 h 4099667"/>
                <a:gd name="connsiteX73" fmla="*/ 5019325 w 5797188"/>
                <a:gd name="connsiteY73" fmla="*/ 2316480 h 4099667"/>
                <a:gd name="connsiteX74" fmla="*/ 4553235 w 5797188"/>
                <a:gd name="connsiteY74" fmla="*/ 2278380 h 4099667"/>
                <a:gd name="connsiteX75" fmla="*/ 4266215 w 5797188"/>
                <a:gd name="connsiteY75" fmla="*/ 1905000 h 4099667"/>
                <a:gd name="connsiteX76" fmla="*/ 4226845 w 5797188"/>
                <a:gd name="connsiteY76" fmla="*/ 1417320 h 4099667"/>
                <a:gd name="connsiteX77" fmla="*/ 4112545 w 5797188"/>
                <a:gd name="connsiteY77" fmla="*/ 1188720 h 4099667"/>
                <a:gd name="connsiteX78" fmla="*/ 3922045 w 5797188"/>
                <a:gd name="connsiteY78" fmla="*/ 982980 h 4099667"/>
                <a:gd name="connsiteX79" fmla="*/ 3762025 w 5797188"/>
                <a:gd name="connsiteY79" fmla="*/ 1638300 h 4099667"/>
                <a:gd name="connsiteX80" fmla="*/ 3571525 w 5797188"/>
                <a:gd name="connsiteY80" fmla="*/ 2049780 h 4099667"/>
                <a:gd name="connsiteX81" fmla="*/ 3563905 w 5797188"/>
                <a:gd name="connsiteY81" fmla="*/ 2735580 h 4099667"/>
                <a:gd name="connsiteX82" fmla="*/ 3403885 w 5797188"/>
                <a:gd name="connsiteY82" fmla="*/ 3147060 h 4099667"/>
                <a:gd name="connsiteX83" fmla="*/ 3335305 w 5797188"/>
                <a:gd name="connsiteY83" fmla="*/ 3657600 h 4099667"/>
                <a:gd name="connsiteX84" fmla="*/ 3480085 w 5797188"/>
                <a:gd name="connsiteY84" fmla="*/ 4000500 h 4099667"/>
                <a:gd name="connsiteX85" fmla="*/ 3441985 w 5797188"/>
                <a:gd name="connsiteY85" fmla="*/ 4023360 h 4099667"/>
                <a:gd name="connsiteX86" fmla="*/ 3205765 w 5797188"/>
                <a:gd name="connsiteY86" fmla="*/ 4046220 h 4099667"/>
                <a:gd name="connsiteX87" fmla="*/ 2923825 w 5797188"/>
                <a:gd name="connsiteY87" fmla="*/ 4099560 h 4099667"/>
                <a:gd name="connsiteX88" fmla="*/ 2679985 w 5797188"/>
                <a:gd name="connsiteY88" fmla="*/ 4030980 h 4099667"/>
                <a:gd name="connsiteX89" fmla="*/ 2466625 w 5797188"/>
                <a:gd name="connsiteY89" fmla="*/ 4061460 h 4099667"/>
                <a:gd name="connsiteX90" fmla="*/ 2367565 w 5797188"/>
                <a:gd name="connsiteY90" fmla="*/ 4015740 h 4099667"/>
                <a:gd name="connsiteX0" fmla="*/ 2367565 w 5797185"/>
                <a:gd name="connsiteY0" fmla="*/ 4015740 h 4099667"/>
                <a:gd name="connsiteX1" fmla="*/ 2474245 w 5797185"/>
                <a:gd name="connsiteY1" fmla="*/ 3726180 h 4099667"/>
                <a:gd name="connsiteX2" fmla="*/ 2481865 w 5797185"/>
                <a:gd name="connsiteY2" fmla="*/ 3314700 h 4099667"/>
                <a:gd name="connsiteX3" fmla="*/ 2375185 w 5797185"/>
                <a:gd name="connsiteY3" fmla="*/ 3055620 h 4099667"/>
                <a:gd name="connsiteX4" fmla="*/ 2230405 w 5797185"/>
                <a:gd name="connsiteY4" fmla="*/ 2651760 h 4099667"/>
                <a:gd name="connsiteX5" fmla="*/ 2253265 w 5797185"/>
                <a:gd name="connsiteY5" fmla="*/ 2171700 h 4099667"/>
                <a:gd name="connsiteX6" fmla="*/ 2177065 w 5797185"/>
                <a:gd name="connsiteY6" fmla="*/ 1836420 h 4099667"/>
                <a:gd name="connsiteX7" fmla="*/ 2077052 w 5797185"/>
                <a:gd name="connsiteY7" fmla="*/ 1676400 h 4099667"/>
                <a:gd name="connsiteX8" fmla="*/ 2003710 w 5797185"/>
                <a:gd name="connsiteY8" fmla="*/ 1338262 h 4099667"/>
                <a:gd name="connsiteX9" fmla="*/ 1948465 w 5797185"/>
                <a:gd name="connsiteY9" fmla="*/ 975360 h 4099667"/>
                <a:gd name="connsiteX10" fmla="*/ 1750345 w 5797185"/>
                <a:gd name="connsiteY10" fmla="*/ 1066800 h 4099667"/>
                <a:gd name="connsiteX11" fmla="*/ 1620805 w 5797185"/>
                <a:gd name="connsiteY11" fmla="*/ 1341120 h 4099667"/>
                <a:gd name="connsiteX12" fmla="*/ 1605565 w 5797185"/>
                <a:gd name="connsiteY12" fmla="*/ 1767840 h 4099667"/>
                <a:gd name="connsiteX13" fmla="*/ 1491265 w 5797185"/>
                <a:gd name="connsiteY13" fmla="*/ 2110740 h 4099667"/>
                <a:gd name="connsiteX14" fmla="*/ 1171225 w 5797185"/>
                <a:gd name="connsiteY14" fmla="*/ 2316480 h 4099667"/>
                <a:gd name="connsiteX15" fmla="*/ 867695 w 5797185"/>
                <a:gd name="connsiteY15" fmla="*/ 2369820 h 4099667"/>
                <a:gd name="connsiteX16" fmla="*/ 538765 w 5797185"/>
                <a:gd name="connsiteY16" fmla="*/ 2202180 h 4099667"/>
                <a:gd name="connsiteX17" fmla="*/ 538765 w 5797185"/>
                <a:gd name="connsiteY17" fmla="*/ 1790700 h 4099667"/>
                <a:gd name="connsiteX18" fmla="*/ 904525 w 5797185"/>
                <a:gd name="connsiteY18" fmla="*/ 1501140 h 4099667"/>
                <a:gd name="connsiteX19" fmla="*/ 1201705 w 5797185"/>
                <a:gd name="connsiteY19" fmla="*/ 1432560 h 4099667"/>
                <a:gd name="connsiteX20" fmla="*/ 1460785 w 5797185"/>
                <a:gd name="connsiteY20" fmla="*/ 1295400 h 4099667"/>
                <a:gd name="connsiteX21" fmla="*/ 1719865 w 5797185"/>
                <a:gd name="connsiteY21" fmla="*/ 922020 h 4099667"/>
                <a:gd name="connsiteX22" fmla="*/ 1796065 w 5797185"/>
                <a:gd name="connsiteY22" fmla="*/ 807720 h 4099667"/>
                <a:gd name="connsiteX23" fmla="*/ 1498885 w 5797185"/>
                <a:gd name="connsiteY23" fmla="*/ 655320 h 4099667"/>
                <a:gd name="connsiteX24" fmla="*/ 1018825 w 5797185"/>
                <a:gd name="connsiteY24" fmla="*/ 579120 h 4099667"/>
                <a:gd name="connsiteX25" fmla="*/ 424465 w 5797185"/>
                <a:gd name="connsiteY25" fmla="*/ 800100 h 4099667"/>
                <a:gd name="connsiteX26" fmla="*/ 310165 w 5797185"/>
                <a:gd name="connsiteY26" fmla="*/ 1272540 h 4099667"/>
                <a:gd name="connsiteX27" fmla="*/ 462565 w 5797185"/>
                <a:gd name="connsiteY27" fmla="*/ 1440180 h 4099667"/>
                <a:gd name="connsiteX28" fmla="*/ 729265 w 5797185"/>
                <a:gd name="connsiteY28" fmla="*/ 1348740 h 4099667"/>
                <a:gd name="connsiteX29" fmla="*/ 630205 w 5797185"/>
                <a:gd name="connsiteY29" fmla="*/ 1493520 h 4099667"/>
                <a:gd name="connsiteX30" fmla="*/ 835945 w 5797185"/>
                <a:gd name="connsiteY30" fmla="*/ 1485900 h 4099667"/>
                <a:gd name="connsiteX31" fmla="*/ 645445 w 5797185"/>
                <a:gd name="connsiteY31" fmla="*/ 1645920 h 4099667"/>
                <a:gd name="connsiteX32" fmla="*/ 508285 w 5797185"/>
                <a:gd name="connsiteY32" fmla="*/ 1874520 h 4099667"/>
                <a:gd name="connsiteX33" fmla="*/ 538765 w 5797185"/>
                <a:gd name="connsiteY33" fmla="*/ 2194560 h 4099667"/>
                <a:gd name="connsiteX34" fmla="*/ 592105 w 5797185"/>
                <a:gd name="connsiteY34" fmla="*/ 2331720 h 4099667"/>
                <a:gd name="connsiteX35" fmla="*/ 470185 w 5797185"/>
                <a:gd name="connsiteY35" fmla="*/ 2270760 h 4099667"/>
                <a:gd name="connsiteX36" fmla="*/ 401605 w 5797185"/>
                <a:gd name="connsiteY36" fmla="*/ 2057400 h 4099667"/>
                <a:gd name="connsiteX37" fmla="*/ 386365 w 5797185"/>
                <a:gd name="connsiteY37" fmla="*/ 2240280 h 4099667"/>
                <a:gd name="connsiteX38" fmla="*/ 321595 w 5797185"/>
                <a:gd name="connsiteY38" fmla="*/ 2010410 h 4099667"/>
                <a:gd name="connsiteX39" fmla="*/ 218725 w 5797185"/>
                <a:gd name="connsiteY39" fmla="*/ 1744980 h 4099667"/>
                <a:gd name="connsiteX40" fmla="*/ 12985 w 5797185"/>
                <a:gd name="connsiteY40" fmla="*/ 1363980 h 4099667"/>
                <a:gd name="connsiteX41" fmla="*/ 66325 w 5797185"/>
                <a:gd name="connsiteY41" fmla="*/ 815340 h 4099667"/>
                <a:gd name="connsiteX42" fmla="*/ 432085 w 5797185"/>
                <a:gd name="connsiteY42" fmla="*/ 480060 h 4099667"/>
                <a:gd name="connsiteX43" fmla="*/ 1056925 w 5797185"/>
                <a:gd name="connsiteY43" fmla="*/ 243840 h 4099667"/>
                <a:gd name="connsiteX44" fmla="*/ 1506505 w 5797185"/>
                <a:gd name="connsiteY44" fmla="*/ 274320 h 4099667"/>
                <a:gd name="connsiteX45" fmla="*/ 1895125 w 5797185"/>
                <a:gd name="connsiteY45" fmla="*/ 281940 h 4099667"/>
                <a:gd name="connsiteX46" fmla="*/ 2558065 w 5797185"/>
                <a:gd name="connsiteY46" fmla="*/ 22860 h 4099667"/>
                <a:gd name="connsiteX47" fmla="*/ 3160045 w 5797185"/>
                <a:gd name="connsiteY47" fmla="*/ 0 h 4099667"/>
                <a:gd name="connsiteX48" fmla="*/ 3769645 w 5797185"/>
                <a:gd name="connsiteY48" fmla="*/ 213360 h 4099667"/>
                <a:gd name="connsiteX49" fmla="*/ 3990625 w 5797185"/>
                <a:gd name="connsiteY49" fmla="*/ 274320 h 4099667"/>
                <a:gd name="connsiteX50" fmla="*/ 4301140 w 5797185"/>
                <a:gd name="connsiteY50" fmla="*/ 260985 h 4099667"/>
                <a:gd name="connsiteX51" fmla="*/ 4988845 w 5797185"/>
                <a:gd name="connsiteY51" fmla="*/ 304800 h 4099667"/>
                <a:gd name="connsiteX52" fmla="*/ 5796565 w 5797185"/>
                <a:gd name="connsiteY52" fmla="*/ 1097280 h 4099667"/>
                <a:gd name="connsiteX53" fmla="*/ 5484145 w 5797185"/>
                <a:gd name="connsiteY53" fmla="*/ 1950720 h 4099667"/>
                <a:gd name="connsiteX54" fmla="*/ 5468905 w 5797185"/>
                <a:gd name="connsiteY54" fmla="*/ 2225040 h 4099667"/>
                <a:gd name="connsiteX55" fmla="*/ 5380322 w 5797185"/>
                <a:gd name="connsiteY55" fmla="*/ 2169795 h 4099667"/>
                <a:gd name="connsiteX56" fmla="*/ 5202205 w 5797185"/>
                <a:gd name="connsiteY56" fmla="*/ 2270760 h 4099667"/>
                <a:gd name="connsiteX57" fmla="*/ 5362225 w 5797185"/>
                <a:gd name="connsiteY57" fmla="*/ 1920240 h 4099667"/>
                <a:gd name="connsiteX58" fmla="*/ 5141245 w 5797185"/>
                <a:gd name="connsiteY58" fmla="*/ 1630680 h 4099667"/>
                <a:gd name="connsiteX59" fmla="*/ 4981225 w 5797185"/>
                <a:gd name="connsiteY59" fmla="*/ 1493520 h 4099667"/>
                <a:gd name="connsiteX60" fmla="*/ 5194585 w 5797185"/>
                <a:gd name="connsiteY60" fmla="*/ 1508760 h 4099667"/>
                <a:gd name="connsiteX61" fmla="*/ 5118385 w 5797185"/>
                <a:gd name="connsiteY61" fmla="*/ 1463040 h 4099667"/>
                <a:gd name="connsiteX62" fmla="*/ 5339365 w 5797185"/>
                <a:gd name="connsiteY62" fmla="*/ 1424940 h 4099667"/>
                <a:gd name="connsiteX63" fmla="*/ 5514625 w 5797185"/>
                <a:gd name="connsiteY63" fmla="*/ 1272540 h 4099667"/>
                <a:gd name="connsiteX64" fmla="*/ 5423185 w 5797185"/>
                <a:gd name="connsiteY64" fmla="*/ 838200 h 4099667"/>
                <a:gd name="connsiteX65" fmla="*/ 4897405 w 5797185"/>
                <a:gd name="connsiteY65" fmla="*/ 594360 h 4099667"/>
                <a:gd name="connsiteX66" fmla="*/ 4295425 w 5797185"/>
                <a:gd name="connsiteY66" fmla="*/ 662940 h 4099667"/>
                <a:gd name="connsiteX67" fmla="*/ 4066825 w 5797185"/>
                <a:gd name="connsiteY67" fmla="*/ 830580 h 4099667"/>
                <a:gd name="connsiteX68" fmla="*/ 4364005 w 5797185"/>
                <a:gd name="connsiteY68" fmla="*/ 1295400 h 4099667"/>
                <a:gd name="connsiteX69" fmla="*/ 4691665 w 5797185"/>
                <a:gd name="connsiteY69" fmla="*/ 1432560 h 4099667"/>
                <a:gd name="connsiteX70" fmla="*/ 4981225 w 5797185"/>
                <a:gd name="connsiteY70" fmla="*/ 1516380 h 4099667"/>
                <a:gd name="connsiteX71" fmla="*/ 5286025 w 5797185"/>
                <a:gd name="connsiteY71" fmla="*/ 1775460 h 4099667"/>
                <a:gd name="connsiteX72" fmla="*/ 5316505 w 5797185"/>
                <a:gd name="connsiteY72" fmla="*/ 2065020 h 4099667"/>
                <a:gd name="connsiteX73" fmla="*/ 5019325 w 5797185"/>
                <a:gd name="connsiteY73" fmla="*/ 2316480 h 4099667"/>
                <a:gd name="connsiteX74" fmla="*/ 4553235 w 5797185"/>
                <a:gd name="connsiteY74" fmla="*/ 2278380 h 4099667"/>
                <a:gd name="connsiteX75" fmla="*/ 4266215 w 5797185"/>
                <a:gd name="connsiteY75" fmla="*/ 1905000 h 4099667"/>
                <a:gd name="connsiteX76" fmla="*/ 4226845 w 5797185"/>
                <a:gd name="connsiteY76" fmla="*/ 1417320 h 4099667"/>
                <a:gd name="connsiteX77" fmla="*/ 4112545 w 5797185"/>
                <a:gd name="connsiteY77" fmla="*/ 1188720 h 4099667"/>
                <a:gd name="connsiteX78" fmla="*/ 3922045 w 5797185"/>
                <a:gd name="connsiteY78" fmla="*/ 982980 h 4099667"/>
                <a:gd name="connsiteX79" fmla="*/ 3762025 w 5797185"/>
                <a:gd name="connsiteY79" fmla="*/ 1638300 h 4099667"/>
                <a:gd name="connsiteX80" fmla="*/ 3571525 w 5797185"/>
                <a:gd name="connsiteY80" fmla="*/ 2049780 h 4099667"/>
                <a:gd name="connsiteX81" fmla="*/ 3563905 w 5797185"/>
                <a:gd name="connsiteY81" fmla="*/ 2735580 h 4099667"/>
                <a:gd name="connsiteX82" fmla="*/ 3403885 w 5797185"/>
                <a:gd name="connsiteY82" fmla="*/ 3147060 h 4099667"/>
                <a:gd name="connsiteX83" fmla="*/ 3335305 w 5797185"/>
                <a:gd name="connsiteY83" fmla="*/ 3657600 h 4099667"/>
                <a:gd name="connsiteX84" fmla="*/ 3480085 w 5797185"/>
                <a:gd name="connsiteY84" fmla="*/ 4000500 h 4099667"/>
                <a:gd name="connsiteX85" fmla="*/ 3441985 w 5797185"/>
                <a:gd name="connsiteY85" fmla="*/ 4023360 h 4099667"/>
                <a:gd name="connsiteX86" fmla="*/ 3205765 w 5797185"/>
                <a:gd name="connsiteY86" fmla="*/ 4046220 h 4099667"/>
                <a:gd name="connsiteX87" fmla="*/ 2923825 w 5797185"/>
                <a:gd name="connsiteY87" fmla="*/ 4099560 h 4099667"/>
                <a:gd name="connsiteX88" fmla="*/ 2679985 w 5797185"/>
                <a:gd name="connsiteY88" fmla="*/ 4030980 h 4099667"/>
                <a:gd name="connsiteX89" fmla="*/ 2466625 w 5797185"/>
                <a:gd name="connsiteY89" fmla="*/ 4061460 h 4099667"/>
                <a:gd name="connsiteX90" fmla="*/ 2367565 w 5797185"/>
                <a:gd name="connsiteY90" fmla="*/ 4015740 h 4099667"/>
                <a:gd name="connsiteX0" fmla="*/ 2367565 w 5797185"/>
                <a:gd name="connsiteY0" fmla="*/ 4033387 h 4117314"/>
                <a:gd name="connsiteX1" fmla="*/ 2474245 w 5797185"/>
                <a:gd name="connsiteY1" fmla="*/ 3743827 h 4117314"/>
                <a:gd name="connsiteX2" fmla="*/ 2481865 w 5797185"/>
                <a:gd name="connsiteY2" fmla="*/ 3332347 h 4117314"/>
                <a:gd name="connsiteX3" fmla="*/ 2375185 w 5797185"/>
                <a:gd name="connsiteY3" fmla="*/ 3073267 h 4117314"/>
                <a:gd name="connsiteX4" fmla="*/ 2230405 w 5797185"/>
                <a:gd name="connsiteY4" fmla="*/ 2669407 h 4117314"/>
                <a:gd name="connsiteX5" fmla="*/ 2253265 w 5797185"/>
                <a:gd name="connsiteY5" fmla="*/ 2189347 h 4117314"/>
                <a:gd name="connsiteX6" fmla="*/ 2177065 w 5797185"/>
                <a:gd name="connsiteY6" fmla="*/ 1854067 h 4117314"/>
                <a:gd name="connsiteX7" fmla="*/ 2077052 w 5797185"/>
                <a:gd name="connsiteY7" fmla="*/ 1694047 h 4117314"/>
                <a:gd name="connsiteX8" fmla="*/ 2003710 w 5797185"/>
                <a:gd name="connsiteY8" fmla="*/ 1355909 h 4117314"/>
                <a:gd name="connsiteX9" fmla="*/ 1948465 w 5797185"/>
                <a:gd name="connsiteY9" fmla="*/ 993007 h 4117314"/>
                <a:gd name="connsiteX10" fmla="*/ 1750345 w 5797185"/>
                <a:gd name="connsiteY10" fmla="*/ 1084447 h 4117314"/>
                <a:gd name="connsiteX11" fmla="*/ 1620805 w 5797185"/>
                <a:gd name="connsiteY11" fmla="*/ 1358767 h 4117314"/>
                <a:gd name="connsiteX12" fmla="*/ 1605565 w 5797185"/>
                <a:gd name="connsiteY12" fmla="*/ 1785487 h 4117314"/>
                <a:gd name="connsiteX13" fmla="*/ 1491265 w 5797185"/>
                <a:gd name="connsiteY13" fmla="*/ 2128387 h 4117314"/>
                <a:gd name="connsiteX14" fmla="*/ 1171225 w 5797185"/>
                <a:gd name="connsiteY14" fmla="*/ 2334127 h 4117314"/>
                <a:gd name="connsiteX15" fmla="*/ 867695 w 5797185"/>
                <a:gd name="connsiteY15" fmla="*/ 2387467 h 4117314"/>
                <a:gd name="connsiteX16" fmla="*/ 538765 w 5797185"/>
                <a:gd name="connsiteY16" fmla="*/ 2219827 h 4117314"/>
                <a:gd name="connsiteX17" fmla="*/ 538765 w 5797185"/>
                <a:gd name="connsiteY17" fmla="*/ 1808347 h 4117314"/>
                <a:gd name="connsiteX18" fmla="*/ 904525 w 5797185"/>
                <a:gd name="connsiteY18" fmla="*/ 1518787 h 4117314"/>
                <a:gd name="connsiteX19" fmla="*/ 1201705 w 5797185"/>
                <a:gd name="connsiteY19" fmla="*/ 1450207 h 4117314"/>
                <a:gd name="connsiteX20" fmla="*/ 1460785 w 5797185"/>
                <a:gd name="connsiteY20" fmla="*/ 1313047 h 4117314"/>
                <a:gd name="connsiteX21" fmla="*/ 1719865 w 5797185"/>
                <a:gd name="connsiteY21" fmla="*/ 939667 h 4117314"/>
                <a:gd name="connsiteX22" fmla="*/ 1796065 w 5797185"/>
                <a:gd name="connsiteY22" fmla="*/ 825367 h 4117314"/>
                <a:gd name="connsiteX23" fmla="*/ 1498885 w 5797185"/>
                <a:gd name="connsiteY23" fmla="*/ 672967 h 4117314"/>
                <a:gd name="connsiteX24" fmla="*/ 1018825 w 5797185"/>
                <a:gd name="connsiteY24" fmla="*/ 596767 h 4117314"/>
                <a:gd name="connsiteX25" fmla="*/ 424465 w 5797185"/>
                <a:gd name="connsiteY25" fmla="*/ 817747 h 4117314"/>
                <a:gd name="connsiteX26" fmla="*/ 310165 w 5797185"/>
                <a:gd name="connsiteY26" fmla="*/ 1290187 h 4117314"/>
                <a:gd name="connsiteX27" fmla="*/ 462565 w 5797185"/>
                <a:gd name="connsiteY27" fmla="*/ 1457827 h 4117314"/>
                <a:gd name="connsiteX28" fmla="*/ 729265 w 5797185"/>
                <a:gd name="connsiteY28" fmla="*/ 1366387 h 4117314"/>
                <a:gd name="connsiteX29" fmla="*/ 630205 w 5797185"/>
                <a:gd name="connsiteY29" fmla="*/ 1511167 h 4117314"/>
                <a:gd name="connsiteX30" fmla="*/ 835945 w 5797185"/>
                <a:gd name="connsiteY30" fmla="*/ 1503547 h 4117314"/>
                <a:gd name="connsiteX31" fmla="*/ 645445 w 5797185"/>
                <a:gd name="connsiteY31" fmla="*/ 1663567 h 4117314"/>
                <a:gd name="connsiteX32" fmla="*/ 508285 w 5797185"/>
                <a:gd name="connsiteY32" fmla="*/ 1892167 h 4117314"/>
                <a:gd name="connsiteX33" fmla="*/ 538765 w 5797185"/>
                <a:gd name="connsiteY33" fmla="*/ 2212207 h 4117314"/>
                <a:gd name="connsiteX34" fmla="*/ 592105 w 5797185"/>
                <a:gd name="connsiteY34" fmla="*/ 2349367 h 4117314"/>
                <a:gd name="connsiteX35" fmla="*/ 470185 w 5797185"/>
                <a:gd name="connsiteY35" fmla="*/ 2288407 h 4117314"/>
                <a:gd name="connsiteX36" fmla="*/ 401605 w 5797185"/>
                <a:gd name="connsiteY36" fmla="*/ 2075047 h 4117314"/>
                <a:gd name="connsiteX37" fmla="*/ 386365 w 5797185"/>
                <a:gd name="connsiteY37" fmla="*/ 2257927 h 4117314"/>
                <a:gd name="connsiteX38" fmla="*/ 321595 w 5797185"/>
                <a:gd name="connsiteY38" fmla="*/ 2028057 h 4117314"/>
                <a:gd name="connsiteX39" fmla="*/ 218725 w 5797185"/>
                <a:gd name="connsiteY39" fmla="*/ 1762627 h 4117314"/>
                <a:gd name="connsiteX40" fmla="*/ 12985 w 5797185"/>
                <a:gd name="connsiteY40" fmla="*/ 1381627 h 4117314"/>
                <a:gd name="connsiteX41" fmla="*/ 66325 w 5797185"/>
                <a:gd name="connsiteY41" fmla="*/ 832987 h 4117314"/>
                <a:gd name="connsiteX42" fmla="*/ 432085 w 5797185"/>
                <a:gd name="connsiteY42" fmla="*/ 497707 h 4117314"/>
                <a:gd name="connsiteX43" fmla="*/ 1056925 w 5797185"/>
                <a:gd name="connsiteY43" fmla="*/ 261487 h 4117314"/>
                <a:gd name="connsiteX44" fmla="*/ 1506505 w 5797185"/>
                <a:gd name="connsiteY44" fmla="*/ 291967 h 4117314"/>
                <a:gd name="connsiteX45" fmla="*/ 1885600 w 5797185"/>
                <a:gd name="connsiteY45" fmla="*/ 266250 h 4117314"/>
                <a:gd name="connsiteX46" fmla="*/ 2558065 w 5797185"/>
                <a:gd name="connsiteY46" fmla="*/ 40507 h 4117314"/>
                <a:gd name="connsiteX47" fmla="*/ 3160045 w 5797185"/>
                <a:gd name="connsiteY47" fmla="*/ 17647 h 4117314"/>
                <a:gd name="connsiteX48" fmla="*/ 3769645 w 5797185"/>
                <a:gd name="connsiteY48" fmla="*/ 231007 h 4117314"/>
                <a:gd name="connsiteX49" fmla="*/ 3990625 w 5797185"/>
                <a:gd name="connsiteY49" fmla="*/ 291967 h 4117314"/>
                <a:gd name="connsiteX50" fmla="*/ 4301140 w 5797185"/>
                <a:gd name="connsiteY50" fmla="*/ 278632 h 4117314"/>
                <a:gd name="connsiteX51" fmla="*/ 4988845 w 5797185"/>
                <a:gd name="connsiteY51" fmla="*/ 322447 h 4117314"/>
                <a:gd name="connsiteX52" fmla="*/ 5796565 w 5797185"/>
                <a:gd name="connsiteY52" fmla="*/ 1114927 h 4117314"/>
                <a:gd name="connsiteX53" fmla="*/ 5484145 w 5797185"/>
                <a:gd name="connsiteY53" fmla="*/ 1968367 h 4117314"/>
                <a:gd name="connsiteX54" fmla="*/ 5468905 w 5797185"/>
                <a:gd name="connsiteY54" fmla="*/ 2242687 h 4117314"/>
                <a:gd name="connsiteX55" fmla="*/ 5380322 w 5797185"/>
                <a:gd name="connsiteY55" fmla="*/ 2187442 h 4117314"/>
                <a:gd name="connsiteX56" fmla="*/ 5202205 w 5797185"/>
                <a:gd name="connsiteY56" fmla="*/ 2288407 h 4117314"/>
                <a:gd name="connsiteX57" fmla="*/ 5362225 w 5797185"/>
                <a:gd name="connsiteY57" fmla="*/ 1937887 h 4117314"/>
                <a:gd name="connsiteX58" fmla="*/ 5141245 w 5797185"/>
                <a:gd name="connsiteY58" fmla="*/ 1648327 h 4117314"/>
                <a:gd name="connsiteX59" fmla="*/ 4981225 w 5797185"/>
                <a:gd name="connsiteY59" fmla="*/ 1511167 h 4117314"/>
                <a:gd name="connsiteX60" fmla="*/ 5194585 w 5797185"/>
                <a:gd name="connsiteY60" fmla="*/ 1526407 h 4117314"/>
                <a:gd name="connsiteX61" fmla="*/ 5118385 w 5797185"/>
                <a:gd name="connsiteY61" fmla="*/ 1480687 h 4117314"/>
                <a:gd name="connsiteX62" fmla="*/ 5339365 w 5797185"/>
                <a:gd name="connsiteY62" fmla="*/ 1442587 h 4117314"/>
                <a:gd name="connsiteX63" fmla="*/ 5514625 w 5797185"/>
                <a:gd name="connsiteY63" fmla="*/ 1290187 h 4117314"/>
                <a:gd name="connsiteX64" fmla="*/ 5423185 w 5797185"/>
                <a:gd name="connsiteY64" fmla="*/ 855847 h 4117314"/>
                <a:gd name="connsiteX65" fmla="*/ 4897405 w 5797185"/>
                <a:gd name="connsiteY65" fmla="*/ 612007 h 4117314"/>
                <a:gd name="connsiteX66" fmla="*/ 4295425 w 5797185"/>
                <a:gd name="connsiteY66" fmla="*/ 680587 h 4117314"/>
                <a:gd name="connsiteX67" fmla="*/ 4066825 w 5797185"/>
                <a:gd name="connsiteY67" fmla="*/ 848227 h 4117314"/>
                <a:gd name="connsiteX68" fmla="*/ 4364005 w 5797185"/>
                <a:gd name="connsiteY68" fmla="*/ 1313047 h 4117314"/>
                <a:gd name="connsiteX69" fmla="*/ 4691665 w 5797185"/>
                <a:gd name="connsiteY69" fmla="*/ 1450207 h 4117314"/>
                <a:gd name="connsiteX70" fmla="*/ 4981225 w 5797185"/>
                <a:gd name="connsiteY70" fmla="*/ 1534027 h 4117314"/>
                <a:gd name="connsiteX71" fmla="*/ 5286025 w 5797185"/>
                <a:gd name="connsiteY71" fmla="*/ 1793107 h 4117314"/>
                <a:gd name="connsiteX72" fmla="*/ 5316505 w 5797185"/>
                <a:gd name="connsiteY72" fmla="*/ 2082667 h 4117314"/>
                <a:gd name="connsiteX73" fmla="*/ 5019325 w 5797185"/>
                <a:gd name="connsiteY73" fmla="*/ 2334127 h 4117314"/>
                <a:gd name="connsiteX74" fmla="*/ 4553235 w 5797185"/>
                <a:gd name="connsiteY74" fmla="*/ 2296027 h 4117314"/>
                <a:gd name="connsiteX75" fmla="*/ 4266215 w 5797185"/>
                <a:gd name="connsiteY75" fmla="*/ 1922647 h 4117314"/>
                <a:gd name="connsiteX76" fmla="*/ 4226845 w 5797185"/>
                <a:gd name="connsiteY76" fmla="*/ 1434967 h 4117314"/>
                <a:gd name="connsiteX77" fmla="*/ 4112545 w 5797185"/>
                <a:gd name="connsiteY77" fmla="*/ 1206367 h 4117314"/>
                <a:gd name="connsiteX78" fmla="*/ 3922045 w 5797185"/>
                <a:gd name="connsiteY78" fmla="*/ 1000627 h 4117314"/>
                <a:gd name="connsiteX79" fmla="*/ 3762025 w 5797185"/>
                <a:gd name="connsiteY79" fmla="*/ 1655947 h 4117314"/>
                <a:gd name="connsiteX80" fmla="*/ 3571525 w 5797185"/>
                <a:gd name="connsiteY80" fmla="*/ 2067427 h 4117314"/>
                <a:gd name="connsiteX81" fmla="*/ 3563905 w 5797185"/>
                <a:gd name="connsiteY81" fmla="*/ 2753227 h 4117314"/>
                <a:gd name="connsiteX82" fmla="*/ 3403885 w 5797185"/>
                <a:gd name="connsiteY82" fmla="*/ 3164707 h 4117314"/>
                <a:gd name="connsiteX83" fmla="*/ 3335305 w 5797185"/>
                <a:gd name="connsiteY83" fmla="*/ 3675247 h 4117314"/>
                <a:gd name="connsiteX84" fmla="*/ 3480085 w 5797185"/>
                <a:gd name="connsiteY84" fmla="*/ 4018147 h 4117314"/>
                <a:gd name="connsiteX85" fmla="*/ 3441985 w 5797185"/>
                <a:gd name="connsiteY85" fmla="*/ 4041007 h 4117314"/>
                <a:gd name="connsiteX86" fmla="*/ 3205765 w 5797185"/>
                <a:gd name="connsiteY86" fmla="*/ 4063867 h 4117314"/>
                <a:gd name="connsiteX87" fmla="*/ 2923825 w 5797185"/>
                <a:gd name="connsiteY87" fmla="*/ 4117207 h 4117314"/>
                <a:gd name="connsiteX88" fmla="*/ 2679985 w 5797185"/>
                <a:gd name="connsiteY88" fmla="*/ 4048627 h 4117314"/>
                <a:gd name="connsiteX89" fmla="*/ 2466625 w 5797185"/>
                <a:gd name="connsiteY89" fmla="*/ 4079107 h 4117314"/>
                <a:gd name="connsiteX90" fmla="*/ 2367565 w 5797185"/>
                <a:gd name="connsiteY90" fmla="*/ 4033387 h 4117314"/>
                <a:gd name="connsiteX0" fmla="*/ 2367565 w 5797185"/>
                <a:gd name="connsiteY0" fmla="*/ 4033387 h 4117314"/>
                <a:gd name="connsiteX1" fmla="*/ 2474245 w 5797185"/>
                <a:gd name="connsiteY1" fmla="*/ 3743827 h 4117314"/>
                <a:gd name="connsiteX2" fmla="*/ 2481865 w 5797185"/>
                <a:gd name="connsiteY2" fmla="*/ 3332347 h 4117314"/>
                <a:gd name="connsiteX3" fmla="*/ 2375185 w 5797185"/>
                <a:gd name="connsiteY3" fmla="*/ 3073267 h 4117314"/>
                <a:gd name="connsiteX4" fmla="*/ 2230405 w 5797185"/>
                <a:gd name="connsiteY4" fmla="*/ 2669407 h 4117314"/>
                <a:gd name="connsiteX5" fmla="*/ 2253265 w 5797185"/>
                <a:gd name="connsiteY5" fmla="*/ 2189347 h 4117314"/>
                <a:gd name="connsiteX6" fmla="*/ 2177065 w 5797185"/>
                <a:gd name="connsiteY6" fmla="*/ 1854067 h 4117314"/>
                <a:gd name="connsiteX7" fmla="*/ 2077052 w 5797185"/>
                <a:gd name="connsiteY7" fmla="*/ 1694047 h 4117314"/>
                <a:gd name="connsiteX8" fmla="*/ 2003710 w 5797185"/>
                <a:gd name="connsiteY8" fmla="*/ 1355909 h 4117314"/>
                <a:gd name="connsiteX9" fmla="*/ 1948465 w 5797185"/>
                <a:gd name="connsiteY9" fmla="*/ 993007 h 4117314"/>
                <a:gd name="connsiteX10" fmla="*/ 1750345 w 5797185"/>
                <a:gd name="connsiteY10" fmla="*/ 1084447 h 4117314"/>
                <a:gd name="connsiteX11" fmla="*/ 1620805 w 5797185"/>
                <a:gd name="connsiteY11" fmla="*/ 1358767 h 4117314"/>
                <a:gd name="connsiteX12" fmla="*/ 1605565 w 5797185"/>
                <a:gd name="connsiteY12" fmla="*/ 1785487 h 4117314"/>
                <a:gd name="connsiteX13" fmla="*/ 1491265 w 5797185"/>
                <a:gd name="connsiteY13" fmla="*/ 2128387 h 4117314"/>
                <a:gd name="connsiteX14" fmla="*/ 1171225 w 5797185"/>
                <a:gd name="connsiteY14" fmla="*/ 2334127 h 4117314"/>
                <a:gd name="connsiteX15" fmla="*/ 867695 w 5797185"/>
                <a:gd name="connsiteY15" fmla="*/ 2387467 h 4117314"/>
                <a:gd name="connsiteX16" fmla="*/ 538765 w 5797185"/>
                <a:gd name="connsiteY16" fmla="*/ 2219827 h 4117314"/>
                <a:gd name="connsiteX17" fmla="*/ 538765 w 5797185"/>
                <a:gd name="connsiteY17" fmla="*/ 1808347 h 4117314"/>
                <a:gd name="connsiteX18" fmla="*/ 904525 w 5797185"/>
                <a:gd name="connsiteY18" fmla="*/ 1518787 h 4117314"/>
                <a:gd name="connsiteX19" fmla="*/ 1201705 w 5797185"/>
                <a:gd name="connsiteY19" fmla="*/ 1450207 h 4117314"/>
                <a:gd name="connsiteX20" fmla="*/ 1460785 w 5797185"/>
                <a:gd name="connsiteY20" fmla="*/ 1313047 h 4117314"/>
                <a:gd name="connsiteX21" fmla="*/ 1719865 w 5797185"/>
                <a:gd name="connsiteY21" fmla="*/ 939667 h 4117314"/>
                <a:gd name="connsiteX22" fmla="*/ 1796065 w 5797185"/>
                <a:gd name="connsiteY22" fmla="*/ 825367 h 4117314"/>
                <a:gd name="connsiteX23" fmla="*/ 1498885 w 5797185"/>
                <a:gd name="connsiteY23" fmla="*/ 672967 h 4117314"/>
                <a:gd name="connsiteX24" fmla="*/ 1018825 w 5797185"/>
                <a:gd name="connsiteY24" fmla="*/ 596767 h 4117314"/>
                <a:gd name="connsiteX25" fmla="*/ 424465 w 5797185"/>
                <a:gd name="connsiteY25" fmla="*/ 817747 h 4117314"/>
                <a:gd name="connsiteX26" fmla="*/ 310165 w 5797185"/>
                <a:gd name="connsiteY26" fmla="*/ 1290187 h 4117314"/>
                <a:gd name="connsiteX27" fmla="*/ 462565 w 5797185"/>
                <a:gd name="connsiteY27" fmla="*/ 1457827 h 4117314"/>
                <a:gd name="connsiteX28" fmla="*/ 729265 w 5797185"/>
                <a:gd name="connsiteY28" fmla="*/ 1366387 h 4117314"/>
                <a:gd name="connsiteX29" fmla="*/ 630205 w 5797185"/>
                <a:gd name="connsiteY29" fmla="*/ 1511167 h 4117314"/>
                <a:gd name="connsiteX30" fmla="*/ 835945 w 5797185"/>
                <a:gd name="connsiteY30" fmla="*/ 1503547 h 4117314"/>
                <a:gd name="connsiteX31" fmla="*/ 645445 w 5797185"/>
                <a:gd name="connsiteY31" fmla="*/ 1663567 h 4117314"/>
                <a:gd name="connsiteX32" fmla="*/ 508285 w 5797185"/>
                <a:gd name="connsiteY32" fmla="*/ 1892167 h 4117314"/>
                <a:gd name="connsiteX33" fmla="*/ 538765 w 5797185"/>
                <a:gd name="connsiteY33" fmla="*/ 2212207 h 4117314"/>
                <a:gd name="connsiteX34" fmla="*/ 592105 w 5797185"/>
                <a:gd name="connsiteY34" fmla="*/ 2349367 h 4117314"/>
                <a:gd name="connsiteX35" fmla="*/ 470185 w 5797185"/>
                <a:gd name="connsiteY35" fmla="*/ 2288407 h 4117314"/>
                <a:gd name="connsiteX36" fmla="*/ 401605 w 5797185"/>
                <a:gd name="connsiteY36" fmla="*/ 2075047 h 4117314"/>
                <a:gd name="connsiteX37" fmla="*/ 386365 w 5797185"/>
                <a:gd name="connsiteY37" fmla="*/ 2257927 h 4117314"/>
                <a:gd name="connsiteX38" fmla="*/ 321595 w 5797185"/>
                <a:gd name="connsiteY38" fmla="*/ 2028057 h 4117314"/>
                <a:gd name="connsiteX39" fmla="*/ 218725 w 5797185"/>
                <a:gd name="connsiteY39" fmla="*/ 1762627 h 4117314"/>
                <a:gd name="connsiteX40" fmla="*/ 12985 w 5797185"/>
                <a:gd name="connsiteY40" fmla="*/ 1381627 h 4117314"/>
                <a:gd name="connsiteX41" fmla="*/ 66325 w 5797185"/>
                <a:gd name="connsiteY41" fmla="*/ 832987 h 4117314"/>
                <a:gd name="connsiteX42" fmla="*/ 432085 w 5797185"/>
                <a:gd name="connsiteY42" fmla="*/ 497707 h 4117314"/>
                <a:gd name="connsiteX43" fmla="*/ 1056925 w 5797185"/>
                <a:gd name="connsiteY43" fmla="*/ 261487 h 4117314"/>
                <a:gd name="connsiteX44" fmla="*/ 1516030 w 5797185"/>
                <a:gd name="connsiteY44" fmla="*/ 244342 h 4117314"/>
                <a:gd name="connsiteX45" fmla="*/ 1885600 w 5797185"/>
                <a:gd name="connsiteY45" fmla="*/ 266250 h 4117314"/>
                <a:gd name="connsiteX46" fmla="*/ 2558065 w 5797185"/>
                <a:gd name="connsiteY46" fmla="*/ 40507 h 4117314"/>
                <a:gd name="connsiteX47" fmla="*/ 3160045 w 5797185"/>
                <a:gd name="connsiteY47" fmla="*/ 17647 h 4117314"/>
                <a:gd name="connsiteX48" fmla="*/ 3769645 w 5797185"/>
                <a:gd name="connsiteY48" fmla="*/ 231007 h 4117314"/>
                <a:gd name="connsiteX49" fmla="*/ 3990625 w 5797185"/>
                <a:gd name="connsiteY49" fmla="*/ 291967 h 4117314"/>
                <a:gd name="connsiteX50" fmla="*/ 4301140 w 5797185"/>
                <a:gd name="connsiteY50" fmla="*/ 278632 h 4117314"/>
                <a:gd name="connsiteX51" fmla="*/ 4988845 w 5797185"/>
                <a:gd name="connsiteY51" fmla="*/ 322447 h 4117314"/>
                <a:gd name="connsiteX52" fmla="*/ 5796565 w 5797185"/>
                <a:gd name="connsiteY52" fmla="*/ 1114927 h 4117314"/>
                <a:gd name="connsiteX53" fmla="*/ 5484145 w 5797185"/>
                <a:gd name="connsiteY53" fmla="*/ 1968367 h 4117314"/>
                <a:gd name="connsiteX54" fmla="*/ 5468905 w 5797185"/>
                <a:gd name="connsiteY54" fmla="*/ 2242687 h 4117314"/>
                <a:gd name="connsiteX55" fmla="*/ 5380322 w 5797185"/>
                <a:gd name="connsiteY55" fmla="*/ 2187442 h 4117314"/>
                <a:gd name="connsiteX56" fmla="*/ 5202205 w 5797185"/>
                <a:gd name="connsiteY56" fmla="*/ 2288407 h 4117314"/>
                <a:gd name="connsiteX57" fmla="*/ 5362225 w 5797185"/>
                <a:gd name="connsiteY57" fmla="*/ 1937887 h 4117314"/>
                <a:gd name="connsiteX58" fmla="*/ 5141245 w 5797185"/>
                <a:gd name="connsiteY58" fmla="*/ 1648327 h 4117314"/>
                <a:gd name="connsiteX59" fmla="*/ 4981225 w 5797185"/>
                <a:gd name="connsiteY59" fmla="*/ 1511167 h 4117314"/>
                <a:gd name="connsiteX60" fmla="*/ 5194585 w 5797185"/>
                <a:gd name="connsiteY60" fmla="*/ 1526407 h 4117314"/>
                <a:gd name="connsiteX61" fmla="*/ 5118385 w 5797185"/>
                <a:gd name="connsiteY61" fmla="*/ 1480687 h 4117314"/>
                <a:gd name="connsiteX62" fmla="*/ 5339365 w 5797185"/>
                <a:gd name="connsiteY62" fmla="*/ 1442587 h 4117314"/>
                <a:gd name="connsiteX63" fmla="*/ 5514625 w 5797185"/>
                <a:gd name="connsiteY63" fmla="*/ 1290187 h 4117314"/>
                <a:gd name="connsiteX64" fmla="*/ 5423185 w 5797185"/>
                <a:gd name="connsiteY64" fmla="*/ 855847 h 4117314"/>
                <a:gd name="connsiteX65" fmla="*/ 4897405 w 5797185"/>
                <a:gd name="connsiteY65" fmla="*/ 612007 h 4117314"/>
                <a:gd name="connsiteX66" fmla="*/ 4295425 w 5797185"/>
                <a:gd name="connsiteY66" fmla="*/ 680587 h 4117314"/>
                <a:gd name="connsiteX67" fmla="*/ 4066825 w 5797185"/>
                <a:gd name="connsiteY67" fmla="*/ 848227 h 4117314"/>
                <a:gd name="connsiteX68" fmla="*/ 4364005 w 5797185"/>
                <a:gd name="connsiteY68" fmla="*/ 1313047 h 4117314"/>
                <a:gd name="connsiteX69" fmla="*/ 4691665 w 5797185"/>
                <a:gd name="connsiteY69" fmla="*/ 1450207 h 4117314"/>
                <a:gd name="connsiteX70" fmla="*/ 4981225 w 5797185"/>
                <a:gd name="connsiteY70" fmla="*/ 1534027 h 4117314"/>
                <a:gd name="connsiteX71" fmla="*/ 5286025 w 5797185"/>
                <a:gd name="connsiteY71" fmla="*/ 1793107 h 4117314"/>
                <a:gd name="connsiteX72" fmla="*/ 5316505 w 5797185"/>
                <a:gd name="connsiteY72" fmla="*/ 2082667 h 4117314"/>
                <a:gd name="connsiteX73" fmla="*/ 5019325 w 5797185"/>
                <a:gd name="connsiteY73" fmla="*/ 2334127 h 4117314"/>
                <a:gd name="connsiteX74" fmla="*/ 4553235 w 5797185"/>
                <a:gd name="connsiteY74" fmla="*/ 2296027 h 4117314"/>
                <a:gd name="connsiteX75" fmla="*/ 4266215 w 5797185"/>
                <a:gd name="connsiteY75" fmla="*/ 1922647 h 4117314"/>
                <a:gd name="connsiteX76" fmla="*/ 4226845 w 5797185"/>
                <a:gd name="connsiteY76" fmla="*/ 1434967 h 4117314"/>
                <a:gd name="connsiteX77" fmla="*/ 4112545 w 5797185"/>
                <a:gd name="connsiteY77" fmla="*/ 1206367 h 4117314"/>
                <a:gd name="connsiteX78" fmla="*/ 3922045 w 5797185"/>
                <a:gd name="connsiteY78" fmla="*/ 1000627 h 4117314"/>
                <a:gd name="connsiteX79" fmla="*/ 3762025 w 5797185"/>
                <a:gd name="connsiteY79" fmla="*/ 1655947 h 4117314"/>
                <a:gd name="connsiteX80" fmla="*/ 3571525 w 5797185"/>
                <a:gd name="connsiteY80" fmla="*/ 2067427 h 4117314"/>
                <a:gd name="connsiteX81" fmla="*/ 3563905 w 5797185"/>
                <a:gd name="connsiteY81" fmla="*/ 2753227 h 4117314"/>
                <a:gd name="connsiteX82" fmla="*/ 3403885 w 5797185"/>
                <a:gd name="connsiteY82" fmla="*/ 3164707 h 4117314"/>
                <a:gd name="connsiteX83" fmla="*/ 3335305 w 5797185"/>
                <a:gd name="connsiteY83" fmla="*/ 3675247 h 4117314"/>
                <a:gd name="connsiteX84" fmla="*/ 3480085 w 5797185"/>
                <a:gd name="connsiteY84" fmla="*/ 4018147 h 4117314"/>
                <a:gd name="connsiteX85" fmla="*/ 3441985 w 5797185"/>
                <a:gd name="connsiteY85" fmla="*/ 4041007 h 4117314"/>
                <a:gd name="connsiteX86" fmla="*/ 3205765 w 5797185"/>
                <a:gd name="connsiteY86" fmla="*/ 4063867 h 4117314"/>
                <a:gd name="connsiteX87" fmla="*/ 2923825 w 5797185"/>
                <a:gd name="connsiteY87" fmla="*/ 4117207 h 4117314"/>
                <a:gd name="connsiteX88" fmla="*/ 2679985 w 5797185"/>
                <a:gd name="connsiteY88" fmla="*/ 4048627 h 4117314"/>
                <a:gd name="connsiteX89" fmla="*/ 2466625 w 5797185"/>
                <a:gd name="connsiteY89" fmla="*/ 4079107 h 4117314"/>
                <a:gd name="connsiteX90" fmla="*/ 2367565 w 5797185"/>
                <a:gd name="connsiteY90" fmla="*/ 403338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762025 w 5797185"/>
                <a:gd name="connsiteY71" fmla="*/ 1655947 h 4117314"/>
                <a:gd name="connsiteX72" fmla="*/ 3571525 w 5797185"/>
                <a:gd name="connsiteY72" fmla="*/ 2067427 h 4117314"/>
                <a:gd name="connsiteX73" fmla="*/ 3563905 w 5797185"/>
                <a:gd name="connsiteY73" fmla="*/ 2753227 h 4117314"/>
                <a:gd name="connsiteX74" fmla="*/ 3403885 w 5797185"/>
                <a:gd name="connsiteY74" fmla="*/ 3164707 h 4117314"/>
                <a:gd name="connsiteX75" fmla="*/ 3335305 w 5797185"/>
                <a:gd name="connsiteY75" fmla="*/ 3675247 h 4117314"/>
                <a:gd name="connsiteX76" fmla="*/ 3480085 w 5797185"/>
                <a:gd name="connsiteY76" fmla="*/ 4018147 h 4117314"/>
                <a:gd name="connsiteX77" fmla="*/ 3441985 w 5797185"/>
                <a:gd name="connsiteY77" fmla="*/ 4041007 h 4117314"/>
                <a:gd name="connsiteX78" fmla="*/ 3205765 w 5797185"/>
                <a:gd name="connsiteY78" fmla="*/ 4063867 h 4117314"/>
                <a:gd name="connsiteX79" fmla="*/ 2923825 w 5797185"/>
                <a:gd name="connsiteY79" fmla="*/ 4117207 h 4117314"/>
                <a:gd name="connsiteX80" fmla="*/ 2679985 w 5797185"/>
                <a:gd name="connsiteY80" fmla="*/ 4048627 h 4117314"/>
                <a:gd name="connsiteX81" fmla="*/ 2466625 w 5797185"/>
                <a:gd name="connsiteY81" fmla="*/ 4079107 h 4117314"/>
                <a:gd name="connsiteX82" fmla="*/ 2367565 w 5797185"/>
                <a:gd name="connsiteY82" fmla="*/ 4033387 h 4117314"/>
                <a:gd name="connsiteX83" fmla="*/ 2474245 w 5797185"/>
                <a:gd name="connsiteY83" fmla="*/ 3743827 h 4117314"/>
                <a:gd name="connsiteX84" fmla="*/ 2481865 w 5797185"/>
                <a:gd name="connsiteY84" fmla="*/ 3332347 h 4117314"/>
                <a:gd name="connsiteX85" fmla="*/ 2375185 w 5797185"/>
                <a:gd name="connsiteY85" fmla="*/ 3073267 h 4117314"/>
                <a:gd name="connsiteX86" fmla="*/ 2230405 w 5797185"/>
                <a:gd name="connsiteY86" fmla="*/ 2669407 h 4117314"/>
                <a:gd name="connsiteX87" fmla="*/ 2253265 w 5797185"/>
                <a:gd name="connsiteY87" fmla="*/ 2189347 h 4117314"/>
                <a:gd name="connsiteX88" fmla="*/ 2177065 w 5797185"/>
                <a:gd name="connsiteY88" fmla="*/ 1854067 h 4117314"/>
                <a:gd name="connsiteX89" fmla="*/ 2077052 w 5797185"/>
                <a:gd name="connsiteY89" fmla="*/ 1694047 h 4117314"/>
                <a:gd name="connsiteX90" fmla="*/ 2095150 w 5797185"/>
                <a:gd name="connsiteY90" fmla="*/ 1447349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762025 w 5797185"/>
                <a:gd name="connsiteY71" fmla="*/ 1655947 h 4117314"/>
                <a:gd name="connsiteX72" fmla="*/ 3571525 w 5797185"/>
                <a:gd name="connsiteY72" fmla="*/ 2067427 h 4117314"/>
                <a:gd name="connsiteX73" fmla="*/ 3563905 w 5797185"/>
                <a:gd name="connsiteY73" fmla="*/ 2753227 h 4117314"/>
                <a:gd name="connsiteX74" fmla="*/ 3403885 w 5797185"/>
                <a:gd name="connsiteY74" fmla="*/ 3164707 h 4117314"/>
                <a:gd name="connsiteX75" fmla="*/ 3335305 w 5797185"/>
                <a:gd name="connsiteY75" fmla="*/ 3675247 h 4117314"/>
                <a:gd name="connsiteX76" fmla="*/ 3480085 w 5797185"/>
                <a:gd name="connsiteY76" fmla="*/ 4018147 h 4117314"/>
                <a:gd name="connsiteX77" fmla="*/ 3441985 w 5797185"/>
                <a:gd name="connsiteY77" fmla="*/ 4041007 h 4117314"/>
                <a:gd name="connsiteX78" fmla="*/ 3205765 w 5797185"/>
                <a:gd name="connsiteY78" fmla="*/ 4063867 h 4117314"/>
                <a:gd name="connsiteX79" fmla="*/ 2923825 w 5797185"/>
                <a:gd name="connsiteY79" fmla="*/ 4117207 h 4117314"/>
                <a:gd name="connsiteX80" fmla="*/ 2679985 w 5797185"/>
                <a:gd name="connsiteY80" fmla="*/ 4048627 h 4117314"/>
                <a:gd name="connsiteX81" fmla="*/ 2466625 w 5797185"/>
                <a:gd name="connsiteY81" fmla="*/ 4079107 h 4117314"/>
                <a:gd name="connsiteX82" fmla="*/ 2367565 w 5797185"/>
                <a:gd name="connsiteY82" fmla="*/ 4033387 h 4117314"/>
                <a:gd name="connsiteX83" fmla="*/ 2474245 w 5797185"/>
                <a:gd name="connsiteY83" fmla="*/ 3743827 h 4117314"/>
                <a:gd name="connsiteX84" fmla="*/ 2481865 w 5797185"/>
                <a:gd name="connsiteY84" fmla="*/ 3332347 h 4117314"/>
                <a:gd name="connsiteX85" fmla="*/ 2375185 w 5797185"/>
                <a:gd name="connsiteY85" fmla="*/ 3073267 h 4117314"/>
                <a:gd name="connsiteX86" fmla="*/ 2230405 w 5797185"/>
                <a:gd name="connsiteY86" fmla="*/ 2669407 h 4117314"/>
                <a:gd name="connsiteX87" fmla="*/ 2253265 w 5797185"/>
                <a:gd name="connsiteY87" fmla="*/ 2189347 h 4117314"/>
                <a:gd name="connsiteX88" fmla="*/ 2177065 w 5797185"/>
                <a:gd name="connsiteY88" fmla="*/ 1854067 h 4117314"/>
                <a:gd name="connsiteX89" fmla="*/ 2077052 w 5797185"/>
                <a:gd name="connsiteY89" fmla="*/ 169404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762025 w 5797185"/>
                <a:gd name="connsiteY71" fmla="*/ 1655947 h 4117314"/>
                <a:gd name="connsiteX72" fmla="*/ 3571525 w 5797185"/>
                <a:gd name="connsiteY72" fmla="*/ 2067427 h 4117314"/>
                <a:gd name="connsiteX73" fmla="*/ 3563905 w 5797185"/>
                <a:gd name="connsiteY73" fmla="*/ 2753227 h 4117314"/>
                <a:gd name="connsiteX74" fmla="*/ 3403885 w 5797185"/>
                <a:gd name="connsiteY74" fmla="*/ 3164707 h 4117314"/>
                <a:gd name="connsiteX75" fmla="*/ 3335305 w 5797185"/>
                <a:gd name="connsiteY75" fmla="*/ 3675247 h 4117314"/>
                <a:gd name="connsiteX76" fmla="*/ 3480085 w 5797185"/>
                <a:gd name="connsiteY76" fmla="*/ 4018147 h 4117314"/>
                <a:gd name="connsiteX77" fmla="*/ 3441985 w 5797185"/>
                <a:gd name="connsiteY77" fmla="*/ 4041007 h 4117314"/>
                <a:gd name="connsiteX78" fmla="*/ 3205765 w 5797185"/>
                <a:gd name="connsiteY78" fmla="*/ 4063867 h 4117314"/>
                <a:gd name="connsiteX79" fmla="*/ 2923825 w 5797185"/>
                <a:gd name="connsiteY79" fmla="*/ 4117207 h 4117314"/>
                <a:gd name="connsiteX80" fmla="*/ 2679985 w 5797185"/>
                <a:gd name="connsiteY80" fmla="*/ 4048627 h 4117314"/>
                <a:gd name="connsiteX81" fmla="*/ 2466625 w 5797185"/>
                <a:gd name="connsiteY81" fmla="*/ 4079107 h 4117314"/>
                <a:gd name="connsiteX82" fmla="*/ 2367565 w 5797185"/>
                <a:gd name="connsiteY82" fmla="*/ 4033387 h 4117314"/>
                <a:gd name="connsiteX83" fmla="*/ 2474245 w 5797185"/>
                <a:gd name="connsiteY83" fmla="*/ 3743827 h 4117314"/>
                <a:gd name="connsiteX84" fmla="*/ 2481865 w 5797185"/>
                <a:gd name="connsiteY84" fmla="*/ 3332347 h 4117314"/>
                <a:gd name="connsiteX85" fmla="*/ 2375185 w 5797185"/>
                <a:gd name="connsiteY85" fmla="*/ 3073267 h 4117314"/>
                <a:gd name="connsiteX86" fmla="*/ 2230405 w 5797185"/>
                <a:gd name="connsiteY86" fmla="*/ 2669407 h 4117314"/>
                <a:gd name="connsiteX87" fmla="*/ 2253265 w 5797185"/>
                <a:gd name="connsiteY87" fmla="*/ 2189347 h 4117314"/>
                <a:gd name="connsiteX88" fmla="*/ 2177065 w 5797185"/>
                <a:gd name="connsiteY88" fmla="*/ 185406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762025 w 5797185"/>
                <a:gd name="connsiteY71" fmla="*/ 1655947 h 4117314"/>
                <a:gd name="connsiteX72" fmla="*/ 3571525 w 5797185"/>
                <a:gd name="connsiteY72" fmla="*/ 2067427 h 4117314"/>
                <a:gd name="connsiteX73" fmla="*/ 3563905 w 5797185"/>
                <a:gd name="connsiteY73" fmla="*/ 2753227 h 4117314"/>
                <a:gd name="connsiteX74" fmla="*/ 3403885 w 5797185"/>
                <a:gd name="connsiteY74" fmla="*/ 3164707 h 4117314"/>
                <a:gd name="connsiteX75" fmla="*/ 3335305 w 5797185"/>
                <a:gd name="connsiteY75" fmla="*/ 3675247 h 4117314"/>
                <a:gd name="connsiteX76" fmla="*/ 3480085 w 5797185"/>
                <a:gd name="connsiteY76" fmla="*/ 4018147 h 4117314"/>
                <a:gd name="connsiteX77" fmla="*/ 3441985 w 5797185"/>
                <a:gd name="connsiteY77" fmla="*/ 4041007 h 4117314"/>
                <a:gd name="connsiteX78" fmla="*/ 3205765 w 5797185"/>
                <a:gd name="connsiteY78" fmla="*/ 4063867 h 4117314"/>
                <a:gd name="connsiteX79" fmla="*/ 2923825 w 5797185"/>
                <a:gd name="connsiteY79" fmla="*/ 4117207 h 4117314"/>
                <a:gd name="connsiteX80" fmla="*/ 2679985 w 5797185"/>
                <a:gd name="connsiteY80" fmla="*/ 4048627 h 4117314"/>
                <a:gd name="connsiteX81" fmla="*/ 2466625 w 5797185"/>
                <a:gd name="connsiteY81" fmla="*/ 4079107 h 4117314"/>
                <a:gd name="connsiteX82" fmla="*/ 2367565 w 5797185"/>
                <a:gd name="connsiteY82" fmla="*/ 4033387 h 4117314"/>
                <a:gd name="connsiteX83" fmla="*/ 2474245 w 5797185"/>
                <a:gd name="connsiteY83" fmla="*/ 3743827 h 4117314"/>
                <a:gd name="connsiteX84" fmla="*/ 2481865 w 5797185"/>
                <a:gd name="connsiteY84" fmla="*/ 3332347 h 4117314"/>
                <a:gd name="connsiteX85" fmla="*/ 2375185 w 5797185"/>
                <a:gd name="connsiteY85" fmla="*/ 3073267 h 4117314"/>
                <a:gd name="connsiteX86" fmla="*/ 2230405 w 5797185"/>
                <a:gd name="connsiteY86" fmla="*/ 2669407 h 4117314"/>
                <a:gd name="connsiteX87" fmla="*/ 2253265 w 5797185"/>
                <a:gd name="connsiteY87" fmla="*/ 2189347 h 4117314"/>
                <a:gd name="connsiteX88" fmla="*/ 2180590 w 5797185"/>
                <a:gd name="connsiteY88" fmla="*/ 1893715 h 4117314"/>
                <a:gd name="connsiteX89" fmla="*/ 2177065 w 5797185"/>
                <a:gd name="connsiteY89" fmla="*/ 185406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762025 w 5797185"/>
                <a:gd name="connsiteY71" fmla="*/ 1655947 h 4117314"/>
                <a:gd name="connsiteX72" fmla="*/ 3563905 w 5797185"/>
                <a:gd name="connsiteY72" fmla="*/ 2753227 h 4117314"/>
                <a:gd name="connsiteX73" fmla="*/ 3403885 w 5797185"/>
                <a:gd name="connsiteY73" fmla="*/ 3164707 h 4117314"/>
                <a:gd name="connsiteX74" fmla="*/ 3335305 w 5797185"/>
                <a:gd name="connsiteY74" fmla="*/ 3675247 h 4117314"/>
                <a:gd name="connsiteX75" fmla="*/ 3480085 w 5797185"/>
                <a:gd name="connsiteY75" fmla="*/ 4018147 h 4117314"/>
                <a:gd name="connsiteX76" fmla="*/ 3441985 w 5797185"/>
                <a:gd name="connsiteY76" fmla="*/ 4041007 h 4117314"/>
                <a:gd name="connsiteX77" fmla="*/ 3205765 w 5797185"/>
                <a:gd name="connsiteY77" fmla="*/ 4063867 h 4117314"/>
                <a:gd name="connsiteX78" fmla="*/ 2923825 w 5797185"/>
                <a:gd name="connsiteY78" fmla="*/ 4117207 h 4117314"/>
                <a:gd name="connsiteX79" fmla="*/ 2679985 w 5797185"/>
                <a:gd name="connsiteY79" fmla="*/ 4048627 h 4117314"/>
                <a:gd name="connsiteX80" fmla="*/ 2466625 w 5797185"/>
                <a:gd name="connsiteY80" fmla="*/ 4079107 h 4117314"/>
                <a:gd name="connsiteX81" fmla="*/ 2367565 w 5797185"/>
                <a:gd name="connsiteY81" fmla="*/ 4033387 h 4117314"/>
                <a:gd name="connsiteX82" fmla="*/ 2474245 w 5797185"/>
                <a:gd name="connsiteY82" fmla="*/ 3743827 h 4117314"/>
                <a:gd name="connsiteX83" fmla="*/ 2481865 w 5797185"/>
                <a:gd name="connsiteY83" fmla="*/ 3332347 h 4117314"/>
                <a:gd name="connsiteX84" fmla="*/ 2375185 w 5797185"/>
                <a:gd name="connsiteY84" fmla="*/ 3073267 h 4117314"/>
                <a:gd name="connsiteX85" fmla="*/ 2230405 w 5797185"/>
                <a:gd name="connsiteY85" fmla="*/ 2669407 h 4117314"/>
                <a:gd name="connsiteX86" fmla="*/ 2253265 w 5797185"/>
                <a:gd name="connsiteY86" fmla="*/ 2189347 h 4117314"/>
                <a:gd name="connsiteX87" fmla="*/ 2180590 w 5797185"/>
                <a:gd name="connsiteY87" fmla="*/ 1893715 h 4117314"/>
                <a:gd name="connsiteX88" fmla="*/ 2177065 w 5797185"/>
                <a:gd name="connsiteY88" fmla="*/ 185406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79" fmla="*/ 2466625 w 5797185"/>
                <a:gd name="connsiteY79" fmla="*/ 4079107 h 4117314"/>
                <a:gd name="connsiteX80" fmla="*/ 2367565 w 5797185"/>
                <a:gd name="connsiteY80" fmla="*/ 4033387 h 4117314"/>
                <a:gd name="connsiteX81" fmla="*/ 2474245 w 5797185"/>
                <a:gd name="connsiteY81" fmla="*/ 3743827 h 4117314"/>
                <a:gd name="connsiteX82" fmla="*/ 2481865 w 5797185"/>
                <a:gd name="connsiteY82" fmla="*/ 3332347 h 4117314"/>
                <a:gd name="connsiteX83" fmla="*/ 2375185 w 5797185"/>
                <a:gd name="connsiteY83" fmla="*/ 3073267 h 4117314"/>
                <a:gd name="connsiteX84" fmla="*/ 2230405 w 5797185"/>
                <a:gd name="connsiteY84" fmla="*/ 2669407 h 4117314"/>
                <a:gd name="connsiteX85" fmla="*/ 2253265 w 5797185"/>
                <a:gd name="connsiteY85" fmla="*/ 2189347 h 4117314"/>
                <a:gd name="connsiteX86" fmla="*/ 2180590 w 5797185"/>
                <a:gd name="connsiteY86" fmla="*/ 1893715 h 4117314"/>
                <a:gd name="connsiteX87" fmla="*/ 2177065 w 5797185"/>
                <a:gd name="connsiteY87" fmla="*/ 185406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79" fmla="*/ 2466625 w 5797185"/>
                <a:gd name="connsiteY79" fmla="*/ 4079107 h 4117314"/>
                <a:gd name="connsiteX80" fmla="*/ 2367565 w 5797185"/>
                <a:gd name="connsiteY80" fmla="*/ 4033387 h 4117314"/>
                <a:gd name="connsiteX81" fmla="*/ 2474245 w 5797185"/>
                <a:gd name="connsiteY81" fmla="*/ 3743827 h 4117314"/>
                <a:gd name="connsiteX82" fmla="*/ 2481865 w 5797185"/>
                <a:gd name="connsiteY82" fmla="*/ 3332347 h 4117314"/>
                <a:gd name="connsiteX83" fmla="*/ 2375185 w 5797185"/>
                <a:gd name="connsiteY83" fmla="*/ 3073267 h 4117314"/>
                <a:gd name="connsiteX84" fmla="*/ 2230405 w 5797185"/>
                <a:gd name="connsiteY84" fmla="*/ 2669407 h 4117314"/>
                <a:gd name="connsiteX85" fmla="*/ 2253265 w 5797185"/>
                <a:gd name="connsiteY85" fmla="*/ 2189347 h 4117314"/>
                <a:gd name="connsiteX86" fmla="*/ 2180590 w 5797185"/>
                <a:gd name="connsiteY86" fmla="*/ 1893715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79" fmla="*/ 2466625 w 5797185"/>
                <a:gd name="connsiteY79" fmla="*/ 4079107 h 4117314"/>
                <a:gd name="connsiteX80" fmla="*/ 2367565 w 5797185"/>
                <a:gd name="connsiteY80" fmla="*/ 4033387 h 4117314"/>
                <a:gd name="connsiteX81" fmla="*/ 2474245 w 5797185"/>
                <a:gd name="connsiteY81" fmla="*/ 3743827 h 4117314"/>
                <a:gd name="connsiteX82" fmla="*/ 2481865 w 5797185"/>
                <a:gd name="connsiteY82" fmla="*/ 3332347 h 4117314"/>
                <a:gd name="connsiteX83" fmla="*/ 2375185 w 5797185"/>
                <a:gd name="connsiteY83" fmla="*/ 3073267 h 4117314"/>
                <a:gd name="connsiteX84" fmla="*/ 2230405 w 5797185"/>
                <a:gd name="connsiteY84" fmla="*/ 2669407 h 4117314"/>
                <a:gd name="connsiteX85" fmla="*/ 2180590 w 5797185"/>
                <a:gd name="connsiteY85" fmla="*/ 1893715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79" fmla="*/ 2466625 w 5797185"/>
                <a:gd name="connsiteY79" fmla="*/ 4079107 h 4117314"/>
                <a:gd name="connsiteX80" fmla="*/ 2367565 w 5797185"/>
                <a:gd name="connsiteY80" fmla="*/ 4033387 h 4117314"/>
                <a:gd name="connsiteX81" fmla="*/ 2474245 w 5797185"/>
                <a:gd name="connsiteY81" fmla="*/ 3743827 h 4117314"/>
                <a:gd name="connsiteX82" fmla="*/ 2481865 w 5797185"/>
                <a:gd name="connsiteY82" fmla="*/ 3332347 h 4117314"/>
                <a:gd name="connsiteX83" fmla="*/ 2375185 w 5797185"/>
                <a:gd name="connsiteY83" fmla="*/ 3073267 h 4117314"/>
                <a:gd name="connsiteX84" fmla="*/ 2230405 w 5797185"/>
                <a:gd name="connsiteY84" fmla="*/ 266940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79" fmla="*/ 2466625 w 5797185"/>
                <a:gd name="connsiteY79" fmla="*/ 4079107 h 4117314"/>
                <a:gd name="connsiteX80" fmla="*/ 2367565 w 5797185"/>
                <a:gd name="connsiteY80" fmla="*/ 4033387 h 4117314"/>
                <a:gd name="connsiteX81" fmla="*/ 2474245 w 5797185"/>
                <a:gd name="connsiteY81" fmla="*/ 3743827 h 4117314"/>
                <a:gd name="connsiteX82" fmla="*/ 2481865 w 5797185"/>
                <a:gd name="connsiteY82" fmla="*/ 3332347 h 4117314"/>
                <a:gd name="connsiteX83" fmla="*/ 2375185 w 5797185"/>
                <a:gd name="connsiteY83" fmla="*/ 307326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79" fmla="*/ 2466625 w 5797185"/>
                <a:gd name="connsiteY79" fmla="*/ 4079107 h 4117314"/>
                <a:gd name="connsiteX80" fmla="*/ 2367565 w 5797185"/>
                <a:gd name="connsiteY80" fmla="*/ 4033387 h 4117314"/>
                <a:gd name="connsiteX81" fmla="*/ 2474245 w 5797185"/>
                <a:gd name="connsiteY81" fmla="*/ 3743827 h 4117314"/>
                <a:gd name="connsiteX82" fmla="*/ 2481865 w 5797185"/>
                <a:gd name="connsiteY82" fmla="*/ 333234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79" fmla="*/ 2466625 w 5797185"/>
                <a:gd name="connsiteY79" fmla="*/ 4079107 h 4117314"/>
                <a:gd name="connsiteX80" fmla="*/ 2367565 w 5797185"/>
                <a:gd name="connsiteY80" fmla="*/ 4033387 h 4117314"/>
                <a:gd name="connsiteX81" fmla="*/ 2474245 w 5797185"/>
                <a:gd name="connsiteY81" fmla="*/ 374382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79" fmla="*/ 2466625 w 5797185"/>
                <a:gd name="connsiteY79" fmla="*/ 4079107 h 4117314"/>
                <a:gd name="connsiteX80" fmla="*/ 2367565 w 5797185"/>
                <a:gd name="connsiteY80" fmla="*/ 403338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79" fmla="*/ 2466625 w 5797185"/>
                <a:gd name="connsiteY79" fmla="*/ 407910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78" fmla="*/ 2679985 w 5797185"/>
                <a:gd name="connsiteY78" fmla="*/ 4048627 h 4117314"/>
                <a:gd name="connsiteX0" fmla="*/ 2003710 w 5797185"/>
                <a:gd name="connsiteY0" fmla="*/ 1355909 h 4117314"/>
                <a:gd name="connsiteX1" fmla="*/ 1948465 w 5797185"/>
                <a:gd name="connsiteY1" fmla="*/ 993007 h 4117314"/>
                <a:gd name="connsiteX2" fmla="*/ 1750345 w 5797185"/>
                <a:gd name="connsiteY2" fmla="*/ 1084447 h 4117314"/>
                <a:gd name="connsiteX3" fmla="*/ 1620805 w 5797185"/>
                <a:gd name="connsiteY3" fmla="*/ 1358767 h 4117314"/>
                <a:gd name="connsiteX4" fmla="*/ 1605565 w 5797185"/>
                <a:gd name="connsiteY4" fmla="*/ 1785487 h 4117314"/>
                <a:gd name="connsiteX5" fmla="*/ 1491265 w 5797185"/>
                <a:gd name="connsiteY5" fmla="*/ 2128387 h 4117314"/>
                <a:gd name="connsiteX6" fmla="*/ 1171225 w 5797185"/>
                <a:gd name="connsiteY6" fmla="*/ 2334127 h 4117314"/>
                <a:gd name="connsiteX7" fmla="*/ 867695 w 5797185"/>
                <a:gd name="connsiteY7" fmla="*/ 2387467 h 4117314"/>
                <a:gd name="connsiteX8" fmla="*/ 538765 w 5797185"/>
                <a:gd name="connsiteY8" fmla="*/ 2219827 h 4117314"/>
                <a:gd name="connsiteX9" fmla="*/ 538765 w 5797185"/>
                <a:gd name="connsiteY9" fmla="*/ 1808347 h 4117314"/>
                <a:gd name="connsiteX10" fmla="*/ 904525 w 5797185"/>
                <a:gd name="connsiteY10" fmla="*/ 1518787 h 4117314"/>
                <a:gd name="connsiteX11" fmla="*/ 1201705 w 5797185"/>
                <a:gd name="connsiteY11" fmla="*/ 1450207 h 4117314"/>
                <a:gd name="connsiteX12" fmla="*/ 1460785 w 5797185"/>
                <a:gd name="connsiteY12" fmla="*/ 1313047 h 4117314"/>
                <a:gd name="connsiteX13" fmla="*/ 1719865 w 5797185"/>
                <a:gd name="connsiteY13" fmla="*/ 939667 h 4117314"/>
                <a:gd name="connsiteX14" fmla="*/ 1796065 w 5797185"/>
                <a:gd name="connsiteY14" fmla="*/ 825367 h 4117314"/>
                <a:gd name="connsiteX15" fmla="*/ 1498885 w 5797185"/>
                <a:gd name="connsiteY15" fmla="*/ 672967 h 4117314"/>
                <a:gd name="connsiteX16" fmla="*/ 1018825 w 5797185"/>
                <a:gd name="connsiteY16" fmla="*/ 596767 h 4117314"/>
                <a:gd name="connsiteX17" fmla="*/ 424465 w 5797185"/>
                <a:gd name="connsiteY17" fmla="*/ 817747 h 4117314"/>
                <a:gd name="connsiteX18" fmla="*/ 310165 w 5797185"/>
                <a:gd name="connsiteY18" fmla="*/ 1290187 h 4117314"/>
                <a:gd name="connsiteX19" fmla="*/ 462565 w 5797185"/>
                <a:gd name="connsiteY19" fmla="*/ 1457827 h 4117314"/>
                <a:gd name="connsiteX20" fmla="*/ 729265 w 5797185"/>
                <a:gd name="connsiteY20" fmla="*/ 1366387 h 4117314"/>
                <a:gd name="connsiteX21" fmla="*/ 630205 w 5797185"/>
                <a:gd name="connsiteY21" fmla="*/ 1511167 h 4117314"/>
                <a:gd name="connsiteX22" fmla="*/ 835945 w 5797185"/>
                <a:gd name="connsiteY22" fmla="*/ 1503547 h 4117314"/>
                <a:gd name="connsiteX23" fmla="*/ 645445 w 5797185"/>
                <a:gd name="connsiteY23" fmla="*/ 1663567 h 4117314"/>
                <a:gd name="connsiteX24" fmla="*/ 508285 w 5797185"/>
                <a:gd name="connsiteY24" fmla="*/ 1892167 h 4117314"/>
                <a:gd name="connsiteX25" fmla="*/ 538765 w 5797185"/>
                <a:gd name="connsiteY25" fmla="*/ 2212207 h 4117314"/>
                <a:gd name="connsiteX26" fmla="*/ 592105 w 5797185"/>
                <a:gd name="connsiteY26" fmla="*/ 2349367 h 4117314"/>
                <a:gd name="connsiteX27" fmla="*/ 470185 w 5797185"/>
                <a:gd name="connsiteY27" fmla="*/ 2288407 h 4117314"/>
                <a:gd name="connsiteX28" fmla="*/ 401605 w 5797185"/>
                <a:gd name="connsiteY28" fmla="*/ 2075047 h 4117314"/>
                <a:gd name="connsiteX29" fmla="*/ 386365 w 5797185"/>
                <a:gd name="connsiteY29" fmla="*/ 2257927 h 4117314"/>
                <a:gd name="connsiteX30" fmla="*/ 321595 w 5797185"/>
                <a:gd name="connsiteY30" fmla="*/ 2028057 h 4117314"/>
                <a:gd name="connsiteX31" fmla="*/ 218725 w 5797185"/>
                <a:gd name="connsiteY31" fmla="*/ 1762627 h 4117314"/>
                <a:gd name="connsiteX32" fmla="*/ 12985 w 5797185"/>
                <a:gd name="connsiteY32" fmla="*/ 1381627 h 4117314"/>
                <a:gd name="connsiteX33" fmla="*/ 66325 w 5797185"/>
                <a:gd name="connsiteY33" fmla="*/ 832987 h 4117314"/>
                <a:gd name="connsiteX34" fmla="*/ 432085 w 5797185"/>
                <a:gd name="connsiteY34" fmla="*/ 497707 h 4117314"/>
                <a:gd name="connsiteX35" fmla="*/ 1056925 w 5797185"/>
                <a:gd name="connsiteY35" fmla="*/ 261487 h 4117314"/>
                <a:gd name="connsiteX36" fmla="*/ 1516030 w 5797185"/>
                <a:gd name="connsiteY36" fmla="*/ 244342 h 4117314"/>
                <a:gd name="connsiteX37" fmla="*/ 1885600 w 5797185"/>
                <a:gd name="connsiteY37" fmla="*/ 266250 h 4117314"/>
                <a:gd name="connsiteX38" fmla="*/ 2558065 w 5797185"/>
                <a:gd name="connsiteY38" fmla="*/ 40507 h 4117314"/>
                <a:gd name="connsiteX39" fmla="*/ 3160045 w 5797185"/>
                <a:gd name="connsiteY39" fmla="*/ 17647 h 4117314"/>
                <a:gd name="connsiteX40" fmla="*/ 3769645 w 5797185"/>
                <a:gd name="connsiteY40" fmla="*/ 231007 h 4117314"/>
                <a:gd name="connsiteX41" fmla="*/ 3990625 w 5797185"/>
                <a:gd name="connsiteY41" fmla="*/ 291967 h 4117314"/>
                <a:gd name="connsiteX42" fmla="*/ 4301140 w 5797185"/>
                <a:gd name="connsiteY42" fmla="*/ 278632 h 4117314"/>
                <a:gd name="connsiteX43" fmla="*/ 4988845 w 5797185"/>
                <a:gd name="connsiteY43" fmla="*/ 322447 h 4117314"/>
                <a:gd name="connsiteX44" fmla="*/ 5796565 w 5797185"/>
                <a:gd name="connsiteY44" fmla="*/ 1114927 h 4117314"/>
                <a:gd name="connsiteX45" fmla="*/ 5484145 w 5797185"/>
                <a:gd name="connsiteY45" fmla="*/ 1968367 h 4117314"/>
                <a:gd name="connsiteX46" fmla="*/ 5468905 w 5797185"/>
                <a:gd name="connsiteY46" fmla="*/ 2242687 h 4117314"/>
                <a:gd name="connsiteX47" fmla="*/ 5380322 w 5797185"/>
                <a:gd name="connsiteY47" fmla="*/ 2187442 h 4117314"/>
                <a:gd name="connsiteX48" fmla="*/ 5202205 w 5797185"/>
                <a:gd name="connsiteY48" fmla="*/ 2288407 h 4117314"/>
                <a:gd name="connsiteX49" fmla="*/ 5362225 w 5797185"/>
                <a:gd name="connsiteY49" fmla="*/ 1937887 h 4117314"/>
                <a:gd name="connsiteX50" fmla="*/ 5141245 w 5797185"/>
                <a:gd name="connsiteY50" fmla="*/ 1648327 h 4117314"/>
                <a:gd name="connsiteX51" fmla="*/ 4981225 w 5797185"/>
                <a:gd name="connsiteY51" fmla="*/ 1511167 h 4117314"/>
                <a:gd name="connsiteX52" fmla="*/ 5194585 w 5797185"/>
                <a:gd name="connsiteY52" fmla="*/ 1526407 h 4117314"/>
                <a:gd name="connsiteX53" fmla="*/ 5118385 w 5797185"/>
                <a:gd name="connsiteY53" fmla="*/ 1480687 h 4117314"/>
                <a:gd name="connsiteX54" fmla="*/ 5339365 w 5797185"/>
                <a:gd name="connsiteY54" fmla="*/ 1442587 h 4117314"/>
                <a:gd name="connsiteX55" fmla="*/ 5514625 w 5797185"/>
                <a:gd name="connsiteY55" fmla="*/ 1290187 h 4117314"/>
                <a:gd name="connsiteX56" fmla="*/ 5423185 w 5797185"/>
                <a:gd name="connsiteY56" fmla="*/ 855847 h 4117314"/>
                <a:gd name="connsiteX57" fmla="*/ 4897405 w 5797185"/>
                <a:gd name="connsiteY57" fmla="*/ 612007 h 4117314"/>
                <a:gd name="connsiteX58" fmla="*/ 4295425 w 5797185"/>
                <a:gd name="connsiteY58" fmla="*/ 680587 h 4117314"/>
                <a:gd name="connsiteX59" fmla="*/ 4066825 w 5797185"/>
                <a:gd name="connsiteY59" fmla="*/ 848227 h 4117314"/>
                <a:gd name="connsiteX60" fmla="*/ 4364005 w 5797185"/>
                <a:gd name="connsiteY60" fmla="*/ 1313047 h 4117314"/>
                <a:gd name="connsiteX61" fmla="*/ 4691665 w 5797185"/>
                <a:gd name="connsiteY61" fmla="*/ 1450207 h 4117314"/>
                <a:gd name="connsiteX62" fmla="*/ 4981225 w 5797185"/>
                <a:gd name="connsiteY62" fmla="*/ 1534027 h 4117314"/>
                <a:gd name="connsiteX63" fmla="*/ 5286025 w 5797185"/>
                <a:gd name="connsiteY63" fmla="*/ 1793107 h 4117314"/>
                <a:gd name="connsiteX64" fmla="*/ 5316505 w 5797185"/>
                <a:gd name="connsiteY64" fmla="*/ 2082667 h 4117314"/>
                <a:gd name="connsiteX65" fmla="*/ 5019325 w 5797185"/>
                <a:gd name="connsiteY65" fmla="*/ 2334127 h 4117314"/>
                <a:gd name="connsiteX66" fmla="*/ 4553235 w 5797185"/>
                <a:gd name="connsiteY66" fmla="*/ 2296027 h 4117314"/>
                <a:gd name="connsiteX67" fmla="*/ 4266215 w 5797185"/>
                <a:gd name="connsiteY67" fmla="*/ 1922647 h 4117314"/>
                <a:gd name="connsiteX68" fmla="*/ 4226845 w 5797185"/>
                <a:gd name="connsiteY68" fmla="*/ 1434967 h 4117314"/>
                <a:gd name="connsiteX69" fmla="*/ 4112545 w 5797185"/>
                <a:gd name="connsiteY69" fmla="*/ 1206367 h 4117314"/>
                <a:gd name="connsiteX70" fmla="*/ 3922045 w 5797185"/>
                <a:gd name="connsiteY70" fmla="*/ 1000627 h 4117314"/>
                <a:gd name="connsiteX71" fmla="*/ 3563905 w 5797185"/>
                <a:gd name="connsiteY71" fmla="*/ 2753227 h 4117314"/>
                <a:gd name="connsiteX72" fmla="*/ 3403885 w 5797185"/>
                <a:gd name="connsiteY72" fmla="*/ 3164707 h 4117314"/>
                <a:gd name="connsiteX73" fmla="*/ 3335305 w 5797185"/>
                <a:gd name="connsiteY73" fmla="*/ 3675247 h 4117314"/>
                <a:gd name="connsiteX74" fmla="*/ 3480085 w 5797185"/>
                <a:gd name="connsiteY74" fmla="*/ 4018147 h 4117314"/>
                <a:gd name="connsiteX75" fmla="*/ 3441985 w 5797185"/>
                <a:gd name="connsiteY75" fmla="*/ 4041007 h 4117314"/>
                <a:gd name="connsiteX76" fmla="*/ 3205765 w 5797185"/>
                <a:gd name="connsiteY76" fmla="*/ 4063867 h 4117314"/>
                <a:gd name="connsiteX77" fmla="*/ 2923825 w 5797185"/>
                <a:gd name="connsiteY77" fmla="*/ 4117207 h 4117314"/>
                <a:gd name="connsiteX0" fmla="*/ 2003710 w 5797185"/>
                <a:gd name="connsiteY0" fmla="*/ 1355909 h 4063867"/>
                <a:gd name="connsiteX1" fmla="*/ 1948465 w 5797185"/>
                <a:gd name="connsiteY1" fmla="*/ 993007 h 4063867"/>
                <a:gd name="connsiteX2" fmla="*/ 1750345 w 5797185"/>
                <a:gd name="connsiteY2" fmla="*/ 1084447 h 4063867"/>
                <a:gd name="connsiteX3" fmla="*/ 1620805 w 5797185"/>
                <a:gd name="connsiteY3" fmla="*/ 1358767 h 4063867"/>
                <a:gd name="connsiteX4" fmla="*/ 1605565 w 5797185"/>
                <a:gd name="connsiteY4" fmla="*/ 1785487 h 4063867"/>
                <a:gd name="connsiteX5" fmla="*/ 1491265 w 5797185"/>
                <a:gd name="connsiteY5" fmla="*/ 2128387 h 4063867"/>
                <a:gd name="connsiteX6" fmla="*/ 1171225 w 5797185"/>
                <a:gd name="connsiteY6" fmla="*/ 2334127 h 4063867"/>
                <a:gd name="connsiteX7" fmla="*/ 867695 w 5797185"/>
                <a:gd name="connsiteY7" fmla="*/ 2387467 h 4063867"/>
                <a:gd name="connsiteX8" fmla="*/ 538765 w 5797185"/>
                <a:gd name="connsiteY8" fmla="*/ 2219827 h 4063867"/>
                <a:gd name="connsiteX9" fmla="*/ 538765 w 5797185"/>
                <a:gd name="connsiteY9" fmla="*/ 1808347 h 4063867"/>
                <a:gd name="connsiteX10" fmla="*/ 904525 w 5797185"/>
                <a:gd name="connsiteY10" fmla="*/ 1518787 h 4063867"/>
                <a:gd name="connsiteX11" fmla="*/ 1201705 w 5797185"/>
                <a:gd name="connsiteY11" fmla="*/ 1450207 h 4063867"/>
                <a:gd name="connsiteX12" fmla="*/ 1460785 w 5797185"/>
                <a:gd name="connsiteY12" fmla="*/ 1313047 h 4063867"/>
                <a:gd name="connsiteX13" fmla="*/ 1719865 w 5797185"/>
                <a:gd name="connsiteY13" fmla="*/ 939667 h 4063867"/>
                <a:gd name="connsiteX14" fmla="*/ 1796065 w 5797185"/>
                <a:gd name="connsiteY14" fmla="*/ 825367 h 4063867"/>
                <a:gd name="connsiteX15" fmla="*/ 1498885 w 5797185"/>
                <a:gd name="connsiteY15" fmla="*/ 672967 h 4063867"/>
                <a:gd name="connsiteX16" fmla="*/ 1018825 w 5797185"/>
                <a:gd name="connsiteY16" fmla="*/ 596767 h 4063867"/>
                <a:gd name="connsiteX17" fmla="*/ 424465 w 5797185"/>
                <a:gd name="connsiteY17" fmla="*/ 817747 h 4063867"/>
                <a:gd name="connsiteX18" fmla="*/ 310165 w 5797185"/>
                <a:gd name="connsiteY18" fmla="*/ 1290187 h 4063867"/>
                <a:gd name="connsiteX19" fmla="*/ 462565 w 5797185"/>
                <a:gd name="connsiteY19" fmla="*/ 1457827 h 4063867"/>
                <a:gd name="connsiteX20" fmla="*/ 729265 w 5797185"/>
                <a:gd name="connsiteY20" fmla="*/ 1366387 h 4063867"/>
                <a:gd name="connsiteX21" fmla="*/ 630205 w 5797185"/>
                <a:gd name="connsiteY21" fmla="*/ 1511167 h 4063867"/>
                <a:gd name="connsiteX22" fmla="*/ 835945 w 5797185"/>
                <a:gd name="connsiteY22" fmla="*/ 1503547 h 4063867"/>
                <a:gd name="connsiteX23" fmla="*/ 645445 w 5797185"/>
                <a:gd name="connsiteY23" fmla="*/ 1663567 h 4063867"/>
                <a:gd name="connsiteX24" fmla="*/ 508285 w 5797185"/>
                <a:gd name="connsiteY24" fmla="*/ 1892167 h 4063867"/>
                <a:gd name="connsiteX25" fmla="*/ 538765 w 5797185"/>
                <a:gd name="connsiteY25" fmla="*/ 2212207 h 4063867"/>
                <a:gd name="connsiteX26" fmla="*/ 592105 w 5797185"/>
                <a:gd name="connsiteY26" fmla="*/ 2349367 h 4063867"/>
                <a:gd name="connsiteX27" fmla="*/ 470185 w 5797185"/>
                <a:gd name="connsiteY27" fmla="*/ 2288407 h 4063867"/>
                <a:gd name="connsiteX28" fmla="*/ 401605 w 5797185"/>
                <a:gd name="connsiteY28" fmla="*/ 2075047 h 4063867"/>
                <a:gd name="connsiteX29" fmla="*/ 386365 w 5797185"/>
                <a:gd name="connsiteY29" fmla="*/ 2257927 h 4063867"/>
                <a:gd name="connsiteX30" fmla="*/ 321595 w 5797185"/>
                <a:gd name="connsiteY30" fmla="*/ 2028057 h 4063867"/>
                <a:gd name="connsiteX31" fmla="*/ 218725 w 5797185"/>
                <a:gd name="connsiteY31" fmla="*/ 1762627 h 4063867"/>
                <a:gd name="connsiteX32" fmla="*/ 12985 w 5797185"/>
                <a:gd name="connsiteY32" fmla="*/ 1381627 h 4063867"/>
                <a:gd name="connsiteX33" fmla="*/ 66325 w 5797185"/>
                <a:gd name="connsiteY33" fmla="*/ 832987 h 4063867"/>
                <a:gd name="connsiteX34" fmla="*/ 432085 w 5797185"/>
                <a:gd name="connsiteY34" fmla="*/ 497707 h 4063867"/>
                <a:gd name="connsiteX35" fmla="*/ 1056925 w 5797185"/>
                <a:gd name="connsiteY35" fmla="*/ 261487 h 4063867"/>
                <a:gd name="connsiteX36" fmla="*/ 1516030 w 5797185"/>
                <a:gd name="connsiteY36" fmla="*/ 244342 h 4063867"/>
                <a:gd name="connsiteX37" fmla="*/ 1885600 w 5797185"/>
                <a:gd name="connsiteY37" fmla="*/ 266250 h 4063867"/>
                <a:gd name="connsiteX38" fmla="*/ 2558065 w 5797185"/>
                <a:gd name="connsiteY38" fmla="*/ 40507 h 4063867"/>
                <a:gd name="connsiteX39" fmla="*/ 3160045 w 5797185"/>
                <a:gd name="connsiteY39" fmla="*/ 17647 h 4063867"/>
                <a:gd name="connsiteX40" fmla="*/ 3769645 w 5797185"/>
                <a:gd name="connsiteY40" fmla="*/ 231007 h 4063867"/>
                <a:gd name="connsiteX41" fmla="*/ 3990625 w 5797185"/>
                <a:gd name="connsiteY41" fmla="*/ 291967 h 4063867"/>
                <a:gd name="connsiteX42" fmla="*/ 4301140 w 5797185"/>
                <a:gd name="connsiteY42" fmla="*/ 278632 h 4063867"/>
                <a:gd name="connsiteX43" fmla="*/ 4988845 w 5797185"/>
                <a:gd name="connsiteY43" fmla="*/ 322447 h 4063867"/>
                <a:gd name="connsiteX44" fmla="*/ 5796565 w 5797185"/>
                <a:gd name="connsiteY44" fmla="*/ 1114927 h 4063867"/>
                <a:gd name="connsiteX45" fmla="*/ 5484145 w 5797185"/>
                <a:gd name="connsiteY45" fmla="*/ 1968367 h 4063867"/>
                <a:gd name="connsiteX46" fmla="*/ 5468905 w 5797185"/>
                <a:gd name="connsiteY46" fmla="*/ 2242687 h 4063867"/>
                <a:gd name="connsiteX47" fmla="*/ 5380322 w 5797185"/>
                <a:gd name="connsiteY47" fmla="*/ 2187442 h 4063867"/>
                <a:gd name="connsiteX48" fmla="*/ 5202205 w 5797185"/>
                <a:gd name="connsiteY48" fmla="*/ 2288407 h 4063867"/>
                <a:gd name="connsiteX49" fmla="*/ 5362225 w 5797185"/>
                <a:gd name="connsiteY49" fmla="*/ 1937887 h 4063867"/>
                <a:gd name="connsiteX50" fmla="*/ 5141245 w 5797185"/>
                <a:gd name="connsiteY50" fmla="*/ 1648327 h 4063867"/>
                <a:gd name="connsiteX51" fmla="*/ 4981225 w 5797185"/>
                <a:gd name="connsiteY51" fmla="*/ 1511167 h 4063867"/>
                <a:gd name="connsiteX52" fmla="*/ 5194585 w 5797185"/>
                <a:gd name="connsiteY52" fmla="*/ 1526407 h 4063867"/>
                <a:gd name="connsiteX53" fmla="*/ 5118385 w 5797185"/>
                <a:gd name="connsiteY53" fmla="*/ 1480687 h 4063867"/>
                <a:gd name="connsiteX54" fmla="*/ 5339365 w 5797185"/>
                <a:gd name="connsiteY54" fmla="*/ 1442587 h 4063867"/>
                <a:gd name="connsiteX55" fmla="*/ 5514625 w 5797185"/>
                <a:gd name="connsiteY55" fmla="*/ 1290187 h 4063867"/>
                <a:gd name="connsiteX56" fmla="*/ 5423185 w 5797185"/>
                <a:gd name="connsiteY56" fmla="*/ 855847 h 4063867"/>
                <a:gd name="connsiteX57" fmla="*/ 4897405 w 5797185"/>
                <a:gd name="connsiteY57" fmla="*/ 612007 h 4063867"/>
                <a:gd name="connsiteX58" fmla="*/ 4295425 w 5797185"/>
                <a:gd name="connsiteY58" fmla="*/ 680587 h 4063867"/>
                <a:gd name="connsiteX59" fmla="*/ 4066825 w 5797185"/>
                <a:gd name="connsiteY59" fmla="*/ 848227 h 4063867"/>
                <a:gd name="connsiteX60" fmla="*/ 4364005 w 5797185"/>
                <a:gd name="connsiteY60" fmla="*/ 1313047 h 4063867"/>
                <a:gd name="connsiteX61" fmla="*/ 4691665 w 5797185"/>
                <a:gd name="connsiteY61" fmla="*/ 1450207 h 4063867"/>
                <a:gd name="connsiteX62" fmla="*/ 4981225 w 5797185"/>
                <a:gd name="connsiteY62" fmla="*/ 1534027 h 4063867"/>
                <a:gd name="connsiteX63" fmla="*/ 5286025 w 5797185"/>
                <a:gd name="connsiteY63" fmla="*/ 1793107 h 4063867"/>
                <a:gd name="connsiteX64" fmla="*/ 5316505 w 5797185"/>
                <a:gd name="connsiteY64" fmla="*/ 2082667 h 4063867"/>
                <a:gd name="connsiteX65" fmla="*/ 5019325 w 5797185"/>
                <a:gd name="connsiteY65" fmla="*/ 2334127 h 4063867"/>
                <a:gd name="connsiteX66" fmla="*/ 4553235 w 5797185"/>
                <a:gd name="connsiteY66" fmla="*/ 2296027 h 4063867"/>
                <a:gd name="connsiteX67" fmla="*/ 4266215 w 5797185"/>
                <a:gd name="connsiteY67" fmla="*/ 1922647 h 4063867"/>
                <a:gd name="connsiteX68" fmla="*/ 4226845 w 5797185"/>
                <a:gd name="connsiteY68" fmla="*/ 1434967 h 4063867"/>
                <a:gd name="connsiteX69" fmla="*/ 4112545 w 5797185"/>
                <a:gd name="connsiteY69" fmla="*/ 1206367 h 4063867"/>
                <a:gd name="connsiteX70" fmla="*/ 3922045 w 5797185"/>
                <a:gd name="connsiteY70" fmla="*/ 1000627 h 4063867"/>
                <a:gd name="connsiteX71" fmla="*/ 3563905 w 5797185"/>
                <a:gd name="connsiteY71" fmla="*/ 2753227 h 4063867"/>
                <a:gd name="connsiteX72" fmla="*/ 3403885 w 5797185"/>
                <a:gd name="connsiteY72" fmla="*/ 3164707 h 4063867"/>
                <a:gd name="connsiteX73" fmla="*/ 3335305 w 5797185"/>
                <a:gd name="connsiteY73" fmla="*/ 3675247 h 4063867"/>
                <a:gd name="connsiteX74" fmla="*/ 3480085 w 5797185"/>
                <a:gd name="connsiteY74" fmla="*/ 4018147 h 4063867"/>
                <a:gd name="connsiteX75" fmla="*/ 3441985 w 5797185"/>
                <a:gd name="connsiteY75" fmla="*/ 4041007 h 4063867"/>
                <a:gd name="connsiteX76" fmla="*/ 3205765 w 5797185"/>
                <a:gd name="connsiteY76" fmla="*/ 4063867 h 4063867"/>
                <a:gd name="connsiteX0" fmla="*/ 2003710 w 5797185"/>
                <a:gd name="connsiteY0" fmla="*/ 1355909 h 4041007"/>
                <a:gd name="connsiteX1" fmla="*/ 1948465 w 5797185"/>
                <a:gd name="connsiteY1" fmla="*/ 993007 h 4041007"/>
                <a:gd name="connsiteX2" fmla="*/ 1750345 w 5797185"/>
                <a:gd name="connsiteY2" fmla="*/ 1084447 h 4041007"/>
                <a:gd name="connsiteX3" fmla="*/ 1620805 w 5797185"/>
                <a:gd name="connsiteY3" fmla="*/ 1358767 h 4041007"/>
                <a:gd name="connsiteX4" fmla="*/ 1605565 w 5797185"/>
                <a:gd name="connsiteY4" fmla="*/ 1785487 h 4041007"/>
                <a:gd name="connsiteX5" fmla="*/ 1491265 w 5797185"/>
                <a:gd name="connsiteY5" fmla="*/ 2128387 h 4041007"/>
                <a:gd name="connsiteX6" fmla="*/ 1171225 w 5797185"/>
                <a:gd name="connsiteY6" fmla="*/ 2334127 h 4041007"/>
                <a:gd name="connsiteX7" fmla="*/ 867695 w 5797185"/>
                <a:gd name="connsiteY7" fmla="*/ 2387467 h 4041007"/>
                <a:gd name="connsiteX8" fmla="*/ 538765 w 5797185"/>
                <a:gd name="connsiteY8" fmla="*/ 2219827 h 4041007"/>
                <a:gd name="connsiteX9" fmla="*/ 538765 w 5797185"/>
                <a:gd name="connsiteY9" fmla="*/ 1808347 h 4041007"/>
                <a:gd name="connsiteX10" fmla="*/ 904525 w 5797185"/>
                <a:gd name="connsiteY10" fmla="*/ 1518787 h 4041007"/>
                <a:gd name="connsiteX11" fmla="*/ 1201705 w 5797185"/>
                <a:gd name="connsiteY11" fmla="*/ 1450207 h 4041007"/>
                <a:gd name="connsiteX12" fmla="*/ 1460785 w 5797185"/>
                <a:gd name="connsiteY12" fmla="*/ 1313047 h 4041007"/>
                <a:gd name="connsiteX13" fmla="*/ 1719865 w 5797185"/>
                <a:gd name="connsiteY13" fmla="*/ 939667 h 4041007"/>
                <a:gd name="connsiteX14" fmla="*/ 1796065 w 5797185"/>
                <a:gd name="connsiteY14" fmla="*/ 825367 h 4041007"/>
                <a:gd name="connsiteX15" fmla="*/ 1498885 w 5797185"/>
                <a:gd name="connsiteY15" fmla="*/ 672967 h 4041007"/>
                <a:gd name="connsiteX16" fmla="*/ 1018825 w 5797185"/>
                <a:gd name="connsiteY16" fmla="*/ 596767 h 4041007"/>
                <a:gd name="connsiteX17" fmla="*/ 424465 w 5797185"/>
                <a:gd name="connsiteY17" fmla="*/ 817747 h 4041007"/>
                <a:gd name="connsiteX18" fmla="*/ 310165 w 5797185"/>
                <a:gd name="connsiteY18" fmla="*/ 1290187 h 4041007"/>
                <a:gd name="connsiteX19" fmla="*/ 462565 w 5797185"/>
                <a:gd name="connsiteY19" fmla="*/ 1457827 h 4041007"/>
                <a:gd name="connsiteX20" fmla="*/ 729265 w 5797185"/>
                <a:gd name="connsiteY20" fmla="*/ 1366387 h 4041007"/>
                <a:gd name="connsiteX21" fmla="*/ 630205 w 5797185"/>
                <a:gd name="connsiteY21" fmla="*/ 1511167 h 4041007"/>
                <a:gd name="connsiteX22" fmla="*/ 835945 w 5797185"/>
                <a:gd name="connsiteY22" fmla="*/ 1503547 h 4041007"/>
                <a:gd name="connsiteX23" fmla="*/ 645445 w 5797185"/>
                <a:gd name="connsiteY23" fmla="*/ 1663567 h 4041007"/>
                <a:gd name="connsiteX24" fmla="*/ 508285 w 5797185"/>
                <a:gd name="connsiteY24" fmla="*/ 1892167 h 4041007"/>
                <a:gd name="connsiteX25" fmla="*/ 538765 w 5797185"/>
                <a:gd name="connsiteY25" fmla="*/ 2212207 h 4041007"/>
                <a:gd name="connsiteX26" fmla="*/ 592105 w 5797185"/>
                <a:gd name="connsiteY26" fmla="*/ 2349367 h 4041007"/>
                <a:gd name="connsiteX27" fmla="*/ 470185 w 5797185"/>
                <a:gd name="connsiteY27" fmla="*/ 2288407 h 4041007"/>
                <a:gd name="connsiteX28" fmla="*/ 401605 w 5797185"/>
                <a:gd name="connsiteY28" fmla="*/ 2075047 h 4041007"/>
                <a:gd name="connsiteX29" fmla="*/ 386365 w 5797185"/>
                <a:gd name="connsiteY29" fmla="*/ 2257927 h 4041007"/>
                <a:gd name="connsiteX30" fmla="*/ 321595 w 5797185"/>
                <a:gd name="connsiteY30" fmla="*/ 2028057 h 4041007"/>
                <a:gd name="connsiteX31" fmla="*/ 218725 w 5797185"/>
                <a:gd name="connsiteY31" fmla="*/ 1762627 h 4041007"/>
                <a:gd name="connsiteX32" fmla="*/ 12985 w 5797185"/>
                <a:gd name="connsiteY32" fmla="*/ 1381627 h 4041007"/>
                <a:gd name="connsiteX33" fmla="*/ 66325 w 5797185"/>
                <a:gd name="connsiteY33" fmla="*/ 832987 h 4041007"/>
                <a:gd name="connsiteX34" fmla="*/ 432085 w 5797185"/>
                <a:gd name="connsiteY34" fmla="*/ 497707 h 4041007"/>
                <a:gd name="connsiteX35" fmla="*/ 1056925 w 5797185"/>
                <a:gd name="connsiteY35" fmla="*/ 261487 h 4041007"/>
                <a:gd name="connsiteX36" fmla="*/ 1516030 w 5797185"/>
                <a:gd name="connsiteY36" fmla="*/ 244342 h 4041007"/>
                <a:gd name="connsiteX37" fmla="*/ 1885600 w 5797185"/>
                <a:gd name="connsiteY37" fmla="*/ 266250 h 4041007"/>
                <a:gd name="connsiteX38" fmla="*/ 2558065 w 5797185"/>
                <a:gd name="connsiteY38" fmla="*/ 40507 h 4041007"/>
                <a:gd name="connsiteX39" fmla="*/ 3160045 w 5797185"/>
                <a:gd name="connsiteY39" fmla="*/ 17647 h 4041007"/>
                <a:gd name="connsiteX40" fmla="*/ 3769645 w 5797185"/>
                <a:gd name="connsiteY40" fmla="*/ 231007 h 4041007"/>
                <a:gd name="connsiteX41" fmla="*/ 3990625 w 5797185"/>
                <a:gd name="connsiteY41" fmla="*/ 291967 h 4041007"/>
                <a:gd name="connsiteX42" fmla="*/ 4301140 w 5797185"/>
                <a:gd name="connsiteY42" fmla="*/ 278632 h 4041007"/>
                <a:gd name="connsiteX43" fmla="*/ 4988845 w 5797185"/>
                <a:gd name="connsiteY43" fmla="*/ 322447 h 4041007"/>
                <a:gd name="connsiteX44" fmla="*/ 5796565 w 5797185"/>
                <a:gd name="connsiteY44" fmla="*/ 1114927 h 4041007"/>
                <a:gd name="connsiteX45" fmla="*/ 5484145 w 5797185"/>
                <a:gd name="connsiteY45" fmla="*/ 1968367 h 4041007"/>
                <a:gd name="connsiteX46" fmla="*/ 5468905 w 5797185"/>
                <a:gd name="connsiteY46" fmla="*/ 2242687 h 4041007"/>
                <a:gd name="connsiteX47" fmla="*/ 5380322 w 5797185"/>
                <a:gd name="connsiteY47" fmla="*/ 2187442 h 4041007"/>
                <a:gd name="connsiteX48" fmla="*/ 5202205 w 5797185"/>
                <a:gd name="connsiteY48" fmla="*/ 2288407 h 4041007"/>
                <a:gd name="connsiteX49" fmla="*/ 5362225 w 5797185"/>
                <a:gd name="connsiteY49" fmla="*/ 1937887 h 4041007"/>
                <a:gd name="connsiteX50" fmla="*/ 5141245 w 5797185"/>
                <a:gd name="connsiteY50" fmla="*/ 1648327 h 4041007"/>
                <a:gd name="connsiteX51" fmla="*/ 4981225 w 5797185"/>
                <a:gd name="connsiteY51" fmla="*/ 1511167 h 4041007"/>
                <a:gd name="connsiteX52" fmla="*/ 5194585 w 5797185"/>
                <a:gd name="connsiteY52" fmla="*/ 1526407 h 4041007"/>
                <a:gd name="connsiteX53" fmla="*/ 5118385 w 5797185"/>
                <a:gd name="connsiteY53" fmla="*/ 1480687 h 4041007"/>
                <a:gd name="connsiteX54" fmla="*/ 5339365 w 5797185"/>
                <a:gd name="connsiteY54" fmla="*/ 1442587 h 4041007"/>
                <a:gd name="connsiteX55" fmla="*/ 5514625 w 5797185"/>
                <a:gd name="connsiteY55" fmla="*/ 1290187 h 4041007"/>
                <a:gd name="connsiteX56" fmla="*/ 5423185 w 5797185"/>
                <a:gd name="connsiteY56" fmla="*/ 855847 h 4041007"/>
                <a:gd name="connsiteX57" fmla="*/ 4897405 w 5797185"/>
                <a:gd name="connsiteY57" fmla="*/ 612007 h 4041007"/>
                <a:gd name="connsiteX58" fmla="*/ 4295425 w 5797185"/>
                <a:gd name="connsiteY58" fmla="*/ 680587 h 4041007"/>
                <a:gd name="connsiteX59" fmla="*/ 4066825 w 5797185"/>
                <a:gd name="connsiteY59" fmla="*/ 848227 h 4041007"/>
                <a:gd name="connsiteX60" fmla="*/ 4364005 w 5797185"/>
                <a:gd name="connsiteY60" fmla="*/ 1313047 h 4041007"/>
                <a:gd name="connsiteX61" fmla="*/ 4691665 w 5797185"/>
                <a:gd name="connsiteY61" fmla="*/ 1450207 h 4041007"/>
                <a:gd name="connsiteX62" fmla="*/ 4981225 w 5797185"/>
                <a:gd name="connsiteY62" fmla="*/ 1534027 h 4041007"/>
                <a:gd name="connsiteX63" fmla="*/ 5286025 w 5797185"/>
                <a:gd name="connsiteY63" fmla="*/ 1793107 h 4041007"/>
                <a:gd name="connsiteX64" fmla="*/ 5316505 w 5797185"/>
                <a:gd name="connsiteY64" fmla="*/ 2082667 h 4041007"/>
                <a:gd name="connsiteX65" fmla="*/ 5019325 w 5797185"/>
                <a:gd name="connsiteY65" fmla="*/ 2334127 h 4041007"/>
                <a:gd name="connsiteX66" fmla="*/ 4553235 w 5797185"/>
                <a:gd name="connsiteY66" fmla="*/ 2296027 h 4041007"/>
                <a:gd name="connsiteX67" fmla="*/ 4266215 w 5797185"/>
                <a:gd name="connsiteY67" fmla="*/ 1922647 h 4041007"/>
                <a:gd name="connsiteX68" fmla="*/ 4226845 w 5797185"/>
                <a:gd name="connsiteY68" fmla="*/ 1434967 h 4041007"/>
                <a:gd name="connsiteX69" fmla="*/ 4112545 w 5797185"/>
                <a:gd name="connsiteY69" fmla="*/ 1206367 h 4041007"/>
                <a:gd name="connsiteX70" fmla="*/ 3922045 w 5797185"/>
                <a:gd name="connsiteY70" fmla="*/ 1000627 h 4041007"/>
                <a:gd name="connsiteX71" fmla="*/ 3563905 w 5797185"/>
                <a:gd name="connsiteY71" fmla="*/ 2753227 h 4041007"/>
                <a:gd name="connsiteX72" fmla="*/ 3403885 w 5797185"/>
                <a:gd name="connsiteY72" fmla="*/ 3164707 h 4041007"/>
                <a:gd name="connsiteX73" fmla="*/ 3335305 w 5797185"/>
                <a:gd name="connsiteY73" fmla="*/ 3675247 h 4041007"/>
                <a:gd name="connsiteX74" fmla="*/ 3480085 w 5797185"/>
                <a:gd name="connsiteY74" fmla="*/ 4018147 h 4041007"/>
                <a:gd name="connsiteX75" fmla="*/ 3441985 w 5797185"/>
                <a:gd name="connsiteY75" fmla="*/ 4041007 h 4041007"/>
                <a:gd name="connsiteX0" fmla="*/ 2003710 w 5797185"/>
                <a:gd name="connsiteY0" fmla="*/ 1355909 h 4018147"/>
                <a:gd name="connsiteX1" fmla="*/ 1948465 w 5797185"/>
                <a:gd name="connsiteY1" fmla="*/ 993007 h 4018147"/>
                <a:gd name="connsiteX2" fmla="*/ 1750345 w 5797185"/>
                <a:gd name="connsiteY2" fmla="*/ 1084447 h 4018147"/>
                <a:gd name="connsiteX3" fmla="*/ 1620805 w 5797185"/>
                <a:gd name="connsiteY3" fmla="*/ 1358767 h 4018147"/>
                <a:gd name="connsiteX4" fmla="*/ 1605565 w 5797185"/>
                <a:gd name="connsiteY4" fmla="*/ 1785487 h 4018147"/>
                <a:gd name="connsiteX5" fmla="*/ 1491265 w 5797185"/>
                <a:gd name="connsiteY5" fmla="*/ 2128387 h 4018147"/>
                <a:gd name="connsiteX6" fmla="*/ 1171225 w 5797185"/>
                <a:gd name="connsiteY6" fmla="*/ 2334127 h 4018147"/>
                <a:gd name="connsiteX7" fmla="*/ 867695 w 5797185"/>
                <a:gd name="connsiteY7" fmla="*/ 2387467 h 4018147"/>
                <a:gd name="connsiteX8" fmla="*/ 538765 w 5797185"/>
                <a:gd name="connsiteY8" fmla="*/ 2219827 h 4018147"/>
                <a:gd name="connsiteX9" fmla="*/ 538765 w 5797185"/>
                <a:gd name="connsiteY9" fmla="*/ 1808347 h 4018147"/>
                <a:gd name="connsiteX10" fmla="*/ 904525 w 5797185"/>
                <a:gd name="connsiteY10" fmla="*/ 1518787 h 4018147"/>
                <a:gd name="connsiteX11" fmla="*/ 1201705 w 5797185"/>
                <a:gd name="connsiteY11" fmla="*/ 1450207 h 4018147"/>
                <a:gd name="connsiteX12" fmla="*/ 1460785 w 5797185"/>
                <a:gd name="connsiteY12" fmla="*/ 1313047 h 4018147"/>
                <a:gd name="connsiteX13" fmla="*/ 1719865 w 5797185"/>
                <a:gd name="connsiteY13" fmla="*/ 939667 h 4018147"/>
                <a:gd name="connsiteX14" fmla="*/ 1796065 w 5797185"/>
                <a:gd name="connsiteY14" fmla="*/ 825367 h 4018147"/>
                <a:gd name="connsiteX15" fmla="*/ 1498885 w 5797185"/>
                <a:gd name="connsiteY15" fmla="*/ 672967 h 4018147"/>
                <a:gd name="connsiteX16" fmla="*/ 1018825 w 5797185"/>
                <a:gd name="connsiteY16" fmla="*/ 596767 h 4018147"/>
                <a:gd name="connsiteX17" fmla="*/ 424465 w 5797185"/>
                <a:gd name="connsiteY17" fmla="*/ 817747 h 4018147"/>
                <a:gd name="connsiteX18" fmla="*/ 310165 w 5797185"/>
                <a:gd name="connsiteY18" fmla="*/ 1290187 h 4018147"/>
                <a:gd name="connsiteX19" fmla="*/ 462565 w 5797185"/>
                <a:gd name="connsiteY19" fmla="*/ 1457827 h 4018147"/>
                <a:gd name="connsiteX20" fmla="*/ 729265 w 5797185"/>
                <a:gd name="connsiteY20" fmla="*/ 1366387 h 4018147"/>
                <a:gd name="connsiteX21" fmla="*/ 630205 w 5797185"/>
                <a:gd name="connsiteY21" fmla="*/ 1511167 h 4018147"/>
                <a:gd name="connsiteX22" fmla="*/ 835945 w 5797185"/>
                <a:gd name="connsiteY22" fmla="*/ 1503547 h 4018147"/>
                <a:gd name="connsiteX23" fmla="*/ 645445 w 5797185"/>
                <a:gd name="connsiteY23" fmla="*/ 1663567 h 4018147"/>
                <a:gd name="connsiteX24" fmla="*/ 508285 w 5797185"/>
                <a:gd name="connsiteY24" fmla="*/ 1892167 h 4018147"/>
                <a:gd name="connsiteX25" fmla="*/ 538765 w 5797185"/>
                <a:gd name="connsiteY25" fmla="*/ 2212207 h 4018147"/>
                <a:gd name="connsiteX26" fmla="*/ 592105 w 5797185"/>
                <a:gd name="connsiteY26" fmla="*/ 2349367 h 4018147"/>
                <a:gd name="connsiteX27" fmla="*/ 470185 w 5797185"/>
                <a:gd name="connsiteY27" fmla="*/ 2288407 h 4018147"/>
                <a:gd name="connsiteX28" fmla="*/ 401605 w 5797185"/>
                <a:gd name="connsiteY28" fmla="*/ 2075047 h 4018147"/>
                <a:gd name="connsiteX29" fmla="*/ 386365 w 5797185"/>
                <a:gd name="connsiteY29" fmla="*/ 2257927 h 4018147"/>
                <a:gd name="connsiteX30" fmla="*/ 321595 w 5797185"/>
                <a:gd name="connsiteY30" fmla="*/ 2028057 h 4018147"/>
                <a:gd name="connsiteX31" fmla="*/ 218725 w 5797185"/>
                <a:gd name="connsiteY31" fmla="*/ 1762627 h 4018147"/>
                <a:gd name="connsiteX32" fmla="*/ 12985 w 5797185"/>
                <a:gd name="connsiteY32" fmla="*/ 1381627 h 4018147"/>
                <a:gd name="connsiteX33" fmla="*/ 66325 w 5797185"/>
                <a:gd name="connsiteY33" fmla="*/ 832987 h 4018147"/>
                <a:gd name="connsiteX34" fmla="*/ 432085 w 5797185"/>
                <a:gd name="connsiteY34" fmla="*/ 497707 h 4018147"/>
                <a:gd name="connsiteX35" fmla="*/ 1056925 w 5797185"/>
                <a:gd name="connsiteY35" fmla="*/ 261487 h 4018147"/>
                <a:gd name="connsiteX36" fmla="*/ 1516030 w 5797185"/>
                <a:gd name="connsiteY36" fmla="*/ 244342 h 4018147"/>
                <a:gd name="connsiteX37" fmla="*/ 1885600 w 5797185"/>
                <a:gd name="connsiteY37" fmla="*/ 266250 h 4018147"/>
                <a:gd name="connsiteX38" fmla="*/ 2558065 w 5797185"/>
                <a:gd name="connsiteY38" fmla="*/ 40507 h 4018147"/>
                <a:gd name="connsiteX39" fmla="*/ 3160045 w 5797185"/>
                <a:gd name="connsiteY39" fmla="*/ 17647 h 4018147"/>
                <a:gd name="connsiteX40" fmla="*/ 3769645 w 5797185"/>
                <a:gd name="connsiteY40" fmla="*/ 231007 h 4018147"/>
                <a:gd name="connsiteX41" fmla="*/ 3990625 w 5797185"/>
                <a:gd name="connsiteY41" fmla="*/ 291967 h 4018147"/>
                <a:gd name="connsiteX42" fmla="*/ 4301140 w 5797185"/>
                <a:gd name="connsiteY42" fmla="*/ 278632 h 4018147"/>
                <a:gd name="connsiteX43" fmla="*/ 4988845 w 5797185"/>
                <a:gd name="connsiteY43" fmla="*/ 322447 h 4018147"/>
                <a:gd name="connsiteX44" fmla="*/ 5796565 w 5797185"/>
                <a:gd name="connsiteY44" fmla="*/ 1114927 h 4018147"/>
                <a:gd name="connsiteX45" fmla="*/ 5484145 w 5797185"/>
                <a:gd name="connsiteY45" fmla="*/ 1968367 h 4018147"/>
                <a:gd name="connsiteX46" fmla="*/ 5468905 w 5797185"/>
                <a:gd name="connsiteY46" fmla="*/ 2242687 h 4018147"/>
                <a:gd name="connsiteX47" fmla="*/ 5380322 w 5797185"/>
                <a:gd name="connsiteY47" fmla="*/ 2187442 h 4018147"/>
                <a:gd name="connsiteX48" fmla="*/ 5202205 w 5797185"/>
                <a:gd name="connsiteY48" fmla="*/ 2288407 h 4018147"/>
                <a:gd name="connsiteX49" fmla="*/ 5362225 w 5797185"/>
                <a:gd name="connsiteY49" fmla="*/ 1937887 h 4018147"/>
                <a:gd name="connsiteX50" fmla="*/ 5141245 w 5797185"/>
                <a:gd name="connsiteY50" fmla="*/ 1648327 h 4018147"/>
                <a:gd name="connsiteX51" fmla="*/ 4981225 w 5797185"/>
                <a:gd name="connsiteY51" fmla="*/ 1511167 h 4018147"/>
                <a:gd name="connsiteX52" fmla="*/ 5194585 w 5797185"/>
                <a:gd name="connsiteY52" fmla="*/ 1526407 h 4018147"/>
                <a:gd name="connsiteX53" fmla="*/ 5118385 w 5797185"/>
                <a:gd name="connsiteY53" fmla="*/ 1480687 h 4018147"/>
                <a:gd name="connsiteX54" fmla="*/ 5339365 w 5797185"/>
                <a:gd name="connsiteY54" fmla="*/ 1442587 h 4018147"/>
                <a:gd name="connsiteX55" fmla="*/ 5514625 w 5797185"/>
                <a:gd name="connsiteY55" fmla="*/ 1290187 h 4018147"/>
                <a:gd name="connsiteX56" fmla="*/ 5423185 w 5797185"/>
                <a:gd name="connsiteY56" fmla="*/ 855847 h 4018147"/>
                <a:gd name="connsiteX57" fmla="*/ 4897405 w 5797185"/>
                <a:gd name="connsiteY57" fmla="*/ 612007 h 4018147"/>
                <a:gd name="connsiteX58" fmla="*/ 4295425 w 5797185"/>
                <a:gd name="connsiteY58" fmla="*/ 680587 h 4018147"/>
                <a:gd name="connsiteX59" fmla="*/ 4066825 w 5797185"/>
                <a:gd name="connsiteY59" fmla="*/ 848227 h 4018147"/>
                <a:gd name="connsiteX60" fmla="*/ 4364005 w 5797185"/>
                <a:gd name="connsiteY60" fmla="*/ 1313047 h 4018147"/>
                <a:gd name="connsiteX61" fmla="*/ 4691665 w 5797185"/>
                <a:gd name="connsiteY61" fmla="*/ 1450207 h 4018147"/>
                <a:gd name="connsiteX62" fmla="*/ 4981225 w 5797185"/>
                <a:gd name="connsiteY62" fmla="*/ 1534027 h 4018147"/>
                <a:gd name="connsiteX63" fmla="*/ 5286025 w 5797185"/>
                <a:gd name="connsiteY63" fmla="*/ 1793107 h 4018147"/>
                <a:gd name="connsiteX64" fmla="*/ 5316505 w 5797185"/>
                <a:gd name="connsiteY64" fmla="*/ 2082667 h 4018147"/>
                <a:gd name="connsiteX65" fmla="*/ 5019325 w 5797185"/>
                <a:gd name="connsiteY65" fmla="*/ 2334127 h 4018147"/>
                <a:gd name="connsiteX66" fmla="*/ 4553235 w 5797185"/>
                <a:gd name="connsiteY66" fmla="*/ 2296027 h 4018147"/>
                <a:gd name="connsiteX67" fmla="*/ 4266215 w 5797185"/>
                <a:gd name="connsiteY67" fmla="*/ 1922647 h 4018147"/>
                <a:gd name="connsiteX68" fmla="*/ 4226845 w 5797185"/>
                <a:gd name="connsiteY68" fmla="*/ 1434967 h 4018147"/>
                <a:gd name="connsiteX69" fmla="*/ 4112545 w 5797185"/>
                <a:gd name="connsiteY69" fmla="*/ 1206367 h 4018147"/>
                <a:gd name="connsiteX70" fmla="*/ 3922045 w 5797185"/>
                <a:gd name="connsiteY70" fmla="*/ 1000627 h 4018147"/>
                <a:gd name="connsiteX71" fmla="*/ 3563905 w 5797185"/>
                <a:gd name="connsiteY71" fmla="*/ 2753227 h 4018147"/>
                <a:gd name="connsiteX72" fmla="*/ 3403885 w 5797185"/>
                <a:gd name="connsiteY72" fmla="*/ 3164707 h 4018147"/>
                <a:gd name="connsiteX73" fmla="*/ 3335305 w 5797185"/>
                <a:gd name="connsiteY73" fmla="*/ 3675247 h 4018147"/>
                <a:gd name="connsiteX74" fmla="*/ 3480085 w 5797185"/>
                <a:gd name="connsiteY74" fmla="*/ 4018147 h 4018147"/>
                <a:gd name="connsiteX0" fmla="*/ 2003710 w 5797185"/>
                <a:gd name="connsiteY0" fmla="*/ 1355909 h 3675247"/>
                <a:gd name="connsiteX1" fmla="*/ 1948465 w 5797185"/>
                <a:gd name="connsiteY1" fmla="*/ 993007 h 3675247"/>
                <a:gd name="connsiteX2" fmla="*/ 1750345 w 5797185"/>
                <a:gd name="connsiteY2" fmla="*/ 1084447 h 3675247"/>
                <a:gd name="connsiteX3" fmla="*/ 1620805 w 5797185"/>
                <a:gd name="connsiteY3" fmla="*/ 1358767 h 3675247"/>
                <a:gd name="connsiteX4" fmla="*/ 1605565 w 5797185"/>
                <a:gd name="connsiteY4" fmla="*/ 1785487 h 3675247"/>
                <a:gd name="connsiteX5" fmla="*/ 1491265 w 5797185"/>
                <a:gd name="connsiteY5" fmla="*/ 2128387 h 3675247"/>
                <a:gd name="connsiteX6" fmla="*/ 1171225 w 5797185"/>
                <a:gd name="connsiteY6" fmla="*/ 2334127 h 3675247"/>
                <a:gd name="connsiteX7" fmla="*/ 867695 w 5797185"/>
                <a:gd name="connsiteY7" fmla="*/ 2387467 h 3675247"/>
                <a:gd name="connsiteX8" fmla="*/ 538765 w 5797185"/>
                <a:gd name="connsiteY8" fmla="*/ 2219827 h 3675247"/>
                <a:gd name="connsiteX9" fmla="*/ 538765 w 5797185"/>
                <a:gd name="connsiteY9" fmla="*/ 1808347 h 3675247"/>
                <a:gd name="connsiteX10" fmla="*/ 904525 w 5797185"/>
                <a:gd name="connsiteY10" fmla="*/ 1518787 h 3675247"/>
                <a:gd name="connsiteX11" fmla="*/ 1201705 w 5797185"/>
                <a:gd name="connsiteY11" fmla="*/ 1450207 h 3675247"/>
                <a:gd name="connsiteX12" fmla="*/ 1460785 w 5797185"/>
                <a:gd name="connsiteY12" fmla="*/ 1313047 h 3675247"/>
                <a:gd name="connsiteX13" fmla="*/ 1719865 w 5797185"/>
                <a:gd name="connsiteY13" fmla="*/ 939667 h 3675247"/>
                <a:gd name="connsiteX14" fmla="*/ 1796065 w 5797185"/>
                <a:gd name="connsiteY14" fmla="*/ 825367 h 3675247"/>
                <a:gd name="connsiteX15" fmla="*/ 1498885 w 5797185"/>
                <a:gd name="connsiteY15" fmla="*/ 672967 h 3675247"/>
                <a:gd name="connsiteX16" fmla="*/ 1018825 w 5797185"/>
                <a:gd name="connsiteY16" fmla="*/ 596767 h 3675247"/>
                <a:gd name="connsiteX17" fmla="*/ 424465 w 5797185"/>
                <a:gd name="connsiteY17" fmla="*/ 817747 h 3675247"/>
                <a:gd name="connsiteX18" fmla="*/ 310165 w 5797185"/>
                <a:gd name="connsiteY18" fmla="*/ 1290187 h 3675247"/>
                <a:gd name="connsiteX19" fmla="*/ 462565 w 5797185"/>
                <a:gd name="connsiteY19" fmla="*/ 1457827 h 3675247"/>
                <a:gd name="connsiteX20" fmla="*/ 729265 w 5797185"/>
                <a:gd name="connsiteY20" fmla="*/ 1366387 h 3675247"/>
                <a:gd name="connsiteX21" fmla="*/ 630205 w 5797185"/>
                <a:gd name="connsiteY21" fmla="*/ 1511167 h 3675247"/>
                <a:gd name="connsiteX22" fmla="*/ 835945 w 5797185"/>
                <a:gd name="connsiteY22" fmla="*/ 1503547 h 3675247"/>
                <a:gd name="connsiteX23" fmla="*/ 645445 w 5797185"/>
                <a:gd name="connsiteY23" fmla="*/ 1663567 h 3675247"/>
                <a:gd name="connsiteX24" fmla="*/ 508285 w 5797185"/>
                <a:gd name="connsiteY24" fmla="*/ 1892167 h 3675247"/>
                <a:gd name="connsiteX25" fmla="*/ 538765 w 5797185"/>
                <a:gd name="connsiteY25" fmla="*/ 2212207 h 3675247"/>
                <a:gd name="connsiteX26" fmla="*/ 592105 w 5797185"/>
                <a:gd name="connsiteY26" fmla="*/ 2349367 h 3675247"/>
                <a:gd name="connsiteX27" fmla="*/ 470185 w 5797185"/>
                <a:gd name="connsiteY27" fmla="*/ 2288407 h 3675247"/>
                <a:gd name="connsiteX28" fmla="*/ 401605 w 5797185"/>
                <a:gd name="connsiteY28" fmla="*/ 2075047 h 3675247"/>
                <a:gd name="connsiteX29" fmla="*/ 386365 w 5797185"/>
                <a:gd name="connsiteY29" fmla="*/ 2257927 h 3675247"/>
                <a:gd name="connsiteX30" fmla="*/ 321595 w 5797185"/>
                <a:gd name="connsiteY30" fmla="*/ 2028057 h 3675247"/>
                <a:gd name="connsiteX31" fmla="*/ 218725 w 5797185"/>
                <a:gd name="connsiteY31" fmla="*/ 1762627 h 3675247"/>
                <a:gd name="connsiteX32" fmla="*/ 12985 w 5797185"/>
                <a:gd name="connsiteY32" fmla="*/ 1381627 h 3675247"/>
                <a:gd name="connsiteX33" fmla="*/ 66325 w 5797185"/>
                <a:gd name="connsiteY33" fmla="*/ 832987 h 3675247"/>
                <a:gd name="connsiteX34" fmla="*/ 432085 w 5797185"/>
                <a:gd name="connsiteY34" fmla="*/ 497707 h 3675247"/>
                <a:gd name="connsiteX35" fmla="*/ 1056925 w 5797185"/>
                <a:gd name="connsiteY35" fmla="*/ 261487 h 3675247"/>
                <a:gd name="connsiteX36" fmla="*/ 1516030 w 5797185"/>
                <a:gd name="connsiteY36" fmla="*/ 244342 h 3675247"/>
                <a:gd name="connsiteX37" fmla="*/ 1885600 w 5797185"/>
                <a:gd name="connsiteY37" fmla="*/ 266250 h 3675247"/>
                <a:gd name="connsiteX38" fmla="*/ 2558065 w 5797185"/>
                <a:gd name="connsiteY38" fmla="*/ 40507 h 3675247"/>
                <a:gd name="connsiteX39" fmla="*/ 3160045 w 5797185"/>
                <a:gd name="connsiteY39" fmla="*/ 17647 h 3675247"/>
                <a:gd name="connsiteX40" fmla="*/ 3769645 w 5797185"/>
                <a:gd name="connsiteY40" fmla="*/ 231007 h 3675247"/>
                <a:gd name="connsiteX41" fmla="*/ 3990625 w 5797185"/>
                <a:gd name="connsiteY41" fmla="*/ 291967 h 3675247"/>
                <a:gd name="connsiteX42" fmla="*/ 4301140 w 5797185"/>
                <a:gd name="connsiteY42" fmla="*/ 278632 h 3675247"/>
                <a:gd name="connsiteX43" fmla="*/ 4988845 w 5797185"/>
                <a:gd name="connsiteY43" fmla="*/ 322447 h 3675247"/>
                <a:gd name="connsiteX44" fmla="*/ 5796565 w 5797185"/>
                <a:gd name="connsiteY44" fmla="*/ 1114927 h 3675247"/>
                <a:gd name="connsiteX45" fmla="*/ 5484145 w 5797185"/>
                <a:gd name="connsiteY45" fmla="*/ 1968367 h 3675247"/>
                <a:gd name="connsiteX46" fmla="*/ 5468905 w 5797185"/>
                <a:gd name="connsiteY46" fmla="*/ 2242687 h 3675247"/>
                <a:gd name="connsiteX47" fmla="*/ 5380322 w 5797185"/>
                <a:gd name="connsiteY47" fmla="*/ 2187442 h 3675247"/>
                <a:gd name="connsiteX48" fmla="*/ 5202205 w 5797185"/>
                <a:gd name="connsiteY48" fmla="*/ 2288407 h 3675247"/>
                <a:gd name="connsiteX49" fmla="*/ 5362225 w 5797185"/>
                <a:gd name="connsiteY49" fmla="*/ 1937887 h 3675247"/>
                <a:gd name="connsiteX50" fmla="*/ 5141245 w 5797185"/>
                <a:gd name="connsiteY50" fmla="*/ 1648327 h 3675247"/>
                <a:gd name="connsiteX51" fmla="*/ 4981225 w 5797185"/>
                <a:gd name="connsiteY51" fmla="*/ 1511167 h 3675247"/>
                <a:gd name="connsiteX52" fmla="*/ 5194585 w 5797185"/>
                <a:gd name="connsiteY52" fmla="*/ 1526407 h 3675247"/>
                <a:gd name="connsiteX53" fmla="*/ 5118385 w 5797185"/>
                <a:gd name="connsiteY53" fmla="*/ 1480687 h 3675247"/>
                <a:gd name="connsiteX54" fmla="*/ 5339365 w 5797185"/>
                <a:gd name="connsiteY54" fmla="*/ 1442587 h 3675247"/>
                <a:gd name="connsiteX55" fmla="*/ 5514625 w 5797185"/>
                <a:gd name="connsiteY55" fmla="*/ 1290187 h 3675247"/>
                <a:gd name="connsiteX56" fmla="*/ 5423185 w 5797185"/>
                <a:gd name="connsiteY56" fmla="*/ 855847 h 3675247"/>
                <a:gd name="connsiteX57" fmla="*/ 4897405 w 5797185"/>
                <a:gd name="connsiteY57" fmla="*/ 612007 h 3675247"/>
                <a:gd name="connsiteX58" fmla="*/ 4295425 w 5797185"/>
                <a:gd name="connsiteY58" fmla="*/ 680587 h 3675247"/>
                <a:gd name="connsiteX59" fmla="*/ 4066825 w 5797185"/>
                <a:gd name="connsiteY59" fmla="*/ 848227 h 3675247"/>
                <a:gd name="connsiteX60" fmla="*/ 4364005 w 5797185"/>
                <a:gd name="connsiteY60" fmla="*/ 1313047 h 3675247"/>
                <a:gd name="connsiteX61" fmla="*/ 4691665 w 5797185"/>
                <a:gd name="connsiteY61" fmla="*/ 1450207 h 3675247"/>
                <a:gd name="connsiteX62" fmla="*/ 4981225 w 5797185"/>
                <a:gd name="connsiteY62" fmla="*/ 1534027 h 3675247"/>
                <a:gd name="connsiteX63" fmla="*/ 5286025 w 5797185"/>
                <a:gd name="connsiteY63" fmla="*/ 1793107 h 3675247"/>
                <a:gd name="connsiteX64" fmla="*/ 5316505 w 5797185"/>
                <a:gd name="connsiteY64" fmla="*/ 2082667 h 3675247"/>
                <a:gd name="connsiteX65" fmla="*/ 5019325 w 5797185"/>
                <a:gd name="connsiteY65" fmla="*/ 2334127 h 3675247"/>
                <a:gd name="connsiteX66" fmla="*/ 4553235 w 5797185"/>
                <a:gd name="connsiteY66" fmla="*/ 2296027 h 3675247"/>
                <a:gd name="connsiteX67" fmla="*/ 4266215 w 5797185"/>
                <a:gd name="connsiteY67" fmla="*/ 1922647 h 3675247"/>
                <a:gd name="connsiteX68" fmla="*/ 4226845 w 5797185"/>
                <a:gd name="connsiteY68" fmla="*/ 1434967 h 3675247"/>
                <a:gd name="connsiteX69" fmla="*/ 4112545 w 5797185"/>
                <a:gd name="connsiteY69" fmla="*/ 1206367 h 3675247"/>
                <a:gd name="connsiteX70" fmla="*/ 3922045 w 5797185"/>
                <a:gd name="connsiteY70" fmla="*/ 1000627 h 3675247"/>
                <a:gd name="connsiteX71" fmla="*/ 3563905 w 5797185"/>
                <a:gd name="connsiteY71" fmla="*/ 2753227 h 3675247"/>
                <a:gd name="connsiteX72" fmla="*/ 3403885 w 5797185"/>
                <a:gd name="connsiteY72" fmla="*/ 3164707 h 3675247"/>
                <a:gd name="connsiteX73" fmla="*/ 3335305 w 5797185"/>
                <a:gd name="connsiteY73" fmla="*/ 3675247 h 3675247"/>
                <a:gd name="connsiteX0" fmla="*/ 2003710 w 5797185"/>
                <a:gd name="connsiteY0" fmla="*/ 1355909 h 3164707"/>
                <a:gd name="connsiteX1" fmla="*/ 1948465 w 5797185"/>
                <a:gd name="connsiteY1" fmla="*/ 993007 h 3164707"/>
                <a:gd name="connsiteX2" fmla="*/ 1750345 w 5797185"/>
                <a:gd name="connsiteY2" fmla="*/ 1084447 h 3164707"/>
                <a:gd name="connsiteX3" fmla="*/ 1620805 w 5797185"/>
                <a:gd name="connsiteY3" fmla="*/ 1358767 h 3164707"/>
                <a:gd name="connsiteX4" fmla="*/ 1605565 w 5797185"/>
                <a:gd name="connsiteY4" fmla="*/ 1785487 h 3164707"/>
                <a:gd name="connsiteX5" fmla="*/ 1491265 w 5797185"/>
                <a:gd name="connsiteY5" fmla="*/ 2128387 h 3164707"/>
                <a:gd name="connsiteX6" fmla="*/ 1171225 w 5797185"/>
                <a:gd name="connsiteY6" fmla="*/ 2334127 h 3164707"/>
                <a:gd name="connsiteX7" fmla="*/ 867695 w 5797185"/>
                <a:gd name="connsiteY7" fmla="*/ 2387467 h 3164707"/>
                <a:gd name="connsiteX8" fmla="*/ 538765 w 5797185"/>
                <a:gd name="connsiteY8" fmla="*/ 2219827 h 3164707"/>
                <a:gd name="connsiteX9" fmla="*/ 538765 w 5797185"/>
                <a:gd name="connsiteY9" fmla="*/ 1808347 h 3164707"/>
                <a:gd name="connsiteX10" fmla="*/ 904525 w 5797185"/>
                <a:gd name="connsiteY10" fmla="*/ 1518787 h 3164707"/>
                <a:gd name="connsiteX11" fmla="*/ 1201705 w 5797185"/>
                <a:gd name="connsiteY11" fmla="*/ 1450207 h 3164707"/>
                <a:gd name="connsiteX12" fmla="*/ 1460785 w 5797185"/>
                <a:gd name="connsiteY12" fmla="*/ 1313047 h 3164707"/>
                <a:gd name="connsiteX13" fmla="*/ 1719865 w 5797185"/>
                <a:gd name="connsiteY13" fmla="*/ 939667 h 3164707"/>
                <a:gd name="connsiteX14" fmla="*/ 1796065 w 5797185"/>
                <a:gd name="connsiteY14" fmla="*/ 825367 h 3164707"/>
                <a:gd name="connsiteX15" fmla="*/ 1498885 w 5797185"/>
                <a:gd name="connsiteY15" fmla="*/ 672967 h 3164707"/>
                <a:gd name="connsiteX16" fmla="*/ 1018825 w 5797185"/>
                <a:gd name="connsiteY16" fmla="*/ 596767 h 3164707"/>
                <a:gd name="connsiteX17" fmla="*/ 424465 w 5797185"/>
                <a:gd name="connsiteY17" fmla="*/ 817747 h 3164707"/>
                <a:gd name="connsiteX18" fmla="*/ 310165 w 5797185"/>
                <a:gd name="connsiteY18" fmla="*/ 1290187 h 3164707"/>
                <a:gd name="connsiteX19" fmla="*/ 462565 w 5797185"/>
                <a:gd name="connsiteY19" fmla="*/ 1457827 h 3164707"/>
                <a:gd name="connsiteX20" fmla="*/ 729265 w 5797185"/>
                <a:gd name="connsiteY20" fmla="*/ 1366387 h 3164707"/>
                <a:gd name="connsiteX21" fmla="*/ 630205 w 5797185"/>
                <a:gd name="connsiteY21" fmla="*/ 1511167 h 3164707"/>
                <a:gd name="connsiteX22" fmla="*/ 835945 w 5797185"/>
                <a:gd name="connsiteY22" fmla="*/ 1503547 h 3164707"/>
                <a:gd name="connsiteX23" fmla="*/ 645445 w 5797185"/>
                <a:gd name="connsiteY23" fmla="*/ 1663567 h 3164707"/>
                <a:gd name="connsiteX24" fmla="*/ 508285 w 5797185"/>
                <a:gd name="connsiteY24" fmla="*/ 1892167 h 3164707"/>
                <a:gd name="connsiteX25" fmla="*/ 538765 w 5797185"/>
                <a:gd name="connsiteY25" fmla="*/ 2212207 h 3164707"/>
                <a:gd name="connsiteX26" fmla="*/ 592105 w 5797185"/>
                <a:gd name="connsiteY26" fmla="*/ 2349367 h 3164707"/>
                <a:gd name="connsiteX27" fmla="*/ 470185 w 5797185"/>
                <a:gd name="connsiteY27" fmla="*/ 2288407 h 3164707"/>
                <a:gd name="connsiteX28" fmla="*/ 401605 w 5797185"/>
                <a:gd name="connsiteY28" fmla="*/ 2075047 h 3164707"/>
                <a:gd name="connsiteX29" fmla="*/ 386365 w 5797185"/>
                <a:gd name="connsiteY29" fmla="*/ 2257927 h 3164707"/>
                <a:gd name="connsiteX30" fmla="*/ 321595 w 5797185"/>
                <a:gd name="connsiteY30" fmla="*/ 2028057 h 3164707"/>
                <a:gd name="connsiteX31" fmla="*/ 218725 w 5797185"/>
                <a:gd name="connsiteY31" fmla="*/ 1762627 h 3164707"/>
                <a:gd name="connsiteX32" fmla="*/ 12985 w 5797185"/>
                <a:gd name="connsiteY32" fmla="*/ 1381627 h 3164707"/>
                <a:gd name="connsiteX33" fmla="*/ 66325 w 5797185"/>
                <a:gd name="connsiteY33" fmla="*/ 832987 h 3164707"/>
                <a:gd name="connsiteX34" fmla="*/ 432085 w 5797185"/>
                <a:gd name="connsiteY34" fmla="*/ 497707 h 3164707"/>
                <a:gd name="connsiteX35" fmla="*/ 1056925 w 5797185"/>
                <a:gd name="connsiteY35" fmla="*/ 261487 h 3164707"/>
                <a:gd name="connsiteX36" fmla="*/ 1516030 w 5797185"/>
                <a:gd name="connsiteY36" fmla="*/ 244342 h 3164707"/>
                <a:gd name="connsiteX37" fmla="*/ 1885600 w 5797185"/>
                <a:gd name="connsiteY37" fmla="*/ 266250 h 3164707"/>
                <a:gd name="connsiteX38" fmla="*/ 2558065 w 5797185"/>
                <a:gd name="connsiteY38" fmla="*/ 40507 h 3164707"/>
                <a:gd name="connsiteX39" fmla="*/ 3160045 w 5797185"/>
                <a:gd name="connsiteY39" fmla="*/ 17647 h 3164707"/>
                <a:gd name="connsiteX40" fmla="*/ 3769645 w 5797185"/>
                <a:gd name="connsiteY40" fmla="*/ 231007 h 3164707"/>
                <a:gd name="connsiteX41" fmla="*/ 3990625 w 5797185"/>
                <a:gd name="connsiteY41" fmla="*/ 291967 h 3164707"/>
                <a:gd name="connsiteX42" fmla="*/ 4301140 w 5797185"/>
                <a:gd name="connsiteY42" fmla="*/ 278632 h 3164707"/>
                <a:gd name="connsiteX43" fmla="*/ 4988845 w 5797185"/>
                <a:gd name="connsiteY43" fmla="*/ 322447 h 3164707"/>
                <a:gd name="connsiteX44" fmla="*/ 5796565 w 5797185"/>
                <a:gd name="connsiteY44" fmla="*/ 1114927 h 3164707"/>
                <a:gd name="connsiteX45" fmla="*/ 5484145 w 5797185"/>
                <a:gd name="connsiteY45" fmla="*/ 1968367 h 3164707"/>
                <a:gd name="connsiteX46" fmla="*/ 5468905 w 5797185"/>
                <a:gd name="connsiteY46" fmla="*/ 2242687 h 3164707"/>
                <a:gd name="connsiteX47" fmla="*/ 5380322 w 5797185"/>
                <a:gd name="connsiteY47" fmla="*/ 2187442 h 3164707"/>
                <a:gd name="connsiteX48" fmla="*/ 5202205 w 5797185"/>
                <a:gd name="connsiteY48" fmla="*/ 2288407 h 3164707"/>
                <a:gd name="connsiteX49" fmla="*/ 5362225 w 5797185"/>
                <a:gd name="connsiteY49" fmla="*/ 1937887 h 3164707"/>
                <a:gd name="connsiteX50" fmla="*/ 5141245 w 5797185"/>
                <a:gd name="connsiteY50" fmla="*/ 1648327 h 3164707"/>
                <a:gd name="connsiteX51" fmla="*/ 4981225 w 5797185"/>
                <a:gd name="connsiteY51" fmla="*/ 1511167 h 3164707"/>
                <a:gd name="connsiteX52" fmla="*/ 5194585 w 5797185"/>
                <a:gd name="connsiteY52" fmla="*/ 1526407 h 3164707"/>
                <a:gd name="connsiteX53" fmla="*/ 5118385 w 5797185"/>
                <a:gd name="connsiteY53" fmla="*/ 1480687 h 3164707"/>
                <a:gd name="connsiteX54" fmla="*/ 5339365 w 5797185"/>
                <a:gd name="connsiteY54" fmla="*/ 1442587 h 3164707"/>
                <a:gd name="connsiteX55" fmla="*/ 5514625 w 5797185"/>
                <a:gd name="connsiteY55" fmla="*/ 1290187 h 3164707"/>
                <a:gd name="connsiteX56" fmla="*/ 5423185 w 5797185"/>
                <a:gd name="connsiteY56" fmla="*/ 855847 h 3164707"/>
                <a:gd name="connsiteX57" fmla="*/ 4897405 w 5797185"/>
                <a:gd name="connsiteY57" fmla="*/ 612007 h 3164707"/>
                <a:gd name="connsiteX58" fmla="*/ 4295425 w 5797185"/>
                <a:gd name="connsiteY58" fmla="*/ 680587 h 3164707"/>
                <a:gd name="connsiteX59" fmla="*/ 4066825 w 5797185"/>
                <a:gd name="connsiteY59" fmla="*/ 848227 h 3164707"/>
                <a:gd name="connsiteX60" fmla="*/ 4364005 w 5797185"/>
                <a:gd name="connsiteY60" fmla="*/ 1313047 h 3164707"/>
                <a:gd name="connsiteX61" fmla="*/ 4691665 w 5797185"/>
                <a:gd name="connsiteY61" fmla="*/ 1450207 h 3164707"/>
                <a:gd name="connsiteX62" fmla="*/ 4981225 w 5797185"/>
                <a:gd name="connsiteY62" fmla="*/ 1534027 h 3164707"/>
                <a:gd name="connsiteX63" fmla="*/ 5286025 w 5797185"/>
                <a:gd name="connsiteY63" fmla="*/ 1793107 h 3164707"/>
                <a:gd name="connsiteX64" fmla="*/ 5316505 w 5797185"/>
                <a:gd name="connsiteY64" fmla="*/ 2082667 h 3164707"/>
                <a:gd name="connsiteX65" fmla="*/ 5019325 w 5797185"/>
                <a:gd name="connsiteY65" fmla="*/ 2334127 h 3164707"/>
                <a:gd name="connsiteX66" fmla="*/ 4553235 w 5797185"/>
                <a:gd name="connsiteY66" fmla="*/ 2296027 h 3164707"/>
                <a:gd name="connsiteX67" fmla="*/ 4266215 w 5797185"/>
                <a:gd name="connsiteY67" fmla="*/ 1922647 h 3164707"/>
                <a:gd name="connsiteX68" fmla="*/ 4226845 w 5797185"/>
                <a:gd name="connsiteY68" fmla="*/ 1434967 h 3164707"/>
                <a:gd name="connsiteX69" fmla="*/ 4112545 w 5797185"/>
                <a:gd name="connsiteY69" fmla="*/ 1206367 h 3164707"/>
                <a:gd name="connsiteX70" fmla="*/ 3922045 w 5797185"/>
                <a:gd name="connsiteY70" fmla="*/ 1000627 h 3164707"/>
                <a:gd name="connsiteX71" fmla="*/ 3563905 w 5797185"/>
                <a:gd name="connsiteY71" fmla="*/ 2753227 h 3164707"/>
                <a:gd name="connsiteX72" fmla="*/ 3403885 w 5797185"/>
                <a:gd name="connsiteY72" fmla="*/ 3164707 h 3164707"/>
                <a:gd name="connsiteX0" fmla="*/ 2003710 w 5797185"/>
                <a:gd name="connsiteY0" fmla="*/ 1355909 h 2753227"/>
                <a:gd name="connsiteX1" fmla="*/ 1948465 w 5797185"/>
                <a:gd name="connsiteY1" fmla="*/ 993007 h 2753227"/>
                <a:gd name="connsiteX2" fmla="*/ 1750345 w 5797185"/>
                <a:gd name="connsiteY2" fmla="*/ 1084447 h 2753227"/>
                <a:gd name="connsiteX3" fmla="*/ 1620805 w 5797185"/>
                <a:gd name="connsiteY3" fmla="*/ 1358767 h 2753227"/>
                <a:gd name="connsiteX4" fmla="*/ 1605565 w 5797185"/>
                <a:gd name="connsiteY4" fmla="*/ 1785487 h 2753227"/>
                <a:gd name="connsiteX5" fmla="*/ 1491265 w 5797185"/>
                <a:gd name="connsiteY5" fmla="*/ 2128387 h 2753227"/>
                <a:gd name="connsiteX6" fmla="*/ 1171225 w 5797185"/>
                <a:gd name="connsiteY6" fmla="*/ 2334127 h 2753227"/>
                <a:gd name="connsiteX7" fmla="*/ 867695 w 5797185"/>
                <a:gd name="connsiteY7" fmla="*/ 2387467 h 2753227"/>
                <a:gd name="connsiteX8" fmla="*/ 538765 w 5797185"/>
                <a:gd name="connsiteY8" fmla="*/ 2219827 h 2753227"/>
                <a:gd name="connsiteX9" fmla="*/ 538765 w 5797185"/>
                <a:gd name="connsiteY9" fmla="*/ 1808347 h 2753227"/>
                <a:gd name="connsiteX10" fmla="*/ 904525 w 5797185"/>
                <a:gd name="connsiteY10" fmla="*/ 1518787 h 2753227"/>
                <a:gd name="connsiteX11" fmla="*/ 1201705 w 5797185"/>
                <a:gd name="connsiteY11" fmla="*/ 1450207 h 2753227"/>
                <a:gd name="connsiteX12" fmla="*/ 1460785 w 5797185"/>
                <a:gd name="connsiteY12" fmla="*/ 1313047 h 2753227"/>
                <a:gd name="connsiteX13" fmla="*/ 1719865 w 5797185"/>
                <a:gd name="connsiteY13" fmla="*/ 939667 h 2753227"/>
                <a:gd name="connsiteX14" fmla="*/ 1796065 w 5797185"/>
                <a:gd name="connsiteY14" fmla="*/ 825367 h 2753227"/>
                <a:gd name="connsiteX15" fmla="*/ 1498885 w 5797185"/>
                <a:gd name="connsiteY15" fmla="*/ 672967 h 2753227"/>
                <a:gd name="connsiteX16" fmla="*/ 1018825 w 5797185"/>
                <a:gd name="connsiteY16" fmla="*/ 596767 h 2753227"/>
                <a:gd name="connsiteX17" fmla="*/ 424465 w 5797185"/>
                <a:gd name="connsiteY17" fmla="*/ 817747 h 2753227"/>
                <a:gd name="connsiteX18" fmla="*/ 310165 w 5797185"/>
                <a:gd name="connsiteY18" fmla="*/ 1290187 h 2753227"/>
                <a:gd name="connsiteX19" fmla="*/ 462565 w 5797185"/>
                <a:gd name="connsiteY19" fmla="*/ 1457827 h 2753227"/>
                <a:gd name="connsiteX20" fmla="*/ 729265 w 5797185"/>
                <a:gd name="connsiteY20" fmla="*/ 1366387 h 2753227"/>
                <a:gd name="connsiteX21" fmla="*/ 630205 w 5797185"/>
                <a:gd name="connsiteY21" fmla="*/ 1511167 h 2753227"/>
                <a:gd name="connsiteX22" fmla="*/ 835945 w 5797185"/>
                <a:gd name="connsiteY22" fmla="*/ 1503547 h 2753227"/>
                <a:gd name="connsiteX23" fmla="*/ 645445 w 5797185"/>
                <a:gd name="connsiteY23" fmla="*/ 1663567 h 2753227"/>
                <a:gd name="connsiteX24" fmla="*/ 508285 w 5797185"/>
                <a:gd name="connsiteY24" fmla="*/ 1892167 h 2753227"/>
                <a:gd name="connsiteX25" fmla="*/ 538765 w 5797185"/>
                <a:gd name="connsiteY25" fmla="*/ 2212207 h 2753227"/>
                <a:gd name="connsiteX26" fmla="*/ 592105 w 5797185"/>
                <a:gd name="connsiteY26" fmla="*/ 2349367 h 2753227"/>
                <a:gd name="connsiteX27" fmla="*/ 470185 w 5797185"/>
                <a:gd name="connsiteY27" fmla="*/ 2288407 h 2753227"/>
                <a:gd name="connsiteX28" fmla="*/ 401605 w 5797185"/>
                <a:gd name="connsiteY28" fmla="*/ 2075047 h 2753227"/>
                <a:gd name="connsiteX29" fmla="*/ 386365 w 5797185"/>
                <a:gd name="connsiteY29" fmla="*/ 2257927 h 2753227"/>
                <a:gd name="connsiteX30" fmla="*/ 321595 w 5797185"/>
                <a:gd name="connsiteY30" fmla="*/ 2028057 h 2753227"/>
                <a:gd name="connsiteX31" fmla="*/ 218725 w 5797185"/>
                <a:gd name="connsiteY31" fmla="*/ 1762627 h 2753227"/>
                <a:gd name="connsiteX32" fmla="*/ 12985 w 5797185"/>
                <a:gd name="connsiteY32" fmla="*/ 1381627 h 2753227"/>
                <a:gd name="connsiteX33" fmla="*/ 66325 w 5797185"/>
                <a:gd name="connsiteY33" fmla="*/ 832987 h 2753227"/>
                <a:gd name="connsiteX34" fmla="*/ 432085 w 5797185"/>
                <a:gd name="connsiteY34" fmla="*/ 497707 h 2753227"/>
                <a:gd name="connsiteX35" fmla="*/ 1056925 w 5797185"/>
                <a:gd name="connsiteY35" fmla="*/ 261487 h 2753227"/>
                <a:gd name="connsiteX36" fmla="*/ 1516030 w 5797185"/>
                <a:gd name="connsiteY36" fmla="*/ 244342 h 2753227"/>
                <a:gd name="connsiteX37" fmla="*/ 1885600 w 5797185"/>
                <a:gd name="connsiteY37" fmla="*/ 266250 h 2753227"/>
                <a:gd name="connsiteX38" fmla="*/ 2558065 w 5797185"/>
                <a:gd name="connsiteY38" fmla="*/ 40507 h 2753227"/>
                <a:gd name="connsiteX39" fmla="*/ 3160045 w 5797185"/>
                <a:gd name="connsiteY39" fmla="*/ 17647 h 2753227"/>
                <a:gd name="connsiteX40" fmla="*/ 3769645 w 5797185"/>
                <a:gd name="connsiteY40" fmla="*/ 231007 h 2753227"/>
                <a:gd name="connsiteX41" fmla="*/ 3990625 w 5797185"/>
                <a:gd name="connsiteY41" fmla="*/ 291967 h 2753227"/>
                <a:gd name="connsiteX42" fmla="*/ 4301140 w 5797185"/>
                <a:gd name="connsiteY42" fmla="*/ 278632 h 2753227"/>
                <a:gd name="connsiteX43" fmla="*/ 4988845 w 5797185"/>
                <a:gd name="connsiteY43" fmla="*/ 322447 h 2753227"/>
                <a:gd name="connsiteX44" fmla="*/ 5796565 w 5797185"/>
                <a:gd name="connsiteY44" fmla="*/ 1114927 h 2753227"/>
                <a:gd name="connsiteX45" fmla="*/ 5484145 w 5797185"/>
                <a:gd name="connsiteY45" fmla="*/ 1968367 h 2753227"/>
                <a:gd name="connsiteX46" fmla="*/ 5468905 w 5797185"/>
                <a:gd name="connsiteY46" fmla="*/ 2242687 h 2753227"/>
                <a:gd name="connsiteX47" fmla="*/ 5380322 w 5797185"/>
                <a:gd name="connsiteY47" fmla="*/ 2187442 h 2753227"/>
                <a:gd name="connsiteX48" fmla="*/ 5202205 w 5797185"/>
                <a:gd name="connsiteY48" fmla="*/ 2288407 h 2753227"/>
                <a:gd name="connsiteX49" fmla="*/ 5362225 w 5797185"/>
                <a:gd name="connsiteY49" fmla="*/ 1937887 h 2753227"/>
                <a:gd name="connsiteX50" fmla="*/ 5141245 w 5797185"/>
                <a:gd name="connsiteY50" fmla="*/ 1648327 h 2753227"/>
                <a:gd name="connsiteX51" fmla="*/ 4981225 w 5797185"/>
                <a:gd name="connsiteY51" fmla="*/ 1511167 h 2753227"/>
                <a:gd name="connsiteX52" fmla="*/ 5194585 w 5797185"/>
                <a:gd name="connsiteY52" fmla="*/ 1526407 h 2753227"/>
                <a:gd name="connsiteX53" fmla="*/ 5118385 w 5797185"/>
                <a:gd name="connsiteY53" fmla="*/ 1480687 h 2753227"/>
                <a:gd name="connsiteX54" fmla="*/ 5339365 w 5797185"/>
                <a:gd name="connsiteY54" fmla="*/ 1442587 h 2753227"/>
                <a:gd name="connsiteX55" fmla="*/ 5514625 w 5797185"/>
                <a:gd name="connsiteY55" fmla="*/ 1290187 h 2753227"/>
                <a:gd name="connsiteX56" fmla="*/ 5423185 w 5797185"/>
                <a:gd name="connsiteY56" fmla="*/ 855847 h 2753227"/>
                <a:gd name="connsiteX57" fmla="*/ 4897405 w 5797185"/>
                <a:gd name="connsiteY57" fmla="*/ 612007 h 2753227"/>
                <a:gd name="connsiteX58" fmla="*/ 4295425 w 5797185"/>
                <a:gd name="connsiteY58" fmla="*/ 680587 h 2753227"/>
                <a:gd name="connsiteX59" fmla="*/ 4066825 w 5797185"/>
                <a:gd name="connsiteY59" fmla="*/ 848227 h 2753227"/>
                <a:gd name="connsiteX60" fmla="*/ 4364005 w 5797185"/>
                <a:gd name="connsiteY60" fmla="*/ 1313047 h 2753227"/>
                <a:gd name="connsiteX61" fmla="*/ 4691665 w 5797185"/>
                <a:gd name="connsiteY61" fmla="*/ 1450207 h 2753227"/>
                <a:gd name="connsiteX62" fmla="*/ 4981225 w 5797185"/>
                <a:gd name="connsiteY62" fmla="*/ 1534027 h 2753227"/>
                <a:gd name="connsiteX63" fmla="*/ 5286025 w 5797185"/>
                <a:gd name="connsiteY63" fmla="*/ 1793107 h 2753227"/>
                <a:gd name="connsiteX64" fmla="*/ 5316505 w 5797185"/>
                <a:gd name="connsiteY64" fmla="*/ 2082667 h 2753227"/>
                <a:gd name="connsiteX65" fmla="*/ 5019325 w 5797185"/>
                <a:gd name="connsiteY65" fmla="*/ 2334127 h 2753227"/>
                <a:gd name="connsiteX66" fmla="*/ 4553235 w 5797185"/>
                <a:gd name="connsiteY66" fmla="*/ 2296027 h 2753227"/>
                <a:gd name="connsiteX67" fmla="*/ 4266215 w 5797185"/>
                <a:gd name="connsiteY67" fmla="*/ 1922647 h 2753227"/>
                <a:gd name="connsiteX68" fmla="*/ 4226845 w 5797185"/>
                <a:gd name="connsiteY68" fmla="*/ 1434967 h 2753227"/>
                <a:gd name="connsiteX69" fmla="*/ 4112545 w 5797185"/>
                <a:gd name="connsiteY69" fmla="*/ 1206367 h 2753227"/>
                <a:gd name="connsiteX70" fmla="*/ 3922045 w 5797185"/>
                <a:gd name="connsiteY70" fmla="*/ 1000627 h 2753227"/>
                <a:gd name="connsiteX71" fmla="*/ 3563905 w 5797185"/>
                <a:gd name="connsiteY71" fmla="*/ 2753227 h 2753227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202205 w 5797185"/>
                <a:gd name="connsiteY48" fmla="*/ 2288407 h 2393402"/>
                <a:gd name="connsiteX49" fmla="*/ 5362225 w 5797185"/>
                <a:gd name="connsiteY49" fmla="*/ 1937887 h 2393402"/>
                <a:gd name="connsiteX50" fmla="*/ 5141245 w 5797185"/>
                <a:gd name="connsiteY50" fmla="*/ 1648327 h 2393402"/>
                <a:gd name="connsiteX51" fmla="*/ 4981225 w 5797185"/>
                <a:gd name="connsiteY51" fmla="*/ 1511167 h 2393402"/>
                <a:gd name="connsiteX52" fmla="*/ 5194585 w 5797185"/>
                <a:gd name="connsiteY52" fmla="*/ 1526407 h 2393402"/>
                <a:gd name="connsiteX53" fmla="*/ 5118385 w 5797185"/>
                <a:gd name="connsiteY53" fmla="*/ 1480687 h 2393402"/>
                <a:gd name="connsiteX54" fmla="*/ 5339365 w 5797185"/>
                <a:gd name="connsiteY54" fmla="*/ 1442587 h 2393402"/>
                <a:gd name="connsiteX55" fmla="*/ 5514625 w 5797185"/>
                <a:gd name="connsiteY55" fmla="*/ 1290187 h 2393402"/>
                <a:gd name="connsiteX56" fmla="*/ 5423185 w 5797185"/>
                <a:gd name="connsiteY56" fmla="*/ 855847 h 2393402"/>
                <a:gd name="connsiteX57" fmla="*/ 4897405 w 5797185"/>
                <a:gd name="connsiteY57" fmla="*/ 612007 h 2393402"/>
                <a:gd name="connsiteX58" fmla="*/ 4295425 w 5797185"/>
                <a:gd name="connsiteY58" fmla="*/ 680587 h 2393402"/>
                <a:gd name="connsiteX59" fmla="*/ 4066825 w 5797185"/>
                <a:gd name="connsiteY59" fmla="*/ 848227 h 2393402"/>
                <a:gd name="connsiteX60" fmla="*/ 4364005 w 5797185"/>
                <a:gd name="connsiteY60" fmla="*/ 1313047 h 2393402"/>
                <a:gd name="connsiteX61" fmla="*/ 4691665 w 5797185"/>
                <a:gd name="connsiteY61" fmla="*/ 1450207 h 2393402"/>
                <a:gd name="connsiteX62" fmla="*/ 4981225 w 5797185"/>
                <a:gd name="connsiteY62" fmla="*/ 1534027 h 2393402"/>
                <a:gd name="connsiteX63" fmla="*/ 5286025 w 5797185"/>
                <a:gd name="connsiteY63" fmla="*/ 1793107 h 2393402"/>
                <a:gd name="connsiteX64" fmla="*/ 5316505 w 5797185"/>
                <a:gd name="connsiteY64" fmla="*/ 2082667 h 2393402"/>
                <a:gd name="connsiteX65" fmla="*/ 5019325 w 5797185"/>
                <a:gd name="connsiteY65" fmla="*/ 2334127 h 2393402"/>
                <a:gd name="connsiteX66" fmla="*/ 4553235 w 5797185"/>
                <a:gd name="connsiteY66" fmla="*/ 2296027 h 2393402"/>
                <a:gd name="connsiteX67" fmla="*/ 4266215 w 5797185"/>
                <a:gd name="connsiteY67" fmla="*/ 1922647 h 2393402"/>
                <a:gd name="connsiteX68" fmla="*/ 4226845 w 5797185"/>
                <a:gd name="connsiteY68" fmla="*/ 1434967 h 2393402"/>
                <a:gd name="connsiteX69" fmla="*/ 4112545 w 5797185"/>
                <a:gd name="connsiteY69" fmla="*/ 1206367 h 2393402"/>
                <a:gd name="connsiteX70" fmla="*/ 3922045 w 5797185"/>
                <a:gd name="connsiteY70" fmla="*/ 10006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202205 w 5797185"/>
                <a:gd name="connsiteY48" fmla="*/ 2288407 h 2393402"/>
                <a:gd name="connsiteX49" fmla="*/ 5362225 w 5797185"/>
                <a:gd name="connsiteY49" fmla="*/ 1937887 h 2393402"/>
                <a:gd name="connsiteX50" fmla="*/ 5141245 w 5797185"/>
                <a:gd name="connsiteY50" fmla="*/ 1648327 h 2393402"/>
                <a:gd name="connsiteX51" fmla="*/ 4981225 w 5797185"/>
                <a:gd name="connsiteY51" fmla="*/ 1511167 h 2393402"/>
                <a:gd name="connsiteX52" fmla="*/ 5194585 w 5797185"/>
                <a:gd name="connsiteY52" fmla="*/ 1526407 h 2393402"/>
                <a:gd name="connsiteX53" fmla="*/ 5118385 w 5797185"/>
                <a:gd name="connsiteY53" fmla="*/ 1480687 h 2393402"/>
                <a:gd name="connsiteX54" fmla="*/ 5339365 w 5797185"/>
                <a:gd name="connsiteY54" fmla="*/ 1442587 h 2393402"/>
                <a:gd name="connsiteX55" fmla="*/ 5514625 w 5797185"/>
                <a:gd name="connsiteY55" fmla="*/ 1290187 h 2393402"/>
                <a:gd name="connsiteX56" fmla="*/ 5423185 w 5797185"/>
                <a:gd name="connsiteY56" fmla="*/ 855847 h 2393402"/>
                <a:gd name="connsiteX57" fmla="*/ 4897405 w 5797185"/>
                <a:gd name="connsiteY57" fmla="*/ 612007 h 2393402"/>
                <a:gd name="connsiteX58" fmla="*/ 4295425 w 5797185"/>
                <a:gd name="connsiteY58" fmla="*/ 680587 h 2393402"/>
                <a:gd name="connsiteX59" fmla="*/ 4066825 w 5797185"/>
                <a:gd name="connsiteY59" fmla="*/ 848227 h 2393402"/>
                <a:gd name="connsiteX60" fmla="*/ 4364005 w 5797185"/>
                <a:gd name="connsiteY60" fmla="*/ 1313047 h 2393402"/>
                <a:gd name="connsiteX61" fmla="*/ 4691665 w 5797185"/>
                <a:gd name="connsiteY61" fmla="*/ 1450207 h 2393402"/>
                <a:gd name="connsiteX62" fmla="*/ 4981225 w 5797185"/>
                <a:gd name="connsiteY62" fmla="*/ 1534027 h 2393402"/>
                <a:gd name="connsiteX63" fmla="*/ 5286025 w 5797185"/>
                <a:gd name="connsiteY63" fmla="*/ 1793107 h 2393402"/>
                <a:gd name="connsiteX64" fmla="*/ 5316505 w 5797185"/>
                <a:gd name="connsiteY64" fmla="*/ 2082667 h 2393402"/>
                <a:gd name="connsiteX65" fmla="*/ 5019325 w 5797185"/>
                <a:gd name="connsiteY65" fmla="*/ 2334127 h 2393402"/>
                <a:gd name="connsiteX66" fmla="*/ 4553235 w 5797185"/>
                <a:gd name="connsiteY66" fmla="*/ 2296027 h 2393402"/>
                <a:gd name="connsiteX67" fmla="*/ 4266215 w 5797185"/>
                <a:gd name="connsiteY67" fmla="*/ 1922647 h 2393402"/>
                <a:gd name="connsiteX68" fmla="*/ 4226845 w 5797185"/>
                <a:gd name="connsiteY68" fmla="*/ 1434967 h 2393402"/>
                <a:gd name="connsiteX69" fmla="*/ 4112545 w 5797185"/>
                <a:gd name="connsiteY69" fmla="*/ 120636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202205 w 5797185"/>
                <a:gd name="connsiteY48" fmla="*/ 2288407 h 2393402"/>
                <a:gd name="connsiteX49" fmla="*/ 5362225 w 5797185"/>
                <a:gd name="connsiteY49" fmla="*/ 1937887 h 2393402"/>
                <a:gd name="connsiteX50" fmla="*/ 5141245 w 5797185"/>
                <a:gd name="connsiteY50" fmla="*/ 1648327 h 2393402"/>
                <a:gd name="connsiteX51" fmla="*/ 4981225 w 5797185"/>
                <a:gd name="connsiteY51" fmla="*/ 1511167 h 2393402"/>
                <a:gd name="connsiteX52" fmla="*/ 5194585 w 5797185"/>
                <a:gd name="connsiteY52" fmla="*/ 1526407 h 2393402"/>
                <a:gd name="connsiteX53" fmla="*/ 5118385 w 5797185"/>
                <a:gd name="connsiteY53" fmla="*/ 1480687 h 2393402"/>
                <a:gd name="connsiteX54" fmla="*/ 5339365 w 5797185"/>
                <a:gd name="connsiteY54" fmla="*/ 1442587 h 2393402"/>
                <a:gd name="connsiteX55" fmla="*/ 5514625 w 5797185"/>
                <a:gd name="connsiteY55" fmla="*/ 1290187 h 2393402"/>
                <a:gd name="connsiteX56" fmla="*/ 5423185 w 5797185"/>
                <a:gd name="connsiteY56" fmla="*/ 855847 h 2393402"/>
                <a:gd name="connsiteX57" fmla="*/ 4897405 w 5797185"/>
                <a:gd name="connsiteY57" fmla="*/ 612007 h 2393402"/>
                <a:gd name="connsiteX58" fmla="*/ 4295425 w 5797185"/>
                <a:gd name="connsiteY58" fmla="*/ 680587 h 2393402"/>
                <a:gd name="connsiteX59" fmla="*/ 4066825 w 5797185"/>
                <a:gd name="connsiteY59" fmla="*/ 848227 h 2393402"/>
                <a:gd name="connsiteX60" fmla="*/ 4364005 w 5797185"/>
                <a:gd name="connsiteY60" fmla="*/ 1313047 h 2393402"/>
                <a:gd name="connsiteX61" fmla="*/ 4691665 w 5797185"/>
                <a:gd name="connsiteY61" fmla="*/ 1450207 h 2393402"/>
                <a:gd name="connsiteX62" fmla="*/ 4981225 w 5797185"/>
                <a:gd name="connsiteY62" fmla="*/ 1534027 h 2393402"/>
                <a:gd name="connsiteX63" fmla="*/ 5286025 w 5797185"/>
                <a:gd name="connsiteY63" fmla="*/ 1793107 h 2393402"/>
                <a:gd name="connsiteX64" fmla="*/ 5316505 w 5797185"/>
                <a:gd name="connsiteY64" fmla="*/ 2082667 h 2393402"/>
                <a:gd name="connsiteX65" fmla="*/ 5019325 w 5797185"/>
                <a:gd name="connsiteY65" fmla="*/ 2334127 h 2393402"/>
                <a:gd name="connsiteX66" fmla="*/ 4553235 w 5797185"/>
                <a:gd name="connsiteY66" fmla="*/ 2296027 h 2393402"/>
                <a:gd name="connsiteX67" fmla="*/ 4266215 w 5797185"/>
                <a:gd name="connsiteY67" fmla="*/ 1922647 h 2393402"/>
                <a:gd name="connsiteX68" fmla="*/ 4226845 w 5797185"/>
                <a:gd name="connsiteY68" fmla="*/ 143496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202205 w 5797185"/>
                <a:gd name="connsiteY48" fmla="*/ 2288407 h 2393402"/>
                <a:gd name="connsiteX49" fmla="*/ 5362225 w 5797185"/>
                <a:gd name="connsiteY49" fmla="*/ 1937887 h 2393402"/>
                <a:gd name="connsiteX50" fmla="*/ 5141245 w 5797185"/>
                <a:gd name="connsiteY50" fmla="*/ 1648327 h 2393402"/>
                <a:gd name="connsiteX51" fmla="*/ 4981225 w 5797185"/>
                <a:gd name="connsiteY51" fmla="*/ 1511167 h 2393402"/>
                <a:gd name="connsiteX52" fmla="*/ 5194585 w 5797185"/>
                <a:gd name="connsiteY52" fmla="*/ 1526407 h 2393402"/>
                <a:gd name="connsiteX53" fmla="*/ 5118385 w 5797185"/>
                <a:gd name="connsiteY53" fmla="*/ 1480687 h 2393402"/>
                <a:gd name="connsiteX54" fmla="*/ 5339365 w 5797185"/>
                <a:gd name="connsiteY54" fmla="*/ 1442587 h 2393402"/>
                <a:gd name="connsiteX55" fmla="*/ 5514625 w 5797185"/>
                <a:gd name="connsiteY55" fmla="*/ 1290187 h 2393402"/>
                <a:gd name="connsiteX56" fmla="*/ 5423185 w 5797185"/>
                <a:gd name="connsiteY56" fmla="*/ 855847 h 2393402"/>
                <a:gd name="connsiteX57" fmla="*/ 4897405 w 5797185"/>
                <a:gd name="connsiteY57" fmla="*/ 612007 h 2393402"/>
                <a:gd name="connsiteX58" fmla="*/ 4295425 w 5797185"/>
                <a:gd name="connsiteY58" fmla="*/ 680587 h 2393402"/>
                <a:gd name="connsiteX59" fmla="*/ 4066825 w 5797185"/>
                <a:gd name="connsiteY59" fmla="*/ 848227 h 2393402"/>
                <a:gd name="connsiteX60" fmla="*/ 4364005 w 5797185"/>
                <a:gd name="connsiteY60" fmla="*/ 1313047 h 2393402"/>
                <a:gd name="connsiteX61" fmla="*/ 4691665 w 5797185"/>
                <a:gd name="connsiteY61" fmla="*/ 1450207 h 2393402"/>
                <a:gd name="connsiteX62" fmla="*/ 4981225 w 5797185"/>
                <a:gd name="connsiteY62" fmla="*/ 1534027 h 2393402"/>
                <a:gd name="connsiteX63" fmla="*/ 5286025 w 5797185"/>
                <a:gd name="connsiteY63" fmla="*/ 1793107 h 2393402"/>
                <a:gd name="connsiteX64" fmla="*/ 5316505 w 5797185"/>
                <a:gd name="connsiteY64" fmla="*/ 2082667 h 2393402"/>
                <a:gd name="connsiteX65" fmla="*/ 5019325 w 5797185"/>
                <a:gd name="connsiteY65" fmla="*/ 2334127 h 2393402"/>
                <a:gd name="connsiteX66" fmla="*/ 4553235 w 5797185"/>
                <a:gd name="connsiteY66" fmla="*/ 2296027 h 2393402"/>
                <a:gd name="connsiteX67" fmla="*/ 4266215 w 5797185"/>
                <a:gd name="connsiteY67" fmla="*/ 1922647 h 2393402"/>
                <a:gd name="connsiteX68" fmla="*/ 4225290 w 5797185"/>
                <a:gd name="connsiteY68" fmla="*/ 1474616 h 2393402"/>
                <a:gd name="connsiteX69" fmla="*/ 4226845 w 5797185"/>
                <a:gd name="connsiteY69" fmla="*/ 143496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202205 w 5797185"/>
                <a:gd name="connsiteY48" fmla="*/ 2288407 h 2393402"/>
                <a:gd name="connsiteX49" fmla="*/ 5362225 w 5797185"/>
                <a:gd name="connsiteY49" fmla="*/ 1937887 h 2393402"/>
                <a:gd name="connsiteX50" fmla="*/ 5141245 w 5797185"/>
                <a:gd name="connsiteY50" fmla="*/ 1648327 h 2393402"/>
                <a:gd name="connsiteX51" fmla="*/ 4981225 w 5797185"/>
                <a:gd name="connsiteY51" fmla="*/ 1511167 h 2393402"/>
                <a:gd name="connsiteX52" fmla="*/ 5194585 w 5797185"/>
                <a:gd name="connsiteY52" fmla="*/ 1526407 h 2393402"/>
                <a:gd name="connsiteX53" fmla="*/ 5118385 w 5797185"/>
                <a:gd name="connsiteY53" fmla="*/ 1480687 h 2393402"/>
                <a:gd name="connsiteX54" fmla="*/ 5339365 w 5797185"/>
                <a:gd name="connsiteY54" fmla="*/ 1442587 h 2393402"/>
                <a:gd name="connsiteX55" fmla="*/ 5514625 w 5797185"/>
                <a:gd name="connsiteY55" fmla="*/ 1290187 h 2393402"/>
                <a:gd name="connsiteX56" fmla="*/ 5423185 w 5797185"/>
                <a:gd name="connsiteY56" fmla="*/ 855847 h 2393402"/>
                <a:gd name="connsiteX57" fmla="*/ 4897405 w 5797185"/>
                <a:gd name="connsiteY57" fmla="*/ 612007 h 2393402"/>
                <a:gd name="connsiteX58" fmla="*/ 4295425 w 5797185"/>
                <a:gd name="connsiteY58" fmla="*/ 680587 h 2393402"/>
                <a:gd name="connsiteX59" fmla="*/ 4066825 w 5797185"/>
                <a:gd name="connsiteY59" fmla="*/ 848227 h 2393402"/>
                <a:gd name="connsiteX60" fmla="*/ 4364005 w 5797185"/>
                <a:gd name="connsiteY60" fmla="*/ 1313047 h 2393402"/>
                <a:gd name="connsiteX61" fmla="*/ 4691665 w 5797185"/>
                <a:gd name="connsiteY61" fmla="*/ 1450207 h 2393402"/>
                <a:gd name="connsiteX62" fmla="*/ 4981225 w 5797185"/>
                <a:gd name="connsiteY62" fmla="*/ 1534027 h 2393402"/>
                <a:gd name="connsiteX63" fmla="*/ 5286025 w 5797185"/>
                <a:gd name="connsiteY63" fmla="*/ 1793107 h 2393402"/>
                <a:gd name="connsiteX64" fmla="*/ 5316505 w 5797185"/>
                <a:gd name="connsiteY64" fmla="*/ 2082667 h 2393402"/>
                <a:gd name="connsiteX65" fmla="*/ 5019325 w 5797185"/>
                <a:gd name="connsiteY65" fmla="*/ 2334127 h 2393402"/>
                <a:gd name="connsiteX66" fmla="*/ 4553235 w 5797185"/>
                <a:gd name="connsiteY66" fmla="*/ 2296027 h 2393402"/>
                <a:gd name="connsiteX67" fmla="*/ 4266215 w 5797185"/>
                <a:gd name="connsiteY67" fmla="*/ 1922647 h 2393402"/>
                <a:gd name="connsiteX68" fmla="*/ 4225290 w 5797185"/>
                <a:gd name="connsiteY68" fmla="*/ 1474616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202205 w 5797185"/>
                <a:gd name="connsiteY48" fmla="*/ 2288407 h 2393402"/>
                <a:gd name="connsiteX49" fmla="*/ 5362225 w 5797185"/>
                <a:gd name="connsiteY49" fmla="*/ 1937887 h 2393402"/>
                <a:gd name="connsiteX50" fmla="*/ 5141245 w 5797185"/>
                <a:gd name="connsiteY50" fmla="*/ 1648327 h 2393402"/>
                <a:gd name="connsiteX51" fmla="*/ 4981225 w 5797185"/>
                <a:gd name="connsiteY51" fmla="*/ 1511167 h 2393402"/>
                <a:gd name="connsiteX52" fmla="*/ 5194585 w 5797185"/>
                <a:gd name="connsiteY52" fmla="*/ 1526407 h 2393402"/>
                <a:gd name="connsiteX53" fmla="*/ 5118385 w 5797185"/>
                <a:gd name="connsiteY53" fmla="*/ 1480687 h 2393402"/>
                <a:gd name="connsiteX54" fmla="*/ 5339365 w 5797185"/>
                <a:gd name="connsiteY54" fmla="*/ 1442587 h 2393402"/>
                <a:gd name="connsiteX55" fmla="*/ 5514625 w 5797185"/>
                <a:gd name="connsiteY55" fmla="*/ 1290187 h 2393402"/>
                <a:gd name="connsiteX56" fmla="*/ 5423185 w 5797185"/>
                <a:gd name="connsiteY56" fmla="*/ 855847 h 2393402"/>
                <a:gd name="connsiteX57" fmla="*/ 4897405 w 5797185"/>
                <a:gd name="connsiteY57" fmla="*/ 612007 h 2393402"/>
                <a:gd name="connsiteX58" fmla="*/ 4295425 w 5797185"/>
                <a:gd name="connsiteY58" fmla="*/ 680587 h 2393402"/>
                <a:gd name="connsiteX59" fmla="*/ 4066825 w 5797185"/>
                <a:gd name="connsiteY59" fmla="*/ 848227 h 2393402"/>
                <a:gd name="connsiteX60" fmla="*/ 4364005 w 5797185"/>
                <a:gd name="connsiteY60" fmla="*/ 1313047 h 2393402"/>
                <a:gd name="connsiteX61" fmla="*/ 4691665 w 5797185"/>
                <a:gd name="connsiteY61" fmla="*/ 1450207 h 2393402"/>
                <a:gd name="connsiteX62" fmla="*/ 4981225 w 5797185"/>
                <a:gd name="connsiteY62" fmla="*/ 1534027 h 2393402"/>
                <a:gd name="connsiteX63" fmla="*/ 5286025 w 5797185"/>
                <a:gd name="connsiteY63" fmla="*/ 1793107 h 2393402"/>
                <a:gd name="connsiteX64" fmla="*/ 5316505 w 5797185"/>
                <a:gd name="connsiteY64" fmla="*/ 2082667 h 2393402"/>
                <a:gd name="connsiteX65" fmla="*/ 5019325 w 5797185"/>
                <a:gd name="connsiteY65" fmla="*/ 2334127 h 2393402"/>
                <a:gd name="connsiteX66" fmla="*/ 4553235 w 5797185"/>
                <a:gd name="connsiteY66" fmla="*/ 2296027 h 2393402"/>
                <a:gd name="connsiteX67" fmla="*/ 4266215 w 5797185"/>
                <a:gd name="connsiteY67" fmla="*/ 192264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202205 w 5797185"/>
                <a:gd name="connsiteY48" fmla="*/ 2288407 h 2393402"/>
                <a:gd name="connsiteX49" fmla="*/ 5362225 w 5797185"/>
                <a:gd name="connsiteY49" fmla="*/ 1937887 h 2393402"/>
                <a:gd name="connsiteX50" fmla="*/ 5141245 w 5797185"/>
                <a:gd name="connsiteY50" fmla="*/ 1648327 h 2393402"/>
                <a:gd name="connsiteX51" fmla="*/ 4981225 w 5797185"/>
                <a:gd name="connsiteY51" fmla="*/ 1511167 h 2393402"/>
                <a:gd name="connsiteX52" fmla="*/ 5194585 w 5797185"/>
                <a:gd name="connsiteY52" fmla="*/ 1526407 h 2393402"/>
                <a:gd name="connsiteX53" fmla="*/ 5118385 w 5797185"/>
                <a:gd name="connsiteY53" fmla="*/ 1480687 h 2393402"/>
                <a:gd name="connsiteX54" fmla="*/ 5339365 w 5797185"/>
                <a:gd name="connsiteY54" fmla="*/ 1442587 h 2393402"/>
                <a:gd name="connsiteX55" fmla="*/ 5514625 w 5797185"/>
                <a:gd name="connsiteY55" fmla="*/ 1290187 h 2393402"/>
                <a:gd name="connsiteX56" fmla="*/ 5423185 w 5797185"/>
                <a:gd name="connsiteY56" fmla="*/ 855847 h 2393402"/>
                <a:gd name="connsiteX57" fmla="*/ 4897405 w 5797185"/>
                <a:gd name="connsiteY57" fmla="*/ 612007 h 2393402"/>
                <a:gd name="connsiteX58" fmla="*/ 4295425 w 5797185"/>
                <a:gd name="connsiteY58" fmla="*/ 680587 h 2393402"/>
                <a:gd name="connsiteX59" fmla="*/ 4066825 w 5797185"/>
                <a:gd name="connsiteY59" fmla="*/ 848227 h 2393402"/>
                <a:gd name="connsiteX60" fmla="*/ 4364005 w 5797185"/>
                <a:gd name="connsiteY60" fmla="*/ 1313047 h 2393402"/>
                <a:gd name="connsiteX61" fmla="*/ 4691665 w 5797185"/>
                <a:gd name="connsiteY61" fmla="*/ 1450207 h 2393402"/>
                <a:gd name="connsiteX62" fmla="*/ 4981225 w 5797185"/>
                <a:gd name="connsiteY62" fmla="*/ 1534027 h 2393402"/>
                <a:gd name="connsiteX63" fmla="*/ 5286025 w 5797185"/>
                <a:gd name="connsiteY63" fmla="*/ 1793107 h 2393402"/>
                <a:gd name="connsiteX64" fmla="*/ 5316505 w 5797185"/>
                <a:gd name="connsiteY64" fmla="*/ 2082667 h 2393402"/>
                <a:gd name="connsiteX65" fmla="*/ 5019325 w 5797185"/>
                <a:gd name="connsiteY65" fmla="*/ 2334127 h 2393402"/>
                <a:gd name="connsiteX66" fmla="*/ 4553235 w 5797185"/>
                <a:gd name="connsiteY66" fmla="*/ 2296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202205 w 5797185"/>
                <a:gd name="connsiteY48" fmla="*/ 2288407 h 2393402"/>
                <a:gd name="connsiteX49" fmla="*/ 5362225 w 5797185"/>
                <a:gd name="connsiteY49" fmla="*/ 1937887 h 2393402"/>
                <a:gd name="connsiteX50" fmla="*/ 5141245 w 5797185"/>
                <a:gd name="connsiteY50" fmla="*/ 1648327 h 2393402"/>
                <a:gd name="connsiteX51" fmla="*/ 4981225 w 5797185"/>
                <a:gd name="connsiteY51" fmla="*/ 1511167 h 2393402"/>
                <a:gd name="connsiteX52" fmla="*/ 5194585 w 5797185"/>
                <a:gd name="connsiteY52" fmla="*/ 1526407 h 2393402"/>
                <a:gd name="connsiteX53" fmla="*/ 5118385 w 5797185"/>
                <a:gd name="connsiteY53" fmla="*/ 1480687 h 2393402"/>
                <a:gd name="connsiteX54" fmla="*/ 5339365 w 5797185"/>
                <a:gd name="connsiteY54" fmla="*/ 1442587 h 2393402"/>
                <a:gd name="connsiteX55" fmla="*/ 5514625 w 5797185"/>
                <a:gd name="connsiteY55" fmla="*/ 1290187 h 2393402"/>
                <a:gd name="connsiteX56" fmla="*/ 5423185 w 5797185"/>
                <a:gd name="connsiteY56" fmla="*/ 855847 h 2393402"/>
                <a:gd name="connsiteX57" fmla="*/ 4897405 w 5797185"/>
                <a:gd name="connsiteY57" fmla="*/ 612007 h 2393402"/>
                <a:gd name="connsiteX58" fmla="*/ 4295425 w 5797185"/>
                <a:gd name="connsiteY58" fmla="*/ 680587 h 2393402"/>
                <a:gd name="connsiteX59" fmla="*/ 4066825 w 5797185"/>
                <a:gd name="connsiteY59" fmla="*/ 848227 h 2393402"/>
                <a:gd name="connsiteX60" fmla="*/ 4364005 w 5797185"/>
                <a:gd name="connsiteY60" fmla="*/ 1313047 h 2393402"/>
                <a:gd name="connsiteX61" fmla="*/ 4691665 w 5797185"/>
                <a:gd name="connsiteY61" fmla="*/ 1450207 h 2393402"/>
                <a:gd name="connsiteX62" fmla="*/ 4981225 w 5797185"/>
                <a:gd name="connsiteY62" fmla="*/ 1534027 h 2393402"/>
                <a:gd name="connsiteX63" fmla="*/ 5286025 w 5797185"/>
                <a:gd name="connsiteY63" fmla="*/ 1793107 h 2393402"/>
                <a:gd name="connsiteX64" fmla="*/ 5316505 w 5797185"/>
                <a:gd name="connsiteY64" fmla="*/ 2082667 h 2393402"/>
                <a:gd name="connsiteX65" fmla="*/ 5019325 w 5797185"/>
                <a:gd name="connsiteY65" fmla="*/ 23341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202205 w 5797185"/>
                <a:gd name="connsiteY48" fmla="*/ 2288407 h 2393402"/>
                <a:gd name="connsiteX49" fmla="*/ 5362225 w 5797185"/>
                <a:gd name="connsiteY49" fmla="*/ 1937887 h 2393402"/>
                <a:gd name="connsiteX50" fmla="*/ 5141245 w 5797185"/>
                <a:gd name="connsiteY50" fmla="*/ 1648327 h 2393402"/>
                <a:gd name="connsiteX51" fmla="*/ 4981225 w 5797185"/>
                <a:gd name="connsiteY51" fmla="*/ 1511167 h 2393402"/>
                <a:gd name="connsiteX52" fmla="*/ 5194585 w 5797185"/>
                <a:gd name="connsiteY52" fmla="*/ 1526407 h 2393402"/>
                <a:gd name="connsiteX53" fmla="*/ 5118385 w 5797185"/>
                <a:gd name="connsiteY53" fmla="*/ 1480687 h 2393402"/>
                <a:gd name="connsiteX54" fmla="*/ 5339365 w 5797185"/>
                <a:gd name="connsiteY54" fmla="*/ 1442587 h 2393402"/>
                <a:gd name="connsiteX55" fmla="*/ 5514625 w 5797185"/>
                <a:gd name="connsiteY55" fmla="*/ 1290187 h 2393402"/>
                <a:gd name="connsiteX56" fmla="*/ 5423185 w 5797185"/>
                <a:gd name="connsiteY56" fmla="*/ 855847 h 2393402"/>
                <a:gd name="connsiteX57" fmla="*/ 4897405 w 5797185"/>
                <a:gd name="connsiteY57" fmla="*/ 612007 h 2393402"/>
                <a:gd name="connsiteX58" fmla="*/ 4295425 w 5797185"/>
                <a:gd name="connsiteY58" fmla="*/ 680587 h 2393402"/>
                <a:gd name="connsiteX59" fmla="*/ 4066825 w 5797185"/>
                <a:gd name="connsiteY59" fmla="*/ 848227 h 2393402"/>
                <a:gd name="connsiteX60" fmla="*/ 4364005 w 5797185"/>
                <a:gd name="connsiteY60" fmla="*/ 1313047 h 2393402"/>
                <a:gd name="connsiteX61" fmla="*/ 4691665 w 5797185"/>
                <a:gd name="connsiteY61" fmla="*/ 1450207 h 2393402"/>
                <a:gd name="connsiteX62" fmla="*/ 4981225 w 5797185"/>
                <a:gd name="connsiteY62" fmla="*/ 1534027 h 2393402"/>
                <a:gd name="connsiteX63" fmla="*/ 5286025 w 5797185"/>
                <a:gd name="connsiteY63" fmla="*/ 1793107 h 2393402"/>
                <a:gd name="connsiteX64" fmla="*/ 5316505 w 5797185"/>
                <a:gd name="connsiteY64" fmla="*/ 208266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362225 w 5797185"/>
                <a:gd name="connsiteY48" fmla="*/ 1937887 h 2393402"/>
                <a:gd name="connsiteX49" fmla="*/ 5141245 w 5797185"/>
                <a:gd name="connsiteY49" fmla="*/ 1648327 h 2393402"/>
                <a:gd name="connsiteX50" fmla="*/ 4981225 w 5797185"/>
                <a:gd name="connsiteY50" fmla="*/ 1511167 h 2393402"/>
                <a:gd name="connsiteX51" fmla="*/ 5194585 w 5797185"/>
                <a:gd name="connsiteY51" fmla="*/ 1526407 h 2393402"/>
                <a:gd name="connsiteX52" fmla="*/ 5118385 w 5797185"/>
                <a:gd name="connsiteY52" fmla="*/ 1480687 h 2393402"/>
                <a:gd name="connsiteX53" fmla="*/ 5339365 w 5797185"/>
                <a:gd name="connsiteY53" fmla="*/ 1442587 h 2393402"/>
                <a:gd name="connsiteX54" fmla="*/ 5514625 w 5797185"/>
                <a:gd name="connsiteY54" fmla="*/ 1290187 h 2393402"/>
                <a:gd name="connsiteX55" fmla="*/ 5423185 w 5797185"/>
                <a:gd name="connsiteY55" fmla="*/ 855847 h 2393402"/>
                <a:gd name="connsiteX56" fmla="*/ 4897405 w 5797185"/>
                <a:gd name="connsiteY56" fmla="*/ 612007 h 2393402"/>
                <a:gd name="connsiteX57" fmla="*/ 4295425 w 5797185"/>
                <a:gd name="connsiteY57" fmla="*/ 680587 h 2393402"/>
                <a:gd name="connsiteX58" fmla="*/ 4066825 w 5797185"/>
                <a:gd name="connsiteY58" fmla="*/ 848227 h 2393402"/>
                <a:gd name="connsiteX59" fmla="*/ 4364005 w 5797185"/>
                <a:gd name="connsiteY59" fmla="*/ 1313047 h 2393402"/>
                <a:gd name="connsiteX60" fmla="*/ 4691665 w 5797185"/>
                <a:gd name="connsiteY60" fmla="*/ 1450207 h 2393402"/>
                <a:gd name="connsiteX61" fmla="*/ 4981225 w 5797185"/>
                <a:gd name="connsiteY61" fmla="*/ 1534027 h 2393402"/>
                <a:gd name="connsiteX62" fmla="*/ 5286025 w 5797185"/>
                <a:gd name="connsiteY62" fmla="*/ 1793107 h 2393402"/>
                <a:gd name="connsiteX63" fmla="*/ 5316505 w 5797185"/>
                <a:gd name="connsiteY63" fmla="*/ 208266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362225 w 5797185"/>
                <a:gd name="connsiteY48" fmla="*/ 1937887 h 2393402"/>
                <a:gd name="connsiteX49" fmla="*/ 5141245 w 5797185"/>
                <a:gd name="connsiteY49" fmla="*/ 1648327 h 2393402"/>
                <a:gd name="connsiteX50" fmla="*/ 4981225 w 5797185"/>
                <a:gd name="connsiteY50" fmla="*/ 1511167 h 2393402"/>
                <a:gd name="connsiteX51" fmla="*/ 5194585 w 5797185"/>
                <a:gd name="connsiteY51" fmla="*/ 1526407 h 2393402"/>
                <a:gd name="connsiteX52" fmla="*/ 5118385 w 5797185"/>
                <a:gd name="connsiteY52" fmla="*/ 1480687 h 2393402"/>
                <a:gd name="connsiteX53" fmla="*/ 5339365 w 5797185"/>
                <a:gd name="connsiteY53" fmla="*/ 1442587 h 2393402"/>
                <a:gd name="connsiteX54" fmla="*/ 5514625 w 5797185"/>
                <a:gd name="connsiteY54" fmla="*/ 1290187 h 2393402"/>
                <a:gd name="connsiteX55" fmla="*/ 5423185 w 5797185"/>
                <a:gd name="connsiteY55" fmla="*/ 855847 h 2393402"/>
                <a:gd name="connsiteX56" fmla="*/ 4897405 w 5797185"/>
                <a:gd name="connsiteY56" fmla="*/ 612007 h 2393402"/>
                <a:gd name="connsiteX57" fmla="*/ 4295425 w 5797185"/>
                <a:gd name="connsiteY57" fmla="*/ 680587 h 2393402"/>
                <a:gd name="connsiteX58" fmla="*/ 4066825 w 5797185"/>
                <a:gd name="connsiteY58" fmla="*/ 848227 h 2393402"/>
                <a:gd name="connsiteX59" fmla="*/ 4364005 w 5797185"/>
                <a:gd name="connsiteY59" fmla="*/ 1313047 h 2393402"/>
                <a:gd name="connsiteX60" fmla="*/ 4691665 w 5797185"/>
                <a:gd name="connsiteY60" fmla="*/ 1450207 h 2393402"/>
                <a:gd name="connsiteX61" fmla="*/ 4981225 w 5797185"/>
                <a:gd name="connsiteY61" fmla="*/ 1534027 h 2393402"/>
                <a:gd name="connsiteX62" fmla="*/ 5286025 w 5797185"/>
                <a:gd name="connsiteY62" fmla="*/ 179310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141245 w 5797185"/>
                <a:gd name="connsiteY48" fmla="*/ 1648327 h 2393402"/>
                <a:gd name="connsiteX49" fmla="*/ 4981225 w 5797185"/>
                <a:gd name="connsiteY49" fmla="*/ 1511167 h 2393402"/>
                <a:gd name="connsiteX50" fmla="*/ 5194585 w 5797185"/>
                <a:gd name="connsiteY50" fmla="*/ 1526407 h 2393402"/>
                <a:gd name="connsiteX51" fmla="*/ 5118385 w 5797185"/>
                <a:gd name="connsiteY51" fmla="*/ 1480687 h 2393402"/>
                <a:gd name="connsiteX52" fmla="*/ 5339365 w 5797185"/>
                <a:gd name="connsiteY52" fmla="*/ 1442587 h 2393402"/>
                <a:gd name="connsiteX53" fmla="*/ 5514625 w 5797185"/>
                <a:gd name="connsiteY53" fmla="*/ 1290187 h 2393402"/>
                <a:gd name="connsiteX54" fmla="*/ 5423185 w 5797185"/>
                <a:gd name="connsiteY54" fmla="*/ 855847 h 2393402"/>
                <a:gd name="connsiteX55" fmla="*/ 4897405 w 5797185"/>
                <a:gd name="connsiteY55" fmla="*/ 612007 h 2393402"/>
                <a:gd name="connsiteX56" fmla="*/ 4295425 w 5797185"/>
                <a:gd name="connsiteY56" fmla="*/ 680587 h 2393402"/>
                <a:gd name="connsiteX57" fmla="*/ 4066825 w 5797185"/>
                <a:gd name="connsiteY57" fmla="*/ 848227 h 2393402"/>
                <a:gd name="connsiteX58" fmla="*/ 4364005 w 5797185"/>
                <a:gd name="connsiteY58" fmla="*/ 1313047 h 2393402"/>
                <a:gd name="connsiteX59" fmla="*/ 4691665 w 5797185"/>
                <a:gd name="connsiteY59" fmla="*/ 1450207 h 2393402"/>
                <a:gd name="connsiteX60" fmla="*/ 4981225 w 5797185"/>
                <a:gd name="connsiteY60" fmla="*/ 1534027 h 2393402"/>
                <a:gd name="connsiteX61" fmla="*/ 5286025 w 5797185"/>
                <a:gd name="connsiteY61" fmla="*/ 179310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141245 w 5797185"/>
                <a:gd name="connsiteY48" fmla="*/ 1648327 h 2393402"/>
                <a:gd name="connsiteX49" fmla="*/ 4981225 w 5797185"/>
                <a:gd name="connsiteY49" fmla="*/ 1511167 h 2393402"/>
                <a:gd name="connsiteX50" fmla="*/ 5194585 w 5797185"/>
                <a:gd name="connsiteY50" fmla="*/ 1526407 h 2393402"/>
                <a:gd name="connsiteX51" fmla="*/ 5118385 w 5797185"/>
                <a:gd name="connsiteY51" fmla="*/ 1480687 h 2393402"/>
                <a:gd name="connsiteX52" fmla="*/ 5339365 w 5797185"/>
                <a:gd name="connsiteY52" fmla="*/ 1442587 h 2393402"/>
                <a:gd name="connsiteX53" fmla="*/ 5514625 w 5797185"/>
                <a:gd name="connsiteY53" fmla="*/ 1290187 h 2393402"/>
                <a:gd name="connsiteX54" fmla="*/ 5423185 w 5797185"/>
                <a:gd name="connsiteY54" fmla="*/ 855847 h 2393402"/>
                <a:gd name="connsiteX55" fmla="*/ 4897405 w 5797185"/>
                <a:gd name="connsiteY55" fmla="*/ 612007 h 2393402"/>
                <a:gd name="connsiteX56" fmla="*/ 4295425 w 5797185"/>
                <a:gd name="connsiteY56" fmla="*/ 680587 h 2393402"/>
                <a:gd name="connsiteX57" fmla="*/ 4066825 w 5797185"/>
                <a:gd name="connsiteY57" fmla="*/ 848227 h 2393402"/>
                <a:gd name="connsiteX58" fmla="*/ 4364005 w 5797185"/>
                <a:gd name="connsiteY58" fmla="*/ 1313047 h 2393402"/>
                <a:gd name="connsiteX59" fmla="*/ 4691665 w 5797185"/>
                <a:gd name="connsiteY59" fmla="*/ 1450207 h 2393402"/>
                <a:gd name="connsiteX60" fmla="*/ 4981225 w 5797185"/>
                <a:gd name="connsiteY60" fmla="*/ 1534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066825 w 5797185"/>
                <a:gd name="connsiteY56" fmla="*/ 848227 h 2393402"/>
                <a:gd name="connsiteX57" fmla="*/ 4364005 w 5797185"/>
                <a:gd name="connsiteY57" fmla="*/ 1313047 h 2393402"/>
                <a:gd name="connsiteX58" fmla="*/ 4691665 w 5797185"/>
                <a:gd name="connsiteY58" fmla="*/ 1450207 h 2393402"/>
                <a:gd name="connsiteX59" fmla="*/ 4981225 w 5797185"/>
                <a:gd name="connsiteY59" fmla="*/ 1534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066825 w 5797185"/>
                <a:gd name="connsiteY56" fmla="*/ 848227 h 2393402"/>
                <a:gd name="connsiteX57" fmla="*/ 4364005 w 5797185"/>
                <a:gd name="connsiteY57" fmla="*/ 1313047 h 2393402"/>
                <a:gd name="connsiteX58" fmla="*/ 4691665 w 5797185"/>
                <a:gd name="connsiteY58" fmla="*/ 1450207 h 2393402"/>
                <a:gd name="connsiteX59" fmla="*/ 4917440 w 5797185"/>
                <a:gd name="connsiteY59" fmla="*/ 1509014 h 2393402"/>
                <a:gd name="connsiteX60" fmla="*/ 4981225 w 5797185"/>
                <a:gd name="connsiteY60" fmla="*/ 1534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066825 w 5797185"/>
                <a:gd name="connsiteY56" fmla="*/ 848227 h 2393402"/>
                <a:gd name="connsiteX57" fmla="*/ 4364005 w 5797185"/>
                <a:gd name="connsiteY57" fmla="*/ 1313047 h 2393402"/>
                <a:gd name="connsiteX58" fmla="*/ 4917440 w 5797185"/>
                <a:gd name="connsiteY58" fmla="*/ 1509014 h 2393402"/>
                <a:gd name="connsiteX59" fmla="*/ 4981225 w 5797185"/>
                <a:gd name="connsiteY59" fmla="*/ 1534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066825 w 5797185"/>
                <a:gd name="connsiteY56" fmla="*/ 848227 h 2393402"/>
                <a:gd name="connsiteX57" fmla="*/ 4917440 w 5797185"/>
                <a:gd name="connsiteY57" fmla="*/ 1509014 h 2393402"/>
                <a:gd name="connsiteX58" fmla="*/ 4981225 w 5797185"/>
                <a:gd name="connsiteY58" fmla="*/ 1534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066825 w 5797185"/>
                <a:gd name="connsiteY56" fmla="*/ 848227 h 2393402"/>
                <a:gd name="connsiteX57" fmla="*/ 4104640 w 5797185"/>
                <a:gd name="connsiteY57" fmla="*/ 874014 h 2393402"/>
                <a:gd name="connsiteX58" fmla="*/ 4917440 w 5797185"/>
                <a:gd name="connsiteY58" fmla="*/ 1509014 h 2393402"/>
                <a:gd name="connsiteX59" fmla="*/ 4981225 w 5797185"/>
                <a:gd name="connsiteY59" fmla="*/ 1534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066825 w 5797185"/>
                <a:gd name="connsiteY56" fmla="*/ 848227 h 2393402"/>
                <a:gd name="connsiteX57" fmla="*/ 4917440 w 5797185"/>
                <a:gd name="connsiteY57" fmla="*/ 1509014 h 2393402"/>
                <a:gd name="connsiteX58" fmla="*/ 4981225 w 5797185"/>
                <a:gd name="connsiteY58" fmla="*/ 1534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917440 w 5797185"/>
                <a:gd name="connsiteY56" fmla="*/ 1509014 h 2393402"/>
                <a:gd name="connsiteX57" fmla="*/ 4981225 w 5797185"/>
                <a:gd name="connsiteY57" fmla="*/ 1534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333240 w 5797185"/>
                <a:gd name="connsiteY56" fmla="*/ 708914 h 2393402"/>
                <a:gd name="connsiteX57" fmla="*/ 4917440 w 5797185"/>
                <a:gd name="connsiteY57" fmla="*/ 1509014 h 2393402"/>
                <a:gd name="connsiteX58" fmla="*/ 4981225 w 5797185"/>
                <a:gd name="connsiteY58" fmla="*/ 1534027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333240 w 5797185"/>
                <a:gd name="connsiteY56" fmla="*/ 708914 h 2393402"/>
                <a:gd name="connsiteX57" fmla="*/ 4917440 w 5797185"/>
                <a:gd name="connsiteY57" fmla="*/ 1509014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4981225 w 5797185"/>
                <a:gd name="connsiteY48" fmla="*/ 1511167 h 2393402"/>
                <a:gd name="connsiteX49" fmla="*/ 5194585 w 5797185"/>
                <a:gd name="connsiteY49" fmla="*/ 1526407 h 2393402"/>
                <a:gd name="connsiteX50" fmla="*/ 5118385 w 5797185"/>
                <a:gd name="connsiteY50" fmla="*/ 1480687 h 2393402"/>
                <a:gd name="connsiteX51" fmla="*/ 5339365 w 5797185"/>
                <a:gd name="connsiteY51" fmla="*/ 1442587 h 2393402"/>
                <a:gd name="connsiteX52" fmla="*/ 5514625 w 5797185"/>
                <a:gd name="connsiteY52" fmla="*/ 1290187 h 2393402"/>
                <a:gd name="connsiteX53" fmla="*/ 5423185 w 5797185"/>
                <a:gd name="connsiteY53" fmla="*/ 855847 h 2393402"/>
                <a:gd name="connsiteX54" fmla="*/ 4897405 w 5797185"/>
                <a:gd name="connsiteY54" fmla="*/ 612007 h 2393402"/>
                <a:gd name="connsiteX55" fmla="*/ 4295425 w 5797185"/>
                <a:gd name="connsiteY55" fmla="*/ 680587 h 2393402"/>
                <a:gd name="connsiteX56" fmla="*/ 4333240 w 5797185"/>
                <a:gd name="connsiteY56" fmla="*/ 708914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194585 w 5797185"/>
                <a:gd name="connsiteY48" fmla="*/ 1526407 h 2393402"/>
                <a:gd name="connsiteX49" fmla="*/ 5118385 w 5797185"/>
                <a:gd name="connsiteY49" fmla="*/ 1480687 h 2393402"/>
                <a:gd name="connsiteX50" fmla="*/ 5339365 w 5797185"/>
                <a:gd name="connsiteY50" fmla="*/ 1442587 h 2393402"/>
                <a:gd name="connsiteX51" fmla="*/ 5514625 w 5797185"/>
                <a:gd name="connsiteY51" fmla="*/ 1290187 h 2393402"/>
                <a:gd name="connsiteX52" fmla="*/ 5423185 w 5797185"/>
                <a:gd name="connsiteY52" fmla="*/ 855847 h 2393402"/>
                <a:gd name="connsiteX53" fmla="*/ 4897405 w 5797185"/>
                <a:gd name="connsiteY53" fmla="*/ 612007 h 2393402"/>
                <a:gd name="connsiteX54" fmla="*/ 4295425 w 5797185"/>
                <a:gd name="connsiteY54" fmla="*/ 680587 h 2393402"/>
                <a:gd name="connsiteX55" fmla="*/ 4333240 w 5797185"/>
                <a:gd name="connsiteY55" fmla="*/ 708914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194585 w 5797185"/>
                <a:gd name="connsiteY48" fmla="*/ 1526407 h 2393402"/>
                <a:gd name="connsiteX49" fmla="*/ 5339365 w 5797185"/>
                <a:gd name="connsiteY49" fmla="*/ 1442587 h 2393402"/>
                <a:gd name="connsiteX50" fmla="*/ 5514625 w 5797185"/>
                <a:gd name="connsiteY50" fmla="*/ 1290187 h 2393402"/>
                <a:gd name="connsiteX51" fmla="*/ 5423185 w 5797185"/>
                <a:gd name="connsiteY51" fmla="*/ 855847 h 2393402"/>
                <a:gd name="connsiteX52" fmla="*/ 4897405 w 5797185"/>
                <a:gd name="connsiteY52" fmla="*/ 612007 h 2393402"/>
                <a:gd name="connsiteX53" fmla="*/ 4295425 w 5797185"/>
                <a:gd name="connsiteY53" fmla="*/ 680587 h 2393402"/>
                <a:gd name="connsiteX54" fmla="*/ 4333240 w 5797185"/>
                <a:gd name="connsiteY54" fmla="*/ 708914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80322 w 5797185"/>
                <a:gd name="connsiteY47" fmla="*/ 2187442 h 2393402"/>
                <a:gd name="connsiteX48" fmla="*/ 5339365 w 5797185"/>
                <a:gd name="connsiteY48" fmla="*/ 1442587 h 2393402"/>
                <a:gd name="connsiteX49" fmla="*/ 5514625 w 5797185"/>
                <a:gd name="connsiteY49" fmla="*/ 1290187 h 2393402"/>
                <a:gd name="connsiteX50" fmla="*/ 5423185 w 5797185"/>
                <a:gd name="connsiteY50" fmla="*/ 855847 h 2393402"/>
                <a:gd name="connsiteX51" fmla="*/ 4897405 w 5797185"/>
                <a:gd name="connsiteY51" fmla="*/ 612007 h 2393402"/>
                <a:gd name="connsiteX52" fmla="*/ 4295425 w 5797185"/>
                <a:gd name="connsiteY52" fmla="*/ 680587 h 2393402"/>
                <a:gd name="connsiteX53" fmla="*/ 4333240 w 5797185"/>
                <a:gd name="connsiteY53" fmla="*/ 708914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339365 w 5797185"/>
                <a:gd name="connsiteY47" fmla="*/ 1442587 h 2393402"/>
                <a:gd name="connsiteX48" fmla="*/ 5514625 w 5797185"/>
                <a:gd name="connsiteY48" fmla="*/ 1290187 h 2393402"/>
                <a:gd name="connsiteX49" fmla="*/ 5423185 w 5797185"/>
                <a:gd name="connsiteY49" fmla="*/ 855847 h 2393402"/>
                <a:gd name="connsiteX50" fmla="*/ 4897405 w 5797185"/>
                <a:gd name="connsiteY50" fmla="*/ 612007 h 2393402"/>
                <a:gd name="connsiteX51" fmla="*/ 4295425 w 5797185"/>
                <a:gd name="connsiteY51" fmla="*/ 680587 h 2393402"/>
                <a:gd name="connsiteX52" fmla="*/ 4333240 w 5797185"/>
                <a:gd name="connsiteY52" fmla="*/ 708914 h 2393402"/>
                <a:gd name="connsiteX0" fmla="*/ 2003710 w 5797185"/>
                <a:gd name="connsiteY0" fmla="*/ 1355909 h 2393402"/>
                <a:gd name="connsiteX1" fmla="*/ 1948465 w 5797185"/>
                <a:gd name="connsiteY1" fmla="*/ 993007 h 2393402"/>
                <a:gd name="connsiteX2" fmla="*/ 1750345 w 5797185"/>
                <a:gd name="connsiteY2" fmla="*/ 1084447 h 2393402"/>
                <a:gd name="connsiteX3" fmla="*/ 1620805 w 5797185"/>
                <a:gd name="connsiteY3" fmla="*/ 1358767 h 2393402"/>
                <a:gd name="connsiteX4" fmla="*/ 1605565 w 5797185"/>
                <a:gd name="connsiteY4" fmla="*/ 1785487 h 2393402"/>
                <a:gd name="connsiteX5" fmla="*/ 1491265 w 5797185"/>
                <a:gd name="connsiteY5" fmla="*/ 2128387 h 2393402"/>
                <a:gd name="connsiteX6" fmla="*/ 1171225 w 5797185"/>
                <a:gd name="connsiteY6" fmla="*/ 2334127 h 2393402"/>
                <a:gd name="connsiteX7" fmla="*/ 867695 w 5797185"/>
                <a:gd name="connsiteY7" fmla="*/ 2387467 h 2393402"/>
                <a:gd name="connsiteX8" fmla="*/ 538765 w 5797185"/>
                <a:gd name="connsiteY8" fmla="*/ 2219827 h 2393402"/>
                <a:gd name="connsiteX9" fmla="*/ 538765 w 5797185"/>
                <a:gd name="connsiteY9" fmla="*/ 1808347 h 2393402"/>
                <a:gd name="connsiteX10" fmla="*/ 904525 w 5797185"/>
                <a:gd name="connsiteY10" fmla="*/ 1518787 h 2393402"/>
                <a:gd name="connsiteX11" fmla="*/ 1201705 w 5797185"/>
                <a:gd name="connsiteY11" fmla="*/ 1450207 h 2393402"/>
                <a:gd name="connsiteX12" fmla="*/ 1460785 w 5797185"/>
                <a:gd name="connsiteY12" fmla="*/ 1313047 h 2393402"/>
                <a:gd name="connsiteX13" fmla="*/ 1719865 w 5797185"/>
                <a:gd name="connsiteY13" fmla="*/ 939667 h 2393402"/>
                <a:gd name="connsiteX14" fmla="*/ 1796065 w 5797185"/>
                <a:gd name="connsiteY14" fmla="*/ 825367 h 2393402"/>
                <a:gd name="connsiteX15" fmla="*/ 1498885 w 5797185"/>
                <a:gd name="connsiteY15" fmla="*/ 672967 h 2393402"/>
                <a:gd name="connsiteX16" fmla="*/ 1018825 w 5797185"/>
                <a:gd name="connsiteY16" fmla="*/ 596767 h 2393402"/>
                <a:gd name="connsiteX17" fmla="*/ 424465 w 5797185"/>
                <a:gd name="connsiteY17" fmla="*/ 817747 h 2393402"/>
                <a:gd name="connsiteX18" fmla="*/ 310165 w 5797185"/>
                <a:gd name="connsiteY18" fmla="*/ 1290187 h 2393402"/>
                <a:gd name="connsiteX19" fmla="*/ 462565 w 5797185"/>
                <a:gd name="connsiteY19" fmla="*/ 1457827 h 2393402"/>
                <a:gd name="connsiteX20" fmla="*/ 729265 w 5797185"/>
                <a:gd name="connsiteY20" fmla="*/ 1366387 h 2393402"/>
                <a:gd name="connsiteX21" fmla="*/ 630205 w 5797185"/>
                <a:gd name="connsiteY21" fmla="*/ 1511167 h 2393402"/>
                <a:gd name="connsiteX22" fmla="*/ 835945 w 5797185"/>
                <a:gd name="connsiteY22" fmla="*/ 1503547 h 2393402"/>
                <a:gd name="connsiteX23" fmla="*/ 645445 w 5797185"/>
                <a:gd name="connsiteY23" fmla="*/ 1663567 h 2393402"/>
                <a:gd name="connsiteX24" fmla="*/ 508285 w 5797185"/>
                <a:gd name="connsiteY24" fmla="*/ 1892167 h 2393402"/>
                <a:gd name="connsiteX25" fmla="*/ 538765 w 5797185"/>
                <a:gd name="connsiteY25" fmla="*/ 2212207 h 2393402"/>
                <a:gd name="connsiteX26" fmla="*/ 592105 w 5797185"/>
                <a:gd name="connsiteY26" fmla="*/ 2349367 h 2393402"/>
                <a:gd name="connsiteX27" fmla="*/ 470185 w 5797185"/>
                <a:gd name="connsiteY27" fmla="*/ 2288407 h 2393402"/>
                <a:gd name="connsiteX28" fmla="*/ 401605 w 5797185"/>
                <a:gd name="connsiteY28" fmla="*/ 2075047 h 2393402"/>
                <a:gd name="connsiteX29" fmla="*/ 386365 w 5797185"/>
                <a:gd name="connsiteY29" fmla="*/ 2257927 h 2393402"/>
                <a:gd name="connsiteX30" fmla="*/ 321595 w 5797185"/>
                <a:gd name="connsiteY30" fmla="*/ 2028057 h 2393402"/>
                <a:gd name="connsiteX31" fmla="*/ 218725 w 5797185"/>
                <a:gd name="connsiteY31" fmla="*/ 1762627 h 2393402"/>
                <a:gd name="connsiteX32" fmla="*/ 12985 w 5797185"/>
                <a:gd name="connsiteY32" fmla="*/ 1381627 h 2393402"/>
                <a:gd name="connsiteX33" fmla="*/ 66325 w 5797185"/>
                <a:gd name="connsiteY33" fmla="*/ 832987 h 2393402"/>
                <a:gd name="connsiteX34" fmla="*/ 432085 w 5797185"/>
                <a:gd name="connsiteY34" fmla="*/ 497707 h 2393402"/>
                <a:gd name="connsiteX35" fmla="*/ 1056925 w 5797185"/>
                <a:gd name="connsiteY35" fmla="*/ 261487 h 2393402"/>
                <a:gd name="connsiteX36" fmla="*/ 1516030 w 5797185"/>
                <a:gd name="connsiteY36" fmla="*/ 244342 h 2393402"/>
                <a:gd name="connsiteX37" fmla="*/ 1885600 w 5797185"/>
                <a:gd name="connsiteY37" fmla="*/ 266250 h 2393402"/>
                <a:gd name="connsiteX38" fmla="*/ 2558065 w 5797185"/>
                <a:gd name="connsiteY38" fmla="*/ 40507 h 2393402"/>
                <a:gd name="connsiteX39" fmla="*/ 3160045 w 5797185"/>
                <a:gd name="connsiteY39" fmla="*/ 17647 h 2393402"/>
                <a:gd name="connsiteX40" fmla="*/ 3769645 w 5797185"/>
                <a:gd name="connsiteY40" fmla="*/ 231007 h 2393402"/>
                <a:gd name="connsiteX41" fmla="*/ 3990625 w 5797185"/>
                <a:gd name="connsiteY41" fmla="*/ 291967 h 2393402"/>
                <a:gd name="connsiteX42" fmla="*/ 4301140 w 5797185"/>
                <a:gd name="connsiteY42" fmla="*/ 278632 h 2393402"/>
                <a:gd name="connsiteX43" fmla="*/ 4988845 w 5797185"/>
                <a:gd name="connsiteY43" fmla="*/ 322447 h 2393402"/>
                <a:gd name="connsiteX44" fmla="*/ 5796565 w 5797185"/>
                <a:gd name="connsiteY44" fmla="*/ 1114927 h 2393402"/>
                <a:gd name="connsiteX45" fmla="*/ 5484145 w 5797185"/>
                <a:gd name="connsiteY45" fmla="*/ 1968367 h 2393402"/>
                <a:gd name="connsiteX46" fmla="*/ 5468905 w 5797185"/>
                <a:gd name="connsiteY46" fmla="*/ 2242687 h 2393402"/>
                <a:gd name="connsiteX47" fmla="*/ 5514625 w 5797185"/>
                <a:gd name="connsiteY47" fmla="*/ 1290187 h 2393402"/>
                <a:gd name="connsiteX48" fmla="*/ 5423185 w 5797185"/>
                <a:gd name="connsiteY48" fmla="*/ 855847 h 2393402"/>
                <a:gd name="connsiteX49" fmla="*/ 4897405 w 5797185"/>
                <a:gd name="connsiteY49" fmla="*/ 612007 h 2393402"/>
                <a:gd name="connsiteX50" fmla="*/ 4295425 w 5797185"/>
                <a:gd name="connsiteY50" fmla="*/ 680587 h 2393402"/>
                <a:gd name="connsiteX51" fmla="*/ 4333240 w 5797185"/>
                <a:gd name="connsiteY51" fmla="*/ 708914 h 2393402"/>
                <a:gd name="connsiteX0" fmla="*/ 2003710 w 5808102"/>
                <a:gd name="connsiteY0" fmla="*/ 1355909 h 2393402"/>
                <a:gd name="connsiteX1" fmla="*/ 1948465 w 5808102"/>
                <a:gd name="connsiteY1" fmla="*/ 993007 h 2393402"/>
                <a:gd name="connsiteX2" fmla="*/ 1750345 w 5808102"/>
                <a:gd name="connsiteY2" fmla="*/ 1084447 h 2393402"/>
                <a:gd name="connsiteX3" fmla="*/ 1620805 w 5808102"/>
                <a:gd name="connsiteY3" fmla="*/ 1358767 h 2393402"/>
                <a:gd name="connsiteX4" fmla="*/ 1605565 w 5808102"/>
                <a:gd name="connsiteY4" fmla="*/ 1785487 h 2393402"/>
                <a:gd name="connsiteX5" fmla="*/ 1491265 w 5808102"/>
                <a:gd name="connsiteY5" fmla="*/ 2128387 h 2393402"/>
                <a:gd name="connsiteX6" fmla="*/ 1171225 w 5808102"/>
                <a:gd name="connsiteY6" fmla="*/ 2334127 h 2393402"/>
                <a:gd name="connsiteX7" fmla="*/ 867695 w 5808102"/>
                <a:gd name="connsiteY7" fmla="*/ 2387467 h 2393402"/>
                <a:gd name="connsiteX8" fmla="*/ 538765 w 5808102"/>
                <a:gd name="connsiteY8" fmla="*/ 2219827 h 2393402"/>
                <a:gd name="connsiteX9" fmla="*/ 538765 w 5808102"/>
                <a:gd name="connsiteY9" fmla="*/ 1808347 h 2393402"/>
                <a:gd name="connsiteX10" fmla="*/ 904525 w 5808102"/>
                <a:gd name="connsiteY10" fmla="*/ 1518787 h 2393402"/>
                <a:gd name="connsiteX11" fmla="*/ 1201705 w 5808102"/>
                <a:gd name="connsiteY11" fmla="*/ 1450207 h 2393402"/>
                <a:gd name="connsiteX12" fmla="*/ 1460785 w 5808102"/>
                <a:gd name="connsiteY12" fmla="*/ 1313047 h 2393402"/>
                <a:gd name="connsiteX13" fmla="*/ 1719865 w 5808102"/>
                <a:gd name="connsiteY13" fmla="*/ 939667 h 2393402"/>
                <a:gd name="connsiteX14" fmla="*/ 1796065 w 5808102"/>
                <a:gd name="connsiteY14" fmla="*/ 825367 h 2393402"/>
                <a:gd name="connsiteX15" fmla="*/ 1498885 w 5808102"/>
                <a:gd name="connsiteY15" fmla="*/ 672967 h 2393402"/>
                <a:gd name="connsiteX16" fmla="*/ 1018825 w 5808102"/>
                <a:gd name="connsiteY16" fmla="*/ 596767 h 2393402"/>
                <a:gd name="connsiteX17" fmla="*/ 424465 w 5808102"/>
                <a:gd name="connsiteY17" fmla="*/ 817747 h 2393402"/>
                <a:gd name="connsiteX18" fmla="*/ 310165 w 5808102"/>
                <a:gd name="connsiteY18" fmla="*/ 1290187 h 2393402"/>
                <a:gd name="connsiteX19" fmla="*/ 462565 w 5808102"/>
                <a:gd name="connsiteY19" fmla="*/ 1457827 h 2393402"/>
                <a:gd name="connsiteX20" fmla="*/ 729265 w 5808102"/>
                <a:gd name="connsiteY20" fmla="*/ 1366387 h 2393402"/>
                <a:gd name="connsiteX21" fmla="*/ 630205 w 5808102"/>
                <a:gd name="connsiteY21" fmla="*/ 1511167 h 2393402"/>
                <a:gd name="connsiteX22" fmla="*/ 835945 w 5808102"/>
                <a:gd name="connsiteY22" fmla="*/ 1503547 h 2393402"/>
                <a:gd name="connsiteX23" fmla="*/ 645445 w 5808102"/>
                <a:gd name="connsiteY23" fmla="*/ 1663567 h 2393402"/>
                <a:gd name="connsiteX24" fmla="*/ 508285 w 5808102"/>
                <a:gd name="connsiteY24" fmla="*/ 1892167 h 2393402"/>
                <a:gd name="connsiteX25" fmla="*/ 538765 w 5808102"/>
                <a:gd name="connsiteY25" fmla="*/ 2212207 h 2393402"/>
                <a:gd name="connsiteX26" fmla="*/ 592105 w 5808102"/>
                <a:gd name="connsiteY26" fmla="*/ 2349367 h 2393402"/>
                <a:gd name="connsiteX27" fmla="*/ 470185 w 5808102"/>
                <a:gd name="connsiteY27" fmla="*/ 2288407 h 2393402"/>
                <a:gd name="connsiteX28" fmla="*/ 401605 w 5808102"/>
                <a:gd name="connsiteY28" fmla="*/ 2075047 h 2393402"/>
                <a:gd name="connsiteX29" fmla="*/ 386365 w 5808102"/>
                <a:gd name="connsiteY29" fmla="*/ 2257927 h 2393402"/>
                <a:gd name="connsiteX30" fmla="*/ 321595 w 5808102"/>
                <a:gd name="connsiteY30" fmla="*/ 2028057 h 2393402"/>
                <a:gd name="connsiteX31" fmla="*/ 218725 w 5808102"/>
                <a:gd name="connsiteY31" fmla="*/ 1762627 h 2393402"/>
                <a:gd name="connsiteX32" fmla="*/ 12985 w 5808102"/>
                <a:gd name="connsiteY32" fmla="*/ 1381627 h 2393402"/>
                <a:gd name="connsiteX33" fmla="*/ 66325 w 5808102"/>
                <a:gd name="connsiteY33" fmla="*/ 832987 h 2393402"/>
                <a:gd name="connsiteX34" fmla="*/ 432085 w 5808102"/>
                <a:gd name="connsiteY34" fmla="*/ 497707 h 2393402"/>
                <a:gd name="connsiteX35" fmla="*/ 1056925 w 5808102"/>
                <a:gd name="connsiteY35" fmla="*/ 261487 h 2393402"/>
                <a:gd name="connsiteX36" fmla="*/ 1516030 w 5808102"/>
                <a:gd name="connsiteY36" fmla="*/ 244342 h 2393402"/>
                <a:gd name="connsiteX37" fmla="*/ 1885600 w 5808102"/>
                <a:gd name="connsiteY37" fmla="*/ 266250 h 2393402"/>
                <a:gd name="connsiteX38" fmla="*/ 2558065 w 5808102"/>
                <a:gd name="connsiteY38" fmla="*/ 40507 h 2393402"/>
                <a:gd name="connsiteX39" fmla="*/ 3160045 w 5808102"/>
                <a:gd name="connsiteY39" fmla="*/ 17647 h 2393402"/>
                <a:gd name="connsiteX40" fmla="*/ 3769645 w 5808102"/>
                <a:gd name="connsiteY40" fmla="*/ 231007 h 2393402"/>
                <a:gd name="connsiteX41" fmla="*/ 3990625 w 5808102"/>
                <a:gd name="connsiteY41" fmla="*/ 291967 h 2393402"/>
                <a:gd name="connsiteX42" fmla="*/ 4301140 w 5808102"/>
                <a:gd name="connsiteY42" fmla="*/ 278632 h 2393402"/>
                <a:gd name="connsiteX43" fmla="*/ 4988845 w 5808102"/>
                <a:gd name="connsiteY43" fmla="*/ 322447 h 2393402"/>
                <a:gd name="connsiteX44" fmla="*/ 5796565 w 5808102"/>
                <a:gd name="connsiteY44" fmla="*/ 1114927 h 2393402"/>
                <a:gd name="connsiteX45" fmla="*/ 5468905 w 5808102"/>
                <a:gd name="connsiteY45" fmla="*/ 2242687 h 2393402"/>
                <a:gd name="connsiteX46" fmla="*/ 5514625 w 5808102"/>
                <a:gd name="connsiteY46" fmla="*/ 1290187 h 2393402"/>
                <a:gd name="connsiteX47" fmla="*/ 5423185 w 5808102"/>
                <a:gd name="connsiteY47" fmla="*/ 855847 h 2393402"/>
                <a:gd name="connsiteX48" fmla="*/ 4897405 w 5808102"/>
                <a:gd name="connsiteY48" fmla="*/ 612007 h 2393402"/>
                <a:gd name="connsiteX49" fmla="*/ 4295425 w 5808102"/>
                <a:gd name="connsiteY49" fmla="*/ 680587 h 2393402"/>
                <a:gd name="connsiteX50" fmla="*/ 4333240 w 5808102"/>
                <a:gd name="connsiteY50" fmla="*/ 708914 h 2393402"/>
                <a:gd name="connsiteX0" fmla="*/ 2003710 w 5812165"/>
                <a:gd name="connsiteY0" fmla="*/ 1355909 h 2393402"/>
                <a:gd name="connsiteX1" fmla="*/ 1948465 w 5812165"/>
                <a:gd name="connsiteY1" fmla="*/ 993007 h 2393402"/>
                <a:gd name="connsiteX2" fmla="*/ 1750345 w 5812165"/>
                <a:gd name="connsiteY2" fmla="*/ 1084447 h 2393402"/>
                <a:gd name="connsiteX3" fmla="*/ 1620805 w 5812165"/>
                <a:gd name="connsiteY3" fmla="*/ 1358767 h 2393402"/>
                <a:gd name="connsiteX4" fmla="*/ 1605565 w 5812165"/>
                <a:gd name="connsiteY4" fmla="*/ 1785487 h 2393402"/>
                <a:gd name="connsiteX5" fmla="*/ 1491265 w 5812165"/>
                <a:gd name="connsiteY5" fmla="*/ 2128387 h 2393402"/>
                <a:gd name="connsiteX6" fmla="*/ 1171225 w 5812165"/>
                <a:gd name="connsiteY6" fmla="*/ 2334127 h 2393402"/>
                <a:gd name="connsiteX7" fmla="*/ 867695 w 5812165"/>
                <a:gd name="connsiteY7" fmla="*/ 2387467 h 2393402"/>
                <a:gd name="connsiteX8" fmla="*/ 538765 w 5812165"/>
                <a:gd name="connsiteY8" fmla="*/ 2219827 h 2393402"/>
                <a:gd name="connsiteX9" fmla="*/ 538765 w 5812165"/>
                <a:gd name="connsiteY9" fmla="*/ 1808347 h 2393402"/>
                <a:gd name="connsiteX10" fmla="*/ 904525 w 5812165"/>
                <a:gd name="connsiteY10" fmla="*/ 1518787 h 2393402"/>
                <a:gd name="connsiteX11" fmla="*/ 1201705 w 5812165"/>
                <a:gd name="connsiteY11" fmla="*/ 1450207 h 2393402"/>
                <a:gd name="connsiteX12" fmla="*/ 1460785 w 5812165"/>
                <a:gd name="connsiteY12" fmla="*/ 1313047 h 2393402"/>
                <a:gd name="connsiteX13" fmla="*/ 1719865 w 5812165"/>
                <a:gd name="connsiteY13" fmla="*/ 939667 h 2393402"/>
                <a:gd name="connsiteX14" fmla="*/ 1796065 w 5812165"/>
                <a:gd name="connsiteY14" fmla="*/ 825367 h 2393402"/>
                <a:gd name="connsiteX15" fmla="*/ 1498885 w 5812165"/>
                <a:gd name="connsiteY15" fmla="*/ 672967 h 2393402"/>
                <a:gd name="connsiteX16" fmla="*/ 1018825 w 5812165"/>
                <a:gd name="connsiteY16" fmla="*/ 596767 h 2393402"/>
                <a:gd name="connsiteX17" fmla="*/ 424465 w 5812165"/>
                <a:gd name="connsiteY17" fmla="*/ 817747 h 2393402"/>
                <a:gd name="connsiteX18" fmla="*/ 310165 w 5812165"/>
                <a:gd name="connsiteY18" fmla="*/ 1290187 h 2393402"/>
                <a:gd name="connsiteX19" fmla="*/ 462565 w 5812165"/>
                <a:gd name="connsiteY19" fmla="*/ 1457827 h 2393402"/>
                <a:gd name="connsiteX20" fmla="*/ 729265 w 5812165"/>
                <a:gd name="connsiteY20" fmla="*/ 1366387 h 2393402"/>
                <a:gd name="connsiteX21" fmla="*/ 630205 w 5812165"/>
                <a:gd name="connsiteY21" fmla="*/ 1511167 h 2393402"/>
                <a:gd name="connsiteX22" fmla="*/ 835945 w 5812165"/>
                <a:gd name="connsiteY22" fmla="*/ 1503547 h 2393402"/>
                <a:gd name="connsiteX23" fmla="*/ 645445 w 5812165"/>
                <a:gd name="connsiteY23" fmla="*/ 1663567 h 2393402"/>
                <a:gd name="connsiteX24" fmla="*/ 508285 w 5812165"/>
                <a:gd name="connsiteY24" fmla="*/ 1892167 h 2393402"/>
                <a:gd name="connsiteX25" fmla="*/ 538765 w 5812165"/>
                <a:gd name="connsiteY25" fmla="*/ 2212207 h 2393402"/>
                <a:gd name="connsiteX26" fmla="*/ 592105 w 5812165"/>
                <a:gd name="connsiteY26" fmla="*/ 2349367 h 2393402"/>
                <a:gd name="connsiteX27" fmla="*/ 470185 w 5812165"/>
                <a:gd name="connsiteY27" fmla="*/ 2288407 h 2393402"/>
                <a:gd name="connsiteX28" fmla="*/ 401605 w 5812165"/>
                <a:gd name="connsiteY28" fmla="*/ 2075047 h 2393402"/>
                <a:gd name="connsiteX29" fmla="*/ 386365 w 5812165"/>
                <a:gd name="connsiteY29" fmla="*/ 2257927 h 2393402"/>
                <a:gd name="connsiteX30" fmla="*/ 321595 w 5812165"/>
                <a:gd name="connsiteY30" fmla="*/ 2028057 h 2393402"/>
                <a:gd name="connsiteX31" fmla="*/ 218725 w 5812165"/>
                <a:gd name="connsiteY31" fmla="*/ 1762627 h 2393402"/>
                <a:gd name="connsiteX32" fmla="*/ 12985 w 5812165"/>
                <a:gd name="connsiteY32" fmla="*/ 1381627 h 2393402"/>
                <a:gd name="connsiteX33" fmla="*/ 66325 w 5812165"/>
                <a:gd name="connsiteY33" fmla="*/ 832987 h 2393402"/>
                <a:gd name="connsiteX34" fmla="*/ 432085 w 5812165"/>
                <a:gd name="connsiteY34" fmla="*/ 497707 h 2393402"/>
                <a:gd name="connsiteX35" fmla="*/ 1056925 w 5812165"/>
                <a:gd name="connsiteY35" fmla="*/ 261487 h 2393402"/>
                <a:gd name="connsiteX36" fmla="*/ 1516030 w 5812165"/>
                <a:gd name="connsiteY36" fmla="*/ 244342 h 2393402"/>
                <a:gd name="connsiteX37" fmla="*/ 1885600 w 5812165"/>
                <a:gd name="connsiteY37" fmla="*/ 266250 h 2393402"/>
                <a:gd name="connsiteX38" fmla="*/ 2558065 w 5812165"/>
                <a:gd name="connsiteY38" fmla="*/ 40507 h 2393402"/>
                <a:gd name="connsiteX39" fmla="*/ 3160045 w 5812165"/>
                <a:gd name="connsiteY39" fmla="*/ 17647 h 2393402"/>
                <a:gd name="connsiteX40" fmla="*/ 3769645 w 5812165"/>
                <a:gd name="connsiteY40" fmla="*/ 231007 h 2393402"/>
                <a:gd name="connsiteX41" fmla="*/ 3990625 w 5812165"/>
                <a:gd name="connsiteY41" fmla="*/ 291967 h 2393402"/>
                <a:gd name="connsiteX42" fmla="*/ 4301140 w 5812165"/>
                <a:gd name="connsiteY42" fmla="*/ 278632 h 2393402"/>
                <a:gd name="connsiteX43" fmla="*/ 4988845 w 5812165"/>
                <a:gd name="connsiteY43" fmla="*/ 322447 h 2393402"/>
                <a:gd name="connsiteX44" fmla="*/ 5796565 w 5812165"/>
                <a:gd name="connsiteY44" fmla="*/ 1114927 h 2393402"/>
                <a:gd name="connsiteX45" fmla="*/ 5514625 w 5812165"/>
                <a:gd name="connsiteY45" fmla="*/ 1290187 h 2393402"/>
                <a:gd name="connsiteX46" fmla="*/ 5423185 w 5812165"/>
                <a:gd name="connsiteY46" fmla="*/ 855847 h 2393402"/>
                <a:gd name="connsiteX47" fmla="*/ 4897405 w 5812165"/>
                <a:gd name="connsiteY47" fmla="*/ 612007 h 2393402"/>
                <a:gd name="connsiteX48" fmla="*/ 4295425 w 5812165"/>
                <a:gd name="connsiteY48" fmla="*/ 680587 h 2393402"/>
                <a:gd name="connsiteX49" fmla="*/ 4333240 w 5812165"/>
                <a:gd name="connsiteY49" fmla="*/ 708914 h 2393402"/>
                <a:gd name="connsiteX0" fmla="*/ 2003710 w 5817892"/>
                <a:gd name="connsiteY0" fmla="*/ 1355909 h 2393402"/>
                <a:gd name="connsiteX1" fmla="*/ 1948465 w 5817892"/>
                <a:gd name="connsiteY1" fmla="*/ 993007 h 2393402"/>
                <a:gd name="connsiteX2" fmla="*/ 1750345 w 5817892"/>
                <a:gd name="connsiteY2" fmla="*/ 1084447 h 2393402"/>
                <a:gd name="connsiteX3" fmla="*/ 1620805 w 5817892"/>
                <a:gd name="connsiteY3" fmla="*/ 1358767 h 2393402"/>
                <a:gd name="connsiteX4" fmla="*/ 1605565 w 5817892"/>
                <a:gd name="connsiteY4" fmla="*/ 1785487 h 2393402"/>
                <a:gd name="connsiteX5" fmla="*/ 1491265 w 5817892"/>
                <a:gd name="connsiteY5" fmla="*/ 2128387 h 2393402"/>
                <a:gd name="connsiteX6" fmla="*/ 1171225 w 5817892"/>
                <a:gd name="connsiteY6" fmla="*/ 2334127 h 2393402"/>
                <a:gd name="connsiteX7" fmla="*/ 867695 w 5817892"/>
                <a:gd name="connsiteY7" fmla="*/ 2387467 h 2393402"/>
                <a:gd name="connsiteX8" fmla="*/ 538765 w 5817892"/>
                <a:gd name="connsiteY8" fmla="*/ 2219827 h 2393402"/>
                <a:gd name="connsiteX9" fmla="*/ 538765 w 5817892"/>
                <a:gd name="connsiteY9" fmla="*/ 1808347 h 2393402"/>
                <a:gd name="connsiteX10" fmla="*/ 904525 w 5817892"/>
                <a:gd name="connsiteY10" fmla="*/ 1518787 h 2393402"/>
                <a:gd name="connsiteX11" fmla="*/ 1201705 w 5817892"/>
                <a:gd name="connsiteY11" fmla="*/ 1450207 h 2393402"/>
                <a:gd name="connsiteX12" fmla="*/ 1460785 w 5817892"/>
                <a:gd name="connsiteY12" fmla="*/ 1313047 h 2393402"/>
                <a:gd name="connsiteX13" fmla="*/ 1719865 w 5817892"/>
                <a:gd name="connsiteY13" fmla="*/ 939667 h 2393402"/>
                <a:gd name="connsiteX14" fmla="*/ 1796065 w 5817892"/>
                <a:gd name="connsiteY14" fmla="*/ 825367 h 2393402"/>
                <a:gd name="connsiteX15" fmla="*/ 1498885 w 5817892"/>
                <a:gd name="connsiteY15" fmla="*/ 672967 h 2393402"/>
                <a:gd name="connsiteX16" fmla="*/ 1018825 w 5817892"/>
                <a:gd name="connsiteY16" fmla="*/ 596767 h 2393402"/>
                <a:gd name="connsiteX17" fmla="*/ 424465 w 5817892"/>
                <a:gd name="connsiteY17" fmla="*/ 817747 h 2393402"/>
                <a:gd name="connsiteX18" fmla="*/ 310165 w 5817892"/>
                <a:gd name="connsiteY18" fmla="*/ 1290187 h 2393402"/>
                <a:gd name="connsiteX19" fmla="*/ 462565 w 5817892"/>
                <a:gd name="connsiteY19" fmla="*/ 1457827 h 2393402"/>
                <a:gd name="connsiteX20" fmla="*/ 729265 w 5817892"/>
                <a:gd name="connsiteY20" fmla="*/ 1366387 h 2393402"/>
                <a:gd name="connsiteX21" fmla="*/ 630205 w 5817892"/>
                <a:gd name="connsiteY21" fmla="*/ 1511167 h 2393402"/>
                <a:gd name="connsiteX22" fmla="*/ 835945 w 5817892"/>
                <a:gd name="connsiteY22" fmla="*/ 1503547 h 2393402"/>
                <a:gd name="connsiteX23" fmla="*/ 645445 w 5817892"/>
                <a:gd name="connsiteY23" fmla="*/ 1663567 h 2393402"/>
                <a:gd name="connsiteX24" fmla="*/ 508285 w 5817892"/>
                <a:gd name="connsiteY24" fmla="*/ 1892167 h 2393402"/>
                <a:gd name="connsiteX25" fmla="*/ 538765 w 5817892"/>
                <a:gd name="connsiteY25" fmla="*/ 2212207 h 2393402"/>
                <a:gd name="connsiteX26" fmla="*/ 592105 w 5817892"/>
                <a:gd name="connsiteY26" fmla="*/ 2349367 h 2393402"/>
                <a:gd name="connsiteX27" fmla="*/ 470185 w 5817892"/>
                <a:gd name="connsiteY27" fmla="*/ 2288407 h 2393402"/>
                <a:gd name="connsiteX28" fmla="*/ 401605 w 5817892"/>
                <a:gd name="connsiteY28" fmla="*/ 2075047 h 2393402"/>
                <a:gd name="connsiteX29" fmla="*/ 386365 w 5817892"/>
                <a:gd name="connsiteY29" fmla="*/ 2257927 h 2393402"/>
                <a:gd name="connsiteX30" fmla="*/ 321595 w 5817892"/>
                <a:gd name="connsiteY30" fmla="*/ 2028057 h 2393402"/>
                <a:gd name="connsiteX31" fmla="*/ 218725 w 5817892"/>
                <a:gd name="connsiteY31" fmla="*/ 1762627 h 2393402"/>
                <a:gd name="connsiteX32" fmla="*/ 12985 w 5817892"/>
                <a:gd name="connsiteY32" fmla="*/ 1381627 h 2393402"/>
                <a:gd name="connsiteX33" fmla="*/ 66325 w 5817892"/>
                <a:gd name="connsiteY33" fmla="*/ 832987 h 2393402"/>
                <a:gd name="connsiteX34" fmla="*/ 432085 w 5817892"/>
                <a:gd name="connsiteY34" fmla="*/ 497707 h 2393402"/>
                <a:gd name="connsiteX35" fmla="*/ 1056925 w 5817892"/>
                <a:gd name="connsiteY35" fmla="*/ 261487 h 2393402"/>
                <a:gd name="connsiteX36" fmla="*/ 1516030 w 5817892"/>
                <a:gd name="connsiteY36" fmla="*/ 244342 h 2393402"/>
                <a:gd name="connsiteX37" fmla="*/ 1885600 w 5817892"/>
                <a:gd name="connsiteY37" fmla="*/ 266250 h 2393402"/>
                <a:gd name="connsiteX38" fmla="*/ 2558065 w 5817892"/>
                <a:gd name="connsiteY38" fmla="*/ 40507 h 2393402"/>
                <a:gd name="connsiteX39" fmla="*/ 3160045 w 5817892"/>
                <a:gd name="connsiteY39" fmla="*/ 17647 h 2393402"/>
                <a:gd name="connsiteX40" fmla="*/ 3769645 w 5817892"/>
                <a:gd name="connsiteY40" fmla="*/ 231007 h 2393402"/>
                <a:gd name="connsiteX41" fmla="*/ 3990625 w 5817892"/>
                <a:gd name="connsiteY41" fmla="*/ 291967 h 2393402"/>
                <a:gd name="connsiteX42" fmla="*/ 4301140 w 5817892"/>
                <a:gd name="connsiteY42" fmla="*/ 278632 h 2393402"/>
                <a:gd name="connsiteX43" fmla="*/ 4988845 w 5817892"/>
                <a:gd name="connsiteY43" fmla="*/ 322447 h 2393402"/>
                <a:gd name="connsiteX44" fmla="*/ 5796565 w 5817892"/>
                <a:gd name="connsiteY44" fmla="*/ 1114927 h 2393402"/>
                <a:gd name="connsiteX45" fmla="*/ 5577839 w 5817892"/>
                <a:gd name="connsiteY45" fmla="*/ 1293114 h 2393402"/>
                <a:gd name="connsiteX46" fmla="*/ 5514625 w 5817892"/>
                <a:gd name="connsiteY46" fmla="*/ 1290187 h 2393402"/>
                <a:gd name="connsiteX47" fmla="*/ 5423185 w 5817892"/>
                <a:gd name="connsiteY47" fmla="*/ 855847 h 2393402"/>
                <a:gd name="connsiteX48" fmla="*/ 4897405 w 5817892"/>
                <a:gd name="connsiteY48" fmla="*/ 612007 h 2393402"/>
                <a:gd name="connsiteX49" fmla="*/ 4295425 w 5817892"/>
                <a:gd name="connsiteY49" fmla="*/ 680587 h 2393402"/>
                <a:gd name="connsiteX50" fmla="*/ 4333240 w 5817892"/>
                <a:gd name="connsiteY50" fmla="*/ 708914 h 2393402"/>
                <a:gd name="connsiteX0" fmla="*/ 2003710 w 5817892"/>
                <a:gd name="connsiteY0" fmla="*/ 1355909 h 2393402"/>
                <a:gd name="connsiteX1" fmla="*/ 1948465 w 5817892"/>
                <a:gd name="connsiteY1" fmla="*/ 993007 h 2393402"/>
                <a:gd name="connsiteX2" fmla="*/ 1750345 w 5817892"/>
                <a:gd name="connsiteY2" fmla="*/ 1084447 h 2393402"/>
                <a:gd name="connsiteX3" fmla="*/ 1620805 w 5817892"/>
                <a:gd name="connsiteY3" fmla="*/ 1358767 h 2393402"/>
                <a:gd name="connsiteX4" fmla="*/ 1605565 w 5817892"/>
                <a:gd name="connsiteY4" fmla="*/ 1785487 h 2393402"/>
                <a:gd name="connsiteX5" fmla="*/ 1491265 w 5817892"/>
                <a:gd name="connsiteY5" fmla="*/ 2128387 h 2393402"/>
                <a:gd name="connsiteX6" fmla="*/ 1171225 w 5817892"/>
                <a:gd name="connsiteY6" fmla="*/ 2334127 h 2393402"/>
                <a:gd name="connsiteX7" fmla="*/ 867695 w 5817892"/>
                <a:gd name="connsiteY7" fmla="*/ 2387467 h 2393402"/>
                <a:gd name="connsiteX8" fmla="*/ 538765 w 5817892"/>
                <a:gd name="connsiteY8" fmla="*/ 2219827 h 2393402"/>
                <a:gd name="connsiteX9" fmla="*/ 538765 w 5817892"/>
                <a:gd name="connsiteY9" fmla="*/ 1808347 h 2393402"/>
                <a:gd name="connsiteX10" fmla="*/ 904525 w 5817892"/>
                <a:gd name="connsiteY10" fmla="*/ 1518787 h 2393402"/>
                <a:gd name="connsiteX11" fmla="*/ 1201705 w 5817892"/>
                <a:gd name="connsiteY11" fmla="*/ 1450207 h 2393402"/>
                <a:gd name="connsiteX12" fmla="*/ 1460785 w 5817892"/>
                <a:gd name="connsiteY12" fmla="*/ 1313047 h 2393402"/>
                <a:gd name="connsiteX13" fmla="*/ 1719865 w 5817892"/>
                <a:gd name="connsiteY13" fmla="*/ 939667 h 2393402"/>
                <a:gd name="connsiteX14" fmla="*/ 1796065 w 5817892"/>
                <a:gd name="connsiteY14" fmla="*/ 825367 h 2393402"/>
                <a:gd name="connsiteX15" fmla="*/ 1498885 w 5817892"/>
                <a:gd name="connsiteY15" fmla="*/ 672967 h 2393402"/>
                <a:gd name="connsiteX16" fmla="*/ 1018825 w 5817892"/>
                <a:gd name="connsiteY16" fmla="*/ 596767 h 2393402"/>
                <a:gd name="connsiteX17" fmla="*/ 424465 w 5817892"/>
                <a:gd name="connsiteY17" fmla="*/ 817747 h 2393402"/>
                <a:gd name="connsiteX18" fmla="*/ 310165 w 5817892"/>
                <a:gd name="connsiteY18" fmla="*/ 1290187 h 2393402"/>
                <a:gd name="connsiteX19" fmla="*/ 462565 w 5817892"/>
                <a:gd name="connsiteY19" fmla="*/ 1457827 h 2393402"/>
                <a:gd name="connsiteX20" fmla="*/ 729265 w 5817892"/>
                <a:gd name="connsiteY20" fmla="*/ 1366387 h 2393402"/>
                <a:gd name="connsiteX21" fmla="*/ 630205 w 5817892"/>
                <a:gd name="connsiteY21" fmla="*/ 1511167 h 2393402"/>
                <a:gd name="connsiteX22" fmla="*/ 835945 w 5817892"/>
                <a:gd name="connsiteY22" fmla="*/ 1503547 h 2393402"/>
                <a:gd name="connsiteX23" fmla="*/ 645445 w 5817892"/>
                <a:gd name="connsiteY23" fmla="*/ 1663567 h 2393402"/>
                <a:gd name="connsiteX24" fmla="*/ 508285 w 5817892"/>
                <a:gd name="connsiteY24" fmla="*/ 1892167 h 2393402"/>
                <a:gd name="connsiteX25" fmla="*/ 538765 w 5817892"/>
                <a:gd name="connsiteY25" fmla="*/ 2212207 h 2393402"/>
                <a:gd name="connsiteX26" fmla="*/ 592105 w 5817892"/>
                <a:gd name="connsiteY26" fmla="*/ 2349367 h 2393402"/>
                <a:gd name="connsiteX27" fmla="*/ 470185 w 5817892"/>
                <a:gd name="connsiteY27" fmla="*/ 2288407 h 2393402"/>
                <a:gd name="connsiteX28" fmla="*/ 401605 w 5817892"/>
                <a:gd name="connsiteY28" fmla="*/ 2075047 h 2393402"/>
                <a:gd name="connsiteX29" fmla="*/ 386365 w 5817892"/>
                <a:gd name="connsiteY29" fmla="*/ 2257927 h 2393402"/>
                <a:gd name="connsiteX30" fmla="*/ 321595 w 5817892"/>
                <a:gd name="connsiteY30" fmla="*/ 2028057 h 2393402"/>
                <a:gd name="connsiteX31" fmla="*/ 218725 w 5817892"/>
                <a:gd name="connsiteY31" fmla="*/ 1762627 h 2393402"/>
                <a:gd name="connsiteX32" fmla="*/ 12985 w 5817892"/>
                <a:gd name="connsiteY32" fmla="*/ 1381627 h 2393402"/>
                <a:gd name="connsiteX33" fmla="*/ 66325 w 5817892"/>
                <a:gd name="connsiteY33" fmla="*/ 832987 h 2393402"/>
                <a:gd name="connsiteX34" fmla="*/ 432085 w 5817892"/>
                <a:gd name="connsiteY34" fmla="*/ 497707 h 2393402"/>
                <a:gd name="connsiteX35" fmla="*/ 1056925 w 5817892"/>
                <a:gd name="connsiteY35" fmla="*/ 261487 h 2393402"/>
                <a:gd name="connsiteX36" fmla="*/ 1516030 w 5817892"/>
                <a:gd name="connsiteY36" fmla="*/ 244342 h 2393402"/>
                <a:gd name="connsiteX37" fmla="*/ 1885600 w 5817892"/>
                <a:gd name="connsiteY37" fmla="*/ 266250 h 2393402"/>
                <a:gd name="connsiteX38" fmla="*/ 2558065 w 5817892"/>
                <a:gd name="connsiteY38" fmla="*/ 40507 h 2393402"/>
                <a:gd name="connsiteX39" fmla="*/ 3160045 w 5817892"/>
                <a:gd name="connsiteY39" fmla="*/ 17647 h 2393402"/>
                <a:gd name="connsiteX40" fmla="*/ 3769645 w 5817892"/>
                <a:gd name="connsiteY40" fmla="*/ 231007 h 2393402"/>
                <a:gd name="connsiteX41" fmla="*/ 3990625 w 5817892"/>
                <a:gd name="connsiteY41" fmla="*/ 291967 h 2393402"/>
                <a:gd name="connsiteX42" fmla="*/ 4301140 w 5817892"/>
                <a:gd name="connsiteY42" fmla="*/ 278632 h 2393402"/>
                <a:gd name="connsiteX43" fmla="*/ 4988845 w 5817892"/>
                <a:gd name="connsiteY43" fmla="*/ 322447 h 2393402"/>
                <a:gd name="connsiteX44" fmla="*/ 5796565 w 5817892"/>
                <a:gd name="connsiteY44" fmla="*/ 1114927 h 2393402"/>
                <a:gd name="connsiteX45" fmla="*/ 5577839 w 5817892"/>
                <a:gd name="connsiteY45" fmla="*/ 1293114 h 2393402"/>
                <a:gd name="connsiteX46" fmla="*/ 5514625 w 5817892"/>
                <a:gd name="connsiteY46" fmla="*/ 1290187 h 2393402"/>
                <a:gd name="connsiteX47" fmla="*/ 4897405 w 5817892"/>
                <a:gd name="connsiteY47" fmla="*/ 612007 h 2393402"/>
                <a:gd name="connsiteX48" fmla="*/ 4295425 w 5817892"/>
                <a:gd name="connsiteY48" fmla="*/ 680587 h 2393402"/>
                <a:gd name="connsiteX49" fmla="*/ 4333240 w 5817892"/>
                <a:gd name="connsiteY49" fmla="*/ 708914 h 2393402"/>
                <a:gd name="connsiteX0" fmla="*/ 2003710 w 5825941"/>
                <a:gd name="connsiteY0" fmla="*/ 1355909 h 2393402"/>
                <a:gd name="connsiteX1" fmla="*/ 1948465 w 5825941"/>
                <a:gd name="connsiteY1" fmla="*/ 993007 h 2393402"/>
                <a:gd name="connsiteX2" fmla="*/ 1750345 w 5825941"/>
                <a:gd name="connsiteY2" fmla="*/ 1084447 h 2393402"/>
                <a:gd name="connsiteX3" fmla="*/ 1620805 w 5825941"/>
                <a:gd name="connsiteY3" fmla="*/ 1358767 h 2393402"/>
                <a:gd name="connsiteX4" fmla="*/ 1605565 w 5825941"/>
                <a:gd name="connsiteY4" fmla="*/ 1785487 h 2393402"/>
                <a:gd name="connsiteX5" fmla="*/ 1491265 w 5825941"/>
                <a:gd name="connsiteY5" fmla="*/ 2128387 h 2393402"/>
                <a:gd name="connsiteX6" fmla="*/ 1171225 w 5825941"/>
                <a:gd name="connsiteY6" fmla="*/ 2334127 h 2393402"/>
                <a:gd name="connsiteX7" fmla="*/ 867695 w 5825941"/>
                <a:gd name="connsiteY7" fmla="*/ 2387467 h 2393402"/>
                <a:gd name="connsiteX8" fmla="*/ 538765 w 5825941"/>
                <a:gd name="connsiteY8" fmla="*/ 2219827 h 2393402"/>
                <a:gd name="connsiteX9" fmla="*/ 538765 w 5825941"/>
                <a:gd name="connsiteY9" fmla="*/ 1808347 h 2393402"/>
                <a:gd name="connsiteX10" fmla="*/ 904525 w 5825941"/>
                <a:gd name="connsiteY10" fmla="*/ 1518787 h 2393402"/>
                <a:gd name="connsiteX11" fmla="*/ 1201705 w 5825941"/>
                <a:gd name="connsiteY11" fmla="*/ 1450207 h 2393402"/>
                <a:gd name="connsiteX12" fmla="*/ 1460785 w 5825941"/>
                <a:gd name="connsiteY12" fmla="*/ 1313047 h 2393402"/>
                <a:gd name="connsiteX13" fmla="*/ 1719865 w 5825941"/>
                <a:gd name="connsiteY13" fmla="*/ 939667 h 2393402"/>
                <a:gd name="connsiteX14" fmla="*/ 1796065 w 5825941"/>
                <a:gd name="connsiteY14" fmla="*/ 825367 h 2393402"/>
                <a:gd name="connsiteX15" fmla="*/ 1498885 w 5825941"/>
                <a:gd name="connsiteY15" fmla="*/ 672967 h 2393402"/>
                <a:gd name="connsiteX16" fmla="*/ 1018825 w 5825941"/>
                <a:gd name="connsiteY16" fmla="*/ 596767 h 2393402"/>
                <a:gd name="connsiteX17" fmla="*/ 424465 w 5825941"/>
                <a:gd name="connsiteY17" fmla="*/ 817747 h 2393402"/>
                <a:gd name="connsiteX18" fmla="*/ 310165 w 5825941"/>
                <a:gd name="connsiteY18" fmla="*/ 1290187 h 2393402"/>
                <a:gd name="connsiteX19" fmla="*/ 462565 w 5825941"/>
                <a:gd name="connsiteY19" fmla="*/ 1457827 h 2393402"/>
                <a:gd name="connsiteX20" fmla="*/ 729265 w 5825941"/>
                <a:gd name="connsiteY20" fmla="*/ 1366387 h 2393402"/>
                <a:gd name="connsiteX21" fmla="*/ 630205 w 5825941"/>
                <a:gd name="connsiteY21" fmla="*/ 1511167 h 2393402"/>
                <a:gd name="connsiteX22" fmla="*/ 835945 w 5825941"/>
                <a:gd name="connsiteY22" fmla="*/ 1503547 h 2393402"/>
                <a:gd name="connsiteX23" fmla="*/ 645445 w 5825941"/>
                <a:gd name="connsiteY23" fmla="*/ 1663567 h 2393402"/>
                <a:gd name="connsiteX24" fmla="*/ 508285 w 5825941"/>
                <a:gd name="connsiteY24" fmla="*/ 1892167 h 2393402"/>
                <a:gd name="connsiteX25" fmla="*/ 538765 w 5825941"/>
                <a:gd name="connsiteY25" fmla="*/ 2212207 h 2393402"/>
                <a:gd name="connsiteX26" fmla="*/ 592105 w 5825941"/>
                <a:gd name="connsiteY26" fmla="*/ 2349367 h 2393402"/>
                <a:gd name="connsiteX27" fmla="*/ 470185 w 5825941"/>
                <a:gd name="connsiteY27" fmla="*/ 2288407 h 2393402"/>
                <a:gd name="connsiteX28" fmla="*/ 401605 w 5825941"/>
                <a:gd name="connsiteY28" fmla="*/ 2075047 h 2393402"/>
                <a:gd name="connsiteX29" fmla="*/ 386365 w 5825941"/>
                <a:gd name="connsiteY29" fmla="*/ 2257927 h 2393402"/>
                <a:gd name="connsiteX30" fmla="*/ 321595 w 5825941"/>
                <a:gd name="connsiteY30" fmla="*/ 2028057 h 2393402"/>
                <a:gd name="connsiteX31" fmla="*/ 218725 w 5825941"/>
                <a:gd name="connsiteY31" fmla="*/ 1762627 h 2393402"/>
                <a:gd name="connsiteX32" fmla="*/ 12985 w 5825941"/>
                <a:gd name="connsiteY32" fmla="*/ 1381627 h 2393402"/>
                <a:gd name="connsiteX33" fmla="*/ 66325 w 5825941"/>
                <a:gd name="connsiteY33" fmla="*/ 832987 h 2393402"/>
                <a:gd name="connsiteX34" fmla="*/ 432085 w 5825941"/>
                <a:gd name="connsiteY34" fmla="*/ 497707 h 2393402"/>
                <a:gd name="connsiteX35" fmla="*/ 1056925 w 5825941"/>
                <a:gd name="connsiteY35" fmla="*/ 261487 h 2393402"/>
                <a:gd name="connsiteX36" fmla="*/ 1516030 w 5825941"/>
                <a:gd name="connsiteY36" fmla="*/ 244342 h 2393402"/>
                <a:gd name="connsiteX37" fmla="*/ 1885600 w 5825941"/>
                <a:gd name="connsiteY37" fmla="*/ 266250 h 2393402"/>
                <a:gd name="connsiteX38" fmla="*/ 2558065 w 5825941"/>
                <a:gd name="connsiteY38" fmla="*/ 40507 h 2393402"/>
                <a:gd name="connsiteX39" fmla="*/ 3160045 w 5825941"/>
                <a:gd name="connsiteY39" fmla="*/ 17647 h 2393402"/>
                <a:gd name="connsiteX40" fmla="*/ 3769645 w 5825941"/>
                <a:gd name="connsiteY40" fmla="*/ 231007 h 2393402"/>
                <a:gd name="connsiteX41" fmla="*/ 3990625 w 5825941"/>
                <a:gd name="connsiteY41" fmla="*/ 291967 h 2393402"/>
                <a:gd name="connsiteX42" fmla="*/ 4301140 w 5825941"/>
                <a:gd name="connsiteY42" fmla="*/ 278632 h 2393402"/>
                <a:gd name="connsiteX43" fmla="*/ 4988845 w 5825941"/>
                <a:gd name="connsiteY43" fmla="*/ 322447 h 2393402"/>
                <a:gd name="connsiteX44" fmla="*/ 5796565 w 5825941"/>
                <a:gd name="connsiteY44" fmla="*/ 1114927 h 2393402"/>
                <a:gd name="connsiteX45" fmla="*/ 5577839 w 5825941"/>
                <a:gd name="connsiteY45" fmla="*/ 1293114 h 2393402"/>
                <a:gd name="connsiteX46" fmla="*/ 4897405 w 5825941"/>
                <a:gd name="connsiteY46" fmla="*/ 612007 h 2393402"/>
                <a:gd name="connsiteX47" fmla="*/ 4295425 w 5825941"/>
                <a:gd name="connsiteY47" fmla="*/ 680587 h 2393402"/>
                <a:gd name="connsiteX48" fmla="*/ 4333240 w 5825941"/>
                <a:gd name="connsiteY48" fmla="*/ 708914 h 2393402"/>
                <a:gd name="connsiteX0" fmla="*/ 2003710 w 5796862"/>
                <a:gd name="connsiteY0" fmla="*/ 1355909 h 2393402"/>
                <a:gd name="connsiteX1" fmla="*/ 1948465 w 5796862"/>
                <a:gd name="connsiteY1" fmla="*/ 993007 h 2393402"/>
                <a:gd name="connsiteX2" fmla="*/ 1750345 w 5796862"/>
                <a:gd name="connsiteY2" fmla="*/ 1084447 h 2393402"/>
                <a:gd name="connsiteX3" fmla="*/ 1620805 w 5796862"/>
                <a:gd name="connsiteY3" fmla="*/ 1358767 h 2393402"/>
                <a:gd name="connsiteX4" fmla="*/ 1605565 w 5796862"/>
                <a:gd name="connsiteY4" fmla="*/ 1785487 h 2393402"/>
                <a:gd name="connsiteX5" fmla="*/ 1491265 w 5796862"/>
                <a:gd name="connsiteY5" fmla="*/ 2128387 h 2393402"/>
                <a:gd name="connsiteX6" fmla="*/ 1171225 w 5796862"/>
                <a:gd name="connsiteY6" fmla="*/ 2334127 h 2393402"/>
                <a:gd name="connsiteX7" fmla="*/ 867695 w 5796862"/>
                <a:gd name="connsiteY7" fmla="*/ 2387467 h 2393402"/>
                <a:gd name="connsiteX8" fmla="*/ 538765 w 5796862"/>
                <a:gd name="connsiteY8" fmla="*/ 2219827 h 2393402"/>
                <a:gd name="connsiteX9" fmla="*/ 538765 w 5796862"/>
                <a:gd name="connsiteY9" fmla="*/ 1808347 h 2393402"/>
                <a:gd name="connsiteX10" fmla="*/ 904525 w 5796862"/>
                <a:gd name="connsiteY10" fmla="*/ 1518787 h 2393402"/>
                <a:gd name="connsiteX11" fmla="*/ 1201705 w 5796862"/>
                <a:gd name="connsiteY11" fmla="*/ 1450207 h 2393402"/>
                <a:gd name="connsiteX12" fmla="*/ 1460785 w 5796862"/>
                <a:gd name="connsiteY12" fmla="*/ 1313047 h 2393402"/>
                <a:gd name="connsiteX13" fmla="*/ 1719865 w 5796862"/>
                <a:gd name="connsiteY13" fmla="*/ 939667 h 2393402"/>
                <a:gd name="connsiteX14" fmla="*/ 1796065 w 5796862"/>
                <a:gd name="connsiteY14" fmla="*/ 825367 h 2393402"/>
                <a:gd name="connsiteX15" fmla="*/ 1498885 w 5796862"/>
                <a:gd name="connsiteY15" fmla="*/ 672967 h 2393402"/>
                <a:gd name="connsiteX16" fmla="*/ 1018825 w 5796862"/>
                <a:gd name="connsiteY16" fmla="*/ 596767 h 2393402"/>
                <a:gd name="connsiteX17" fmla="*/ 424465 w 5796862"/>
                <a:gd name="connsiteY17" fmla="*/ 817747 h 2393402"/>
                <a:gd name="connsiteX18" fmla="*/ 310165 w 5796862"/>
                <a:gd name="connsiteY18" fmla="*/ 1290187 h 2393402"/>
                <a:gd name="connsiteX19" fmla="*/ 462565 w 5796862"/>
                <a:gd name="connsiteY19" fmla="*/ 1457827 h 2393402"/>
                <a:gd name="connsiteX20" fmla="*/ 729265 w 5796862"/>
                <a:gd name="connsiteY20" fmla="*/ 1366387 h 2393402"/>
                <a:gd name="connsiteX21" fmla="*/ 630205 w 5796862"/>
                <a:gd name="connsiteY21" fmla="*/ 1511167 h 2393402"/>
                <a:gd name="connsiteX22" fmla="*/ 835945 w 5796862"/>
                <a:gd name="connsiteY22" fmla="*/ 1503547 h 2393402"/>
                <a:gd name="connsiteX23" fmla="*/ 645445 w 5796862"/>
                <a:gd name="connsiteY23" fmla="*/ 1663567 h 2393402"/>
                <a:gd name="connsiteX24" fmla="*/ 508285 w 5796862"/>
                <a:gd name="connsiteY24" fmla="*/ 1892167 h 2393402"/>
                <a:gd name="connsiteX25" fmla="*/ 538765 w 5796862"/>
                <a:gd name="connsiteY25" fmla="*/ 2212207 h 2393402"/>
                <a:gd name="connsiteX26" fmla="*/ 592105 w 5796862"/>
                <a:gd name="connsiteY26" fmla="*/ 2349367 h 2393402"/>
                <a:gd name="connsiteX27" fmla="*/ 470185 w 5796862"/>
                <a:gd name="connsiteY27" fmla="*/ 2288407 h 2393402"/>
                <a:gd name="connsiteX28" fmla="*/ 401605 w 5796862"/>
                <a:gd name="connsiteY28" fmla="*/ 2075047 h 2393402"/>
                <a:gd name="connsiteX29" fmla="*/ 386365 w 5796862"/>
                <a:gd name="connsiteY29" fmla="*/ 2257927 h 2393402"/>
                <a:gd name="connsiteX30" fmla="*/ 321595 w 5796862"/>
                <a:gd name="connsiteY30" fmla="*/ 2028057 h 2393402"/>
                <a:gd name="connsiteX31" fmla="*/ 218725 w 5796862"/>
                <a:gd name="connsiteY31" fmla="*/ 1762627 h 2393402"/>
                <a:gd name="connsiteX32" fmla="*/ 12985 w 5796862"/>
                <a:gd name="connsiteY32" fmla="*/ 1381627 h 2393402"/>
                <a:gd name="connsiteX33" fmla="*/ 66325 w 5796862"/>
                <a:gd name="connsiteY33" fmla="*/ 832987 h 2393402"/>
                <a:gd name="connsiteX34" fmla="*/ 432085 w 5796862"/>
                <a:gd name="connsiteY34" fmla="*/ 497707 h 2393402"/>
                <a:gd name="connsiteX35" fmla="*/ 1056925 w 5796862"/>
                <a:gd name="connsiteY35" fmla="*/ 261487 h 2393402"/>
                <a:gd name="connsiteX36" fmla="*/ 1516030 w 5796862"/>
                <a:gd name="connsiteY36" fmla="*/ 244342 h 2393402"/>
                <a:gd name="connsiteX37" fmla="*/ 1885600 w 5796862"/>
                <a:gd name="connsiteY37" fmla="*/ 266250 h 2393402"/>
                <a:gd name="connsiteX38" fmla="*/ 2558065 w 5796862"/>
                <a:gd name="connsiteY38" fmla="*/ 40507 h 2393402"/>
                <a:gd name="connsiteX39" fmla="*/ 3160045 w 5796862"/>
                <a:gd name="connsiteY39" fmla="*/ 17647 h 2393402"/>
                <a:gd name="connsiteX40" fmla="*/ 3769645 w 5796862"/>
                <a:gd name="connsiteY40" fmla="*/ 231007 h 2393402"/>
                <a:gd name="connsiteX41" fmla="*/ 3990625 w 5796862"/>
                <a:gd name="connsiteY41" fmla="*/ 291967 h 2393402"/>
                <a:gd name="connsiteX42" fmla="*/ 4301140 w 5796862"/>
                <a:gd name="connsiteY42" fmla="*/ 278632 h 2393402"/>
                <a:gd name="connsiteX43" fmla="*/ 4988845 w 5796862"/>
                <a:gd name="connsiteY43" fmla="*/ 322447 h 2393402"/>
                <a:gd name="connsiteX44" fmla="*/ 5796565 w 5796862"/>
                <a:gd name="connsiteY44" fmla="*/ 1114927 h 2393402"/>
                <a:gd name="connsiteX45" fmla="*/ 4897405 w 5796862"/>
                <a:gd name="connsiteY45" fmla="*/ 612007 h 2393402"/>
                <a:gd name="connsiteX46" fmla="*/ 4295425 w 5796862"/>
                <a:gd name="connsiteY46" fmla="*/ 680587 h 2393402"/>
                <a:gd name="connsiteX47" fmla="*/ 4333240 w 5796862"/>
                <a:gd name="connsiteY47" fmla="*/ 708914 h 2393402"/>
                <a:gd name="connsiteX0" fmla="*/ 2003710 w 5035013"/>
                <a:gd name="connsiteY0" fmla="*/ 1355909 h 2393402"/>
                <a:gd name="connsiteX1" fmla="*/ 1948465 w 5035013"/>
                <a:gd name="connsiteY1" fmla="*/ 993007 h 2393402"/>
                <a:gd name="connsiteX2" fmla="*/ 1750345 w 5035013"/>
                <a:gd name="connsiteY2" fmla="*/ 1084447 h 2393402"/>
                <a:gd name="connsiteX3" fmla="*/ 1620805 w 5035013"/>
                <a:gd name="connsiteY3" fmla="*/ 1358767 h 2393402"/>
                <a:gd name="connsiteX4" fmla="*/ 1605565 w 5035013"/>
                <a:gd name="connsiteY4" fmla="*/ 1785487 h 2393402"/>
                <a:gd name="connsiteX5" fmla="*/ 1491265 w 5035013"/>
                <a:gd name="connsiteY5" fmla="*/ 2128387 h 2393402"/>
                <a:gd name="connsiteX6" fmla="*/ 1171225 w 5035013"/>
                <a:gd name="connsiteY6" fmla="*/ 2334127 h 2393402"/>
                <a:gd name="connsiteX7" fmla="*/ 867695 w 5035013"/>
                <a:gd name="connsiteY7" fmla="*/ 2387467 h 2393402"/>
                <a:gd name="connsiteX8" fmla="*/ 538765 w 5035013"/>
                <a:gd name="connsiteY8" fmla="*/ 2219827 h 2393402"/>
                <a:gd name="connsiteX9" fmla="*/ 538765 w 5035013"/>
                <a:gd name="connsiteY9" fmla="*/ 1808347 h 2393402"/>
                <a:gd name="connsiteX10" fmla="*/ 904525 w 5035013"/>
                <a:gd name="connsiteY10" fmla="*/ 1518787 h 2393402"/>
                <a:gd name="connsiteX11" fmla="*/ 1201705 w 5035013"/>
                <a:gd name="connsiteY11" fmla="*/ 1450207 h 2393402"/>
                <a:gd name="connsiteX12" fmla="*/ 1460785 w 5035013"/>
                <a:gd name="connsiteY12" fmla="*/ 1313047 h 2393402"/>
                <a:gd name="connsiteX13" fmla="*/ 1719865 w 5035013"/>
                <a:gd name="connsiteY13" fmla="*/ 939667 h 2393402"/>
                <a:gd name="connsiteX14" fmla="*/ 1796065 w 5035013"/>
                <a:gd name="connsiteY14" fmla="*/ 825367 h 2393402"/>
                <a:gd name="connsiteX15" fmla="*/ 1498885 w 5035013"/>
                <a:gd name="connsiteY15" fmla="*/ 672967 h 2393402"/>
                <a:gd name="connsiteX16" fmla="*/ 1018825 w 5035013"/>
                <a:gd name="connsiteY16" fmla="*/ 596767 h 2393402"/>
                <a:gd name="connsiteX17" fmla="*/ 424465 w 5035013"/>
                <a:gd name="connsiteY17" fmla="*/ 817747 h 2393402"/>
                <a:gd name="connsiteX18" fmla="*/ 310165 w 5035013"/>
                <a:gd name="connsiteY18" fmla="*/ 1290187 h 2393402"/>
                <a:gd name="connsiteX19" fmla="*/ 462565 w 5035013"/>
                <a:gd name="connsiteY19" fmla="*/ 1457827 h 2393402"/>
                <a:gd name="connsiteX20" fmla="*/ 729265 w 5035013"/>
                <a:gd name="connsiteY20" fmla="*/ 1366387 h 2393402"/>
                <a:gd name="connsiteX21" fmla="*/ 630205 w 5035013"/>
                <a:gd name="connsiteY21" fmla="*/ 1511167 h 2393402"/>
                <a:gd name="connsiteX22" fmla="*/ 835945 w 5035013"/>
                <a:gd name="connsiteY22" fmla="*/ 1503547 h 2393402"/>
                <a:gd name="connsiteX23" fmla="*/ 645445 w 5035013"/>
                <a:gd name="connsiteY23" fmla="*/ 1663567 h 2393402"/>
                <a:gd name="connsiteX24" fmla="*/ 508285 w 5035013"/>
                <a:gd name="connsiteY24" fmla="*/ 1892167 h 2393402"/>
                <a:gd name="connsiteX25" fmla="*/ 538765 w 5035013"/>
                <a:gd name="connsiteY25" fmla="*/ 2212207 h 2393402"/>
                <a:gd name="connsiteX26" fmla="*/ 592105 w 5035013"/>
                <a:gd name="connsiteY26" fmla="*/ 2349367 h 2393402"/>
                <a:gd name="connsiteX27" fmla="*/ 470185 w 5035013"/>
                <a:gd name="connsiteY27" fmla="*/ 2288407 h 2393402"/>
                <a:gd name="connsiteX28" fmla="*/ 401605 w 5035013"/>
                <a:gd name="connsiteY28" fmla="*/ 2075047 h 2393402"/>
                <a:gd name="connsiteX29" fmla="*/ 386365 w 5035013"/>
                <a:gd name="connsiteY29" fmla="*/ 2257927 h 2393402"/>
                <a:gd name="connsiteX30" fmla="*/ 321595 w 5035013"/>
                <a:gd name="connsiteY30" fmla="*/ 2028057 h 2393402"/>
                <a:gd name="connsiteX31" fmla="*/ 218725 w 5035013"/>
                <a:gd name="connsiteY31" fmla="*/ 1762627 h 2393402"/>
                <a:gd name="connsiteX32" fmla="*/ 12985 w 5035013"/>
                <a:gd name="connsiteY32" fmla="*/ 1381627 h 2393402"/>
                <a:gd name="connsiteX33" fmla="*/ 66325 w 5035013"/>
                <a:gd name="connsiteY33" fmla="*/ 832987 h 2393402"/>
                <a:gd name="connsiteX34" fmla="*/ 432085 w 5035013"/>
                <a:gd name="connsiteY34" fmla="*/ 497707 h 2393402"/>
                <a:gd name="connsiteX35" fmla="*/ 1056925 w 5035013"/>
                <a:gd name="connsiteY35" fmla="*/ 261487 h 2393402"/>
                <a:gd name="connsiteX36" fmla="*/ 1516030 w 5035013"/>
                <a:gd name="connsiteY36" fmla="*/ 244342 h 2393402"/>
                <a:gd name="connsiteX37" fmla="*/ 1885600 w 5035013"/>
                <a:gd name="connsiteY37" fmla="*/ 266250 h 2393402"/>
                <a:gd name="connsiteX38" fmla="*/ 2558065 w 5035013"/>
                <a:gd name="connsiteY38" fmla="*/ 40507 h 2393402"/>
                <a:gd name="connsiteX39" fmla="*/ 3160045 w 5035013"/>
                <a:gd name="connsiteY39" fmla="*/ 17647 h 2393402"/>
                <a:gd name="connsiteX40" fmla="*/ 3769645 w 5035013"/>
                <a:gd name="connsiteY40" fmla="*/ 231007 h 2393402"/>
                <a:gd name="connsiteX41" fmla="*/ 3990625 w 5035013"/>
                <a:gd name="connsiteY41" fmla="*/ 291967 h 2393402"/>
                <a:gd name="connsiteX42" fmla="*/ 4301140 w 5035013"/>
                <a:gd name="connsiteY42" fmla="*/ 278632 h 2393402"/>
                <a:gd name="connsiteX43" fmla="*/ 4988845 w 5035013"/>
                <a:gd name="connsiteY43" fmla="*/ 322447 h 2393402"/>
                <a:gd name="connsiteX44" fmla="*/ 4897405 w 5035013"/>
                <a:gd name="connsiteY44" fmla="*/ 612007 h 2393402"/>
                <a:gd name="connsiteX45" fmla="*/ 4295425 w 5035013"/>
                <a:gd name="connsiteY45" fmla="*/ 680587 h 2393402"/>
                <a:gd name="connsiteX46" fmla="*/ 4333240 w 5035013"/>
                <a:gd name="connsiteY46" fmla="*/ 708914 h 2393402"/>
                <a:gd name="connsiteX0" fmla="*/ 2003710 w 4988846"/>
                <a:gd name="connsiteY0" fmla="*/ 1355909 h 2393402"/>
                <a:gd name="connsiteX1" fmla="*/ 1948465 w 4988846"/>
                <a:gd name="connsiteY1" fmla="*/ 993007 h 2393402"/>
                <a:gd name="connsiteX2" fmla="*/ 1750345 w 4988846"/>
                <a:gd name="connsiteY2" fmla="*/ 1084447 h 2393402"/>
                <a:gd name="connsiteX3" fmla="*/ 1620805 w 4988846"/>
                <a:gd name="connsiteY3" fmla="*/ 1358767 h 2393402"/>
                <a:gd name="connsiteX4" fmla="*/ 1605565 w 4988846"/>
                <a:gd name="connsiteY4" fmla="*/ 1785487 h 2393402"/>
                <a:gd name="connsiteX5" fmla="*/ 1491265 w 4988846"/>
                <a:gd name="connsiteY5" fmla="*/ 2128387 h 2393402"/>
                <a:gd name="connsiteX6" fmla="*/ 1171225 w 4988846"/>
                <a:gd name="connsiteY6" fmla="*/ 2334127 h 2393402"/>
                <a:gd name="connsiteX7" fmla="*/ 867695 w 4988846"/>
                <a:gd name="connsiteY7" fmla="*/ 2387467 h 2393402"/>
                <a:gd name="connsiteX8" fmla="*/ 538765 w 4988846"/>
                <a:gd name="connsiteY8" fmla="*/ 2219827 h 2393402"/>
                <a:gd name="connsiteX9" fmla="*/ 538765 w 4988846"/>
                <a:gd name="connsiteY9" fmla="*/ 1808347 h 2393402"/>
                <a:gd name="connsiteX10" fmla="*/ 904525 w 4988846"/>
                <a:gd name="connsiteY10" fmla="*/ 1518787 h 2393402"/>
                <a:gd name="connsiteX11" fmla="*/ 1201705 w 4988846"/>
                <a:gd name="connsiteY11" fmla="*/ 1450207 h 2393402"/>
                <a:gd name="connsiteX12" fmla="*/ 1460785 w 4988846"/>
                <a:gd name="connsiteY12" fmla="*/ 1313047 h 2393402"/>
                <a:gd name="connsiteX13" fmla="*/ 1719865 w 4988846"/>
                <a:gd name="connsiteY13" fmla="*/ 939667 h 2393402"/>
                <a:gd name="connsiteX14" fmla="*/ 1796065 w 4988846"/>
                <a:gd name="connsiteY14" fmla="*/ 825367 h 2393402"/>
                <a:gd name="connsiteX15" fmla="*/ 1498885 w 4988846"/>
                <a:gd name="connsiteY15" fmla="*/ 672967 h 2393402"/>
                <a:gd name="connsiteX16" fmla="*/ 1018825 w 4988846"/>
                <a:gd name="connsiteY16" fmla="*/ 596767 h 2393402"/>
                <a:gd name="connsiteX17" fmla="*/ 424465 w 4988846"/>
                <a:gd name="connsiteY17" fmla="*/ 817747 h 2393402"/>
                <a:gd name="connsiteX18" fmla="*/ 310165 w 4988846"/>
                <a:gd name="connsiteY18" fmla="*/ 1290187 h 2393402"/>
                <a:gd name="connsiteX19" fmla="*/ 462565 w 4988846"/>
                <a:gd name="connsiteY19" fmla="*/ 1457827 h 2393402"/>
                <a:gd name="connsiteX20" fmla="*/ 729265 w 4988846"/>
                <a:gd name="connsiteY20" fmla="*/ 1366387 h 2393402"/>
                <a:gd name="connsiteX21" fmla="*/ 630205 w 4988846"/>
                <a:gd name="connsiteY21" fmla="*/ 1511167 h 2393402"/>
                <a:gd name="connsiteX22" fmla="*/ 835945 w 4988846"/>
                <a:gd name="connsiteY22" fmla="*/ 1503547 h 2393402"/>
                <a:gd name="connsiteX23" fmla="*/ 645445 w 4988846"/>
                <a:gd name="connsiteY23" fmla="*/ 1663567 h 2393402"/>
                <a:gd name="connsiteX24" fmla="*/ 508285 w 4988846"/>
                <a:gd name="connsiteY24" fmla="*/ 1892167 h 2393402"/>
                <a:gd name="connsiteX25" fmla="*/ 538765 w 4988846"/>
                <a:gd name="connsiteY25" fmla="*/ 2212207 h 2393402"/>
                <a:gd name="connsiteX26" fmla="*/ 592105 w 4988846"/>
                <a:gd name="connsiteY26" fmla="*/ 2349367 h 2393402"/>
                <a:gd name="connsiteX27" fmla="*/ 470185 w 4988846"/>
                <a:gd name="connsiteY27" fmla="*/ 2288407 h 2393402"/>
                <a:gd name="connsiteX28" fmla="*/ 401605 w 4988846"/>
                <a:gd name="connsiteY28" fmla="*/ 2075047 h 2393402"/>
                <a:gd name="connsiteX29" fmla="*/ 386365 w 4988846"/>
                <a:gd name="connsiteY29" fmla="*/ 2257927 h 2393402"/>
                <a:gd name="connsiteX30" fmla="*/ 321595 w 4988846"/>
                <a:gd name="connsiteY30" fmla="*/ 2028057 h 2393402"/>
                <a:gd name="connsiteX31" fmla="*/ 218725 w 4988846"/>
                <a:gd name="connsiteY31" fmla="*/ 1762627 h 2393402"/>
                <a:gd name="connsiteX32" fmla="*/ 12985 w 4988846"/>
                <a:gd name="connsiteY32" fmla="*/ 1381627 h 2393402"/>
                <a:gd name="connsiteX33" fmla="*/ 66325 w 4988846"/>
                <a:gd name="connsiteY33" fmla="*/ 832987 h 2393402"/>
                <a:gd name="connsiteX34" fmla="*/ 432085 w 4988846"/>
                <a:gd name="connsiteY34" fmla="*/ 497707 h 2393402"/>
                <a:gd name="connsiteX35" fmla="*/ 1056925 w 4988846"/>
                <a:gd name="connsiteY35" fmla="*/ 261487 h 2393402"/>
                <a:gd name="connsiteX36" fmla="*/ 1516030 w 4988846"/>
                <a:gd name="connsiteY36" fmla="*/ 244342 h 2393402"/>
                <a:gd name="connsiteX37" fmla="*/ 1885600 w 4988846"/>
                <a:gd name="connsiteY37" fmla="*/ 266250 h 2393402"/>
                <a:gd name="connsiteX38" fmla="*/ 2558065 w 4988846"/>
                <a:gd name="connsiteY38" fmla="*/ 40507 h 2393402"/>
                <a:gd name="connsiteX39" fmla="*/ 3160045 w 4988846"/>
                <a:gd name="connsiteY39" fmla="*/ 17647 h 2393402"/>
                <a:gd name="connsiteX40" fmla="*/ 3769645 w 4988846"/>
                <a:gd name="connsiteY40" fmla="*/ 231007 h 2393402"/>
                <a:gd name="connsiteX41" fmla="*/ 3990625 w 4988846"/>
                <a:gd name="connsiteY41" fmla="*/ 291967 h 2393402"/>
                <a:gd name="connsiteX42" fmla="*/ 4301140 w 4988846"/>
                <a:gd name="connsiteY42" fmla="*/ 278632 h 2393402"/>
                <a:gd name="connsiteX43" fmla="*/ 4988845 w 4988846"/>
                <a:gd name="connsiteY43" fmla="*/ 322447 h 2393402"/>
                <a:gd name="connsiteX44" fmla="*/ 4295425 w 4988846"/>
                <a:gd name="connsiteY44" fmla="*/ 680587 h 2393402"/>
                <a:gd name="connsiteX45" fmla="*/ 4333240 w 4988846"/>
                <a:gd name="connsiteY45" fmla="*/ 708914 h 2393402"/>
                <a:gd name="connsiteX0" fmla="*/ 2003710 w 4988846"/>
                <a:gd name="connsiteY0" fmla="*/ 1355909 h 2393402"/>
                <a:gd name="connsiteX1" fmla="*/ 1948465 w 4988846"/>
                <a:gd name="connsiteY1" fmla="*/ 993007 h 2393402"/>
                <a:gd name="connsiteX2" fmla="*/ 1750345 w 4988846"/>
                <a:gd name="connsiteY2" fmla="*/ 1084447 h 2393402"/>
                <a:gd name="connsiteX3" fmla="*/ 1620805 w 4988846"/>
                <a:gd name="connsiteY3" fmla="*/ 1358767 h 2393402"/>
                <a:gd name="connsiteX4" fmla="*/ 1605565 w 4988846"/>
                <a:gd name="connsiteY4" fmla="*/ 1785487 h 2393402"/>
                <a:gd name="connsiteX5" fmla="*/ 1491265 w 4988846"/>
                <a:gd name="connsiteY5" fmla="*/ 2128387 h 2393402"/>
                <a:gd name="connsiteX6" fmla="*/ 1171225 w 4988846"/>
                <a:gd name="connsiteY6" fmla="*/ 2334127 h 2393402"/>
                <a:gd name="connsiteX7" fmla="*/ 867695 w 4988846"/>
                <a:gd name="connsiteY7" fmla="*/ 2387467 h 2393402"/>
                <a:gd name="connsiteX8" fmla="*/ 538765 w 4988846"/>
                <a:gd name="connsiteY8" fmla="*/ 2219827 h 2393402"/>
                <a:gd name="connsiteX9" fmla="*/ 538765 w 4988846"/>
                <a:gd name="connsiteY9" fmla="*/ 1808347 h 2393402"/>
                <a:gd name="connsiteX10" fmla="*/ 904525 w 4988846"/>
                <a:gd name="connsiteY10" fmla="*/ 1518787 h 2393402"/>
                <a:gd name="connsiteX11" fmla="*/ 1201705 w 4988846"/>
                <a:gd name="connsiteY11" fmla="*/ 1450207 h 2393402"/>
                <a:gd name="connsiteX12" fmla="*/ 1460785 w 4988846"/>
                <a:gd name="connsiteY12" fmla="*/ 1313047 h 2393402"/>
                <a:gd name="connsiteX13" fmla="*/ 1719865 w 4988846"/>
                <a:gd name="connsiteY13" fmla="*/ 939667 h 2393402"/>
                <a:gd name="connsiteX14" fmla="*/ 1796065 w 4988846"/>
                <a:gd name="connsiteY14" fmla="*/ 825367 h 2393402"/>
                <a:gd name="connsiteX15" fmla="*/ 1498885 w 4988846"/>
                <a:gd name="connsiteY15" fmla="*/ 672967 h 2393402"/>
                <a:gd name="connsiteX16" fmla="*/ 1018825 w 4988846"/>
                <a:gd name="connsiteY16" fmla="*/ 596767 h 2393402"/>
                <a:gd name="connsiteX17" fmla="*/ 424465 w 4988846"/>
                <a:gd name="connsiteY17" fmla="*/ 817747 h 2393402"/>
                <a:gd name="connsiteX18" fmla="*/ 310165 w 4988846"/>
                <a:gd name="connsiteY18" fmla="*/ 1290187 h 2393402"/>
                <a:gd name="connsiteX19" fmla="*/ 462565 w 4988846"/>
                <a:gd name="connsiteY19" fmla="*/ 1457827 h 2393402"/>
                <a:gd name="connsiteX20" fmla="*/ 729265 w 4988846"/>
                <a:gd name="connsiteY20" fmla="*/ 1366387 h 2393402"/>
                <a:gd name="connsiteX21" fmla="*/ 630205 w 4988846"/>
                <a:gd name="connsiteY21" fmla="*/ 1511167 h 2393402"/>
                <a:gd name="connsiteX22" fmla="*/ 835945 w 4988846"/>
                <a:gd name="connsiteY22" fmla="*/ 1503547 h 2393402"/>
                <a:gd name="connsiteX23" fmla="*/ 645445 w 4988846"/>
                <a:gd name="connsiteY23" fmla="*/ 1663567 h 2393402"/>
                <a:gd name="connsiteX24" fmla="*/ 508285 w 4988846"/>
                <a:gd name="connsiteY24" fmla="*/ 1892167 h 2393402"/>
                <a:gd name="connsiteX25" fmla="*/ 538765 w 4988846"/>
                <a:gd name="connsiteY25" fmla="*/ 2212207 h 2393402"/>
                <a:gd name="connsiteX26" fmla="*/ 592105 w 4988846"/>
                <a:gd name="connsiteY26" fmla="*/ 2349367 h 2393402"/>
                <a:gd name="connsiteX27" fmla="*/ 470185 w 4988846"/>
                <a:gd name="connsiteY27" fmla="*/ 2288407 h 2393402"/>
                <a:gd name="connsiteX28" fmla="*/ 401605 w 4988846"/>
                <a:gd name="connsiteY28" fmla="*/ 2075047 h 2393402"/>
                <a:gd name="connsiteX29" fmla="*/ 386365 w 4988846"/>
                <a:gd name="connsiteY29" fmla="*/ 2257927 h 2393402"/>
                <a:gd name="connsiteX30" fmla="*/ 321595 w 4988846"/>
                <a:gd name="connsiteY30" fmla="*/ 2028057 h 2393402"/>
                <a:gd name="connsiteX31" fmla="*/ 218725 w 4988846"/>
                <a:gd name="connsiteY31" fmla="*/ 1762627 h 2393402"/>
                <a:gd name="connsiteX32" fmla="*/ 12985 w 4988846"/>
                <a:gd name="connsiteY32" fmla="*/ 1381627 h 2393402"/>
                <a:gd name="connsiteX33" fmla="*/ 66325 w 4988846"/>
                <a:gd name="connsiteY33" fmla="*/ 832987 h 2393402"/>
                <a:gd name="connsiteX34" fmla="*/ 432085 w 4988846"/>
                <a:gd name="connsiteY34" fmla="*/ 497707 h 2393402"/>
                <a:gd name="connsiteX35" fmla="*/ 1056925 w 4988846"/>
                <a:gd name="connsiteY35" fmla="*/ 261487 h 2393402"/>
                <a:gd name="connsiteX36" fmla="*/ 1516030 w 4988846"/>
                <a:gd name="connsiteY36" fmla="*/ 244342 h 2393402"/>
                <a:gd name="connsiteX37" fmla="*/ 1885600 w 4988846"/>
                <a:gd name="connsiteY37" fmla="*/ 266250 h 2393402"/>
                <a:gd name="connsiteX38" fmla="*/ 2558065 w 4988846"/>
                <a:gd name="connsiteY38" fmla="*/ 40507 h 2393402"/>
                <a:gd name="connsiteX39" fmla="*/ 3160045 w 4988846"/>
                <a:gd name="connsiteY39" fmla="*/ 17647 h 2393402"/>
                <a:gd name="connsiteX40" fmla="*/ 3769645 w 4988846"/>
                <a:gd name="connsiteY40" fmla="*/ 231007 h 2393402"/>
                <a:gd name="connsiteX41" fmla="*/ 3990625 w 4988846"/>
                <a:gd name="connsiteY41" fmla="*/ 291967 h 2393402"/>
                <a:gd name="connsiteX42" fmla="*/ 4301140 w 4988846"/>
                <a:gd name="connsiteY42" fmla="*/ 278632 h 2393402"/>
                <a:gd name="connsiteX43" fmla="*/ 4988845 w 4988846"/>
                <a:gd name="connsiteY43" fmla="*/ 322447 h 2393402"/>
                <a:gd name="connsiteX44" fmla="*/ 4295425 w 4988846"/>
                <a:gd name="connsiteY44" fmla="*/ 680587 h 2393402"/>
                <a:gd name="connsiteX0" fmla="*/ 2003710 w 4988846"/>
                <a:gd name="connsiteY0" fmla="*/ 1355909 h 2393402"/>
                <a:gd name="connsiteX1" fmla="*/ 1948465 w 4988846"/>
                <a:gd name="connsiteY1" fmla="*/ 993007 h 2393402"/>
                <a:gd name="connsiteX2" fmla="*/ 1750345 w 4988846"/>
                <a:gd name="connsiteY2" fmla="*/ 1084447 h 2393402"/>
                <a:gd name="connsiteX3" fmla="*/ 1620805 w 4988846"/>
                <a:gd name="connsiteY3" fmla="*/ 1358767 h 2393402"/>
                <a:gd name="connsiteX4" fmla="*/ 1605565 w 4988846"/>
                <a:gd name="connsiteY4" fmla="*/ 1785487 h 2393402"/>
                <a:gd name="connsiteX5" fmla="*/ 1491265 w 4988846"/>
                <a:gd name="connsiteY5" fmla="*/ 2128387 h 2393402"/>
                <a:gd name="connsiteX6" fmla="*/ 1171225 w 4988846"/>
                <a:gd name="connsiteY6" fmla="*/ 2334127 h 2393402"/>
                <a:gd name="connsiteX7" fmla="*/ 867695 w 4988846"/>
                <a:gd name="connsiteY7" fmla="*/ 2387467 h 2393402"/>
                <a:gd name="connsiteX8" fmla="*/ 538765 w 4988846"/>
                <a:gd name="connsiteY8" fmla="*/ 2219827 h 2393402"/>
                <a:gd name="connsiteX9" fmla="*/ 538765 w 4988846"/>
                <a:gd name="connsiteY9" fmla="*/ 1808347 h 2393402"/>
                <a:gd name="connsiteX10" fmla="*/ 904525 w 4988846"/>
                <a:gd name="connsiteY10" fmla="*/ 1518787 h 2393402"/>
                <a:gd name="connsiteX11" fmla="*/ 1201705 w 4988846"/>
                <a:gd name="connsiteY11" fmla="*/ 1450207 h 2393402"/>
                <a:gd name="connsiteX12" fmla="*/ 1460785 w 4988846"/>
                <a:gd name="connsiteY12" fmla="*/ 1313047 h 2393402"/>
                <a:gd name="connsiteX13" fmla="*/ 1719865 w 4988846"/>
                <a:gd name="connsiteY13" fmla="*/ 939667 h 2393402"/>
                <a:gd name="connsiteX14" fmla="*/ 1796065 w 4988846"/>
                <a:gd name="connsiteY14" fmla="*/ 825367 h 2393402"/>
                <a:gd name="connsiteX15" fmla="*/ 1498885 w 4988846"/>
                <a:gd name="connsiteY15" fmla="*/ 672967 h 2393402"/>
                <a:gd name="connsiteX16" fmla="*/ 1018825 w 4988846"/>
                <a:gd name="connsiteY16" fmla="*/ 596767 h 2393402"/>
                <a:gd name="connsiteX17" fmla="*/ 424465 w 4988846"/>
                <a:gd name="connsiteY17" fmla="*/ 817747 h 2393402"/>
                <a:gd name="connsiteX18" fmla="*/ 310165 w 4988846"/>
                <a:gd name="connsiteY18" fmla="*/ 1290187 h 2393402"/>
                <a:gd name="connsiteX19" fmla="*/ 462565 w 4988846"/>
                <a:gd name="connsiteY19" fmla="*/ 1457827 h 2393402"/>
                <a:gd name="connsiteX20" fmla="*/ 729265 w 4988846"/>
                <a:gd name="connsiteY20" fmla="*/ 1366387 h 2393402"/>
                <a:gd name="connsiteX21" fmla="*/ 630205 w 4988846"/>
                <a:gd name="connsiteY21" fmla="*/ 1511167 h 2393402"/>
                <a:gd name="connsiteX22" fmla="*/ 835945 w 4988846"/>
                <a:gd name="connsiteY22" fmla="*/ 1503547 h 2393402"/>
                <a:gd name="connsiteX23" fmla="*/ 645445 w 4988846"/>
                <a:gd name="connsiteY23" fmla="*/ 1663567 h 2393402"/>
                <a:gd name="connsiteX24" fmla="*/ 508285 w 4988846"/>
                <a:gd name="connsiteY24" fmla="*/ 1892167 h 2393402"/>
                <a:gd name="connsiteX25" fmla="*/ 538765 w 4988846"/>
                <a:gd name="connsiteY25" fmla="*/ 2212207 h 2393402"/>
                <a:gd name="connsiteX26" fmla="*/ 592105 w 4988846"/>
                <a:gd name="connsiteY26" fmla="*/ 2349367 h 2393402"/>
                <a:gd name="connsiteX27" fmla="*/ 470185 w 4988846"/>
                <a:gd name="connsiteY27" fmla="*/ 2288407 h 2393402"/>
                <a:gd name="connsiteX28" fmla="*/ 401605 w 4988846"/>
                <a:gd name="connsiteY28" fmla="*/ 2075047 h 2393402"/>
                <a:gd name="connsiteX29" fmla="*/ 386365 w 4988846"/>
                <a:gd name="connsiteY29" fmla="*/ 2257927 h 2393402"/>
                <a:gd name="connsiteX30" fmla="*/ 321595 w 4988846"/>
                <a:gd name="connsiteY30" fmla="*/ 2028057 h 2393402"/>
                <a:gd name="connsiteX31" fmla="*/ 218725 w 4988846"/>
                <a:gd name="connsiteY31" fmla="*/ 1762627 h 2393402"/>
                <a:gd name="connsiteX32" fmla="*/ 12985 w 4988846"/>
                <a:gd name="connsiteY32" fmla="*/ 1381627 h 2393402"/>
                <a:gd name="connsiteX33" fmla="*/ 66325 w 4988846"/>
                <a:gd name="connsiteY33" fmla="*/ 832987 h 2393402"/>
                <a:gd name="connsiteX34" fmla="*/ 432085 w 4988846"/>
                <a:gd name="connsiteY34" fmla="*/ 497707 h 2393402"/>
                <a:gd name="connsiteX35" fmla="*/ 1056925 w 4988846"/>
                <a:gd name="connsiteY35" fmla="*/ 261487 h 2393402"/>
                <a:gd name="connsiteX36" fmla="*/ 1516030 w 4988846"/>
                <a:gd name="connsiteY36" fmla="*/ 244342 h 2393402"/>
                <a:gd name="connsiteX37" fmla="*/ 1885600 w 4988846"/>
                <a:gd name="connsiteY37" fmla="*/ 266250 h 2393402"/>
                <a:gd name="connsiteX38" fmla="*/ 2558065 w 4988846"/>
                <a:gd name="connsiteY38" fmla="*/ 40507 h 2393402"/>
                <a:gd name="connsiteX39" fmla="*/ 3160045 w 4988846"/>
                <a:gd name="connsiteY39" fmla="*/ 17647 h 2393402"/>
                <a:gd name="connsiteX40" fmla="*/ 3769645 w 4988846"/>
                <a:gd name="connsiteY40" fmla="*/ 231007 h 2393402"/>
                <a:gd name="connsiteX41" fmla="*/ 3990625 w 4988846"/>
                <a:gd name="connsiteY41" fmla="*/ 291967 h 2393402"/>
                <a:gd name="connsiteX42" fmla="*/ 4301140 w 4988846"/>
                <a:gd name="connsiteY42" fmla="*/ 278632 h 2393402"/>
                <a:gd name="connsiteX43" fmla="*/ 4988845 w 4988846"/>
                <a:gd name="connsiteY43" fmla="*/ 322447 h 2393402"/>
                <a:gd name="connsiteX0" fmla="*/ 2003710 w 4301140"/>
                <a:gd name="connsiteY0" fmla="*/ 1355909 h 2393402"/>
                <a:gd name="connsiteX1" fmla="*/ 1948465 w 4301140"/>
                <a:gd name="connsiteY1" fmla="*/ 993007 h 2393402"/>
                <a:gd name="connsiteX2" fmla="*/ 1750345 w 4301140"/>
                <a:gd name="connsiteY2" fmla="*/ 1084447 h 2393402"/>
                <a:gd name="connsiteX3" fmla="*/ 1620805 w 4301140"/>
                <a:gd name="connsiteY3" fmla="*/ 1358767 h 2393402"/>
                <a:gd name="connsiteX4" fmla="*/ 1605565 w 4301140"/>
                <a:gd name="connsiteY4" fmla="*/ 1785487 h 2393402"/>
                <a:gd name="connsiteX5" fmla="*/ 1491265 w 4301140"/>
                <a:gd name="connsiteY5" fmla="*/ 2128387 h 2393402"/>
                <a:gd name="connsiteX6" fmla="*/ 1171225 w 4301140"/>
                <a:gd name="connsiteY6" fmla="*/ 2334127 h 2393402"/>
                <a:gd name="connsiteX7" fmla="*/ 867695 w 4301140"/>
                <a:gd name="connsiteY7" fmla="*/ 2387467 h 2393402"/>
                <a:gd name="connsiteX8" fmla="*/ 538765 w 4301140"/>
                <a:gd name="connsiteY8" fmla="*/ 2219827 h 2393402"/>
                <a:gd name="connsiteX9" fmla="*/ 538765 w 4301140"/>
                <a:gd name="connsiteY9" fmla="*/ 1808347 h 2393402"/>
                <a:gd name="connsiteX10" fmla="*/ 904525 w 4301140"/>
                <a:gd name="connsiteY10" fmla="*/ 1518787 h 2393402"/>
                <a:gd name="connsiteX11" fmla="*/ 1201705 w 4301140"/>
                <a:gd name="connsiteY11" fmla="*/ 1450207 h 2393402"/>
                <a:gd name="connsiteX12" fmla="*/ 1460785 w 4301140"/>
                <a:gd name="connsiteY12" fmla="*/ 1313047 h 2393402"/>
                <a:gd name="connsiteX13" fmla="*/ 1719865 w 4301140"/>
                <a:gd name="connsiteY13" fmla="*/ 939667 h 2393402"/>
                <a:gd name="connsiteX14" fmla="*/ 1796065 w 4301140"/>
                <a:gd name="connsiteY14" fmla="*/ 825367 h 2393402"/>
                <a:gd name="connsiteX15" fmla="*/ 1498885 w 4301140"/>
                <a:gd name="connsiteY15" fmla="*/ 672967 h 2393402"/>
                <a:gd name="connsiteX16" fmla="*/ 1018825 w 4301140"/>
                <a:gd name="connsiteY16" fmla="*/ 596767 h 2393402"/>
                <a:gd name="connsiteX17" fmla="*/ 424465 w 4301140"/>
                <a:gd name="connsiteY17" fmla="*/ 817747 h 2393402"/>
                <a:gd name="connsiteX18" fmla="*/ 310165 w 4301140"/>
                <a:gd name="connsiteY18" fmla="*/ 1290187 h 2393402"/>
                <a:gd name="connsiteX19" fmla="*/ 462565 w 4301140"/>
                <a:gd name="connsiteY19" fmla="*/ 1457827 h 2393402"/>
                <a:gd name="connsiteX20" fmla="*/ 729265 w 4301140"/>
                <a:gd name="connsiteY20" fmla="*/ 1366387 h 2393402"/>
                <a:gd name="connsiteX21" fmla="*/ 630205 w 4301140"/>
                <a:gd name="connsiteY21" fmla="*/ 1511167 h 2393402"/>
                <a:gd name="connsiteX22" fmla="*/ 835945 w 4301140"/>
                <a:gd name="connsiteY22" fmla="*/ 1503547 h 2393402"/>
                <a:gd name="connsiteX23" fmla="*/ 645445 w 4301140"/>
                <a:gd name="connsiteY23" fmla="*/ 1663567 h 2393402"/>
                <a:gd name="connsiteX24" fmla="*/ 508285 w 4301140"/>
                <a:gd name="connsiteY24" fmla="*/ 1892167 h 2393402"/>
                <a:gd name="connsiteX25" fmla="*/ 538765 w 4301140"/>
                <a:gd name="connsiteY25" fmla="*/ 2212207 h 2393402"/>
                <a:gd name="connsiteX26" fmla="*/ 592105 w 4301140"/>
                <a:gd name="connsiteY26" fmla="*/ 2349367 h 2393402"/>
                <a:gd name="connsiteX27" fmla="*/ 470185 w 4301140"/>
                <a:gd name="connsiteY27" fmla="*/ 2288407 h 2393402"/>
                <a:gd name="connsiteX28" fmla="*/ 401605 w 4301140"/>
                <a:gd name="connsiteY28" fmla="*/ 2075047 h 2393402"/>
                <a:gd name="connsiteX29" fmla="*/ 386365 w 4301140"/>
                <a:gd name="connsiteY29" fmla="*/ 2257927 h 2393402"/>
                <a:gd name="connsiteX30" fmla="*/ 321595 w 4301140"/>
                <a:gd name="connsiteY30" fmla="*/ 2028057 h 2393402"/>
                <a:gd name="connsiteX31" fmla="*/ 218725 w 4301140"/>
                <a:gd name="connsiteY31" fmla="*/ 1762627 h 2393402"/>
                <a:gd name="connsiteX32" fmla="*/ 12985 w 4301140"/>
                <a:gd name="connsiteY32" fmla="*/ 1381627 h 2393402"/>
                <a:gd name="connsiteX33" fmla="*/ 66325 w 4301140"/>
                <a:gd name="connsiteY33" fmla="*/ 832987 h 2393402"/>
                <a:gd name="connsiteX34" fmla="*/ 432085 w 4301140"/>
                <a:gd name="connsiteY34" fmla="*/ 497707 h 2393402"/>
                <a:gd name="connsiteX35" fmla="*/ 1056925 w 4301140"/>
                <a:gd name="connsiteY35" fmla="*/ 261487 h 2393402"/>
                <a:gd name="connsiteX36" fmla="*/ 1516030 w 4301140"/>
                <a:gd name="connsiteY36" fmla="*/ 244342 h 2393402"/>
                <a:gd name="connsiteX37" fmla="*/ 1885600 w 4301140"/>
                <a:gd name="connsiteY37" fmla="*/ 266250 h 2393402"/>
                <a:gd name="connsiteX38" fmla="*/ 2558065 w 4301140"/>
                <a:gd name="connsiteY38" fmla="*/ 40507 h 2393402"/>
                <a:gd name="connsiteX39" fmla="*/ 3160045 w 4301140"/>
                <a:gd name="connsiteY39" fmla="*/ 17647 h 2393402"/>
                <a:gd name="connsiteX40" fmla="*/ 3769645 w 4301140"/>
                <a:gd name="connsiteY40" fmla="*/ 231007 h 2393402"/>
                <a:gd name="connsiteX41" fmla="*/ 3990625 w 4301140"/>
                <a:gd name="connsiteY41" fmla="*/ 291967 h 2393402"/>
                <a:gd name="connsiteX42" fmla="*/ 4301140 w 4301140"/>
                <a:gd name="connsiteY42" fmla="*/ 278632 h 2393402"/>
                <a:gd name="connsiteX0" fmla="*/ 2003710 w 3990625"/>
                <a:gd name="connsiteY0" fmla="*/ 1355909 h 2393402"/>
                <a:gd name="connsiteX1" fmla="*/ 1948465 w 3990625"/>
                <a:gd name="connsiteY1" fmla="*/ 993007 h 2393402"/>
                <a:gd name="connsiteX2" fmla="*/ 1750345 w 3990625"/>
                <a:gd name="connsiteY2" fmla="*/ 1084447 h 2393402"/>
                <a:gd name="connsiteX3" fmla="*/ 1620805 w 3990625"/>
                <a:gd name="connsiteY3" fmla="*/ 1358767 h 2393402"/>
                <a:gd name="connsiteX4" fmla="*/ 1605565 w 3990625"/>
                <a:gd name="connsiteY4" fmla="*/ 1785487 h 2393402"/>
                <a:gd name="connsiteX5" fmla="*/ 1491265 w 3990625"/>
                <a:gd name="connsiteY5" fmla="*/ 2128387 h 2393402"/>
                <a:gd name="connsiteX6" fmla="*/ 1171225 w 3990625"/>
                <a:gd name="connsiteY6" fmla="*/ 2334127 h 2393402"/>
                <a:gd name="connsiteX7" fmla="*/ 867695 w 3990625"/>
                <a:gd name="connsiteY7" fmla="*/ 2387467 h 2393402"/>
                <a:gd name="connsiteX8" fmla="*/ 538765 w 3990625"/>
                <a:gd name="connsiteY8" fmla="*/ 2219827 h 2393402"/>
                <a:gd name="connsiteX9" fmla="*/ 538765 w 3990625"/>
                <a:gd name="connsiteY9" fmla="*/ 1808347 h 2393402"/>
                <a:gd name="connsiteX10" fmla="*/ 904525 w 3990625"/>
                <a:gd name="connsiteY10" fmla="*/ 1518787 h 2393402"/>
                <a:gd name="connsiteX11" fmla="*/ 1201705 w 3990625"/>
                <a:gd name="connsiteY11" fmla="*/ 1450207 h 2393402"/>
                <a:gd name="connsiteX12" fmla="*/ 1460785 w 3990625"/>
                <a:gd name="connsiteY12" fmla="*/ 1313047 h 2393402"/>
                <a:gd name="connsiteX13" fmla="*/ 1719865 w 3990625"/>
                <a:gd name="connsiteY13" fmla="*/ 939667 h 2393402"/>
                <a:gd name="connsiteX14" fmla="*/ 1796065 w 3990625"/>
                <a:gd name="connsiteY14" fmla="*/ 825367 h 2393402"/>
                <a:gd name="connsiteX15" fmla="*/ 1498885 w 3990625"/>
                <a:gd name="connsiteY15" fmla="*/ 672967 h 2393402"/>
                <a:gd name="connsiteX16" fmla="*/ 1018825 w 3990625"/>
                <a:gd name="connsiteY16" fmla="*/ 596767 h 2393402"/>
                <a:gd name="connsiteX17" fmla="*/ 424465 w 3990625"/>
                <a:gd name="connsiteY17" fmla="*/ 817747 h 2393402"/>
                <a:gd name="connsiteX18" fmla="*/ 310165 w 3990625"/>
                <a:gd name="connsiteY18" fmla="*/ 1290187 h 2393402"/>
                <a:gd name="connsiteX19" fmla="*/ 462565 w 3990625"/>
                <a:gd name="connsiteY19" fmla="*/ 1457827 h 2393402"/>
                <a:gd name="connsiteX20" fmla="*/ 729265 w 3990625"/>
                <a:gd name="connsiteY20" fmla="*/ 1366387 h 2393402"/>
                <a:gd name="connsiteX21" fmla="*/ 630205 w 3990625"/>
                <a:gd name="connsiteY21" fmla="*/ 1511167 h 2393402"/>
                <a:gd name="connsiteX22" fmla="*/ 835945 w 3990625"/>
                <a:gd name="connsiteY22" fmla="*/ 1503547 h 2393402"/>
                <a:gd name="connsiteX23" fmla="*/ 645445 w 3990625"/>
                <a:gd name="connsiteY23" fmla="*/ 1663567 h 2393402"/>
                <a:gd name="connsiteX24" fmla="*/ 508285 w 3990625"/>
                <a:gd name="connsiteY24" fmla="*/ 1892167 h 2393402"/>
                <a:gd name="connsiteX25" fmla="*/ 538765 w 3990625"/>
                <a:gd name="connsiteY25" fmla="*/ 2212207 h 2393402"/>
                <a:gd name="connsiteX26" fmla="*/ 592105 w 3990625"/>
                <a:gd name="connsiteY26" fmla="*/ 2349367 h 2393402"/>
                <a:gd name="connsiteX27" fmla="*/ 470185 w 3990625"/>
                <a:gd name="connsiteY27" fmla="*/ 2288407 h 2393402"/>
                <a:gd name="connsiteX28" fmla="*/ 401605 w 3990625"/>
                <a:gd name="connsiteY28" fmla="*/ 2075047 h 2393402"/>
                <a:gd name="connsiteX29" fmla="*/ 386365 w 3990625"/>
                <a:gd name="connsiteY29" fmla="*/ 2257927 h 2393402"/>
                <a:gd name="connsiteX30" fmla="*/ 321595 w 3990625"/>
                <a:gd name="connsiteY30" fmla="*/ 2028057 h 2393402"/>
                <a:gd name="connsiteX31" fmla="*/ 218725 w 3990625"/>
                <a:gd name="connsiteY31" fmla="*/ 1762627 h 2393402"/>
                <a:gd name="connsiteX32" fmla="*/ 12985 w 3990625"/>
                <a:gd name="connsiteY32" fmla="*/ 1381627 h 2393402"/>
                <a:gd name="connsiteX33" fmla="*/ 66325 w 3990625"/>
                <a:gd name="connsiteY33" fmla="*/ 832987 h 2393402"/>
                <a:gd name="connsiteX34" fmla="*/ 432085 w 3990625"/>
                <a:gd name="connsiteY34" fmla="*/ 497707 h 2393402"/>
                <a:gd name="connsiteX35" fmla="*/ 1056925 w 3990625"/>
                <a:gd name="connsiteY35" fmla="*/ 261487 h 2393402"/>
                <a:gd name="connsiteX36" fmla="*/ 1516030 w 3990625"/>
                <a:gd name="connsiteY36" fmla="*/ 244342 h 2393402"/>
                <a:gd name="connsiteX37" fmla="*/ 1885600 w 3990625"/>
                <a:gd name="connsiteY37" fmla="*/ 266250 h 2393402"/>
                <a:gd name="connsiteX38" fmla="*/ 2558065 w 3990625"/>
                <a:gd name="connsiteY38" fmla="*/ 40507 h 2393402"/>
                <a:gd name="connsiteX39" fmla="*/ 3160045 w 3990625"/>
                <a:gd name="connsiteY39" fmla="*/ 17647 h 2393402"/>
                <a:gd name="connsiteX40" fmla="*/ 3769645 w 3990625"/>
                <a:gd name="connsiteY40" fmla="*/ 231007 h 2393402"/>
                <a:gd name="connsiteX41" fmla="*/ 3990625 w 3990625"/>
                <a:gd name="connsiteY41" fmla="*/ 291967 h 2393402"/>
                <a:gd name="connsiteX0" fmla="*/ 2003710 w 3769645"/>
                <a:gd name="connsiteY0" fmla="*/ 1355909 h 2393402"/>
                <a:gd name="connsiteX1" fmla="*/ 1948465 w 3769645"/>
                <a:gd name="connsiteY1" fmla="*/ 993007 h 2393402"/>
                <a:gd name="connsiteX2" fmla="*/ 1750345 w 3769645"/>
                <a:gd name="connsiteY2" fmla="*/ 1084447 h 2393402"/>
                <a:gd name="connsiteX3" fmla="*/ 1620805 w 3769645"/>
                <a:gd name="connsiteY3" fmla="*/ 1358767 h 2393402"/>
                <a:gd name="connsiteX4" fmla="*/ 1605565 w 3769645"/>
                <a:gd name="connsiteY4" fmla="*/ 1785487 h 2393402"/>
                <a:gd name="connsiteX5" fmla="*/ 1491265 w 3769645"/>
                <a:gd name="connsiteY5" fmla="*/ 2128387 h 2393402"/>
                <a:gd name="connsiteX6" fmla="*/ 1171225 w 3769645"/>
                <a:gd name="connsiteY6" fmla="*/ 2334127 h 2393402"/>
                <a:gd name="connsiteX7" fmla="*/ 867695 w 3769645"/>
                <a:gd name="connsiteY7" fmla="*/ 2387467 h 2393402"/>
                <a:gd name="connsiteX8" fmla="*/ 538765 w 3769645"/>
                <a:gd name="connsiteY8" fmla="*/ 2219827 h 2393402"/>
                <a:gd name="connsiteX9" fmla="*/ 538765 w 3769645"/>
                <a:gd name="connsiteY9" fmla="*/ 1808347 h 2393402"/>
                <a:gd name="connsiteX10" fmla="*/ 904525 w 3769645"/>
                <a:gd name="connsiteY10" fmla="*/ 1518787 h 2393402"/>
                <a:gd name="connsiteX11" fmla="*/ 1201705 w 3769645"/>
                <a:gd name="connsiteY11" fmla="*/ 1450207 h 2393402"/>
                <a:gd name="connsiteX12" fmla="*/ 1460785 w 3769645"/>
                <a:gd name="connsiteY12" fmla="*/ 1313047 h 2393402"/>
                <a:gd name="connsiteX13" fmla="*/ 1719865 w 3769645"/>
                <a:gd name="connsiteY13" fmla="*/ 939667 h 2393402"/>
                <a:gd name="connsiteX14" fmla="*/ 1796065 w 3769645"/>
                <a:gd name="connsiteY14" fmla="*/ 825367 h 2393402"/>
                <a:gd name="connsiteX15" fmla="*/ 1498885 w 3769645"/>
                <a:gd name="connsiteY15" fmla="*/ 672967 h 2393402"/>
                <a:gd name="connsiteX16" fmla="*/ 1018825 w 3769645"/>
                <a:gd name="connsiteY16" fmla="*/ 596767 h 2393402"/>
                <a:gd name="connsiteX17" fmla="*/ 424465 w 3769645"/>
                <a:gd name="connsiteY17" fmla="*/ 817747 h 2393402"/>
                <a:gd name="connsiteX18" fmla="*/ 310165 w 3769645"/>
                <a:gd name="connsiteY18" fmla="*/ 1290187 h 2393402"/>
                <a:gd name="connsiteX19" fmla="*/ 462565 w 3769645"/>
                <a:gd name="connsiteY19" fmla="*/ 1457827 h 2393402"/>
                <a:gd name="connsiteX20" fmla="*/ 729265 w 3769645"/>
                <a:gd name="connsiteY20" fmla="*/ 1366387 h 2393402"/>
                <a:gd name="connsiteX21" fmla="*/ 630205 w 3769645"/>
                <a:gd name="connsiteY21" fmla="*/ 1511167 h 2393402"/>
                <a:gd name="connsiteX22" fmla="*/ 835945 w 3769645"/>
                <a:gd name="connsiteY22" fmla="*/ 1503547 h 2393402"/>
                <a:gd name="connsiteX23" fmla="*/ 645445 w 3769645"/>
                <a:gd name="connsiteY23" fmla="*/ 1663567 h 2393402"/>
                <a:gd name="connsiteX24" fmla="*/ 508285 w 3769645"/>
                <a:gd name="connsiteY24" fmla="*/ 1892167 h 2393402"/>
                <a:gd name="connsiteX25" fmla="*/ 538765 w 3769645"/>
                <a:gd name="connsiteY25" fmla="*/ 2212207 h 2393402"/>
                <a:gd name="connsiteX26" fmla="*/ 592105 w 3769645"/>
                <a:gd name="connsiteY26" fmla="*/ 2349367 h 2393402"/>
                <a:gd name="connsiteX27" fmla="*/ 470185 w 3769645"/>
                <a:gd name="connsiteY27" fmla="*/ 2288407 h 2393402"/>
                <a:gd name="connsiteX28" fmla="*/ 401605 w 3769645"/>
                <a:gd name="connsiteY28" fmla="*/ 2075047 h 2393402"/>
                <a:gd name="connsiteX29" fmla="*/ 386365 w 3769645"/>
                <a:gd name="connsiteY29" fmla="*/ 2257927 h 2393402"/>
                <a:gd name="connsiteX30" fmla="*/ 321595 w 3769645"/>
                <a:gd name="connsiteY30" fmla="*/ 2028057 h 2393402"/>
                <a:gd name="connsiteX31" fmla="*/ 218725 w 3769645"/>
                <a:gd name="connsiteY31" fmla="*/ 1762627 h 2393402"/>
                <a:gd name="connsiteX32" fmla="*/ 12985 w 3769645"/>
                <a:gd name="connsiteY32" fmla="*/ 1381627 h 2393402"/>
                <a:gd name="connsiteX33" fmla="*/ 66325 w 3769645"/>
                <a:gd name="connsiteY33" fmla="*/ 832987 h 2393402"/>
                <a:gd name="connsiteX34" fmla="*/ 432085 w 3769645"/>
                <a:gd name="connsiteY34" fmla="*/ 497707 h 2393402"/>
                <a:gd name="connsiteX35" fmla="*/ 1056925 w 3769645"/>
                <a:gd name="connsiteY35" fmla="*/ 261487 h 2393402"/>
                <a:gd name="connsiteX36" fmla="*/ 1516030 w 3769645"/>
                <a:gd name="connsiteY36" fmla="*/ 244342 h 2393402"/>
                <a:gd name="connsiteX37" fmla="*/ 1885600 w 3769645"/>
                <a:gd name="connsiteY37" fmla="*/ 266250 h 2393402"/>
                <a:gd name="connsiteX38" fmla="*/ 2558065 w 3769645"/>
                <a:gd name="connsiteY38" fmla="*/ 40507 h 2393402"/>
                <a:gd name="connsiteX39" fmla="*/ 3160045 w 3769645"/>
                <a:gd name="connsiteY39" fmla="*/ 17647 h 2393402"/>
                <a:gd name="connsiteX40" fmla="*/ 3769645 w 3769645"/>
                <a:gd name="connsiteY40" fmla="*/ 231007 h 2393402"/>
                <a:gd name="connsiteX0" fmla="*/ 2003710 w 3160045"/>
                <a:gd name="connsiteY0" fmla="*/ 1355909 h 2393402"/>
                <a:gd name="connsiteX1" fmla="*/ 1948465 w 3160045"/>
                <a:gd name="connsiteY1" fmla="*/ 993007 h 2393402"/>
                <a:gd name="connsiteX2" fmla="*/ 1750345 w 3160045"/>
                <a:gd name="connsiteY2" fmla="*/ 1084447 h 2393402"/>
                <a:gd name="connsiteX3" fmla="*/ 1620805 w 3160045"/>
                <a:gd name="connsiteY3" fmla="*/ 1358767 h 2393402"/>
                <a:gd name="connsiteX4" fmla="*/ 1605565 w 3160045"/>
                <a:gd name="connsiteY4" fmla="*/ 1785487 h 2393402"/>
                <a:gd name="connsiteX5" fmla="*/ 1491265 w 3160045"/>
                <a:gd name="connsiteY5" fmla="*/ 2128387 h 2393402"/>
                <a:gd name="connsiteX6" fmla="*/ 1171225 w 3160045"/>
                <a:gd name="connsiteY6" fmla="*/ 2334127 h 2393402"/>
                <a:gd name="connsiteX7" fmla="*/ 867695 w 3160045"/>
                <a:gd name="connsiteY7" fmla="*/ 2387467 h 2393402"/>
                <a:gd name="connsiteX8" fmla="*/ 538765 w 3160045"/>
                <a:gd name="connsiteY8" fmla="*/ 2219827 h 2393402"/>
                <a:gd name="connsiteX9" fmla="*/ 538765 w 3160045"/>
                <a:gd name="connsiteY9" fmla="*/ 1808347 h 2393402"/>
                <a:gd name="connsiteX10" fmla="*/ 904525 w 3160045"/>
                <a:gd name="connsiteY10" fmla="*/ 1518787 h 2393402"/>
                <a:gd name="connsiteX11" fmla="*/ 1201705 w 3160045"/>
                <a:gd name="connsiteY11" fmla="*/ 1450207 h 2393402"/>
                <a:gd name="connsiteX12" fmla="*/ 1460785 w 3160045"/>
                <a:gd name="connsiteY12" fmla="*/ 1313047 h 2393402"/>
                <a:gd name="connsiteX13" fmla="*/ 1719865 w 3160045"/>
                <a:gd name="connsiteY13" fmla="*/ 939667 h 2393402"/>
                <a:gd name="connsiteX14" fmla="*/ 1796065 w 3160045"/>
                <a:gd name="connsiteY14" fmla="*/ 825367 h 2393402"/>
                <a:gd name="connsiteX15" fmla="*/ 1498885 w 3160045"/>
                <a:gd name="connsiteY15" fmla="*/ 672967 h 2393402"/>
                <a:gd name="connsiteX16" fmla="*/ 1018825 w 3160045"/>
                <a:gd name="connsiteY16" fmla="*/ 596767 h 2393402"/>
                <a:gd name="connsiteX17" fmla="*/ 424465 w 3160045"/>
                <a:gd name="connsiteY17" fmla="*/ 817747 h 2393402"/>
                <a:gd name="connsiteX18" fmla="*/ 310165 w 3160045"/>
                <a:gd name="connsiteY18" fmla="*/ 1290187 h 2393402"/>
                <a:gd name="connsiteX19" fmla="*/ 462565 w 3160045"/>
                <a:gd name="connsiteY19" fmla="*/ 1457827 h 2393402"/>
                <a:gd name="connsiteX20" fmla="*/ 729265 w 3160045"/>
                <a:gd name="connsiteY20" fmla="*/ 1366387 h 2393402"/>
                <a:gd name="connsiteX21" fmla="*/ 630205 w 3160045"/>
                <a:gd name="connsiteY21" fmla="*/ 1511167 h 2393402"/>
                <a:gd name="connsiteX22" fmla="*/ 835945 w 3160045"/>
                <a:gd name="connsiteY22" fmla="*/ 1503547 h 2393402"/>
                <a:gd name="connsiteX23" fmla="*/ 645445 w 3160045"/>
                <a:gd name="connsiteY23" fmla="*/ 1663567 h 2393402"/>
                <a:gd name="connsiteX24" fmla="*/ 508285 w 3160045"/>
                <a:gd name="connsiteY24" fmla="*/ 1892167 h 2393402"/>
                <a:gd name="connsiteX25" fmla="*/ 538765 w 3160045"/>
                <a:gd name="connsiteY25" fmla="*/ 2212207 h 2393402"/>
                <a:gd name="connsiteX26" fmla="*/ 592105 w 3160045"/>
                <a:gd name="connsiteY26" fmla="*/ 2349367 h 2393402"/>
                <a:gd name="connsiteX27" fmla="*/ 470185 w 3160045"/>
                <a:gd name="connsiteY27" fmla="*/ 2288407 h 2393402"/>
                <a:gd name="connsiteX28" fmla="*/ 401605 w 3160045"/>
                <a:gd name="connsiteY28" fmla="*/ 2075047 h 2393402"/>
                <a:gd name="connsiteX29" fmla="*/ 386365 w 3160045"/>
                <a:gd name="connsiteY29" fmla="*/ 2257927 h 2393402"/>
                <a:gd name="connsiteX30" fmla="*/ 321595 w 3160045"/>
                <a:gd name="connsiteY30" fmla="*/ 2028057 h 2393402"/>
                <a:gd name="connsiteX31" fmla="*/ 218725 w 3160045"/>
                <a:gd name="connsiteY31" fmla="*/ 1762627 h 2393402"/>
                <a:gd name="connsiteX32" fmla="*/ 12985 w 3160045"/>
                <a:gd name="connsiteY32" fmla="*/ 1381627 h 2393402"/>
                <a:gd name="connsiteX33" fmla="*/ 66325 w 3160045"/>
                <a:gd name="connsiteY33" fmla="*/ 832987 h 2393402"/>
                <a:gd name="connsiteX34" fmla="*/ 432085 w 3160045"/>
                <a:gd name="connsiteY34" fmla="*/ 497707 h 2393402"/>
                <a:gd name="connsiteX35" fmla="*/ 1056925 w 3160045"/>
                <a:gd name="connsiteY35" fmla="*/ 261487 h 2393402"/>
                <a:gd name="connsiteX36" fmla="*/ 1516030 w 3160045"/>
                <a:gd name="connsiteY36" fmla="*/ 244342 h 2393402"/>
                <a:gd name="connsiteX37" fmla="*/ 1885600 w 3160045"/>
                <a:gd name="connsiteY37" fmla="*/ 266250 h 2393402"/>
                <a:gd name="connsiteX38" fmla="*/ 2558065 w 3160045"/>
                <a:gd name="connsiteY38" fmla="*/ 40507 h 2393402"/>
                <a:gd name="connsiteX39" fmla="*/ 3160045 w 3160045"/>
                <a:gd name="connsiteY39" fmla="*/ 17647 h 2393402"/>
                <a:gd name="connsiteX0" fmla="*/ 2003710 w 2558065"/>
                <a:gd name="connsiteY0" fmla="*/ 1315402 h 2352895"/>
                <a:gd name="connsiteX1" fmla="*/ 1948465 w 2558065"/>
                <a:gd name="connsiteY1" fmla="*/ 952500 h 2352895"/>
                <a:gd name="connsiteX2" fmla="*/ 1750345 w 2558065"/>
                <a:gd name="connsiteY2" fmla="*/ 1043940 h 2352895"/>
                <a:gd name="connsiteX3" fmla="*/ 1620805 w 2558065"/>
                <a:gd name="connsiteY3" fmla="*/ 1318260 h 2352895"/>
                <a:gd name="connsiteX4" fmla="*/ 1605565 w 2558065"/>
                <a:gd name="connsiteY4" fmla="*/ 1744980 h 2352895"/>
                <a:gd name="connsiteX5" fmla="*/ 1491265 w 2558065"/>
                <a:gd name="connsiteY5" fmla="*/ 2087880 h 2352895"/>
                <a:gd name="connsiteX6" fmla="*/ 1171225 w 2558065"/>
                <a:gd name="connsiteY6" fmla="*/ 2293620 h 2352895"/>
                <a:gd name="connsiteX7" fmla="*/ 867695 w 2558065"/>
                <a:gd name="connsiteY7" fmla="*/ 2346960 h 2352895"/>
                <a:gd name="connsiteX8" fmla="*/ 538765 w 2558065"/>
                <a:gd name="connsiteY8" fmla="*/ 2179320 h 2352895"/>
                <a:gd name="connsiteX9" fmla="*/ 538765 w 2558065"/>
                <a:gd name="connsiteY9" fmla="*/ 1767840 h 2352895"/>
                <a:gd name="connsiteX10" fmla="*/ 904525 w 2558065"/>
                <a:gd name="connsiteY10" fmla="*/ 1478280 h 2352895"/>
                <a:gd name="connsiteX11" fmla="*/ 1201705 w 2558065"/>
                <a:gd name="connsiteY11" fmla="*/ 1409700 h 2352895"/>
                <a:gd name="connsiteX12" fmla="*/ 1460785 w 2558065"/>
                <a:gd name="connsiteY12" fmla="*/ 1272540 h 2352895"/>
                <a:gd name="connsiteX13" fmla="*/ 1719865 w 2558065"/>
                <a:gd name="connsiteY13" fmla="*/ 899160 h 2352895"/>
                <a:gd name="connsiteX14" fmla="*/ 1796065 w 2558065"/>
                <a:gd name="connsiteY14" fmla="*/ 784860 h 2352895"/>
                <a:gd name="connsiteX15" fmla="*/ 1498885 w 2558065"/>
                <a:gd name="connsiteY15" fmla="*/ 632460 h 2352895"/>
                <a:gd name="connsiteX16" fmla="*/ 1018825 w 2558065"/>
                <a:gd name="connsiteY16" fmla="*/ 556260 h 2352895"/>
                <a:gd name="connsiteX17" fmla="*/ 424465 w 2558065"/>
                <a:gd name="connsiteY17" fmla="*/ 777240 h 2352895"/>
                <a:gd name="connsiteX18" fmla="*/ 310165 w 2558065"/>
                <a:gd name="connsiteY18" fmla="*/ 1249680 h 2352895"/>
                <a:gd name="connsiteX19" fmla="*/ 462565 w 2558065"/>
                <a:gd name="connsiteY19" fmla="*/ 1417320 h 2352895"/>
                <a:gd name="connsiteX20" fmla="*/ 729265 w 2558065"/>
                <a:gd name="connsiteY20" fmla="*/ 1325880 h 2352895"/>
                <a:gd name="connsiteX21" fmla="*/ 630205 w 2558065"/>
                <a:gd name="connsiteY21" fmla="*/ 1470660 h 2352895"/>
                <a:gd name="connsiteX22" fmla="*/ 835945 w 2558065"/>
                <a:gd name="connsiteY22" fmla="*/ 1463040 h 2352895"/>
                <a:gd name="connsiteX23" fmla="*/ 645445 w 2558065"/>
                <a:gd name="connsiteY23" fmla="*/ 1623060 h 2352895"/>
                <a:gd name="connsiteX24" fmla="*/ 508285 w 2558065"/>
                <a:gd name="connsiteY24" fmla="*/ 1851660 h 2352895"/>
                <a:gd name="connsiteX25" fmla="*/ 538765 w 2558065"/>
                <a:gd name="connsiteY25" fmla="*/ 2171700 h 2352895"/>
                <a:gd name="connsiteX26" fmla="*/ 592105 w 2558065"/>
                <a:gd name="connsiteY26" fmla="*/ 2308860 h 2352895"/>
                <a:gd name="connsiteX27" fmla="*/ 470185 w 2558065"/>
                <a:gd name="connsiteY27" fmla="*/ 2247900 h 2352895"/>
                <a:gd name="connsiteX28" fmla="*/ 401605 w 2558065"/>
                <a:gd name="connsiteY28" fmla="*/ 2034540 h 2352895"/>
                <a:gd name="connsiteX29" fmla="*/ 386365 w 2558065"/>
                <a:gd name="connsiteY29" fmla="*/ 2217420 h 2352895"/>
                <a:gd name="connsiteX30" fmla="*/ 321595 w 2558065"/>
                <a:gd name="connsiteY30" fmla="*/ 1987550 h 2352895"/>
                <a:gd name="connsiteX31" fmla="*/ 218725 w 2558065"/>
                <a:gd name="connsiteY31" fmla="*/ 1722120 h 2352895"/>
                <a:gd name="connsiteX32" fmla="*/ 12985 w 2558065"/>
                <a:gd name="connsiteY32" fmla="*/ 1341120 h 2352895"/>
                <a:gd name="connsiteX33" fmla="*/ 66325 w 2558065"/>
                <a:gd name="connsiteY33" fmla="*/ 792480 h 2352895"/>
                <a:gd name="connsiteX34" fmla="*/ 432085 w 2558065"/>
                <a:gd name="connsiteY34" fmla="*/ 457200 h 2352895"/>
                <a:gd name="connsiteX35" fmla="*/ 1056925 w 2558065"/>
                <a:gd name="connsiteY35" fmla="*/ 220980 h 2352895"/>
                <a:gd name="connsiteX36" fmla="*/ 1516030 w 2558065"/>
                <a:gd name="connsiteY36" fmla="*/ 203835 h 2352895"/>
                <a:gd name="connsiteX37" fmla="*/ 1885600 w 2558065"/>
                <a:gd name="connsiteY37" fmla="*/ 225743 h 2352895"/>
                <a:gd name="connsiteX38" fmla="*/ 2558065 w 2558065"/>
                <a:gd name="connsiteY38" fmla="*/ 0 h 2352895"/>
                <a:gd name="connsiteX0" fmla="*/ 2003710 w 2003710"/>
                <a:gd name="connsiteY0" fmla="*/ 1119233 h 2156726"/>
                <a:gd name="connsiteX1" fmla="*/ 1948465 w 2003710"/>
                <a:gd name="connsiteY1" fmla="*/ 756331 h 2156726"/>
                <a:gd name="connsiteX2" fmla="*/ 1750345 w 2003710"/>
                <a:gd name="connsiteY2" fmla="*/ 847771 h 2156726"/>
                <a:gd name="connsiteX3" fmla="*/ 1620805 w 2003710"/>
                <a:gd name="connsiteY3" fmla="*/ 1122091 h 2156726"/>
                <a:gd name="connsiteX4" fmla="*/ 1605565 w 2003710"/>
                <a:gd name="connsiteY4" fmla="*/ 1548811 h 2156726"/>
                <a:gd name="connsiteX5" fmla="*/ 1491265 w 2003710"/>
                <a:gd name="connsiteY5" fmla="*/ 1891711 h 2156726"/>
                <a:gd name="connsiteX6" fmla="*/ 1171225 w 2003710"/>
                <a:gd name="connsiteY6" fmla="*/ 2097451 h 2156726"/>
                <a:gd name="connsiteX7" fmla="*/ 867695 w 2003710"/>
                <a:gd name="connsiteY7" fmla="*/ 2150791 h 2156726"/>
                <a:gd name="connsiteX8" fmla="*/ 538765 w 2003710"/>
                <a:gd name="connsiteY8" fmla="*/ 1983151 h 2156726"/>
                <a:gd name="connsiteX9" fmla="*/ 538765 w 2003710"/>
                <a:gd name="connsiteY9" fmla="*/ 1571671 h 2156726"/>
                <a:gd name="connsiteX10" fmla="*/ 904525 w 2003710"/>
                <a:gd name="connsiteY10" fmla="*/ 1282111 h 2156726"/>
                <a:gd name="connsiteX11" fmla="*/ 1201705 w 2003710"/>
                <a:gd name="connsiteY11" fmla="*/ 1213531 h 2156726"/>
                <a:gd name="connsiteX12" fmla="*/ 1460785 w 2003710"/>
                <a:gd name="connsiteY12" fmla="*/ 1076371 h 2156726"/>
                <a:gd name="connsiteX13" fmla="*/ 1719865 w 2003710"/>
                <a:gd name="connsiteY13" fmla="*/ 702991 h 2156726"/>
                <a:gd name="connsiteX14" fmla="*/ 1796065 w 2003710"/>
                <a:gd name="connsiteY14" fmla="*/ 588691 h 2156726"/>
                <a:gd name="connsiteX15" fmla="*/ 1498885 w 2003710"/>
                <a:gd name="connsiteY15" fmla="*/ 436291 h 2156726"/>
                <a:gd name="connsiteX16" fmla="*/ 1018825 w 2003710"/>
                <a:gd name="connsiteY16" fmla="*/ 360091 h 2156726"/>
                <a:gd name="connsiteX17" fmla="*/ 424465 w 2003710"/>
                <a:gd name="connsiteY17" fmla="*/ 581071 h 2156726"/>
                <a:gd name="connsiteX18" fmla="*/ 310165 w 2003710"/>
                <a:gd name="connsiteY18" fmla="*/ 1053511 h 2156726"/>
                <a:gd name="connsiteX19" fmla="*/ 462565 w 2003710"/>
                <a:gd name="connsiteY19" fmla="*/ 1221151 h 2156726"/>
                <a:gd name="connsiteX20" fmla="*/ 729265 w 2003710"/>
                <a:gd name="connsiteY20" fmla="*/ 1129711 h 2156726"/>
                <a:gd name="connsiteX21" fmla="*/ 630205 w 2003710"/>
                <a:gd name="connsiteY21" fmla="*/ 1274491 h 2156726"/>
                <a:gd name="connsiteX22" fmla="*/ 835945 w 2003710"/>
                <a:gd name="connsiteY22" fmla="*/ 1266871 h 2156726"/>
                <a:gd name="connsiteX23" fmla="*/ 645445 w 2003710"/>
                <a:gd name="connsiteY23" fmla="*/ 1426891 h 2156726"/>
                <a:gd name="connsiteX24" fmla="*/ 508285 w 2003710"/>
                <a:gd name="connsiteY24" fmla="*/ 1655491 h 2156726"/>
                <a:gd name="connsiteX25" fmla="*/ 538765 w 2003710"/>
                <a:gd name="connsiteY25" fmla="*/ 1975531 h 2156726"/>
                <a:gd name="connsiteX26" fmla="*/ 592105 w 2003710"/>
                <a:gd name="connsiteY26" fmla="*/ 2112691 h 2156726"/>
                <a:gd name="connsiteX27" fmla="*/ 470185 w 2003710"/>
                <a:gd name="connsiteY27" fmla="*/ 2051731 h 2156726"/>
                <a:gd name="connsiteX28" fmla="*/ 401605 w 2003710"/>
                <a:gd name="connsiteY28" fmla="*/ 1838371 h 2156726"/>
                <a:gd name="connsiteX29" fmla="*/ 386365 w 2003710"/>
                <a:gd name="connsiteY29" fmla="*/ 2021251 h 2156726"/>
                <a:gd name="connsiteX30" fmla="*/ 321595 w 2003710"/>
                <a:gd name="connsiteY30" fmla="*/ 1791381 h 2156726"/>
                <a:gd name="connsiteX31" fmla="*/ 218725 w 2003710"/>
                <a:gd name="connsiteY31" fmla="*/ 1525951 h 2156726"/>
                <a:gd name="connsiteX32" fmla="*/ 12985 w 2003710"/>
                <a:gd name="connsiteY32" fmla="*/ 1144951 h 2156726"/>
                <a:gd name="connsiteX33" fmla="*/ 66325 w 2003710"/>
                <a:gd name="connsiteY33" fmla="*/ 596311 h 2156726"/>
                <a:gd name="connsiteX34" fmla="*/ 432085 w 2003710"/>
                <a:gd name="connsiteY34" fmla="*/ 261031 h 2156726"/>
                <a:gd name="connsiteX35" fmla="*/ 1056925 w 2003710"/>
                <a:gd name="connsiteY35" fmla="*/ 24811 h 2156726"/>
                <a:gd name="connsiteX36" fmla="*/ 1516030 w 2003710"/>
                <a:gd name="connsiteY36" fmla="*/ 7666 h 2156726"/>
                <a:gd name="connsiteX37" fmla="*/ 1885600 w 2003710"/>
                <a:gd name="connsiteY37" fmla="*/ 29574 h 2156726"/>
                <a:gd name="connsiteX0" fmla="*/ 2003710 w 2003710"/>
                <a:gd name="connsiteY0" fmla="*/ 1119233 h 2156726"/>
                <a:gd name="connsiteX1" fmla="*/ 1948465 w 2003710"/>
                <a:gd name="connsiteY1" fmla="*/ 756331 h 2156726"/>
                <a:gd name="connsiteX2" fmla="*/ 1750345 w 2003710"/>
                <a:gd name="connsiteY2" fmla="*/ 847771 h 2156726"/>
                <a:gd name="connsiteX3" fmla="*/ 1620805 w 2003710"/>
                <a:gd name="connsiteY3" fmla="*/ 1122091 h 2156726"/>
                <a:gd name="connsiteX4" fmla="*/ 1605565 w 2003710"/>
                <a:gd name="connsiteY4" fmla="*/ 1548811 h 2156726"/>
                <a:gd name="connsiteX5" fmla="*/ 1491265 w 2003710"/>
                <a:gd name="connsiteY5" fmla="*/ 1891711 h 2156726"/>
                <a:gd name="connsiteX6" fmla="*/ 1171225 w 2003710"/>
                <a:gd name="connsiteY6" fmla="*/ 2097451 h 2156726"/>
                <a:gd name="connsiteX7" fmla="*/ 867695 w 2003710"/>
                <a:gd name="connsiteY7" fmla="*/ 2150791 h 2156726"/>
                <a:gd name="connsiteX8" fmla="*/ 538765 w 2003710"/>
                <a:gd name="connsiteY8" fmla="*/ 1983151 h 2156726"/>
                <a:gd name="connsiteX9" fmla="*/ 538765 w 2003710"/>
                <a:gd name="connsiteY9" fmla="*/ 1571671 h 2156726"/>
                <a:gd name="connsiteX10" fmla="*/ 904525 w 2003710"/>
                <a:gd name="connsiteY10" fmla="*/ 1282111 h 2156726"/>
                <a:gd name="connsiteX11" fmla="*/ 1201705 w 2003710"/>
                <a:gd name="connsiteY11" fmla="*/ 1213531 h 2156726"/>
                <a:gd name="connsiteX12" fmla="*/ 1460785 w 2003710"/>
                <a:gd name="connsiteY12" fmla="*/ 1076371 h 2156726"/>
                <a:gd name="connsiteX13" fmla="*/ 1719865 w 2003710"/>
                <a:gd name="connsiteY13" fmla="*/ 702991 h 2156726"/>
                <a:gd name="connsiteX14" fmla="*/ 1796065 w 2003710"/>
                <a:gd name="connsiteY14" fmla="*/ 588691 h 2156726"/>
                <a:gd name="connsiteX15" fmla="*/ 1498885 w 2003710"/>
                <a:gd name="connsiteY15" fmla="*/ 436291 h 2156726"/>
                <a:gd name="connsiteX16" fmla="*/ 1018825 w 2003710"/>
                <a:gd name="connsiteY16" fmla="*/ 360091 h 2156726"/>
                <a:gd name="connsiteX17" fmla="*/ 424465 w 2003710"/>
                <a:gd name="connsiteY17" fmla="*/ 581071 h 2156726"/>
                <a:gd name="connsiteX18" fmla="*/ 310165 w 2003710"/>
                <a:gd name="connsiteY18" fmla="*/ 1053511 h 2156726"/>
                <a:gd name="connsiteX19" fmla="*/ 462565 w 2003710"/>
                <a:gd name="connsiteY19" fmla="*/ 1221151 h 2156726"/>
                <a:gd name="connsiteX20" fmla="*/ 729265 w 2003710"/>
                <a:gd name="connsiteY20" fmla="*/ 1129711 h 2156726"/>
                <a:gd name="connsiteX21" fmla="*/ 630205 w 2003710"/>
                <a:gd name="connsiteY21" fmla="*/ 1274491 h 2156726"/>
                <a:gd name="connsiteX22" fmla="*/ 835945 w 2003710"/>
                <a:gd name="connsiteY22" fmla="*/ 1266871 h 2156726"/>
                <a:gd name="connsiteX23" fmla="*/ 645445 w 2003710"/>
                <a:gd name="connsiteY23" fmla="*/ 1426891 h 2156726"/>
                <a:gd name="connsiteX24" fmla="*/ 508285 w 2003710"/>
                <a:gd name="connsiteY24" fmla="*/ 1655491 h 2156726"/>
                <a:gd name="connsiteX25" fmla="*/ 538765 w 2003710"/>
                <a:gd name="connsiteY25" fmla="*/ 1975531 h 2156726"/>
                <a:gd name="connsiteX26" fmla="*/ 592105 w 2003710"/>
                <a:gd name="connsiteY26" fmla="*/ 2112691 h 2156726"/>
                <a:gd name="connsiteX27" fmla="*/ 470185 w 2003710"/>
                <a:gd name="connsiteY27" fmla="*/ 2051731 h 2156726"/>
                <a:gd name="connsiteX28" fmla="*/ 401605 w 2003710"/>
                <a:gd name="connsiteY28" fmla="*/ 1838371 h 2156726"/>
                <a:gd name="connsiteX29" fmla="*/ 386365 w 2003710"/>
                <a:gd name="connsiteY29" fmla="*/ 2021251 h 2156726"/>
                <a:gd name="connsiteX30" fmla="*/ 321595 w 2003710"/>
                <a:gd name="connsiteY30" fmla="*/ 1791381 h 2156726"/>
                <a:gd name="connsiteX31" fmla="*/ 218725 w 2003710"/>
                <a:gd name="connsiteY31" fmla="*/ 1525951 h 2156726"/>
                <a:gd name="connsiteX32" fmla="*/ 12985 w 2003710"/>
                <a:gd name="connsiteY32" fmla="*/ 1144951 h 2156726"/>
                <a:gd name="connsiteX33" fmla="*/ 66325 w 2003710"/>
                <a:gd name="connsiteY33" fmla="*/ 596311 h 2156726"/>
                <a:gd name="connsiteX34" fmla="*/ 432085 w 2003710"/>
                <a:gd name="connsiteY34" fmla="*/ 261031 h 2156726"/>
                <a:gd name="connsiteX35" fmla="*/ 1056925 w 2003710"/>
                <a:gd name="connsiteY35" fmla="*/ 24811 h 2156726"/>
                <a:gd name="connsiteX36" fmla="*/ 1516030 w 2003710"/>
                <a:gd name="connsiteY36" fmla="*/ 7666 h 2156726"/>
                <a:gd name="connsiteX0" fmla="*/ 1948465 w 1948465"/>
                <a:gd name="connsiteY0" fmla="*/ 756331 h 2156726"/>
                <a:gd name="connsiteX1" fmla="*/ 1750345 w 1948465"/>
                <a:gd name="connsiteY1" fmla="*/ 847771 h 2156726"/>
                <a:gd name="connsiteX2" fmla="*/ 1620805 w 1948465"/>
                <a:gd name="connsiteY2" fmla="*/ 1122091 h 2156726"/>
                <a:gd name="connsiteX3" fmla="*/ 1605565 w 1948465"/>
                <a:gd name="connsiteY3" fmla="*/ 1548811 h 2156726"/>
                <a:gd name="connsiteX4" fmla="*/ 1491265 w 1948465"/>
                <a:gd name="connsiteY4" fmla="*/ 1891711 h 2156726"/>
                <a:gd name="connsiteX5" fmla="*/ 1171225 w 1948465"/>
                <a:gd name="connsiteY5" fmla="*/ 2097451 h 2156726"/>
                <a:gd name="connsiteX6" fmla="*/ 867695 w 1948465"/>
                <a:gd name="connsiteY6" fmla="*/ 2150791 h 2156726"/>
                <a:gd name="connsiteX7" fmla="*/ 538765 w 1948465"/>
                <a:gd name="connsiteY7" fmla="*/ 1983151 h 2156726"/>
                <a:gd name="connsiteX8" fmla="*/ 538765 w 1948465"/>
                <a:gd name="connsiteY8" fmla="*/ 1571671 h 2156726"/>
                <a:gd name="connsiteX9" fmla="*/ 904525 w 1948465"/>
                <a:gd name="connsiteY9" fmla="*/ 1282111 h 2156726"/>
                <a:gd name="connsiteX10" fmla="*/ 1201705 w 1948465"/>
                <a:gd name="connsiteY10" fmla="*/ 1213531 h 2156726"/>
                <a:gd name="connsiteX11" fmla="*/ 1460785 w 1948465"/>
                <a:gd name="connsiteY11" fmla="*/ 1076371 h 2156726"/>
                <a:gd name="connsiteX12" fmla="*/ 1719865 w 1948465"/>
                <a:gd name="connsiteY12" fmla="*/ 702991 h 2156726"/>
                <a:gd name="connsiteX13" fmla="*/ 1796065 w 1948465"/>
                <a:gd name="connsiteY13" fmla="*/ 588691 h 2156726"/>
                <a:gd name="connsiteX14" fmla="*/ 1498885 w 1948465"/>
                <a:gd name="connsiteY14" fmla="*/ 436291 h 2156726"/>
                <a:gd name="connsiteX15" fmla="*/ 1018825 w 1948465"/>
                <a:gd name="connsiteY15" fmla="*/ 360091 h 2156726"/>
                <a:gd name="connsiteX16" fmla="*/ 424465 w 1948465"/>
                <a:gd name="connsiteY16" fmla="*/ 581071 h 2156726"/>
                <a:gd name="connsiteX17" fmla="*/ 310165 w 1948465"/>
                <a:gd name="connsiteY17" fmla="*/ 1053511 h 2156726"/>
                <a:gd name="connsiteX18" fmla="*/ 462565 w 1948465"/>
                <a:gd name="connsiteY18" fmla="*/ 1221151 h 2156726"/>
                <a:gd name="connsiteX19" fmla="*/ 729265 w 1948465"/>
                <a:gd name="connsiteY19" fmla="*/ 1129711 h 2156726"/>
                <a:gd name="connsiteX20" fmla="*/ 630205 w 1948465"/>
                <a:gd name="connsiteY20" fmla="*/ 1274491 h 2156726"/>
                <a:gd name="connsiteX21" fmla="*/ 835945 w 1948465"/>
                <a:gd name="connsiteY21" fmla="*/ 1266871 h 2156726"/>
                <a:gd name="connsiteX22" fmla="*/ 645445 w 1948465"/>
                <a:gd name="connsiteY22" fmla="*/ 1426891 h 2156726"/>
                <a:gd name="connsiteX23" fmla="*/ 508285 w 1948465"/>
                <a:gd name="connsiteY23" fmla="*/ 1655491 h 2156726"/>
                <a:gd name="connsiteX24" fmla="*/ 538765 w 1948465"/>
                <a:gd name="connsiteY24" fmla="*/ 1975531 h 2156726"/>
                <a:gd name="connsiteX25" fmla="*/ 592105 w 1948465"/>
                <a:gd name="connsiteY25" fmla="*/ 2112691 h 2156726"/>
                <a:gd name="connsiteX26" fmla="*/ 470185 w 1948465"/>
                <a:gd name="connsiteY26" fmla="*/ 2051731 h 2156726"/>
                <a:gd name="connsiteX27" fmla="*/ 401605 w 1948465"/>
                <a:gd name="connsiteY27" fmla="*/ 1838371 h 2156726"/>
                <a:gd name="connsiteX28" fmla="*/ 386365 w 1948465"/>
                <a:gd name="connsiteY28" fmla="*/ 2021251 h 2156726"/>
                <a:gd name="connsiteX29" fmla="*/ 321595 w 1948465"/>
                <a:gd name="connsiteY29" fmla="*/ 1791381 h 2156726"/>
                <a:gd name="connsiteX30" fmla="*/ 218725 w 1948465"/>
                <a:gd name="connsiteY30" fmla="*/ 1525951 h 2156726"/>
                <a:gd name="connsiteX31" fmla="*/ 12985 w 1948465"/>
                <a:gd name="connsiteY31" fmla="*/ 1144951 h 2156726"/>
                <a:gd name="connsiteX32" fmla="*/ 66325 w 1948465"/>
                <a:gd name="connsiteY32" fmla="*/ 596311 h 2156726"/>
                <a:gd name="connsiteX33" fmla="*/ 432085 w 1948465"/>
                <a:gd name="connsiteY33" fmla="*/ 261031 h 2156726"/>
                <a:gd name="connsiteX34" fmla="*/ 1056925 w 1948465"/>
                <a:gd name="connsiteY34" fmla="*/ 24811 h 2156726"/>
                <a:gd name="connsiteX35" fmla="*/ 1516030 w 1948465"/>
                <a:gd name="connsiteY35" fmla="*/ 7666 h 2156726"/>
                <a:gd name="connsiteX0" fmla="*/ 1948465 w 1948465"/>
                <a:gd name="connsiteY0" fmla="*/ 731520 h 2131915"/>
                <a:gd name="connsiteX1" fmla="*/ 1750345 w 1948465"/>
                <a:gd name="connsiteY1" fmla="*/ 822960 h 2131915"/>
                <a:gd name="connsiteX2" fmla="*/ 1620805 w 1948465"/>
                <a:gd name="connsiteY2" fmla="*/ 1097280 h 2131915"/>
                <a:gd name="connsiteX3" fmla="*/ 1605565 w 1948465"/>
                <a:gd name="connsiteY3" fmla="*/ 1524000 h 2131915"/>
                <a:gd name="connsiteX4" fmla="*/ 1491265 w 1948465"/>
                <a:gd name="connsiteY4" fmla="*/ 1866900 h 2131915"/>
                <a:gd name="connsiteX5" fmla="*/ 1171225 w 1948465"/>
                <a:gd name="connsiteY5" fmla="*/ 2072640 h 2131915"/>
                <a:gd name="connsiteX6" fmla="*/ 867695 w 1948465"/>
                <a:gd name="connsiteY6" fmla="*/ 2125980 h 2131915"/>
                <a:gd name="connsiteX7" fmla="*/ 538765 w 1948465"/>
                <a:gd name="connsiteY7" fmla="*/ 1958340 h 2131915"/>
                <a:gd name="connsiteX8" fmla="*/ 538765 w 1948465"/>
                <a:gd name="connsiteY8" fmla="*/ 1546860 h 2131915"/>
                <a:gd name="connsiteX9" fmla="*/ 904525 w 1948465"/>
                <a:gd name="connsiteY9" fmla="*/ 1257300 h 2131915"/>
                <a:gd name="connsiteX10" fmla="*/ 1201705 w 1948465"/>
                <a:gd name="connsiteY10" fmla="*/ 1188720 h 2131915"/>
                <a:gd name="connsiteX11" fmla="*/ 1460785 w 1948465"/>
                <a:gd name="connsiteY11" fmla="*/ 1051560 h 2131915"/>
                <a:gd name="connsiteX12" fmla="*/ 1719865 w 1948465"/>
                <a:gd name="connsiteY12" fmla="*/ 678180 h 2131915"/>
                <a:gd name="connsiteX13" fmla="*/ 1796065 w 1948465"/>
                <a:gd name="connsiteY13" fmla="*/ 563880 h 2131915"/>
                <a:gd name="connsiteX14" fmla="*/ 1498885 w 1948465"/>
                <a:gd name="connsiteY14" fmla="*/ 411480 h 2131915"/>
                <a:gd name="connsiteX15" fmla="*/ 1018825 w 1948465"/>
                <a:gd name="connsiteY15" fmla="*/ 335280 h 2131915"/>
                <a:gd name="connsiteX16" fmla="*/ 424465 w 1948465"/>
                <a:gd name="connsiteY16" fmla="*/ 556260 h 2131915"/>
                <a:gd name="connsiteX17" fmla="*/ 310165 w 1948465"/>
                <a:gd name="connsiteY17" fmla="*/ 1028700 h 2131915"/>
                <a:gd name="connsiteX18" fmla="*/ 462565 w 1948465"/>
                <a:gd name="connsiteY18" fmla="*/ 1196340 h 2131915"/>
                <a:gd name="connsiteX19" fmla="*/ 729265 w 1948465"/>
                <a:gd name="connsiteY19" fmla="*/ 1104900 h 2131915"/>
                <a:gd name="connsiteX20" fmla="*/ 630205 w 1948465"/>
                <a:gd name="connsiteY20" fmla="*/ 1249680 h 2131915"/>
                <a:gd name="connsiteX21" fmla="*/ 835945 w 1948465"/>
                <a:gd name="connsiteY21" fmla="*/ 1242060 h 2131915"/>
                <a:gd name="connsiteX22" fmla="*/ 645445 w 1948465"/>
                <a:gd name="connsiteY22" fmla="*/ 1402080 h 2131915"/>
                <a:gd name="connsiteX23" fmla="*/ 508285 w 1948465"/>
                <a:gd name="connsiteY23" fmla="*/ 1630680 h 2131915"/>
                <a:gd name="connsiteX24" fmla="*/ 538765 w 1948465"/>
                <a:gd name="connsiteY24" fmla="*/ 1950720 h 2131915"/>
                <a:gd name="connsiteX25" fmla="*/ 592105 w 1948465"/>
                <a:gd name="connsiteY25" fmla="*/ 2087880 h 2131915"/>
                <a:gd name="connsiteX26" fmla="*/ 470185 w 1948465"/>
                <a:gd name="connsiteY26" fmla="*/ 2026920 h 2131915"/>
                <a:gd name="connsiteX27" fmla="*/ 401605 w 1948465"/>
                <a:gd name="connsiteY27" fmla="*/ 1813560 h 2131915"/>
                <a:gd name="connsiteX28" fmla="*/ 386365 w 1948465"/>
                <a:gd name="connsiteY28" fmla="*/ 1996440 h 2131915"/>
                <a:gd name="connsiteX29" fmla="*/ 321595 w 1948465"/>
                <a:gd name="connsiteY29" fmla="*/ 1766570 h 2131915"/>
                <a:gd name="connsiteX30" fmla="*/ 218725 w 1948465"/>
                <a:gd name="connsiteY30" fmla="*/ 1501140 h 2131915"/>
                <a:gd name="connsiteX31" fmla="*/ 12985 w 1948465"/>
                <a:gd name="connsiteY31" fmla="*/ 1120140 h 2131915"/>
                <a:gd name="connsiteX32" fmla="*/ 66325 w 1948465"/>
                <a:gd name="connsiteY32" fmla="*/ 571500 h 2131915"/>
                <a:gd name="connsiteX33" fmla="*/ 432085 w 1948465"/>
                <a:gd name="connsiteY33" fmla="*/ 236220 h 2131915"/>
                <a:gd name="connsiteX34" fmla="*/ 1056925 w 1948465"/>
                <a:gd name="connsiteY34" fmla="*/ 0 h 2131915"/>
                <a:gd name="connsiteX0" fmla="*/ 1948465 w 1948465"/>
                <a:gd name="connsiteY0" fmla="*/ 495300 h 1895695"/>
                <a:gd name="connsiteX1" fmla="*/ 1750345 w 1948465"/>
                <a:gd name="connsiteY1" fmla="*/ 586740 h 1895695"/>
                <a:gd name="connsiteX2" fmla="*/ 1620805 w 1948465"/>
                <a:gd name="connsiteY2" fmla="*/ 861060 h 1895695"/>
                <a:gd name="connsiteX3" fmla="*/ 1605565 w 1948465"/>
                <a:gd name="connsiteY3" fmla="*/ 1287780 h 1895695"/>
                <a:gd name="connsiteX4" fmla="*/ 1491265 w 1948465"/>
                <a:gd name="connsiteY4" fmla="*/ 1630680 h 1895695"/>
                <a:gd name="connsiteX5" fmla="*/ 1171225 w 1948465"/>
                <a:gd name="connsiteY5" fmla="*/ 1836420 h 1895695"/>
                <a:gd name="connsiteX6" fmla="*/ 867695 w 1948465"/>
                <a:gd name="connsiteY6" fmla="*/ 1889760 h 1895695"/>
                <a:gd name="connsiteX7" fmla="*/ 538765 w 1948465"/>
                <a:gd name="connsiteY7" fmla="*/ 1722120 h 1895695"/>
                <a:gd name="connsiteX8" fmla="*/ 538765 w 1948465"/>
                <a:gd name="connsiteY8" fmla="*/ 1310640 h 1895695"/>
                <a:gd name="connsiteX9" fmla="*/ 904525 w 1948465"/>
                <a:gd name="connsiteY9" fmla="*/ 1021080 h 1895695"/>
                <a:gd name="connsiteX10" fmla="*/ 1201705 w 1948465"/>
                <a:gd name="connsiteY10" fmla="*/ 952500 h 1895695"/>
                <a:gd name="connsiteX11" fmla="*/ 1460785 w 1948465"/>
                <a:gd name="connsiteY11" fmla="*/ 815340 h 1895695"/>
                <a:gd name="connsiteX12" fmla="*/ 1719865 w 1948465"/>
                <a:gd name="connsiteY12" fmla="*/ 441960 h 1895695"/>
                <a:gd name="connsiteX13" fmla="*/ 1796065 w 1948465"/>
                <a:gd name="connsiteY13" fmla="*/ 327660 h 1895695"/>
                <a:gd name="connsiteX14" fmla="*/ 1498885 w 1948465"/>
                <a:gd name="connsiteY14" fmla="*/ 175260 h 1895695"/>
                <a:gd name="connsiteX15" fmla="*/ 1018825 w 1948465"/>
                <a:gd name="connsiteY15" fmla="*/ 99060 h 1895695"/>
                <a:gd name="connsiteX16" fmla="*/ 424465 w 1948465"/>
                <a:gd name="connsiteY16" fmla="*/ 320040 h 1895695"/>
                <a:gd name="connsiteX17" fmla="*/ 310165 w 1948465"/>
                <a:gd name="connsiteY17" fmla="*/ 792480 h 1895695"/>
                <a:gd name="connsiteX18" fmla="*/ 462565 w 1948465"/>
                <a:gd name="connsiteY18" fmla="*/ 960120 h 1895695"/>
                <a:gd name="connsiteX19" fmla="*/ 729265 w 1948465"/>
                <a:gd name="connsiteY19" fmla="*/ 868680 h 1895695"/>
                <a:gd name="connsiteX20" fmla="*/ 630205 w 1948465"/>
                <a:gd name="connsiteY20" fmla="*/ 1013460 h 1895695"/>
                <a:gd name="connsiteX21" fmla="*/ 835945 w 1948465"/>
                <a:gd name="connsiteY21" fmla="*/ 1005840 h 1895695"/>
                <a:gd name="connsiteX22" fmla="*/ 645445 w 1948465"/>
                <a:gd name="connsiteY22" fmla="*/ 1165860 h 1895695"/>
                <a:gd name="connsiteX23" fmla="*/ 508285 w 1948465"/>
                <a:gd name="connsiteY23" fmla="*/ 1394460 h 1895695"/>
                <a:gd name="connsiteX24" fmla="*/ 538765 w 1948465"/>
                <a:gd name="connsiteY24" fmla="*/ 1714500 h 1895695"/>
                <a:gd name="connsiteX25" fmla="*/ 592105 w 1948465"/>
                <a:gd name="connsiteY25" fmla="*/ 1851660 h 1895695"/>
                <a:gd name="connsiteX26" fmla="*/ 470185 w 1948465"/>
                <a:gd name="connsiteY26" fmla="*/ 1790700 h 1895695"/>
                <a:gd name="connsiteX27" fmla="*/ 401605 w 1948465"/>
                <a:gd name="connsiteY27" fmla="*/ 1577340 h 1895695"/>
                <a:gd name="connsiteX28" fmla="*/ 386365 w 1948465"/>
                <a:gd name="connsiteY28" fmla="*/ 1760220 h 1895695"/>
                <a:gd name="connsiteX29" fmla="*/ 321595 w 1948465"/>
                <a:gd name="connsiteY29" fmla="*/ 1530350 h 1895695"/>
                <a:gd name="connsiteX30" fmla="*/ 218725 w 1948465"/>
                <a:gd name="connsiteY30" fmla="*/ 1264920 h 1895695"/>
                <a:gd name="connsiteX31" fmla="*/ 12985 w 1948465"/>
                <a:gd name="connsiteY31" fmla="*/ 883920 h 1895695"/>
                <a:gd name="connsiteX32" fmla="*/ 66325 w 1948465"/>
                <a:gd name="connsiteY32" fmla="*/ 335280 h 1895695"/>
                <a:gd name="connsiteX33" fmla="*/ 432085 w 1948465"/>
                <a:gd name="connsiteY33" fmla="*/ 0 h 1895695"/>
                <a:gd name="connsiteX0" fmla="*/ 1948465 w 1948465"/>
                <a:gd name="connsiteY0" fmla="*/ 401648 h 1802043"/>
                <a:gd name="connsiteX1" fmla="*/ 1750345 w 1948465"/>
                <a:gd name="connsiteY1" fmla="*/ 493088 h 1802043"/>
                <a:gd name="connsiteX2" fmla="*/ 1620805 w 1948465"/>
                <a:gd name="connsiteY2" fmla="*/ 767408 h 1802043"/>
                <a:gd name="connsiteX3" fmla="*/ 1605565 w 1948465"/>
                <a:gd name="connsiteY3" fmla="*/ 1194128 h 1802043"/>
                <a:gd name="connsiteX4" fmla="*/ 1491265 w 1948465"/>
                <a:gd name="connsiteY4" fmla="*/ 1537028 h 1802043"/>
                <a:gd name="connsiteX5" fmla="*/ 1171225 w 1948465"/>
                <a:gd name="connsiteY5" fmla="*/ 1742768 h 1802043"/>
                <a:gd name="connsiteX6" fmla="*/ 867695 w 1948465"/>
                <a:gd name="connsiteY6" fmla="*/ 1796108 h 1802043"/>
                <a:gd name="connsiteX7" fmla="*/ 538765 w 1948465"/>
                <a:gd name="connsiteY7" fmla="*/ 1628468 h 1802043"/>
                <a:gd name="connsiteX8" fmla="*/ 538765 w 1948465"/>
                <a:gd name="connsiteY8" fmla="*/ 1216988 h 1802043"/>
                <a:gd name="connsiteX9" fmla="*/ 904525 w 1948465"/>
                <a:gd name="connsiteY9" fmla="*/ 927428 h 1802043"/>
                <a:gd name="connsiteX10" fmla="*/ 1201705 w 1948465"/>
                <a:gd name="connsiteY10" fmla="*/ 858848 h 1802043"/>
                <a:gd name="connsiteX11" fmla="*/ 1460785 w 1948465"/>
                <a:gd name="connsiteY11" fmla="*/ 721688 h 1802043"/>
                <a:gd name="connsiteX12" fmla="*/ 1719865 w 1948465"/>
                <a:gd name="connsiteY12" fmla="*/ 348308 h 1802043"/>
                <a:gd name="connsiteX13" fmla="*/ 1796065 w 1948465"/>
                <a:gd name="connsiteY13" fmla="*/ 234008 h 1802043"/>
                <a:gd name="connsiteX14" fmla="*/ 1498885 w 1948465"/>
                <a:gd name="connsiteY14" fmla="*/ 81608 h 1802043"/>
                <a:gd name="connsiteX15" fmla="*/ 1018825 w 1948465"/>
                <a:gd name="connsiteY15" fmla="*/ 5408 h 1802043"/>
                <a:gd name="connsiteX16" fmla="*/ 424465 w 1948465"/>
                <a:gd name="connsiteY16" fmla="*/ 226388 h 1802043"/>
                <a:gd name="connsiteX17" fmla="*/ 310165 w 1948465"/>
                <a:gd name="connsiteY17" fmla="*/ 698828 h 1802043"/>
                <a:gd name="connsiteX18" fmla="*/ 462565 w 1948465"/>
                <a:gd name="connsiteY18" fmla="*/ 866468 h 1802043"/>
                <a:gd name="connsiteX19" fmla="*/ 729265 w 1948465"/>
                <a:gd name="connsiteY19" fmla="*/ 775028 h 1802043"/>
                <a:gd name="connsiteX20" fmla="*/ 630205 w 1948465"/>
                <a:gd name="connsiteY20" fmla="*/ 919808 h 1802043"/>
                <a:gd name="connsiteX21" fmla="*/ 835945 w 1948465"/>
                <a:gd name="connsiteY21" fmla="*/ 912188 h 1802043"/>
                <a:gd name="connsiteX22" fmla="*/ 645445 w 1948465"/>
                <a:gd name="connsiteY22" fmla="*/ 1072208 h 1802043"/>
                <a:gd name="connsiteX23" fmla="*/ 508285 w 1948465"/>
                <a:gd name="connsiteY23" fmla="*/ 1300808 h 1802043"/>
                <a:gd name="connsiteX24" fmla="*/ 538765 w 1948465"/>
                <a:gd name="connsiteY24" fmla="*/ 1620848 h 1802043"/>
                <a:gd name="connsiteX25" fmla="*/ 592105 w 1948465"/>
                <a:gd name="connsiteY25" fmla="*/ 1758008 h 1802043"/>
                <a:gd name="connsiteX26" fmla="*/ 470185 w 1948465"/>
                <a:gd name="connsiteY26" fmla="*/ 1697048 h 1802043"/>
                <a:gd name="connsiteX27" fmla="*/ 401605 w 1948465"/>
                <a:gd name="connsiteY27" fmla="*/ 1483688 h 1802043"/>
                <a:gd name="connsiteX28" fmla="*/ 386365 w 1948465"/>
                <a:gd name="connsiteY28" fmla="*/ 1666568 h 1802043"/>
                <a:gd name="connsiteX29" fmla="*/ 321595 w 1948465"/>
                <a:gd name="connsiteY29" fmla="*/ 1436698 h 1802043"/>
                <a:gd name="connsiteX30" fmla="*/ 218725 w 1948465"/>
                <a:gd name="connsiteY30" fmla="*/ 1171268 h 1802043"/>
                <a:gd name="connsiteX31" fmla="*/ 12985 w 1948465"/>
                <a:gd name="connsiteY31" fmla="*/ 790268 h 1802043"/>
                <a:gd name="connsiteX32" fmla="*/ 66325 w 1948465"/>
                <a:gd name="connsiteY32" fmla="*/ 241628 h 1802043"/>
                <a:gd name="connsiteX0" fmla="*/ 1935480 w 1935480"/>
                <a:gd name="connsiteY0" fmla="*/ 401648 h 1802043"/>
                <a:gd name="connsiteX1" fmla="*/ 1737360 w 1935480"/>
                <a:gd name="connsiteY1" fmla="*/ 493088 h 1802043"/>
                <a:gd name="connsiteX2" fmla="*/ 1607820 w 1935480"/>
                <a:gd name="connsiteY2" fmla="*/ 767408 h 1802043"/>
                <a:gd name="connsiteX3" fmla="*/ 1592580 w 1935480"/>
                <a:gd name="connsiteY3" fmla="*/ 1194128 h 1802043"/>
                <a:gd name="connsiteX4" fmla="*/ 1478280 w 1935480"/>
                <a:gd name="connsiteY4" fmla="*/ 1537028 h 1802043"/>
                <a:gd name="connsiteX5" fmla="*/ 1158240 w 1935480"/>
                <a:gd name="connsiteY5" fmla="*/ 1742768 h 1802043"/>
                <a:gd name="connsiteX6" fmla="*/ 854710 w 1935480"/>
                <a:gd name="connsiteY6" fmla="*/ 1796108 h 1802043"/>
                <a:gd name="connsiteX7" fmla="*/ 525780 w 1935480"/>
                <a:gd name="connsiteY7" fmla="*/ 1628468 h 1802043"/>
                <a:gd name="connsiteX8" fmla="*/ 525780 w 1935480"/>
                <a:gd name="connsiteY8" fmla="*/ 1216988 h 1802043"/>
                <a:gd name="connsiteX9" fmla="*/ 891540 w 1935480"/>
                <a:gd name="connsiteY9" fmla="*/ 927428 h 1802043"/>
                <a:gd name="connsiteX10" fmla="*/ 1188720 w 1935480"/>
                <a:gd name="connsiteY10" fmla="*/ 858848 h 1802043"/>
                <a:gd name="connsiteX11" fmla="*/ 1447800 w 1935480"/>
                <a:gd name="connsiteY11" fmla="*/ 721688 h 1802043"/>
                <a:gd name="connsiteX12" fmla="*/ 1706880 w 1935480"/>
                <a:gd name="connsiteY12" fmla="*/ 348308 h 1802043"/>
                <a:gd name="connsiteX13" fmla="*/ 1783080 w 1935480"/>
                <a:gd name="connsiteY13" fmla="*/ 234008 h 1802043"/>
                <a:gd name="connsiteX14" fmla="*/ 1485900 w 1935480"/>
                <a:gd name="connsiteY14" fmla="*/ 81608 h 1802043"/>
                <a:gd name="connsiteX15" fmla="*/ 1005840 w 1935480"/>
                <a:gd name="connsiteY15" fmla="*/ 5408 h 1802043"/>
                <a:gd name="connsiteX16" fmla="*/ 411480 w 1935480"/>
                <a:gd name="connsiteY16" fmla="*/ 226388 h 1802043"/>
                <a:gd name="connsiteX17" fmla="*/ 297180 w 1935480"/>
                <a:gd name="connsiteY17" fmla="*/ 698828 h 1802043"/>
                <a:gd name="connsiteX18" fmla="*/ 449580 w 1935480"/>
                <a:gd name="connsiteY18" fmla="*/ 866468 h 1802043"/>
                <a:gd name="connsiteX19" fmla="*/ 716280 w 1935480"/>
                <a:gd name="connsiteY19" fmla="*/ 775028 h 1802043"/>
                <a:gd name="connsiteX20" fmla="*/ 617220 w 1935480"/>
                <a:gd name="connsiteY20" fmla="*/ 919808 h 1802043"/>
                <a:gd name="connsiteX21" fmla="*/ 822960 w 1935480"/>
                <a:gd name="connsiteY21" fmla="*/ 912188 h 1802043"/>
                <a:gd name="connsiteX22" fmla="*/ 632460 w 1935480"/>
                <a:gd name="connsiteY22" fmla="*/ 1072208 h 1802043"/>
                <a:gd name="connsiteX23" fmla="*/ 495300 w 1935480"/>
                <a:gd name="connsiteY23" fmla="*/ 1300808 h 1802043"/>
                <a:gd name="connsiteX24" fmla="*/ 525780 w 1935480"/>
                <a:gd name="connsiteY24" fmla="*/ 1620848 h 1802043"/>
                <a:gd name="connsiteX25" fmla="*/ 579120 w 1935480"/>
                <a:gd name="connsiteY25" fmla="*/ 1758008 h 1802043"/>
                <a:gd name="connsiteX26" fmla="*/ 457200 w 1935480"/>
                <a:gd name="connsiteY26" fmla="*/ 1697048 h 1802043"/>
                <a:gd name="connsiteX27" fmla="*/ 388620 w 1935480"/>
                <a:gd name="connsiteY27" fmla="*/ 1483688 h 1802043"/>
                <a:gd name="connsiteX28" fmla="*/ 373380 w 1935480"/>
                <a:gd name="connsiteY28" fmla="*/ 1666568 h 1802043"/>
                <a:gd name="connsiteX29" fmla="*/ 308610 w 1935480"/>
                <a:gd name="connsiteY29" fmla="*/ 1436698 h 1802043"/>
                <a:gd name="connsiteX30" fmla="*/ 205740 w 1935480"/>
                <a:gd name="connsiteY30" fmla="*/ 1171268 h 1802043"/>
                <a:gd name="connsiteX31" fmla="*/ 0 w 1935480"/>
                <a:gd name="connsiteY31" fmla="*/ 790268 h 1802043"/>
                <a:gd name="connsiteX0" fmla="*/ 1729740 w 1729740"/>
                <a:gd name="connsiteY0" fmla="*/ 401648 h 1802043"/>
                <a:gd name="connsiteX1" fmla="*/ 1531620 w 1729740"/>
                <a:gd name="connsiteY1" fmla="*/ 493088 h 1802043"/>
                <a:gd name="connsiteX2" fmla="*/ 1402080 w 1729740"/>
                <a:gd name="connsiteY2" fmla="*/ 767408 h 1802043"/>
                <a:gd name="connsiteX3" fmla="*/ 1386840 w 1729740"/>
                <a:gd name="connsiteY3" fmla="*/ 1194128 h 1802043"/>
                <a:gd name="connsiteX4" fmla="*/ 1272540 w 1729740"/>
                <a:gd name="connsiteY4" fmla="*/ 1537028 h 1802043"/>
                <a:gd name="connsiteX5" fmla="*/ 952500 w 1729740"/>
                <a:gd name="connsiteY5" fmla="*/ 1742768 h 1802043"/>
                <a:gd name="connsiteX6" fmla="*/ 648970 w 1729740"/>
                <a:gd name="connsiteY6" fmla="*/ 1796108 h 1802043"/>
                <a:gd name="connsiteX7" fmla="*/ 320040 w 1729740"/>
                <a:gd name="connsiteY7" fmla="*/ 1628468 h 1802043"/>
                <a:gd name="connsiteX8" fmla="*/ 320040 w 1729740"/>
                <a:gd name="connsiteY8" fmla="*/ 1216988 h 1802043"/>
                <a:gd name="connsiteX9" fmla="*/ 685800 w 1729740"/>
                <a:gd name="connsiteY9" fmla="*/ 927428 h 1802043"/>
                <a:gd name="connsiteX10" fmla="*/ 982980 w 1729740"/>
                <a:gd name="connsiteY10" fmla="*/ 858848 h 1802043"/>
                <a:gd name="connsiteX11" fmla="*/ 1242060 w 1729740"/>
                <a:gd name="connsiteY11" fmla="*/ 721688 h 1802043"/>
                <a:gd name="connsiteX12" fmla="*/ 1501140 w 1729740"/>
                <a:gd name="connsiteY12" fmla="*/ 348308 h 1802043"/>
                <a:gd name="connsiteX13" fmla="*/ 1577340 w 1729740"/>
                <a:gd name="connsiteY13" fmla="*/ 234008 h 1802043"/>
                <a:gd name="connsiteX14" fmla="*/ 1280160 w 1729740"/>
                <a:gd name="connsiteY14" fmla="*/ 81608 h 1802043"/>
                <a:gd name="connsiteX15" fmla="*/ 800100 w 1729740"/>
                <a:gd name="connsiteY15" fmla="*/ 5408 h 1802043"/>
                <a:gd name="connsiteX16" fmla="*/ 205740 w 1729740"/>
                <a:gd name="connsiteY16" fmla="*/ 226388 h 1802043"/>
                <a:gd name="connsiteX17" fmla="*/ 91440 w 1729740"/>
                <a:gd name="connsiteY17" fmla="*/ 698828 h 1802043"/>
                <a:gd name="connsiteX18" fmla="*/ 243840 w 1729740"/>
                <a:gd name="connsiteY18" fmla="*/ 866468 h 1802043"/>
                <a:gd name="connsiteX19" fmla="*/ 510540 w 1729740"/>
                <a:gd name="connsiteY19" fmla="*/ 775028 h 1802043"/>
                <a:gd name="connsiteX20" fmla="*/ 411480 w 1729740"/>
                <a:gd name="connsiteY20" fmla="*/ 919808 h 1802043"/>
                <a:gd name="connsiteX21" fmla="*/ 617220 w 1729740"/>
                <a:gd name="connsiteY21" fmla="*/ 912188 h 1802043"/>
                <a:gd name="connsiteX22" fmla="*/ 426720 w 1729740"/>
                <a:gd name="connsiteY22" fmla="*/ 1072208 h 1802043"/>
                <a:gd name="connsiteX23" fmla="*/ 289560 w 1729740"/>
                <a:gd name="connsiteY23" fmla="*/ 1300808 h 1802043"/>
                <a:gd name="connsiteX24" fmla="*/ 320040 w 1729740"/>
                <a:gd name="connsiteY24" fmla="*/ 1620848 h 1802043"/>
                <a:gd name="connsiteX25" fmla="*/ 373380 w 1729740"/>
                <a:gd name="connsiteY25" fmla="*/ 1758008 h 1802043"/>
                <a:gd name="connsiteX26" fmla="*/ 251460 w 1729740"/>
                <a:gd name="connsiteY26" fmla="*/ 1697048 h 1802043"/>
                <a:gd name="connsiteX27" fmla="*/ 182880 w 1729740"/>
                <a:gd name="connsiteY27" fmla="*/ 1483688 h 1802043"/>
                <a:gd name="connsiteX28" fmla="*/ 167640 w 1729740"/>
                <a:gd name="connsiteY28" fmla="*/ 1666568 h 1802043"/>
                <a:gd name="connsiteX29" fmla="*/ 102870 w 1729740"/>
                <a:gd name="connsiteY29" fmla="*/ 1436698 h 1802043"/>
                <a:gd name="connsiteX30" fmla="*/ 0 w 1729740"/>
                <a:gd name="connsiteY30" fmla="*/ 117126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21" fmla="*/ 527726 w 1640246"/>
                <a:gd name="connsiteY21" fmla="*/ 912188 h 1802043"/>
                <a:gd name="connsiteX22" fmla="*/ 337226 w 1640246"/>
                <a:gd name="connsiteY22" fmla="*/ 1072208 h 1802043"/>
                <a:gd name="connsiteX23" fmla="*/ 200066 w 1640246"/>
                <a:gd name="connsiteY23" fmla="*/ 1300808 h 1802043"/>
                <a:gd name="connsiteX24" fmla="*/ 230546 w 1640246"/>
                <a:gd name="connsiteY24" fmla="*/ 1620848 h 1802043"/>
                <a:gd name="connsiteX25" fmla="*/ 283886 w 1640246"/>
                <a:gd name="connsiteY25" fmla="*/ 1758008 h 1802043"/>
                <a:gd name="connsiteX26" fmla="*/ 161966 w 1640246"/>
                <a:gd name="connsiteY26" fmla="*/ 1697048 h 1802043"/>
                <a:gd name="connsiteX27" fmla="*/ 93386 w 1640246"/>
                <a:gd name="connsiteY27" fmla="*/ 1483688 h 1802043"/>
                <a:gd name="connsiteX28" fmla="*/ 78146 w 1640246"/>
                <a:gd name="connsiteY28" fmla="*/ 1666568 h 1802043"/>
                <a:gd name="connsiteX29" fmla="*/ 13376 w 1640246"/>
                <a:gd name="connsiteY29" fmla="*/ 143669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21" fmla="*/ 527726 w 1640246"/>
                <a:gd name="connsiteY21" fmla="*/ 912188 h 1802043"/>
                <a:gd name="connsiteX22" fmla="*/ 337226 w 1640246"/>
                <a:gd name="connsiteY22" fmla="*/ 1072208 h 1802043"/>
                <a:gd name="connsiteX23" fmla="*/ 200066 w 1640246"/>
                <a:gd name="connsiteY23" fmla="*/ 1300808 h 1802043"/>
                <a:gd name="connsiteX24" fmla="*/ 230546 w 1640246"/>
                <a:gd name="connsiteY24" fmla="*/ 1620848 h 1802043"/>
                <a:gd name="connsiteX25" fmla="*/ 283886 w 1640246"/>
                <a:gd name="connsiteY25" fmla="*/ 1758008 h 1802043"/>
                <a:gd name="connsiteX26" fmla="*/ 161966 w 1640246"/>
                <a:gd name="connsiteY26" fmla="*/ 1697048 h 1802043"/>
                <a:gd name="connsiteX27" fmla="*/ 93386 w 1640246"/>
                <a:gd name="connsiteY27" fmla="*/ 1483688 h 1802043"/>
                <a:gd name="connsiteX28" fmla="*/ 78146 w 1640246"/>
                <a:gd name="connsiteY28" fmla="*/ 166656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21" fmla="*/ 527726 w 1640246"/>
                <a:gd name="connsiteY21" fmla="*/ 912188 h 1802043"/>
                <a:gd name="connsiteX22" fmla="*/ 337226 w 1640246"/>
                <a:gd name="connsiteY22" fmla="*/ 1072208 h 1802043"/>
                <a:gd name="connsiteX23" fmla="*/ 200066 w 1640246"/>
                <a:gd name="connsiteY23" fmla="*/ 1300808 h 1802043"/>
                <a:gd name="connsiteX24" fmla="*/ 230546 w 1640246"/>
                <a:gd name="connsiteY24" fmla="*/ 1620848 h 1802043"/>
                <a:gd name="connsiteX25" fmla="*/ 283886 w 1640246"/>
                <a:gd name="connsiteY25" fmla="*/ 1758008 h 1802043"/>
                <a:gd name="connsiteX26" fmla="*/ 161966 w 1640246"/>
                <a:gd name="connsiteY26" fmla="*/ 1697048 h 1802043"/>
                <a:gd name="connsiteX27" fmla="*/ 93386 w 1640246"/>
                <a:gd name="connsiteY27" fmla="*/ 148368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21" fmla="*/ 527726 w 1640246"/>
                <a:gd name="connsiteY21" fmla="*/ 912188 h 1802043"/>
                <a:gd name="connsiteX22" fmla="*/ 337226 w 1640246"/>
                <a:gd name="connsiteY22" fmla="*/ 1072208 h 1802043"/>
                <a:gd name="connsiteX23" fmla="*/ 200066 w 1640246"/>
                <a:gd name="connsiteY23" fmla="*/ 1300808 h 1802043"/>
                <a:gd name="connsiteX24" fmla="*/ 230546 w 1640246"/>
                <a:gd name="connsiteY24" fmla="*/ 1620848 h 1802043"/>
                <a:gd name="connsiteX25" fmla="*/ 283886 w 1640246"/>
                <a:gd name="connsiteY25" fmla="*/ 1758008 h 1802043"/>
                <a:gd name="connsiteX26" fmla="*/ 161966 w 1640246"/>
                <a:gd name="connsiteY26" fmla="*/ 169704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21" fmla="*/ 527726 w 1640246"/>
                <a:gd name="connsiteY21" fmla="*/ 912188 h 1802043"/>
                <a:gd name="connsiteX22" fmla="*/ 337226 w 1640246"/>
                <a:gd name="connsiteY22" fmla="*/ 1072208 h 1802043"/>
                <a:gd name="connsiteX23" fmla="*/ 200066 w 1640246"/>
                <a:gd name="connsiteY23" fmla="*/ 1300808 h 1802043"/>
                <a:gd name="connsiteX24" fmla="*/ 230546 w 1640246"/>
                <a:gd name="connsiteY24" fmla="*/ 1620848 h 1802043"/>
                <a:gd name="connsiteX25" fmla="*/ 283886 w 1640246"/>
                <a:gd name="connsiteY25" fmla="*/ 175800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21" fmla="*/ 527726 w 1640246"/>
                <a:gd name="connsiteY21" fmla="*/ 912188 h 1802043"/>
                <a:gd name="connsiteX22" fmla="*/ 337226 w 1640246"/>
                <a:gd name="connsiteY22" fmla="*/ 1072208 h 1802043"/>
                <a:gd name="connsiteX23" fmla="*/ 200066 w 1640246"/>
                <a:gd name="connsiteY23" fmla="*/ 1300808 h 1802043"/>
                <a:gd name="connsiteX24" fmla="*/ 230546 w 1640246"/>
                <a:gd name="connsiteY24" fmla="*/ 162084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21" fmla="*/ 527726 w 1640246"/>
                <a:gd name="connsiteY21" fmla="*/ 912188 h 1802043"/>
                <a:gd name="connsiteX22" fmla="*/ 337226 w 1640246"/>
                <a:gd name="connsiteY22" fmla="*/ 1072208 h 1802043"/>
                <a:gd name="connsiteX23" fmla="*/ 200066 w 1640246"/>
                <a:gd name="connsiteY23" fmla="*/ 130080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21" fmla="*/ 527726 w 1640246"/>
                <a:gd name="connsiteY21" fmla="*/ 912188 h 1802043"/>
                <a:gd name="connsiteX22" fmla="*/ 200066 w 1640246"/>
                <a:gd name="connsiteY22" fmla="*/ 130080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21" fmla="*/ 527726 w 1640246"/>
                <a:gd name="connsiteY21" fmla="*/ 91218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20" fmla="*/ 321986 w 1640246"/>
                <a:gd name="connsiteY20" fmla="*/ 91980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21046 w 1640246"/>
                <a:gd name="connsiteY19" fmla="*/ 77502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07109 w 1640246"/>
                <a:gd name="connsiteY19" fmla="*/ 777160 h 1802043"/>
                <a:gd name="connsiteX20" fmla="*/ 421046 w 1640246"/>
                <a:gd name="connsiteY20" fmla="*/ 77502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19" fmla="*/ 407109 w 1640246"/>
                <a:gd name="connsiteY19" fmla="*/ 777160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18" fmla="*/ 154346 w 1640246"/>
                <a:gd name="connsiteY18" fmla="*/ 866468 h 1802043"/>
                <a:gd name="connsiteX0" fmla="*/ 1640246 w 1640246"/>
                <a:gd name="connsiteY0" fmla="*/ 401648 h 1802043"/>
                <a:gd name="connsiteX1" fmla="*/ 1442126 w 1640246"/>
                <a:gd name="connsiteY1" fmla="*/ 493088 h 1802043"/>
                <a:gd name="connsiteX2" fmla="*/ 1312586 w 1640246"/>
                <a:gd name="connsiteY2" fmla="*/ 767408 h 1802043"/>
                <a:gd name="connsiteX3" fmla="*/ 1297346 w 1640246"/>
                <a:gd name="connsiteY3" fmla="*/ 1194128 h 1802043"/>
                <a:gd name="connsiteX4" fmla="*/ 1183046 w 1640246"/>
                <a:gd name="connsiteY4" fmla="*/ 1537028 h 1802043"/>
                <a:gd name="connsiteX5" fmla="*/ 863006 w 1640246"/>
                <a:gd name="connsiteY5" fmla="*/ 1742768 h 1802043"/>
                <a:gd name="connsiteX6" fmla="*/ 559476 w 1640246"/>
                <a:gd name="connsiteY6" fmla="*/ 1796108 h 1802043"/>
                <a:gd name="connsiteX7" fmla="*/ 230546 w 1640246"/>
                <a:gd name="connsiteY7" fmla="*/ 1628468 h 1802043"/>
                <a:gd name="connsiteX8" fmla="*/ 230546 w 1640246"/>
                <a:gd name="connsiteY8" fmla="*/ 1216988 h 1802043"/>
                <a:gd name="connsiteX9" fmla="*/ 596306 w 1640246"/>
                <a:gd name="connsiteY9" fmla="*/ 927428 h 1802043"/>
                <a:gd name="connsiteX10" fmla="*/ 893486 w 1640246"/>
                <a:gd name="connsiteY10" fmla="*/ 858848 h 1802043"/>
                <a:gd name="connsiteX11" fmla="*/ 1152566 w 1640246"/>
                <a:gd name="connsiteY11" fmla="*/ 721688 h 1802043"/>
                <a:gd name="connsiteX12" fmla="*/ 1411646 w 1640246"/>
                <a:gd name="connsiteY12" fmla="*/ 348308 h 1802043"/>
                <a:gd name="connsiteX13" fmla="*/ 1487846 w 1640246"/>
                <a:gd name="connsiteY13" fmla="*/ 234008 h 1802043"/>
                <a:gd name="connsiteX14" fmla="*/ 1190666 w 1640246"/>
                <a:gd name="connsiteY14" fmla="*/ 81608 h 1802043"/>
                <a:gd name="connsiteX15" fmla="*/ 710606 w 1640246"/>
                <a:gd name="connsiteY15" fmla="*/ 5408 h 1802043"/>
                <a:gd name="connsiteX16" fmla="*/ 116246 w 1640246"/>
                <a:gd name="connsiteY16" fmla="*/ 226388 h 1802043"/>
                <a:gd name="connsiteX17" fmla="*/ 1946 w 1640246"/>
                <a:gd name="connsiteY17" fmla="*/ 698828 h 1802043"/>
                <a:gd name="connsiteX0" fmla="*/ 1524000 w 1524000"/>
                <a:gd name="connsiteY0" fmla="*/ 401648 h 1802043"/>
                <a:gd name="connsiteX1" fmla="*/ 1325880 w 1524000"/>
                <a:gd name="connsiteY1" fmla="*/ 493088 h 1802043"/>
                <a:gd name="connsiteX2" fmla="*/ 1196340 w 1524000"/>
                <a:gd name="connsiteY2" fmla="*/ 767408 h 1802043"/>
                <a:gd name="connsiteX3" fmla="*/ 1181100 w 1524000"/>
                <a:gd name="connsiteY3" fmla="*/ 1194128 h 1802043"/>
                <a:gd name="connsiteX4" fmla="*/ 1066800 w 1524000"/>
                <a:gd name="connsiteY4" fmla="*/ 1537028 h 1802043"/>
                <a:gd name="connsiteX5" fmla="*/ 746760 w 1524000"/>
                <a:gd name="connsiteY5" fmla="*/ 1742768 h 1802043"/>
                <a:gd name="connsiteX6" fmla="*/ 443230 w 1524000"/>
                <a:gd name="connsiteY6" fmla="*/ 1796108 h 1802043"/>
                <a:gd name="connsiteX7" fmla="*/ 114300 w 1524000"/>
                <a:gd name="connsiteY7" fmla="*/ 1628468 h 1802043"/>
                <a:gd name="connsiteX8" fmla="*/ 114300 w 1524000"/>
                <a:gd name="connsiteY8" fmla="*/ 1216988 h 1802043"/>
                <a:gd name="connsiteX9" fmla="*/ 480060 w 1524000"/>
                <a:gd name="connsiteY9" fmla="*/ 927428 h 1802043"/>
                <a:gd name="connsiteX10" fmla="*/ 777240 w 1524000"/>
                <a:gd name="connsiteY10" fmla="*/ 858848 h 1802043"/>
                <a:gd name="connsiteX11" fmla="*/ 1036320 w 1524000"/>
                <a:gd name="connsiteY11" fmla="*/ 721688 h 1802043"/>
                <a:gd name="connsiteX12" fmla="*/ 1295400 w 1524000"/>
                <a:gd name="connsiteY12" fmla="*/ 348308 h 1802043"/>
                <a:gd name="connsiteX13" fmla="*/ 1371600 w 1524000"/>
                <a:gd name="connsiteY13" fmla="*/ 234008 h 1802043"/>
                <a:gd name="connsiteX14" fmla="*/ 1074420 w 1524000"/>
                <a:gd name="connsiteY14" fmla="*/ 81608 h 1802043"/>
                <a:gd name="connsiteX15" fmla="*/ 594360 w 1524000"/>
                <a:gd name="connsiteY15" fmla="*/ 5408 h 1802043"/>
                <a:gd name="connsiteX16" fmla="*/ 0 w 1524000"/>
                <a:gd name="connsiteY16" fmla="*/ 226388 h 1802043"/>
                <a:gd name="connsiteX0" fmla="*/ 1453149 w 1453149"/>
                <a:gd name="connsiteY0" fmla="*/ 401648 h 1802043"/>
                <a:gd name="connsiteX1" fmla="*/ 1255029 w 1453149"/>
                <a:gd name="connsiteY1" fmla="*/ 493088 h 1802043"/>
                <a:gd name="connsiteX2" fmla="*/ 1125489 w 1453149"/>
                <a:gd name="connsiteY2" fmla="*/ 767408 h 1802043"/>
                <a:gd name="connsiteX3" fmla="*/ 1110249 w 1453149"/>
                <a:gd name="connsiteY3" fmla="*/ 1194128 h 1802043"/>
                <a:gd name="connsiteX4" fmla="*/ 995949 w 1453149"/>
                <a:gd name="connsiteY4" fmla="*/ 1537028 h 1802043"/>
                <a:gd name="connsiteX5" fmla="*/ 675909 w 1453149"/>
                <a:gd name="connsiteY5" fmla="*/ 1742768 h 1802043"/>
                <a:gd name="connsiteX6" fmla="*/ 372379 w 1453149"/>
                <a:gd name="connsiteY6" fmla="*/ 1796108 h 1802043"/>
                <a:gd name="connsiteX7" fmla="*/ 43449 w 1453149"/>
                <a:gd name="connsiteY7" fmla="*/ 1628468 h 1802043"/>
                <a:gd name="connsiteX8" fmla="*/ 43449 w 1453149"/>
                <a:gd name="connsiteY8" fmla="*/ 1216988 h 1802043"/>
                <a:gd name="connsiteX9" fmla="*/ 409209 w 1453149"/>
                <a:gd name="connsiteY9" fmla="*/ 927428 h 1802043"/>
                <a:gd name="connsiteX10" fmla="*/ 706389 w 1453149"/>
                <a:gd name="connsiteY10" fmla="*/ 858848 h 1802043"/>
                <a:gd name="connsiteX11" fmla="*/ 965469 w 1453149"/>
                <a:gd name="connsiteY11" fmla="*/ 721688 h 1802043"/>
                <a:gd name="connsiteX12" fmla="*/ 1224549 w 1453149"/>
                <a:gd name="connsiteY12" fmla="*/ 348308 h 1802043"/>
                <a:gd name="connsiteX13" fmla="*/ 1300749 w 1453149"/>
                <a:gd name="connsiteY13" fmla="*/ 234008 h 1802043"/>
                <a:gd name="connsiteX14" fmla="*/ 1003569 w 1453149"/>
                <a:gd name="connsiteY14" fmla="*/ 81608 h 1802043"/>
                <a:gd name="connsiteX15" fmla="*/ 523509 w 1453149"/>
                <a:gd name="connsiteY15" fmla="*/ 5408 h 1802043"/>
                <a:gd name="connsiteX0" fmla="*/ 1453149 w 1453149"/>
                <a:gd name="connsiteY0" fmla="*/ 320040 h 1720435"/>
                <a:gd name="connsiteX1" fmla="*/ 1255029 w 1453149"/>
                <a:gd name="connsiteY1" fmla="*/ 411480 h 1720435"/>
                <a:gd name="connsiteX2" fmla="*/ 1125489 w 1453149"/>
                <a:gd name="connsiteY2" fmla="*/ 685800 h 1720435"/>
                <a:gd name="connsiteX3" fmla="*/ 1110249 w 1453149"/>
                <a:gd name="connsiteY3" fmla="*/ 1112520 h 1720435"/>
                <a:gd name="connsiteX4" fmla="*/ 995949 w 1453149"/>
                <a:gd name="connsiteY4" fmla="*/ 1455420 h 1720435"/>
                <a:gd name="connsiteX5" fmla="*/ 675909 w 1453149"/>
                <a:gd name="connsiteY5" fmla="*/ 1661160 h 1720435"/>
                <a:gd name="connsiteX6" fmla="*/ 372379 w 1453149"/>
                <a:gd name="connsiteY6" fmla="*/ 1714500 h 1720435"/>
                <a:gd name="connsiteX7" fmla="*/ 43449 w 1453149"/>
                <a:gd name="connsiteY7" fmla="*/ 1546860 h 1720435"/>
                <a:gd name="connsiteX8" fmla="*/ 43449 w 1453149"/>
                <a:gd name="connsiteY8" fmla="*/ 1135380 h 1720435"/>
                <a:gd name="connsiteX9" fmla="*/ 409209 w 1453149"/>
                <a:gd name="connsiteY9" fmla="*/ 845820 h 1720435"/>
                <a:gd name="connsiteX10" fmla="*/ 706389 w 1453149"/>
                <a:gd name="connsiteY10" fmla="*/ 777240 h 1720435"/>
                <a:gd name="connsiteX11" fmla="*/ 965469 w 1453149"/>
                <a:gd name="connsiteY11" fmla="*/ 640080 h 1720435"/>
                <a:gd name="connsiteX12" fmla="*/ 1224549 w 1453149"/>
                <a:gd name="connsiteY12" fmla="*/ 266700 h 1720435"/>
                <a:gd name="connsiteX13" fmla="*/ 1300749 w 1453149"/>
                <a:gd name="connsiteY13" fmla="*/ 152400 h 1720435"/>
                <a:gd name="connsiteX14" fmla="*/ 1003569 w 1453149"/>
                <a:gd name="connsiteY14" fmla="*/ 0 h 1720435"/>
                <a:gd name="connsiteX0" fmla="*/ 1453149 w 1453149"/>
                <a:gd name="connsiteY0" fmla="*/ 325882 h 1726277"/>
                <a:gd name="connsiteX1" fmla="*/ 1255029 w 1453149"/>
                <a:gd name="connsiteY1" fmla="*/ 417322 h 1726277"/>
                <a:gd name="connsiteX2" fmla="*/ 1125489 w 1453149"/>
                <a:gd name="connsiteY2" fmla="*/ 691642 h 1726277"/>
                <a:gd name="connsiteX3" fmla="*/ 1110249 w 1453149"/>
                <a:gd name="connsiteY3" fmla="*/ 1118362 h 1726277"/>
                <a:gd name="connsiteX4" fmla="*/ 995949 w 1453149"/>
                <a:gd name="connsiteY4" fmla="*/ 1461262 h 1726277"/>
                <a:gd name="connsiteX5" fmla="*/ 675909 w 1453149"/>
                <a:gd name="connsiteY5" fmla="*/ 1667002 h 1726277"/>
                <a:gd name="connsiteX6" fmla="*/ 372379 w 1453149"/>
                <a:gd name="connsiteY6" fmla="*/ 1720342 h 1726277"/>
                <a:gd name="connsiteX7" fmla="*/ 43449 w 1453149"/>
                <a:gd name="connsiteY7" fmla="*/ 1552702 h 1726277"/>
                <a:gd name="connsiteX8" fmla="*/ 43449 w 1453149"/>
                <a:gd name="connsiteY8" fmla="*/ 1141222 h 1726277"/>
                <a:gd name="connsiteX9" fmla="*/ 409209 w 1453149"/>
                <a:gd name="connsiteY9" fmla="*/ 851662 h 1726277"/>
                <a:gd name="connsiteX10" fmla="*/ 706389 w 1453149"/>
                <a:gd name="connsiteY10" fmla="*/ 783082 h 1726277"/>
                <a:gd name="connsiteX11" fmla="*/ 965469 w 1453149"/>
                <a:gd name="connsiteY11" fmla="*/ 645922 h 1726277"/>
                <a:gd name="connsiteX12" fmla="*/ 1224549 w 1453149"/>
                <a:gd name="connsiteY12" fmla="*/ 272542 h 1726277"/>
                <a:gd name="connsiteX13" fmla="*/ 1300749 w 1453149"/>
                <a:gd name="connsiteY13" fmla="*/ 158242 h 1726277"/>
                <a:gd name="connsiteX14" fmla="*/ 1012968 w 1453149"/>
                <a:gd name="connsiteY14" fmla="*/ 13213 h 1726277"/>
                <a:gd name="connsiteX15" fmla="*/ 1003569 w 1453149"/>
                <a:gd name="connsiteY15" fmla="*/ 5842 h 1726277"/>
                <a:gd name="connsiteX0" fmla="*/ 1453149 w 1453149"/>
                <a:gd name="connsiteY0" fmla="*/ 312669 h 1713064"/>
                <a:gd name="connsiteX1" fmla="*/ 1255029 w 1453149"/>
                <a:gd name="connsiteY1" fmla="*/ 404109 h 1713064"/>
                <a:gd name="connsiteX2" fmla="*/ 1125489 w 1453149"/>
                <a:gd name="connsiteY2" fmla="*/ 678429 h 1713064"/>
                <a:gd name="connsiteX3" fmla="*/ 1110249 w 1453149"/>
                <a:gd name="connsiteY3" fmla="*/ 1105149 h 1713064"/>
                <a:gd name="connsiteX4" fmla="*/ 995949 w 1453149"/>
                <a:gd name="connsiteY4" fmla="*/ 1448049 h 1713064"/>
                <a:gd name="connsiteX5" fmla="*/ 675909 w 1453149"/>
                <a:gd name="connsiteY5" fmla="*/ 1653789 h 1713064"/>
                <a:gd name="connsiteX6" fmla="*/ 372379 w 1453149"/>
                <a:gd name="connsiteY6" fmla="*/ 1707129 h 1713064"/>
                <a:gd name="connsiteX7" fmla="*/ 43449 w 1453149"/>
                <a:gd name="connsiteY7" fmla="*/ 1539489 h 1713064"/>
                <a:gd name="connsiteX8" fmla="*/ 43449 w 1453149"/>
                <a:gd name="connsiteY8" fmla="*/ 1128009 h 1713064"/>
                <a:gd name="connsiteX9" fmla="*/ 409209 w 1453149"/>
                <a:gd name="connsiteY9" fmla="*/ 838449 h 1713064"/>
                <a:gd name="connsiteX10" fmla="*/ 706389 w 1453149"/>
                <a:gd name="connsiteY10" fmla="*/ 769869 h 1713064"/>
                <a:gd name="connsiteX11" fmla="*/ 965469 w 1453149"/>
                <a:gd name="connsiteY11" fmla="*/ 632709 h 1713064"/>
                <a:gd name="connsiteX12" fmla="*/ 1224549 w 1453149"/>
                <a:gd name="connsiteY12" fmla="*/ 259329 h 1713064"/>
                <a:gd name="connsiteX13" fmla="*/ 1300749 w 1453149"/>
                <a:gd name="connsiteY13" fmla="*/ 145029 h 1713064"/>
                <a:gd name="connsiteX14" fmla="*/ 1012968 w 1453149"/>
                <a:gd name="connsiteY14" fmla="*/ 0 h 1713064"/>
                <a:gd name="connsiteX0" fmla="*/ 1453149 w 1453149"/>
                <a:gd name="connsiteY0" fmla="*/ 318140 h 1718535"/>
                <a:gd name="connsiteX1" fmla="*/ 1255029 w 1453149"/>
                <a:gd name="connsiteY1" fmla="*/ 409580 h 1718535"/>
                <a:gd name="connsiteX2" fmla="*/ 1125489 w 1453149"/>
                <a:gd name="connsiteY2" fmla="*/ 683900 h 1718535"/>
                <a:gd name="connsiteX3" fmla="*/ 1110249 w 1453149"/>
                <a:gd name="connsiteY3" fmla="*/ 1110620 h 1718535"/>
                <a:gd name="connsiteX4" fmla="*/ 995949 w 1453149"/>
                <a:gd name="connsiteY4" fmla="*/ 1453520 h 1718535"/>
                <a:gd name="connsiteX5" fmla="*/ 675909 w 1453149"/>
                <a:gd name="connsiteY5" fmla="*/ 1659260 h 1718535"/>
                <a:gd name="connsiteX6" fmla="*/ 372379 w 1453149"/>
                <a:gd name="connsiteY6" fmla="*/ 1712600 h 1718535"/>
                <a:gd name="connsiteX7" fmla="*/ 43449 w 1453149"/>
                <a:gd name="connsiteY7" fmla="*/ 1544960 h 1718535"/>
                <a:gd name="connsiteX8" fmla="*/ 43449 w 1453149"/>
                <a:gd name="connsiteY8" fmla="*/ 1133480 h 1718535"/>
                <a:gd name="connsiteX9" fmla="*/ 409209 w 1453149"/>
                <a:gd name="connsiteY9" fmla="*/ 843920 h 1718535"/>
                <a:gd name="connsiteX10" fmla="*/ 706389 w 1453149"/>
                <a:gd name="connsiteY10" fmla="*/ 775340 h 1718535"/>
                <a:gd name="connsiteX11" fmla="*/ 965469 w 1453149"/>
                <a:gd name="connsiteY11" fmla="*/ 638180 h 1718535"/>
                <a:gd name="connsiteX12" fmla="*/ 1224549 w 1453149"/>
                <a:gd name="connsiteY12" fmla="*/ 264800 h 1718535"/>
                <a:gd name="connsiteX13" fmla="*/ 1300749 w 1453149"/>
                <a:gd name="connsiteY13" fmla="*/ 150500 h 1718535"/>
                <a:gd name="connsiteX14" fmla="*/ 1020112 w 1453149"/>
                <a:gd name="connsiteY14" fmla="*/ 12614 h 1718535"/>
                <a:gd name="connsiteX15" fmla="*/ 1012968 w 1453149"/>
                <a:gd name="connsiteY15" fmla="*/ 5471 h 1718535"/>
                <a:gd name="connsiteX0" fmla="*/ 1453149 w 1453149"/>
                <a:gd name="connsiteY0" fmla="*/ 305526 h 1705921"/>
                <a:gd name="connsiteX1" fmla="*/ 1255029 w 1453149"/>
                <a:gd name="connsiteY1" fmla="*/ 396966 h 1705921"/>
                <a:gd name="connsiteX2" fmla="*/ 1125489 w 1453149"/>
                <a:gd name="connsiteY2" fmla="*/ 671286 h 1705921"/>
                <a:gd name="connsiteX3" fmla="*/ 1110249 w 1453149"/>
                <a:gd name="connsiteY3" fmla="*/ 1098006 h 1705921"/>
                <a:gd name="connsiteX4" fmla="*/ 995949 w 1453149"/>
                <a:gd name="connsiteY4" fmla="*/ 1440906 h 1705921"/>
                <a:gd name="connsiteX5" fmla="*/ 675909 w 1453149"/>
                <a:gd name="connsiteY5" fmla="*/ 1646646 h 1705921"/>
                <a:gd name="connsiteX6" fmla="*/ 372379 w 1453149"/>
                <a:gd name="connsiteY6" fmla="*/ 1699986 h 1705921"/>
                <a:gd name="connsiteX7" fmla="*/ 43449 w 1453149"/>
                <a:gd name="connsiteY7" fmla="*/ 1532346 h 1705921"/>
                <a:gd name="connsiteX8" fmla="*/ 43449 w 1453149"/>
                <a:gd name="connsiteY8" fmla="*/ 1120866 h 1705921"/>
                <a:gd name="connsiteX9" fmla="*/ 409209 w 1453149"/>
                <a:gd name="connsiteY9" fmla="*/ 831306 h 1705921"/>
                <a:gd name="connsiteX10" fmla="*/ 706389 w 1453149"/>
                <a:gd name="connsiteY10" fmla="*/ 762726 h 1705921"/>
                <a:gd name="connsiteX11" fmla="*/ 965469 w 1453149"/>
                <a:gd name="connsiteY11" fmla="*/ 625566 h 1705921"/>
                <a:gd name="connsiteX12" fmla="*/ 1224549 w 1453149"/>
                <a:gd name="connsiteY12" fmla="*/ 252186 h 1705921"/>
                <a:gd name="connsiteX13" fmla="*/ 1300749 w 1453149"/>
                <a:gd name="connsiteY13" fmla="*/ 137886 h 1705921"/>
                <a:gd name="connsiteX14" fmla="*/ 1020112 w 1453149"/>
                <a:gd name="connsiteY14" fmla="*/ 0 h 1705921"/>
                <a:gd name="connsiteX0" fmla="*/ 1453149 w 1453149"/>
                <a:gd name="connsiteY0" fmla="*/ 167640 h 1568035"/>
                <a:gd name="connsiteX1" fmla="*/ 1255029 w 1453149"/>
                <a:gd name="connsiteY1" fmla="*/ 259080 h 1568035"/>
                <a:gd name="connsiteX2" fmla="*/ 1125489 w 1453149"/>
                <a:gd name="connsiteY2" fmla="*/ 533400 h 1568035"/>
                <a:gd name="connsiteX3" fmla="*/ 1110249 w 1453149"/>
                <a:gd name="connsiteY3" fmla="*/ 960120 h 1568035"/>
                <a:gd name="connsiteX4" fmla="*/ 995949 w 1453149"/>
                <a:gd name="connsiteY4" fmla="*/ 1303020 h 1568035"/>
                <a:gd name="connsiteX5" fmla="*/ 675909 w 1453149"/>
                <a:gd name="connsiteY5" fmla="*/ 1508760 h 1568035"/>
                <a:gd name="connsiteX6" fmla="*/ 372379 w 1453149"/>
                <a:gd name="connsiteY6" fmla="*/ 1562100 h 1568035"/>
                <a:gd name="connsiteX7" fmla="*/ 43449 w 1453149"/>
                <a:gd name="connsiteY7" fmla="*/ 1394460 h 1568035"/>
                <a:gd name="connsiteX8" fmla="*/ 43449 w 1453149"/>
                <a:gd name="connsiteY8" fmla="*/ 982980 h 1568035"/>
                <a:gd name="connsiteX9" fmla="*/ 409209 w 1453149"/>
                <a:gd name="connsiteY9" fmla="*/ 693420 h 1568035"/>
                <a:gd name="connsiteX10" fmla="*/ 706389 w 1453149"/>
                <a:gd name="connsiteY10" fmla="*/ 624840 h 1568035"/>
                <a:gd name="connsiteX11" fmla="*/ 965469 w 1453149"/>
                <a:gd name="connsiteY11" fmla="*/ 487680 h 1568035"/>
                <a:gd name="connsiteX12" fmla="*/ 1224549 w 1453149"/>
                <a:gd name="connsiteY12" fmla="*/ 114300 h 1568035"/>
                <a:gd name="connsiteX13" fmla="*/ 1300749 w 1453149"/>
                <a:gd name="connsiteY13" fmla="*/ 0 h 1568035"/>
                <a:gd name="connsiteX0" fmla="*/ 1453149 w 1453149"/>
                <a:gd name="connsiteY0" fmla="*/ 53340 h 1453735"/>
                <a:gd name="connsiteX1" fmla="*/ 1255029 w 1453149"/>
                <a:gd name="connsiteY1" fmla="*/ 144780 h 1453735"/>
                <a:gd name="connsiteX2" fmla="*/ 1125489 w 1453149"/>
                <a:gd name="connsiteY2" fmla="*/ 419100 h 1453735"/>
                <a:gd name="connsiteX3" fmla="*/ 1110249 w 1453149"/>
                <a:gd name="connsiteY3" fmla="*/ 845820 h 1453735"/>
                <a:gd name="connsiteX4" fmla="*/ 995949 w 1453149"/>
                <a:gd name="connsiteY4" fmla="*/ 1188720 h 1453735"/>
                <a:gd name="connsiteX5" fmla="*/ 675909 w 1453149"/>
                <a:gd name="connsiteY5" fmla="*/ 1394460 h 1453735"/>
                <a:gd name="connsiteX6" fmla="*/ 372379 w 1453149"/>
                <a:gd name="connsiteY6" fmla="*/ 1447800 h 1453735"/>
                <a:gd name="connsiteX7" fmla="*/ 43449 w 1453149"/>
                <a:gd name="connsiteY7" fmla="*/ 1280160 h 1453735"/>
                <a:gd name="connsiteX8" fmla="*/ 43449 w 1453149"/>
                <a:gd name="connsiteY8" fmla="*/ 868680 h 1453735"/>
                <a:gd name="connsiteX9" fmla="*/ 409209 w 1453149"/>
                <a:gd name="connsiteY9" fmla="*/ 579120 h 1453735"/>
                <a:gd name="connsiteX10" fmla="*/ 706389 w 1453149"/>
                <a:gd name="connsiteY10" fmla="*/ 510540 h 1453735"/>
                <a:gd name="connsiteX11" fmla="*/ 965469 w 1453149"/>
                <a:gd name="connsiteY11" fmla="*/ 373380 h 1453735"/>
                <a:gd name="connsiteX12" fmla="*/ 1224549 w 1453149"/>
                <a:gd name="connsiteY12" fmla="*/ 0 h 1453735"/>
                <a:gd name="connsiteX0" fmla="*/ 1255029 w 1255029"/>
                <a:gd name="connsiteY0" fmla="*/ 144780 h 1453735"/>
                <a:gd name="connsiteX1" fmla="*/ 1125489 w 1255029"/>
                <a:gd name="connsiteY1" fmla="*/ 419100 h 1453735"/>
                <a:gd name="connsiteX2" fmla="*/ 1110249 w 1255029"/>
                <a:gd name="connsiteY2" fmla="*/ 845820 h 1453735"/>
                <a:gd name="connsiteX3" fmla="*/ 995949 w 1255029"/>
                <a:gd name="connsiteY3" fmla="*/ 1188720 h 1453735"/>
                <a:gd name="connsiteX4" fmla="*/ 675909 w 1255029"/>
                <a:gd name="connsiteY4" fmla="*/ 1394460 h 1453735"/>
                <a:gd name="connsiteX5" fmla="*/ 372379 w 1255029"/>
                <a:gd name="connsiteY5" fmla="*/ 1447800 h 1453735"/>
                <a:gd name="connsiteX6" fmla="*/ 43449 w 1255029"/>
                <a:gd name="connsiteY6" fmla="*/ 1280160 h 1453735"/>
                <a:gd name="connsiteX7" fmla="*/ 43449 w 1255029"/>
                <a:gd name="connsiteY7" fmla="*/ 868680 h 1453735"/>
                <a:gd name="connsiteX8" fmla="*/ 409209 w 1255029"/>
                <a:gd name="connsiteY8" fmla="*/ 579120 h 1453735"/>
                <a:gd name="connsiteX9" fmla="*/ 706389 w 1255029"/>
                <a:gd name="connsiteY9" fmla="*/ 510540 h 1453735"/>
                <a:gd name="connsiteX10" fmla="*/ 965469 w 1255029"/>
                <a:gd name="connsiteY10" fmla="*/ 373380 h 1453735"/>
                <a:gd name="connsiteX11" fmla="*/ 1224549 w 1255029"/>
                <a:gd name="connsiteY11" fmla="*/ 0 h 1453735"/>
                <a:gd name="connsiteX0" fmla="*/ 1276460 w 1276460"/>
                <a:gd name="connsiteY0" fmla="*/ 113824 h 1453735"/>
                <a:gd name="connsiteX1" fmla="*/ 1125489 w 1276460"/>
                <a:gd name="connsiteY1" fmla="*/ 419100 h 1453735"/>
                <a:gd name="connsiteX2" fmla="*/ 1110249 w 1276460"/>
                <a:gd name="connsiteY2" fmla="*/ 845820 h 1453735"/>
                <a:gd name="connsiteX3" fmla="*/ 995949 w 1276460"/>
                <a:gd name="connsiteY3" fmla="*/ 1188720 h 1453735"/>
                <a:gd name="connsiteX4" fmla="*/ 675909 w 1276460"/>
                <a:gd name="connsiteY4" fmla="*/ 1394460 h 1453735"/>
                <a:gd name="connsiteX5" fmla="*/ 372379 w 1276460"/>
                <a:gd name="connsiteY5" fmla="*/ 1447800 h 1453735"/>
                <a:gd name="connsiteX6" fmla="*/ 43449 w 1276460"/>
                <a:gd name="connsiteY6" fmla="*/ 1280160 h 1453735"/>
                <a:gd name="connsiteX7" fmla="*/ 43449 w 1276460"/>
                <a:gd name="connsiteY7" fmla="*/ 868680 h 1453735"/>
                <a:gd name="connsiteX8" fmla="*/ 409209 w 1276460"/>
                <a:gd name="connsiteY8" fmla="*/ 579120 h 1453735"/>
                <a:gd name="connsiteX9" fmla="*/ 706389 w 1276460"/>
                <a:gd name="connsiteY9" fmla="*/ 510540 h 1453735"/>
                <a:gd name="connsiteX10" fmla="*/ 965469 w 1276460"/>
                <a:gd name="connsiteY10" fmla="*/ 373380 h 1453735"/>
                <a:gd name="connsiteX11" fmla="*/ 1224549 w 1276460"/>
                <a:gd name="connsiteY11" fmla="*/ 0 h 1453735"/>
                <a:gd name="connsiteX0" fmla="*/ 1419335 w 1419335"/>
                <a:gd name="connsiteY0" fmla="*/ 49530 h 1453735"/>
                <a:gd name="connsiteX1" fmla="*/ 1125489 w 1419335"/>
                <a:gd name="connsiteY1" fmla="*/ 419100 h 1453735"/>
                <a:gd name="connsiteX2" fmla="*/ 1110249 w 1419335"/>
                <a:gd name="connsiteY2" fmla="*/ 845820 h 1453735"/>
                <a:gd name="connsiteX3" fmla="*/ 995949 w 1419335"/>
                <a:gd name="connsiteY3" fmla="*/ 1188720 h 1453735"/>
                <a:gd name="connsiteX4" fmla="*/ 675909 w 1419335"/>
                <a:gd name="connsiteY4" fmla="*/ 1394460 h 1453735"/>
                <a:gd name="connsiteX5" fmla="*/ 372379 w 1419335"/>
                <a:gd name="connsiteY5" fmla="*/ 1447800 h 1453735"/>
                <a:gd name="connsiteX6" fmla="*/ 43449 w 1419335"/>
                <a:gd name="connsiteY6" fmla="*/ 1280160 h 1453735"/>
                <a:gd name="connsiteX7" fmla="*/ 43449 w 1419335"/>
                <a:gd name="connsiteY7" fmla="*/ 868680 h 1453735"/>
                <a:gd name="connsiteX8" fmla="*/ 409209 w 1419335"/>
                <a:gd name="connsiteY8" fmla="*/ 579120 h 1453735"/>
                <a:gd name="connsiteX9" fmla="*/ 706389 w 1419335"/>
                <a:gd name="connsiteY9" fmla="*/ 510540 h 1453735"/>
                <a:gd name="connsiteX10" fmla="*/ 965469 w 1419335"/>
                <a:gd name="connsiteY10" fmla="*/ 373380 h 1453735"/>
                <a:gd name="connsiteX11" fmla="*/ 1224549 w 1419335"/>
                <a:gd name="connsiteY11" fmla="*/ 0 h 1453735"/>
                <a:gd name="connsiteX0" fmla="*/ 1419335 w 1419335"/>
                <a:gd name="connsiteY0" fmla="*/ 49530 h 1453735"/>
                <a:gd name="connsiteX1" fmla="*/ 1125489 w 1419335"/>
                <a:gd name="connsiteY1" fmla="*/ 419100 h 1453735"/>
                <a:gd name="connsiteX2" fmla="*/ 1110249 w 1419335"/>
                <a:gd name="connsiteY2" fmla="*/ 845820 h 1453735"/>
                <a:gd name="connsiteX3" fmla="*/ 995949 w 1419335"/>
                <a:gd name="connsiteY3" fmla="*/ 1188720 h 1453735"/>
                <a:gd name="connsiteX4" fmla="*/ 675909 w 1419335"/>
                <a:gd name="connsiteY4" fmla="*/ 1394460 h 1453735"/>
                <a:gd name="connsiteX5" fmla="*/ 372379 w 1419335"/>
                <a:gd name="connsiteY5" fmla="*/ 1447800 h 1453735"/>
                <a:gd name="connsiteX6" fmla="*/ 43449 w 1419335"/>
                <a:gd name="connsiteY6" fmla="*/ 1280160 h 1453735"/>
                <a:gd name="connsiteX7" fmla="*/ 43449 w 1419335"/>
                <a:gd name="connsiteY7" fmla="*/ 868680 h 1453735"/>
                <a:gd name="connsiteX8" fmla="*/ 409209 w 1419335"/>
                <a:gd name="connsiteY8" fmla="*/ 579120 h 1453735"/>
                <a:gd name="connsiteX9" fmla="*/ 706389 w 1419335"/>
                <a:gd name="connsiteY9" fmla="*/ 510540 h 1453735"/>
                <a:gd name="connsiteX10" fmla="*/ 965469 w 1419335"/>
                <a:gd name="connsiteY10" fmla="*/ 373380 h 1453735"/>
                <a:gd name="connsiteX11" fmla="*/ 1224549 w 1419335"/>
                <a:gd name="connsiteY11" fmla="*/ 0 h 1453735"/>
                <a:gd name="connsiteX0" fmla="*/ 1419335 w 1419335"/>
                <a:gd name="connsiteY0" fmla="*/ 120967 h 1525172"/>
                <a:gd name="connsiteX1" fmla="*/ 1125489 w 1419335"/>
                <a:gd name="connsiteY1" fmla="*/ 490537 h 1525172"/>
                <a:gd name="connsiteX2" fmla="*/ 1110249 w 1419335"/>
                <a:gd name="connsiteY2" fmla="*/ 917257 h 1525172"/>
                <a:gd name="connsiteX3" fmla="*/ 995949 w 1419335"/>
                <a:gd name="connsiteY3" fmla="*/ 1260157 h 1525172"/>
                <a:gd name="connsiteX4" fmla="*/ 675909 w 1419335"/>
                <a:gd name="connsiteY4" fmla="*/ 1465897 h 1525172"/>
                <a:gd name="connsiteX5" fmla="*/ 372379 w 1419335"/>
                <a:gd name="connsiteY5" fmla="*/ 1519237 h 1525172"/>
                <a:gd name="connsiteX6" fmla="*/ 43449 w 1419335"/>
                <a:gd name="connsiteY6" fmla="*/ 1351597 h 1525172"/>
                <a:gd name="connsiteX7" fmla="*/ 43449 w 1419335"/>
                <a:gd name="connsiteY7" fmla="*/ 940117 h 1525172"/>
                <a:gd name="connsiteX8" fmla="*/ 409209 w 1419335"/>
                <a:gd name="connsiteY8" fmla="*/ 650557 h 1525172"/>
                <a:gd name="connsiteX9" fmla="*/ 706389 w 1419335"/>
                <a:gd name="connsiteY9" fmla="*/ 581977 h 1525172"/>
                <a:gd name="connsiteX10" fmla="*/ 965469 w 1419335"/>
                <a:gd name="connsiteY10" fmla="*/ 444817 h 1525172"/>
                <a:gd name="connsiteX11" fmla="*/ 1307893 w 1419335"/>
                <a:gd name="connsiteY11" fmla="*/ 0 h 1525172"/>
                <a:gd name="connsiteX0" fmla="*/ 1419335 w 1419335"/>
                <a:gd name="connsiteY0" fmla="*/ 120967 h 1525172"/>
                <a:gd name="connsiteX1" fmla="*/ 1125489 w 1419335"/>
                <a:gd name="connsiteY1" fmla="*/ 490537 h 1525172"/>
                <a:gd name="connsiteX2" fmla="*/ 1110249 w 1419335"/>
                <a:gd name="connsiteY2" fmla="*/ 917257 h 1525172"/>
                <a:gd name="connsiteX3" fmla="*/ 995949 w 1419335"/>
                <a:gd name="connsiteY3" fmla="*/ 1260157 h 1525172"/>
                <a:gd name="connsiteX4" fmla="*/ 675909 w 1419335"/>
                <a:gd name="connsiteY4" fmla="*/ 1465897 h 1525172"/>
                <a:gd name="connsiteX5" fmla="*/ 372379 w 1419335"/>
                <a:gd name="connsiteY5" fmla="*/ 1519237 h 1525172"/>
                <a:gd name="connsiteX6" fmla="*/ 43449 w 1419335"/>
                <a:gd name="connsiteY6" fmla="*/ 1351597 h 1525172"/>
                <a:gd name="connsiteX7" fmla="*/ 43449 w 1419335"/>
                <a:gd name="connsiteY7" fmla="*/ 940117 h 1525172"/>
                <a:gd name="connsiteX8" fmla="*/ 409209 w 1419335"/>
                <a:gd name="connsiteY8" fmla="*/ 650557 h 1525172"/>
                <a:gd name="connsiteX9" fmla="*/ 706389 w 1419335"/>
                <a:gd name="connsiteY9" fmla="*/ 581977 h 1525172"/>
                <a:gd name="connsiteX10" fmla="*/ 965469 w 1419335"/>
                <a:gd name="connsiteY10" fmla="*/ 444817 h 1525172"/>
                <a:gd name="connsiteX11" fmla="*/ 1307893 w 1419335"/>
                <a:gd name="connsiteY11" fmla="*/ 0 h 152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9335" h="1525172">
                  <a:moveTo>
                    <a:pt x="1419335" y="120967"/>
                  </a:moveTo>
                  <a:cubicBezTo>
                    <a:pt x="1255187" y="177164"/>
                    <a:pt x="1177003" y="357822"/>
                    <a:pt x="1125489" y="490537"/>
                  </a:cubicBezTo>
                  <a:cubicBezTo>
                    <a:pt x="1073975" y="623252"/>
                    <a:pt x="1131839" y="788987"/>
                    <a:pt x="1110249" y="917257"/>
                  </a:cubicBezTo>
                  <a:cubicBezTo>
                    <a:pt x="1088659" y="1045527"/>
                    <a:pt x="1068339" y="1168717"/>
                    <a:pt x="995949" y="1260157"/>
                  </a:cubicBezTo>
                  <a:cubicBezTo>
                    <a:pt x="923559" y="1351597"/>
                    <a:pt x="779837" y="1422717"/>
                    <a:pt x="675909" y="1465897"/>
                  </a:cubicBezTo>
                  <a:cubicBezTo>
                    <a:pt x="571981" y="1509077"/>
                    <a:pt x="477789" y="1538287"/>
                    <a:pt x="372379" y="1519237"/>
                  </a:cubicBezTo>
                  <a:cubicBezTo>
                    <a:pt x="266969" y="1500187"/>
                    <a:pt x="98271" y="1448117"/>
                    <a:pt x="43449" y="1351597"/>
                  </a:cubicBezTo>
                  <a:cubicBezTo>
                    <a:pt x="-11373" y="1255077"/>
                    <a:pt x="-17511" y="1056957"/>
                    <a:pt x="43449" y="940117"/>
                  </a:cubicBezTo>
                  <a:cubicBezTo>
                    <a:pt x="104409" y="823277"/>
                    <a:pt x="298719" y="710247"/>
                    <a:pt x="409209" y="650557"/>
                  </a:cubicBezTo>
                  <a:cubicBezTo>
                    <a:pt x="519699" y="590867"/>
                    <a:pt x="613679" y="616267"/>
                    <a:pt x="706389" y="581977"/>
                  </a:cubicBezTo>
                  <a:cubicBezTo>
                    <a:pt x="799099" y="547687"/>
                    <a:pt x="865218" y="541813"/>
                    <a:pt x="965469" y="444817"/>
                  </a:cubicBezTo>
                  <a:cubicBezTo>
                    <a:pt x="1065720" y="347821"/>
                    <a:pt x="1194863" y="59849"/>
                    <a:pt x="1307893" y="0"/>
                  </a:cubicBezTo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73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71" name="Freeform 170"/>
          <p:cNvSpPr/>
          <p:nvPr/>
        </p:nvSpPr>
        <p:spPr>
          <a:xfrm>
            <a:off x="1571625" y="1946275"/>
            <a:ext cx="2146300" cy="2224088"/>
          </a:xfrm>
          <a:custGeom>
            <a:avLst/>
            <a:gdLst>
              <a:gd name="connsiteX0" fmla="*/ 183148 w 2665377"/>
              <a:gd name="connsiteY0" fmla="*/ 40899 h 2804388"/>
              <a:gd name="connsiteX1" fmla="*/ 907048 w 2665377"/>
              <a:gd name="connsiteY1" fmla="*/ 48519 h 2804388"/>
              <a:gd name="connsiteX2" fmla="*/ 1394728 w 2665377"/>
              <a:gd name="connsiteY2" fmla="*/ 71379 h 2804388"/>
              <a:gd name="connsiteX3" fmla="*/ 1905268 w 2665377"/>
              <a:gd name="connsiteY3" fmla="*/ 25659 h 2804388"/>
              <a:gd name="connsiteX4" fmla="*/ 2537728 w 2665377"/>
              <a:gd name="connsiteY4" fmla="*/ 10419 h 2804388"/>
              <a:gd name="connsiteX5" fmla="*/ 2644408 w 2665377"/>
              <a:gd name="connsiteY5" fmla="*/ 185679 h 2804388"/>
              <a:gd name="connsiteX6" fmla="*/ 2255788 w 2665377"/>
              <a:gd name="connsiteY6" fmla="*/ 330459 h 2804388"/>
              <a:gd name="connsiteX7" fmla="*/ 2072908 w 2665377"/>
              <a:gd name="connsiteY7" fmla="*/ 559059 h 2804388"/>
              <a:gd name="connsiteX8" fmla="*/ 1943368 w 2665377"/>
              <a:gd name="connsiteY8" fmla="*/ 1145799 h 2804388"/>
              <a:gd name="connsiteX9" fmla="*/ 1783348 w 2665377"/>
              <a:gd name="connsiteY9" fmla="*/ 1732539 h 2804388"/>
              <a:gd name="connsiteX10" fmla="*/ 1653808 w 2665377"/>
              <a:gd name="connsiteY10" fmla="*/ 2060199 h 2804388"/>
              <a:gd name="connsiteX11" fmla="*/ 1493788 w 2665377"/>
              <a:gd name="connsiteY11" fmla="*/ 2700279 h 2804388"/>
              <a:gd name="connsiteX12" fmla="*/ 1303288 w 2665377"/>
              <a:gd name="connsiteY12" fmla="*/ 2723139 h 2804388"/>
              <a:gd name="connsiteX13" fmla="*/ 1105168 w 2665377"/>
              <a:gd name="connsiteY13" fmla="*/ 1907799 h 2804388"/>
              <a:gd name="connsiteX14" fmla="*/ 861328 w 2665377"/>
              <a:gd name="connsiteY14" fmla="*/ 1389639 h 2804388"/>
              <a:gd name="connsiteX15" fmla="*/ 625108 w 2665377"/>
              <a:gd name="connsiteY15" fmla="*/ 1008639 h 2804388"/>
              <a:gd name="connsiteX16" fmla="*/ 587008 w 2665377"/>
              <a:gd name="connsiteY16" fmla="*/ 719079 h 2804388"/>
              <a:gd name="connsiteX17" fmla="*/ 587008 w 2665377"/>
              <a:gd name="connsiteY17" fmla="*/ 536199 h 2804388"/>
              <a:gd name="connsiteX18" fmla="*/ 449848 w 2665377"/>
              <a:gd name="connsiteY18" fmla="*/ 444759 h 2804388"/>
              <a:gd name="connsiteX19" fmla="*/ 221248 w 2665377"/>
              <a:gd name="connsiteY19" fmla="*/ 277119 h 2804388"/>
              <a:gd name="connsiteX20" fmla="*/ 268 w 2665377"/>
              <a:gd name="connsiteY20" fmla="*/ 231399 h 2804388"/>
              <a:gd name="connsiteX21" fmla="*/ 183148 w 2665377"/>
              <a:gd name="connsiteY21" fmla="*/ 40899 h 2804388"/>
              <a:gd name="connsiteX0" fmla="*/ 121190 w 2679619"/>
              <a:gd name="connsiteY0" fmla="*/ 18039 h 2804388"/>
              <a:gd name="connsiteX1" fmla="*/ 921290 w 2679619"/>
              <a:gd name="connsiteY1" fmla="*/ 48519 h 2804388"/>
              <a:gd name="connsiteX2" fmla="*/ 1408970 w 2679619"/>
              <a:gd name="connsiteY2" fmla="*/ 71379 h 2804388"/>
              <a:gd name="connsiteX3" fmla="*/ 1919510 w 2679619"/>
              <a:gd name="connsiteY3" fmla="*/ 25659 h 2804388"/>
              <a:gd name="connsiteX4" fmla="*/ 2551970 w 2679619"/>
              <a:gd name="connsiteY4" fmla="*/ 10419 h 2804388"/>
              <a:gd name="connsiteX5" fmla="*/ 2658650 w 2679619"/>
              <a:gd name="connsiteY5" fmla="*/ 185679 h 2804388"/>
              <a:gd name="connsiteX6" fmla="*/ 2270030 w 2679619"/>
              <a:gd name="connsiteY6" fmla="*/ 330459 h 2804388"/>
              <a:gd name="connsiteX7" fmla="*/ 2087150 w 2679619"/>
              <a:gd name="connsiteY7" fmla="*/ 559059 h 2804388"/>
              <a:gd name="connsiteX8" fmla="*/ 1957610 w 2679619"/>
              <a:gd name="connsiteY8" fmla="*/ 1145799 h 2804388"/>
              <a:gd name="connsiteX9" fmla="*/ 1797590 w 2679619"/>
              <a:gd name="connsiteY9" fmla="*/ 1732539 h 2804388"/>
              <a:gd name="connsiteX10" fmla="*/ 1668050 w 2679619"/>
              <a:gd name="connsiteY10" fmla="*/ 2060199 h 2804388"/>
              <a:gd name="connsiteX11" fmla="*/ 1508030 w 2679619"/>
              <a:gd name="connsiteY11" fmla="*/ 2700279 h 2804388"/>
              <a:gd name="connsiteX12" fmla="*/ 1317530 w 2679619"/>
              <a:gd name="connsiteY12" fmla="*/ 2723139 h 2804388"/>
              <a:gd name="connsiteX13" fmla="*/ 1119410 w 2679619"/>
              <a:gd name="connsiteY13" fmla="*/ 1907799 h 2804388"/>
              <a:gd name="connsiteX14" fmla="*/ 875570 w 2679619"/>
              <a:gd name="connsiteY14" fmla="*/ 1389639 h 2804388"/>
              <a:gd name="connsiteX15" fmla="*/ 639350 w 2679619"/>
              <a:gd name="connsiteY15" fmla="*/ 1008639 h 2804388"/>
              <a:gd name="connsiteX16" fmla="*/ 601250 w 2679619"/>
              <a:gd name="connsiteY16" fmla="*/ 719079 h 2804388"/>
              <a:gd name="connsiteX17" fmla="*/ 601250 w 2679619"/>
              <a:gd name="connsiteY17" fmla="*/ 536199 h 2804388"/>
              <a:gd name="connsiteX18" fmla="*/ 464090 w 2679619"/>
              <a:gd name="connsiteY18" fmla="*/ 444759 h 2804388"/>
              <a:gd name="connsiteX19" fmla="*/ 235490 w 2679619"/>
              <a:gd name="connsiteY19" fmla="*/ 277119 h 2804388"/>
              <a:gd name="connsiteX20" fmla="*/ 14510 w 2679619"/>
              <a:gd name="connsiteY20" fmla="*/ 231399 h 2804388"/>
              <a:gd name="connsiteX21" fmla="*/ 121190 w 2679619"/>
              <a:gd name="connsiteY21" fmla="*/ 18039 h 2804388"/>
              <a:gd name="connsiteX0" fmla="*/ 138077 w 2696506"/>
              <a:gd name="connsiteY0" fmla="*/ 18039 h 2804388"/>
              <a:gd name="connsiteX1" fmla="*/ 938177 w 2696506"/>
              <a:gd name="connsiteY1" fmla="*/ 48519 h 2804388"/>
              <a:gd name="connsiteX2" fmla="*/ 1425857 w 2696506"/>
              <a:gd name="connsiteY2" fmla="*/ 71379 h 2804388"/>
              <a:gd name="connsiteX3" fmla="*/ 1936397 w 2696506"/>
              <a:gd name="connsiteY3" fmla="*/ 25659 h 2804388"/>
              <a:gd name="connsiteX4" fmla="*/ 2568857 w 2696506"/>
              <a:gd name="connsiteY4" fmla="*/ 10419 h 2804388"/>
              <a:gd name="connsiteX5" fmla="*/ 2675537 w 2696506"/>
              <a:gd name="connsiteY5" fmla="*/ 185679 h 2804388"/>
              <a:gd name="connsiteX6" fmla="*/ 2286917 w 2696506"/>
              <a:gd name="connsiteY6" fmla="*/ 330459 h 2804388"/>
              <a:gd name="connsiteX7" fmla="*/ 2104037 w 2696506"/>
              <a:gd name="connsiteY7" fmla="*/ 559059 h 2804388"/>
              <a:gd name="connsiteX8" fmla="*/ 1974497 w 2696506"/>
              <a:gd name="connsiteY8" fmla="*/ 1145799 h 2804388"/>
              <a:gd name="connsiteX9" fmla="*/ 1814477 w 2696506"/>
              <a:gd name="connsiteY9" fmla="*/ 1732539 h 2804388"/>
              <a:gd name="connsiteX10" fmla="*/ 1684937 w 2696506"/>
              <a:gd name="connsiteY10" fmla="*/ 2060199 h 2804388"/>
              <a:gd name="connsiteX11" fmla="*/ 1524917 w 2696506"/>
              <a:gd name="connsiteY11" fmla="*/ 2700279 h 2804388"/>
              <a:gd name="connsiteX12" fmla="*/ 1334417 w 2696506"/>
              <a:gd name="connsiteY12" fmla="*/ 2723139 h 2804388"/>
              <a:gd name="connsiteX13" fmla="*/ 1136297 w 2696506"/>
              <a:gd name="connsiteY13" fmla="*/ 1907799 h 2804388"/>
              <a:gd name="connsiteX14" fmla="*/ 892457 w 2696506"/>
              <a:gd name="connsiteY14" fmla="*/ 1389639 h 2804388"/>
              <a:gd name="connsiteX15" fmla="*/ 656237 w 2696506"/>
              <a:gd name="connsiteY15" fmla="*/ 1008639 h 2804388"/>
              <a:gd name="connsiteX16" fmla="*/ 618137 w 2696506"/>
              <a:gd name="connsiteY16" fmla="*/ 719079 h 2804388"/>
              <a:gd name="connsiteX17" fmla="*/ 618137 w 2696506"/>
              <a:gd name="connsiteY17" fmla="*/ 536199 h 2804388"/>
              <a:gd name="connsiteX18" fmla="*/ 480977 w 2696506"/>
              <a:gd name="connsiteY18" fmla="*/ 444759 h 2804388"/>
              <a:gd name="connsiteX19" fmla="*/ 31397 w 2696506"/>
              <a:gd name="connsiteY19" fmla="*/ 231399 h 2804388"/>
              <a:gd name="connsiteX20" fmla="*/ 138077 w 2696506"/>
              <a:gd name="connsiteY20" fmla="*/ 18039 h 2804388"/>
              <a:gd name="connsiteX0" fmla="*/ 106680 w 2665109"/>
              <a:gd name="connsiteY0" fmla="*/ 18039 h 2804388"/>
              <a:gd name="connsiteX1" fmla="*/ 906780 w 2665109"/>
              <a:gd name="connsiteY1" fmla="*/ 48519 h 2804388"/>
              <a:gd name="connsiteX2" fmla="*/ 1394460 w 2665109"/>
              <a:gd name="connsiteY2" fmla="*/ 71379 h 2804388"/>
              <a:gd name="connsiteX3" fmla="*/ 1905000 w 2665109"/>
              <a:gd name="connsiteY3" fmla="*/ 25659 h 2804388"/>
              <a:gd name="connsiteX4" fmla="*/ 2537460 w 2665109"/>
              <a:gd name="connsiteY4" fmla="*/ 10419 h 2804388"/>
              <a:gd name="connsiteX5" fmla="*/ 2644140 w 2665109"/>
              <a:gd name="connsiteY5" fmla="*/ 185679 h 2804388"/>
              <a:gd name="connsiteX6" fmla="*/ 2255520 w 2665109"/>
              <a:gd name="connsiteY6" fmla="*/ 330459 h 2804388"/>
              <a:gd name="connsiteX7" fmla="*/ 2072640 w 2665109"/>
              <a:gd name="connsiteY7" fmla="*/ 559059 h 2804388"/>
              <a:gd name="connsiteX8" fmla="*/ 1943100 w 2665109"/>
              <a:gd name="connsiteY8" fmla="*/ 1145799 h 2804388"/>
              <a:gd name="connsiteX9" fmla="*/ 1783080 w 2665109"/>
              <a:gd name="connsiteY9" fmla="*/ 1732539 h 2804388"/>
              <a:gd name="connsiteX10" fmla="*/ 1653540 w 2665109"/>
              <a:gd name="connsiteY10" fmla="*/ 2060199 h 2804388"/>
              <a:gd name="connsiteX11" fmla="*/ 1493520 w 2665109"/>
              <a:gd name="connsiteY11" fmla="*/ 2700279 h 2804388"/>
              <a:gd name="connsiteX12" fmla="*/ 1303020 w 2665109"/>
              <a:gd name="connsiteY12" fmla="*/ 2723139 h 2804388"/>
              <a:gd name="connsiteX13" fmla="*/ 1104900 w 2665109"/>
              <a:gd name="connsiteY13" fmla="*/ 1907799 h 2804388"/>
              <a:gd name="connsiteX14" fmla="*/ 861060 w 2665109"/>
              <a:gd name="connsiteY14" fmla="*/ 1389639 h 2804388"/>
              <a:gd name="connsiteX15" fmla="*/ 624840 w 2665109"/>
              <a:gd name="connsiteY15" fmla="*/ 1008639 h 2804388"/>
              <a:gd name="connsiteX16" fmla="*/ 586740 w 2665109"/>
              <a:gd name="connsiteY16" fmla="*/ 719079 h 2804388"/>
              <a:gd name="connsiteX17" fmla="*/ 586740 w 2665109"/>
              <a:gd name="connsiteY17" fmla="*/ 536199 h 2804388"/>
              <a:gd name="connsiteX18" fmla="*/ 0 w 2665109"/>
              <a:gd name="connsiteY18" fmla="*/ 231399 h 2804388"/>
              <a:gd name="connsiteX19" fmla="*/ 106680 w 2665109"/>
              <a:gd name="connsiteY19" fmla="*/ 18039 h 2804388"/>
              <a:gd name="connsiteX0" fmla="*/ 106680 w 2665109"/>
              <a:gd name="connsiteY0" fmla="*/ 18039 h 2804388"/>
              <a:gd name="connsiteX1" fmla="*/ 906780 w 2665109"/>
              <a:gd name="connsiteY1" fmla="*/ 48519 h 2804388"/>
              <a:gd name="connsiteX2" fmla="*/ 1394460 w 2665109"/>
              <a:gd name="connsiteY2" fmla="*/ 71379 h 2804388"/>
              <a:gd name="connsiteX3" fmla="*/ 1905000 w 2665109"/>
              <a:gd name="connsiteY3" fmla="*/ 25659 h 2804388"/>
              <a:gd name="connsiteX4" fmla="*/ 2537460 w 2665109"/>
              <a:gd name="connsiteY4" fmla="*/ 10419 h 2804388"/>
              <a:gd name="connsiteX5" fmla="*/ 2644140 w 2665109"/>
              <a:gd name="connsiteY5" fmla="*/ 185679 h 2804388"/>
              <a:gd name="connsiteX6" fmla="*/ 2255520 w 2665109"/>
              <a:gd name="connsiteY6" fmla="*/ 330459 h 2804388"/>
              <a:gd name="connsiteX7" fmla="*/ 2072640 w 2665109"/>
              <a:gd name="connsiteY7" fmla="*/ 559059 h 2804388"/>
              <a:gd name="connsiteX8" fmla="*/ 1943100 w 2665109"/>
              <a:gd name="connsiteY8" fmla="*/ 1145799 h 2804388"/>
              <a:gd name="connsiteX9" fmla="*/ 1783080 w 2665109"/>
              <a:gd name="connsiteY9" fmla="*/ 1732539 h 2804388"/>
              <a:gd name="connsiteX10" fmla="*/ 1653540 w 2665109"/>
              <a:gd name="connsiteY10" fmla="*/ 2060199 h 2804388"/>
              <a:gd name="connsiteX11" fmla="*/ 1493520 w 2665109"/>
              <a:gd name="connsiteY11" fmla="*/ 2700279 h 2804388"/>
              <a:gd name="connsiteX12" fmla="*/ 1303020 w 2665109"/>
              <a:gd name="connsiteY12" fmla="*/ 2723139 h 2804388"/>
              <a:gd name="connsiteX13" fmla="*/ 1104900 w 2665109"/>
              <a:gd name="connsiteY13" fmla="*/ 1907799 h 2804388"/>
              <a:gd name="connsiteX14" fmla="*/ 861060 w 2665109"/>
              <a:gd name="connsiteY14" fmla="*/ 1389639 h 2804388"/>
              <a:gd name="connsiteX15" fmla="*/ 624840 w 2665109"/>
              <a:gd name="connsiteY15" fmla="*/ 1008639 h 2804388"/>
              <a:gd name="connsiteX16" fmla="*/ 586740 w 2665109"/>
              <a:gd name="connsiteY16" fmla="*/ 719079 h 2804388"/>
              <a:gd name="connsiteX17" fmla="*/ 0 w 2665109"/>
              <a:gd name="connsiteY17" fmla="*/ 231399 h 2804388"/>
              <a:gd name="connsiteX18" fmla="*/ 106680 w 2665109"/>
              <a:gd name="connsiteY18" fmla="*/ 18039 h 2804388"/>
              <a:gd name="connsiteX0" fmla="*/ 148787 w 2707216"/>
              <a:gd name="connsiteY0" fmla="*/ 18039 h 2804388"/>
              <a:gd name="connsiteX1" fmla="*/ 948887 w 2707216"/>
              <a:gd name="connsiteY1" fmla="*/ 48519 h 2804388"/>
              <a:gd name="connsiteX2" fmla="*/ 1436567 w 2707216"/>
              <a:gd name="connsiteY2" fmla="*/ 71379 h 2804388"/>
              <a:gd name="connsiteX3" fmla="*/ 1947107 w 2707216"/>
              <a:gd name="connsiteY3" fmla="*/ 25659 h 2804388"/>
              <a:gd name="connsiteX4" fmla="*/ 2579567 w 2707216"/>
              <a:gd name="connsiteY4" fmla="*/ 10419 h 2804388"/>
              <a:gd name="connsiteX5" fmla="*/ 2686247 w 2707216"/>
              <a:gd name="connsiteY5" fmla="*/ 185679 h 2804388"/>
              <a:gd name="connsiteX6" fmla="*/ 2297627 w 2707216"/>
              <a:gd name="connsiteY6" fmla="*/ 330459 h 2804388"/>
              <a:gd name="connsiteX7" fmla="*/ 2114747 w 2707216"/>
              <a:gd name="connsiteY7" fmla="*/ 559059 h 2804388"/>
              <a:gd name="connsiteX8" fmla="*/ 1985207 w 2707216"/>
              <a:gd name="connsiteY8" fmla="*/ 1145799 h 2804388"/>
              <a:gd name="connsiteX9" fmla="*/ 1825187 w 2707216"/>
              <a:gd name="connsiteY9" fmla="*/ 1732539 h 2804388"/>
              <a:gd name="connsiteX10" fmla="*/ 1695647 w 2707216"/>
              <a:gd name="connsiteY10" fmla="*/ 2060199 h 2804388"/>
              <a:gd name="connsiteX11" fmla="*/ 1535627 w 2707216"/>
              <a:gd name="connsiteY11" fmla="*/ 2700279 h 2804388"/>
              <a:gd name="connsiteX12" fmla="*/ 1345127 w 2707216"/>
              <a:gd name="connsiteY12" fmla="*/ 2723139 h 2804388"/>
              <a:gd name="connsiteX13" fmla="*/ 1147007 w 2707216"/>
              <a:gd name="connsiteY13" fmla="*/ 1907799 h 2804388"/>
              <a:gd name="connsiteX14" fmla="*/ 903167 w 2707216"/>
              <a:gd name="connsiteY14" fmla="*/ 1389639 h 2804388"/>
              <a:gd name="connsiteX15" fmla="*/ 666947 w 2707216"/>
              <a:gd name="connsiteY15" fmla="*/ 1008639 h 2804388"/>
              <a:gd name="connsiteX16" fmla="*/ 636467 w 2707216"/>
              <a:gd name="connsiteY16" fmla="*/ 566679 h 2804388"/>
              <a:gd name="connsiteX17" fmla="*/ 42107 w 2707216"/>
              <a:gd name="connsiteY17" fmla="*/ 231399 h 2804388"/>
              <a:gd name="connsiteX18" fmla="*/ 148787 w 2707216"/>
              <a:gd name="connsiteY18" fmla="*/ 18039 h 2804388"/>
              <a:gd name="connsiteX0" fmla="*/ 148787 w 2707216"/>
              <a:gd name="connsiteY0" fmla="*/ 18039 h 2804388"/>
              <a:gd name="connsiteX1" fmla="*/ 948887 w 2707216"/>
              <a:gd name="connsiteY1" fmla="*/ 48519 h 2804388"/>
              <a:gd name="connsiteX2" fmla="*/ 1436567 w 2707216"/>
              <a:gd name="connsiteY2" fmla="*/ 71379 h 2804388"/>
              <a:gd name="connsiteX3" fmla="*/ 1947107 w 2707216"/>
              <a:gd name="connsiteY3" fmla="*/ 25659 h 2804388"/>
              <a:gd name="connsiteX4" fmla="*/ 2579567 w 2707216"/>
              <a:gd name="connsiteY4" fmla="*/ 10419 h 2804388"/>
              <a:gd name="connsiteX5" fmla="*/ 2686247 w 2707216"/>
              <a:gd name="connsiteY5" fmla="*/ 185679 h 2804388"/>
              <a:gd name="connsiteX6" fmla="*/ 2297627 w 2707216"/>
              <a:gd name="connsiteY6" fmla="*/ 330459 h 2804388"/>
              <a:gd name="connsiteX7" fmla="*/ 2114747 w 2707216"/>
              <a:gd name="connsiteY7" fmla="*/ 559059 h 2804388"/>
              <a:gd name="connsiteX8" fmla="*/ 1985207 w 2707216"/>
              <a:gd name="connsiteY8" fmla="*/ 1145799 h 2804388"/>
              <a:gd name="connsiteX9" fmla="*/ 1825187 w 2707216"/>
              <a:gd name="connsiteY9" fmla="*/ 1732539 h 2804388"/>
              <a:gd name="connsiteX10" fmla="*/ 1695647 w 2707216"/>
              <a:gd name="connsiteY10" fmla="*/ 2060199 h 2804388"/>
              <a:gd name="connsiteX11" fmla="*/ 1535627 w 2707216"/>
              <a:gd name="connsiteY11" fmla="*/ 2700279 h 2804388"/>
              <a:gd name="connsiteX12" fmla="*/ 1345127 w 2707216"/>
              <a:gd name="connsiteY12" fmla="*/ 2723139 h 2804388"/>
              <a:gd name="connsiteX13" fmla="*/ 1147007 w 2707216"/>
              <a:gd name="connsiteY13" fmla="*/ 1907799 h 2804388"/>
              <a:gd name="connsiteX14" fmla="*/ 903167 w 2707216"/>
              <a:gd name="connsiteY14" fmla="*/ 1389639 h 2804388"/>
              <a:gd name="connsiteX15" fmla="*/ 712667 w 2707216"/>
              <a:gd name="connsiteY15" fmla="*/ 1016259 h 2804388"/>
              <a:gd name="connsiteX16" fmla="*/ 636467 w 2707216"/>
              <a:gd name="connsiteY16" fmla="*/ 566679 h 2804388"/>
              <a:gd name="connsiteX17" fmla="*/ 42107 w 2707216"/>
              <a:gd name="connsiteY17" fmla="*/ 231399 h 2804388"/>
              <a:gd name="connsiteX18" fmla="*/ 148787 w 2707216"/>
              <a:gd name="connsiteY18" fmla="*/ 18039 h 280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07216" h="2804388">
                <a:moveTo>
                  <a:pt x="148787" y="18039"/>
                </a:moveTo>
                <a:cubicBezTo>
                  <a:pt x="299917" y="-12441"/>
                  <a:pt x="734257" y="39629"/>
                  <a:pt x="948887" y="48519"/>
                </a:cubicBezTo>
                <a:cubicBezTo>
                  <a:pt x="1163517" y="57409"/>
                  <a:pt x="1270197" y="75189"/>
                  <a:pt x="1436567" y="71379"/>
                </a:cubicBezTo>
                <a:cubicBezTo>
                  <a:pt x="1602937" y="67569"/>
                  <a:pt x="1756607" y="35819"/>
                  <a:pt x="1947107" y="25659"/>
                </a:cubicBezTo>
                <a:cubicBezTo>
                  <a:pt x="2137607" y="15499"/>
                  <a:pt x="2456377" y="-16251"/>
                  <a:pt x="2579567" y="10419"/>
                </a:cubicBezTo>
                <a:cubicBezTo>
                  <a:pt x="2702757" y="37089"/>
                  <a:pt x="2733237" y="132339"/>
                  <a:pt x="2686247" y="185679"/>
                </a:cubicBezTo>
                <a:cubicBezTo>
                  <a:pt x="2639257" y="239019"/>
                  <a:pt x="2392877" y="268229"/>
                  <a:pt x="2297627" y="330459"/>
                </a:cubicBezTo>
                <a:cubicBezTo>
                  <a:pt x="2202377" y="392689"/>
                  <a:pt x="2166817" y="423169"/>
                  <a:pt x="2114747" y="559059"/>
                </a:cubicBezTo>
                <a:cubicBezTo>
                  <a:pt x="2062677" y="694949"/>
                  <a:pt x="2033467" y="950219"/>
                  <a:pt x="1985207" y="1145799"/>
                </a:cubicBezTo>
                <a:cubicBezTo>
                  <a:pt x="1936947" y="1341379"/>
                  <a:pt x="1873447" y="1580139"/>
                  <a:pt x="1825187" y="1732539"/>
                </a:cubicBezTo>
                <a:cubicBezTo>
                  <a:pt x="1776927" y="1884939"/>
                  <a:pt x="1743907" y="1898909"/>
                  <a:pt x="1695647" y="2060199"/>
                </a:cubicBezTo>
                <a:cubicBezTo>
                  <a:pt x="1647387" y="2221489"/>
                  <a:pt x="1594047" y="2589789"/>
                  <a:pt x="1535627" y="2700279"/>
                </a:cubicBezTo>
                <a:cubicBezTo>
                  <a:pt x="1477207" y="2810769"/>
                  <a:pt x="1409897" y="2855219"/>
                  <a:pt x="1345127" y="2723139"/>
                </a:cubicBezTo>
                <a:cubicBezTo>
                  <a:pt x="1280357" y="2591059"/>
                  <a:pt x="1220667" y="2130049"/>
                  <a:pt x="1147007" y="1907799"/>
                </a:cubicBezTo>
                <a:cubicBezTo>
                  <a:pt x="1073347" y="1685549"/>
                  <a:pt x="975557" y="1538229"/>
                  <a:pt x="903167" y="1389639"/>
                </a:cubicBezTo>
                <a:cubicBezTo>
                  <a:pt x="830777" y="1241049"/>
                  <a:pt x="757117" y="1153419"/>
                  <a:pt x="712667" y="1016259"/>
                </a:cubicBezTo>
                <a:cubicBezTo>
                  <a:pt x="668217" y="879099"/>
                  <a:pt x="748227" y="697489"/>
                  <a:pt x="636467" y="566679"/>
                </a:cubicBezTo>
                <a:cubicBezTo>
                  <a:pt x="524707" y="435869"/>
                  <a:pt x="123387" y="322839"/>
                  <a:pt x="42107" y="231399"/>
                </a:cubicBezTo>
                <a:cubicBezTo>
                  <a:pt x="-39173" y="139959"/>
                  <a:pt x="-2343" y="48519"/>
                  <a:pt x="148787" y="1803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25625"/>
            <a:ext cx="2427288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Freeform 173"/>
          <p:cNvSpPr/>
          <p:nvPr/>
        </p:nvSpPr>
        <p:spPr>
          <a:xfrm>
            <a:off x="1584325" y="1933575"/>
            <a:ext cx="2146300" cy="2220913"/>
          </a:xfrm>
          <a:custGeom>
            <a:avLst/>
            <a:gdLst>
              <a:gd name="connsiteX0" fmla="*/ 183148 w 2665377"/>
              <a:gd name="connsiteY0" fmla="*/ 40899 h 2804388"/>
              <a:gd name="connsiteX1" fmla="*/ 907048 w 2665377"/>
              <a:gd name="connsiteY1" fmla="*/ 48519 h 2804388"/>
              <a:gd name="connsiteX2" fmla="*/ 1394728 w 2665377"/>
              <a:gd name="connsiteY2" fmla="*/ 71379 h 2804388"/>
              <a:gd name="connsiteX3" fmla="*/ 1905268 w 2665377"/>
              <a:gd name="connsiteY3" fmla="*/ 25659 h 2804388"/>
              <a:gd name="connsiteX4" fmla="*/ 2537728 w 2665377"/>
              <a:gd name="connsiteY4" fmla="*/ 10419 h 2804388"/>
              <a:gd name="connsiteX5" fmla="*/ 2644408 w 2665377"/>
              <a:gd name="connsiteY5" fmla="*/ 185679 h 2804388"/>
              <a:gd name="connsiteX6" fmla="*/ 2255788 w 2665377"/>
              <a:gd name="connsiteY6" fmla="*/ 330459 h 2804388"/>
              <a:gd name="connsiteX7" fmla="*/ 2072908 w 2665377"/>
              <a:gd name="connsiteY7" fmla="*/ 559059 h 2804388"/>
              <a:gd name="connsiteX8" fmla="*/ 1943368 w 2665377"/>
              <a:gd name="connsiteY8" fmla="*/ 1145799 h 2804388"/>
              <a:gd name="connsiteX9" fmla="*/ 1783348 w 2665377"/>
              <a:gd name="connsiteY9" fmla="*/ 1732539 h 2804388"/>
              <a:gd name="connsiteX10" fmla="*/ 1653808 w 2665377"/>
              <a:gd name="connsiteY10" fmla="*/ 2060199 h 2804388"/>
              <a:gd name="connsiteX11" fmla="*/ 1493788 w 2665377"/>
              <a:gd name="connsiteY11" fmla="*/ 2700279 h 2804388"/>
              <a:gd name="connsiteX12" fmla="*/ 1303288 w 2665377"/>
              <a:gd name="connsiteY12" fmla="*/ 2723139 h 2804388"/>
              <a:gd name="connsiteX13" fmla="*/ 1105168 w 2665377"/>
              <a:gd name="connsiteY13" fmla="*/ 1907799 h 2804388"/>
              <a:gd name="connsiteX14" fmla="*/ 861328 w 2665377"/>
              <a:gd name="connsiteY14" fmla="*/ 1389639 h 2804388"/>
              <a:gd name="connsiteX15" fmla="*/ 625108 w 2665377"/>
              <a:gd name="connsiteY15" fmla="*/ 1008639 h 2804388"/>
              <a:gd name="connsiteX16" fmla="*/ 587008 w 2665377"/>
              <a:gd name="connsiteY16" fmla="*/ 719079 h 2804388"/>
              <a:gd name="connsiteX17" fmla="*/ 587008 w 2665377"/>
              <a:gd name="connsiteY17" fmla="*/ 536199 h 2804388"/>
              <a:gd name="connsiteX18" fmla="*/ 449848 w 2665377"/>
              <a:gd name="connsiteY18" fmla="*/ 444759 h 2804388"/>
              <a:gd name="connsiteX19" fmla="*/ 221248 w 2665377"/>
              <a:gd name="connsiteY19" fmla="*/ 277119 h 2804388"/>
              <a:gd name="connsiteX20" fmla="*/ 268 w 2665377"/>
              <a:gd name="connsiteY20" fmla="*/ 231399 h 2804388"/>
              <a:gd name="connsiteX21" fmla="*/ 183148 w 2665377"/>
              <a:gd name="connsiteY21" fmla="*/ 40899 h 2804388"/>
              <a:gd name="connsiteX0" fmla="*/ 121190 w 2679619"/>
              <a:gd name="connsiteY0" fmla="*/ 18039 h 2804388"/>
              <a:gd name="connsiteX1" fmla="*/ 921290 w 2679619"/>
              <a:gd name="connsiteY1" fmla="*/ 48519 h 2804388"/>
              <a:gd name="connsiteX2" fmla="*/ 1408970 w 2679619"/>
              <a:gd name="connsiteY2" fmla="*/ 71379 h 2804388"/>
              <a:gd name="connsiteX3" fmla="*/ 1919510 w 2679619"/>
              <a:gd name="connsiteY3" fmla="*/ 25659 h 2804388"/>
              <a:gd name="connsiteX4" fmla="*/ 2551970 w 2679619"/>
              <a:gd name="connsiteY4" fmla="*/ 10419 h 2804388"/>
              <a:gd name="connsiteX5" fmla="*/ 2658650 w 2679619"/>
              <a:gd name="connsiteY5" fmla="*/ 185679 h 2804388"/>
              <a:gd name="connsiteX6" fmla="*/ 2270030 w 2679619"/>
              <a:gd name="connsiteY6" fmla="*/ 330459 h 2804388"/>
              <a:gd name="connsiteX7" fmla="*/ 2087150 w 2679619"/>
              <a:gd name="connsiteY7" fmla="*/ 559059 h 2804388"/>
              <a:gd name="connsiteX8" fmla="*/ 1957610 w 2679619"/>
              <a:gd name="connsiteY8" fmla="*/ 1145799 h 2804388"/>
              <a:gd name="connsiteX9" fmla="*/ 1797590 w 2679619"/>
              <a:gd name="connsiteY9" fmla="*/ 1732539 h 2804388"/>
              <a:gd name="connsiteX10" fmla="*/ 1668050 w 2679619"/>
              <a:gd name="connsiteY10" fmla="*/ 2060199 h 2804388"/>
              <a:gd name="connsiteX11" fmla="*/ 1508030 w 2679619"/>
              <a:gd name="connsiteY11" fmla="*/ 2700279 h 2804388"/>
              <a:gd name="connsiteX12" fmla="*/ 1317530 w 2679619"/>
              <a:gd name="connsiteY12" fmla="*/ 2723139 h 2804388"/>
              <a:gd name="connsiteX13" fmla="*/ 1119410 w 2679619"/>
              <a:gd name="connsiteY13" fmla="*/ 1907799 h 2804388"/>
              <a:gd name="connsiteX14" fmla="*/ 875570 w 2679619"/>
              <a:gd name="connsiteY14" fmla="*/ 1389639 h 2804388"/>
              <a:gd name="connsiteX15" fmla="*/ 639350 w 2679619"/>
              <a:gd name="connsiteY15" fmla="*/ 1008639 h 2804388"/>
              <a:gd name="connsiteX16" fmla="*/ 601250 w 2679619"/>
              <a:gd name="connsiteY16" fmla="*/ 719079 h 2804388"/>
              <a:gd name="connsiteX17" fmla="*/ 601250 w 2679619"/>
              <a:gd name="connsiteY17" fmla="*/ 536199 h 2804388"/>
              <a:gd name="connsiteX18" fmla="*/ 464090 w 2679619"/>
              <a:gd name="connsiteY18" fmla="*/ 444759 h 2804388"/>
              <a:gd name="connsiteX19" fmla="*/ 235490 w 2679619"/>
              <a:gd name="connsiteY19" fmla="*/ 277119 h 2804388"/>
              <a:gd name="connsiteX20" fmla="*/ 14510 w 2679619"/>
              <a:gd name="connsiteY20" fmla="*/ 231399 h 2804388"/>
              <a:gd name="connsiteX21" fmla="*/ 121190 w 2679619"/>
              <a:gd name="connsiteY21" fmla="*/ 18039 h 2804388"/>
              <a:gd name="connsiteX0" fmla="*/ 138077 w 2696506"/>
              <a:gd name="connsiteY0" fmla="*/ 18039 h 2804388"/>
              <a:gd name="connsiteX1" fmla="*/ 938177 w 2696506"/>
              <a:gd name="connsiteY1" fmla="*/ 48519 h 2804388"/>
              <a:gd name="connsiteX2" fmla="*/ 1425857 w 2696506"/>
              <a:gd name="connsiteY2" fmla="*/ 71379 h 2804388"/>
              <a:gd name="connsiteX3" fmla="*/ 1936397 w 2696506"/>
              <a:gd name="connsiteY3" fmla="*/ 25659 h 2804388"/>
              <a:gd name="connsiteX4" fmla="*/ 2568857 w 2696506"/>
              <a:gd name="connsiteY4" fmla="*/ 10419 h 2804388"/>
              <a:gd name="connsiteX5" fmla="*/ 2675537 w 2696506"/>
              <a:gd name="connsiteY5" fmla="*/ 185679 h 2804388"/>
              <a:gd name="connsiteX6" fmla="*/ 2286917 w 2696506"/>
              <a:gd name="connsiteY6" fmla="*/ 330459 h 2804388"/>
              <a:gd name="connsiteX7" fmla="*/ 2104037 w 2696506"/>
              <a:gd name="connsiteY7" fmla="*/ 559059 h 2804388"/>
              <a:gd name="connsiteX8" fmla="*/ 1974497 w 2696506"/>
              <a:gd name="connsiteY8" fmla="*/ 1145799 h 2804388"/>
              <a:gd name="connsiteX9" fmla="*/ 1814477 w 2696506"/>
              <a:gd name="connsiteY9" fmla="*/ 1732539 h 2804388"/>
              <a:gd name="connsiteX10" fmla="*/ 1684937 w 2696506"/>
              <a:gd name="connsiteY10" fmla="*/ 2060199 h 2804388"/>
              <a:gd name="connsiteX11" fmla="*/ 1524917 w 2696506"/>
              <a:gd name="connsiteY11" fmla="*/ 2700279 h 2804388"/>
              <a:gd name="connsiteX12" fmla="*/ 1334417 w 2696506"/>
              <a:gd name="connsiteY12" fmla="*/ 2723139 h 2804388"/>
              <a:gd name="connsiteX13" fmla="*/ 1136297 w 2696506"/>
              <a:gd name="connsiteY13" fmla="*/ 1907799 h 2804388"/>
              <a:gd name="connsiteX14" fmla="*/ 892457 w 2696506"/>
              <a:gd name="connsiteY14" fmla="*/ 1389639 h 2804388"/>
              <a:gd name="connsiteX15" fmla="*/ 656237 w 2696506"/>
              <a:gd name="connsiteY15" fmla="*/ 1008639 h 2804388"/>
              <a:gd name="connsiteX16" fmla="*/ 618137 w 2696506"/>
              <a:gd name="connsiteY16" fmla="*/ 719079 h 2804388"/>
              <a:gd name="connsiteX17" fmla="*/ 618137 w 2696506"/>
              <a:gd name="connsiteY17" fmla="*/ 536199 h 2804388"/>
              <a:gd name="connsiteX18" fmla="*/ 480977 w 2696506"/>
              <a:gd name="connsiteY18" fmla="*/ 444759 h 2804388"/>
              <a:gd name="connsiteX19" fmla="*/ 31397 w 2696506"/>
              <a:gd name="connsiteY19" fmla="*/ 231399 h 2804388"/>
              <a:gd name="connsiteX20" fmla="*/ 138077 w 2696506"/>
              <a:gd name="connsiteY20" fmla="*/ 18039 h 2804388"/>
              <a:gd name="connsiteX0" fmla="*/ 106680 w 2665109"/>
              <a:gd name="connsiteY0" fmla="*/ 18039 h 2804388"/>
              <a:gd name="connsiteX1" fmla="*/ 906780 w 2665109"/>
              <a:gd name="connsiteY1" fmla="*/ 48519 h 2804388"/>
              <a:gd name="connsiteX2" fmla="*/ 1394460 w 2665109"/>
              <a:gd name="connsiteY2" fmla="*/ 71379 h 2804388"/>
              <a:gd name="connsiteX3" fmla="*/ 1905000 w 2665109"/>
              <a:gd name="connsiteY3" fmla="*/ 25659 h 2804388"/>
              <a:gd name="connsiteX4" fmla="*/ 2537460 w 2665109"/>
              <a:gd name="connsiteY4" fmla="*/ 10419 h 2804388"/>
              <a:gd name="connsiteX5" fmla="*/ 2644140 w 2665109"/>
              <a:gd name="connsiteY5" fmla="*/ 185679 h 2804388"/>
              <a:gd name="connsiteX6" fmla="*/ 2255520 w 2665109"/>
              <a:gd name="connsiteY6" fmla="*/ 330459 h 2804388"/>
              <a:gd name="connsiteX7" fmla="*/ 2072640 w 2665109"/>
              <a:gd name="connsiteY7" fmla="*/ 559059 h 2804388"/>
              <a:gd name="connsiteX8" fmla="*/ 1943100 w 2665109"/>
              <a:gd name="connsiteY8" fmla="*/ 1145799 h 2804388"/>
              <a:gd name="connsiteX9" fmla="*/ 1783080 w 2665109"/>
              <a:gd name="connsiteY9" fmla="*/ 1732539 h 2804388"/>
              <a:gd name="connsiteX10" fmla="*/ 1653540 w 2665109"/>
              <a:gd name="connsiteY10" fmla="*/ 2060199 h 2804388"/>
              <a:gd name="connsiteX11" fmla="*/ 1493520 w 2665109"/>
              <a:gd name="connsiteY11" fmla="*/ 2700279 h 2804388"/>
              <a:gd name="connsiteX12" fmla="*/ 1303020 w 2665109"/>
              <a:gd name="connsiteY12" fmla="*/ 2723139 h 2804388"/>
              <a:gd name="connsiteX13" fmla="*/ 1104900 w 2665109"/>
              <a:gd name="connsiteY13" fmla="*/ 1907799 h 2804388"/>
              <a:gd name="connsiteX14" fmla="*/ 861060 w 2665109"/>
              <a:gd name="connsiteY14" fmla="*/ 1389639 h 2804388"/>
              <a:gd name="connsiteX15" fmla="*/ 624840 w 2665109"/>
              <a:gd name="connsiteY15" fmla="*/ 1008639 h 2804388"/>
              <a:gd name="connsiteX16" fmla="*/ 586740 w 2665109"/>
              <a:gd name="connsiteY16" fmla="*/ 719079 h 2804388"/>
              <a:gd name="connsiteX17" fmla="*/ 586740 w 2665109"/>
              <a:gd name="connsiteY17" fmla="*/ 536199 h 2804388"/>
              <a:gd name="connsiteX18" fmla="*/ 0 w 2665109"/>
              <a:gd name="connsiteY18" fmla="*/ 231399 h 2804388"/>
              <a:gd name="connsiteX19" fmla="*/ 106680 w 2665109"/>
              <a:gd name="connsiteY19" fmla="*/ 18039 h 2804388"/>
              <a:gd name="connsiteX0" fmla="*/ 106680 w 2665109"/>
              <a:gd name="connsiteY0" fmla="*/ 18039 h 2804388"/>
              <a:gd name="connsiteX1" fmla="*/ 906780 w 2665109"/>
              <a:gd name="connsiteY1" fmla="*/ 48519 h 2804388"/>
              <a:gd name="connsiteX2" fmla="*/ 1394460 w 2665109"/>
              <a:gd name="connsiteY2" fmla="*/ 71379 h 2804388"/>
              <a:gd name="connsiteX3" fmla="*/ 1905000 w 2665109"/>
              <a:gd name="connsiteY3" fmla="*/ 25659 h 2804388"/>
              <a:gd name="connsiteX4" fmla="*/ 2537460 w 2665109"/>
              <a:gd name="connsiteY4" fmla="*/ 10419 h 2804388"/>
              <a:gd name="connsiteX5" fmla="*/ 2644140 w 2665109"/>
              <a:gd name="connsiteY5" fmla="*/ 185679 h 2804388"/>
              <a:gd name="connsiteX6" fmla="*/ 2255520 w 2665109"/>
              <a:gd name="connsiteY6" fmla="*/ 330459 h 2804388"/>
              <a:gd name="connsiteX7" fmla="*/ 2072640 w 2665109"/>
              <a:gd name="connsiteY7" fmla="*/ 559059 h 2804388"/>
              <a:gd name="connsiteX8" fmla="*/ 1943100 w 2665109"/>
              <a:gd name="connsiteY8" fmla="*/ 1145799 h 2804388"/>
              <a:gd name="connsiteX9" fmla="*/ 1783080 w 2665109"/>
              <a:gd name="connsiteY9" fmla="*/ 1732539 h 2804388"/>
              <a:gd name="connsiteX10" fmla="*/ 1653540 w 2665109"/>
              <a:gd name="connsiteY10" fmla="*/ 2060199 h 2804388"/>
              <a:gd name="connsiteX11" fmla="*/ 1493520 w 2665109"/>
              <a:gd name="connsiteY11" fmla="*/ 2700279 h 2804388"/>
              <a:gd name="connsiteX12" fmla="*/ 1303020 w 2665109"/>
              <a:gd name="connsiteY12" fmla="*/ 2723139 h 2804388"/>
              <a:gd name="connsiteX13" fmla="*/ 1104900 w 2665109"/>
              <a:gd name="connsiteY13" fmla="*/ 1907799 h 2804388"/>
              <a:gd name="connsiteX14" fmla="*/ 861060 w 2665109"/>
              <a:gd name="connsiteY14" fmla="*/ 1389639 h 2804388"/>
              <a:gd name="connsiteX15" fmla="*/ 624840 w 2665109"/>
              <a:gd name="connsiteY15" fmla="*/ 1008639 h 2804388"/>
              <a:gd name="connsiteX16" fmla="*/ 586740 w 2665109"/>
              <a:gd name="connsiteY16" fmla="*/ 719079 h 2804388"/>
              <a:gd name="connsiteX17" fmla="*/ 0 w 2665109"/>
              <a:gd name="connsiteY17" fmla="*/ 231399 h 2804388"/>
              <a:gd name="connsiteX18" fmla="*/ 106680 w 2665109"/>
              <a:gd name="connsiteY18" fmla="*/ 18039 h 2804388"/>
              <a:gd name="connsiteX0" fmla="*/ 148787 w 2707216"/>
              <a:gd name="connsiteY0" fmla="*/ 18039 h 2804388"/>
              <a:gd name="connsiteX1" fmla="*/ 948887 w 2707216"/>
              <a:gd name="connsiteY1" fmla="*/ 48519 h 2804388"/>
              <a:gd name="connsiteX2" fmla="*/ 1436567 w 2707216"/>
              <a:gd name="connsiteY2" fmla="*/ 71379 h 2804388"/>
              <a:gd name="connsiteX3" fmla="*/ 1947107 w 2707216"/>
              <a:gd name="connsiteY3" fmla="*/ 25659 h 2804388"/>
              <a:gd name="connsiteX4" fmla="*/ 2579567 w 2707216"/>
              <a:gd name="connsiteY4" fmla="*/ 10419 h 2804388"/>
              <a:gd name="connsiteX5" fmla="*/ 2686247 w 2707216"/>
              <a:gd name="connsiteY5" fmla="*/ 185679 h 2804388"/>
              <a:gd name="connsiteX6" fmla="*/ 2297627 w 2707216"/>
              <a:gd name="connsiteY6" fmla="*/ 330459 h 2804388"/>
              <a:gd name="connsiteX7" fmla="*/ 2114747 w 2707216"/>
              <a:gd name="connsiteY7" fmla="*/ 559059 h 2804388"/>
              <a:gd name="connsiteX8" fmla="*/ 1985207 w 2707216"/>
              <a:gd name="connsiteY8" fmla="*/ 1145799 h 2804388"/>
              <a:gd name="connsiteX9" fmla="*/ 1825187 w 2707216"/>
              <a:gd name="connsiteY9" fmla="*/ 1732539 h 2804388"/>
              <a:gd name="connsiteX10" fmla="*/ 1695647 w 2707216"/>
              <a:gd name="connsiteY10" fmla="*/ 2060199 h 2804388"/>
              <a:gd name="connsiteX11" fmla="*/ 1535627 w 2707216"/>
              <a:gd name="connsiteY11" fmla="*/ 2700279 h 2804388"/>
              <a:gd name="connsiteX12" fmla="*/ 1345127 w 2707216"/>
              <a:gd name="connsiteY12" fmla="*/ 2723139 h 2804388"/>
              <a:gd name="connsiteX13" fmla="*/ 1147007 w 2707216"/>
              <a:gd name="connsiteY13" fmla="*/ 1907799 h 2804388"/>
              <a:gd name="connsiteX14" fmla="*/ 903167 w 2707216"/>
              <a:gd name="connsiteY14" fmla="*/ 1389639 h 2804388"/>
              <a:gd name="connsiteX15" fmla="*/ 666947 w 2707216"/>
              <a:gd name="connsiteY15" fmla="*/ 1008639 h 2804388"/>
              <a:gd name="connsiteX16" fmla="*/ 636467 w 2707216"/>
              <a:gd name="connsiteY16" fmla="*/ 566679 h 2804388"/>
              <a:gd name="connsiteX17" fmla="*/ 42107 w 2707216"/>
              <a:gd name="connsiteY17" fmla="*/ 231399 h 2804388"/>
              <a:gd name="connsiteX18" fmla="*/ 148787 w 2707216"/>
              <a:gd name="connsiteY18" fmla="*/ 18039 h 2804388"/>
              <a:gd name="connsiteX0" fmla="*/ 148787 w 2707216"/>
              <a:gd name="connsiteY0" fmla="*/ 18039 h 2804388"/>
              <a:gd name="connsiteX1" fmla="*/ 948887 w 2707216"/>
              <a:gd name="connsiteY1" fmla="*/ 48519 h 2804388"/>
              <a:gd name="connsiteX2" fmla="*/ 1436567 w 2707216"/>
              <a:gd name="connsiteY2" fmla="*/ 71379 h 2804388"/>
              <a:gd name="connsiteX3" fmla="*/ 1947107 w 2707216"/>
              <a:gd name="connsiteY3" fmla="*/ 25659 h 2804388"/>
              <a:gd name="connsiteX4" fmla="*/ 2579567 w 2707216"/>
              <a:gd name="connsiteY4" fmla="*/ 10419 h 2804388"/>
              <a:gd name="connsiteX5" fmla="*/ 2686247 w 2707216"/>
              <a:gd name="connsiteY5" fmla="*/ 185679 h 2804388"/>
              <a:gd name="connsiteX6" fmla="*/ 2297627 w 2707216"/>
              <a:gd name="connsiteY6" fmla="*/ 330459 h 2804388"/>
              <a:gd name="connsiteX7" fmla="*/ 2114747 w 2707216"/>
              <a:gd name="connsiteY7" fmla="*/ 559059 h 2804388"/>
              <a:gd name="connsiteX8" fmla="*/ 1985207 w 2707216"/>
              <a:gd name="connsiteY8" fmla="*/ 1145799 h 2804388"/>
              <a:gd name="connsiteX9" fmla="*/ 1825187 w 2707216"/>
              <a:gd name="connsiteY9" fmla="*/ 1732539 h 2804388"/>
              <a:gd name="connsiteX10" fmla="*/ 1695647 w 2707216"/>
              <a:gd name="connsiteY10" fmla="*/ 2060199 h 2804388"/>
              <a:gd name="connsiteX11" fmla="*/ 1535627 w 2707216"/>
              <a:gd name="connsiteY11" fmla="*/ 2700279 h 2804388"/>
              <a:gd name="connsiteX12" fmla="*/ 1345127 w 2707216"/>
              <a:gd name="connsiteY12" fmla="*/ 2723139 h 2804388"/>
              <a:gd name="connsiteX13" fmla="*/ 1147007 w 2707216"/>
              <a:gd name="connsiteY13" fmla="*/ 1907799 h 2804388"/>
              <a:gd name="connsiteX14" fmla="*/ 903167 w 2707216"/>
              <a:gd name="connsiteY14" fmla="*/ 1389639 h 2804388"/>
              <a:gd name="connsiteX15" fmla="*/ 712667 w 2707216"/>
              <a:gd name="connsiteY15" fmla="*/ 1016259 h 2804388"/>
              <a:gd name="connsiteX16" fmla="*/ 636467 w 2707216"/>
              <a:gd name="connsiteY16" fmla="*/ 566679 h 2804388"/>
              <a:gd name="connsiteX17" fmla="*/ 42107 w 2707216"/>
              <a:gd name="connsiteY17" fmla="*/ 231399 h 2804388"/>
              <a:gd name="connsiteX18" fmla="*/ 148787 w 2707216"/>
              <a:gd name="connsiteY18" fmla="*/ 18039 h 2804388"/>
              <a:gd name="connsiteX0" fmla="*/ 148787 w 2707216"/>
              <a:gd name="connsiteY0" fmla="*/ 18039 h 2804388"/>
              <a:gd name="connsiteX1" fmla="*/ 948887 w 2707216"/>
              <a:gd name="connsiteY1" fmla="*/ 48519 h 2804388"/>
              <a:gd name="connsiteX2" fmla="*/ 1436567 w 2707216"/>
              <a:gd name="connsiteY2" fmla="*/ 71379 h 2804388"/>
              <a:gd name="connsiteX3" fmla="*/ 1947107 w 2707216"/>
              <a:gd name="connsiteY3" fmla="*/ 25659 h 2804388"/>
              <a:gd name="connsiteX4" fmla="*/ 2579567 w 2707216"/>
              <a:gd name="connsiteY4" fmla="*/ 10419 h 2804388"/>
              <a:gd name="connsiteX5" fmla="*/ 2686247 w 2707216"/>
              <a:gd name="connsiteY5" fmla="*/ 185679 h 2804388"/>
              <a:gd name="connsiteX6" fmla="*/ 2297627 w 2707216"/>
              <a:gd name="connsiteY6" fmla="*/ 330459 h 2804388"/>
              <a:gd name="connsiteX7" fmla="*/ 2114747 w 2707216"/>
              <a:gd name="connsiteY7" fmla="*/ 559059 h 2804388"/>
              <a:gd name="connsiteX8" fmla="*/ 2065304 w 2707216"/>
              <a:gd name="connsiteY8" fmla="*/ 1177837 h 2804388"/>
              <a:gd name="connsiteX9" fmla="*/ 1825187 w 2707216"/>
              <a:gd name="connsiteY9" fmla="*/ 1732539 h 2804388"/>
              <a:gd name="connsiteX10" fmla="*/ 1695647 w 2707216"/>
              <a:gd name="connsiteY10" fmla="*/ 2060199 h 2804388"/>
              <a:gd name="connsiteX11" fmla="*/ 1535627 w 2707216"/>
              <a:gd name="connsiteY11" fmla="*/ 2700279 h 2804388"/>
              <a:gd name="connsiteX12" fmla="*/ 1345127 w 2707216"/>
              <a:gd name="connsiteY12" fmla="*/ 2723139 h 2804388"/>
              <a:gd name="connsiteX13" fmla="*/ 1147007 w 2707216"/>
              <a:gd name="connsiteY13" fmla="*/ 1907799 h 2804388"/>
              <a:gd name="connsiteX14" fmla="*/ 903167 w 2707216"/>
              <a:gd name="connsiteY14" fmla="*/ 1389639 h 2804388"/>
              <a:gd name="connsiteX15" fmla="*/ 712667 w 2707216"/>
              <a:gd name="connsiteY15" fmla="*/ 1016259 h 2804388"/>
              <a:gd name="connsiteX16" fmla="*/ 636467 w 2707216"/>
              <a:gd name="connsiteY16" fmla="*/ 566679 h 2804388"/>
              <a:gd name="connsiteX17" fmla="*/ 42107 w 2707216"/>
              <a:gd name="connsiteY17" fmla="*/ 231399 h 2804388"/>
              <a:gd name="connsiteX18" fmla="*/ 148787 w 2707216"/>
              <a:gd name="connsiteY18" fmla="*/ 18039 h 2804388"/>
              <a:gd name="connsiteX0" fmla="*/ 148787 w 2707216"/>
              <a:gd name="connsiteY0" fmla="*/ 18039 h 2804388"/>
              <a:gd name="connsiteX1" fmla="*/ 948887 w 2707216"/>
              <a:gd name="connsiteY1" fmla="*/ 48519 h 2804388"/>
              <a:gd name="connsiteX2" fmla="*/ 1436567 w 2707216"/>
              <a:gd name="connsiteY2" fmla="*/ 71379 h 2804388"/>
              <a:gd name="connsiteX3" fmla="*/ 1947107 w 2707216"/>
              <a:gd name="connsiteY3" fmla="*/ 25659 h 2804388"/>
              <a:gd name="connsiteX4" fmla="*/ 2579567 w 2707216"/>
              <a:gd name="connsiteY4" fmla="*/ 10419 h 2804388"/>
              <a:gd name="connsiteX5" fmla="*/ 2686247 w 2707216"/>
              <a:gd name="connsiteY5" fmla="*/ 185679 h 2804388"/>
              <a:gd name="connsiteX6" fmla="*/ 2297627 w 2707216"/>
              <a:gd name="connsiteY6" fmla="*/ 330459 h 2804388"/>
              <a:gd name="connsiteX7" fmla="*/ 2114747 w 2707216"/>
              <a:gd name="connsiteY7" fmla="*/ 559059 h 2804388"/>
              <a:gd name="connsiteX8" fmla="*/ 2065304 w 2707216"/>
              <a:gd name="connsiteY8" fmla="*/ 1177837 h 2804388"/>
              <a:gd name="connsiteX9" fmla="*/ 1857226 w 2707216"/>
              <a:gd name="connsiteY9" fmla="*/ 1796617 h 2804388"/>
              <a:gd name="connsiteX10" fmla="*/ 1695647 w 2707216"/>
              <a:gd name="connsiteY10" fmla="*/ 2060199 h 2804388"/>
              <a:gd name="connsiteX11" fmla="*/ 1535627 w 2707216"/>
              <a:gd name="connsiteY11" fmla="*/ 2700279 h 2804388"/>
              <a:gd name="connsiteX12" fmla="*/ 1345127 w 2707216"/>
              <a:gd name="connsiteY12" fmla="*/ 2723139 h 2804388"/>
              <a:gd name="connsiteX13" fmla="*/ 1147007 w 2707216"/>
              <a:gd name="connsiteY13" fmla="*/ 1907799 h 2804388"/>
              <a:gd name="connsiteX14" fmla="*/ 903167 w 2707216"/>
              <a:gd name="connsiteY14" fmla="*/ 1389639 h 2804388"/>
              <a:gd name="connsiteX15" fmla="*/ 712667 w 2707216"/>
              <a:gd name="connsiteY15" fmla="*/ 1016259 h 2804388"/>
              <a:gd name="connsiteX16" fmla="*/ 636467 w 2707216"/>
              <a:gd name="connsiteY16" fmla="*/ 566679 h 2804388"/>
              <a:gd name="connsiteX17" fmla="*/ 42107 w 2707216"/>
              <a:gd name="connsiteY17" fmla="*/ 231399 h 2804388"/>
              <a:gd name="connsiteX18" fmla="*/ 148787 w 2707216"/>
              <a:gd name="connsiteY18" fmla="*/ 18039 h 2804388"/>
              <a:gd name="connsiteX0" fmla="*/ 148787 w 2707216"/>
              <a:gd name="connsiteY0" fmla="*/ 18039 h 2801048"/>
              <a:gd name="connsiteX1" fmla="*/ 948887 w 2707216"/>
              <a:gd name="connsiteY1" fmla="*/ 48519 h 2801048"/>
              <a:gd name="connsiteX2" fmla="*/ 1436567 w 2707216"/>
              <a:gd name="connsiteY2" fmla="*/ 71379 h 2801048"/>
              <a:gd name="connsiteX3" fmla="*/ 1947107 w 2707216"/>
              <a:gd name="connsiteY3" fmla="*/ 25659 h 2801048"/>
              <a:gd name="connsiteX4" fmla="*/ 2579567 w 2707216"/>
              <a:gd name="connsiteY4" fmla="*/ 10419 h 2801048"/>
              <a:gd name="connsiteX5" fmla="*/ 2686247 w 2707216"/>
              <a:gd name="connsiteY5" fmla="*/ 185679 h 2801048"/>
              <a:gd name="connsiteX6" fmla="*/ 2297627 w 2707216"/>
              <a:gd name="connsiteY6" fmla="*/ 330459 h 2801048"/>
              <a:gd name="connsiteX7" fmla="*/ 2114747 w 2707216"/>
              <a:gd name="connsiteY7" fmla="*/ 559059 h 2801048"/>
              <a:gd name="connsiteX8" fmla="*/ 2065304 w 2707216"/>
              <a:gd name="connsiteY8" fmla="*/ 1177837 h 2801048"/>
              <a:gd name="connsiteX9" fmla="*/ 1857226 w 2707216"/>
              <a:gd name="connsiteY9" fmla="*/ 1796617 h 2801048"/>
              <a:gd name="connsiteX10" fmla="*/ 1759725 w 2707216"/>
              <a:gd name="connsiteY10" fmla="*/ 2124277 h 2801048"/>
              <a:gd name="connsiteX11" fmla="*/ 1535627 w 2707216"/>
              <a:gd name="connsiteY11" fmla="*/ 2700279 h 2801048"/>
              <a:gd name="connsiteX12" fmla="*/ 1345127 w 2707216"/>
              <a:gd name="connsiteY12" fmla="*/ 2723139 h 2801048"/>
              <a:gd name="connsiteX13" fmla="*/ 1147007 w 2707216"/>
              <a:gd name="connsiteY13" fmla="*/ 1907799 h 2801048"/>
              <a:gd name="connsiteX14" fmla="*/ 903167 w 2707216"/>
              <a:gd name="connsiteY14" fmla="*/ 1389639 h 2801048"/>
              <a:gd name="connsiteX15" fmla="*/ 712667 w 2707216"/>
              <a:gd name="connsiteY15" fmla="*/ 1016259 h 2801048"/>
              <a:gd name="connsiteX16" fmla="*/ 636467 w 2707216"/>
              <a:gd name="connsiteY16" fmla="*/ 566679 h 2801048"/>
              <a:gd name="connsiteX17" fmla="*/ 42107 w 2707216"/>
              <a:gd name="connsiteY17" fmla="*/ 231399 h 2801048"/>
              <a:gd name="connsiteX18" fmla="*/ 148787 w 2707216"/>
              <a:gd name="connsiteY18" fmla="*/ 18039 h 2801048"/>
              <a:gd name="connsiteX0" fmla="*/ 148787 w 2707216"/>
              <a:gd name="connsiteY0" fmla="*/ 18039 h 2801048"/>
              <a:gd name="connsiteX1" fmla="*/ 948887 w 2707216"/>
              <a:gd name="connsiteY1" fmla="*/ 48519 h 2801048"/>
              <a:gd name="connsiteX2" fmla="*/ 1436567 w 2707216"/>
              <a:gd name="connsiteY2" fmla="*/ 71379 h 2801048"/>
              <a:gd name="connsiteX3" fmla="*/ 1947107 w 2707216"/>
              <a:gd name="connsiteY3" fmla="*/ 25659 h 2801048"/>
              <a:gd name="connsiteX4" fmla="*/ 2579567 w 2707216"/>
              <a:gd name="connsiteY4" fmla="*/ 10419 h 2801048"/>
              <a:gd name="connsiteX5" fmla="*/ 2686247 w 2707216"/>
              <a:gd name="connsiteY5" fmla="*/ 185679 h 2801048"/>
              <a:gd name="connsiteX6" fmla="*/ 2297627 w 2707216"/>
              <a:gd name="connsiteY6" fmla="*/ 330459 h 2801048"/>
              <a:gd name="connsiteX7" fmla="*/ 2114747 w 2707216"/>
              <a:gd name="connsiteY7" fmla="*/ 559059 h 2801048"/>
              <a:gd name="connsiteX8" fmla="*/ 2065304 w 2707216"/>
              <a:gd name="connsiteY8" fmla="*/ 1177837 h 2801048"/>
              <a:gd name="connsiteX9" fmla="*/ 1857226 w 2707216"/>
              <a:gd name="connsiteY9" fmla="*/ 1796617 h 2801048"/>
              <a:gd name="connsiteX10" fmla="*/ 1759725 w 2707216"/>
              <a:gd name="connsiteY10" fmla="*/ 2124277 h 2801048"/>
              <a:gd name="connsiteX11" fmla="*/ 1535627 w 2707216"/>
              <a:gd name="connsiteY11" fmla="*/ 2700279 h 2801048"/>
              <a:gd name="connsiteX12" fmla="*/ 1345127 w 2707216"/>
              <a:gd name="connsiteY12" fmla="*/ 2723139 h 2801048"/>
              <a:gd name="connsiteX13" fmla="*/ 1082930 w 2707216"/>
              <a:gd name="connsiteY13" fmla="*/ 1907799 h 2801048"/>
              <a:gd name="connsiteX14" fmla="*/ 903167 w 2707216"/>
              <a:gd name="connsiteY14" fmla="*/ 1389639 h 2801048"/>
              <a:gd name="connsiteX15" fmla="*/ 712667 w 2707216"/>
              <a:gd name="connsiteY15" fmla="*/ 1016259 h 2801048"/>
              <a:gd name="connsiteX16" fmla="*/ 636467 w 2707216"/>
              <a:gd name="connsiteY16" fmla="*/ 566679 h 2801048"/>
              <a:gd name="connsiteX17" fmla="*/ 42107 w 2707216"/>
              <a:gd name="connsiteY17" fmla="*/ 231399 h 2801048"/>
              <a:gd name="connsiteX18" fmla="*/ 148787 w 2707216"/>
              <a:gd name="connsiteY18" fmla="*/ 18039 h 2801048"/>
              <a:gd name="connsiteX0" fmla="*/ 148787 w 2707216"/>
              <a:gd name="connsiteY0" fmla="*/ 18039 h 2801048"/>
              <a:gd name="connsiteX1" fmla="*/ 948887 w 2707216"/>
              <a:gd name="connsiteY1" fmla="*/ 48519 h 2801048"/>
              <a:gd name="connsiteX2" fmla="*/ 1436567 w 2707216"/>
              <a:gd name="connsiteY2" fmla="*/ 71379 h 2801048"/>
              <a:gd name="connsiteX3" fmla="*/ 1947107 w 2707216"/>
              <a:gd name="connsiteY3" fmla="*/ 25659 h 2801048"/>
              <a:gd name="connsiteX4" fmla="*/ 2579567 w 2707216"/>
              <a:gd name="connsiteY4" fmla="*/ 10419 h 2801048"/>
              <a:gd name="connsiteX5" fmla="*/ 2686247 w 2707216"/>
              <a:gd name="connsiteY5" fmla="*/ 185679 h 2801048"/>
              <a:gd name="connsiteX6" fmla="*/ 2297627 w 2707216"/>
              <a:gd name="connsiteY6" fmla="*/ 330459 h 2801048"/>
              <a:gd name="connsiteX7" fmla="*/ 2114747 w 2707216"/>
              <a:gd name="connsiteY7" fmla="*/ 559059 h 2801048"/>
              <a:gd name="connsiteX8" fmla="*/ 2065304 w 2707216"/>
              <a:gd name="connsiteY8" fmla="*/ 1177837 h 2801048"/>
              <a:gd name="connsiteX9" fmla="*/ 1857226 w 2707216"/>
              <a:gd name="connsiteY9" fmla="*/ 1796617 h 2801048"/>
              <a:gd name="connsiteX10" fmla="*/ 1759725 w 2707216"/>
              <a:gd name="connsiteY10" fmla="*/ 2124277 h 2801048"/>
              <a:gd name="connsiteX11" fmla="*/ 1535627 w 2707216"/>
              <a:gd name="connsiteY11" fmla="*/ 2700279 h 2801048"/>
              <a:gd name="connsiteX12" fmla="*/ 1345127 w 2707216"/>
              <a:gd name="connsiteY12" fmla="*/ 2723139 h 2801048"/>
              <a:gd name="connsiteX13" fmla="*/ 1082930 w 2707216"/>
              <a:gd name="connsiteY13" fmla="*/ 1907799 h 2801048"/>
              <a:gd name="connsiteX14" fmla="*/ 855109 w 2707216"/>
              <a:gd name="connsiteY14" fmla="*/ 1389639 h 2801048"/>
              <a:gd name="connsiteX15" fmla="*/ 712667 w 2707216"/>
              <a:gd name="connsiteY15" fmla="*/ 1016259 h 2801048"/>
              <a:gd name="connsiteX16" fmla="*/ 636467 w 2707216"/>
              <a:gd name="connsiteY16" fmla="*/ 566679 h 2801048"/>
              <a:gd name="connsiteX17" fmla="*/ 42107 w 2707216"/>
              <a:gd name="connsiteY17" fmla="*/ 231399 h 2801048"/>
              <a:gd name="connsiteX18" fmla="*/ 148787 w 2707216"/>
              <a:gd name="connsiteY18" fmla="*/ 18039 h 280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07216" h="2801048">
                <a:moveTo>
                  <a:pt x="148787" y="18039"/>
                </a:moveTo>
                <a:cubicBezTo>
                  <a:pt x="299917" y="-12441"/>
                  <a:pt x="734257" y="39629"/>
                  <a:pt x="948887" y="48519"/>
                </a:cubicBezTo>
                <a:cubicBezTo>
                  <a:pt x="1163517" y="57409"/>
                  <a:pt x="1270197" y="75189"/>
                  <a:pt x="1436567" y="71379"/>
                </a:cubicBezTo>
                <a:cubicBezTo>
                  <a:pt x="1602937" y="67569"/>
                  <a:pt x="1756607" y="35819"/>
                  <a:pt x="1947107" y="25659"/>
                </a:cubicBezTo>
                <a:cubicBezTo>
                  <a:pt x="2137607" y="15499"/>
                  <a:pt x="2456377" y="-16251"/>
                  <a:pt x="2579567" y="10419"/>
                </a:cubicBezTo>
                <a:cubicBezTo>
                  <a:pt x="2702757" y="37089"/>
                  <a:pt x="2733237" y="132339"/>
                  <a:pt x="2686247" y="185679"/>
                </a:cubicBezTo>
                <a:cubicBezTo>
                  <a:pt x="2639257" y="239019"/>
                  <a:pt x="2392877" y="268229"/>
                  <a:pt x="2297627" y="330459"/>
                </a:cubicBezTo>
                <a:cubicBezTo>
                  <a:pt x="2202377" y="392689"/>
                  <a:pt x="2153467" y="417829"/>
                  <a:pt x="2114747" y="559059"/>
                </a:cubicBezTo>
                <a:cubicBezTo>
                  <a:pt x="2076027" y="700289"/>
                  <a:pt x="2108224" y="971577"/>
                  <a:pt x="2065304" y="1177837"/>
                </a:cubicBezTo>
                <a:cubicBezTo>
                  <a:pt x="2022384" y="1384097"/>
                  <a:pt x="1908156" y="1638877"/>
                  <a:pt x="1857226" y="1796617"/>
                </a:cubicBezTo>
                <a:cubicBezTo>
                  <a:pt x="1806296" y="1954357"/>
                  <a:pt x="1813325" y="1973667"/>
                  <a:pt x="1759725" y="2124277"/>
                </a:cubicBezTo>
                <a:cubicBezTo>
                  <a:pt x="1706125" y="2274887"/>
                  <a:pt x="1604727" y="2600469"/>
                  <a:pt x="1535627" y="2700279"/>
                </a:cubicBezTo>
                <a:cubicBezTo>
                  <a:pt x="1466527" y="2800089"/>
                  <a:pt x="1420576" y="2855219"/>
                  <a:pt x="1345127" y="2723139"/>
                </a:cubicBezTo>
                <a:cubicBezTo>
                  <a:pt x="1269678" y="2591059"/>
                  <a:pt x="1164600" y="2130049"/>
                  <a:pt x="1082930" y="1907799"/>
                </a:cubicBezTo>
                <a:cubicBezTo>
                  <a:pt x="1001260" y="1685549"/>
                  <a:pt x="916820" y="1538229"/>
                  <a:pt x="855109" y="1389639"/>
                </a:cubicBezTo>
                <a:cubicBezTo>
                  <a:pt x="793399" y="1241049"/>
                  <a:pt x="749107" y="1153419"/>
                  <a:pt x="712667" y="1016259"/>
                </a:cubicBezTo>
                <a:cubicBezTo>
                  <a:pt x="676227" y="879099"/>
                  <a:pt x="748227" y="697489"/>
                  <a:pt x="636467" y="566679"/>
                </a:cubicBezTo>
                <a:cubicBezTo>
                  <a:pt x="524707" y="435869"/>
                  <a:pt x="123387" y="322839"/>
                  <a:pt x="42107" y="231399"/>
                </a:cubicBezTo>
                <a:cubicBezTo>
                  <a:pt x="-39173" y="139959"/>
                  <a:pt x="-2343" y="48519"/>
                  <a:pt x="148787" y="1803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3" name="Freeform 172"/>
          <p:cNvSpPr/>
          <p:nvPr/>
        </p:nvSpPr>
        <p:spPr>
          <a:xfrm>
            <a:off x="465499" y="1941030"/>
            <a:ext cx="4518398" cy="2955581"/>
          </a:xfrm>
          <a:custGeom>
            <a:avLst/>
            <a:gdLst>
              <a:gd name="connsiteX0" fmla="*/ 470613 w 5692117"/>
              <a:gd name="connsiteY0" fmla="*/ 1161555 h 3728440"/>
              <a:gd name="connsiteX1" fmla="*/ 232488 w 5692117"/>
              <a:gd name="connsiteY1" fmla="*/ 1018680 h 3728440"/>
              <a:gd name="connsiteX2" fmla="*/ 299163 w 5692117"/>
              <a:gd name="connsiteY2" fmla="*/ 561480 h 3728440"/>
              <a:gd name="connsiteX3" fmla="*/ 851613 w 5692117"/>
              <a:gd name="connsiteY3" fmla="*/ 266205 h 3728440"/>
              <a:gd name="connsiteX4" fmla="*/ 1642188 w 5692117"/>
              <a:gd name="connsiteY4" fmla="*/ 313830 h 3728440"/>
              <a:gd name="connsiteX5" fmla="*/ 2289888 w 5692117"/>
              <a:gd name="connsiteY5" fmla="*/ 628155 h 3728440"/>
              <a:gd name="connsiteX6" fmla="*/ 2289888 w 5692117"/>
              <a:gd name="connsiteY6" fmla="*/ 1037730 h 3728440"/>
              <a:gd name="connsiteX7" fmla="*/ 2632788 w 5692117"/>
              <a:gd name="connsiteY7" fmla="*/ 1475880 h 3728440"/>
              <a:gd name="connsiteX8" fmla="*/ 2766138 w 5692117"/>
              <a:gd name="connsiteY8" fmla="*/ 2104530 h 3728440"/>
              <a:gd name="connsiteX9" fmla="*/ 2785188 w 5692117"/>
              <a:gd name="connsiteY9" fmla="*/ 2618880 h 3728440"/>
              <a:gd name="connsiteX10" fmla="*/ 2632788 w 5692117"/>
              <a:gd name="connsiteY10" fmla="*/ 2704605 h 3728440"/>
              <a:gd name="connsiteX11" fmla="*/ 2413713 w 5692117"/>
              <a:gd name="connsiteY11" fmla="*/ 2571255 h 3728440"/>
              <a:gd name="connsiteX12" fmla="*/ 2461338 w 5692117"/>
              <a:gd name="connsiteY12" fmla="*/ 2695080 h 3728440"/>
              <a:gd name="connsiteX13" fmla="*/ 2623263 w 5692117"/>
              <a:gd name="connsiteY13" fmla="*/ 2876055 h 3728440"/>
              <a:gd name="connsiteX14" fmla="*/ 2623263 w 5692117"/>
              <a:gd name="connsiteY14" fmla="*/ 2980830 h 3728440"/>
              <a:gd name="connsiteX15" fmla="*/ 2661363 w 5692117"/>
              <a:gd name="connsiteY15" fmla="*/ 3095130 h 3728440"/>
              <a:gd name="connsiteX16" fmla="*/ 2661363 w 5692117"/>
              <a:gd name="connsiteY16" fmla="*/ 3161805 h 3728440"/>
              <a:gd name="connsiteX17" fmla="*/ 2594688 w 5692117"/>
              <a:gd name="connsiteY17" fmla="*/ 3295155 h 3728440"/>
              <a:gd name="connsiteX18" fmla="*/ 2661363 w 5692117"/>
              <a:gd name="connsiteY18" fmla="*/ 3380880 h 3728440"/>
              <a:gd name="connsiteX19" fmla="*/ 2604213 w 5692117"/>
              <a:gd name="connsiteY19" fmla="*/ 3457080 h 3728440"/>
              <a:gd name="connsiteX20" fmla="*/ 2632788 w 5692117"/>
              <a:gd name="connsiteY20" fmla="*/ 3628530 h 3728440"/>
              <a:gd name="connsiteX21" fmla="*/ 2642313 w 5692117"/>
              <a:gd name="connsiteY21" fmla="*/ 3714255 h 3728440"/>
              <a:gd name="connsiteX22" fmla="*/ 3080463 w 5692117"/>
              <a:gd name="connsiteY22" fmla="*/ 3723780 h 3728440"/>
              <a:gd name="connsiteX23" fmla="*/ 3128088 w 5692117"/>
              <a:gd name="connsiteY23" fmla="*/ 3666630 h 3728440"/>
              <a:gd name="connsiteX24" fmla="*/ 3051888 w 5692117"/>
              <a:gd name="connsiteY24" fmla="*/ 3542805 h 3728440"/>
              <a:gd name="connsiteX25" fmla="*/ 3137613 w 5692117"/>
              <a:gd name="connsiteY25" fmla="*/ 3438030 h 3728440"/>
              <a:gd name="connsiteX26" fmla="*/ 3051888 w 5692117"/>
              <a:gd name="connsiteY26" fmla="*/ 3390405 h 3728440"/>
              <a:gd name="connsiteX27" fmla="*/ 3128088 w 5692117"/>
              <a:gd name="connsiteY27" fmla="*/ 3266580 h 3728440"/>
              <a:gd name="connsiteX28" fmla="*/ 3023313 w 5692117"/>
              <a:gd name="connsiteY28" fmla="*/ 3123705 h 3728440"/>
              <a:gd name="connsiteX29" fmla="*/ 3080463 w 5692117"/>
              <a:gd name="connsiteY29" fmla="*/ 3047505 h 3728440"/>
              <a:gd name="connsiteX30" fmla="*/ 3109038 w 5692117"/>
              <a:gd name="connsiteY30" fmla="*/ 2942730 h 3728440"/>
              <a:gd name="connsiteX31" fmla="*/ 3109038 w 5692117"/>
              <a:gd name="connsiteY31" fmla="*/ 2857005 h 3728440"/>
              <a:gd name="connsiteX32" fmla="*/ 3232863 w 5692117"/>
              <a:gd name="connsiteY32" fmla="*/ 2780805 h 3728440"/>
              <a:gd name="connsiteX33" fmla="*/ 3251913 w 5692117"/>
              <a:gd name="connsiteY33" fmla="*/ 2666505 h 3728440"/>
              <a:gd name="connsiteX34" fmla="*/ 3175713 w 5692117"/>
              <a:gd name="connsiteY34" fmla="*/ 2590305 h 3728440"/>
              <a:gd name="connsiteX35" fmla="*/ 3109038 w 5692117"/>
              <a:gd name="connsiteY35" fmla="*/ 2685555 h 3728440"/>
              <a:gd name="connsiteX36" fmla="*/ 3042363 w 5692117"/>
              <a:gd name="connsiteY36" fmla="*/ 2733180 h 3728440"/>
              <a:gd name="connsiteX37" fmla="*/ 2928063 w 5692117"/>
              <a:gd name="connsiteY37" fmla="*/ 2695080 h 3728440"/>
              <a:gd name="connsiteX38" fmla="*/ 2937588 w 5692117"/>
              <a:gd name="connsiteY38" fmla="*/ 2361705 h 3728440"/>
              <a:gd name="connsiteX39" fmla="*/ 2966163 w 5692117"/>
              <a:gd name="connsiteY39" fmla="*/ 2018805 h 3728440"/>
              <a:gd name="connsiteX40" fmla="*/ 3023313 w 5692117"/>
              <a:gd name="connsiteY40" fmla="*/ 1637805 h 3728440"/>
              <a:gd name="connsiteX41" fmla="*/ 3290013 w 5692117"/>
              <a:gd name="connsiteY41" fmla="*/ 1247280 h 3728440"/>
              <a:gd name="connsiteX42" fmla="*/ 3366213 w 5692117"/>
              <a:gd name="connsiteY42" fmla="*/ 713880 h 3728440"/>
              <a:gd name="connsiteX43" fmla="*/ 3490038 w 5692117"/>
              <a:gd name="connsiteY43" fmla="*/ 323355 h 3728440"/>
              <a:gd name="connsiteX44" fmla="*/ 3890088 w 5692117"/>
              <a:gd name="connsiteY44" fmla="*/ 228105 h 3728440"/>
              <a:gd name="connsiteX45" fmla="*/ 4442538 w 5692117"/>
              <a:gd name="connsiteY45" fmla="*/ 180480 h 3728440"/>
              <a:gd name="connsiteX46" fmla="*/ 5156913 w 5692117"/>
              <a:gd name="connsiteY46" fmla="*/ 247155 h 3728440"/>
              <a:gd name="connsiteX47" fmla="*/ 5452188 w 5692117"/>
              <a:gd name="connsiteY47" fmla="*/ 485280 h 3728440"/>
              <a:gd name="connsiteX48" fmla="*/ 5595063 w 5692117"/>
              <a:gd name="connsiteY48" fmla="*/ 885330 h 3728440"/>
              <a:gd name="connsiteX49" fmla="*/ 5280738 w 5692117"/>
              <a:gd name="connsiteY49" fmla="*/ 1152030 h 3728440"/>
              <a:gd name="connsiteX50" fmla="*/ 5147388 w 5692117"/>
              <a:gd name="connsiteY50" fmla="*/ 1247280 h 3728440"/>
              <a:gd name="connsiteX51" fmla="*/ 5147388 w 5692117"/>
              <a:gd name="connsiteY51" fmla="*/ 1313955 h 3728440"/>
              <a:gd name="connsiteX52" fmla="*/ 5347413 w 5692117"/>
              <a:gd name="connsiteY52" fmla="*/ 1542555 h 3728440"/>
              <a:gd name="connsiteX53" fmla="*/ 5614113 w 5692117"/>
              <a:gd name="connsiteY53" fmla="*/ 1132980 h 3728440"/>
              <a:gd name="connsiteX54" fmla="*/ 5690313 w 5692117"/>
              <a:gd name="connsiteY54" fmla="*/ 751980 h 3728440"/>
              <a:gd name="connsiteX55" fmla="*/ 5556963 w 5692117"/>
              <a:gd name="connsiteY55" fmla="*/ 447180 h 3728440"/>
              <a:gd name="connsiteX56" fmla="*/ 5318838 w 5692117"/>
              <a:gd name="connsiteY56" fmla="*/ 209055 h 3728440"/>
              <a:gd name="connsiteX57" fmla="*/ 4833063 w 5692117"/>
              <a:gd name="connsiteY57" fmla="*/ 75705 h 3728440"/>
              <a:gd name="connsiteX58" fmla="*/ 4271088 w 5692117"/>
              <a:gd name="connsiteY58" fmla="*/ 85230 h 3728440"/>
              <a:gd name="connsiteX59" fmla="*/ 3690063 w 5692117"/>
              <a:gd name="connsiteY59" fmla="*/ 151905 h 3728440"/>
              <a:gd name="connsiteX60" fmla="*/ 3223338 w 5692117"/>
              <a:gd name="connsiteY60" fmla="*/ 228105 h 3728440"/>
              <a:gd name="connsiteX61" fmla="*/ 2747088 w 5692117"/>
              <a:gd name="connsiteY61" fmla="*/ 285255 h 3728440"/>
              <a:gd name="connsiteX62" fmla="*/ 2127963 w 5692117"/>
              <a:gd name="connsiteY62" fmla="*/ 161430 h 3728440"/>
              <a:gd name="connsiteX63" fmla="*/ 1604088 w 5692117"/>
              <a:gd name="connsiteY63" fmla="*/ 47130 h 3728440"/>
              <a:gd name="connsiteX64" fmla="*/ 1165938 w 5692117"/>
              <a:gd name="connsiteY64" fmla="*/ 9030 h 3728440"/>
              <a:gd name="connsiteX65" fmla="*/ 394413 w 5692117"/>
              <a:gd name="connsiteY65" fmla="*/ 209055 h 3728440"/>
              <a:gd name="connsiteX66" fmla="*/ 13413 w 5692117"/>
              <a:gd name="connsiteY66" fmla="*/ 723405 h 3728440"/>
              <a:gd name="connsiteX67" fmla="*/ 108663 w 5692117"/>
              <a:gd name="connsiteY67" fmla="*/ 1152030 h 3728440"/>
              <a:gd name="connsiteX68" fmla="*/ 327738 w 5692117"/>
              <a:gd name="connsiteY68" fmla="*/ 1494930 h 3728440"/>
              <a:gd name="connsiteX69" fmla="*/ 375363 w 5692117"/>
              <a:gd name="connsiteY69" fmla="*/ 1704480 h 3728440"/>
              <a:gd name="connsiteX70" fmla="*/ 480138 w 5692117"/>
              <a:gd name="connsiteY70" fmla="*/ 1371105 h 3728440"/>
              <a:gd name="connsiteX71" fmla="*/ 670638 w 5692117"/>
              <a:gd name="connsiteY71" fmla="*/ 1266330 h 3728440"/>
              <a:gd name="connsiteX72" fmla="*/ 470613 w 5692117"/>
              <a:gd name="connsiteY72" fmla="*/ 1161555 h 3728440"/>
              <a:gd name="connsiteX0" fmla="*/ 470613 w 5692117"/>
              <a:gd name="connsiteY0" fmla="*/ 1161555 h 3728440"/>
              <a:gd name="connsiteX1" fmla="*/ 232488 w 5692117"/>
              <a:gd name="connsiteY1" fmla="*/ 1018680 h 3728440"/>
              <a:gd name="connsiteX2" fmla="*/ 299163 w 5692117"/>
              <a:gd name="connsiteY2" fmla="*/ 561480 h 3728440"/>
              <a:gd name="connsiteX3" fmla="*/ 851613 w 5692117"/>
              <a:gd name="connsiteY3" fmla="*/ 266205 h 3728440"/>
              <a:gd name="connsiteX4" fmla="*/ 1642188 w 5692117"/>
              <a:gd name="connsiteY4" fmla="*/ 313830 h 3728440"/>
              <a:gd name="connsiteX5" fmla="*/ 2289888 w 5692117"/>
              <a:gd name="connsiteY5" fmla="*/ 628155 h 3728440"/>
              <a:gd name="connsiteX6" fmla="*/ 2289888 w 5692117"/>
              <a:gd name="connsiteY6" fmla="*/ 1037730 h 3728440"/>
              <a:gd name="connsiteX7" fmla="*/ 2632788 w 5692117"/>
              <a:gd name="connsiteY7" fmla="*/ 1475880 h 3728440"/>
              <a:gd name="connsiteX8" fmla="*/ 2766138 w 5692117"/>
              <a:gd name="connsiteY8" fmla="*/ 2104530 h 3728440"/>
              <a:gd name="connsiteX9" fmla="*/ 2785188 w 5692117"/>
              <a:gd name="connsiteY9" fmla="*/ 2618880 h 3728440"/>
              <a:gd name="connsiteX10" fmla="*/ 2632788 w 5692117"/>
              <a:gd name="connsiteY10" fmla="*/ 2704605 h 3728440"/>
              <a:gd name="connsiteX11" fmla="*/ 2413713 w 5692117"/>
              <a:gd name="connsiteY11" fmla="*/ 2571255 h 3728440"/>
              <a:gd name="connsiteX12" fmla="*/ 2461338 w 5692117"/>
              <a:gd name="connsiteY12" fmla="*/ 2695080 h 3728440"/>
              <a:gd name="connsiteX13" fmla="*/ 2623263 w 5692117"/>
              <a:gd name="connsiteY13" fmla="*/ 2876055 h 3728440"/>
              <a:gd name="connsiteX14" fmla="*/ 2623263 w 5692117"/>
              <a:gd name="connsiteY14" fmla="*/ 2980830 h 3728440"/>
              <a:gd name="connsiteX15" fmla="*/ 2661363 w 5692117"/>
              <a:gd name="connsiteY15" fmla="*/ 3095130 h 3728440"/>
              <a:gd name="connsiteX16" fmla="*/ 2661363 w 5692117"/>
              <a:gd name="connsiteY16" fmla="*/ 3161805 h 3728440"/>
              <a:gd name="connsiteX17" fmla="*/ 2594688 w 5692117"/>
              <a:gd name="connsiteY17" fmla="*/ 3295155 h 3728440"/>
              <a:gd name="connsiteX18" fmla="*/ 2661363 w 5692117"/>
              <a:gd name="connsiteY18" fmla="*/ 3380880 h 3728440"/>
              <a:gd name="connsiteX19" fmla="*/ 2604213 w 5692117"/>
              <a:gd name="connsiteY19" fmla="*/ 3457080 h 3728440"/>
              <a:gd name="connsiteX20" fmla="*/ 2632788 w 5692117"/>
              <a:gd name="connsiteY20" fmla="*/ 3628530 h 3728440"/>
              <a:gd name="connsiteX21" fmla="*/ 2642313 w 5692117"/>
              <a:gd name="connsiteY21" fmla="*/ 3714255 h 3728440"/>
              <a:gd name="connsiteX22" fmla="*/ 3080463 w 5692117"/>
              <a:gd name="connsiteY22" fmla="*/ 3723780 h 3728440"/>
              <a:gd name="connsiteX23" fmla="*/ 3128088 w 5692117"/>
              <a:gd name="connsiteY23" fmla="*/ 3666630 h 3728440"/>
              <a:gd name="connsiteX24" fmla="*/ 3051888 w 5692117"/>
              <a:gd name="connsiteY24" fmla="*/ 3542805 h 3728440"/>
              <a:gd name="connsiteX25" fmla="*/ 3137613 w 5692117"/>
              <a:gd name="connsiteY25" fmla="*/ 3438030 h 3728440"/>
              <a:gd name="connsiteX26" fmla="*/ 3051888 w 5692117"/>
              <a:gd name="connsiteY26" fmla="*/ 3390405 h 3728440"/>
              <a:gd name="connsiteX27" fmla="*/ 3128088 w 5692117"/>
              <a:gd name="connsiteY27" fmla="*/ 3266580 h 3728440"/>
              <a:gd name="connsiteX28" fmla="*/ 3023313 w 5692117"/>
              <a:gd name="connsiteY28" fmla="*/ 3123705 h 3728440"/>
              <a:gd name="connsiteX29" fmla="*/ 3080463 w 5692117"/>
              <a:gd name="connsiteY29" fmla="*/ 3047505 h 3728440"/>
              <a:gd name="connsiteX30" fmla="*/ 3109038 w 5692117"/>
              <a:gd name="connsiteY30" fmla="*/ 2942730 h 3728440"/>
              <a:gd name="connsiteX31" fmla="*/ 3109038 w 5692117"/>
              <a:gd name="connsiteY31" fmla="*/ 2857005 h 3728440"/>
              <a:gd name="connsiteX32" fmla="*/ 3232863 w 5692117"/>
              <a:gd name="connsiteY32" fmla="*/ 2780805 h 3728440"/>
              <a:gd name="connsiteX33" fmla="*/ 3251913 w 5692117"/>
              <a:gd name="connsiteY33" fmla="*/ 2666505 h 3728440"/>
              <a:gd name="connsiteX34" fmla="*/ 3175713 w 5692117"/>
              <a:gd name="connsiteY34" fmla="*/ 2590305 h 3728440"/>
              <a:gd name="connsiteX35" fmla="*/ 3109038 w 5692117"/>
              <a:gd name="connsiteY35" fmla="*/ 2685555 h 3728440"/>
              <a:gd name="connsiteX36" fmla="*/ 3042363 w 5692117"/>
              <a:gd name="connsiteY36" fmla="*/ 2733180 h 3728440"/>
              <a:gd name="connsiteX37" fmla="*/ 2928063 w 5692117"/>
              <a:gd name="connsiteY37" fmla="*/ 2695080 h 3728440"/>
              <a:gd name="connsiteX38" fmla="*/ 2937588 w 5692117"/>
              <a:gd name="connsiteY38" fmla="*/ 2361705 h 3728440"/>
              <a:gd name="connsiteX39" fmla="*/ 2966163 w 5692117"/>
              <a:gd name="connsiteY39" fmla="*/ 2018805 h 3728440"/>
              <a:gd name="connsiteX40" fmla="*/ 3023313 w 5692117"/>
              <a:gd name="connsiteY40" fmla="*/ 1637805 h 3728440"/>
              <a:gd name="connsiteX41" fmla="*/ 3290013 w 5692117"/>
              <a:gd name="connsiteY41" fmla="*/ 1247280 h 3728440"/>
              <a:gd name="connsiteX42" fmla="*/ 3366213 w 5692117"/>
              <a:gd name="connsiteY42" fmla="*/ 713880 h 3728440"/>
              <a:gd name="connsiteX43" fmla="*/ 3490038 w 5692117"/>
              <a:gd name="connsiteY43" fmla="*/ 323355 h 3728440"/>
              <a:gd name="connsiteX44" fmla="*/ 3890088 w 5692117"/>
              <a:gd name="connsiteY44" fmla="*/ 228105 h 3728440"/>
              <a:gd name="connsiteX45" fmla="*/ 4442538 w 5692117"/>
              <a:gd name="connsiteY45" fmla="*/ 180480 h 3728440"/>
              <a:gd name="connsiteX46" fmla="*/ 5156913 w 5692117"/>
              <a:gd name="connsiteY46" fmla="*/ 247155 h 3728440"/>
              <a:gd name="connsiteX47" fmla="*/ 5452188 w 5692117"/>
              <a:gd name="connsiteY47" fmla="*/ 485280 h 3728440"/>
              <a:gd name="connsiteX48" fmla="*/ 5595063 w 5692117"/>
              <a:gd name="connsiteY48" fmla="*/ 885330 h 3728440"/>
              <a:gd name="connsiteX49" fmla="*/ 5280738 w 5692117"/>
              <a:gd name="connsiteY49" fmla="*/ 1152030 h 3728440"/>
              <a:gd name="connsiteX50" fmla="*/ 5147388 w 5692117"/>
              <a:gd name="connsiteY50" fmla="*/ 1247280 h 3728440"/>
              <a:gd name="connsiteX51" fmla="*/ 5147388 w 5692117"/>
              <a:gd name="connsiteY51" fmla="*/ 1313955 h 3728440"/>
              <a:gd name="connsiteX52" fmla="*/ 5347413 w 5692117"/>
              <a:gd name="connsiteY52" fmla="*/ 1542555 h 3728440"/>
              <a:gd name="connsiteX53" fmla="*/ 5614113 w 5692117"/>
              <a:gd name="connsiteY53" fmla="*/ 1132980 h 3728440"/>
              <a:gd name="connsiteX54" fmla="*/ 5690313 w 5692117"/>
              <a:gd name="connsiteY54" fmla="*/ 751980 h 3728440"/>
              <a:gd name="connsiteX55" fmla="*/ 5556963 w 5692117"/>
              <a:gd name="connsiteY55" fmla="*/ 447180 h 3728440"/>
              <a:gd name="connsiteX56" fmla="*/ 5318838 w 5692117"/>
              <a:gd name="connsiteY56" fmla="*/ 209055 h 3728440"/>
              <a:gd name="connsiteX57" fmla="*/ 4833063 w 5692117"/>
              <a:gd name="connsiteY57" fmla="*/ 75705 h 3728440"/>
              <a:gd name="connsiteX58" fmla="*/ 4271088 w 5692117"/>
              <a:gd name="connsiteY58" fmla="*/ 85230 h 3728440"/>
              <a:gd name="connsiteX59" fmla="*/ 3690063 w 5692117"/>
              <a:gd name="connsiteY59" fmla="*/ 151905 h 3728440"/>
              <a:gd name="connsiteX60" fmla="*/ 3223338 w 5692117"/>
              <a:gd name="connsiteY60" fmla="*/ 228105 h 3728440"/>
              <a:gd name="connsiteX61" fmla="*/ 2747088 w 5692117"/>
              <a:gd name="connsiteY61" fmla="*/ 285255 h 3728440"/>
              <a:gd name="connsiteX62" fmla="*/ 2127963 w 5692117"/>
              <a:gd name="connsiteY62" fmla="*/ 161430 h 3728440"/>
              <a:gd name="connsiteX63" fmla="*/ 1604088 w 5692117"/>
              <a:gd name="connsiteY63" fmla="*/ 47130 h 3728440"/>
              <a:gd name="connsiteX64" fmla="*/ 1165938 w 5692117"/>
              <a:gd name="connsiteY64" fmla="*/ 9030 h 3728440"/>
              <a:gd name="connsiteX65" fmla="*/ 394413 w 5692117"/>
              <a:gd name="connsiteY65" fmla="*/ 209055 h 3728440"/>
              <a:gd name="connsiteX66" fmla="*/ 13413 w 5692117"/>
              <a:gd name="connsiteY66" fmla="*/ 723405 h 3728440"/>
              <a:gd name="connsiteX67" fmla="*/ 108663 w 5692117"/>
              <a:gd name="connsiteY67" fmla="*/ 1152030 h 3728440"/>
              <a:gd name="connsiteX68" fmla="*/ 327738 w 5692117"/>
              <a:gd name="connsiteY68" fmla="*/ 1494930 h 3728440"/>
              <a:gd name="connsiteX69" fmla="*/ 375363 w 5692117"/>
              <a:gd name="connsiteY69" fmla="*/ 1704480 h 3728440"/>
              <a:gd name="connsiteX70" fmla="*/ 510618 w 5692117"/>
              <a:gd name="connsiteY70" fmla="*/ 1432065 h 3728440"/>
              <a:gd name="connsiteX71" fmla="*/ 670638 w 5692117"/>
              <a:gd name="connsiteY71" fmla="*/ 1266330 h 3728440"/>
              <a:gd name="connsiteX72" fmla="*/ 470613 w 5692117"/>
              <a:gd name="connsiteY72" fmla="*/ 1161555 h 3728440"/>
              <a:gd name="connsiteX0" fmla="*/ 470613 w 5692117"/>
              <a:gd name="connsiteY0" fmla="*/ 1161555 h 3728440"/>
              <a:gd name="connsiteX1" fmla="*/ 194388 w 5692117"/>
              <a:gd name="connsiteY1" fmla="*/ 995820 h 3728440"/>
              <a:gd name="connsiteX2" fmla="*/ 299163 w 5692117"/>
              <a:gd name="connsiteY2" fmla="*/ 561480 h 3728440"/>
              <a:gd name="connsiteX3" fmla="*/ 851613 w 5692117"/>
              <a:gd name="connsiteY3" fmla="*/ 266205 h 3728440"/>
              <a:gd name="connsiteX4" fmla="*/ 1642188 w 5692117"/>
              <a:gd name="connsiteY4" fmla="*/ 313830 h 3728440"/>
              <a:gd name="connsiteX5" fmla="*/ 2289888 w 5692117"/>
              <a:gd name="connsiteY5" fmla="*/ 628155 h 3728440"/>
              <a:gd name="connsiteX6" fmla="*/ 2289888 w 5692117"/>
              <a:gd name="connsiteY6" fmla="*/ 1037730 h 3728440"/>
              <a:gd name="connsiteX7" fmla="*/ 2632788 w 5692117"/>
              <a:gd name="connsiteY7" fmla="*/ 1475880 h 3728440"/>
              <a:gd name="connsiteX8" fmla="*/ 2766138 w 5692117"/>
              <a:gd name="connsiteY8" fmla="*/ 2104530 h 3728440"/>
              <a:gd name="connsiteX9" fmla="*/ 2785188 w 5692117"/>
              <a:gd name="connsiteY9" fmla="*/ 2618880 h 3728440"/>
              <a:gd name="connsiteX10" fmla="*/ 2632788 w 5692117"/>
              <a:gd name="connsiteY10" fmla="*/ 2704605 h 3728440"/>
              <a:gd name="connsiteX11" fmla="*/ 2413713 w 5692117"/>
              <a:gd name="connsiteY11" fmla="*/ 2571255 h 3728440"/>
              <a:gd name="connsiteX12" fmla="*/ 2461338 w 5692117"/>
              <a:gd name="connsiteY12" fmla="*/ 2695080 h 3728440"/>
              <a:gd name="connsiteX13" fmla="*/ 2623263 w 5692117"/>
              <a:gd name="connsiteY13" fmla="*/ 2876055 h 3728440"/>
              <a:gd name="connsiteX14" fmla="*/ 2623263 w 5692117"/>
              <a:gd name="connsiteY14" fmla="*/ 2980830 h 3728440"/>
              <a:gd name="connsiteX15" fmla="*/ 2661363 w 5692117"/>
              <a:gd name="connsiteY15" fmla="*/ 3095130 h 3728440"/>
              <a:gd name="connsiteX16" fmla="*/ 2661363 w 5692117"/>
              <a:gd name="connsiteY16" fmla="*/ 3161805 h 3728440"/>
              <a:gd name="connsiteX17" fmla="*/ 2594688 w 5692117"/>
              <a:gd name="connsiteY17" fmla="*/ 3295155 h 3728440"/>
              <a:gd name="connsiteX18" fmla="*/ 2661363 w 5692117"/>
              <a:gd name="connsiteY18" fmla="*/ 3380880 h 3728440"/>
              <a:gd name="connsiteX19" fmla="*/ 2604213 w 5692117"/>
              <a:gd name="connsiteY19" fmla="*/ 3457080 h 3728440"/>
              <a:gd name="connsiteX20" fmla="*/ 2632788 w 5692117"/>
              <a:gd name="connsiteY20" fmla="*/ 3628530 h 3728440"/>
              <a:gd name="connsiteX21" fmla="*/ 2642313 w 5692117"/>
              <a:gd name="connsiteY21" fmla="*/ 3714255 h 3728440"/>
              <a:gd name="connsiteX22" fmla="*/ 3080463 w 5692117"/>
              <a:gd name="connsiteY22" fmla="*/ 3723780 h 3728440"/>
              <a:gd name="connsiteX23" fmla="*/ 3128088 w 5692117"/>
              <a:gd name="connsiteY23" fmla="*/ 3666630 h 3728440"/>
              <a:gd name="connsiteX24" fmla="*/ 3051888 w 5692117"/>
              <a:gd name="connsiteY24" fmla="*/ 3542805 h 3728440"/>
              <a:gd name="connsiteX25" fmla="*/ 3137613 w 5692117"/>
              <a:gd name="connsiteY25" fmla="*/ 3438030 h 3728440"/>
              <a:gd name="connsiteX26" fmla="*/ 3051888 w 5692117"/>
              <a:gd name="connsiteY26" fmla="*/ 3390405 h 3728440"/>
              <a:gd name="connsiteX27" fmla="*/ 3128088 w 5692117"/>
              <a:gd name="connsiteY27" fmla="*/ 3266580 h 3728440"/>
              <a:gd name="connsiteX28" fmla="*/ 3023313 w 5692117"/>
              <a:gd name="connsiteY28" fmla="*/ 3123705 h 3728440"/>
              <a:gd name="connsiteX29" fmla="*/ 3080463 w 5692117"/>
              <a:gd name="connsiteY29" fmla="*/ 3047505 h 3728440"/>
              <a:gd name="connsiteX30" fmla="*/ 3109038 w 5692117"/>
              <a:gd name="connsiteY30" fmla="*/ 2942730 h 3728440"/>
              <a:gd name="connsiteX31" fmla="*/ 3109038 w 5692117"/>
              <a:gd name="connsiteY31" fmla="*/ 2857005 h 3728440"/>
              <a:gd name="connsiteX32" fmla="*/ 3232863 w 5692117"/>
              <a:gd name="connsiteY32" fmla="*/ 2780805 h 3728440"/>
              <a:gd name="connsiteX33" fmla="*/ 3251913 w 5692117"/>
              <a:gd name="connsiteY33" fmla="*/ 2666505 h 3728440"/>
              <a:gd name="connsiteX34" fmla="*/ 3175713 w 5692117"/>
              <a:gd name="connsiteY34" fmla="*/ 2590305 h 3728440"/>
              <a:gd name="connsiteX35" fmla="*/ 3109038 w 5692117"/>
              <a:gd name="connsiteY35" fmla="*/ 2685555 h 3728440"/>
              <a:gd name="connsiteX36" fmla="*/ 3042363 w 5692117"/>
              <a:gd name="connsiteY36" fmla="*/ 2733180 h 3728440"/>
              <a:gd name="connsiteX37" fmla="*/ 2928063 w 5692117"/>
              <a:gd name="connsiteY37" fmla="*/ 2695080 h 3728440"/>
              <a:gd name="connsiteX38" fmla="*/ 2937588 w 5692117"/>
              <a:gd name="connsiteY38" fmla="*/ 2361705 h 3728440"/>
              <a:gd name="connsiteX39" fmla="*/ 2966163 w 5692117"/>
              <a:gd name="connsiteY39" fmla="*/ 2018805 h 3728440"/>
              <a:gd name="connsiteX40" fmla="*/ 3023313 w 5692117"/>
              <a:gd name="connsiteY40" fmla="*/ 1637805 h 3728440"/>
              <a:gd name="connsiteX41" fmla="*/ 3290013 w 5692117"/>
              <a:gd name="connsiteY41" fmla="*/ 1247280 h 3728440"/>
              <a:gd name="connsiteX42" fmla="*/ 3366213 w 5692117"/>
              <a:gd name="connsiteY42" fmla="*/ 713880 h 3728440"/>
              <a:gd name="connsiteX43" fmla="*/ 3490038 w 5692117"/>
              <a:gd name="connsiteY43" fmla="*/ 323355 h 3728440"/>
              <a:gd name="connsiteX44" fmla="*/ 3890088 w 5692117"/>
              <a:gd name="connsiteY44" fmla="*/ 228105 h 3728440"/>
              <a:gd name="connsiteX45" fmla="*/ 4442538 w 5692117"/>
              <a:gd name="connsiteY45" fmla="*/ 180480 h 3728440"/>
              <a:gd name="connsiteX46" fmla="*/ 5156913 w 5692117"/>
              <a:gd name="connsiteY46" fmla="*/ 247155 h 3728440"/>
              <a:gd name="connsiteX47" fmla="*/ 5452188 w 5692117"/>
              <a:gd name="connsiteY47" fmla="*/ 485280 h 3728440"/>
              <a:gd name="connsiteX48" fmla="*/ 5595063 w 5692117"/>
              <a:gd name="connsiteY48" fmla="*/ 885330 h 3728440"/>
              <a:gd name="connsiteX49" fmla="*/ 5280738 w 5692117"/>
              <a:gd name="connsiteY49" fmla="*/ 1152030 h 3728440"/>
              <a:gd name="connsiteX50" fmla="*/ 5147388 w 5692117"/>
              <a:gd name="connsiteY50" fmla="*/ 1247280 h 3728440"/>
              <a:gd name="connsiteX51" fmla="*/ 5147388 w 5692117"/>
              <a:gd name="connsiteY51" fmla="*/ 1313955 h 3728440"/>
              <a:gd name="connsiteX52" fmla="*/ 5347413 w 5692117"/>
              <a:gd name="connsiteY52" fmla="*/ 1542555 h 3728440"/>
              <a:gd name="connsiteX53" fmla="*/ 5614113 w 5692117"/>
              <a:gd name="connsiteY53" fmla="*/ 1132980 h 3728440"/>
              <a:gd name="connsiteX54" fmla="*/ 5690313 w 5692117"/>
              <a:gd name="connsiteY54" fmla="*/ 751980 h 3728440"/>
              <a:gd name="connsiteX55" fmla="*/ 5556963 w 5692117"/>
              <a:gd name="connsiteY55" fmla="*/ 447180 h 3728440"/>
              <a:gd name="connsiteX56" fmla="*/ 5318838 w 5692117"/>
              <a:gd name="connsiteY56" fmla="*/ 209055 h 3728440"/>
              <a:gd name="connsiteX57" fmla="*/ 4833063 w 5692117"/>
              <a:gd name="connsiteY57" fmla="*/ 75705 h 3728440"/>
              <a:gd name="connsiteX58" fmla="*/ 4271088 w 5692117"/>
              <a:gd name="connsiteY58" fmla="*/ 85230 h 3728440"/>
              <a:gd name="connsiteX59" fmla="*/ 3690063 w 5692117"/>
              <a:gd name="connsiteY59" fmla="*/ 151905 h 3728440"/>
              <a:gd name="connsiteX60" fmla="*/ 3223338 w 5692117"/>
              <a:gd name="connsiteY60" fmla="*/ 228105 h 3728440"/>
              <a:gd name="connsiteX61" fmla="*/ 2747088 w 5692117"/>
              <a:gd name="connsiteY61" fmla="*/ 285255 h 3728440"/>
              <a:gd name="connsiteX62" fmla="*/ 2127963 w 5692117"/>
              <a:gd name="connsiteY62" fmla="*/ 161430 h 3728440"/>
              <a:gd name="connsiteX63" fmla="*/ 1604088 w 5692117"/>
              <a:gd name="connsiteY63" fmla="*/ 47130 h 3728440"/>
              <a:gd name="connsiteX64" fmla="*/ 1165938 w 5692117"/>
              <a:gd name="connsiteY64" fmla="*/ 9030 h 3728440"/>
              <a:gd name="connsiteX65" fmla="*/ 394413 w 5692117"/>
              <a:gd name="connsiteY65" fmla="*/ 209055 h 3728440"/>
              <a:gd name="connsiteX66" fmla="*/ 13413 w 5692117"/>
              <a:gd name="connsiteY66" fmla="*/ 723405 h 3728440"/>
              <a:gd name="connsiteX67" fmla="*/ 108663 w 5692117"/>
              <a:gd name="connsiteY67" fmla="*/ 1152030 h 3728440"/>
              <a:gd name="connsiteX68" fmla="*/ 327738 w 5692117"/>
              <a:gd name="connsiteY68" fmla="*/ 1494930 h 3728440"/>
              <a:gd name="connsiteX69" fmla="*/ 375363 w 5692117"/>
              <a:gd name="connsiteY69" fmla="*/ 1704480 h 3728440"/>
              <a:gd name="connsiteX70" fmla="*/ 510618 w 5692117"/>
              <a:gd name="connsiteY70" fmla="*/ 1432065 h 3728440"/>
              <a:gd name="connsiteX71" fmla="*/ 670638 w 5692117"/>
              <a:gd name="connsiteY71" fmla="*/ 1266330 h 3728440"/>
              <a:gd name="connsiteX72" fmla="*/ 470613 w 5692117"/>
              <a:gd name="connsiteY72" fmla="*/ 1161555 h 3728440"/>
              <a:gd name="connsiteX0" fmla="*/ 362429 w 5583933"/>
              <a:gd name="connsiteY0" fmla="*/ 1161555 h 3728440"/>
              <a:gd name="connsiteX1" fmla="*/ 86204 w 5583933"/>
              <a:gd name="connsiteY1" fmla="*/ 995820 h 3728440"/>
              <a:gd name="connsiteX2" fmla="*/ 190979 w 5583933"/>
              <a:gd name="connsiteY2" fmla="*/ 561480 h 3728440"/>
              <a:gd name="connsiteX3" fmla="*/ 743429 w 5583933"/>
              <a:gd name="connsiteY3" fmla="*/ 266205 h 3728440"/>
              <a:gd name="connsiteX4" fmla="*/ 1534004 w 5583933"/>
              <a:gd name="connsiteY4" fmla="*/ 313830 h 3728440"/>
              <a:gd name="connsiteX5" fmla="*/ 2181704 w 5583933"/>
              <a:gd name="connsiteY5" fmla="*/ 628155 h 3728440"/>
              <a:gd name="connsiteX6" fmla="*/ 2181704 w 5583933"/>
              <a:gd name="connsiteY6" fmla="*/ 1037730 h 3728440"/>
              <a:gd name="connsiteX7" fmla="*/ 2524604 w 5583933"/>
              <a:gd name="connsiteY7" fmla="*/ 1475880 h 3728440"/>
              <a:gd name="connsiteX8" fmla="*/ 2657954 w 5583933"/>
              <a:gd name="connsiteY8" fmla="*/ 2104530 h 3728440"/>
              <a:gd name="connsiteX9" fmla="*/ 2677004 w 5583933"/>
              <a:gd name="connsiteY9" fmla="*/ 2618880 h 3728440"/>
              <a:gd name="connsiteX10" fmla="*/ 2524604 w 5583933"/>
              <a:gd name="connsiteY10" fmla="*/ 2704605 h 3728440"/>
              <a:gd name="connsiteX11" fmla="*/ 2305529 w 5583933"/>
              <a:gd name="connsiteY11" fmla="*/ 2571255 h 3728440"/>
              <a:gd name="connsiteX12" fmla="*/ 2353154 w 5583933"/>
              <a:gd name="connsiteY12" fmla="*/ 2695080 h 3728440"/>
              <a:gd name="connsiteX13" fmla="*/ 2515079 w 5583933"/>
              <a:gd name="connsiteY13" fmla="*/ 2876055 h 3728440"/>
              <a:gd name="connsiteX14" fmla="*/ 2515079 w 5583933"/>
              <a:gd name="connsiteY14" fmla="*/ 2980830 h 3728440"/>
              <a:gd name="connsiteX15" fmla="*/ 2553179 w 5583933"/>
              <a:gd name="connsiteY15" fmla="*/ 3095130 h 3728440"/>
              <a:gd name="connsiteX16" fmla="*/ 2553179 w 5583933"/>
              <a:gd name="connsiteY16" fmla="*/ 3161805 h 3728440"/>
              <a:gd name="connsiteX17" fmla="*/ 2486504 w 5583933"/>
              <a:gd name="connsiteY17" fmla="*/ 3295155 h 3728440"/>
              <a:gd name="connsiteX18" fmla="*/ 2553179 w 5583933"/>
              <a:gd name="connsiteY18" fmla="*/ 3380880 h 3728440"/>
              <a:gd name="connsiteX19" fmla="*/ 2496029 w 5583933"/>
              <a:gd name="connsiteY19" fmla="*/ 3457080 h 3728440"/>
              <a:gd name="connsiteX20" fmla="*/ 2524604 w 5583933"/>
              <a:gd name="connsiteY20" fmla="*/ 3628530 h 3728440"/>
              <a:gd name="connsiteX21" fmla="*/ 2534129 w 5583933"/>
              <a:gd name="connsiteY21" fmla="*/ 3714255 h 3728440"/>
              <a:gd name="connsiteX22" fmla="*/ 2972279 w 5583933"/>
              <a:gd name="connsiteY22" fmla="*/ 3723780 h 3728440"/>
              <a:gd name="connsiteX23" fmla="*/ 3019904 w 5583933"/>
              <a:gd name="connsiteY23" fmla="*/ 3666630 h 3728440"/>
              <a:gd name="connsiteX24" fmla="*/ 2943704 w 5583933"/>
              <a:gd name="connsiteY24" fmla="*/ 3542805 h 3728440"/>
              <a:gd name="connsiteX25" fmla="*/ 3029429 w 5583933"/>
              <a:gd name="connsiteY25" fmla="*/ 3438030 h 3728440"/>
              <a:gd name="connsiteX26" fmla="*/ 2943704 w 5583933"/>
              <a:gd name="connsiteY26" fmla="*/ 3390405 h 3728440"/>
              <a:gd name="connsiteX27" fmla="*/ 3019904 w 5583933"/>
              <a:gd name="connsiteY27" fmla="*/ 3266580 h 3728440"/>
              <a:gd name="connsiteX28" fmla="*/ 2915129 w 5583933"/>
              <a:gd name="connsiteY28" fmla="*/ 3123705 h 3728440"/>
              <a:gd name="connsiteX29" fmla="*/ 2972279 w 5583933"/>
              <a:gd name="connsiteY29" fmla="*/ 3047505 h 3728440"/>
              <a:gd name="connsiteX30" fmla="*/ 3000854 w 5583933"/>
              <a:gd name="connsiteY30" fmla="*/ 2942730 h 3728440"/>
              <a:gd name="connsiteX31" fmla="*/ 3000854 w 5583933"/>
              <a:gd name="connsiteY31" fmla="*/ 2857005 h 3728440"/>
              <a:gd name="connsiteX32" fmla="*/ 3124679 w 5583933"/>
              <a:gd name="connsiteY32" fmla="*/ 2780805 h 3728440"/>
              <a:gd name="connsiteX33" fmla="*/ 3143729 w 5583933"/>
              <a:gd name="connsiteY33" fmla="*/ 2666505 h 3728440"/>
              <a:gd name="connsiteX34" fmla="*/ 3067529 w 5583933"/>
              <a:gd name="connsiteY34" fmla="*/ 2590305 h 3728440"/>
              <a:gd name="connsiteX35" fmla="*/ 3000854 w 5583933"/>
              <a:gd name="connsiteY35" fmla="*/ 2685555 h 3728440"/>
              <a:gd name="connsiteX36" fmla="*/ 2934179 w 5583933"/>
              <a:gd name="connsiteY36" fmla="*/ 2733180 h 3728440"/>
              <a:gd name="connsiteX37" fmla="*/ 2819879 w 5583933"/>
              <a:gd name="connsiteY37" fmla="*/ 2695080 h 3728440"/>
              <a:gd name="connsiteX38" fmla="*/ 2829404 w 5583933"/>
              <a:gd name="connsiteY38" fmla="*/ 2361705 h 3728440"/>
              <a:gd name="connsiteX39" fmla="*/ 2857979 w 5583933"/>
              <a:gd name="connsiteY39" fmla="*/ 2018805 h 3728440"/>
              <a:gd name="connsiteX40" fmla="*/ 2915129 w 5583933"/>
              <a:gd name="connsiteY40" fmla="*/ 1637805 h 3728440"/>
              <a:gd name="connsiteX41" fmla="*/ 3181829 w 5583933"/>
              <a:gd name="connsiteY41" fmla="*/ 1247280 h 3728440"/>
              <a:gd name="connsiteX42" fmla="*/ 3258029 w 5583933"/>
              <a:gd name="connsiteY42" fmla="*/ 713880 h 3728440"/>
              <a:gd name="connsiteX43" fmla="*/ 3381854 w 5583933"/>
              <a:gd name="connsiteY43" fmla="*/ 323355 h 3728440"/>
              <a:gd name="connsiteX44" fmla="*/ 3781904 w 5583933"/>
              <a:gd name="connsiteY44" fmla="*/ 228105 h 3728440"/>
              <a:gd name="connsiteX45" fmla="*/ 4334354 w 5583933"/>
              <a:gd name="connsiteY45" fmla="*/ 180480 h 3728440"/>
              <a:gd name="connsiteX46" fmla="*/ 5048729 w 5583933"/>
              <a:gd name="connsiteY46" fmla="*/ 247155 h 3728440"/>
              <a:gd name="connsiteX47" fmla="*/ 5344004 w 5583933"/>
              <a:gd name="connsiteY47" fmla="*/ 485280 h 3728440"/>
              <a:gd name="connsiteX48" fmla="*/ 5486879 w 5583933"/>
              <a:gd name="connsiteY48" fmla="*/ 885330 h 3728440"/>
              <a:gd name="connsiteX49" fmla="*/ 5172554 w 5583933"/>
              <a:gd name="connsiteY49" fmla="*/ 1152030 h 3728440"/>
              <a:gd name="connsiteX50" fmla="*/ 5039204 w 5583933"/>
              <a:gd name="connsiteY50" fmla="*/ 1247280 h 3728440"/>
              <a:gd name="connsiteX51" fmla="*/ 5039204 w 5583933"/>
              <a:gd name="connsiteY51" fmla="*/ 1313955 h 3728440"/>
              <a:gd name="connsiteX52" fmla="*/ 5239229 w 5583933"/>
              <a:gd name="connsiteY52" fmla="*/ 1542555 h 3728440"/>
              <a:gd name="connsiteX53" fmla="*/ 5505929 w 5583933"/>
              <a:gd name="connsiteY53" fmla="*/ 1132980 h 3728440"/>
              <a:gd name="connsiteX54" fmla="*/ 5582129 w 5583933"/>
              <a:gd name="connsiteY54" fmla="*/ 751980 h 3728440"/>
              <a:gd name="connsiteX55" fmla="*/ 5448779 w 5583933"/>
              <a:gd name="connsiteY55" fmla="*/ 447180 h 3728440"/>
              <a:gd name="connsiteX56" fmla="*/ 5210654 w 5583933"/>
              <a:gd name="connsiteY56" fmla="*/ 209055 h 3728440"/>
              <a:gd name="connsiteX57" fmla="*/ 4724879 w 5583933"/>
              <a:gd name="connsiteY57" fmla="*/ 75705 h 3728440"/>
              <a:gd name="connsiteX58" fmla="*/ 4162904 w 5583933"/>
              <a:gd name="connsiteY58" fmla="*/ 85230 h 3728440"/>
              <a:gd name="connsiteX59" fmla="*/ 3581879 w 5583933"/>
              <a:gd name="connsiteY59" fmla="*/ 151905 h 3728440"/>
              <a:gd name="connsiteX60" fmla="*/ 3115154 w 5583933"/>
              <a:gd name="connsiteY60" fmla="*/ 228105 h 3728440"/>
              <a:gd name="connsiteX61" fmla="*/ 2638904 w 5583933"/>
              <a:gd name="connsiteY61" fmla="*/ 285255 h 3728440"/>
              <a:gd name="connsiteX62" fmla="*/ 2019779 w 5583933"/>
              <a:gd name="connsiteY62" fmla="*/ 161430 h 3728440"/>
              <a:gd name="connsiteX63" fmla="*/ 1495904 w 5583933"/>
              <a:gd name="connsiteY63" fmla="*/ 47130 h 3728440"/>
              <a:gd name="connsiteX64" fmla="*/ 1057754 w 5583933"/>
              <a:gd name="connsiteY64" fmla="*/ 9030 h 3728440"/>
              <a:gd name="connsiteX65" fmla="*/ 286229 w 5583933"/>
              <a:gd name="connsiteY65" fmla="*/ 209055 h 3728440"/>
              <a:gd name="connsiteX66" fmla="*/ 479 w 5583933"/>
              <a:gd name="connsiteY66" fmla="*/ 1152030 h 3728440"/>
              <a:gd name="connsiteX67" fmla="*/ 219554 w 5583933"/>
              <a:gd name="connsiteY67" fmla="*/ 1494930 h 3728440"/>
              <a:gd name="connsiteX68" fmla="*/ 267179 w 5583933"/>
              <a:gd name="connsiteY68" fmla="*/ 1704480 h 3728440"/>
              <a:gd name="connsiteX69" fmla="*/ 402434 w 5583933"/>
              <a:gd name="connsiteY69" fmla="*/ 1432065 h 3728440"/>
              <a:gd name="connsiteX70" fmla="*/ 562454 w 5583933"/>
              <a:gd name="connsiteY70" fmla="*/ 1266330 h 3728440"/>
              <a:gd name="connsiteX71" fmla="*/ 362429 w 5583933"/>
              <a:gd name="connsiteY71" fmla="*/ 1161555 h 3728440"/>
              <a:gd name="connsiteX0" fmla="*/ 396622 w 5618126"/>
              <a:gd name="connsiteY0" fmla="*/ 1161555 h 3728440"/>
              <a:gd name="connsiteX1" fmla="*/ 120397 w 5618126"/>
              <a:gd name="connsiteY1" fmla="*/ 995820 h 3728440"/>
              <a:gd name="connsiteX2" fmla="*/ 225172 w 5618126"/>
              <a:gd name="connsiteY2" fmla="*/ 561480 h 3728440"/>
              <a:gd name="connsiteX3" fmla="*/ 777622 w 5618126"/>
              <a:gd name="connsiteY3" fmla="*/ 266205 h 3728440"/>
              <a:gd name="connsiteX4" fmla="*/ 1568197 w 5618126"/>
              <a:gd name="connsiteY4" fmla="*/ 313830 h 3728440"/>
              <a:gd name="connsiteX5" fmla="*/ 2215897 w 5618126"/>
              <a:gd name="connsiteY5" fmla="*/ 628155 h 3728440"/>
              <a:gd name="connsiteX6" fmla="*/ 2215897 w 5618126"/>
              <a:gd name="connsiteY6" fmla="*/ 1037730 h 3728440"/>
              <a:gd name="connsiteX7" fmla="*/ 2558797 w 5618126"/>
              <a:gd name="connsiteY7" fmla="*/ 1475880 h 3728440"/>
              <a:gd name="connsiteX8" fmla="*/ 2692147 w 5618126"/>
              <a:gd name="connsiteY8" fmla="*/ 2104530 h 3728440"/>
              <a:gd name="connsiteX9" fmla="*/ 2711197 w 5618126"/>
              <a:gd name="connsiteY9" fmla="*/ 2618880 h 3728440"/>
              <a:gd name="connsiteX10" fmla="*/ 2558797 w 5618126"/>
              <a:gd name="connsiteY10" fmla="*/ 2704605 h 3728440"/>
              <a:gd name="connsiteX11" fmla="*/ 2339722 w 5618126"/>
              <a:gd name="connsiteY11" fmla="*/ 2571255 h 3728440"/>
              <a:gd name="connsiteX12" fmla="*/ 2387347 w 5618126"/>
              <a:gd name="connsiteY12" fmla="*/ 2695080 h 3728440"/>
              <a:gd name="connsiteX13" fmla="*/ 2549272 w 5618126"/>
              <a:gd name="connsiteY13" fmla="*/ 2876055 h 3728440"/>
              <a:gd name="connsiteX14" fmla="*/ 2549272 w 5618126"/>
              <a:gd name="connsiteY14" fmla="*/ 2980830 h 3728440"/>
              <a:gd name="connsiteX15" fmla="*/ 2587372 w 5618126"/>
              <a:gd name="connsiteY15" fmla="*/ 3095130 h 3728440"/>
              <a:gd name="connsiteX16" fmla="*/ 2587372 w 5618126"/>
              <a:gd name="connsiteY16" fmla="*/ 3161805 h 3728440"/>
              <a:gd name="connsiteX17" fmla="*/ 2520697 w 5618126"/>
              <a:gd name="connsiteY17" fmla="*/ 3295155 h 3728440"/>
              <a:gd name="connsiteX18" fmla="*/ 2587372 w 5618126"/>
              <a:gd name="connsiteY18" fmla="*/ 3380880 h 3728440"/>
              <a:gd name="connsiteX19" fmla="*/ 2530222 w 5618126"/>
              <a:gd name="connsiteY19" fmla="*/ 3457080 h 3728440"/>
              <a:gd name="connsiteX20" fmla="*/ 2558797 w 5618126"/>
              <a:gd name="connsiteY20" fmla="*/ 3628530 h 3728440"/>
              <a:gd name="connsiteX21" fmla="*/ 2568322 w 5618126"/>
              <a:gd name="connsiteY21" fmla="*/ 3714255 h 3728440"/>
              <a:gd name="connsiteX22" fmla="*/ 3006472 w 5618126"/>
              <a:gd name="connsiteY22" fmla="*/ 3723780 h 3728440"/>
              <a:gd name="connsiteX23" fmla="*/ 3054097 w 5618126"/>
              <a:gd name="connsiteY23" fmla="*/ 3666630 h 3728440"/>
              <a:gd name="connsiteX24" fmla="*/ 2977897 w 5618126"/>
              <a:gd name="connsiteY24" fmla="*/ 3542805 h 3728440"/>
              <a:gd name="connsiteX25" fmla="*/ 3063622 w 5618126"/>
              <a:gd name="connsiteY25" fmla="*/ 3438030 h 3728440"/>
              <a:gd name="connsiteX26" fmla="*/ 2977897 w 5618126"/>
              <a:gd name="connsiteY26" fmla="*/ 3390405 h 3728440"/>
              <a:gd name="connsiteX27" fmla="*/ 3054097 w 5618126"/>
              <a:gd name="connsiteY27" fmla="*/ 3266580 h 3728440"/>
              <a:gd name="connsiteX28" fmla="*/ 2949322 w 5618126"/>
              <a:gd name="connsiteY28" fmla="*/ 3123705 h 3728440"/>
              <a:gd name="connsiteX29" fmla="*/ 3006472 w 5618126"/>
              <a:gd name="connsiteY29" fmla="*/ 3047505 h 3728440"/>
              <a:gd name="connsiteX30" fmla="*/ 3035047 w 5618126"/>
              <a:gd name="connsiteY30" fmla="*/ 2942730 h 3728440"/>
              <a:gd name="connsiteX31" fmla="*/ 3035047 w 5618126"/>
              <a:gd name="connsiteY31" fmla="*/ 2857005 h 3728440"/>
              <a:gd name="connsiteX32" fmla="*/ 3158872 w 5618126"/>
              <a:gd name="connsiteY32" fmla="*/ 2780805 h 3728440"/>
              <a:gd name="connsiteX33" fmla="*/ 3177922 w 5618126"/>
              <a:gd name="connsiteY33" fmla="*/ 2666505 h 3728440"/>
              <a:gd name="connsiteX34" fmla="*/ 3101722 w 5618126"/>
              <a:gd name="connsiteY34" fmla="*/ 2590305 h 3728440"/>
              <a:gd name="connsiteX35" fmla="*/ 3035047 w 5618126"/>
              <a:gd name="connsiteY35" fmla="*/ 2685555 h 3728440"/>
              <a:gd name="connsiteX36" fmla="*/ 2968372 w 5618126"/>
              <a:gd name="connsiteY36" fmla="*/ 2733180 h 3728440"/>
              <a:gd name="connsiteX37" fmla="*/ 2854072 w 5618126"/>
              <a:gd name="connsiteY37" fmla="*/ 2695080 h 3728440"/>
              <a:gd name="connsiteX38" fmla="*/ 2863597 w 5618126"/>
              <a:gd name="connsiteY38" fmla="*/ 2361705 h 3728440"/>
              <a:gd name="connsiteX39" fmla="*/ 2892172 w 5618126"/>
              <a:gd name="connsiteY39" fmla="*/ 2018805 h 3728440"/>
              <a:gd name="connsiteX40" fmla="*/ 2949322 w 5618126"/>
              <a:gd name="connsiteY40" fmla="*/ 1637805 h 3728440"/>
              <a:gd name="connsiteX41" fmla="*/ 3216022 w 5618126"/>
              <a:gd name="connsiteY41" fmla="*/ 1247280 h 3728440"/>
              <a:gd name="connsiteX42" fmla="*/ 3292222 w 5618126"/>
              <a:gd name="connsiteY42" fmla="*/ 713880 h 3728440"/>
              <a:gd name="connsiteX43" fmla="*/ 3416047 w 5618126"/>
              <a:gd name="connsiteY43" fmla="*/ 323355 h 3728440"/>
              <a:gd name="connsiteX44" fmla="*/ 3816097 w 5618126"/>
              <a:gd name="connsiteY44" fmla="*/ 228105 h 3728440"/>
              <a:gd name="connsiteX45" fmla="*/ 4368547 w 5618126"/>
              <a:gd name="connsiteY45" fmla="*/ 180480 h 3728440"/>
              <a:gd name="connsiteX46" fmla="*/ 5082922 w 5618126"/>
              <a:gd name="connsiteY46" fmla="*/ 247155 h 3728440"/>
              <a:gd name="connsiteX47" fmla="*/ 5378197 w 5618126"/>
              <a:gd name="connsiteY47" fmla="*/ 485280 h 3728440"/>
              <a:gd name="connsiteX48" fmla="*/ 5521072 w 5618126"/>
              <a:gd name="connsiteY48" fmla="*/ 885330 h 3728440"/>
              <a:gd name="connsiteX49" fmla="*/ 5206747 w 5618126"/>
              <a:gd name="connsiteY49" fmla="*/ 1152030 h 3728440"/>
              <a:gd name="connsiteX50" fmla="*/ 5073397 w 5618126"/>
              <a:gd name="connsiteY50" fmla="*/ 1247280 h 3728440"/>
              <a:gd name="connsiteX51" fmla="*/ 5073397 w 5618126"/>
              <a:gd name="connsiteY51" fmla="*/ 1313955 h 3728440"/>
              <a:gd name="connsiteX52" fmla="*/ 5273422 w 5618126"/>
              <a:gd name="connsiteY52" fmla="*/ 1542555 h 3728440"/>
              <a:gd name="connsiteX53" fmla="*/ 5540122 w 5618126"/>
              <a:gd name="connsiteY53" fmla="*/ 1132980 h 3728440"/>
              <a:gd name="connsiteX54" fmla="*/ 5616322 w 5618126"/>
              <a:gd name="connsiteY54" fmla="*/ 751980 h 3728440"/>
              <a:gd name="connsiteX55" fmla="*/ 5482972 w 5618126"/>
              <a:gd name="connsiteY55" fmla="*/ 447180 h 3728440"/>
              <a:gd name="connsiteX56" fmla="*/ 5244847 w 5618126"/>
              <a:gd name="connsiteY56" fmla="*/ 209055 h 3728440"/>
              <a:gd name="connsiteX57" fmla="*/ 4759072 w 5618126"/>
              <a:gd name="connsiteY57" fmla="*/ 75705 h 3728440"/>
              <a:gd name="connsiteX58" fmla="*/ 4197097 w 5618126"/>
              <a:gd name="connsiteY58" fmla="*/ 85230 h 3728440"/>
              <a:gd name="connsiteX59" fmla="*/ 3616072 w 5618126"/>
              <a:gd name="connsiteY59" fmla="*/ 151905 h 3728440"/>
              <a:gd name="connsiteX60" fmla="*/ 3149347 w 5618126"/>
              <a:gd name="connsiteY60" fmla="*/ 228105 h 3728440"/>
              <a:gd name="connsiteX61" fmla="*/ 2673097 w 5618126"/>
              <a:gd name="connsiteY61" fmla="*/ 285255 h 3728440"/>
              <a:gd name="connsiteX62" fmla="*/ 2053972 w 5618126"/>
              <a:gd name="connsiteY62" fmla="*/ 161430 h 3728440"/>
              <a:gd name="connsiteX63" fmla="*/ 1530097 w 5618126"/>
              <a:gd name="connsiteY63" fmla="*/ 47130 h 3728440"/>
              <a:gd name="connsiteX64" fmla="*/ 1091947 w 5618126"/>
              <a:gd name="connsiteY64" fmla="*/ 9030 h 3728440"/>
              <a:gd name="connsiteX65" fmla="*/ 320422 w 5618126"/>
              <a:gd name="connsiteY65" fmla="*/ 209055 h 3728440"/>
              <a:gd name="connsiteX66" fmla="*/ 34672 w 5618126"/>
              <a:gd name="connsiteY66" fmla="*/ 1152030 h 3728440"/>
              <a:gd name="connsiteX67" fmla="*/ 253747 w 5618126"/>
              <a:gd name="connsiteY67" fmla="*/ 1494930 h 3728440"/>
              <a:gd name="connsiteX68" fmla="*/ 301372 w 5618126"/>
              <a:gd name="connsiteY68" fmla="*/ 1704480 h 3728440"/>
              <a:gd name="connsiteX69" fmla="*/ 436627 w 5618126"/>
              <a:gd name="connsiteY69" fmla="*/ 1432065 h 3728440"/>
              <a:gd name="connsiteX70" fmla="*/ 596647 w 5618126"/>
              <a:gd name="connsiteY70" fmla="*/ 1266330 h 3728440"/>
              <a:gd name="connsiteX71" fmla="*/ 396622 w 5618126"/>
              <a:gd name="connsiteY71" fmla="*/ 1161555 h 3728440"/>
              <a:gd name="connsiteX0" fmla="*/ 431532 w 5653036"/>
              <a:gd name="connsiteY0" fmla="*/ 1161555 h 3728440"/>
              <a:gd name="connsiteX1" fmla="*/ 155307 w 5653036"/>
              <a:gd name="connsiteY1" fmla="*/ 995820 h 3728440"/>
              <a:gd name="connsiteX2" fmla="*/ 260082 w 5653036"/>
              <a:gd name="connsiteY2" fmla="*/ 561480 h 3728440"/>
              <a:gd name="connsiteX3" fmla="*/ 812532 w 5653036"/>
              <a:gd name="connsiteY3" fmla="*/ 266205 h 3728440"/>
              <a:gd name="connsiteX4" fmla="*/ 1603107 w 5653036"/>
              <a:gd name="connsiteY4" fmla="*/ 313830 h 3728440"/>
              <a:gd name="connsiteX5" fmla="*/ 2250807 w 5653036"/>
              <a:gd name="connsiteY5" fmla="*/ 628155 h 3728440"/>
              <a:gd name="connsiteX6" fmla="*/ 2250807 w 5653036"/>
              <a:gd name="connsiteY6" fmla="*/ 1037730 h 3728440"/>
              <a:gd name="connsiteX7" fmla="*/ 2593707 w 5653036"/>
              <a:gd name="connsiteY7" fmla="*/ 1475880 h 3728440"/>
              <a:gd name="connsiteX8" fmla="*/ 2727057 w 5653036"/>
              <a:gd name="connsiteY8" fmla="*/ 2104530 h 3728440"/>
              <a:gd name="connsiteX9" fmla="*/ 2746107 w 5653036"/>
              <a:gd name="connsiteY9" fmla="*/ 2618880 h 3728440"/>
              <a:gd name="connsiteX10" fmla="*/ 2593707 w 5653036"/>
              <a:gd name="connsiteY10" fmla="*/ 2704605 h 3728440"/>
              <a:gd name="connsiteX11" fmla="*/ 2374632 w 5653036"/>
              <a:gd name="connsiteY11" fmla="*/ 2571255 h 3728440"/>
              <a:gd name="connsiteX12" fmla="*/ 2422257 w 5653036"/>
              <a:gd name="connsiteY12" fmla="*/ 2695080 h 3728440"/>
              <a:gd name="connsiteX13" fmla="*/ 2584182 w 5653036"/>
              <a:gd name="connsiteY13" fmla="*/ 2876055 h 3728440"/>
              <a:gd name="connsiteX14" fmla="*/ 2584182 w 5653036"/>
              <a:gd name="connsiteY14" fmla="*/ 2980830 h 3728440"/>
              <a:gd name="connsiteX15" fmla="*/ 2622282 w 5653036"/>
              <a:gd name="connsiteY15" fmla="*/ 3095130 h 3728440"/>
              <a:gd name="connsiteX16" fmla="*/ 2622282 w 5653036"/>
              <a:gd name="connsiteY16" fmla="*/ 3161805 h 3728440"/>
              <a:gd name="connsiteX17" fmla="*/ 2555607 w 5653036"/>
              <a:gd name="connsiteY17" fmla="*/ 3295155 h 3728440"/>
              <a:gd name="connsiteX18" fmla="*/ 2622282 w 5653036"/>
              <a:gd name="connsiteY18" fmla="*/ 3380880 h 3728440"/>
              <a:gd name="connsiteX19" fmla="*/ 2565132 w 5653036"/>
              <a:gd name="connsiteY19" fmla="*/ 3457080 h 3728440"/>
              <a:gd name="connsiteX20" fmla="*/ 2593707 w 5653036"/>
              <a:gd name="connsiteY20" fmla="*/ 3628530 h 3728440"/>
              <a:gd name="connsiteX21" fmla="*/ 2603232 w 5653036"/>
              <a:gd name="connsiteY21" fmla="*/ 3714255 h 3728440"/>
              <a:gd name="connsiteX22" fmla="*/ 3041382 w 5653036"/>
              <a:gd name="connsiteY22" fmla="*/ 3723780 h 3728440"/>
              <a:gd name="connsiteX23" fmla="*/ 3089007 w 5653036"/>
              <a:gd name="connsiteY23" fmla="*/ 3666630 h 3728440"/>
              <a:gd name="connsiteX24" fmla="*/ 3012807 w 5653036"/>
              <a:gd name="connsiteY24" fmla="*/ 3542805 h 3728440"/>
              <a:gd name="connsiteX25" fmla="*/ 3098532 w 5653036"/>
              <a:gd name="connsiteY25" fmla="*/ 3438030 h 3728440"/>
              <a:gd name="connsiteX26" fmla="*/ 3012807 w 5653036"/>
              <a:gd name="connsiteY26" fmla="*/ 3390405 h 3728440"/>
              <a:gd name="connsiteX27" fmla="*/ 3089007 w 5653036"/>
              <a:gd name="connsiteY27" fmla="*/ 3266580 h 3728440"/>
              <a:gd name="connsiteX28" fmla="*/ 2984232 w 5653036"/>
              <a:gd name="connsiteY28" fmla="*/ 3123705 h 3728440"/>
              <a:gd name="connsiteX29" fmla="*/ 3041382 w 5653036"/>
              <a:gd name="connsiteY29" fmla="*/ 3047505 h 3728440"/>
              <a:gd name="connsiteX30" fmla="*/ 3069957 w 5653036"/>
              <a:gd name="connsiteY30" fmla="*/ 2942730 h 3728440"/>
              <a:gd name="connsiteX31" fmla="*/ 3069957 w 5653036"/>
              <a:gd name="connsiteY31" fmla="*/ 2857005 h 3728440"/>
              <a:gd name="connsiteX32" fmla="*/ 3193782 w 5653036"/>
              <a:gd name="connsiteY32" fmla="*/ 2780805 h 3728440"/>
              <a:gd name="connsiteX33" fmla="*/ 3212832 w 5653036"/>
              <a:gd name="connsiteY33" fmla="*/ 2666505 h 3728440"/>
              <a:gd name="connsiteX34" fmla="*/ 3136632 w 5653036"/>
              <a:gd name="connsiteY34" fmla="*/ 2590305 h 3728440"/>
              <a:gd name="connsiteX35" fmla="*/ 3069957 w 5653036"/>
              <a:gd name="connsiteY35" fmla="*/ 2685555 h 3728440"/>
              <a:gd name="connsiteX36" fmla="*/ 3003282 w 5653036"/>
              <a:gd name="connsiteY36" fmla="*/ 2733180 h 3728440"/>
              <a:gd name="connsiteX37" fmla="*/ 2888982 w 5653036"/>
              <a:gd name="connsiteY37" fmla="*/ 2695080 h 3728440"/>
              <a:gd name="connsiteX38" fmla="*/ 2898507 w 5653036"/>
              <a:gd name="connsiteY38" fmla="*/ 2361705 h 3728440"/>
              <a:gd name="connsiteX39" fmla="*/ 2927082 w 5653036"/>
              <a:gd name="connsiteY39" fmla="*/ 2018805 h 3728440"/>
              <a:gd name="connsiteX40" fmla="*/ 2984232 w 5653036"/>
              <a:gd name="connsiteY40" fmla="*/ 1637805 h 3728440"/>
              <a:gd name="connsiteX41" fmla="*/ 3250932 w 5653036"/>
              <a:gd name="connsiteY41" fmla="*/ 1247280 h 3728440"/>
              <a:gd name="connsiteX42" fmla="*/ 3327132 w 5653036"/>
              <a:gd name="connsiteY42" fmla="*/ 713880 h 3728440"/>
              <a:gd name="connsiteX43" fmla="*/ 3450957 w 5653036"/>
              <a:gd name="connsiteY43" fmla="*/ 323355 h 3728440"/>
              <a:gd name="connsiteX44" fmla="*/ 3851007 w 5653036"/>
              <a:gd name="connsiteY44" fmla="*/ 228105 h 3728440"/>
              <a:gd name="connsiteX45" fmla="*/ 4403457 w 5653036"/>
              <a:gd name="connsiteY45" fmla="*/ 180480 h 3728440"/>
              <a:gd name="connsiteX46" fmla="*/ 5117832 w 5653036"/>
              <a:gd name="connsiteY46" fmla="*/ 247155 h 3728440"/>
              <a:gd name="connsiteX47" fmla="*/ 5413107 w 5653036"/>
              <a:gd name="connsiteY47" fmla="*/ 485280 h 3728440"/>
              <a:gd name="connsiteX48" fmla="*/ 5555982 w 5653036"/>
              <a:gd name="connsiteY48" fmla="*/ 885330 h 3728440"/>
              <a:gd name="connsiteX49" fmla="*/ 5241657 w 5653036"/>
              <a:gd name="connsiteY49" fmla="*/ 1152030 h 3728440"/>
              <a:gd name="connsiteX50" fmla="*/ 5108307 w 5653036"/>
              <a:gd name="connsiteY50" fmla="*/ 1247280 h 3728440"/>
              <a:gd name="connsiteX51" fmla="*/ 5108307 w 5653036"/>
              <a:gd name="connsiteY51" fmla="*/ 1313955 h 3728440"/>
              <a:gd name="connsiteX52" fmla="*/ 5308332 w 5653036"/>
              <a:gd name="connsiteY52" fmla="*/ 1542555 h 3728440"/>
              <a:gd name="connsiteX53" fmla="*/ 5575032 w 5653036"/>
              <a:gd name="connsiteY53" fmla="*/ 1132980 h 3728440"/>
              <a:gd name="connsiteX54" fmla="*/ 5651232 w 5653036"/>
              <a:gd name="connsiteY54" fmla="*/ 751980 h 3728440"/>
              <a:gd name="connsiteX55" fmla="*/ 5517882 w 5653036"/>
              <a:gd name="connsiteY55" fmla="*/ 447180 h 3728440"/>
              <a:gd name="connsiteX56" fmla="*/ 5279757 w 5653036"/>
              <a:gd name="connsiteY56" fmla="*/ 209055 h 3728440"/>
              <a:gd name="connsiteX57" fmla="*/ 4793982 w 5653036"/>
              <a:gd name="connsiteY57" fmla="*/ 75705 h 3728440"/>
              <a:gd name="connsiteX58" fmla="*/ 4232007 w 5653036"/>
              <a:gd name="connsiteY58" fmla="*/ 85230 h 3728440"/>
              <a:gd name="connsiteX59" fmla="*/ 3650982 w 5653036"/>
              <a:gd name="connsiteY59" fmla="*/ 151905 h 3728440"/>
              <a:gd name="connsiteX60" fmla="*/ 3184257 w 5653036"/>
              <a:gd name="connsiteY60" fmla="*/ 228105 h 3728440"/>
              <a:gd name="connsiteX61" fmla="*/ 2708007 w 5653036"/>
              <a:gd name="connsiteY61" fmla="*/ 285255 h 3728440"/>
              <a:gd name="connsiteX62" fmla="*/ 2088882 w 5653036"/>
              <a:gd name="connsiteY62" fmla="*/ 161430 h 3728440"/>
              <a:gd name="connsiteX63" fmla="*/ 1565007 w 5653036"/>
              <a:gd name="connsiteY63" fmla="*/ 47130 h 3728440"/>
              <a:gd name="connsiteX64" fmla="*/ 1126857 w 5653036"/>
              <a:gd name="connsiteY64" fmla="*/ 9030 h 3728440"/>
              <a:gd name="connsiteX65" fmla="*/ 355332 w 5653036"/>
              <a:gd name="connsiteY65" fmla="*/ 209055 h 3728440"/>
              <a:gd name="connsiteX66" fmla="*/ 69582 w 5653036"/>
              <a:gd name="connsiteY66" fmla="*/ 1152030 h 3728440"/>
              <a:gd name="connsiteX67" fmla="*/ 288657 w 5653036"/>
              <a:gd name="connsiteY67" fmla="*/ 1494930 h 3728440"/>
              <a:gd name="connsiteX68" fmla="*/ 336282 w 5653036"/>
              <a:gd name="connsiteY68" fmla="*/ 1704480 h 3728440"/>
              <a:gd name="connsiteX69" fmla="*/ 471537 w 5653036"/>
              <a:gd name="connsiteY69" fmla="*/ 1432065 h 3728440"/>
              <a:gd name="connsiteX70" fmla="*/ 631557 w 5653036"/>
              <a:gd name="connsiteY70" fmla="*/ 1266330 h 3728440"/>
              <a:gd name="connsiteX71" fmla="*/ 431532 w 5653036"/>
              <a:gd name="connsiteY71" fmla="*/ 1161555 h 3728440"/>
              <a:gd name="connsiteX0" fmla="*/ 488108 w 5709612"/>
              <a:gd name="connsiteY0" fmla="*/ 1161555 h 3728440"/>
              <a:gd name="connsiteX1" fmla="*/ 211883 w 5709612"/>
              <a:gd name="connsiteY1" fmla="*/ 995820 h 3728440"/>
              <a:gd name="connsiteX2" fmla="*/ 316658 w 5709612"/>
              <a:gd name="connsiteY2" fmla="*/ 561480 h 3728440"/>
              <a:gd name="connsiteX3" fmla="*/ 869108 w 5709612"/>
              <a:gd name="connsiteY3" fmla="*/ 266205 h 3728440"/>
              <a:gd name="connsiteX4" fmla="*/ 1659683 w 5709612"/>
              <a:gd name="connsiteY4" fmla="*/ 313830 h 3728440"/>
              <a:gd name="connsiteX5" fmla="*/ 2307383 w 5709612"/>
              <a:gd name="connsiteY5" fmla="*/ 628155 h 3728440"/>
              <a:gd name="connsiteX6" fmla="*/ 2307383 w 5709612"/>
              <a:gd name="connsiteY6" fmla="*/ 1037730 h 3728440"/>
              <a:gd name="connsiteX7" fmla="*/ 2650283 w 5709612"/>
              <a:gd name="connsiteY7" fmla="*/ 1475880 h 3728440"/>
              <a:gd name="connsiteX8" fmla="*/ 2783633 w 5709612"/>
              <a:gd name="connsiteY8" fmla="*/ 2104530 h 3728440"/>
              <a:gd name="connsiteX9" fmla="*/ 2802683 w 5709612"/>
              <a:gd name="connsiteY9" fmla="*/ 2618880 h 3728440"/>
              <a:gd name="connsiteX10" fmla="*/ 2650283 w 5709612"/>
              <a:gd name="connsiteY10" fmla="*/ 2704605 h 3728440"/>
              <a:gd name="connsiteX11" fmla="*/ 2431208 w 5709612"/>
              <a:gd name="connsiteY11" fmla="*/ 2571255 h 3728440"/>
              <a:gd name="connsiteX12" fmla="*/ 2478833 w 5709612"/>
              <a:gd name="connsiteY12" fmla="*/ 2695080 h 3728440"/>
              <a:gd name="connsiteX13" fmla="*/ 2640758 w 5709612"/>
              <a:gd name="connsiteY13" fmla="*/ 2876055 h 3728440"/>
              <a:gd name="connsiteX14" fmla="*/ 2640758 w 5709612"/>
              <a:gd name="connsiteY14" fmla="*/ 2980830 h 3728440"/>
              <a:gd name="connsiteX15" fmla="*/ 2678858 w 5709612"/>
              <a:gd name="connsiteY15" fmla="*/ 3095130 h 3728440"/>
              <a:gd name="connsiteX16" fmla="*/ 2678858 w 5709612"/>
              <a:gd name="connsiteY16" fmla="*/ 3161805 h 3728440"/>
              <a:gd name="connsiteX17" fmla="*/ 2612183 w 5709612"/>
              <a:gd name="connsiteY17" fmla="*/ 3295155 h 3728440"/>
              <a:gd name="connsiteX18" fmla="*/ 2678858 w 5709612"/>
              <a:gd name="connsiteY18" fmla="*/ 3380880 h 3728440"/>
              <a:gd name="connsiteX19" fmla="*/ 2621708 w 5709612"/>
              <a:gd name="connsiteY19" fmla="*/ 3457080 h 3728440"/>
              <a:gd name="connsiteX20" fmla="*/ 2650283 w 5709612"/>
              <a:gd name="connsiteY20" fmla="*/ 3628530 h 3728440"/>
              <a:gd name="connsiteX21" fmla="*/ 2659808 w 5709612"/>
              <a:gd name="connsiteY21" fmla="*/ 3714255 h 3728440"/>
              <a:gd name="connsiteX22" fmla="*/ 3097958 w 5709612"/>
              <a:gd name="connsiteY22" fmla="*/ 3723780 h 3728440"/>
              <a:gd name="connsiteX23" fmla="*/ 3145583 w 5709612"/>
              <a:gd name="connsiteY23" fmla="*/ 3666630 h 3728440"/>
              <a:gd name="connsiteX24" fmla="*/ 3069383 w 5709612"/>
              <a:gd name="connsiteY24" fmla="*/ 3542805 h 3728440"/>
              <a:gd name="connsiteX25" fmla="*/ 3155108 w 5709612"/>
              <a:gd name="connsiteY25" fmla="*/ 3438030 h 3728440"/>
              <a:gd name="connsiteX26" fmla="*/ 3069383 w 5709612"/>
              <a:gd name="connsiteY26" fmla="*/ 3390405 h 3728440"/>
              <a:gd name="connsiteX27" fmla="*/ 3145583 w 5709612"/>
              <a:gd name="connsiteY27" fmla="*/ 3266580 h 3728440"/>
              <a:gd name="connsiteX28" fmla="*/ 3040808 w 5709612"/>
              <a:gd name="connsiteY28" fmla="*/ 3123705 h 3728440"/>
              <a:gd name="connsiteX29" fmla="*/ 3097958 w 5709612"/>
              <a:gd name="connsiteY29" fmla="*/ 3047505 h 3728440"/>
              <a:gd name="connsiteX30" fmla="*/ 3126533 w 5709612"/>
              <a:gd name="connsiteY30" fmla="*/ 2942730 h 3728440"/>
              <a:gd name="connsiteX31" fmla="*/ 3126533 w 5709612"/>
              <a:gd name="connsiteY31" fmla="*/ 2857005 h 3728440"/>
              <a:gd name="connsiteX32" fmla="*/ 3250358 w 5709612"/>
              <a:gd name="connsiteY32" fmla="*/ 2780805 h 3728440"/>
              <a:gd name="connsiteX33" fmla="*/ 3269408 w 5709612"/>
              <a:gd name="connsiteY33" fmla="*/ 2666505 h 3728440"/>
              <a:gd name="connsiteX34" fmla="*/ 3193208 w 5709612"/>
              <a:gd name="connsiteY34" fmla="*/ 2590305 h 3728440"/>
              <a:gd name="connsiteX35" fmla="*/ 3126533 w 5709612"/>
              <a:gd name="connsiteY35" fmla="*/ 2685555 h 3728440"/>
              <a:gd name="connsiteX36" fmla="*/ 3059858 w 5709612"/>
              <a:gd name="connsiteY36" fmla="*/ 2733180 h 3728440"/>
              <a:gd name="connsiteX37" fmla="*/ 2945558 w 5709612"/>
              <a:gd name="connsiteY37" fmla="*/ 2695080 h 3728440"/>
              <a:gd name="connsiteX38" fmla="*/ 2955083 w 5709612"/>
              <a:gd name="connsiteY38" fmla="*/ 2361705 h 3728440"/>
              <a:gd name="connsiteX39" fmla="*/ 2983658 w 5709612"/>
              <a:gd name="connsiteY39" fmla="*/ 2018805 h 3728440"/>
              <a:gd name="connsiteX40" fmla="*/ 3040808 w 5709612"/>
              <a:gd name="connsiteY40" fmla="*/ 1637805 h 3728440"/>
              <a:gd name="connsiteX41" fmla="*/ 3307508 w 5709612"/>
              <a:gd name="connsiteY41" fmla="*/ 1247280 h 3728440"/>
              <a:gd name="connsiteX42" fmla="*/ 3383708 w 5709612"/>
              <a:gd name="connsiteY42" fmla="*/ 713880 h 3728440"/>
              <a:gd name="connsiteX43" fmla="*/ 3507533 w 5709612"/>
              <a:gd name="connsiteY43" fmla="*/ 323355 h 3728440"/>
              <a:gd name="connsiteX44" fmla="*/ 3907583 w 5709612"/>
              <a:gd name="connsiteY44" fmla="*/ 228105 h 3728440"/>
              <a:gd name="connsiteX45" fmla="*/ 4460033 w 5709612"/>
              <a:gd name="connsiteY45" fmla="*/ 180480 h 3728440"/>
              <a:gd name="connsiteX46" fmla="*/ 5174408 w 5709612"/>
              <a:gd name="connsiteY46" fmla="*/ 247155 h 3728440"/>
              <a:gd name="connsiteX47" fmla="*/ 5469683 w 5709612"/>
              <a:gd name="connsiteY47" fmla="*/ 485280 h 3728440"/>
              <a:gd name="connsiteX48" fmla="*/ 5612558 w 5709612"/>
              <a:gd name="connsiteY48" fmla="*/ 885330 h 3728440"/>
              <a:gd name="connsiteX49" fmla="*/ 5298233 w 5709612"/>
              <a:gd name="connsiteY49" fmla="*/ 1152030 h 3728440"/>
              <a:gd name="connsiteX50" fmla="*/ 5164883 w 5709612"/>
              <a:gd name="connsiteY50" fmla="*/ 1247280 h 3728440"/>
              <a:gd name="connsiteX51" fmla="*/ 5164883 w 5709612"/>
              <a:gd name="connsiteY51" fmla="*/ 1313955 h 3728440"/>
              <a:gd name="connsiteX52" fmla="*/ 5364908 w 5709612"/>
              <a:gd name="connsiteY52" fmla="*/ 1542555 h 3728440"/>
              <a:gd name="connsiteX53" fmla="*/ 5631608 w 5709612"/>
              <a:gd name="connsiteY53" fmla="*/ 1132980 h 3728440"/>
              <a:gd name="connsiteX54" fmla="*/ 5707808 w 5709612"/>
              <a:gd name="connsiteY54" fmla="*/ 751980 h 3728440"/>
              <a:gd name="connsiteX55" fmla="*/ 5574458 w 5709612"/>
              <a:gd name="connsiteY55" fmla="*/ 447180 h 3728440"/>
              <a:gd name="connsiteX56" fmla="*/ 5336333 w 5709612"/>
              <a:gd name="connsiteY56" fmla="*/ 209055 h 3728440"/>
              <a:gd name="connsiteX57" fmla="*/ 4850558 w 5709612"/>
              <a:gd name="connsiteY57" fmla="*/ 75705 h 3728440"/>
              <a:gd name="connsiteX58" fmla="*/ 4288583 w 5709612"/>
              <a:gd name="connsiteY58" fmla="*/ 85230 h 3728440"/>
              <a:gd name="connsiteX59" fmla="*/ 3707558 w 5709612"/>
              <a:gd name="connsiteY59" fmla="*/ 151905 h 3728440"/>
              <a:gd name="connsiteX60" fmla="*/ 3240833 w 5709612"/>
              <a:gd name="connsiteY60" fmla="*/ 228105 h 3728440"/>
              <a:gd name="connsiteX61" fmla="*/ 2764583 w 5709612"/>
              <a:gd name="connsiteY61" fmla="*/ 285255 h 3728440"/>
              <a:gd name="connsiteX62" fmla="*/ 2145458 w 5709612"/>
              <a:gd name="connsiteY62" fmla="*/ 161430 h 3728440"/>
              <a:gd name="connsiteX63" fmla="*/ 1621583 w 5709612"/>
              <a:gd name="connsiteY63" fmla="*/ 47130 h 3728440"/>
              <a:gd name="connsiteX64" fmla="*/ 1183433 w 5709612"/>
              <a:gd name="connsiteY64" fmla="*/ 9030 h 3728440"/>
              <a:gd name="connsiteX65" fmla="*/ 411908 w 5709612"/>
              <a:gd name="connsiteY65" fmla="*/ 209055 h 3728440"/>
              <a:gd name="connsiteX66" fmla="*/ 11858 w 5709612"/>
              <a:gd name="connsiteY66" fmla="*/ 1030110 h 3728440"/>
              <a:gd name="connsiteX67" fmla="*/ 345233 w 5709612"/>
              <a:gd name="connsiteY67" fmla="*/ 1494930 h 3728440"/>
              <a:gd name="connsiteX68" fmla="*/ 392858 w 5709612"/>
              <a:gd name="connsiteY68" fmla="*/ 1704480 h 3728440"/>
              <a:gd name="connsiteX69" fmla="*/ 528113 w 5709612"/>
              <a:gd name="connsiteY69" fmla="*/ 1432065 h 3728440"/>
              <a:gd name="connsiteX70" fmla="*/ 688133 w 5709612"/>
              <a:gd name="connsiteY70" fmla="*/ 1266330 h 3728440"/>
              <a:gd name="connsiteX71" fmla="*/ 488108 w 5709612"/>
              <a:gd name="connsiteY71" fmla="*/ 1161555 h 3728440"/>
              <a:gd name="connsiteX0" fmla="*/ 479141 w 5700645"/>
              <a:gd name="connsiteY0" fmla="*/ 1169621 h 3736506"/>
              <a:gd name="connsiteX1" fmla="*/ 202916 w 5700645"/>
              <a:gd name="connsiteY1" fmla="*/ 1003886 h 3736506"/>
              <a:gd name="connsiteX2" fmla="*/ 307691 w 5700645"/>
              <a:gd name="connsiteY2" fmla="*/ 569546 h 3736506"/>
              <a:gd name="connsiteX3" fmla="*/ 860141 w 5700645"/>
              <a:gd name="connsiteY3" fmla="*/ 274271 h 3736506"/>
              <a:gd name="connsiteX4" fmla="*/ 1650716 w 5700645"/>
              <a:gd name="connsiteY4" fmla="*/ 321896 h 3736506"/>
              <a:gd name="connsiteX5" fmla="*/ 2298416 w 5700645"/>
              <a:gd name="connsiteY5" fmla="*/ 636221 h 3736506"/>
              <a:gd name="connsiteX6" fmla="*/ 2298416 w 5700645"/>
              <a:gd name="connsiteY6" fmla="*/ 1045796 h 3736506"/>
              <a:gd name="connsiteX7" fmla="*/ 2641316 w 5700645"/>
              <a:gd name="connsiteY7" fmla="*/ 1483946 h 3736506"/>
              <a:gd name="connsiteX8" fmla="*/ 2774666 w 5700645"/>
              <a:gd name="connsiteY8" fmla="*/ 2112596 h 3736506"/>
              <a:gd name="connsiteX9" fmla="*/ 2793716 w 5700645"/>
              <a:gd name="connsiteY9" fmla="*/ 2626946 h 3736506"/>
              <a:gd name="connsiteX10" fmla="*/ 2641316 w 5700645"/>
              <a:gd name="connsiteY10" fmla="*/ 2712671 h 3736506"/>
              <a:gd name="connsiteX11" fmla="*/ 2422241 w 5700645"/>
              <a:gd name="connsiteY11" fmla="*/ 2579321 h 3736506"/>
              <a:gd name="connsiteX12" fmla="*/ 2469866 w 5700645"/>
              <a:gd name="connsiteY12" fmla="*/ 2703146 h 3736506"/>
              <a:gd name="connsiteX13" fmla="*/ 2631791 w 5700645"/>
              <a:gd name="connsiteY13" fmla="*/ 2884121 h 3736506"/>
              <a:gd name="connsiteX14" fmla="*/ 2631791 w 5700645"/>
              <a:gd name="connsiteY14" fmla="*/ 2988896 h 3736506"/>
              <a:gd name="connsiteX15" fmla="*/ 2669891 w 5700645"/>
              <a:gd name="connsiteY15" fmla="*/ 3103196 h 3736506"/>
              <a:gd name="connsiteX16" fmla="*/ 2669891 w 5700645"/>
              <a:gd name="connsiteY16" fmla="*/ 3169871 h 3736506"/>
              <a:gd name="connsiteX17" fmla="*/ 2603216 w 5700645"/>
              <a:gd name="connsiteY17" fmla="*/ 3303221 h 3736506"/>
              <a:gd name="connsiteX18" fmla="*/ 2669891 w 5700645"/>
              <a:gd name="connsiteY18" fmla="*/ 3388946 h 3736506"/>
              <a:gd name="connsiteX19" fmla="*/ 2612741 w 5700645"/>
              <a:gd name="connsiteY19" fmla="*/ 3465146 h 3736506"/>
              <a:gd name="connsiteX20" fmla="*/ 2641316 w 5700645"/>
              <a:gd name="connsiteY20" fmla="*/ 3636596 h 3736506"/>
              <a:gd name="connsiteX21" fmla="*/ 2650841 w 5700645"/>
              <a:gd name="connsiteY21" fmla="*/ 3722321 h 3736506"/>
              <a:gd name="connsiteX22" fmla="*/ 3088991 w 5700645"/>
              <a:gd name="connsiteY22" fmla="*/ 3731846 h 3736506"/>
              <a:gd name="connsiteX23" fmla="*/ 3136616 w 5700645"/>
              <a:gd name="connsiteY23" fmla="*/ 3674696 h 3736506"/>
              <a:gd name="connsiteX24" fmla="*/ 3060416 w 5700645"/>
              <a:gd name="connsiteY24" fmla="*/ 3550871 h 3736506"/>
              <a:gd name="connsiteX25" fmla="*/ 3146141 w 5700645"/>
              <a:gd name="connsiteY25" fmla="*/ 3446096 h 3736506"/>
              <a:gd name="connsiteX26" fmla="*/ 3060416 w 5700645"/>
              <a:gd name="connsiteY26" fmla="*/ 3398471 h 3736506"/>
              <a:gd name="connsiteX27" fmla="*/ 3136616 w 5700645"/>
              <a:gd name="connsiteY27" fmla="*/ 3274646 h 3736506"/>
              <a:gd name="connsiteX28" fmla="*/ 3031841 w 5700645"/>
              <a:gd name="connsiteY28" fmla="*/ 3131771 h 3736506"/>
              <a:gd name="connsiteX29" fmla="*/ 3088991 w 5700645"/>
              <a:gd name="connsiteY29" fmla="*/ 3055571 h 3736506"/>
              <a:gd name="connsiteX30" fmla="*/ 3117566 w 5700645"/>
              <a:gd name="connsiteY30" fmla="*/ 2950796 h 3736506"/>
              <a:gd name="connsiteX31" fmla="*/ 3117566 w 5700645"/>
              <a:gd name="connsiteY31" fmla="*/ 2865071 h 3736506"/>
              <a:gd name="connsiteX32" fmla="*/ 3241391 w 5700645"/>
              <a:gd name="connsiteY32" fmla="*/ 2788871 h 3736506"/>
              <a:gd name="connsiteX33" fmla="*/ 3260441 w 5700645"/>
              <a:gd name="connsiteY33" fmla="*/ 2674571 h 3736506"/>
              <a:gd name="connsiteX34" fmla="*/ 3184241 w 5700645"/>
              <a:gd name="connsiteY34" fmla="*/ 2598371 h 3736506"/>
              <a:gd name="connsiteX35" fmla="*/ 3117566 w 5700645"/>
              <a:gd name="connsiteY35" fmla="*/ 2693621 h 3736506"/>
              <a:gd name="connsiteX36" fmla="*/ 3050891 w 5700645"/>
              <a:gd name="connsiteY36" fmla="*/ 2741246 h 3736506"/>
              <a:gd name="connsiteX37" fmla="*/ 2936591 w 5700645"/>
              <a:gd name="connsiteY37" fmla="*/ 2703146 h 3736506"/>
              <a:gd name="connsiteX38" fmla="*/ 2946116 w 5700645"/>
              <a:gd name="connsiteY38" fmla="*/ 2369771 h 3736506"/>
              <a:gd name="connsiteX39" fmla="*/ 2974691 w 5700645"/>
              <a:gd name="connsiteY39" fmla="*/ 2026871 h 3736506"/>
              <a:gd name="connsiteX40" fmla="*/ 3031841 w 5700645"/>
              <a:gd name="connsiteY40" fmla="*/ 1645871 h 3736506"/>
              <a:gd name="connsiteX41" fmla="*/ 3298541 w 5700645"/>
              <a:gd name="connsiteY41" fmla="*/ 1255346 h 3736506"/>
              <a:gd name="connsiteX42" fmla="*/ 3374741 w 5700645"/>
              <a:gd name="connsiteY42" fmla="*/ 721946 h 3736506"/>
              <a:gd name="connsiteX43" fmla="*/ 3498566 w 5700645"/>
              <a:gd name="connsiteY43" fmla="*/ 331421 h 3736506"/>
              <a:gd name="connsiteX44" fmla="*/ 3898616 w 5700645"/>
              <a:gd name="connsiteY44" fmla="*/ 236171 h 3736506"/>
              <a:gd name="connsiteX45" fmla="*/ 4451066 w 5700645"/>
              <a:gd name="connsiteY45" fmla="*/ 188546 h 3736506"/>
              <a:gd name="connsiteX46" fmla="*/ 5165441 w 5700645"/>
              <a:gd name="connsiteY46" fmla="*/ 255221 h 3736506"/>
              <a:gd name="connsiteX47" fmla="*/ 5460716 w 5700645"/>
              <a:gd name="connsiteY47" fmla="*/ 493346 h 3736506"/>
              <a:gd name="connsiteX48" fmla="*/ 5603591 w 5700645"/>
              <a:gd name="connsiteY48" fmla="*/ 893396 h 3736506"/>
              <a:gd name="connsiteX49" fmla="*/ 5289266 w 5700645"/>
              <a:gd name="connsiteY49" fmla="*/ 1160096 h 3736506"/>
              <a:gd name="connsiteX50" fmla="*/ 5155916 w 5700645"/>
              <a:gd name="connsiteY50" fmla="*/ 1255346 h 3736506"/>
              <a:gd name="connsiteX51" fmla="*/ 5155916 w 5700645"/>
              <a:gd name="connsiteY51" fmla="*/ 1322021 h 3736506"/>
              <a:gd name="connsiteX52" fmla="*/ 5355941 w 5700645"/>
              <a:gd name="connsiteY52" fmla="*/ 1550621 h 3736506"/>
              <a:gd name="connsiteX53" fmla="*/ 5622641 w 5700645"/>
              <a:gd name="connsiteY53" fmla="*/ 1141046 h 3736506"/>
              <a:gd name="connsiteX54" fmla="*/ 5698841 w 5700645"/>
              <a:gd name="connsiteY54" fmla="*/ 760046 h 3736506"/>
              <a:gd name="connsiteX55" fmla="*/ 5565491 w 5700645"/>
              <a:gd name="connsiteY55" fmla="*/ 455246 h 3736506"/>
              <a:gd name="connsiteX56" fmla="*/ 5327366 w 5700645"/>
              <a:gd name="connsiteY56" fmla="*/ 217121 h 3736506"/>
              <a:gd name="connsiteX57" fmla="*/ 4841591 w 5700645"/>
              <a:gd name="connsiteY57" fmla="*/ 83771 h 3736506"/>
              <a:gd name="connsiteX58" fmla="*/ 4279616 w 5700645"/>
              <a:gd name="connsiteY58" fmla="*/ 93296 h 3736506"/>
              <a:gd name="connsiteX59" fmla="*/ 3698591 w 5700645"/>
              <a:gd name="connsiteY59" fmla="*/ 159971 h 3736506"/>
              <a:gd name="connsiteX60" fmla="*/ 3231866 w 5700645"/>
              <a:gd name="connsiteY60" fmla="*/ 236171 h 3736506"/>
              <a:gd name="connsiteX61" fmla="*/ 2755616 w 5700645"/>
              <a:gd name="connsiteY61" fmla="*/ 293321 h 3736506"/>
              <a:gd name="connsiteX62" fmla="*/ 2136491 w 5700645"/>
              <a:gd name="connsiteY62" fmla="*/ 169496 h 3736506"/>
              <a:gd name="connsiteX63" fmla="*/ 1612616 w 5700645"/>
              <a:gd name="connsiteY63" fmla="*/ 55196 h 3736506"/>
              <a:gd name="connsiteX64" fmla="*/ 1174466 w 5700645"/>
              <a:gd name="connsiteY64" fmla="*/ 17096 h 3736506"/>
              <a:gd name="connsiteX65" fmla="*/ 235301 w 5700645"/>
              <a:gd name="connsiteY65" fmla="*/ 331421 h 3736506"/>
              <a:gd name="connsiteX66" fmla="*/ 2891 w 5700645"/>
              <a:gd name="connsiteY66" fmla="*/ 1038176 h 3736506"/>
              <a:gd name="connsiteX67" fmla="*/ 336266 w 5700645"/>
              <a:gd name="connsiteY67" fmla="*/ 1502996 h 3736506"/>
              <a:gd name="connsiteX68" fmla="*/ 383891 w 5700645"/>
              <a:gd name="connsiteY68" fmla="*/ 1712546 h 3736506"/>
              <a:gd name="connsiteX69" fmla="*/ 519146 w 5700645"/>
              <a:gd name="connsiteY69" fmla="*/ 1440131 h 3736506"/>
              <a:gd name="connsiteX70" fmla="*/ 679166 w 5700645"/>
              <a:gd name="connsiteY70" fmla="*/ 1274396 h 3736506"/>
              <a:gd name="connsiteX71" fmla="*/ 479141 w 5700645"/>
              <a:gd name="connsiteY71" fmla="*/ 1169621 h 3736506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307691 w 5700645"/>
              <a:gd name="connsiteY2" fmla="*/ 554174 h 3721134"/>
              <a:gd name="connsiteX3" fmla="*/ 860141 w 5700645"/>
              <a:gd name="connsiteY3" fmla="*/ 258899 h 3721134"/>
              <a:gd name="connsiteX4" fmla="*/ 1650716 w 5700645"/>
              <a:gd name="connsiteY4" fmla="*/ 30652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307691 w 5700645"/>
              <a:gd name="connsiteY2" fmla="*/ 554174 h 3721134"/>
              <a:gd name="connsiteX3" fmla="*/ 860141 w 5700645"/>
              <a:gd name="connsiteY3" fmla="*/ 258899 h 3721134"/>
              <a:gd name="connsiteX4" fmla="*/ 1574516 w 5700645"/>
              <a:gd name="connsiteY4" fmla="*/ 23794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307691 w 5700645"/>
              <a:gd name="connsiteY2" fmla="*/ 554174 h 3721134"/>
              <a:gd name="connsiteX3" fmla="*/ 837281 w 5700645"/>
              <a:gd name="connsiteY3" fmla="*/ 236039 h 3721134"/>
              <a:gd name="connsiteX4" fmla="*/ 1574516 w 5700645"/>
              <a:gd name="connsiteY4" fmla="*/ 23794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37281 w 5700645"/>
              <a:gd name="connsiteY3" fmla="*/ 236039 h 3721134"/>
              <a:gd name="connsiteX4" fmla="*/ 1574516 w 5700645"/>
              <a:gd name="connsiteY4" fmla="*/ 23794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22041 w 5700645"/>
              <a:gd name="connsiteY3" fmla="*/ 213179 h 3721134"/>
              <a:gd name="connsiteX4" fmla="*/ 1574516 w 5700645"/>
              <a:gd name="connsiteY4" fmla="*/ 23794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22041 w 5700645"/>
              <a:gd name="connsiteY3" fmla="*/ 213179 h 3721134"/>
              <a:gd name="connsiteX4" fmla="*/ 1574516 w 5700645"/>
              <a:gd name="connsiteY4" fmla="*/ 237944 h 3721134"/>
              <a:gd name="connsiteX5" fmla="*/ 2184116 w 5700645"/>
              <a:gd name="connsiteY5" fmla="*/ 53702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22041 w 5700645"/>
              <a:gd name="connsiteY3" fmla="*/ 213179 h 3721134"/>
              <a:gd name="connsiteX4" fmla="*/ 1574516 w 5700645"/>
              <a:gd name="connsiteY4" fmla="*/ 237944 h 3721134"/>
              <a:gd name="connsiteX5" fmla="*/ 2184116 w 5700645"/>
              <a:gd name="connsiteY5" fmla="*/ 53702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443321 w 5700645"/>
              <a:gd name="connsiteY42" fmla="*/ 67609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22041 w 5700645"/>
              <a:gd name="connsiteY3" fmla="*/ 213179 h 3721134"/>
              <a:gd name="connsiteX4" fmla="*/ 1574516 w 5700645"/>
              <a:gd name="connsiteY4" fmla="*/ 237944 h 3721134"/>
              <a:gd name="connsiteX5" fmla="*/ 2184116 w 5700645"/>
              <a:gd name="connsiteY5" fmla="*/ 53702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443321 w 5700645"/>
              <a:gd name="connsiteY42" fmla="*/ 67609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5315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60330 h 3727215"/>
              <a:gd name="connsiteX1" fmla="*/ 202916 w 5700645"/>
              <a:gd name="connsiteY1" fmla="*/ 994595 h 3727215"/>
              <a:gd name="connsiteX2" fmla="*/ 292451 w 5700645"/>
              <a:gd name="connsiteY2" fmla="*/ 476435 h 3727215"/>
              <a:gd name="connsiteX3" fmla="*/ 822041 w 5700645"/>
              <a:gd name="connsiteY3" fmla="*/ 219260 h 3727215"/>
              <a:gd name="connsiteX4" fmla="*/ 1574516 w 5700645"/>
              <a:gd name="connsiteY4" fmla="*/ 244025 h 3727215"/>
              <a:gd name="connsiteX5" fmla="*/ 2184116 w 5700645"/>
              <a:gd name="connsiteY5" fmla="*/ 543110 h 3727215"/>
              <a:gd name="connsiteX6" fmla="*/ 2298416 w 5700645"/>
              <a:gd name="connsiteY6" fmla="*/ 1036505 h 3727215"/>
              <a:gd name="connsiteX7" fmla="*/ 2641316 w 5700645"/>
              <a:gd name="connsiteY7" fmla="*/ 1474655 h 3727215"/>
              <a:gd name="connsiteX8" fmla="*/ 2774666 w 5700645"/>
              <a:gd name="connsiteY8" fmla="*/ 2103305 h 3727215"/>
              <a:gd name="connsiteX9" fmla="*/ 2793716 w 5700645"/>
              <a:gd name="connsiteY9" fmla="*/ 2617655 h 3727215"/>
              <a:gd name="connsiteX10" fmla="*/ 2641316 w 5700645"/>
              <a:gd name="connsiteY10" fmla="*/ 2703380 h 3727215"/>
              <a:gd name="connsiteX11" fmla="*/ 2422241 w 5700645"/>
              <a:gd name="connsiteY11" fmla="*/ 2570030 h 3727215"/>
              <a:gd name="connsiteX12" fmla="*/ 2469866 w 5700645"/>
              <a:gd name="connsiteY12" fmla="*/ 2693855 h 3727215"/>
              <a:gd name="connsiteX13" fmla="*/ 2631791 w 5700645"/>
              <a:gd name="connsiteY13" fmla="*/ 2874830 h 3727215"/>
              <a:gd name="connsiteX14" fmla="*/ 2631791 w 5700645"/>
              <a:gd name="connsiteY14" fmla="*/ 2979605 h 3727215"/>
              <a:gd name="connsiteX15" fmla="*/ 2669891 w 5700645"/>
              <a:gd name="connsiteY15" fmla="*/ 3093905 h 3727215"/>
              <a:gd name="connsiteX16" fmla="*/ 2669891 w 5700645"/>
              <a:gd name="connsiteY16" fmla="*/ 3160580 h 3727215"/>
              <a:gd name="connsiteX17" fmla="*/ 2603216 w 5700645"/>
              <a:gd name="connsiteY17" fmla="*/ 3293930 h 3727215"/>
              <a:gd name="connsiteX18" fmla="*/ 2669891 w 5700645"/>
              <a:gd name="connsiteY18" fmla="*/ 3379655 h 3727215"/>
              <a:gd name="connsiteX19" fmla="*/ 2612741 w 5700645"/>
              <a:gd name="connsiteY19" fmla="*/ 3455855 h 3727215"/>
              <a:gd name="connsiteX20" fmla="*/ 2641316 w 5700645"/>
              <a:gd name="connsiteY20" fmla="*/ 3627305 h 3727215"/>
              <a:gd name="connsiteX21" fmla="*/ 2650841 w 5700645"/>
              <a:gd name="connsiteY21" fmla="*/ 3713030 h 3727215"/>
              <a:gd name="connsiteX22" fmla="*/ 3088991 w 5700645"/>
              <a:gd name="connsiteY22" fmla="*/ 3722555 h 3727215"/>
              <a:gd name="connsiteX23" fmla="*/ 3136616 w 5700645"/>
              <a:gd name="connsiteY23" fmla="*/ 3665405 h 3727215"/>
              <a:gd name="connsiteX24" fmla="*/ 3060416 w 5700645"/>
              <a:gd name="connsiteY24" fmla="*/ 3541580 h 3727215"/>
              <a:gd name="connsiteX25" fmla="*/ 3146141 w 5700645"/>
              <a:gd name="connsiteY25" fmla="*/ 3436805 h 3727215"/>
              <a:gd name="connsiteX26" fmla="*/ 3060416 w 5700645"/>
              <a:gd name="connsiteY26" fmla="*/ 3389180 h 3727215"/>
              <a:gd name="connsiteX27" fmla="*/ 3136616 w 5700645"/>
              <a:gd name="connsiteY27" fmla="*/ 3265355 h 3727215"/>
              <a:gd name="connsiteX28" fmla="*/ 3031841 w 5700645"/>
              <a:gd name="connsiteY28" fmla="*/ 3122480 h 3727215"/>
              <a:gd name="connsiteX29" fmla="*/ 3088991 w 5700645"/>
              <a:gd name="connsiteY29" fmla="*/ 3046280 h 3727215"/>
              <a:gd name="connsiteX30" fmla="*/ 3117566 w 5700645"/>
              <a:gd name="connsiteY30" fmla="*/ 2941505 h 3727215"/>
              <a:gd name="connsiteX31" fmla="*/ 3117566 w 5700645"/>
              <a:gd name="connsiteY31" fmla="*/ 2855780 h 3727215"/>
              <a:gd name="connsiteX32" fmla="*/ 3241391 w 5700645"/>
              <a:gd name="connsiteY32" fmla="*/ 2779580 h 3727215"/>
              <a:gd name="connsiteX33" fmla="*/ 3260441 w 5700645"/>
              <a:gd name="connsiteY33" fmla="*/ 2665280 h 3727215"/>
              <a:gd name="connsiteX34" fmla="*/ 3184241 w 5700645"/>
              <a:gd name="connsiteY34" fmla="*/ 2589080 h 3727215"/>
              <a:gd name="connsiteX35" fmla="*/ 3117566 w 5700645"/>
              <a:gd name="connsiteY35" fmla="*/ 2684330 h 3727215"/>
              <a:gd name="connsiteX36" fmla="*/ 3050891 w 5700645"/>
              <a:gd name="connsiteY36" fmla="*/ 2731955 h 3727215"/>
              <a:gd name="connsiteX37" fmla="*/ 2936591 w 5700645"/>
              <a:gd name="connsiteY37" fmla="*/ 2693855 h 3727215"/>
              <a:gd name="connsiteX38" fmla="*/ 2946116 w 5700645"/>
              <a:gd name="connsiteY38" fmla="*/ 2360480 h 3727215"/>
              <a:gd name="connsiteX39" fmla="*/ 2974691 w 5700645"/>
              <a:gd name="connsiteY39" fmla="*/ 2017580 h 3727215"/>
              <a:gd name="connsiteX40" fmla="*/ 3031841 w 5700645"/>
              <a:gd name="connsiteY40" fmla="*/ 1636580 h 3727215"/>
              <a:gd name="connsiteX41" fmla="*/ 3298541 w 5700645"/>
              <a:gd name="connsiteY41" fmla="*/ 1246055 h 3727215"/>
              <a:gd name="connsiteX42" fmla="*/ 3443321 w 5700645"/>
              <a:gd name="connsiteY42" fmla="*/ 682175 h 3727215"/>
              <a:gd name="connsiteX43" fmla="*/ 3498566 w 5700645"/>
              <a:gd name="connsiteY43" fmla="*/ 322130 h 3727215"/>
              <a:gd name="connsiteX44" fmla="*/ 3898616 w 5700645"/>
              <a:gd name="connsiteY44" fmla="*/ 226880 h 3727215"/>
              <a:gd name="connsiteX45" fmla="*/ 4451066 w 5700645"/>
              <a:gd name="connsiteY45" fmla="*/ 179255 h 3727215"/>
              <a:gd name="connsiteX46" fmla="*/ 5165441 w 5700645"/>
              <a:gd name="connsiteY46" fmla="*/ 245930 h 3727215"/>
              <a:gd name="connsiteX47" fmla="*/ 5460716 w 5700645"/>
              <a:gd name="connsiteY47" fmla="*/ 484055 h 3727215"/>
              <a:gd name="connsiteX48" fmla="*/ 5603591 w 5700645"/>
              <a:gd name="connsiteY48" fmla="*/ 884105 h 3727215"/>
              <a:gd name="connsiteX49" fmla="*/ 5289266 w 5700645"/>
              <a:gd name="connsiteY49" fmla="*/ 1150805 h 3727215"/>
              <a:gd name="connsiteX50" fmla="*/ 5155916 w 5700645"/>
              <a:gd name="connsiteY50" fmla="*/ 1246055 h 3727215"/>
              <a:gd name="connsiteX51" fmla="*/ 5155916 w 5700645"/>
              <a:gd name="connsiteY51" fmla="*/ 1312730 h 3727215"/>
              <a:gd name="connsiteX52" fmla="*/ 5355941 w 5700645"/>
              <a:gd name="connsiteY52" fmla="*/ 1541330 h 3727215"/>
              <a:gd name="connsiteX53" fmla="*/ 5622641 w 5700645"/>
              <a:gd name="connsiteY53" fmla="*/ 1131755 h 3727215"/>
              <a:gd name="connsiteX54" fmla="*/ 5698841 w 5700645"/>
              <a:gd name="connsiteY54" fmla="*/ 750755 h 3727215"/>
              <a:gd name="connsiteX55" fmla="*/ 5565491 w 5700645"/>
              <a:gd name="connsiteY55" fmla="*/ 445955 h 3727215"/>
              <a:gd name="connsiteX56" fmla="*/ 5327366 w 5700645"/>
              <a:gd name="connsiteY56" fmla="*/ 207830 h 3727215"/>
              <a:gd name="connsiteX57" fmla="*/ 4841591 w 5700645"/>
              <a:gd name="connsiteY57" fmla="*/ 74480 h 3727215"/>
              <a:gd name="connsiteX58" fmla="*/ 4287236 w 5700645"/>
              <a:gd name="connsiteY58" fmla="*/ 185 h 3727215"/>
              <a:gd name="connsiteX59" fmla="*/ 3698591 w 5700645"/>
              <a:gd name="connsiteY59" fmla="*/ 59240 h 3727215"/>
              <a:gd name="connsiteX60" fmla="*/ 3231866 w 5700645"/>
              <a:gd name="connsiteY60" fmla="*/ 226880 h 3727215"/>
              <a:gd name="connsiteX61" fmla="*/ 2755616 w 5700645"/>
              <a:gd name="connsiteY61" fmla="*/ 284030 h 3727215"/>
              <a:gd name="connsiteX62" fmla="*/ 2136491 w 5700645"/>
              <a:gd name="connsiteY62" fmla="*/ 160205 h 3727215"/>
              <a:gd name="connsiteX63" fmla="*/ 1612616 w 5700645"/>
              <a:gd name="connsiteY63" fmla="*/ 45905 h 3727215"/>
              <a:gd name="connsiteX64" fmla="*/ 1174466 w 5700645"/>
              <a:gd name="connsiteY64" fmla="*/ 7805 h 3727215"/>
              <a:gd name="connsiteX65" fmla="*/ 235301 w 5700645"/>
              <a:gd name="connsiteY65" fmla="*/ 322130 h 3727215"/>
              <a:gd name="connsiteX66" fmla="*/ 2891 w 5700645"/>
              <a:gd name="connsiteY66" fmla="*/ 1028885 h 3727215"/>
              <a:gd name="connsiteX67" fmla="*/ 336266 w 5700645"/>
              <a:gd name="connsiteY67" fmla="*/ 1493705 h 3727215"/>
              <a:gd name="connsiteX68" fmla="*/ 383891 w 5700645"/>
              <a:gd name="connsiteY68" fmla="*/ 1703255 h 3727215"/>
              <a:gd name="connsiteX69" fmla="*/ 519146 w 5700645"/>
              <a:gd name="connsiteY69" fmla="*/ 1430840 h 3727215"/>
              <a:gd name="connsiteX70" fmla="*/ 679166 w 5700645"/>
              <a:gd name="connsiteY70" fmla="*/ 1265105 h 3727215"/>
              <a:gd name="connsiteX71" fmla="*/ 479141 w 5700645"/>
              <a:gd name="connsiteY71" fmla="*/ 1160330 h 3727215"/>
              <a:gd name="connsiteX0" fmla="*/ 479141 w 5700645"/>
              <a:gd name="connsiteY0" fmla="*/ 1169312 h 3736197"/>
              <a:gd name="connsiteX1" fmla="*/ 202916 w 5700645"/>
              <a:gd name="connsiteY1" fmla="*/ 1003577 h 3736197"/>
              <a:gd name="connsiteX2" fmla="*/ 292451 w 5700645"/>
              <a:gd name="connsiteY2" fmla="*/ 485417 h 3736197"/>
              <a:gd name="connsiteX3" fmla="*/ 822041 w 5700645"/>
              <a:gd name="connsiteY3" fmla="*/ 228242 h 3736197"/>
              <a:gd name="connsiteX4" fmla="*/ 1574516 w 5700645"/>
              <a:gd name="connsiteY4" fmla="*/ 253007 h 3736197"/>
              <a:gd name="connsiteX5" fmla="*/ 2184116 w 5700645"/>
              <a:gd name="connsiteY5" fmla="*/ 552092 h 3736197"/>
              <a:gd name="connsiteX6" fmla="*/ 2298416 w 5700645"/>
              <a:gd name="connsiteY6" fmla="*/ 1045487 h 3736197"/>
              <a:gd name="connsiteX7" fmla="*/ 2641316 w 5700645"/>
              <a:gd name="connsiteY7" fmla="*/ 1483637 h 3736197"/>
              <a:gd name="connsiteX8" fmla="*/ 2774666 w 5700645"/>
              <a:gd name="connsiteY8" fmla="*/ 2112287 h 3736197"/>
              <a:gd name="connsiteX9" fmla="*/ 2793716 w 5700645"/>
              <a:gd name="connsiteY9" fmla="*/ 2626637 h 3736197"/>
              <a:gd name="connsiteX10" fmla="*/ 2641316 w 5700645"/>
              <a:gd name="connsiteY10" fmla="*/ 2712362 h 3736197"/>
              <a:gd name="connsiteX11" fmla="*/ 2422241 w 5700645"/>
              <a:gd name="connsiteY11" fmla="*/ 2579012 h 3736197"/>
              <a:gd name="connsiteX12" fmla="*/ 2469866 w 5700645"/>
              <a:gd name="connsiteY12" fmla="*/ 2702837 h 3736197"/>
              <a:gd name="connsiteX13" fmla="*/ 2631791 w 5700645"/>
              <a:gd name="connsiteY13" fmla="*/ 2883812 h 3736197"/>
              <a:gd name="connsiteX14" fmla="*/ 2631791 w 5700645"/>
              <a:gd name="connsiteY14" fmla="*/ 2988587 h 3736197"/>
              <a:gd name="connsiteX15" fmla="*/ 2669891 w 5700645"/>
              <a:gd name="connsiteY15" fmla="*/ 3102887 h 3736197"/>
              <a:gd name="connsiteX16" fmla="*/ 2669891 w 5700645"/>
              <a:gd name="connsiteY16" fmla="*/ 3169562 h 3736197"/>
              <a:gd name="connsiteX17" fmla="*/ 2603216 w 5700645"/>
              <a:gd name="connsiteY17" fmla="*/ 3302912 h 3736197"/>
              <a:gd name="connsiteX18" fmla="*/ 2669891 w 5700645"/>
              <a:gd name="connsiteY18" fmla="*/ 3388637 h 3736197"/>
              <a:gd name="connsiteX19" fmla="*/ 2612741 w 5700645"/>
              <a:gd name="connsiteY19" fmla="*/ 3464837 h 3736197"/>
              <a:gd name="connsiteX20" fmla="*/ 2641316 w 5700645"/>
              <a:gd name="connsiteY20" fmla="*/ 3636287 h 3736197"/>
              <a:gd name="connsiteX21" fmla="*/ 2650841 w 5700645"/>
              <a:gd name="connsiteY21" fmla="*/ 3722012 h 3736197"/>
              <a:gd name="connsiteX22" fmla="*/ 3088991 w 5700645"/>
              <a:gd name="connsiteY22" fmla="*/ 3731537 h 3736197"/>
              <a:gd name="connsiteX23" fmla="*/ 3136616 w 5700645"/>
              <a:gd name="connsiteY23" fmla="*/ 3674387 h 3736197"/>
              <a:gd name="connsiteX24" fmla="*/ 3060416 w 5700645"/>
              <a:gd name="connsiteY24" fmla="*/ 3550562 h 3736197"/>
              <a:gd name="connsiteX25" fmla="*/ 3146141 w 5700645"/>
              <a:gd name="connsiteY25" fmla="*/ 3445787 h 3736197"/>
              <a:gd name="connsiteX26" fmla="*/ 3060416 w 5700645"/>
              <a:gd name="connsiteY26" fmla="*/ 3398162 h 3736197"/>
              <a:gd name="connsiteX27" fmla="*/ 3136616 w 5700645"/>
              <a:gd name="connsiteY27" fmla="*/ 3274337 h 3736197"/>
              <a:gd name="connsiteX28" fmla="*/ 3031841 w 5700645"/>
              <a:gd name="connsiteY28" fmla="*/ 3131462 h 3736197"/>
              <a:gd name="connsiteX29" fmla="*/ 3088991 w 5700645"/>
              <a:gd name="connsiteY29" fmla="*/ 3055262 h 3736197"/>
              <a:gd name="connsiteX30" fmla="*/ 3117566 w 5700645"/>
              <a:gd name="connsiteY30" fmla="*/ 2950487 h 3736197"/>
              <a:gd name="connsiteX31" fmla="*/ 3117566 w 5700645"/>
              <a:gd name="connsiteY31" fmla="*/ 2864762 h 3736197"/>
              <a:gd name="connsiteX32" fmla="*/ 3241391 w 5700645"/>
              <a:gd name="connsiteY32" fmla="*/ 2788562 h 3736197"/>
              <a:gd name="connsiteX33" fmla="*/ 3260441 w 5700645"/>
              <a:gd name="connsiteY33" fmla="*/ 2674262 h 3736197"/>
              <a:gd name="connsiteX34" fmla="*/ 3184241 w 5700645"/>
              <a:gd name="connsiteY34" fmla="*/ 2598062 h 3736197"/>
              <a:gd name="connsiteX35" fmla="*/ 3117566 w 5700645"/>
              <a:gd name="connsiteY35" fmla="*/ 2693312 h 3736197"/>
              <a:gd name="connsiteX36" fmla="*/ 3050891 w 5700645"/>
              <a:gd name="connsiteY36" fmla="*/ 2740937 h 3736197"/>
              <a:gd name="connsiteX37" fmla="*/ 2936591 w 5700645"/>
              <a:gd name="connsiteY37" fmla="*/ 2702837 h 3736197"/>
              <a:gd name="connsiteX38" fmla="*/ 2946116 w 5700645"/>
              <a:gd name="connsiteY38" fmla="*/ 2369462 h 3736197"/>
              <a:gd name="connsiteX39" fmla="*/ 2974691 w 5700645"/>
              <a:gd name="connsiteY39" fmla="*/ 2026562 h 3736197"/>
              <a:gd name="connsiteX40" fmla="*/ 3031841 w 5700645"/>
              <a:gd name="connsiteY40" fmla="*/ 1645562 h 3736197"/>
              <a:gd name="connsiteX41" fmla="*/ 3298541 w 5700645"/>
              <a:gd name="connsiteY41" fmla="*/ 1255037 h 3736197"/>
              <a:gd name="connsiteX42" fmla="*/ 3443321 w 5700645"/>
              <a:gd name="connsiteY42" fmla="*/ 691157 h 3736197"/>
              <a:gd name="connsiteX43" fmla="*/ 3498566 w 5700645"/>
              <a:gd name="connsiteY43" fmla="*/ 331112 h 3736197"/>
              <a:gd name="connsiteX44" fmla="*/ 3898616 w 5700645"/>
              <a:gd name="connsiteY44" fmla="*/ 235862 h 3736197"/>
              <a:gd name="connsiteX45" fmla="*/ 4451066 w 5700645"/>
              <a:gd name="connsiteY45" fmla="*/ 188237 h 3736197"/>
              <a:gd name="connsiteX46" fmla="*/ 5165441 w 5700645"/>
              <a:gd name="connsiteY46" fmla="*/ 254912 h 3736197"/>
              <a:gd name="connsiteX47" fmla="*/ 5460716 w 5700645"/>
              <a:gd name="connsiteY47" fmla="*/ 493037 h 3736197"/>
              <a:gd name="connsiteX48" fmla="*/ 5603591 w 5700645"/>
              <a:gd name="connsiteY48" fmla="*/ 893087 h 3736197"/>
              <a:gd name="connsiteX49" fmla="*/ 5289266 w 5700645"/>
              <a:gd name="connsiteY49" fmla="*/ 1159787 h 3736197"/>
              <a:gd name="connsiteX50" fmla="*/ 5155916 w 5700645"/>
              <a:gd name="connsiteY50" fmla="*/ 1255037 h 3736197"/>
              <a:gd name="connsiteX51" fmla="*/ 5155916 w 5700645"/>
              <a:gd name="connsiteY51" fmla="*/ 1321712 h 3736197"/>
              <a:gd name="connsiteX52" fmla="*/ 5355941 w 5700645"/>
              <a:gd name="connsiteY52" fmla="*/ 1550312 h 3736197"/>
              <a:gd name="connsiteX53" fmla="*/ 5622641 w 5700645"/>
              <a:gd name="connsiteY53" fmla="*/ 1140737 h 3736197"/>
              <a:gd name="connsiteX54" fmla="*/ 5698841 w 5700645"/>
              <a:gd name="connsiteY54" fmla="*/ 759737 h 3736197"/>
              <a:gd name="connsiteX55" fmla="*/ 5565491 w 5700645"/>
              <a:gd name="connsiteY55" fmla="*/ 454937 h 3736197"/>
              <a:gd name="connsiteX56" fmla="*/ 5327366 w 5700645"/>
              <a:gd name="connsiteY56" fmla="*/ 216812 h 3736197"/>
              <a:gd name="connsiteX57" fmla="*/ 4849211 w 5700645"/>
              <a:gd name="connsiteY57" fmla="*/ 22502 h 3736197"/>
              <a:gd name="connsiteX58" fmla="*/ 4287236 w 5700645"/>
              <a:gd name="connsiteY58" fmla="*/ 9167 h 3736197"/>
              <a:gd name="connsiteX59" fmla="*/ 3698591 w 5700645"/>
              <a:gd name="connsiteY59" fmla="*/ 68222 h 3736197"/>
              <a:gd name="connsiteX60" fmla="*/ 3231866 w 5700645"/>
              <a:gd name="connsiteY60" fmla="*/ 235862 h 3736197"/>
              <a:gd name="connsiteX61" fmla="*/ 2755616 w 5700645"/>
              <a:gd name="connsiteY61" fmla="*/ 293012 h 3736197"/>
              <a:gd name="connsiteX62" fmla="*/ 2136491 w 5700645"/>
              <a:gd name="connsiteY62" fmla="*/ 169187 h 3736197"/>
              <a:gd name="connsiteX63" fmla="*/ 1612616 w 5700645"/>
              <a:gd name="connsiteY63" fmla="*/ 54887 h 3736197"/>
              <a:gd name="connsiteX64" fmla="*/ 1174466 w 5700645"/>
              <a:gd name="connsiteY64" fmla="*/ 16787 h 3736197"/>
              <a:gd name="connsiteX65" fmla="*/ 235301 w 5700645"/>
              <a:gd name="connsiteY65" fmla="*/ 331112 h 3736197"/>
              <a:gd name="connsiteX66" fmla="*/ 2891 w 5700645"/>
              <a:gd name="connsiteY66" fmla="*/ 1037867 h 3736197"/>
              <a:gd name="connsiteX67" fmla="*/ 336266 w 5700645"/>
              <a:gd name="connsiteY67" fmla="*/ 1502687 h 3736197"/>
              <a:gd name="connsiteX68" fmla="*/ 383891 w 5700645"/>
              <a:gd name="connsiteY68" fmla="*/ 1712237 h 3736197"/>
              <a:gd name="connsiteX69" fmla="*/ 519146 w 5700645"/>
              <a:gd name="connsiteY69" fmla="*/ 1439822 h 3736197"/>
              <a:gd name="connsiteX70" fmla="*/ 679166 w 5700645"/>
              <a:gd name="connsiteY70" fmla="*/ 1274087 h 3736197"/>
              <a:gd name="connsiteX71" fmla="*/ 479141 w 5700645"/>
              <a:gd name="connsiteY71" fmla="*/ 1169312 h 3736197"/>
              <a:gd name="connsiteX0" fmla="*/ 479141 w 5700645"/>
              <a:gd name="connsiteY0" fmla="*/ 1169312 h 3736197"/>
              <a:gd name="connsiteX1" fmla="*/ 202916 w 5700645"/>
              <a:gd name="connsiteY1" fmla="*/ 1003577 h 3736197"/>
              <a:gd name="connsiteX2" fmla="*/ 292451 w 5700645"/>
              <a:gd name="connsiteY2" fmla="*/ 485417 h 3736197"/>
              <a:gd name="connsiteX3" fmla="*/ 822041 w 5700645"/>
              <a:gd name="connsiteY3" fmla="*/ 228242 h 3736197"/>
              <a:gd name="connsiteX4" fmla="*/ 1574516 w 5700645"/>
              <a:gd name="connsiteY4" fmla="*/ 253007 h 3736197"/>
              <a:gd name="connsiteX5" fmla="*/ 2184116 w 5700645"/>
              <a:gd name="connsiteY5" fmla="*/ 552092 h 3736197"/>
              <a:gd name="connsiteX6" fmla="*/ 2298416 w 5700645"/>
              <a:gd name="connsiteY6" fmla="*/ 1045487 h 3736197"/>
              <a:gd name="connsiteX7" fmla="*/ 2641316 w 5700645"/>
              <a:gd name="connsiteY7" fmla="*/ 1483637 h 3736197"/>
              <a:gd name="connsiteX8" fmla="*/ 2774666 w 5700645"/>
              <a:gd name="connsiteY8" fmla="*/ 2112287 h 3736197"/>
              <a:gd name="connsiteX9" fmla="*/ 2793716 w 5700645"/>
              <a:gd name="connsiteY9" fmla="*/ 2626637 h 3736197"/>
              <a:gd name="connsiteX10" fmla="*/ 2641316 w 5700645"/>
              <a:gd name="connsiteY10" fmla="*/ 2712362 h 3736197"/>
              <a:gd name="connsiteX11" fmla="*/ 2422241 w 5700645"/>
              <a:gd name="connsiteY11" fmla="*/ 2579012 h 3736197"/>
              <a:gd name="connsiteX12" fmla="*/ 2469866 w 5700645"/>
              <a:gd name="connsiteY12" fmla="*/ 2702837 h 3736197"/>
              <a:gd name="connsiteX13" fmla="*/ 2631791 w 5700645"/>
              <a:gd name="connsiteY13" fmla="*/ 2883812 h 3736197"/>
              <a:gd name="connsiteX14" fmla="*/ 2631791 w 5700645"/>
              <a:gd name="connsiteY14" fmla="*/ 2988587 h 3736197"/>
              <a:gd name="connsiteX15" fmla="*/ 2669891 w 5700645"/>
              <a:gd name="connsiteY15" fmla="*/ 3102887 h 3736197"/>
              <a:gd name="connsiteX16" fmla="*/ 2669891 w 5700645"/>
              <a:gd name="connsiteY16" fmla="*/ 3169562 h 3736197"/>
              <a:gd name="connsiteX17" fmla="*/ 2603216 w 5700645"/>
              <a:gd name="connsiteY17" fmla="*/ 3302912 h 3736197"/>
              <a:gd name="connsiteX18" fmla="*/ 2669891 w 5700645"/>
              <a:gd name="connsiteY18" fmla="*/ 3388637 h 3736197"/>
              <a:gd name="connsiteX19" fmla="*/ 2612741 w 5700645"/>
              <a:gd name="connsiteY19" fmla="*/ 3464837 h 3736197"/>
              <a:gd name="connsiteX20" fmla="*/ 2641316 w 5700645"/>
              <a:gd name="connsiteY20" fmla="*/ 3636287 h 3736197"/>
              <a:gd name="connsiteX21" fmla="*/ 2650841 w 5700645"/>
              <a:gd name="connsiteY21" fmla="*/ 3722012 h 3736197"/>
              <a:gd name="connsiteX22" fmla="*/ 3088991 w 5700645"/>
              <a:gd name="connsiteY22" fmla="*/ 3731537 h 3736197"/>
              <a:gd name="connsiteX23" fmla="*/ 3136616 w 5700645"/>
              <a:gd name="connsiteY23" fmla="*/ 3674387 h 3736197"/>
              <a:gd name="connsiteX24" fmla="*/ 3060416 w 5700645"/>
              <a:gd name="connsiteY24" fmla="*/ 3550562 h 3736197"/>
              <a:gd name="connsiteX25" fmla="*/ 3146141 w 5700645"/>
              <a:gd name="connsiteY25" fmla="*/ 3445787 h 3736197"/>
              <a:gd name="connsiteX26" fmla="*/ 3060416 w 5700645"/>
              <a:gd name="connsiteY26" fmla="*/ 3398162 h 3736197"/>
              <a:gd name="connsiteX27" fmla="*/ 3136616 w 5700645"/>
              <a:gd name="connsiteY27" fmla="*/ 3274337 h 3736197"/>
              <a:gd name="connsiteX28" fmla="*/ 3031841 w 5700645"/>
              <a:gd name="connsiteY28" fmla="*/ 3131462 h 3736197"/>
              <a:gd name="connsiteX29" fmla="*/ 3088991 w 5700645"/>
              <a:gd name="connsiteY29" fmla="*/ 3055262 h 3736197"/>
              <a:gd name="connsiteX30" fmla="*/ 3117566 w 5700645"/>
              <a:gd name="connsiteY30" fmla="*/ 2950487 h 3736197"/>
              <a:gd name="connsiteX31" fmla="*/ 3117566 w 5700645"/>
              <a:gd name="connsiteY31" fmla="*/ 2864762 h 3736197"/>
              <a:gd name="connsiteX32" fmla="*/ 3241391 w 5700645"/>
              <a:gd name="connsiteY32" fmla="*/ 2788562 h 3736197"/>
              <a:gd name="connsiteX33" fmla="*/ 3260441 w 5700645"/>
              <a:gd name="connsiteY33" fmla="*/ 2674262 h 3736197"/>
              <a:gd name="connsiteX34" fmla="*/ 3184241 w 5700645"/>
              <a:gd name="connsiteY34" fmla="*/ 2598062 h 3736197"/>
              <a:gd name="connsiteX35" fmla="*/ 3117566 w 5700645"/>
              <a:gd name="connsiteY35" fmla="*/ 2693312 h 3736197"/>
              <a:gd name="connsiteX36" fmla="*/ 3050891 w 5700645"/>
              <a:gd name="connsiteY36" fmla="*/ 2740937 h 3736197"/>
              <a:gd name="connsiteX37" fmla="*/ 2936591 w 5700645"/>
              <a:gd name="connsiteY37" fmla="*/ 2702837 h 3736197"/>
              <a:gd name="connsiteX38" fmla="*/ 2946116 w 5700645"/>
              <a:gd name="connsiteY38" fmla="*/ 2369462 h 3736197"/>
              <a:gd name="connsiteX39" fmla="*/ 2974691 w 5700645"/>
              <a:gd name="connsiteY39" fmla="*/ 2026562 h 3736197"/>
              <a:gd name="connsiteX40" fmla="*/ 3031841 w 5700645"/>
              <a:gd name="connsiteY40" fmla="*/ 1645562 h 3736197"/>
              <a:gd name="connsiteX41" fmla="*/ 3298541 w 5700645"/>
              <a:gd name="connsiteY41" fmla="*/ 1255037 h 3736197"/>
              <a:gd name="connsiteX42" fmla="*/ 3443321 w 5700645"/>
              <a:gd name="connsiteY42" fmla="*/ 691157 h 3736197"/>
              <a:gd name="connsiteX43" fmla="*/ 3498566 w 5700645"/>
              <a:gd name="connsiteY43" fmla="*/ 331112 h 3736197"/>
              <a:gd name="connsiteX44" fmla="*/ 3898616 w 5700645"/>
              <a:gd name="connsiteY44" fmla="*/ 235862 h 3736197"/>
              <a:gd name="connsiteX45" fmla="*/ 4451066 w 5700645"/>
              <a:gd name="connsiteY45" fmla="*/ 188237 h 3736197"/>
              <a:gd name="connsiteX46" fmla="*/ 5119721 w 5700645"/>
              <a:gd name="connsiteY46" fmla="*/ 285392 h 3736197"/>
              <a:gd name="connsiteX47" fmla="*/ 5460716 w 5700645"/>
              <a:gd name="connsiteY47" fmla="*/ 493037 h 3736197"/>
              <a:gd name="connsiteX48" fmla="*/ 5603591 w 5700645"/>
              <a:gd name="connsiteY48" fmla="*/ 893087 h 3736197"/>
              <a:gd name="connsiteX49" fmla="*/ 5289266 w 5700645"/>
              <a:gd name="connsiteY49" fmla="*/ 1159787 h 3736197"/>
              <a:gd name="connsiteX50" fmla="*/ 5155916 w 5700645"/>
              <a:gd name="connsiteY50" fmla="*/ 1255037 h 3736197"/>
              <a:gd name="connsiteX51" fmla="*/ 5155916 w 5700645"/>
              <a:gd name="connsiteY51" fmla="*/ 1321712 h 3736197"/>
              <a:gd name="connsiteX52" fmla="*/ 5355941 w 5700645"/>
              <a:gd name="connsiteY52" fmla="*/ 1550312 h 3736197"/>
              <a:gd name="connsiteX53" fmla="*/ 5622641 w 5700645"/>
              <a:gd name="connsiteY53" fmla="*/ 1140737 h 3736197"/>
              <a:gd name="connsiteX54" fmla="*/ 5698841 w 5700645"/>
              <a:gd name="connsiteY54" fmla="*/ 759737 h 3736197"/>
              <a:gd name="connsiteX55" fmla="*/ 5565491 w 5700645"/>
              <a:gd name="connsiteY55" fmla="*/ 454937 h 3736197"/>
              <a:gd name="connsiteX56" fmla="*/ 5327366 w 5700645"/>
              <a:gd name="connsiteY56" fmla="*/ 216812 h 3736197"/>
              <a:gd name="connsiteX57" fmla="*/ 4849211 w 5700645"/>
              <a:gd name="connsiteY57" fmla="*/ 22502 h 3736197"/>
              <a:gd name="connsiteX58" fmla="*/ 4287236 w 5700645"/>
              <a:gd name="connsiteY58" fmla="*/ 9167 h 3736197"/>
              <a:gd name="connsiteX59" fmla="*/ 3698591 w 5700645"/>
              <a:gd name="connsiteY59" fmla="*/ 68222 h 3736197"/>
              <a:gd name="connsiteX60" fmla="*/ 3231866 w 5700645"/>
              <a:gd name="connsiteY60" fmla="*/ 235862 h 3736197"/>
              <a:gd name="connsiteX61" fmla="*/ 2755616 w 5700645"/>
              <a:gd name="connsiteY61" fmla="*/ 293012 h 3736197"/>
              <a:gd name="connsiteX62" fmla="*/ 2136491 w 5700645"/>
              <a:gd name="connsiteY62" fmla="*/ 169187 h 3736197"/>
              <a:gd name="connsiteX63" fmla="*/ 1612616 w 5700645"/>
              <a:gd name="connsiteY63" fmla="*/ 54887 h 3736197"/>
              <a:gd name="connsiteX64" fmla="*/ 1174466 w 5700645"/>
              <a:gd name="connsiteY64" fmla="*/ 16787 h 3736197"/>
              <a:gd name="connsiteX65" fmla="*/ 235301 w 5700645"/>
              <a:gd name="connsiteY65" fmla="*/ 331112 h 3736197"/>
              <a:gd name="connsiteX66" fmla="*/ 2891 w 5700645"/>
              <a:gd name="connsiteY66" fmla="*/ 1037867 h 3736197"/>
              <a:gd name="connsiteX67" fmla="*/ 336266 w 5700645"/>
              <a:gd name="connsiteY67" fmla="*/ 1502687 h 3736197"/>
              <a:gd name="connsiteX68" fmla="*/ 383891 w 5700645"/>
              <a:gd name="connsiteY68" fmla="*/ 1712237 h 3736197"/>
              <a:gd name="connsiteX69" fmla="*/ 519146 w 5700645"/>
              <a:gd name="connsiteY69" fmla="*/ 1439822 h 3736197"/>
              <a:gd name="connsiteX70" fmla="*/ 679166 w 5700645"/>
              <a:gd name="connsiteY70" fmla="*/ 1274087 h 3736197"/>
              <a:gd name="connsiteX71" fmla="*/ 479141 w 5700645"/>
              <a:gd name="connsiteY71" fmla="*/ 1169312 h 3736197"/>
              <a:gd name="connsiteX0" fmla="*/ 479141 w 5700645"/>
              <a:gd name="connsiteY0" fmla="*/ 1161193 h 3728078"/>
              <a:gd name="connsiteX1" fmla="*/ 202916 w 5700645"/>
              <a:gd name="connsiteY1" fmla="*/ 995458 h 3728078"/>
              <a:gd name="connsiteX2" fmla="*/ 292451 w 5700645"/>
              <a:gd name="connsiteY2" fmla="*/ 477298 h 3728078"/>
              <a:gd name="connsiteX3" fmla="*/ 822041 w 5700645"/>
              <a:gd name="connsiteY3" fmla="*/ 220123 h 3728078"/>
              <a:gd name="connsiteX4" fmla="*/ 1574516 w 5700645"/>
              <a:gd name="connsiteY4" fmla="*/ 244888 h 3728078"/>
              <a:gd name="connsiteX5" fmla="*/ 2184116 w 5700645"/>
              <a:gd name="connsiteY5" fmla="*/ 543973 h 3728078"/>
              <a:gd name="connsiteX6" fmla="*/ 2298416 w 5700645"/>
              <a:gd name="connsiteY6" fmla="*/ 1037368 h 3728078"/>
              <a:gd name="connsiteX7" fmla="*/ 2641316 w 5700645"/>
              <a:gd name="connsiteY7" fmla="*/ 1475518 h 3728078"/>
              <a:gd name="connsiteX8" fmla="*/ 2774666 w 5700645"/>
              <a:gd name="connsiteY8" fmla="*/ 2104168 h 3728078"/>
              <a:gd name="connsiteX9" fmla="*/ 2793716 w 5700645"/>
              <a:gd name="connsiteY9" fmla="*/ 2618518 h 3728078"/>
              <a:gd name="connsiteX10" fmla="*/ 2641316 w 5700645"/>
              <a:gd name="connsiteY10" fmla="*/ 2704243 h 3728078"/>
              <a:gd name="connsiteX11" fmla="*/ 2422241 w 5700645"/>
              <a:gd name="connsiteY11" fmla="*/ 2570893 h 3728078"/>
              <a:gd name="connsiteX12" fmla="*/ 2469866 w 5700645"/>
              <a:gd name="connsiteY12" fmla="*/ 2694718 h 3728078"/>
              <a:gd name="connsiteX13" fmla="*/ 2631791 w 5700645"/>
              <a:gd name="connsiteY13" fmla="*/ 2875693 h 3728078"/>
              <a:gd name="connsiteX14" fmla="*/ 2631791 w 5700645"/>
              <a:gd name="connsiteY14" fmla="*/ 2980468 h 3728078"/>
              <a:gd name="connsiteX15" fmla="*/ 2669891 w 5700645"/>
              <a:gd name="connsiteY15" fmla="*/ 3094768 h 3728078"/>
              <a:gd name="connsiteX16" fmla="*/ 2669891 w 5700645"/>
              <a:gd name="connsiteY16" fmla="*/ 3161443 h 3728078"/>
              <a:gd name="connsiteX17" fmla="*/ 2603216 w 5700645"/>
              <a:gd name="connsiteY17" fmla="*/ 3294793 h 3728078"/>
              <a:gd name="connsiteX18" fmla="*/ 2669891 w 5700645"/>
              <a:gd name="connsiteY18" fmla="*/ 3380518 h 3728078"/>
              <a:gd name="connsiteX19" fmla="*/ 2612741 w 5700645"/>
              <a:gd name="connsiteY19" fmla="*/ 3456718 h 3728078"/>
              <a:gd name="connsiteX20" fmla="*/ 2641316 w 5700645"/>
              <a:gd name="connsiteY20" fmla="*/ 3628168 h 3728078"/>
              <a:gd name="connsiteX21" fmla="*/ 2650841 w 5700645"/>
              <a:gd name="connsiteY21" fmla="*/ 3713893 h 3728078"/>
              <a:gd name="connsiteX22" fmla="*/ 3088991 w 5700645"/>
              <a:gd name="connsiteY22" fmla="*/ 3723418 h 3728078"/>
              <a:gd name="connsiteX23" fmla="*/ 3136616 w 5700645"/>
              <a:gd name="connsiteY23" fmla="*/ 3666268 h 3728078"/>
              <a:gd name="connsiteX24" fmla="*/ 3060416 w 5700645"/>
              <a:gd name="connsiteY24" fmla="*/ 3542443 h 3728078"/>
              <a:gd name="connsiteX25" fmla="*/ 3146141 w 5700645"/>
              <a:gd name="connsiteY25" fmla="*/ 3437668 h 3728078"/>
              <a:gd name="connsiteX26" fmla="*/ 3060416 w 5700645"/>
              <a:gd name="connsiteY26" fmla="*/ 3390043 h 3728078"/>
              <a:gd name="connsiteX27" fmla="*/ 3136616 w 5700645"/>
              <a:gd name="connsiteY27" fmla="*/ 3266218 h 3728078"/>
              <a:gd name="connsiteX28" fmla="*/ 3031841 w 5700645"/>
              <a:gd name="connsiteY28" fmla="*/ 3123343 h 3728078"/>
              <a:gd name="connsiteX29" fmla="*/ 3088991 w 5700645"/>
              <a:gd name="connsiteY29" fmla="*/ 3047143 h 3728078"/>
              <a:gd name="connsiteX30" fmla="*/ 3117566 w 5700645"/>
              <a:gd name="connsiteY30" fmla="*/ 2942368 h 3728078"/>
              <a:gd name="connsiteX31" fmla="*/ 3117566 w 5700645"/>
              <a:gd name="connsiteY31" fmla="*/ 2856643 h 3728078"/>
              <a:gd name="connsiteX32" fmla="*/ 3241391 w 5700645"/>
              <a:gd name="connsiteY32" fmla="*/ 2780443 h 3728078"/>
              <a:gd name="connsiteX33" fmla="*/ 3260441 w 5700645"/>
              <a:gd name="connsiteY33" fmla="*/ 2666143 h 3728078"/>
              <a:gd name="connsiteX34" fmla="*/ 3184241 w 5700645"/>
              <a:gd name="connsiteY34" fmla="*/ 2589943 h 3728078"/>
              <a:gd name="connsiteX35" fmla="*/ 3117566 w 5700645"/>
              <a:gd name="connsiteY35" fmla="*/ 2685193 h 3728078"/>
              <a:gd name="connsiteX36" fmla="*/ 3050891 w 5700645"/>
              <a:gd name="connsiteY36" fmla="*/ 2732818 h 3728078"/>
              <a:gd name="connsiteX37" fmla="*/ 2936591 w 5700645"/>
              <a:gd name="connsiteY37" fmla="*/ 2694718 h 3728078"/>
              <a:gd name="connsiteX38" fmla="*/ 2946116 w 5700645"/>
              <a:gd name="connsiteY38" fmla="*/ 2361343 h 3728078"/>
              <a:gd name="connsiteX39" fmla="*/ 2974691 w 5700645"/>
              <a:gd name="connsiteY39" fmla="*/ 2018443 h 3728078"/>
              <a:gd name="connsiteX40" fmla="*/ 3031841 w 5700645"/>
              <a:gd name="connsiteY40" fmla="*/ 1637443 h 3728078"/>
              <a:gd name="connsiteX41" fmla="*/ 3298541 w 5700645"/>
              <a:gd name="connsiteY41" fmla="*/ 1246918 h 3728078"/>
              <a:gd name="connsiteX42" fmla="*/ 3443321 w 5700645"/>
              <a:gd name="connsiteY42" fmla="*/ 683038 h 3728078"/>
              <a:gd name="connsiteX43" fmla="*/ 3498566 w 5700645"/>
              <a:gd name="connsiteY43" fmla="*/ 322993 h 3728078"/>
              <a:gd name="connsiteX44" fmla="*/ 3898616 w 5700645"/>
              <a:gd name="connsiteY44" fmla="*/ 227743 h 3728078"/>
              <a:gd name="connsiteX45" fmla="*/ 4451066 w 5700645"/>
              <a:gd name="connsiteY45" fmla="*/ 180118 h 3728078"/>
              <a:gd name="connsiteX46" fmla="*/ 5119721 w 5700645"/>
              <a:gd name="connsiteY46" fmla="*/ 277273 h 3728078"/>
              <a:gd name="connsiteX47" fmla="*/ 5460716 w 5700645"/>
              <a:gd name="connsiteY47" fmla="*/ 484918 h 3728078"/>
              <a:gd name="connsiteX48" fmla="*/ 5603591 w 5700645"/>
              <a:gd name="connsiteY48" fmla="*/ 884968 h 3728078"/>
              <a:gd name="connsiteX49" fmla="*/ 5289266 w 5700645"/>
              <a:gd name="connsiteY49" fmla="*/ 1151668 h 3728078"/>
              <a:gd name="connsiteX50" fmla="*/ 5155916 w 5700645"/>
              <a:gd name="connsiteY50" fmla="*/ 1246918 h 3728078"/>
              <a:gd name="connsiteX51" fmla="*/ 5155916 w 5700645"/>
              <a:gd name="connsiteY51" fmla="*/ 1313593 h 3728078"/>
              <a:gd name="connsiteX52" fmla="*/ 5355941 w 5700645"/>
              <a:gd name="connsiteY52" fmla="*/ 1542193 h 3728078"/>
              <a:gd name="connsiteX53" fmla="*/ 5622641 w 5700645"/>
              <a:gd name="connsiteY53" fmla="*/ 1132618 h 3728078"/>
              <a:gd name="connsiteX54" fmla="*/ 5698841 w 5700645"/>
              <a:gd name="connsiteY54" fmla="*/ 751618 h 3728078"/>
              <a:gd name="connsiteX55" fmla="*/ 5565491 w 5700645"/>
              <a:gd name="connsiteY55" fmla="*/ 446818 h 3728078"/>
              <a:gd name="connsiteX56" fmla="*/ 5327366 w 5700645"/>
              <a:gd name="connsiteY56" fmla="*/ 208693 h 3728078"/>
              <a:gd name="connsiteX57" fmla="*/ 4841591 w 5700645"/>
              <a:gd name="connsiteY57" fmla="*/ 37243 h 3728078"/>
              <a:gd name="connsiteX58" fmla="*/ 4287236 w 5700645"/>
              <a:gd name="connsiteY58" fmla="*/ 1048 h 3728078"/>
              <a:gd name="connsiteX59" fmla="*/ 3698591 w 5700645"/>
              <a:gd name="connsiteY59" fmla="*/ 60103 h 3728078"/>
              <a:gd name="connsiteX60" fmla="*/ 3231866 w 5700645"/>
              <a:gd name="connsiteY60" fmla="*/ 227743 h 3728078"/>
              <a:gd name="connsiteX61" fmla="*/ 2755616 w 5700645"/>
              <a:gd name="connsiteY61" fmla="*/ 284893 h 3728078"/>
              <a:gd name="connsiteX62" fmla="*/ 2136491 w 5700645"/>
              <a:gd name="connsiteY62" fmla="*/ 161068 h 3728078"/>
              <a:gd name="connsiteX63" fmla="*/ 1612616 w 5700645"/>
              <a:gd name="connsiteY63" fmla="*/ 46768 h 3728078"/>
              <a:gd name="connsiteX64" fmla="*/ 1174466 w 5700645"/>
              <a:gd name="connsiteY64" fmla="*/ 8668 h 3728078"/>
              <a:gd name="connsiteX65" fmla="*/ 235301 w 5700645"/>
              <a:gd name="connsiteY65" fmla="*/ 322993 h 3728078"/>
              <a:gd name="connsiteX66" fmla="*/ 2891 w 5700645"/>
              <a:gd name="connsiteY66" fmla="*/ 1029748 h 3728078"/>
              <a:gd name="connsiteX67" fmla="*/ 336266 w 5700645"/>
              <a:gd name="connsiteY67" fmla="*/ 1494568 h 3728078"/>
              <a:gd name="connsiteX68" fmla="*/ 383891 w 5700645"/>
              <a:gd name="connsiteY68" fmla="*/ 1704118 h 3728078"/>
              <a:gd name="connsiteX69" fmla="*/ 519146 w 5700645"/>
              <a:gd name="connsiteY69" fmla="*/ 1431703 h 3728078"/>
              <a:gd name="connsiteX70" fmla="*/ 679166 w 5700645"/>
              <a:gd name="connsiteY70" fmla="*/ 1265968 h 3728078"/>
              <a:gd name="connsiteX71" fmla="*/ 479141 w 5700645"/>
              <a:gd name="connsiteY71" fmla="*/ 1161193 h 3728078"/>
              <a:gd name="connsiteX0" fmla="*/ 479141 w 5699368"/>
              <a:gd name="connsiteY0" fmla="*/ 1161193 h 3728078"/>
              <a:gd name="connsiteX1" fmla="*/ 202916 w 5699368"/>
              <a:gd name="connsiteY1" fmla="*/ 995458 h 3728078"/>
              <a:gd name="connsiteX2" fmla="*/ 292451 w 5699368"/>
              <a:gd name="connsiteY2" fmla="*/ 477298 h 3728078"/>
              <a:gd name="connsiteX3" fmla="*/ 822041 w 5699368"/>
              <a:gd name="connsiteY3" fmla="*/ 220123 h 3728078"/>
              <a:gd name="connsiteX4" fmla="*/ 1574516 w 5699368"/>
              <a:gd name="connsiteY4" fmla="*/ 244888 h 3728078"/>
              <a:gd name="connsiteX5" fmla="*/ 2184116 w 5699368"/>
              <a:gd name="connsiteY5" fmla="*/ 543973 h 3728078"/>
              <a:gd name="connsiteX6" fmla="*/ 2298416 w 5699368"/>
              <a:gd name="connsiteY6" fmla="*/ 1037368 h 3728078"/>
              <a:gd name="connsiteX7" fmla="*/ 2641316 w 5699368"/>
              <a:gd name="connsiteY7" fmla="*/ 1475518 h 3728078"/>
              <a:gd name="connsiteX8" fmla="*/ 2774666 w 5699368"/>
              <a:gd name="connsiteY8" fmla="*/ 2104168 h 3728078"/>
              <a:gd name="connsiteX9" fmla="*/ 2793716 w 5699368"/>
              <a:gd name="connsiteY9" fmla="*/ 2618518 h 3728078"/>
              <a:gd name="connsiteX10" fmla="*/ 2641316 w 5699368"/>
              <a:gd name="connsiteY10" fmla="*/ 2704243 h 3728078"/>
              <a:gd name="connsiteX11" fmla="*/ 2422241 w 5699368"/>
              <a:gd name="connsiteY11" fmla="*/ 2570893 h 3728078"/>
              <a:gd name="connsiteX12" fmla="*/ 2469866 w 5699368"/>
              <a:gd name="connsiteY12" fmla="*/ 2694718 h 3728078"/>
              <a:gd name="connsiteX13" fmla="*/ 2631791 w 5699368"/>
              <a:gd name="connsiteY13" fmla="*/ 2875693 h 3728078"/>
              <a:gd name="connsiteX14" fmla="*/ 2631791 w 5699368"/>
              <a:gd name="connsiteY14" fmla="*/ 2980468 h 3728078"/>
              <a:gd name="connsiteX15" fmla="*/ 2669891 w 5699368"/>
              <a:gd name="connsiteY15" fmla="*/ 3094768 h 3728078"/>
              <a:gd name="connsiteX16" fmla="*/ 2669891 w 5699368"/>
              <a:gd name="connsiteY16" fmla="*/ 3161443 h 3728078"/>
              <a:gd name="connsiteX17" fmla="*/ 2603216 w 5699368"/>
              <a:gd name="connsiteY17" fmla="*/ 3294793 h 3728078"/>
              <a:gd name="connsiteX18" fmla="*/ 2669891 w 5699368"/>
              <a:gd name="connsiteY18" fmla="*/ 3380518 h 3728078"/>
              <a:gd name="connsiteX19" fmla="*/ 2612741 w 5699368"/>
              <a:gd name="connsiteY19" fmla="*/ 3456718 h 3728078"/>
              <a:gd name="connsiteX20" fmla="*/ 2641316 w 5699368"/>
              <a:gd name="connsiteY20" fmla="*/ 3628168 h 3728078"/>
              <a:gd name="connsiteX21" fmla="*/ 2650841 w 5699368"/>
              <a:gd name="connsiteY21" fmla="*/ 3713893 h 3728078"/>
              <a:gd name="connsiteX22" fmla="*/ 3088991 w 5699368"/>
              <a:gd name="connsiteY22" fmla="*/ 3723418 h 3728078"/>
              <a:gd name="connsiteX23" fmla="*/ 3136616 w 5699368"/>
              <a:gd name="connsiteY23" fmla="*/ 3666268 h 3728078"/>
              <a:gd name="connsiteX24" fmla="*/ 3060416 w 5699368"/>
              <a:gd name="connsiteY24" fmla="*/ 3542443 h 3728078"/>
              <a:gd name="connsiteX25" fmla="*/ 3146141 w 5699368"/>
              <a:gd name="connsiteY25" fmla="*/ 3437668 h 3728078"/>
              <a:gd name="connsiteX26" fmla="*/ 3060416 w 5699368"/>
              <a:gd name="connsiteY26" fmla="*/ 3390043 h 3728078"/>
              <a:gd name="connsiteX27" fmla="*/ 3136616 w 5699368"/>
              <a:gd name="connsiteY27" fmla="*/ 3266218 h 3728078"/>
              <a:gd name="connsiteX28" fmla="*/ 3031841 w 5699368"/>
              <a:gd name="connsiteY28" fmla="*/ 3123343 h 3728078"/>
              <a:gd name="connsiteX29" fmla="*/ 3088991 w 5699368"/>
              <a:gd name="connsiteY29" fmla="*/ 3047143 h 3728078"/>
              <a:gd name="connsiteX30" fmla="*/ 3117566 w 5699368"/>
              <a:gd name="connsiteY30" fmla="*/ 2942368 h 3728078"/>
              <a:gd name="connsiteX31" fmla="*/ 3117566 w 5699368"/>
              <a:gd name="connsiteY31" fmla="*/ 2856643 h 3728078"/>
              <a:gd name="connsiteX32" fmla="*/ 3241391 w 5699368"/>
              <a:gd name="connsiteY32" fmla="*/ 2780443 h 3728078"/>
              <a:gd name="connsiteX33" fmla="*/ 3260441 w 5699368"/>
              <a:gd name="connsiteY33" fmla="*/ 2666143 h 3728078"/>
              <a:gd name="connsiteX34" fmla="*/ 3184241 w 5699368"/>
              <a:gd name="connsiteY34" fmla="*/ 2589943 h 3728078"/>
              <a:gd name="connsiteX35" fmla="*/ 3117566 w 5699368"/>
              <a:gd name="connsiteY35" fmla="*/ 2685193 h 3728078"/>
              <a:gd name="connsiteX36" fmla="*/ 3050891 w 5699368"/>
              <a:gd name="connsiteY36" fmla="*/ 2732818 h 3728078"/>
              <a:gd name="connsiteX37" fmla="*/ 2936591 w 5699368"/>
              <a:gd name="connsiteY37" fmla="*/ 2694718 h 3728078"/>
              <a:gd name="connsiteX38" fmla="*/ 2946116 w 5699368"/>
              <a:gd name="connsiteY38" fmla="*/ 2361343 h 3728078"/>
              <a:gd name="connsiteX39" fmla="*/ 2974691 w 5699368"/>
              <a:gd name="connsiteY39" fmla="*/ 2018443 h 3728078"/>
              <a:gd name="connsiteX40" fmla="*/ 3031841 w 5699368"/>
              <a:gd name="connsiteY40" fmla="*/ 1637443 h 3728078"/>
              <a:gd name="connsiteX41" fmla="*/ 3298541 w 5699368"/>
              <a:gd name="connsiteY41" fmla="*/ 1246918 h 3728078"/>
              <a:gd name="connsiteX42" fmla="*/ 3443321 w 5699368"/>
              <a:gd name="connsiteY42" fmla="*/ 683038 h 3728078"/>
              <a:gd name="connsiteX43" fmla="*/ 3498566 w 5699368"/>
              <a:gd name="connsiteY43" fmla="*/ 322993 h 3728078"/>
              <a:gd name="connsiteX44" fmla="*/ 3898616 w 5699368"/>
              <a:gd name="connsiteY44" fmla="*/ 227743 h 3728078"/>
              <a:gd name="connsiteX45" fmla="*/ 4451066 w 5699368"/>
              <a:gd name="connsiteY45" fmla="*/ 180118 h 3728078"/>
              <a:gd name="connsiteX46" fmla="*/ 5119721 w 5699368"/>
              <a:gd name="connsiteY46" fmla="*/ 277273 h 3728078"/>
              <a:gd name="connsiteX47" fmla="*/ 5460716 w 5699368"/>
              <a:gd name="connsiteY47" fmla="*/ 484918 h 3728078"/>
              <a:gd name="connsiteX48" fmla="*/ 5603591 w 5699368"/>
              <a:gd name="connsiteY48" fmla="*/ 884968 h 3728078"/>
              <a:gd name="connsiteX49" fmla="*/ 5289266 w 5699368"/>
              <a:gd name="connsiteY49" fmla="*/ 1151668 h 3728078"/>
              <a:gd name="connsiteX50" fmla="*/ 5155916 w 5699368"/>
              <a:gd name="connsiteY50" fmla="*/ 1246918 h 3728078"/>
              <a:gd name="connsiteX51" fmla="*/ 5155916 w 5699368"/>
              <a:gd name="connsiteY51" fmla="*/ 1313593 h 3728078"/>
              <a:gd name="connsiteX52" fmla="*/ 5355941 w 5699368"/>
              <a:gd name="connsiteY52" fmla="*/ 1542193 h 3728078"/>
              <a:gd name="connsiteX53" fmla="*/ 5622641 w 5699368"/>
              <a:gd name="connsiteY53" fmla="*/ 1132618 h 3728078"/>
              <a:gd name="connsiteX54" fmla="*/ 5698841 w 5699368"/>
              <a:gd name="connsiteY54" fmla="*/ 751618 h 3728078"/>
              <a:gd name="connsiteX55" fmla="*/ 5595971 w 5699368"/>
              <a:gd name="connsiteY55" fmla="*/ 446818 h 3728078"/>
              <a:gd name="connsiteX56" fmla="*/ 5327366 w 5699368"/>
              <a:gd name="connsiteY56" fmla="*/ 208693 h 3728078"/>
              <a:gd name="connsiteX57" fmla="*/ 4841591 w 5699368"/>
              <a:gd name="connsiteY57" fmla="*/ 37243 h 3728078"/>
              <a:gd name="connsiteX58" fmla="*/ 4287236 w 5699368"/>
              <a:gd name="connsiteY58" fmla="*/ 1048 h 3728078"/>
              <a:gd name="connsiteX59" fmla="*/ 3698591 w 5699368"/>
              <a:gd name="connsiteY59" fmla="*/ 60103 h 3728078"/>
              <a:gd name="connsiteX60" fmla="*/ 3231866 w 5699368"/>
              <a:gd name="connsiteY60" fmla="*/ 227743 h 3728078"/>
              <a:gd name="connsiteX61" fmla="*/ 2755616 w 5699368"/>
              <a:gd name="connsiteY61" fmla="*/ 284893 h 3728078"/>
              <a:gd name="connsiteX62" fmla="*/ 2136491 w 5699368"/>
              <a:gd name="connsiteY62" fmla="*/ 161068 h 3728078"/>
              <a:gd name="connsiteX63" fmla="*/ 1612616 w 5699368"/>
              <a:gd name="connsiteY63" fmla="*/ 46768 h 3728078"/>
              <a:gd name="connsiteX64" fmla="*/ 1174466 w 5699368"/>
              <a:gd name="connsiteY64" fmla="*/ 8668 h 3728078"/>
              <a:gd name="connsiteX65" fmla="*/ 235301 w 5699368"/>
              <a:gd name="connsiteY65" fmla="*/ 322993 h 3728078"/>
              <a:gd name="connsiteX66" fmla="*/ 2891 w 5699368"/>
              <a:gd name="connsiteY66" fmla="*/ 1029748 h 3728078"/>
              <a:gd name="connsiteX67" fmla="*/ 336266 w 5699368"/>
              <a:gd name="connsiteY67" fmla="*/ 1494568 h 3728078"/>
              <a:gd name="connsiteX68" fmla="*/ 383891 w 5699368"/>
              <a:gd name="connsiteY68" fmla="*/ 1704118 h 3728078"/>
              <a:gd name="connsiteX69" fmla="*/ 519146 w 5699368"/>
              <a:gd name="connsiteY69" fmla="*/ 1431703 h 3728078"/>
              <a:gd name="connsiteX70" fmla="*/ 679166 w 5699368"/>
              <a:gd name="connsiteY70" fmla="*/ 1265968 h 3728078"/>
              <a:gd name="connsiteX71" fmla="*/ 479141 w 5699368"/>
              <a:gd name="connsiteY71" fmla="*/ 1161193 h 3728078"/>
              <a:gd name="connsiteX0" fmla="*/ 479141 w 5699368"/>
              <a:gd name="connsiteY0" fmla="*/ 1161193 h 3728078"/>
              <a:gd name="connsiteX1" fmla="*/ 202916 w 5699368"/>
              <a:gd name="connsiteY1" fmla="*/ 995458 h 3728078"/>
              <a:gd name="connsiteX2" fmla="*/ 292451 w 5699368"/>
              <a:gd name="connsiteY2" fmla="*/ 477298 h 3728078"/>
              <a:gd name="connsiteX3" fmla="*/ 822041 w 5699368"/>
              <a:gd name="connsiteY3" fmla="*/ 220123 h 3728078"/>
              <a:gd name="connsiteX4" fmla="*/ 1574516 w 5699368"/>
              <a:gd name="connsiteY4" fmla="*/ 244888 h 3728078"/>
              <a:gd name="connsiteX5" fmla="*/ 2184116 w 5699368"/>
              <a:gd name="connsiteY5" fmla="*/ 543973 h 3728078"/>
              <a:gd name="connsiteX6" fmla="*/ 2298416 w 5699368"/>
              <a:gd name="connsiteY6" fmla="*/ 1037368 h 3728078"/>
              <a:gd name="connsiteX7" fmla="*/ 2641316 w 5699368"/>
              <a:gd name="connsiteY7" fmla="*/ 1475518 h 3728078"/>
              <a:gd name="connsiteX8" fmla="*/ 2774666 w 5699368"/>
              <a:gd name="connsiteY8" fmla="*/ 2104168 h 3728078"/>
              <a:gd name="connsiteX9" fmla="*/ 2793716 w 5699368"/>
              <a:gd name="connsiteY9" fmla="*/ 2618518 h 3728078"/>
              <a:gd name="connsiteX10" fmla="*/ 2641316 w 5699368"/>
              <a:gd name="connsiteY10" fmla="*/ 2704243 h 3728078"/>
              <a:gd name="connsiteX11" fmla="*/ 2422241 w 5699368"/>
              <a:gd name="connsiteY11" fmla="*/ 2570893 h 3728078"/>
              <a:gd name="connsiteX12" fmla="*/ 2469866 w 5699368"/>
              <a:gd name="connsiteY12" fmla="*/ 2694718 h 3728078"/>
              <a:gd name="connsiteX13" fmla="*/ 2631791 w 5699368"/>
              <a:gd name="connsiteY13" fmla="*/ 2875693 h 3728078"/>
              <a:gd name="connsiteX14" fmla="*/ 2631791 w 5699368"/>
              <a:gd name="connsiteY14" fmla="*/ 2980468 h 3728078"/>
              <a:gd name="connsiteX15" fmla="*/ 2669891 w 5699368"/>
              <a:gd name="connsiteY15" fmla="*/ 3094768 h 3728078"/>
              <a:gd name="connsiteX16" fmla="*/ 2669891 w 5699368"/>
              <a:gd name="connsiteY16" fmla="*/ 3161443 h 3728078"/>
              <a:gd name="connsiteX17" fmla="*/ 2603216 w 5699368"/>
              <a:gd name="connsiteY17" fmla="*/ 3294793 h 3728078"/>
              <a:gd name="connsiteX18" fmla="*/ 2669891 w 5699368"/>
              <a:gd name="connsiteY18" fmla="*/ 3380518 h 3728078"/>
              <a:gd name="connsiteX19" fmla="*/ 2612741 w 5699368"/>
              <a:gd name="connsiteY19" fmla="*/ 3456718 h 3728078"/>
              <a:gd name="connsiteX20" fmla="*/ 2641316 w 5699368"/>
              <a:gd name="connsiteY20" fmla="*/ 3628168 h 3728078"/>
              <a:gd name="connsiteX21" fmla="*/ 2650841 w 5699368"/>
              <a:gd name="connsiteY21" fmla="*/ 3713893 h 3728078"/>
              <a:gd name="connsiteX22" fmla="*/ 3088991 w 5699368"/>
              <a:gd name="connsiteY22" fmla="*/ 3723418 h 3728078"/>
              <a:gd name="connsiteX23" fmla="*/ 3136616 w 5699368"/>
              <a:gd name="connsiteY23" fmla="*/ 3666268 h 3728078"/>
              <a:gd name="connsiteX24" fmla="*/ 3060416 w 5699368"/>
              <a:gd name="connsiteY24" fmla="*/ 3542443 h 3728078"/>
              <a:gd name="connsiteX25" fmla="*/ 3146141 w 5699368"/>
              <a:gd name="connsiteY25" fmla="*/ 3437668 h 3728078"/>
              <a:gd name="connsiteX26" fmla="*/ 3060416 w 5699368"/>
              <a:gd name="connsiteY26" fmla="*/ 3390043 h 3728078"/>
              <a:gd name="connsiteX27" fmla="*/ 3136616 w 5699368"/>
              <a:gd name="connsiteY27" fmla="*/ 3266218 h 3728078"/>
              <a:gd name="connsiteX28" fmla="*/ 3031841 w 5699368"/>
              <a:gd name="connsiteY28" fmla="*/ 3123343 h 3728078"/>
              <a:gd name="connsiteX29" fmla="*/ 3088991 w 5699368"/>
              <a:gd name="connsiteY29" fmla="*/ 3047143 h 3728078"/>
              <a:gd name="connsiteX30" fmla="*/ 3117566 w 5699368"/>
              <a:gd name="connsiteY30" fmla="*/ 2942368 h 3728078"/>
              <a:gd name="connsiteX31" fmla="*/ 3117566 w 5699368"/>
              <a:gd name="connsiteY31" fmla="*/ 2856643 h 3728078"/>
              <a:gd name="connsiteX32" fmla="*/ 3241391 w 5699368"/>
              <a:gd name="connsiteY32" fmla="*/ 2780443 h 3728078"/>
              <a:gd name="connsiteX33" fmla="*/ 3260441 w 5699368"/>
              <a:gd name="connsiteY33" fmla="*/ 2666143 h 3728078"/>
              <a:gd name="connsiteX34" fmla="*/ 3184241 w 5699368"/>
              <a:gd name="connsiteY34" fmla="*/ 2589943 h 3728078"/>
              <a:gd name="connsiteX35" fmla="*/ 3117566 w 5699368"/>
              <a:gd name="connsiteY35" fmla="*/ 2685193 h 3728078"/>
              <a:gd name="connsiteX36" fmla="*/ 3050891 w 5699368"/>
              <a:gd name="connsiteY36" fmla="*/ 2732818 h 3728078"/>
              <a:gd name="connsiteX37" fmla="*/ 2936591 w 5699368"/>
              <a:gd name="connsiteY37" fmla="*/ 2694718 h 3728078"/>
              <a:gd name="connsiteX38" fmla="*/ 2946116 w 5699368"/>
              <a:gd name="connsiteY38" fmla="*/ 2361343 h 3728078"/>
              <a:gd name="connsiteX39" fmla="*/ 2974691 w 5699368"/>
              <a:gd name="connsiteY39" fmla="*/ 2018443 h 3728078"/>
              <a:gd name="connsiteX40" fmla="*/ 3031841 w 5699368"/>
              <a:gd name="connsiteY40" fmla="*/ 1637443 h 3728078"/>
              <a:gd name="connsiteX41" fmla="*/ 3298541 w 5699368"/>
              <a:gd name="connsiteY41" fmla="*/ 1246918 h 3728078"/>
              <a:gd name="connsiteX42" fmla="*/ 3443321 w 5699368"/>
              <a:gd name="connsiteY42" fmla="*/ 683038 h 3728078"/>
              <a:gd name="connsiteX43" fmla="*/ 3498566 w 5699368"/>
              <a:gd name="connsiteY43" fmla="*/ 322993 h 3728078"/>
              <a:gd name="connsiteX44" fmla="*/ 3898616 w 5699368"/>
              <a:gd name="connsiteY44" fmla="*/ 227743 h 3728078"/>
              <a:gd name="connsiteX45" fmla="*/ 4451066 w 5699368"/>
              <a:gd name="connsiteY45" fmla="*/ 180118 h 3728078"/>
              <a:gd name="connsiteX46" fmla="*/ 5119721 w 5699368"/>
              <a:gd name="connsiteY46" fmla="*/ 277273 h 3728078"/>
              <a:gd name="connsiteX47" fmla="*/ 5460716 w 5699368"/>
              <a:gd name="connsiteY47" fmla="*/ 484918 h 3728078"/>
              <a:gd name="connsiteX48" fmla="*/ 5573111 w 5699368"/>
              <a:gd name="connsiteY48" fmla="*/ 892588 h 3728078"/>
              <a:gd name="connsiteX49" fmla="*/ 5289266 w 5699368"/>
              <a:gd name="connsiteY49" fmla="*/ 1151668 h 3728078"/>
              <a:gd name="connsiteX50" fmla="*/ 5155916 w 5699368"/>
              <a:gd name="connsiteY50" fmla="*/ 1246918 h 3728078"/>
              <a:gd name="connsiteX51" fmla="*/ 5155916 w 5699368"/>
              <a:gd name="connsiteY51" fmla="*/ 1313593 h 3728078"/>
              <a:gd name="connsiteX52" fmla="*/ 5355941 w 5699368"/>
              <a:gd name="connsiteY52" fmla="*/ 1542193 h 3728078"/>
              <a:gd name="connsiteX53" fmla="*/ 5622641 w 5699368"/>
              <a:gd name="connsiteY53" fmla="*/ 1132618 h 3728078"/>
              <a:gd name="connsiteX54" fmla="*/ 5698841 w 5699368"/>
              <a:gd name="connsiteY54" fmla="*/ 751618 h 3728078"/>
              <a:gd name="connsiteX55" fmla="*/ 5595971 w 5699368"/>
              <a:gd name="connsiteY55" fmla="*/ 446818 h 3728078"/>
              <a:gd name="connsiteX56" fmla="*/ 5327366 w 5699368"/>
              <a:gd name="connsiteY56" fmla="*/ 208693 h 3728078"/>
              <a:gd name="connsiteX57" fmla="*/ 4841591 w 5699368"/>
              <a:gd name="connsiteY57" fmla="*/ 37243 h 3728078"/>
              <a:gd name="connsiteX58" fmla="*/ 4287236 w 5699368"/>
              <a:gd name="connsiteY58" fmla="*/ 1048 h 3728078"/>
              <a:gd name="connsiteX59" fmla="*/ 3698591 w 5699368"/>
              <a:gd name="connsiteY59" fmla="*/ 60103 h 3728078"/>
              <a:gd name="connsiteX60" fmla="*/ 3231866 w 5699368"/>
              <a:gd name="connsiteY60" fmla="*/ 227743 h 3728078"/>
              <a:gd name="connsiteX61" fmla="*/ 2755616 w 5699368"/>
              <a:gd name="connsiteY61" fmla="*/ 284893 h 3728078"/>
              <a:gd name="connsiteX62" fmla="*/ 2136491 w 5699368"/>
              <a:gd name="connsiteY62" fmla="*/ 161068 h 3728078"/>
              <a:gd name="connsiteX63" fmla="*/ 1612616 w 5699368"/>
              <a:gd name="connsiteY63" fmla="*/ 46768 h 3728078"/>
              <a:gd name="connsiteX64" fmla="*/ 1174466 w 5699368"/>
              <a:gd name="connsiteY64" fmla="*/ 8668 h 3728078"/>
              <a:gd name="connsiteX65" fmla="*/ 235301 w 5699368"/>
              <a:gd name="connsiteY65" fmla="*/ 322993 h 3728078"/>
              <a:gd name="connsiteX66" fmla="*/ 2891 w 5699368"/>
              <a:gd name="connsiteY66" fmla="*/ 1029748 h 3728078"/>
              <a:gd name="connsiteX67" fmla="*/ 336266 w 5699368"/>
              <a:gd name="connsiteY67" fmla="*/ 1494568 h 3728078"/>
              <a:gd name="connsiteX68" fmla="*/ 383891 w 5699368"/>
              <a:gd name="connsiteY68" fmla="*/ 1704118 h 3728078"/>
              <a:gd name="connsiteX69" fmla="*/ 519146 w 5699368"/>
              <a:gd name="connsiteY69" fmla="*/ 1431703 h 3728078"/>
              <a:gd name="connsiteX70" fmla="*/ 679166 w 5699368"/>
              <a:gd name="connsiteY70" fmla="*/ 1265968 h 3728078"/>
              <a:gd name="connsiteX71" fmla="*/ 479141 w 5699368"/>
              <a:gd name="connsiteY71" fmla="*/ 1161193 h 3728078"/>
              <a:gd name="connsiteX0" fmla="*/ 479141 w 5699368"/>
              <a:gd name="connsiteY0" fmla="*/ 1161193 h 3728078"/>
              <a:gd name="connsiteX1" fmla="*/ 202916 w 5699368"/>
              <a:gd name="connsiteY1" fmla="*/ 995458 h 3728078"/>
              <a:gd name="connsiteX2" fmla="*/ 292451 w 5699368"/>
              <a:gd name="connsiteY2" fmla="*/ 477298 h 3728078"/>
              <a:gd name="connsiteX3" fmla="*/ 822041 w 5699368"/>
              <a:gd name="connsiteY3" fmla="*/ 220123 h 3728078"/>
              <a:gd name="connsiteX4" fmla="*/ 1574516 w 5699368"/>
              <a:gd name="connsiteY4" fmla="*/ 244888 h 3728078"/>
              <a:gd name="connsiteX5" fmla="*/ 2184116 w 5699368"/>
              <a:gd name="connsiteY5" fmla="*/ 543973 h 3728078"/>
              <a:gd name="connsiteX6" fmla="*/ 2298416 w 5699368"/>
              <a:gd name="connsiteY6" fmla="*/ 1037368 h 3728078"/>
              <a:gd name="connsiteX7" fmla="*/ 2583646 w 5699368"/>
              <a:gd name="connsiteY7" fmla="*/ 1542799 h 3728078"/>
              <a:gd name="connsiteX8" fmla="*/ 2774666 w 5699368"/>
              <a:gd name="connsiteY8" fmla="*/ 2104168 h 3728078"/>
              <a:gd name="connsiteX9" fmla="*/ 2793716 w 5699368"/>
              <a:gd name="connsiteY9" fmla="*/ 2618518 h 3728078"/>
              <a:gd name="connsiteX10" fmla="*/ 2641316 w 5699368"/>
              <a:gd name="connsiteY10" fmla="*/ 2704243 h 3728078"/>
              <a:gd name="connsiteX11" fmla="*/ 2422241 w 5699368"/>
              <a:gd name="connsiteY11" fmla="*/ 2570893 h 3728078"/>
              <a:gd name="connsiteX12" fmla="*/ 2469866 w 5699368"/>
              <a:gd name="connsiteY12" fmla="*/ 2694718 h 3728078"/>
              <a:gd name="connsiteX13" fmla="*/ 2631791 w 5699368"/>
              <a:gd name="connsiteY13" fmla="*/ 2875693 h 3728078"/>
              <a:gd name="connsiteX14" fmla="*/ 2631791 w 5699368"/>
              <a:gd name="connsiteY14" fmla="*/ 2980468 h 3728078"/>
              <a:gd name="connsiteX15" fmla="*/ 2669891 w 5699368"/>
              <a:gd name="connsiteY15" fmla="*/ 3094768 h 3728078"/>
              <a:gd name="connsiteX16" fmla="*/ 2669891 w 5699368"/>
              <a:gd name="connsiteY16" fmla="*/ 3161443 h 3728078"/>
              <a:gd name="connsiteX17" fmla="*/ 2603216 w 5699368"/>
              <a:gd name="connsiteY17" fmla="*/ 3294793 h 3728078"/>
              <a:gd name="connsiteX18" fmla="*/ 2669891 w 5699368"/>
              <a:gd name="connsiteY18" fmla="*/ 3380518 h 3728078"/>
              <a:gd name="connsiteX19" fmla="*/ 2612741 w 5699368"/>
              <a:gd name="connsiteY19" fmla="*/ 3456718 h 3728078"/>
              <a:gd name="connsiteX20" fmla="*/ 2641316 w 5699368"/>
              <a:gd name="connsiteY20" fmla="*/ 3628168 h 3728078"/>
              <a:gd name="connsiteX21" fmla="*/ 2650841 w 5699368"/>
              <a:gd name="connsiteY21" fmla="*/ 3713893 h 3728078"/>
              <a:gd name="connsiteX22" fmla="*/ 3088991 w 5699368"/>
              <a:gd name="connsiteY22" fmla="*/ 3723418 h 3728078"/>
              <a:gd name="connsiteX23" fmla="*/ 3136616 w 5699368"/>
              <a:gd name="connsiteY23" fmla="*/ 3666268 h 3728078"/>
              <a:gd name="connsiteX24" fmla="*/ 3060416 w 5699368"/>
              <a:gd name="connsiteY24" fmla="*/ 3542443 h 3728078"/>
              <a:gd name="connsiteX25" fmla="*/ 3146141 w 5699368"/>
              <a:gd name="connsiteY25" fmla="*/ 3437668 h 3728078"/>
              <a:gd name="connsiteX26" fmla="*/ 3060416 w 5699368"/>
              <a:gd name="connsiteY26" fmla="*/ 3390043 h 3728078"/>
              <a:gd name="connsiteX27" fmla="*/ 3136616 w 5699368"/>
              <a:gd name="connsiteY27" fmla="*/ 3266218 h 3728078"/>
              <a:gd name="connsiteX28" fmla="*/ 3031841 w 5699368"/>
              <a:gd name="connsiteY28" fmla="*/ 3123343 h 3728078"/>
              <a:gd name="connsiteX29" fmla="*/ 3088991 w 5699368"/>
              <a:gd name="connsiteY29" fmla="*/ 3047143 h 3728078"/>
              <a:gd name="connsiteX30" fmla="*/ 3117566 w 5699368"/>
              <a:gd name="connsiteY30" fmla="*/ 2942368 h 3728078"/>
              <a:gd name="connsiteX31" fmla="*/ 3117566 w 5699368"/>
              <a:gd name="connsiteY31" fmla="*/ 2856643 h 3728078"/>
              <a:gd name="connsiteX32" fmla="*/ 3241391 w 5699368"/>
              <a:gd name="connsiteY32" fmla="*/ 2780443 h 3728078"/>
              <a:gd name="connsiteX33" fmla="*/ 3260441 w 5699368"/>
              <a:gd name="connsiteY33" fmla="*/ 2666143 h 3728078"/>
              <a:gd name="connsiteX34" fmla="*/ 3184241 w 5699368"/>
              <a:gd name="connsiteY34" fmla="*/ 2589943 h 3728078"/>
              <a:gd name="connsiteX35" fmla="*/ 3117566 w 5699368"/>
              <a:gd name="connsiteY35" fmla="*/ 2685193 h 3728078"/>
              <a:gd name="connsiteX36" fmla="*/ 3050891 w 5699368"/>
              <a:gd name="connsiteY36" fmla="*/ 2732818 h 3728078"/>
              <a:gd name="connsiteX37" fmla="*/ 2936591 w 5699368"/>
              <a:gd name="connsiteY37" fmla="*/ 2694718 h 3728078"/>
              <a:gd name="connsiteX38" fmla="*/ 2946116 w 5699368"/>
              <a:gd name="connsiteY38" fmla="*/ 2361343 h 3728078"/>
              <a:gd name="connsiteX39" fmla="*/ 2974691 w 5699368"/>
              <a:gd name="connsiteY39" fmla="*/ 2018443 h 3728078"/>
              <a:gd name="connsiteX40" fmla="*/ 3031841 w 5699368"/>
              <a:gd name="connsiteY40" fmla="*/ 1637443 h 3728078"/>
              <a:gd name="connsiteX41" fmla="*/ 3298541 w 5699368"/>
              <a:gd name="connsiteY41" fmla="*/ 1246918 h 3728078"/>
              <a:gd name="connsiteX42" fmla="*/ 3443321 w 5699368"/>
              <a:gd name="connsiteY42" fmla="*/ 683038 h 3728078"/>
              <a:gd name="connsiteX43" fmla="*/ 3498566 w 5699368"/>
              <a:gd name="connsiteY43" fmla="*/ 322993 h 3728078"/>
              <a:gd name="connsiteX44" fmla="*/ 3898616 w 5699368"/>
              <a:gd name="connsiteY44" fmla="*/ 227743 h 3728078"/>
              <a:gd name="connsiteX45" fmla="*/ 4451066 w 5699368"/>
              <a:gd name="connsiteY45" fmla="*/ 180118 h 3728078"/>
              <a:gd name="connsiteX46" fmla="*/ 5119721 w 5699368"/>
              <a:gd name="connsiteY46" fmla="*/ 277273 h 3728078"/>
              <a:gd name="connsiteX47" fmla="*/ 5460716 w 5699368"/>
              <a:gd name="connsiteY47" fmla="*/ 484918 h 3728078"/>
              <a:gd name="connsiteX48" fmla="*/ 5573111 w 5699368"/>
              <a:gd name="connsiteY48" fmla="*/ 892588 h 3728078"/>
              <a:gd name="connsiteX49" fmla="*/ 5289266 w 5699368"/>
              <a:gd name="connsiteY49" fmla="*/ 1151668 h 3728078"/>
              <a:gd name="connsiteX50" fmla="*/ 5155916 w 5699368"/>
              <a:gd name="connsiteY50" fmla="*/ 1246918 h 3728078"/>
              <a:gd name="connsiteX51" fmla="*/ 5155916 w 5699368"/>
              <a:gd name="connsiteY51" fmla="*/ 1313593 h 3728078"/>
              <a:gd name="connsiteX52" fmla="*/ 5355941 w 5699368"/>
              <a:gd name="connsiteY52" fmla="*/ 1542193 h 3728078"/>
              <a:gd name="connsiteX53" fmla="*/ 5622641 w 5699368"/>
              <a:gd name="connsiteY53" fmla="*/ 1132618 h 3728078"/>
              <a:gd name="connsiteX54" fmla="*/ 5698841 w 5699368"/>
              <a:gd name="connsiteY54" fmla="*/ 751618 h 3728078"/>
              <a:gd name="connsiteX55" fmla="*/ 5595971 w 5699368"/>
              <a:gd name="connsiteY55" fmla="*/ 446818 h 3728078"/>
              <a:gd name="connsiteX56" fmla="*/ 5327366 w 5699368"/>
              <a:gd name="connsiteY56" fmla="*/ 208693 h 3728078"/>
              <a:gd name="connsiteX57" fmla="*/ 4841591 w 5699368"/>
              <a:gd name="connsiteY57" fmla="*/ 37243 h 3728078"/>
              <a:gd name="connsiteX58" fmla="*/ 4287236 w 5699368"/>
              <a:gd name="connsiteY58" fmla="*/ 1048 h 3728078"/>
              <a:gd name="connsiteX59" fmla="*/ 3698591 w 5699368"/>
              <a:gd name="connsiteY59" fmla="*/ 60103 h 3728078"/>
              <a:gd name="connsiteX60" fmla="*/ 3231866 w 5699368"/>
              <a:gd name="connsiteY60" fmla="*/ 227743 h 3728078"/>
              <a:gd name="connsiteX61" fmla="*/ 2755616 w 5699368"/>
              <a:gd name="connsiteY61" fmla="*/ 284893 h 3728078"/>
              <a:gd name="connsiteX62" fmla="*/ 2136491 w 5699368"/>
              <a:gd name="connsiteY62" fmla="*/ 161068 h 3728078"/>
              <a:gd name="connsiteX63" fmla="*/ 1612616 w 5699368"/>
              <a:gd name="connsiteY63" fmla="*/ 46768 h 3728078"/>
              <a:gd name="connsiteX64" fmla="*/ 1174466 w 5699368"/>
              <a:gd name="connsiteY64" fmla="*/ 8668 h 3728078"/>
              <a:gd name="connsiteX65" fmla="*/ 235301 w 5699368"/>
              <a:gd name="connsiteY65" fmla="*/ 322993 h 3728078"/>
              <a:gd name="connsiteX66" fmla="*/ 2891 w 5699368"/>
              <a:gd name="connsiteY66" fmla="*/ 1029748 h 3728078"/>
              <a:gd name="connsiteX67" fmla="*/ 336266 w 5699368"/>
              <a:gd name="connsiteY67" fmla="*/ 1494568 h 3728078"/>
              <a:gd name="connsiteX68" fmla="*/ 383891 w 5699368"/>
              <a:gd name="connsiteY68" fmla="*/ 1704118 h 3728078"/>
              <a:gd name="connsiteX69" fmla="*/ 519146 w 5699368"/>
              <a:gd name="connsiteY69" fmla="*/ 1431703 h 3728078"/>
              <a:gd name="connsiteX70" fmla="*/ 679166 w 5699368"/>
              <a:gd name="connsiteY70" fmla="*/ 1265968 h 3728078"/>
              <a:gd name="connsiteX71" fmla="*/ 479141 w 5699368"/>
              <a:gd name="connsiteY71" fmla="*/ 1161193 h 3728078"/>
              <a:gd name="connsiteX0" fmla="*/ 479141 w 5699368"/>
              <a:gd name="connsiteY0" fmla="*/ 1161193 h 3728078"/>
              <a:gd name="connsiteX1" fmla="*/ 202916 w 5699368"/>
              <a:gd name="connsiteY1" fmla="*/ 995458 h 3728078"/>
              <a:gd name="connsiteX2" fmla="*/ 292451 w 5699368"/>
              <a:gd name="connsiteY2" fmla="*/ 477298 h 3728078"/>
              <a:gd name="connsiteX3" fmla="*/ 822041 w 5699368"/>
              <a:gd name="connsiteY3" fmla="*/ 220123 h 3728078"/>
              <a:gd name="connsiteX4" fmla="*/ 1574516 w 5699368"/>
              <a:gd name="connsiteY4" fmla="*/ 244888 h 3728078"/>
              <a:gd name="connsiteX5" fmla="*/ 2184116 w 5699368"/>
              <a:gd name="connsiteY5" fmla="*/ 543973 h 3728078"/>
              <a:gd name="connsiteX6" fmla="*/ 2298416 w 5699368"/>
              <a:gd name="connsiteY6" fmla="*/ 1037368 h 3728078"/>
              <a:gd name="connsiteX7" fmla="*/ 2583646 w 5699368"/>
              <a:gd name="connsiteY7" fmla="*/ 1542799 h 3728078"/>
              <a:gd name="connsiteX8" fmla="*/ 2736220 w 5699368"/>
              <a:gd name="connsiteY8" fmla="*/ 2133003 h 3728078"/>
              <a:gd name="connsiteX9" fmla="*/ 2793716 w 5699368"/>
              <a:gd name="connsiteY9" fmla="*/ 2618518 h 3728078"/>
              <a:gd name="connsiteX10" fmla="*/ 2641316 w 5699368"/>
              <a:gd name="connsiteY10" fmla="*/ 2704243 h 3728078"/>
              <a:gd name="connsiteX11" fmla="*/ 2422241 w 5699368"/>
              <a:gd name="connsiteY11" fmla="*/ 2570893 h 3728078"/>
              <a:gd name="connsiteX12" fmla="*/ 2469866 w 5699368"/>
              <a:gd name="connsiteY12" fmla="*/ 2694718 h 3728078"/>
              <a:gd name="connsiteX13" fmla="*/ 2631791 w 5699368"/>
              <a:gd name="connsiteY13" fmla="*/ 2875693 h 3728078"/>
              <a:gd name="connsiteX14" fmla="*/ 2631791 w 5699368"/>
              <a:gd name="connsiteY14" fmla="*/ 2980468 h 3728078"/>
              <a:gd name="connsiteX15" fmla="*/ 2669891 w 5699368"/>
              <a:gd name="connsiteY15" fmla="*/ 3094768 h 3728078"/>
              <a:gd name="connsiteX16" fmla="*/ 2669891 w 5699368"/>
              <a:gd name="connsiteY16" fmla="*/ 3161443 h 3728078"/>
              <a:gd name="connsiteX17" fmla="*/ 2603216 w 5699368"/>
              <a:gd name="connsiteY17" fmla="*/ 3294793 h 3728078"/>
              <a:gd name="connsiteX18" fmla="*/ 2669891 w 5699368"/>
              <a:gd name="connsiteY18" fmla="*/ 3380518 h 3728078"/>
              <a:gd name="connsiteX19" fmla="*/ 2612741 w 5699368"/>
              <a:gd name="connsiteY19" fmla="*/ 3456718 h 3728078"/>
              <a:gd name="connsiteX20" fmla="*/ 2641316 w 5699368"/>
              <a:gd name="connsiteY20" fmla="*/ 3628168 h 3728078"/>
              <a:gd name="connsiteX21" fmla="*/ 2650841 w 5699368"/>
              <a:gd name="connsiteY21" fmla="*/ 3713893 h 3728078"/>
              <a:gd name="connsiteX22" fmla="*/ 3088991 w 5699368"/>
              <a:gd name="connsiteY22" fmla="*/ 3723418 h 3728078"/>
              <a:gd name="connsiteX23" fmla="*/ 3136616 w 5699368"/>
              <a:gd name="connsiteY23" fmla="*/ 3666268 h 3728078"/>
              <a:gd name="connsiteX24" fmla="*/ 3060416 w 5699368"/>
              <a:gd name="connsiteY24" fmla="*/ 3542443 h 3728078"/>
              <a:gd name="connsiteX25" fmla="*/ 3146141 w 5699368"/>
              <a:gd name="connsiteY25" fmla="*/ 3437668 h 3728078"/>
              <a:gd name="connsiteX26" fmla="*/ 3060416 w 5699368"/>
              <a:gd name="connsiteY26" fmla="*/ 3390043 h 3728078"/>
              <a:gd name="connsiteX27" fmla="*/ 3136616 w 5699368"/>
              <a:gd name="connsiteY27" fmla="*/ 3266218 h 3728078"/>
              <a:gd name="connsiteX28" fmla="*/ 3031841 w 5699368"/>
              <a:gd name="connsiteY28" fmla="*/ 3123343 h 3728078"/>
              <a:gd name="connsiteX29" fmla="*/ 3088991 w 5699368"/>
              <a:gd name="connsiteY29" fmla="*/ 3047143 h 3728078"/>
              <a:gd name="connsiteX30" fmla="*/ 3117566 w 5699368"/>
              <a:gd name="connsiteY30" fmla="*/ 2942368 h 3728078"/>
              <a:gd name="connsiteX31" fmla="*/ 3117566 w 5699368"/>
              <a:gd name="connsiteY31" fmla="*/ 2856643 h 3728078"/>
              <a:gd name="connsiteX32" fmla="*/ 3241391 w 5699368"/>
              <a:gd name="connsiteY32" fmla="*/ 2780443 h 3728078"/>
              <a:gd name="connsiteX33" fmla="*/ 3260441 w 5699368"/>
              <a:gd name="connsiteY33" fmla="*/ 2666143 h 3728078"/>
              <a:gd name="connsiteX34" fmla="*/ 3184241 w 5699368"/>
              <a:gd name="connsiteY34" fmla="*/ 2589943 h 3728078"/>
              <a:gd name="connsiteX35" fmla="*/ 3117566 w 5699368"/>
              <a:gd name="connsiteY35" fmla="*/ 2685193 h 3728078"/>
              <a:gd name="connsiteX36" fmla="*/ 3050891 w 5699368"/>
              <a:gd name="connsiteY36" fmla="*/ 2732818 h 3728078"/>
              <a:gd name="connsiteX37" fmla="*/ 2936591 w 5699368"/>
              <a:gd name="connsiteY37" fmla="*/ 2694718 h 3728078"/>
              <a:gd name="connsiteX38" fmla="*/ 2946116 w 5699368"/>
              <a:gd name="connsiteY38" fmla="*/ 2361343 h 3728078"/>
              <a:gd name="connsiteX39" fmla="*/ 2974691 w 5699368"/>
              <a:gd name="connsiteY39" fmla="*/ 2018443 h 3728078"/>
              <a:gd name="connsiteX40" fmla="*/ 3031841 w 5699368"/>
              <a:gd name="connsiteY40" fmla="*/ 1637443 h 3728078"/>
              <a:gd name="connsiteX41" fmla="*/ 3298541 w 5699368"/>
              <a:gd name="connsiteY41" fmla="*/ 1246918 h 3728078"/>
              <a:gd name="connsiteX42" fmla="*/ 3443321 w 5699368"/>
              <a:gd name="connsiteY42" fmla="*/ 683038 h 3728078"/>
              <a:gd name="connsiteX43" fmla="*/ 3498566 w 5699368"/>
              <a:gd name="connsiteY43" fmla="*/ 322993 h 3728078"/>
              <a:gd name="connsiteX44" fmla="*/ 3898616 w 5699368"/>
              <a:gd name="connsiteY44" fmla="*/ 227743 h 3728078"/>
              <a:gd name="connsiteX45" fmla="*/ 4451066 w 5699368"/>
              <a:gd name="connsiteY45" fmla="*/ 180118 h 3728078"/>
              <a:gd name="connsiteX46" fmla="*/ 5119721 w 5699368"/>
              <a:gd name="connsiteY46" fmla="*/ 277273 h 3728078"/>
              <a:gd name="connsiteX47" fmla="*/ 5460716 w 5699368"/>
              <a:gd name="connsiteY47" fmla="*/ 484918 h 3728078"/>
              <a:gd name="connsiteX48" fmla="*/ 5573111 w 5699368"/>
              <a:gd name="connsiteY48" fmla="*/ 892588 h 3728078"/>
              <a:gd name="connsiteX49" fmla="*/ 5289266 w 5699368"/>
              <a:gd name="connsiteY49" fmla="*/ 1151668 h 3728078"/>
              <a:gd name="connsiteX50" fmla="*/ 5155916 w 5699368"/>
              <a:gd name="connsiteY50" fmla="*/ 1246918 h 3728078"/>
              <a:gd name="connsiteX51" fmla="*/ 5155916 w 5699368"/>
              <a:gd name="connsiteY51" fmla="*/ 1313593 h 3728078"/>
              <a:gd name="connsiteX52" fmla="*/ 5355941 w 5699368"/>
              <a:gd name="connsiteY52" fmla="*/ 1542193 h 3728078"/>
              <a:gd name="connsiteX53" fmla="*/ 5622641 w 5699368"/>
              <a:gd name="connsiteY53" fmla="*/ 1132618 h 3728078"/>
              <a:gd name="connsiteX54" fmla="*/ 5698841 w 5699368"/>
              <a:gd name="connsiteY54" fmla="*/ 751618 h 3728078"/>
              <a:gd name="connsiteX55" fmla="*/ 5595971 w 5699368"/>
              <a:gd name="connsiteY55" fmla="*/ 446818 h 3728078"/>
              <a:gd name="connsiteX56" fmla="*/ 5327366 w 5699368"/>
              <a:gd name="connsiteY56" fmla="*/ 208693 h 3728078"/>
              <a:gd name="connsiteX57" fmla="*/ 4841591 w 5699368"/>
              <a:gd name="connsiteY57" fmla="*/ 37243 h 3728078"/>
              <a:gd name="connsiteX58" fmla="*/ 4287236 w 5699368"/>
              <a:gd name="connsiteY58" fmla="*/ 1048 h 3728078"/>
              <a:gd name="connsiteX59" fmla="*/ 3698591 w 5699368"/>
              <a:gd name="connsiteY59" fmla="*/ 60103 h 3728078"/>
              <a:gd name="connsiteX60" fmla="*/ 3231866 w 5699368"/>
              <a:gd name="connsiteY60" fmla="*/ 227743 h 3728078"/>
              <a:gd name="connsiteX61" fmla="*/ 2755616 w 5699368"/>
              <a:gd name="connsiteY61" fmla="*/ 284893 h 3728078"/>
              <a:gd name="connsiteX62" fmla="*/ 2136491 w 5699368"/>
              <a:gd name="connsiteY62" fmla="*/ 161068 h 3728078"/>
              <a:gd name="connsiteX63" fmla="*/ 1612616 w 5699368"/>
              <a:gd name="connsiteY63" fmla="*/ 46768 h 3728078"/>
              <a:gd name="connsiteX64" fmla="*/ 1174466 w 5699368"/>
              <a:gd name="connsiteY64" fmla="*/ 8668 h 3728078"/>
              <a:gd name="connsiteX65" fmla="*/ 235301 w 5699368"/>
              <a:gd name="connsiteY65" fmla="*/ 322993 h 3728078"/>
              <a:gd name="connsiteX66" fmla="*/ 2891 w 5699368"/>
              <a:gd name="connsiteY66" fmla="*/ 1029748 h 3728078"/>
              <a:gd name="connsiteX67" fmla="*/ 336266 w 5699368"/>
              <a:gd name="connsiteY67" fmla="*/ 1494568 h 3728078"/>
              <a:gd name="connsiteX68" fmla="*/ 383891 w 5699368"/>
              <a:gd name="connsiteY68" fmla="*/ 1704118 h 3728078"/>
              <a:gd name="connsiteX69" fmla="*/ 519146 w 5699368"/>
              <a:gd name="connsiteY69" fmla="*/ 1431703 h 3728078"/>
              <a:gd name="connsiteX70" fmla="*/ 679166 w 5699368"/>
              <a:gd name="connsiteY70" fmla="*/ 1265968 h 3728078"/>
              <a:gd name="connsiteX71" fmla="*/ 479141 w 5699368"/>
              <a:gd name="connsiteY71" fmla="*/ 1161193 h 37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699368" h="3728078">
                <a:moveTo>
                  <a:pt x="479141" y="1161193"/>
                </a:moveTo>
                <a:cubicBezTo>
                  <a:pt x="399766" y="1116108"/>
                  <a:pt x="234031" y="1109440"/>
                  <a:pt x="202916" y="995458"/>
                </a:cubicBezTo>
                <a:cubicBezTo>
                  <a:pt x="171801" y="881476"/>
                  <a:pt x="189264" y="606520"/>
                  <a:pt x="292451" y="477298"/>
                </a:cubicBezTo>
                <a:cubicBezTo>
                  <a:pt x="395638" y="348076"/>
                  <a:pt x="608364" y="258858"/>
                  <a:pt x="822041" y="220123"/>
                </a:cubicBezTo>
                <a:cubicBezTo>
                  <a:pt x="1035718" y="181388"/>
                  <a:pt x="1347504" y="190913"/>
                  <a:pt x="1574516" y="244888"/>
                </a:cubicBezTo>
                <a:cubicBezTo>
                  <a:pt x="1801528" y="298863"/>
                  <a:pt x="2038066" y="362998"/>
                  <a:pt x="2184116" y="543973"/>
                </a:cubicBezTo>
                <a:cubicBezTo>
                  <a:pt x="2184116" y="680498"/>
                  <a:pt x="2231828" y="870897"/>
                  <a:pt x="2298416" y="1037368"/>
                </a:cubicBezTo>
                <a:cubicBezTo>
                  <a:pt x="2365004" y="1203839"/>
                  <a:pt x="2510679" y="1360193"/>
                  <a:pt x="2583646" y="1542799"/>
                </a:cubicBezTo>
                <a:cubicBezTo>
                  <a:pt x="2656613" y="1725405"/>
                  <a:pt x="2701208" y="1953717"/>
                  <a:pt x="2736220" y="2133003"/>
                </a:cubicBezTo>
                <a:cubicBezTo>
                  <a:pt x="2771232" y="2312290"/>
                  <a:pt x="2809533" y="2523311"/>
                  <a:pt x="2793716" y="2618518"/>
                </a:cubicBezTo>
                <a:cubicBezTo>
                  <a:pt x="2777899" y="2713725"/>
                  <a:pt x="2703228" y="2712180"/>
                  <a:pt x="2641316" y="2704243"/>
                </a:cubicBezTo>
                <a:cubicBezTo>
                  <a:pt x="2579404" y="2696306"/>
                  <a:pt x="2450816" y="2572481"/>
                  <a:pt x="2422241" y="2570893"/>
                </a:cubicBezTo>
                <a:cubicBezTo>
                  <a:pt x="2393666" y="2569306"/>
                  <a:pt x="2434941" y="2643918"/>
                  <a:pt x="2469866" y="2694718"/>
                </a:cubicBezTo>
                <a:cubicBezTo>
                  <a:pt x="2504791" y="2745518"/>
                  <a:pt x="2604804" y="2828068"/>
                  <a:pt x="2631791" y="2875693"/>
                </a:cubicBezTo>
                <a:cubicBezTo>
                  <a:pt x="2658778" y="2923318"/>
                  <a:pt x="2625441" y="2943956"/>
                  <a:pt x="2631791" y="2980468"/>
                </a:cubicBezTo>
                <a:cubicBezTo>
                  <a:pt x="2638141" y="3016980"/>
                  <a:pt x="2663541" y="3064606"/>
                  <a:pt x="2669891" y="3094768"/>
                </a:cubicBezTo>
                <a:cubicBezTo>
                  <a:pt x="2676241" y="3124930"/>
                  <a:pt x="2681003" y="3128106"/>
                  <a:pt x="2669891" y="3161443"/>
                </a:cubicBezTo>
                <a:cubicBezTo>
                  <a:pt x="2658779" y="3194780"/>
                  <a:pt x="2603216" y="3258281"/>
                  <a:pt x="2603216" y="3294793"/>
                </a:cubicBezTo>
                <a:cubicBezTo>
                  <a:pt x="2603216" y="3331305"/>
                  <a:pt x="2668304" y="3353531"/>
                  <a:pt x="2669891" y="3380518"/>
                </a:cubicBezTo>
                <a:cubicBezTo>
                  <a:pt x="2671478" y="3407505"/>
                  <a:pt x="2617503" y="3415443"/>
                  <a:pt x="2612741" y="3456718"/>
                </a:cubicBezTo>
                <a:cubicBezTo>
                  <a:pt x="2607979" y="3497993"/>
                  <a:pt x="2634966" y="3585306"/>
                  <a:pt x="2641316" y="3628168"/>
                </a:cubicBezTo>
                <a:cubicBezTo>
                  <a:pt x="2647666" y="3671030"/>
                  <a:pt x="2576229" y="3698018"/>
                  <a:pt x="2650841" y="3713893"/>
                </a:cubicBezTo>
                <a:cubicBezTo>
                  <a:pt x="2725453" y="3729768"/>
                  <a:pt x="3008029" y="3731355"/>
                  <a:pt x="3088991" y="3723418"/>
                </a:cubicBezTo>
                <a:cubicBezTo>
                  <a:pt x="3169953" y="3715481"/>
                  <a:pt x="3141379" y="3696431"/>
                  <a:pt x="3136616" y="3666268"/>
                </a:cubicBezTo>
                <a:cubicBezTo>
                  <a:pt x="3131854" y="3636106"/>
                  <a:pt x="3058828" y="3580543"/>
                  <a:pt x="3060416" y="3542443"/>
                </a:cubicBezTo>
                <a:cubicBezTo>
                  <a:pt x="3062004" y="3504343"/>
                  <a:pt x="3146141" y="3463068"/>
                  <a:pt x="3146141" y="3437668"/>
                </a:cubicBezTo>
                <a:cubicBezTo>
                  <a:pt x="3146141" y="3412268"/>
                  <a:pt x="3062004" y="3418618"/>
                  <a:pt x="3060416" y="3390043"/>
                </a:cubicBezTo>
                <a:cubicBezTo>
                  <a:pt x="3058829" y="3361468"/>
                  <a:pt x="3141379" y="3310668"/>
                  <a:pt x="3136616" y="3266218"/>
                </a:cubicBezTo>
                <a:cubicBezTo>
                  <a:pt x="3131854" y="3221768"/>
                  <a:pt x="3039778" y="3159855"/>
                  <a:pt x="3031841" y="3123343"/>
                </a:cubicBezTo>
                <a:cubicBezTo>
                  <a:pt x="3023904" y="3086831"/>
                  <a:pt x="3074704" y="3077305"/>
                  <a:pt x="3088991" y="3047143"/>
                </a:cubicBezTo>
                <a:cubicBezTo>
                  <a:pt x="3103278" y="3016981"/>
                  <a:pt x="3112804" y="2974118"/>
                  <a:pt x="3117566" y="2942368"/>
                </a:cubicBezTo>
                <a:cubicBezTo>
                  <a:pt x="3122328" y="2910618"/>
                  <a:pt x="3096928" y="2883631"/>
                  <a:pt x="3117566" y="2856643"/>
                </a:cubicBezTo>
                <a:cubicBezTo>
                  <a:pt x="3138204" y="2829655"/>
                  <a:pt x="3217579" y="2812193"/>
                  <a:pt x="3241391" y="2780443"/>
                </a:cubicBezTo>
                <a:cubicBezTo>
                  <a:pt x="3265203" y="2748693"/>
                  <a:pt x="3269966" y="2697893"/>
                  <a:pt x="3260441" y="2666143"/>
                </a:cubicBezTo>
                <a:cubicBezTo>
                  <a:pt x="3250916" y="2634393"/>
                  <a:pt x="3208054" y="2586768"/>
                  <a:pt x="3184241" y="2589943"/>
                </a:cubicBezTo>
                <a:cubicBezTo>
                  <a:pt x="3160429" y="2593118"/>
                  <a:pt x="3139791" y="2661381"/>
                  <a:pt x="3117566" y="2685193"/>
                </a:cubicBezTo>
                <a:cubicBezTo>
                  <a:pt x="3095341" y="2709005"/>
                  <a:pt x="3081053" y="2731231"/>
                  <a:pt x="3050891" y="2732818"/>
                </a:cubicBezTo>
                <a:cubicBezTo>
                  <a:pt x="3020729" y="2734405"/>
                  <a:pt x="2954053" y="2756630"/>
                  <a:pt x="2936591" y="2694718"/>
                </a:cubicBezTo>
                <a:cubicBezTo>
                  <a:pt x="2919129" y="2632806"/>
                  <a:pt x="2939766" y="2474055"/>
                  <a:pt x="2946116" y="2361343"/>
                </a:cubicBezTo>
                <a:cubicBezTo>
                  <a:pt x="2952466" y="2248631"/>
                  <a:pt x="2960404" y="2139093"/>
                  <a:pt x="2974691" y="2018443"/>
                </a:cubicBezTo>
                <a:cubicBezTo>
                  <a:pt x="2988978" y="1897793"/>
                  <a:pt x="2977866" y="1766030"/>
                  <a:pt x="3031841" y="1637443"/>
                </a:cubicBezTo>
                <a:cubicBezTo>
                  <a:pt x="3085816" y="1508856"/>
                  <a:pt x="3229961" y="1405985"/>
                  <a:pt x="3298541" y="1246918"/>
                </a:cubicBezTo>
                <a:cubicBezTo>
                  <a:pt x="3367121" y="1087851"/>
                  <a:pt x="3409984" y="837025"/>
                  <a:pt x="3443321" y="683038"/>
                </a:cubicBezTo>
                <a:cubicBezTo>
                  <a:pt x="3476658" y="529051"/>
                  <a:pt x="3422684" y="398875"/>
                  <a:pt x="3498566" y="322993"/>
                </a:cubicBezTo>
                <a:cubicBezTo>
                  <a:pt x="3574448" y="247111"/>
                  <a:pt x="3739866" y="251555"/>
                  <a:pt x="3898616" y="227743"/>
                </a:cubicBezTo>
                <a:cubicBezTo>
                  <a:pt x="4057366" y="203931"/>
                  <a:pt x="4247549" y="171863"/>
                  <a:pt x="4451066" y="180118"/>
                </a:cubicBezTo>
                <a:cubicBezTo>
                  <a:pt x="4654583" y="188373"/>
                  <a:pt x="4951446" y="226473"/>
                  <a:pt x="5119721" y="277273"/>
                </a:cubicBezTo>
                <a:cubicBezTo>
                  <a:pt x="5287996" y="328073"/>
                  <a:pt x="5385151" y="382366"/>
                  <a:pt x="5460716" y="484918"/>
                </a:cubicBezTo>
                <a:cubicBezTo>
                  <a:pt x="5536281" y="587470"/>
                  <a:pt x="5601686" y="781463"/>
                  <a:pt x="5573111" y="892588"/>
                </a:cubicBezTo>
                <a:cubicBezTo>
                  <a:pt x="5544536" y="1003713"/>
                  <a:pt x="5358798" y="1092613"/>
                  <a:pt x="5289266" y="1151668"/>
                </a:cubicBezTo>
                <a:cubicBezTo>
                  <a:pt x="5219734" y="1210723"/>
                  <a:pt x="5178141" y="1219931"/>
                  <a:pt x="5155916" y="1246918"/>
                </a:cubicBezTo>
                <a:cubicBezTo>
                  <a:pt x="5133691" y="1273905"/>
                  <a:pt x="5122578" y="1264380"/>
                  <a:pt x="5155916" y="1313593"/>
                </a:cubicBezTo>
                <a:cubicBezTo>
                  <a:pt x="5189254" y="1362806"/>
                  <a:pt x="5278154" y="1572356"/>
                  <a:pt x="5355941" y="1542193"/>
                </a:cubicBezTo>
                <a:cubicBezTo>
                  <a:pt x="5433729" y="1512031"/>
                  <a:pt x="5565491" y="1264380"/>
                  <a:pt x="5622641" y="1132618"/>
                </a:cubicBezTo>
                <a:cubicBezTo>
                  <a:pt x="5679791" y="1000856"/>
                  <a:pt x="5703286" y="865918"/>
                  <a:pt x="5698841" y="751618"/>
                </a:cubicBezTo>
                <a:cubicBezTo>
                  <a:pt x="5694396" y="637318"/>
                  <a:pt x="5657883" y="537305"/>
                  <a:pt x="5595971" y="446818"/>
                </a:cubicBezTo>
                <a:cubicBezTo>
                  <a:pt x="5534059" y="356331"/>
                  <a:pt x="5453096" y="276955"/>
                  <a:pt x="5327366" y="208693"/>
                </a:cubicBezTo>
                <a:cubicBezTo>
                  <a:pt x="5201636" y="140431"/>
                  <a:pt x="5014946" y="71850"/>
                  <a:pt x="4841591" y="37243"/>
                </a:cubicBezTo>
                <a:cubicBezTo>
                  <a:pt x="4668236" y="2636"/>
                  <a:pt x="4477736" y="-2762"/>
                  <a:pt x="4287236" y="1048"/>
                </a:cubicBezTo>
                <a:cubicBezTo>
                  <a:pt x="4096736" y="4858"/>
                  <a:pt x="3874486" y="22321"/>
                  <a:pt x="3698591" y="60103"/>
                </a:cubicBezTo>
                <a:cubicBezTo>
                  <a:pt x="3522696" y="97885"/>
                  <a:pt x="3389028" y="190278"/>
                  <a:pt x="3231866" y="227743"/>
                </a:cubicBezTo>
                <a:cubicBezTo>
                  <a:pt x="3074704" y="265208"/>
                  <a:pt x="2938178" y="296005"/>
                  <a:pt x="2755616" y="284893"/>
                </a:cubicBezTo>
                <a:cubicBezTo>
                  <a:pt x="2573054" y="273781"/>
                  <a:pt x="2136491" y="161068"/>
                  <a:pt x="2136491" y="161068"/>
                </a:cubicBezTo>
                <a:cubicBezTo>
                  <a:pt x="1945991" y="121380"/>
                  <a:pt x="1772953" y="72168"/>
                  <a:pt x="1612616" y="46768"/>
                </a:cubicBezTo>
                <a:cubicBezTo>
                  <a:pt x="1452279" y="21368"/>
                  <a:pt x="1480218" y="731"/>
                  <a:pt x="1174466" y="8668"/>
                </a:cubicBezTo>
                <a:cubicBezTo>
                  <a:pt x="868714" y="16605"/>
                  <a:pt x="430564" y="152813"/>
                  <a:pt x="235301" y="322993"/>
                </a:cubicBezTo>
                <a:cubicBezTo>
                  <a:pt x="40038" y="493173"/>
                  <a:pt x="-13937" y="834486"/>
                  <a:pt x="2891" y="1029748"/>
                </a:cubicBezTo>
                <a:cubicBezTo>
                  <a:pt x="19719" y="1225011"/>
                  <a:pt x="272766" y="1382173"/>
                  <a:pt x="336266" y="1494568"/>
                </a:cubicBezTo>
                <a:cubicBezTo>
                  <a:pt x="399766" y="1606963"/>
                  <a:pt x="353411" y="1714595"/>
                  <a:pt x="383891" y="1704118"/>
                </a:cubicBezTo>
                <a:cubicBezTo>
                  <a:pt x="414371" y="1693641"/>
                  <a:pt x="469934" y="1504728"/>
                  <a:pt x="519146" y="1431703"/>
                </a:cubicBezTo>
                <a:cubicBezTo>
                  <a:pt x="568358" y="1358678"/>
                  <a:pt x="685834" y="1311053"/>
                  <a:pt x="679166" y="1265968"/>
                </a:cubicBezTo>
                <a:cubicBezTo>
                  <a:pt x="672499" y="1220883"/>
                  <a:pt x="558516" y="1206278"/>
                  <a:pt x="479141" y="1161193"/>
                </a:cubicBezTo>
                <a:close/>
              </a:path>
            </a:pathLst>
          </a:custGeom>
          <a:gradFill>
            <a:gsLst>
              <a:gs pos="0">
                <a:srgbClr val="F593A8"/>
              </a:gs>
              <a:gs pos="39000">
                <a:srgbClr val="C00000"/>
              </a:gs>
              <a:gs pos="100000">
                <a:srgbClr val="FF0000"/>
              </a:gs>
              <a:gs pos="17000">
                <a:srgbClr val="F593A8"/>
              </a:gs>
              <a:gs pos="71000">
                <a:srgbClr val="E795BA"/>
              </a:gs>
            </a:gsLst>
            <a:path path="circle">
              <a:fillToRect l="50000" t="50000" r="50000" b="5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2" name="Oval 171"/>
          <p:cNvSpPr/>
          <p:nvPr/>
        </p:nvSpPr>
        <p:spPr>
          <a:xfrm rot="2229750">
            <a:off x="878670" y="2977477"/>
            <a:ext cx="273752" cy="273752"/>
          </a:xfrm>
          <a:prstGeom prst="ellipse">
            <a:avLst/>
          </a:prstGeom>
          <a:gradFill flip="none" rotWithShape="1">
            <a:gsLst>
              <a:gs pos="0">
                <a:srgbClr val="F593A8"/>
              </a:gs>
              <a:gs pos="100000">
                <a:srgbClr val="E27788"/>
              </a:gs>
              <a:gs pos="61000">
                <a:srgbClr val="DE6060"/>
              </a:gs>
              <a:gs pos="42000">
                <a:schemeClr val="accent2">
                  <a:lumMod val="20000"/>
                  <a:lumOff val="80000"/>
                </a:schemeClr>
              </a:gs>
              <a:gs pos="28000">
                <a:srgbClr val="F593A8"/>
              </a:gs>
              <a:gs pos="71000">
                <a:srgbClr val="E795B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rgbClr val="FFFF00">
                <a:alpha val="5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C -0.00747 -0.00834 -0.03438 -0.02747 -0.04288 -0.04445 C -0.05139 -0.06142 -0.05156 -0.08272 -0.05087 -0.10155 C -0.05017 -0.12037 -0.04149 -0.14661 -0.03906 -0.15834 " pathEditMode="relative" rAng="0" ptsTypes="faaf">
                                      <p:cBhvr>
                                        <p:cTn id="1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-7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473075" y="244475"/>
            <a:ext cx="6337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What happens when the Egg is not Fertilized?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516382" y="706219"/>
            <a:ext cx="8094218" cy="646331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This would be required for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nourishing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the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embryo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if </a:t>
            </a:r>
            <a:r>
              <a:rPr lang="en-US" altLang="en-US" b="1" i="1" dirty="0" err="1">
                <a:solidFill>
                  <a:srgbClr val="CC00FF"/>
                </a:solidFill>
                <a:latin typeface="Bookman Old Style" pitchFamily="18" charset="0"/>
              </a:rPr>
              <a:t>fertilisation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 had taken place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. </a:t>
            </a:r>
          </a:p>
        </p:txBody>
      </p:sp>
      <p:grpSp>
        <p:nvGrpSpPr>
          <p:cNvPr id="133126" name="Group 3"/>
          <p:cNvGrpSpPr>
            <a:grpSpLocks/>
          </p:cNvGrpSpPr>
          <p:nvPr/>
        </p:nvGrpSpPr>
        <p:grpSpPr bwMode="auto">
          <a:xfrm>
            <a:off x="433388" y="1670050"/>
            <a:ext cx="4595812" cy="3263900"/>
            <a:chOff x="433254" y="1669787"/>
            <a:chExt cx="4595946" cy="3264163"/>
          </a:xfrm>
        </p:grpSpPr>
        <p:grpSp>
          <p:nvGrpSpPr>
            <p:cNvPr id="133128" name="Group 161"/>
            <p:cNvGrpSpPr>
              <a:grpSpLocks/>
            </p:cNvGrpSpPr>
            <p:nvPr/>
          </p:nvGrpSpPr>
          <p:grpSpPr bwMode="auto">
            <a:xfrm>
              <a:off x="433254" y="1669787"/>
              <a:ext cx="4595946" cy="3264163"/>
              <a:chOff x="247650" y="1526912"/>
              <a:chExt cx="4595946" cy="3264163"/>
            </a:xfrm>
          </p:grpSpPr>
          <p:sp>
            <p:nvSpPr>
              <p:cNvPr id="163" name="Freeform 162"/>
              <p:cNvSpPr/>
              <p:nvPr/>
            </p:nvSpPr>
            <p:spPr>
              <a:xfrm>
                <a:off x="247650" y="1526912"/>
                <a:ext cx="4595946" cy="3264163"/>
              </a:xfrm>
              <a:custGeom>
                <a:avLst/>
                <a:gdLst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100865 w 5799230"/>
                  <a:gd name="connsiteY7" fmla="*/ 1676400 h 4099667"/>
                  <a:gd name="connsiteX8" fmla="*/ 1994185 w 5799230"/>
                  <a:gd name="connsiteY8" fmla="*/ 1143000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264445 w 5799230"/>
                  <a:gd name="connsiteY39" fmla="*/ 215646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1994185 w 5799230"/>
                  <a:gd name="connsiteY8" fmla="*/ 1143000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264445 w 5799230"/>
                  <a:gd name="connsiteY39" fmla="*/ 215646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264445 w 5799230"/>
                  <a:gd name="connsiteY39" fmla="*/ 215646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321595 w 5799230"/>
                  <a:gd name="connsiteY39" fmla="*/ 201041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74045 w 5799230"/>
                  <a:gd name="connsiteY15" fmla="*/ 23317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34465 w 5799230"/>
                  <a:gd name="connsiteY78" fmla="*/ 1943100 h 4099667"/>
                  <a:gd name="connsiteX79" fmla="*/ 4280185 w 5799230"/>
                  <a:gd name="connsiteY79" fmla="*/ 1775460 h 4099667"/>
                  <a:gd name="connsiteX80" fmla="*/ 4226845 w 5799230"/>
                  <a:gd name="connsiteY80" fmla="*/ 1417320 h 4099667"/>
                  <a:gd name="connsiteX81" fmla="*/ 4112545 w 5799230"/>
                  <a:gd name="connsiteY81" fmla="*/ 1188720 h 4099667"/>
                  <a:gd name="connsiteX82" fmla="*/ 3922045 w 5799230"/>
                  <a:gd name="connsiteY82" fmla="*/ 982980 h 4099667"/>
                  <a:gd name="connsiteX83" fmla="*/ 3762025 w 5799230"/>
                  <a:gd name="connsiteY83" fmla="*/ 1638300 h 4099667"/>
                  <a:gd name="connsiteX84" fmla="*/ 3571525 w 5799230"/>
                  <a:gd name="connsiteY84" fmla="*/ 2049780 h 4099667"/>
                  <a:gd name="connsiteX85" fmla="*/ 3563905 w 5799230"/>
                  <a:gd name="connsiteY85" fmla="*/ 2735580 h 4099667"/>
                  <a:gd name="connsiteX86" fmla="*/ 3403885 w 5799230"/>
                  <a:gd name="connsiteY86" fmla="*/ 3147060 h 4099667"/>
                  <a:gd name="connsiteX87" fmla="*/ 3335305 w 5799230"/>
                  <a:gd name="connsiteY87" fmla="*/ 3657600 h 4099667"/>
                  <a:gd name="connsiteX88" fmla="*/ 3480085 w 5799230"/>
                  <a:gd name="connsiteY88" fmla="*/ 4000500 h 4099667"/>
                  <a:gd name="connsiteX89" fmla="*/ 3441985 w 5799230"/>
                  <a:gd name="connsiteY89" fmla="*/ 4023360 h 4099667"/>
                  <a:gd name="connsiteX90" fmla="*/ 3205765 w 5799230"/>
                  <a:gd name="connsiteY90" fmla="*/ 4046220 h 4099667"/>
                  <a:gd name="connsiteX91" fmla="*/ 2923825 w 5799230"/>
                  <a:gd name="connsiteY91" fmla="*/ 4099560 h 4099667"/>
                  <a:gd name="connsiteX92" fmla="*/ 2679985 w 5799230"/>
                  <a:gd name="connsiteY92" fmla="*/ 4030980 h 4099667"/>
                  <a:gd name="connsiteX93" fmla="*/ 2466625 w 5799230"/>
                  <a:gd name="connsiteY93" fmla="*/ 4061460 h 4099667"/>
                  <a:gd name="connsiteX94" fmla="*/ 2367565 w 5799230"/>
                  <a:gd name="connsiteY94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34465 w 5799230"/>
                  <a:gd name="connsiteY78" fmla="*/ 1943100 h 4099667"/>
                  <a:gd name="connsiteX79" fmla="*/ 4280185 w 5799230"/>
                  <a:gd name="connsiteY79" fmla="*/ 1775460 h 4099667"/>
                  <a:gd name="connsiteX80" fmla="*/ 4226845 w 5799230"/>
                  <a:gd name="connsiteY80" fmla="*/ 1417320 h 4099667"/>
                  <a:gd name="connsiteX81" fmla="*/ 4112545 w 5799230"/>
                  <a:gd name="connsiteY81" fmla="*/ 1188720 h 4099667"/>
                  <a:gd name="connsiteX82" fmla="*/ 3922045 w 5799230"/>
                  <a:gd name="connsiteY82" fmla="*/ 982980 h 4099667"/>
                  <a:gd name="connsiteX83" fmla="*/ 3762025 w 5799230"/>
                  <a:gd name="connsiteY83" fmla="*/ 1638300 h 4099667"/>
                  <a:gd name="connsiteX84" fmla="*/ 3571525 w 5799230"/>
                  <a:gd name="connsiteY84" fmla="*/ 2049780 h 4099667"/>
                  <a:gd name="connsiteX85" fmla="*/ 3563905 w 5799230"/>
                  <a:gd name="connsiteY85" fmla="*/ 2735580 h 4099667"/>
                  <a:gd name="connsiteX86" fmla="*/ 3403885 w 5799230"/>
                  <a:gd name="connsiteY86" fmla="*/ 3147060 h 4099667"/>
                  <a:gd name="connsiteX87" fmla="*/ 3335305 w 5799230"/>
                  <a:gd name="connsiteY87" fmla="*/ 3657600 h 4099667"/>
                  <a:gd name="connsiteX88" fmla="*/ 3480085 w 5799230"/>
                  <a:gd name="connsiteY88" fmla="*/ 4000500 h 4099667"/>
                  <a:gd name="connsiteX89" fmla="*/ 3441985 w 5799230"/>
                  <a:gd name="connsiteY89" fmla="*/ 4023360 h 4099667"/>
                  <a:gd name="connsiteX90" fmla="*/ 3205765 w 5799230"/>
                  <a:gd name="connsiteY90" fmla="*/ 4046220 h 4099667"/>
                  <a:gd name="connsiteX91" fmla="*/ 2923825 w 5799230"/>
                  <a:gd name="connsiteY91" fmla="*/ 4099560 h 4099667"/>
                  <a:gd name="connsiteX92" fmla="*/ 2679985 w 5799230"/>
                  <a:gd name="connsiteY92" fmla="*/ 4030980 h 4099667"/>
                  <a:gd name="connsiteX93" fmla="*/ 2466625 w 5799230"/>
                  <a:gd name="connsiteY93" fmla="*/ 4061460 h 4099667"/>
                  <a:gd name="connsiteX94" fmla="*/ 2367565 w 5799230"/>
                  <a:gd name="connsiteY94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34465 w 5799230"/>
                  <a:gd name="connsiteY78" fmla="*/ 19431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66215 w 5799230"/>
                  <a:gd name="connsiteY78" fmla="*/ 19050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53235 w 5799230"/>
                  <a:gd name="connsiteY77" fmla="*/ 2278380 h 4099667"/>
                  <a:gd name="connsiteX78" fmla="*/ 4266215 w 5799230"/>
                  <a:gd name="connsiteY78" fmla="*/ 19050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91665 w 5799230"/>
                  <a:gd name="connsiteY72" fmla="*/ 14325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53235 w 5799230"/>
                  <a:gd name="connsiteY77" fmla="*/ 2278380 h 4099667"/>
                  <a:gd name="connsiteX78" fmla="*/ 4266215 w 5799230"/>
                  <a:gd name="connsiteY78" fmla="*/ 19050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80322 w 5799230"/>
                  <a:gd name="connsiteY57" fmla="*/ 2169795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80322 w 5799230"/>
                  <a:gd name="connsiteY57" fmla="*/ 2169795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80322 w 5799230"/>
                  <a:gd name="connsiteY57" fmla="*/ 2169795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86"/>
                  <a:gd name="connsiteY0" fmla="*/ 4015740 h 4099667"/>
                  <a:gd name="connsiteX1" fmla="*/ 2474245 w 5799286"/>
                  <a:gd name="connsiteY1" fmla="*/ 3726180 h 4099667"/>
                  <a:gd name="connsiteX2" fmla="*/ 2481865 w 5799286"/>
                  <a:gd name="connsiteY2" fmla="*/ 3314700 h 4099667"/>
                  <a:gd name="connsiteX3" fmla="*/ 2375185 w 5799286"/>
                  <a:gd name="connsiteY3" fmla="*/ 3055620 h 4099667"/>
                  <a:gd name="connsiteX4" fmla="*/ 2230405 w 5799286"/>
                  <a:gd name="connsiteY4" fmla="*/ 2651760 h 4099667"/>
                  <a:gd name="connsiteX5" fmla="*/ 2253265 w 5799286"/>
                  <a:gd name="connsiteY5" fmla="*/ 2171700 h 4099667"/>
                  <a:gd name="connsiteX6" fmla="*/ 2177065 w 5799286"/>
                  <a:gd name="connsiteY6" fmla="*/ 1836420 h 4099667"/>
                  <a:gd name="connsiteX7" fmla="*/ 2077052 w 5799286"/>
                  <a:gd name="connsiteY7" fmla="*/ 1676400 h 4099667"/>
                  <a:gd name="connsiteX8" fmla="*/ 2003710 w 5799286"/>
                  <a:gd name="connsiteY8" fmla="*/ 1338262 h 4099667"/>
                  <a:gd name="connsiteX9" fmla="*/ 1948465 w 5799286"/>
                  <a:gd name="connsiteY9" fmla="*/ 975360 h 4099667"/>
                  <a:gd name="connsiteX10" fmla="*/ 1750345 w 5799286"/>
                  <a:gd name="connsiteY10" fmla="*/ 1066800 h 4099667"/>
                  <a:gd name="connsiteX11" fmla="*/ 1620805 w 5799286"/>
                  <a:gd name="connsiteY11" fmla="*/ 1341120 h 4099667"/>
                  <a:gd name="connsiteX12" fmla="*/ 1605565 w 5799286"/>
                  <a:gd name="connsiteY12" fmla="*/ 1767840 h 4099667"/>
                  <a:gd name="connsiteX13" fmla="*/ 1491265 w 5799286"/>
                  <a:gd name="connsiteY13" fmla="*/ 2110740 h 4099667"/>
                  <a:gd name="connsiteX14" fmla="*/ 1171225 w 5799286"/>
                  <a:gd name="connsiteY14" fmla="*/ 2316480 h 4099667"/>
                  <a:gd name="connsiteX15" fmla="*/ 867695 w 5799286"/>
                  <a:gd name="connsiteY15" fmla="*/ 2369820 h 4099667"/>
                  <a:gd name="connsiteX16" fmla="*/ 538765 w 5799286"/>
                  <a:gd name="connsiteY16" fmla="*/ 2202180 h 4099667"/>
                  <a:gd name="connsiteX17" fmla="*/ 538765 w 5799286"/>
                  <a:gd name="connsiteY17" fmla="*/ 1790700 h 4099667"/>
                  <a:gd name="connsiteX18" fmla="*/ 904525 w 5799286"/>
                  <a:gd name="connsiteY18" fmla="*/ 1501140 h 4099667"/>
                  <a:gd name="connsiteX19" fmla="*/ 1201705 w 5799286"/>
                  <a:gd name="connsiteY19" fmla="*/ 1432560 h 4099667"/>
                  <a:gd name="connsiteX20" fmla="*/ 1460785 w 5799286"/>
                  <a:gd name="connsiteY20" fmla="*/ 1295400 h 4099667"/>
                  <a:gd name="connsiteX21" fmla="*/ 1719865 w 5799286"/>
                  <a:gd name="connsiteY21" fmla="*/ 922020 h 4099667"/>
                  <a:gd name="connsiteX22" fmla="*/ 1796065 w 5799286"/>
                  <a:gd name="connsiteY22" fmla="*/ 807720 h 4099667"/>
                  <a:gd name="connsiteX23" fmla="*/ 1498885 w 5799286"/>
                  <a:gd name="connsiteY23" fmla="*/ 655320 h 4099667"/>
                  <a:gd name="connsiteX24" fmla="*/ 1018825 w 5799286"/>
                  <a:gd name="connsiteY24" fmla="*/ 579120 h 4099667"/>
                  <a:gd name="connsiteX25" fmla="*/ 424465 w 5799286"/>
                  <a:gd name="connsiteY25" fmla="*/ 800100 h 4099667"/>
                  <a:gd name="connsiteX26" fmla="*/ 310165 w 5799286"/>
                  <a:gd name="connsiteY26" fmla="*/ 1272540 h 4099667"/>
                  <a:gd name="connsiteX27" fmla="*/ 462565 w 5799286"/>
                  <a:gd name="connsiteY27" fmla="*/ 1440180 h 4099667"/>
                  <a:gd name="connsiteX28" fmla="*/ 729265 w 5799286"/>
                  <a:gd name="connsiteY28" fmla="*/ 1348740 h 4099667"/>
                  <a:gd name="connsiteX29" fmla="*/ 630205 w 5799286"/>
                  <a:gd name="connsiteY29" fmla="*/ 1493520 h 4099667"/>
                  <a:gd name="connsiteX30" fmla="*/ 835945 w 5799286"/>
                  <a:gd name="connsiteY30" fmla="*/ 1485900 h 4099667"/>
                  <a:gd name="connsiteX31" fmla="*/ 645445 w 5799286"/>
                  <a:gd name="connsiteY31" fmla="*/ 1645920 h 4099667"/>
                  <a:gd name="connsiteX32" fmla="*/ 508285 w 5799286"/>
                  <a:gd name="connsiteY32" fmla="*/ 1874520 h 4099667"/>
                  <a:gd name="connsiteX33" fmla="*/ 538765 w 5799286"/>
                  <a:gd name="connsiteY33" fmla="*/ 2194560 h 4099667"/>
                  <a:gd name="connsiteX34" fmla="*/ 592105 w 5799286"/>
                  <a:gd name="connsiteY34" fmla="*/ 2331720 h 4099667"/>
                  <a:gd name="connsiteX35" fmla="*/ 470185 w 5799286"/>
                  <a:gd name="connsiteY35" fmla="*/ 2270760 h 4099667"/>
                  <a:gd name="connsiteX36" fmla="*/ 401605 w 5799286"/>
                  <a:gd name="connsiteY36" fmla="*/ 2057400 h 4099667"/>
                  <a:gd name="connsiteX37" fmla="*/ 386365 w 5799286"/>
                  <a:gd name="connsiteY37" fmla="*/ 2240280 h 4099667"/>
                  <a:gd name="connsiteX38" fmla="*/ 321595 w 5799286"/>
                  <a:gd name="connsiteY38" fmla="*/ 2010410 h 4099667"/>
                  <a:gd name="connsiteX39" fmla="*/ 218725 w 5799286"/>
                  <a:gd name="connsiteY39" fmla="*/ 1744980 h 4099667"/>
                  <a:gd name="connsiteX40" fmla="*/ 12985 w 5799286"/>
                  <a:gd name="connsiteY40" fmla="*/ 1363980 h 4099667"/>
                  <a:gd name="connsiteX41" fmla="*/ 66325 w 5799286"/>
                  <a:gd name="connsiteY41" fmla="*/ 815340 h 4099667"/>
                  <a:gd name="connsiteX42" fmla="*/ 432085 w 5799286"/>
                  <a:gd name="connsiteY42" fmla="*/ 480060 h 4099667"/>
                  <a:gd name="connsiteX43" fmla="*/ 1056925 w 5799286"/>
                  <a:gd name="connsiteY43" fmla="*/ 243840 h 4099667"/>
                  <a:gd name="connsiteX44" fmla="*/ 1506505 w 5799286"/>
                  <a:gd name="connsiteY44" fmla="*/ 274320 h 4099667"/>
                  <a:gd name="connsiteX45" fmla="*/ 1895125 w 5799286"/>
                  <a:gd name="connsiteY45" fmla="*/ 281940 h 4099667"/>
                  <a:gd name="connsiteX46" fmla="*/ 2558065 w 5799286"/>
                  <a:gd name="connsiteY46" fmla="*/ 22860 h 4099667"/>
                  <a:gd name="connsiteX47" fmla="*/ 3160045 w 5799286"/>
                  <a:gd name="connsiteY47" fmla="*/ 0 h 4099667"/>
                  <a:gd name="connsiteX48" fmla="*/ 3769645 w 5799286"/>
                  <a:gd name="connsiteY48" fmla="*/ 213360 h 4099667"/>
                  <a:gd name="connsiteX49" fmla="*/ 3990625 w 5799286"/>
                  <a:gd name="connsiteY49" fmla="*/ 274320 h 4099667"/>
                  <a:gd name="connsiteX50" fmla="*/ 4310665 w 5799286"/>
                  <a:gd name="connsiteY50" fmla="*/ 251460 h 4099667"/>
                  <a:gd name="connsiteX51" fmla="*/ 4988845 w 5799286"/>
                  <a:gd name="connsiteY51" fmla="*/ 304800 h 4099667"/>
                  <a:gd name="connsiteX52" fmla="*/ 5598445 w 5799286"/>
                  <a:gd name="connsiteY52" fmla="*/ 609600 h 4099667"/>
                  <a:gd name="connsiteX53" fmla="*/ 5796565 w 5799286"/>
                  <a:gd name="connsiteY53" fmla="*/ 1097280 h 4099667"/>
                  <a:gd name="connsiteX54" fmla="*/ 5484145 w 5799286"/>
                  <a:gd name="connsiteY54" fmla="*/ 1950720 h 4099667"/>
                  <a:gd name="connsiteX55" fmla="*/ 5468905 w 5799286"/>
                  <a:gd name="connsiteY55" fmla="*/ 2225040 h 4099667"/>
                  <a:gd name="connsiteX56" fmla="*/ 5380322 w 5799286"/>
                  <a:gd name="connsiteY56" fmla="*/ 2169795 h 4099667"/>
                  <a:gd name="connsiteX57" fmla="*/ 5202205 w 5799286"/>
                  <a:gd name="connsiteY57" fmla="*/ 2270760 h 4099667"/>
                  <a:gd name="connsiteX58" fmla="*/ 5362225 w 5799286"/>
                  <a:gd name="connsiteY58" fmla="*/ 1920240 h 4099667"/>
                  <a:gd name="connsiteX59" fmla="*/ 5141245 w 5799286"/>
                  <a:gd name="connsiteY59" fmla="*/ 1630680 h 4099667"/>
                  <a:gd name="connsiteX60" fmla="*/ 4981225 w 5799286"/>
                  <a:gd name="connsiteY60" fmla="*/ 1493520 h 4099667"/>
                  <a:gd name="connsiteX61" fmla="*/ 5194585 w 5799286"/>
                  <a:gd name="connsiteY61" fmla="*/ 1508760 h 4099667"/>
                  <a:gd name="connsiteX62" fmla="*/ 5118385 w 5799286"/>
                  <a:gd name="connsiteY62" fmla="*/ 1463040 h 4099667"/>
                  <a:gd name="connsiteX63" fmla="*/ 5339365 w 5799286"/>
                  <a:gd name="connsiteY63" fmla="*/ 1424940 h 4099667"/>
                  <a:gd name="connsiteX64" fmla="*/ 5514625 w 5799286"/>
                  <a:gd name="connsiteY64" fmla="*/ 1272540 h 4099667"/>
                  <a:gd name="connsiteX65" fmla="*/ 5423185 w 5799286"/>
                  <a:gd name="connsiteY65" fmla="*/ 838200 h 4099667"/>
                  <a:gd name="connsiteX66" fmla="*/ 4897405 w 5799286"/>
                  <a:gd name="connsiteY66" fmla="*/ 594360 h 4099667"/>
                  <a:gd name="connsiteX67" fmla="*/ 4295425 w 5799286"/>
                  <a:gd name="connsiteY67" fmla="*/ 662940 h 4099667"/>
                  <a:gd name="connsiteX68" fmla="*/ 4066825 w 5799286"/>
                  <a:gd name="connsiteY68" fmla="*/ 830580 h 4099667"/>
                  <a:gd name="connsiteX69" fmla="*/ 4364005 w 5799286"/>
                  <a:gd name="connsiteY69" fmla="*/ 1295400 h 4099667"/>
                  <a:gd name="connsiteX70" fmla="*/ 4691665 w 5799286"/>
                  <a:gd name="connsiteY70" fmla="*/ 1432560 h 4099667"/>
                  <a:gd name="connsiteX71" fmla="*/ 4981225 w 5799286"/>
                  <a:gd name="connsiteY71" fmla="*/ 1516380 h 4099667"/>
                  <a:gd name="connsiteX72" fmla="*/ 5286025 w 5799286"/>
                  <a:gd name="connsiteY72" fmla="*/ 1775460 h 4099667"/>
                  <a:gd name="connsiteX73" fmla="*/ 5316505 w 5799286"/>
                  <a:gd name="connsiteY73" fmla="*/ 2065020 h 4099667"/>
                  <a:gd name="connsiteX74" fmla="*/ 5019325 w 5799286"/>
                  <a:gd name="connsiteY74" fmla="*/ 2316480 h 4099667"/>
                  <a:gd name="connsiteX75" fmla="*/ 4553235 w 5799286"/>
                  <a:gd name="connsiteY75" fmla="*/ 2278380 h 4099667"/>
                  <a:gd name="connsiteX76" fmla="*/ 4266215 w 5799286"/>
                  <a:gd name="connsiteY76" fmla="*/ 1905000 h 4099667"/>
                  <a:gd name="connsiteX77" fmla="*/ 4226845 w 5799286"/>
                  <a:gd name="connsiteY77" fmla="*/ 1417320 h 4099667"/>
                  <a:gd name="connsiteX78" fmla="*/ 4112545 w 5799286"/>
                  <a:gd name="connsiteY78" fmla="*/ 1188720 h 4099667"/>
                  <a:gd name="connsiteX79" fmla="*/ 3922045 w 5799286"/>
                  <a:gd name="connsiteY79" fmla="*/ 982980 h 4099667"/>
                  <a:gd name="connsiteX80" fmla="*/ 3762025 w 5799286"/>
                  <a:gd name="connsiteY80" fmla="*/ 1638300 h 4099667"/>
                  <a:gd name="connsiteX81" fmla="*/ 3571525 w 5799286"/>
                  <a:gd name="connsiteY81" fmla="*/ 2049780 h 4099667"/>
                  <a:gd name="connsiteX82" fmla="*/ 3563905 w 5799286"/>
                  <a:gd name="connsiteY82" fmla="*/ 2735580 h 4099667"/>
                  <a:gd name="connsiteX83" fmla="*/ 3403885 w 5799286"/>
                  <a:gd name="connsiteY83" fmla="*/ 3147060 h 4099667"/>
                  <a:gd name="connsiteX84" fmla="*/ 3335305 w 5799286"/>
                  <a:gd name="connsiteY84" fmla="*/ 3657600 h 4099667"/>
                  <a:gd name="connsiteX85" fmla="*/ 3480085 w 5799286"/>
                  <a:gd name="connsiteY85" fmla="*/ 4000500 h 4099667"/>
                  <a:gd name="connsiteX86" fmla="*/ 3441985 w 5799286"/>
                  <a:gd name="connsiteY86" fmla="*/ 4023360 h 4099667"/>
                  <a:gd name="connsiteX87" fmla="*/ 3205765 w 5799286"/>
                  <a:gd name="connsiteY87" fmla="*/ 4046220 h 4099667"/>
                  <a:gd name="connsiteX88" fmla="*/ 2923825 w 5799286"/>
                  <a:gd name="connsiteY88" fmla="*/ 4099560 h 4099667"/>
                  <a:gd name="connsiteX89" fmla="*/ 2679985 w 5799286"/>
                  <a:gd name="connsiteY89" fmla="*/ 4030980 h 4099667"/>
                  <a:gd name="connsiteX90" fmla="*/ 2466625 w 5799286"/>
                  <a:gd name="connsiteY90" fmla="*/ 4061460 h 4099667"/>
                  <a:gd name="connsiteX91" fmla="*/ 2367565 w 5799286"/>
                  <a:gd name="connsiteY91" fmla="*/ 4015740 h 4099667"/>
                  <a:gd name="connsiteX0" fmla="*/ 2367565 w 5810228"/>
                  <a:gd name="connsiteY0" fmla="*/ 4015740 h 4099667"/>
                  <a:gd name="connsiteX1" fmla="*/ 2474245 w 5810228"/>
                  <a:gd name="connsiteY1" fmla="*/ 3726180 h 4099667"/>
                  <a:gd name="connsiteX2" fmla="*/ 2481865 w 5810228"/>
                  <a:gd name="connsiteY2" fmla="*/ 3314700 h 4099667"/>
                  <a:gd name="connsiteX3" fmla="*/ 2375185 w 5810228"/>
                  <a:gd name="connsiteY3" fmla="*/ 3055620 h 4099667"/>
                  <a:gd name="connsiteX4" fmla="*/ 2230405 w 5810228"/>
                  <a:gd name="connsiteY4" fmla="*/ 2651760 h 4099667"/>
                  <a:gd name="connsiteX5" fmla="*/ 2253265 w 5810228"/>
                  <a:gd name="connsiteY5" fmla="*/ 2171700 h 4099667"/>
                  <a:gd name="connsiteX6" fmla="*/ 2177065 w 5810228"/>
                  <a:gd name="connsiteY6" fmla="*/ 1836420 h 4099667"/>
                  <a:gd name="connsiteX7" fmla="*/ 2077052 w 5810228"/>
                  <a:gd name="connsiteY7" fmla="*/ 1676400 h 4099667"/>
                  <a:gd name="connsiteX8" fmla="*/ 2003710 w 5810228"/>
                  <a:gd name="connsiteY8" fmla="*/ 1338262 h 4099667"/>
                  <a:gd name="connsiteX9" fmla="*/ 1948465 w 5810228"/>
                  <a:gd name="connsiteY9" fmla="*/ 975360 h 4099667"/>
                  <a:gd name="connsiteX10" fmla="*/ 1750345 w 5810228"/>
                  <a:gd name="connsiteY10" fmla="*/ 1066800 h 4099667"/>
                  <a:gd name="connsiteX11" fmla="*/ 1620805 w 5810228"/>
                  <a:gd name="connsiteY11" fmla="*/ 1341120 h 4099667"/>
                  <a:gd name="connsiteX12" fmla="*/ 1605565 w 5810228"/>
                  <a:gd name="connsiteY12" fmla="*/ 1767840 h 4099667"/>
                  <a:gd name="connsiteX13" fmla="*/ 1491265 w 5810228"/>
                  <a:gd name="connsiteY13" fmla="*/ 2110740 h 4099667"/>
                  <a:gd name="connsiteX14" fmla="*/ 1171225 w 5810228"/>
                  <a:gd name="connsiteY14" fmla="*/ 2316480 h 4099667"/>
                  <a:gd name="connsiteX15" fmla="*/ 867695 w 5810228"/>
                  <a:gd name="connsiteY15" fmla="*/ 2369820 h 4099667"/>
                  <a:gd name="connsiteX16" fmla="*/ 538765 w 5810228"/>
                  <a:gd name="connsiteY16" fmla="*/ 2202180 h 4099667"/>
                  <a:gd name="connsiteX17" fmla="*/ 538765 w 5810228"/>
                  <a:gd name="connsiteY17" fmla="*/ 1790700 h 4099667"/>
                  <a:gd name="connsiteX18" fmla="*/ 904525 w 5810228"/>
                  <a:gd name="connsiteY18" fmla="*/ 1501140 h 4099667"/>
                  <a:gd name="connsiteX19" fmla="*/ 1201705 w 5810228"/>
                  <a:gd name="connsiteY19" fmla="*/ 1432560 h 4099667"/>
                  <a:gd name="connsiteX20" fmla="*/ 1460785 w 5810228"/>
                  <a:gd name="connsiteY20" fmla="*/ 1295400 h 4099667"/>
                  <a:gd name="connsiteX21" fmla="*/ 1719865 w 5810228"/>
                  <a:gd name="connsiteY21" fmla="*/ 922020 h 4099667"/>
                  <a:gd name="connsiteX22" fmla="*/ 1796065 w 5810228"/>
                  <a:gd name="connsiteY22" fmla="*/ 807720 h 4099667"/>
                  <a:gd name="connsiteX23" fmla="*/ 1498885 w 5810228"/>
                  <a:gd name="connsiteY23" fmla="*/ 655320 h 4099667"/>
                  <a:gd name="connsiteX24" fmla="*/ 1018825 w 5810228"/>
                  <a:gd name="connsiteY24" fmla="*/ 579120 h 4099667"/>
                  <a:gd name="connsiteX25" fmla="*/ 424465 w 5810228"/>
                  <a:gd name="connsiteY25" fmla="*/ 800100 h 4099667"/>
                  <a:gd name="connsiteX26" fmla="*/ 310165 w 5810228"/>
                  <a:gd name="connsiteY26" fmla="*/ 1272540 h 4099667"/>
                  <a:gd name="connsiteX27" fmla="*/ 462565 w 5810228"/>
                  <a:gd name="connsiteY27" fmla="*/ 1440180 h 4099667"/>
                  <a:gd name="connsiteX28" fmla="*/ 729265 w 5810228"/>
                  <a:gd name="connsiteY28" fmla="*/ 1348740 h 4099667"/>
                  <a:gd name="connsiteX29" fmla="*/ 630205 w 5810228"/>
                  <a:gd name="connsiteY29" fmla="*/ 1493520 h 4099667"/>
                  <a:gd name="connsiteX30" fmla="*/ 835945 w 5810228"/>
                  <a:gd name="connsiteY30" fmla="*/ 1485900 h 4099667"/>
                  <a:gd name="connsiteX31" fmla="*/ 645445 w 5810228"/>
                  <a:gd name="connsiteY31" fmla="*/ 1645920 h 4099667"/>
                  <a:gd name="connsiteX32" fmla="*/ 508285 w 5810228"/>
                  <a:gd name="connsiteY32" fmla="*/ 1874520 h 4099667"/>
                  <a:gd name="connsiteX33" fmla="*/ 538765 w 5810228"/>
                  <a:gd name="connsiteY33" fmla="*/ 2194560 h 4099667"/>
                  <a:gd name="connsiteX34" fmla="*/ 592105 w 5810228"/>
                  <a:gd name="connsiteY34" fmla="*/ 2331720 h 4099667"/>
                  <a:gd name="connsiteX35" fmla="*/ 470185 w 5810228"/>
                  <a:gd name="connsiteY35" fmla="*/ 2270760 h 4099667"/>
                  <a:gd name="connsiteX36" fmla="*/ 401605 w 5810228"/>
                  <a:gd name="connsiteY36" fmla="*/ 2057400 h 4099667"/>
                  <a:gd name="connsiteX37" fmla="*/ 386365 w 5810228"/>
                  <a:gd name="connsiteY37" fmla="*/ 2240280 h 4099667"/>
                  <a:gd name="connsiteX38" fmla="*/ 321595 w 5810228"/>
                  <a:gd name="connsiteY38" fmla="*/ 2010410 h 4099667"/>
                  <a:gd name="connsiteX39" fmla="*/ 218725 w 5810228"/>
                  <a:gd name="connsiteY39" fmla="*/ 1744980 h 4099667"/>
                  <a:gd name="connsiteX40" fmla="*/ 12985 w 5810228"/>
                  <a:gd name="connsiteY40" fmla="*/ 1363980 h 4099667"/>
                  <a:gd name="connsiteX41" fmla="*/ 66325 w 5810228"/>
                  <a:gd name="connsiteY41" fmla="*/ 815340 h 4099667"/>
                  <a:gd name="connsiteX42" fmla="*/ 432085 w 5810228"/>
                  <a:gd name="connsiteY42" fmla="*/ 480060 h 4099667"/>
                  <a:gd name="connsiteX43" fmla="*/ 1056925 w 5810228"/>
                  <a:gd name="connsiteY43" fmla="*/ 243840 h 4099667"/>
                  <a:gd name="connsiteX44" fmla="*/ 1506505 w 5810228"/>
                  <a:gd name="connsiteY44" fmla="*/ 274320 h 4099667"/>
                  <a:gd name="connsiteX45" fmla="*/ 1895125 w 5810228"/>
                  <a:gd name="connsiteY45" fmla="*/ 281940 h 4099667"/>
                  <a:gd name="connsiteX46" fmla="*/ 2558065 w 5810228"/>
                  <a:gd name="connsiteY46" fmla="*/ 22860 h 4099667"/>
                  <a:gd name="connsiteX47" fmla="*/ 3160045 w 5810228"/>
                  <a:gd name="connsiteY47" fmla="*/ 0 h 4099667"/>
                  <a:gd name="connsiteX48" fmla="*/ 3769645 w 5810228"/>
                  <a:gd name="connsiteY48" fmla="*/ 213360 h 4099667"/>
                  <a:gd name="connsiteX49" fmla="*/ 3990625 w 5810228"/>
                  <a:gd name="connsiteY49" fmla="*/ 274320 h 4099667"/>
                  <a:gd name="connsiteX50" fmla="*/ 4310665 w 5810228"/>
                  <a:gd name="connsiteY50" fmla="*/ 251460 h 4099667"/>
                  <a:gd name="connsiteX51" fmla="*/ 4988845 w 5810228"/>
                  <a:gd name="connsiteY51" fmla="*/ 304800 h 4099667"/>
                  <a:gd name="connsiteX52" fmla="*/ 5598445 w 5810228"/>
                  <a:gd name="connsiteY52" fmla="*/ 609600 h 4099667"/>
                  <a:gd name="connsiteX53" fmla="*/ 5796565 w 5810228"/>
                  <a:gd name="connsiteY53" fmla="*/ 1097280 h 4099667"/>
                  <a:gd name="connsiteX54" fmla="*/ 5484145 w 5810228"/>
                  <a:gd name="connsiteY54" fmla="*/ 1950720 h 4099667"/>
                  <a:gd name="connsiteX55" fmla="*/ 5468905 w 5810228"/>
                  <a:gd name="connsiteY55" fmla="*/ 2225040 h 4099667"/>
                  <a:gd name="connsiteX56" fmla="*/ 5380322 w 5810228"/>
                  <a:gd name="connsiteY56" fmla="*/ 2169795 h 4099667"/>
                  <a:gd name="connsiteX57" fmla="*/ 5202205 w 5810228"/>
                  <a:gd name="connsiteY57" fmla="*/ 2270760 h 4099667"/>
                  <a:gd name="connsiteX58" fmla="*/ 5362225 w 5810228"/>
                  <a:gd name="connsiteY58" fmla="*/ 1920240 h 4099667"/>
                  <a:gd name="connsiteX59" fmla="*/ 5141245 w 5810228"/>
                  <a:gd name="connsiteY59" fmla="*/ 1630680 h 4099667"/>
                  <a:gd name="connsiteX60" fmla="*/ 4981225 w 5810228"/>
                  <a:gd name="connsiteY60" fmla="*/ 1493520 h 4099667"/>
                  <a:gd name="connsiteX61" fmla="*/ 5194585 w 5810228"/>
                  <a:gd name="connsiteY61" fmla="*/ 1508760 h 4099667"/>
                  <a:gd name="connsiteX62" fmla="*/ 5118385 w 5810228"/>
                  <a:gd name="connsiteY62" fmla="*/ 1463040 h 4099667"/>
                  <a:gd name="connsiteX63" fmla="*/ 5339365 w 5810228"/>
                  <a:gd name="connsiteY63" fmla="*/ 1424940 h 4099667"/>
                  <a:gd name="connsiteX64" fmla="*/ 5514625 w 5810228"/>
                  <a:gd name="connsiteY64" fmla="*/ 1272540 h 4099667"/>
                  <a:gd name="connsiteX65" fmla="*/ 5423185 w 5810228"/>
                  <a:gd name="connsiteY65" fmla="*/ 838200 h 4099667"/>
                  <a:gd name="connsiteX66" fmla="*/ 4897405 w 5810228"/>
                  <a:gd name="connsiteY66" fmla="*/ 594360 h 4099667"/>
                  <a:gd name="connsiteX67" fmla="*/ 4295425 w 5810228"/>
                  <a:gd name="connsiteY67" fmla="*/ 662940 h 4099667"/>
                  <a:gd name="connsiteX68" fmla="*/ 4066825 w 5810228"/>
                  <a:gd name="connsiteY68" fmla="*/ 830580 h 4099667"/>
                  <a:gd name="connsiteX69" fmla="*/ 4364005 w 5810228"/>
                  <a:gd name="connsiteY69" fmla="*/ 1295400 h 4099667"/>
                  <a:gd name="connsiteX70" fmla="*/ 4691665 w 5810228"/>
                  <a:gd name="connsiteY70" fmla="*/ 1432560 h 4099667"/>
                  <a:gd name="connsiteX71" fmla="*/ 4981225 w 5810228"/>
                  <a:gd name="connsiteY71" fmla="*/ 1516380 h 4099667"/>
                  <a:gd name="connsiteX72" fmla="*/ 5286025 w 5810228"/>
                  <a:gd name="connsiteY72" fmla="*/ 1775460 h 4099667"/>
                  <a:gd name="connsiteX73" fmla="*/ 5316505 w 5810228"/>
                  <a:gd name="connsiteY73" fmla="*/ 2065020 h 4099667"/>
                  <a:gd name="connsiteX74" fmla="*/ 5019325 w 5810228"/>
                  <a:gd name="connsiteY74" fmla="*/ 2316480 h 4099667"/>
                  <a:gd name="connsiteX75" fmla="*/ 4553235 w 5810228"/>
                  <a:gd name="connsiteY75" fmla="*/ 2278380 h 4099667"/>
                  <a:gd name="connsiteX76" fmla="*/ 4266215 w 5810228"/>
                  <a:gd name="connsiteY76" fmla="*/ 1905000 h 4099667"/>
                  <a:gd name="connsiteX77" fmla="*/ 4226845 w 5810228"/>
                  <a:gd name="connsiteY77" fmla="*/ 1417320 h 4099667"/>
                  <a:gd name="connsiteX78" fmla="*/ 4112545 w 5810228"/>
                  <a:gd name="connsiteY78" fmla="*/ 1188720 h 4099667"/>
                  <a:gd name="connsiteX79" fmla="*/ 3922045 w 5810228"/>
                  <a:gd name="connsiteY79" fmla="*/ 982980 h 4099667"/>
                  <a:gd name="connsiteX80" fmla="*/ 3762025 w 5810228"/>
                  <a:gd name="connsiteY80" fmla="*/ 1638300 h 4099667"/>
                  <a:gd name="connsiteX81" fmla="*/ 3571525 w 5810228"/>
                  <a:gd name="connsiteY81" fmla="*/ 2049780 h 4099667"/>
                  <a:gd name="connsiteX82" fmla="*/ 3563905 w 5810228"/>
                  <a:gd name="connsiteY82" fmla="*/ 2735580 h 4099667"/>
                  <a:gd name="connsiteX83" fmla="*/ 3403885 w 5810228"/>
                  <a:gd name="connsiteY83" fmla="*/ 3147060 h 4099667"/>
                  <a:gd name="connsiteX84" fmla="*/ 3335305 w 5810228"/>
                  <a:gd name="connsiteY84" fmla="*/ 3657600 h 4099667"/>
                  <a:gd name="connsiteX85" fmla="*/ 3480085 w 5810228"/>
                  <a:gd name="connsiteY85" fmla="*/ 4000500 h 4099667"/>
                  <a:gd name="connsiteX86" fmla="*/ 3441985 w 5810228"/>
                  <a:gd name="connsiteY86" fmla="*/ 4023360 h 4099667"/>
                  <a:gd name="connsiteX87" fmla="*/ 3205765 w 5810228"/>
                  <a:gd name="connsiteY87" fmla="*/ 4046220 h 4099667"/>
                  <a:gd name="connsiteX88" fmla="*/ 2923825 w 5810228"/>
                  <a:gd name="connsiteY88" fmla="*/ 4099560 h 4099667"/>
                  <a:gd name="connsiteX89" fmla="*/ 2679985 w 5810228"/>
                  <a:gd name="connsiteY89" fmla="*/ 4030980 h 4099667"/>
                  <a:gd name="connsiteX90" fmla="*/ 2466625 w 5810228"/>
                  <a:gd name="connsiteY90" fmla="*/ 4061460 h 4099667"/>
                  <a:gd name="connsiteX91" fmla="*/ 2367565 w 5810228"/>
                  <a:gd name="connsiteY91" fmla="*/ 4015740 h 4099667"/>
                  <a:gd name="connsiteX0" fmla="*/ 2367565 w 5809406"/>
                  <a:gd name="connsiteY0" fmla="*/ 4015740 h 4099667"/>
                  <a:gd name="connsiteX1" fmla="*/ 2474245 w 5809406"/>
                  <a:gd name="connsiteY1" fmla="*/ 3726180 h 4099667"/>
                  <a:gd name="connsiteX2" fmla="*/ 2481865 w 5809406"/>
                  <a:gd name="connsiteY2" fmla="*/ 3314700 h 4099667"/>
                  <a:gd name="connsiteX3" fmla="*/ 2375185 w 5809406"/>
                  <a:gd name="connsiteY3" fmla="*/ 3055620 h 4099667"/>
                  <a:gd name="connsiteX4" fmla="*/ 2230405 w 5809406"/>
                  <a:gd name="connsiteY4" fmla="*/ 2651760 h 4099667"/>
                  <a:gd name="connsiteX5" fmla="*/ 2253265 w 5809406"/>
                  <a:gd name="connsiteY5" fmla="*/ 2171700 h 4099667"/>
                  <a:gd name="connsiteX6" fmla="*/ 2177065 w 5809406"/>
                  <a:gd name="connsiteY6" fmla="*/ 1836420 h 4099667"/>
                  <a:gd name="connsiteX7" fmla="*/ 2077052 w 5809406"/>
                  <a:gd name="connsiteY7" fmla="*/ 1676400 h 4099667"/>
                  <a:gd name="connsiteX8" fmla="*/ 2003710 w 5809406"/>
                  <a:gd name="connsiteY8" fmla="*/ 1338262 h 4099667"/>
                  <a:gd name="connsiteX9" fmla="*/ 1948465 w 5809406"/>
                  <a:gd name="connsiteY9" fmla="*/ 975360 h 4099667"/>
                  <a:gd name="connsiteX10" fmla="*/ 1750345 w 5809406"/>
                  <a:gd name="connsiteY10" fmla="*/ 1066800 h 4099667"/>
                  <a:gd name="connsiteX11" fmla="*/ 1620805 w 5809406"/>
                  <a:gd name="connsiteY11" fmla="*/ 1341120 h 4099667"/>
                  <a:gd name="connsiteX12" fmla="*/ 1605565 w 5809406"/>
                  <a:gd name="connsiteY12" fmla="*/ 1767840 h 4099667"/>
                  <a:gd name="connsiteX13" fmla="*/ 1491265 w 5809406"/>
                  <a:gd name="connsiteY13" fmla="*/ 2110740 h 4099667"/>
                  <a:gd name="connsiteX14" fmla="*/ 1171225 w 5809406"/>
                  <a:gd name="connsiteY14" fmla="*/ 2316480 h 4099667"/>
                  <a:gd name="connsiteX15" fmla="*/ 867695 w 5809406"/>
                  <a:gd name="connsiteY15" fmla="*/ 2369820 h 4099667"/>
                  <a:gd name="connsiteX16" fmla="*/ 538765 w 5809406"/>
                  <a:gd name="connsiteY16" fmla="*/ 2202180 h 4099667"/>
                  <a:gd name="connsiteX17" fmla="*/ 538765 w 5809406"/>
                  <a:gd name="connsiteY17" fmla="*/ 1790700 h 4099667"/>
                  <a:gd name="connsiteX18" fmla="*/ 904525 w 5809406"/>
                  <a:gd name="connsiteY18" fmla="*/ 1501140 h 4099667"/>
                  <a:gd name="connsiteX19" fmla="*/ 1201705 w 5809406"/>
                  <a:gd name="connsiteY19" fmla="*/ 1432560 h 4099667"/>
                  <a:gd name="connsiteX20" fmla="*/ 1460785 w 5809406"/>
                  <a:gd name="connsiteY20" fmla="*/ 1295400 h 4099667"/>
                  <a:gd name="connsiteX21" fmla="*/ 1719865 w 5809406"/>
                  <a:gd name="connsiteY21" fmla="*/ 922020 h 4099667"/>
                  <a:gd name="connsiteX22" fmla="*/ 1796065 w 5809406"/>
                  <a:gd name="connsiteY22" fmla="*/ 807720 h 4099667"/>
                  <a:gd name="connsiteX23" fmla="*/ 1498885 w 5809406"/>
                  <a:gd name="connsiteY23" fmla="*/ 655320 h 4099667"/>
                  <a:gd name="connsiteX24" fmla="*/ 1018825 w 5809406"/>
                  <a:gd name="connsiteY24" fmla="*/ 579120 h 4099667"/>
                  <a:gd name="connsiteX25" fmla="*/ 424465 w 5809406"/>
                  <a:gd name="connsiteY25" fmla="*/ 800100 h 4099667"/>
                  <a:gd name="connsiteX26" fmla="*/ 310165 w 5809406"/>
                  <a:gd name="connsiteY26" fmla="*/ 1272540 h 4099667"/>
                  <a:gd name="connsiteX27" fmla="*/ 462565 w 5809406"/>
                  <a:gd name="connsiteY27" fmla="*/ 1440180 h 4099667"/>
                  <a:gd name="connsiteX28" fmla="*/ 729265 w 5809406"/>
                  <a:gd name="connsiteY28" fmla="*/ 1348740 h 4099667"/>
                  <a:gd name="connsiteX29" fmla="*/ 630205 w 5809406"/>
                  <a:gd name="connsiteY29" fmla="*/ 1493520 h 4099667"/>
                  <a:gd name="connsiteX30" fmla="*/ 835945 w 5809406"/>
                  <a:gd name="connsiteY30" fmla="*/ 1485900 h 4099667"/>
                  <a:gd name="connsiteX31" fmla="*/ 645445 w 5809406"/>
                  <a:gd name="connsiteY31" fmla="*/ 1645920 h 4099667"/>
                  <a:gd name="connsiteX32" fmla="*/ 508285 w 5809406"/>
                  <a:gd name="connsiteY32" fmla="*/ 1874520 h 4099667"/>
                  <a:gd name="connsiteX33" fmla="*/ 538765 w 5809406"/>
                  <a:gd name="connsiteY33" fmla="*/ 2194560 h 4099667"/>
                  <a:gd name="connsiteX34" fmla="*/ 592105 w 5809406"/>
                  <a:gd name="connsiteY34" fmla="*/ 2331720 h 4099667"/>
                  <a:gd name="connsiteX35" fmla="*/ 470185 w 5809406"/>
                  <a:gd name="connsiteY35" fmla="*/ 2270760 h 4099667"/>
                  <a:gd name="connsiteX36" fmla="*/ 401605 w 5809406"/>
                  <a:gd name="connsiteY36" fmla="*/ 2057400 h 4099667"/>
                  <a:gd name="connsiteX37" fmla="*/ 386365 w 5809406"/>
                  <a:gd name="connsiteY37" fmla="*/ 2240280 h 4099667"/>
                  <a:gd name="connsiteX38" fmla="*/ 321595 w 5809406"/>
                  <a:gd name="connsiteY38" fmla="*/ 2010410 h 4099667"/>
                  <a:gd name="connsiteX39" fmla="*/ 218725 w 5809406"/>
                  <a:gd name="connsiteY39" fmla="*/ 1744980 h 4099667"/>
                  <a:gd name="connsiteX40" fmla="*/ 12985 w 5809406"/>
                  <a:gd name="connsiteY40" fmla="*/ 1363980 h 4099667"/>
                  <a:gd name="connsiteX41" fmla="*/ 66325 w 5809406"/>
                  <a:gd name="connsiteY41" fmla="*/ 815340 h 4099667"/>
                  <a:gd name="connsiteX42" fmla="*/ 432085 w 5809406"/>
                  <a:gd name="connsiteY42" fmla="*/ 480060 h 4099667"/>
                  <a:gd name="connsiteX43" fmla="*/ 1056925 w 5809406"/>
                  <a:gd name="connsiteY43" fmla="*/ 243840 h 4099667"/>
                  <a:gd name="connsiteX44" fmla="*/ 1506505 w 5809406"/>
                  <a:gd name="connsiteY44" fmla="*/ 274320 h 4099667"/>
                  <a:gd name="connsiteX45" fmla="*/ 1895125 w 5809406"/>
                  <a:gd name="connsiteY45" fmla="*/ 281940 h 4099667"/>
                  <a:gd name="connsiteX46" fmla="*/ 2558065 w 5809406"/>
                  <a:gd name="connsiteY46" fmla="*/ 22860 h 4099667"/>
                  <a:gd name="connsiteX47" fmla="*/ 3160045 w 5809406"/>
                  <a:gd name="connsiteY47" fmla="*/ 0 h 4099667"/>
                  <a:gd name="connsiteX48" fmla="*/ 3769645 w 5809406"/>
                  <a:gd name="connsiteY48" fmla="*/ 213360 h 4099667"/>
                  <a:gd name="connsiteX49" fmla="*/ 3990625 w 5809406"/>
                  <a:gd name="connsiteY49" fmla="*/ 274320 h 4099667"/>
                  <a:gd name="connsiteX50" fmla="*/ 4310665 w 5809406"/>
                  <a:gd name="connsiteY50" fmla="*/ 251460 h 4099667"/>
                  <a:gd name="connsiteX51" fmla="*/ 4988845 w 5809406"/>
                  <a:gd name="connsiteY51" fmla="*/ 304800 h 4099667"/>
                  <a:gd name="connsiteX52" fmla="*/ 5796565 w 5809406"/>
                  <a:gd name="connsiteY52" fmla="*/ 1097280 h 4099667"/>
                  <a:gd name="connsiteX53" fmla="*/ 5484145 w 5809406"/>
                  <a:gd name="connsiteY53" fmla="*/ 1950720 h 4099667"/>
                  <a:gd name="connsiteX54" fmla="*/ 5468905 w 5809406"/>
                  <a:gd name="connsiteY54" fmla="*/ 2225040 h 4099667"/>
                  <a:gd name="connsiteX55" fmla="*/ 5380322 w 5809406"/>
                  <a:gd name="connsiteY55" fmla="*/ 2169795 h 4099667"/>
                  <a:gd name="connsiteX56" fmla="*/ 5202205 w 5809406"/>
                  <a:gd name="connsiteY56" fmla="*/ 2270760 h 4099667"/>
                  <a:gd name="connsiteX57" fmla="*/ 5362225 w 5809406"/>
                  <a:gd name="connsiteY57" fmla="*/ 1920240 h 4099667"/>
                  <a:gd name="connsiteX58" fmla="*/ 5141245 w 5809406"/>
                  <a:gd name="connsiteY58" fmla="*/ 1630680 h 4099667"/>
                  <a:gd name="connsiteX59" fmla="*/ 4981225 w 5809406"/>
                  <a:gd name="connsiteY59" fmla="*/ 1493520 h 4099667"/>
                  <a:gd name="connsiteX60" fmla="*/ 5194585 w 5809406"/>
                  <a:gd name="connsiteY60" fmla="*/ 1508760 h 4099667"/>
                  <a:gd name="connsiteX61" fmla="*/ 5118385 w 5809406"/>
                  <a:gd name="connsiteY61" fmla="*/ 1463040 h 4099667"/>
                  <a:gd name="connsiteX62" fmla="*/ 5339365 w 5809406"/>
                  <a:gd name="connsiteY62" fmla="*/ 1424940 h 4099667"/>
                  <a:gd name="connsiteX63" fmla="*/ 5514625 w 5809406"/>
                  <a:gd name="connsiteY63" fmla="*/ 1272540 h 4099667"/>
                  <a:gd name="connsiteX64" fmla="*/ 5423185 w 5809406"/>
                  <a:gd name="connsiteY64" fmla="*/ 838200 h 4099667"/>
                  <a:gd name="connsiteX65" fmla="*/ 4897405 w 5809406"/>
                  <a:gd name="connsiteY65" fmla="*/ 594360 h 4099667"/>
                  <a:gd name="connsiteX66" fmla="*/ 4295425 w 5809406"/>
                  <a:gd name="connsiteY66" fmla="*/ 662940 h 4099667"/>
                  <a:gd name="connsiteX67" fmla="*/ 4066825 w 5809406"/>
                  <a:gd name="connsiteY67" fmla="*/ 830580 h 4099667"/>
                  <a:gd name="connsiteX68" fmla="*/ 4364005 w 5809406"/>
                  <a:gd name="connsiteY68" fmla="*/ 1295400 h 4099667"/>
                  <a:gd name="connsiteX69" fmla="*/ 4691665 w 5809406"/>
                  <a:gd name="connsiteY69" fmla="*/ 1432560 h 4099667"/>
                  <a:gd name="connsiteX70" fmla="*/ 4981225 w 5809406"/>
                  <a:gd name="connsiteY70" fmla="*/ 1516380 h 4099667"/>
                  <a:gd name="connsiteX71" fmla="*/ 5286025 w 5809406"/>
                  <a:gd name="connsiteY71" fmla="*/ 1775460 h 4099667"/>
                  <a:gd name="connsiteX72" fmla="*/ 5316505 w 5809406"/>
                  <a:gd name="connsiteY72" fmla="*/ 2065020 h 4099667"/>
                  <a:gd name="connsiteX73" fmla="*/ 5019325 w 5809406"/>
                  <a:gd name="connsiteY73" fmla="*/ 2316480 h 4099667"/>
                  <a:gd name="connsiteX74" fmla="*/ 4553235 w 5809406"/>
                  <a:gd name="connsiteY74" fmla="*/ 2278380 h 4099667"/>
                  <a:gd name="connsiteX75" fmla="*/ 4266215 w 5809406"/>
                  <a:gd name="connsiteY75" fmla="*/ 1905000 h 4099667"/>
                  <a:gd name="connsiteX76" fmla="*/ 4226845 w 5809406"/>
                  <a:gd name="connsiteY76" fmla="*/ 1417320 h 4099667"/>
                  <a:gd name="connsiteX77" fmla="*/ 4112545 w 5809406"/>
                  <a:gd name="connsiteY77" fmla="*/ 1188720 h 4099667"/>
                  <a:gd name="connsiteX78" fmla="*/ 3922045 w 5809406"/>
                  <a:gd name="connsiteY78" fmla="*/ 982980 h 4099667"/>
                  <a:gd name="connsiteX79" fmla="*/ 3762025 w 5809406"/>
                  <a:gd name="connsiteY79" fmla="*/ 1638300 h 4099667"/>
                  <a:gd name="connsiteX80" fmla="*/ 3571525 w 5809406"/>
                  <a:gd name="connsiteY80" fmla="*/ 2049780 h 4099667"/>
                  <a:gd name="connsiteX81" fmla="*/ 3563905 w 5809406"/>
                  <a:gd name="connsiteY81" fmla="*/ 2735580 h 4099667"/>
                  <a:gd name="connsiteX82" fmla="*/ 3403885 w 5809406"/>
                  <a:gd name="connsiteY82" fmla="*/ 3147060 h 4099667"/>
                  <a:gd name="connsiteX83" fmla="*/ 3335305 w 5809406"/>
                  <a:gd name="connsiteY83" fmla="*/ 3657600 h 4099667"/>
                  <a:gd name="connsiteX84" fmla="*/ 3480085 w 5809406"/>
                  <a:gd name="connsiteY84" fmla="*/ 4000500 h 4099667"/>
                  <a:gd name="connsiteX85" fmla="*/ 3441985 w 5809406"/>
                  <a:gd name="connsiteY85" fmla="*/ 4023360 h 4099667"/>
                  <a:gd name="connsiteX86" fmla="*/ 3205765 w 5809406"/>
                  <a:gd name="connsiteY86" fmla="*/ 4046220 h 4099667"/>
                  <a:gd name="connsiteX87" fmla="*/ 2923825 w 5809406"/>
                  <a:gd name="connsiteY87" fmla="*/ 4099560 h 4099667"/>
                  <a:gd name="connsiteX88" fmla="*/ 2679985 w 5809406"/>
                  <a:gd name="connsiteY88" fmla="*/ 4030980 h 4099667"/>
                  <a:gd name="connsiteX89" fmla="*/ 2466625 w 5809406"/>
                  <a:gd name="connsiteY89" fmla="*/ 4061460 h 4099667"/>
                  <a:gd name="connsiteX90" fmla="*/ 2367565 w 5809406"/>
                  <a:gd name="connsiteY90" fmla="*/ 4015740 h 4099667"/>
                  <a:gd name="connsiteX0" fmla="*/ 2367565 w 5797183"/>
                  <a:gd name="connsiteY0" fmla="*/ 4015740 h 4099667"/>
                  <a:gd name="connsiteX1" fmla="*/ 2474245 w 5797183"/>
                  <a:gd name="connsiteY1" fmla="*/ 3726180 h 4099667"/>
                  <a:gd name="connsiteX2" fmla="*/ 2481865 w 5797183"/>
                  <a:gd name="connsiteY2" fmla="*/ 3314700 h 4099667"/>
                  <a:gd name="connsiteX3" fmla="*/ 2375185 w 5797183"/>
                  <a:gd name="connsiteY3" fmla="*/ 3055620 h 4099667"/>
                  <a:gd name="connsiteX4" fmla="*/ 2230405 w 5797183"/>
                  <a:gd name="connsiteY4" fmla="*/ 2651760 h 4099667"/>
                  <a:gd name="connsiteX5" fmla="*/ 2253265 w 5797183"/>
                  <a:gd name="connsiteY5" fmla="*/ 2171700 h 4099667"/>
                  <a:gd name="connsiteX6" fmla="*/ 2177065 w 5797183"/>
                  <a:gd name="connsiteY6" fmla="*/ 1836420 h 4099667"/>
                  <a:gd name="connsiteX7" fmla="*/ 2077052 w 5797183"/>
                  <a:gd name="connsiteY7" fmla="*/ 1676400 h 4099667"/>
                  <a:gd name="connsiteX8" fmla="*/ 2003710 w 5797183"/>
                  <a:gd name="connsiteY8" fmla="*/ 1338262 h 4099667"/>
                  <a:gd name="connsiteX9" fmla="*/ 1948465 w 5797183"/>
                  <a:gd name="connsiteY9" fmla="*/ 975360 h 4099667"/>
                  <a:gd name="connsiteX10" fmla="*/ 1750345 w 5797183"/>
                  <a:gd name="connsiteY10" fmla="*/ 1066800 h 4099667"/>
                  <a:gd name="connsiteX11" fmla="*/ 1620805 w 5797183"/>
                  <a:gd name="connsiteY11" fmla="*/ 1341120 h 4099667"/>
                  <a:gd name="connsiteX12" fmla="*/ 1605565 w 5797183"/>
                  <a:gd name="connsiteY12" fmla="*/ 1767840 h 4099667"/>
                  <a:gd name="connsiteX13" fmla="*/ 1491265 w 5797183"/>
                  <a:gd name="connsiteY13" fmla="*/ 2110740 h 4099667"/>
                  <a:gd name="connsiteX14" fmla="*/ 1171225 w 5797183"/>
                  <a:gd name="connsiteY14" fmla="*/ 2316480 h 4099667"/>
                  <a:gd name="connsiteX15" fmla="*/ 867695 w 5797183"/>
                  <a:gd name="connsiteY15" fmla="*/ 2369820 h 4099667"/>
                  <a:gd name="connsiteX16" fmla="*/ 538765 w 5797183"/>
                  <a:gd name="connsiteY16" fmla="*/ 2202180 h 4099667"/>
                  <a:gd name="connsiteX17" fmla="*/ 538765 w 5797183"/>
                  <a:gd name="connsiteY17" fmla="*/ 1790700 h 4099667"/>
                  <a:gd name="connsiteX18" fmla="*/ 904525 w 5797183"/>
                  <a:gd name="connsiteY18" fmla="*/ 1501140 h 4099667"/>
                  <a:gd name="connsiteX19" fmla="*/ 1201705 w 5797183"/>
                  <a:gd name="connsiteY19" fmla="*/ 1432560 h 4099667"/>
                  <a:gd name="connsiteX20" fmla="*/ 1460785 w 5797183"/>
                  <a:gd name="connsiteY20" fmla="*/ 1295400 h 4099667"/>
                  <a:gd name="connsiteX21" fmla="*/ 1719865 w 5797183"/>
                  <a:gd name="connsiteY21" fmla="*/ 922020 h 4099667"/>
                  <a:gd name="connsiteX22" fmla="*/ 1796065 w 5797183"/>
                  <a:gd name="connsiteY22" fmla="*/ 807720 h 4099667"/>
                  <a:gd name="connsiteX23" fmla="*/ 1498885 w 5797183"/>
                  <a:gd name="connsiteY23" fmla="*/ 655320 h 4099667"/>
                  <a:gd name="connsiteX24" fmla="*/ 1018825 w 5797183"/>
                  <a:gd name="connsiteY24" fmla="*/ 579120 h 4099667"/>
                  <a:gd name="connsiteX25" fmla="*/ 424465 w 5797183"/>
                  <a:gd name="connsiteY25" fmla="*/ 800100 h 4099667"/>
                  <a:gd name="connsiteX26" fmla="*/ 310165 w 5797183"/>
                  <a:gd name="connsiteY26" fmla="*/ 1272540 h 4099667"/>
                  <a:gd name="connsiteX27" fmla="*/ 462565 w 5797183"/>
                  <a:gd name="connsiteY27" fmla="*/ 1440180 h 4099667"/>
                  <a:gd name="connsiteX28" fmla="*/ 729265 w 5797183"/>
                  <a:gd name="connsiteY28" fmla="*/ 1348740 h 4099667"/>
                  <a:gd name="connsiteX29" fmla="*/ 630205 w 5797183"/>
                  <a:gd name="connsiteY29" fmla="*/ 1493520 h 4099667"/>
                  <a:gd name="connsiteX30" fmla="*/ 835945 w 5797183"/>
                  <a:gd name="connsiteY30" fmla="*/ 1485900 h 4099667"/>
                  <a:gd name="connsiteX31" fmla="*/ 645445 w 5797183"/>
                  <a:gd name="connsiteY31" fmla="*/ 1645920 h 4099667"/>
                  <a:gd name="connsiteX32" fmla="*/ 508285 w 5797183"/>
                  <a:gd name="connsiteY32" fmla="*/ 1874520 h 4099667"/>
                  <a:gd name="connsiteX33" fmla="*/ 538765 w 5797183"/>
                  <a:gd name="connsiteY33" fmla="*/ 2194560 h 4099667"/>
                  <a:gd name="connsiteX34" fmla="*/ 592105 w 5797183"/>
                  <a:gd name="connsiteY34" fmla="*/ 2331720 h 4099667"/>
                  <a:gd name="connsiteX35" fmla="*/ 470185 w 5797183"/>
                  <a:gd name="connsiteY35" fmla="*/ 2270760 h 4099667"/>
                  <a:gd name="connsiteX36" fmla="*/ 401605 w 5797183"/>
                  <a:gd name="connsiteY36" fmla="*/ 2057400 h 4099667"/>
                  <a:gd name="connsiteX37" fmla="*/ 386365 w 5797183"/>
                  <a:gd name="connsiteY37" fmla="*/ 2240280 h 4099667"/>
                  <a:gd name="connsiteX38" fmla="*/ 321595 w 5797183"/>
                  <a:gd name="connsiteY38" fmla="*/ 2010410 h 4099667"/>
                  <a:gd name="connsiteX39" fmla="*/ 218725 w 5797183"/>
                  <a:gd name="connsiteY39" fmla="*/ 1744980 h 4099667"/>
                  <a:gd name="connsiteX40" fmla="*/ 12985 w 5797183"/>
                  <a:gd name="connsiteY40" fmla="*/ 1363980 h 4099667"/>
                  <a:gd name="connsiteX41" fmla="*/ 66325 w 5797183"/>
                  <a:gd name="connsiteY41" fmla="*/ 815340 h 4099667"/>
                  <a:gd name="connsiteX42" fmla="*/ 432085 w 5797183"/>
                  <a:gd name="connsiteY42" fmla="*/ 480060 h 4099667"/>
                  <a:gd name="connsiteX43" fmla="*/ 1056925 w 5797183"/>
                  <a:gd name="connsiteY43" fmla="*/ 243840 h 4099667"/>
                  <a:gd name="connsiteX44" fmla="*/ 1506505 w 5797183"/>
                  <a:gd name="connsiteY44" fmla="*/ 274320 h 4099667"/>
                  <a:gd name="connsiteX45" fmla="*/ 1895125 w 5797183"/>
                  <a:gd name="connsiteY45" fmla="*/ 281940 h 4099667"/>
                  <a:gd name="connsiteX46" fmla="*/ 2558065 w 5797183"/>
                  <a:gd name="connsiteY46" fmla="*/ 22860 h 4099667"/>
                  <a:gd name="connsiteX47" fmla="*/ 3160045 w 5797183"/>
                  <a:gd name="connsiteY47" fmla="*/ 0 h 4099667"/>
                  <a:gd name="connsiteX48" fmla="*/ 3769645 w 5797183"/>
                  <a:gd name="connsiteY48" fmla="*/ 213360 h 4099667"/>
                  <a:gd name="connsiteX49" fmla="*/ 3990625 w 5797183"/>
                  <a:gd name="connsiteY49" fmla="*/ 274320 h 4099667"/>
                  <a:gd name="connsiteX50" fmla="*/ 4310665 w 5797183"/>
                  <a:gd name="connsiteY50" fmla="*/ 251460 h 4099667"/>
                  <a:gd name="connsiteX51" fmla="*/ 4988845 w 5797183"/>
                  <a:gd name="connsiteY51" fmla="*/ 304800 h 4099667"/>
                  <a:gd name="connsiteX52" fmla="*/ 5796565 w 5797183"/>
                  <a:gd name="connsiteY52" fmla="*/ 1097280 h 4099667"/>
                  <a:gd name="connsiteX53" fmla="*/ 5484145 w 5797183"/>
                  <a:gd name="connsiteY53" fmla="*/ 1950720 h 4099667"/>
                  <a:gd name="connsiteX54" fmla="*/ 5468905 w 5797183"/>
                  <a:gd name="connsiteY54" fmla="*/ 2225040 h 4099667"/>
                  <a:gd name="connsiteX55" fmla="*/ 5380322 w 5797183"/>
                  <a:gd name="connsiteY55" fmla="*/ 2169795 h 4099667"/>
                  <a:gd name="connsiteX56" fmla="*/ 5202205 w 5797183"/>
                  <a:gd name="connsiteY56" fmla="*/ 2270760 h 4099667"/>
                  <a:gd name="connsiteX57" fmla="*/ 5362225 w 5797183"/>
                  <a:gd name="connsiteY57" fmla="*/ 1920240 h 4099667"/>
                  <a:gd name="connsiteX58" fmla="*/ 5141245 w 5797183"/>
                  <a:gd name="connsiteY58" fmla="*/ 1630680 h 4099667"/>
                  <a:gd name="connsiteX59" fmla="*/ 4981225 w 5797183"/>
                  <a:gd name="connsiteY59" fmla="*/ 1493520 h 4099667"/>
                  <a:gd name="connsiteX60" fmla="*/ 5194585 w 5797183"/>
                  <a:gd name="connsiteY60" fmla="*/ 1508760 h 4099667"/>
                  <a:gd name="connsiteX61" fmla="*/ 5118385 w 5797183"/>
                  <a:gd name="connsiteY61" fmla="*/ 1463040 h 4099667"/>
                  <a:gd name="connsiteX62" fmla="*/ 5339365 w 5797183"/>
                  <a:gd name="connsiteY62" fmla="*/ 1424940 h 4099667"/>
                  <a:gd name="connsiteX63" fmla="*/ 5514625 w 5797183"/>
                  <a:gd name="connsiteY63" fmla="*/ 1272540 h 4099667"/>
                  <a:gd name="connsiteX64" fmla="*/ 5423185 w 5797183"/>
                  <a:gd name="connsiteY64" fmla="*/ 838200 h 4099667"/>
                  <a:gd name="connsiteX65" fmla="*/ 4897405 w 5797183"/>
                  <a:gd name="connsiteY65" fmla="*/ 594360 h 4099667"/>
                  <a:gd name="connsiteX66" fmla="*/ 4295425 w 5797183"/>
                  <a:gd name="connsiteY66" fmla="*/ 662940 h 4099667"/>
                  <a:gd name="connsiteX67" fmla="*/ 4066825 w 5797183"/>
                  <a:gd name="connsiteY67" fmla="*/ 830580 h 4099667"/>
                  <a:gd name="connsiteX68" fmla="*/ 4364005 w 5797183"/>
                  <a:gd name="connsiteY68" fmla="*/ 1295400 h 4099667"/>
                  <a:gd name="connsiteX69" fmla="*/ 4691665 w 5797183"/>
                  <a:gd name="connsiteY69" fmla="*/ 1432560 h 4099667"/>
                  <a:gd name="connsiteX70" fmla="*/ 4981225 w 5797183"/>
                  <a:gd name="connsiteY70" fmla="*/ 1516380 h 4099667"/>
                  <a:gd name="connsiteX71" fmla="*/ 5286025 w 5797183"/>
                  <a:gd name="connsiteY71" fmla="*/ 1775460 h 4099667"/>
                  <a:gd name="connsiteX72" fmla="*/ 5316505 w 5797183"/>
                  <a:gd name="connsiteY72" fmla="*/ 2065020 h 4099667"/>
                  <a:gd name="connsiteX73" fmla="*/ 5019325 w 5797183"/>
                  <a:gd name="connsiteY73" fmla="*/ 2316480 h 4099667"/>
                  <a:gd name="connsiteX74" fmla="*/ 4553235 w 5797183"/>
                  <a:gd name="connsiteY74" fmla="*/ 2278380 h 4099667"/>
                  <a:gd name="connsiteX75" fmla="*/ 4266215 w 5797183"/>
                  <a:gd name="connsiteY75" fmla="*/ 1905000 h 4099667"/>
                  <a:gd name="connsiteX76" fmla="*/ 4226845 w 5797183"/>
                  <a:gd name="connsiteY76" fmla="*/ 1417320 h 4099667"/>
                  <a:gd name="connsiteX77" fmla="*/ 4112545 w 5797183"/>
                  <a:gd name="connsiteY77" fmla="*/ 1188720 h 4099667"/>
                  <a:gd name="connsiteX78" fmla="*/ 3922045 w 5797183"/>
                  <a:gd name="connsiteY78" fmla="*/ 982980 h 4099667"/>
                  <a:gd name="connsiteX79" fmla="*/ 3762025 w 5797183"/>
                  <a:gd name="connsiteY79" fmla="*/ 1638300 h 4099667"/>
                  <a:gd name="connsiteX80" fmla="*/ 3571525 w 5797183"/>
                  <a:gd name="connsiteY80" fmla="*/ 2049780 h 4099667"/>
                  <a:gd name="connsiteX81" fmla="*/ 3563905 w 5797183"/>
                  <a:gd name="connsiteY81" fmla="*/ 2735580 h 4099667"/>
                  <a:gd name="connsiteX82" fmla="*/ 3403885 w 5797183"/>
                  <a:gd name="connsiteY82" fmla="*/ 3147060 h 4099667"/>
                  <a:gd name="connsiteX83" fmla="*/ 3335305 w 5797183"/>
                  <a:gd name="connsiteY83" fmla="*/ 3657600 h 4099667"/>
                  <a:gd name="connsiteX84" fmla="*/ 3480085 w 5797183"/>
                  <a:gd name="connsiteY84" fmla="*/ 4000500 h 4099667"/>
                  <a:gd name="connsiteX85" fmla="*/ 3441985 w 5797183"/>
                  <a:gd name="connsiteY85" fmla="*/ 4023360 h 4099667"/>
                  <a:gd name="connsiteX86" fmla="*/ 3205765 w 5797183"/>
                  <a:gd name="connsiteY86" fmla="*/ 4046220 h 4099667"/>
                  <a:gd name="connsiteX87" fmla="*/ 2923825 w 5797183"/>
                  <a:gd name="connsiteY87" fmla="*/ 4099560 h 4099667"/>
                  <a:gd name="connsiteX88" fmla="*/ 2679985 w 5797183"/>
                  <a:gd name="connsiteY88" fmla="*/ 4030980 h 4099667"/>
                  <a:gd name="connsiteX89" fmla="*/ 2466625 w 5797183"/>
                  <a:gd name="connsiteY89" fmla="*/ 4061460 h 4099667"/>
                  <a:gd name="connsiteX90" fmla="*/ 2367565 w 5797183"/>
                  <a:gd name="connsiteY90" fmla="*/ 4015740 h 4099667"/>
                  <a:gd name="connsiteX0" fmla="*/ 2367565 w 5797188"/>
                  <a:gd name="connsiteY0" fmla="*/ 4015740 h 4099667"/>
                  <a:gd name="connsiteX1" fmla="*/ 2474245 w 5797188"/>
                  <a:gd name="connsiteY1" fmla="*/ 3726180 h 4099667"/>
                  <a:gd name="connsiteX2" fmla="*/ 2481865 w 5797188"/>
                  <a:gd name="connsiteY2" fmla="*/ 3314700 h 4099667"/>
                  <a:gd name="connsiteX3" fmla="*/ 2375185 w 5797188"/>
                  <a:gd name="connsiteY3" fmla="*/ 3055620 h 4099667"/>
                  <a:gd name="connsiteX4" fmla="*/ 2230405 w 5797188"/>
                  <a:gd name="connsiteY4" fmla="*/ 2651760 h 4099667"/>
                  <a:gd name="connsiteX5" fmla="*/ 2253265 w 5797188"/>
                  <a:gd name="connsiteY5" fmla="*/ 2171700 h 4099667"/>
                  <a:gd name="connsiteX6" fmla="*/ 2177065 w 5797188"/>
                  <a:gd name="connsiteY6" fmla="*/ 1836420 h 4099667"/>
                  <a:gd name="connsiteX7" fmla="*/ 2077052 w 5797188"/>
                  <a:gd name="connsiteY7" fmla="*/ 1676400 h 4099667"/>
                  <a:gd name="connsiteX8" fmla="*/ 2003710 w 5797188"/>
                  <a:gd name="connsiteY8" fmla="*/ 1338262 h 4099667"/>
                  <a:gd name="connsiteX9" fmla="*/ 1948465 w 5797188"/>
                  <a:gd name="connsiteY9" fmla="*/ 975360 h 4099667"/>
                  <a:gd name="connsiteX10" fmla="*/ 1750345 w 5797188"/>
                  <a:gd name="connsiteY10" fmla="*/ 1066800 h 4099667"/>
                  <a:gd name="connsiteX11" fmla="*/ 1620805 w 5797188"/>
                  <a:gd name="connsiteY11" fmla="*/ 1341120 h 4099667"/>
                  <a:gd name="connsiteX12" fmla="*/ 1605565 w 5797188"/>
                  <a:gd name="connsiteY12" fmla="*/ 1767840 h 4099667"/>
                  <a:gd name="connsiteX13" fmla="*/ 1491265 w 5797188"/>
                  <a:gd name="connsiteY13" fmla="*/ 2110740 h 4099667"/>
                  <a:gd name="connsiteX14" fmla="*/ 1171225 w 5797188"/>
                  <a:gd name="connsiteY14" fmla="*/ 2316480 h 4099667"/>
                  <a:gd name="connsiteX15" fmla="*/ 867695 w 5797188"/>
                  <a:gd name="connsiteY15" fmla="*/ 2369820 h 4099667"/>
                  <a:gd name="connsiteX16" fmla="*/ 538765 w 5797188"/>
                  <a:gd name="connsiteY16" fmla="*/ 2202180 h 4099667"/>
                  <a:gd name="connsiteX17" fmla="*/ 538765 w 5797188"/>
                  <a:gd name="connsiteY17" fmla="*/ 1790700 h 4099667"/>
                  <a:gd name="connsiteX18" fmla="*/ 904525 w 5797188"/>
                  <a:gd name="connsiteY18" fmla="*/ 1501140 h 4099667"/>
                  <a:gd name="connsiteX19" fmla="*/ 1201705 w 5797188"/>
                  <a:gd name="connsiteY19" fmla="*/ 1432560 h 4099667"/>
                  <a:gd name="connsiteX20" fmla="*/ 1460785 w 5797188"/>
                  <a:gd name="connsiteY20" fmla="*/ 1295400 h 4099667"/>
                  <a:gd name="connsiteX21" fmla="*/ 1719865 w 5797188"/>
                  <a:gd name="connsiteY21" fmla="*/ 922020 h 4099667"/>
                  <a:gd name="connsiteX22" fmla="*/ 1796065 w 5797188"/>
                  <a:gd name="connsiteY22" fmla="*/ 807720 h 4099667"/>
                  <a:gd name="connsiteX23" fmla="*/ 1498885 w 5797188"/>
                  <a:gd name="connsiteY23" fmla="*/ 655320 h 4099667"/>
                  <a:gd name="connsiteX24" fmla="*/ 1018825 w 5797188"/>
                  <a:gd name="connsiteY24" fmla="*/ 579120 h 4099667"/>
                  <a:gd name="connsiteX25" fmla="*/ 424465 w 5797188"/>
                  <a:gd name="connsiteY25" fmla="*/ 800100 h 4099667"/>
                  <a:gd name="connsiteX26" fmla="*/ 310165 w 5797188"/>
                  <a:gd name="connsiteY26" fmla="*/ 1272540 h 4099667"/>
                  <a:gd name="connsiteX27" fmla="*/ 462565 w 5797188"/>
                  <a:gd name="connsiteY27" fmla="*/ 1440180 h 4099667"/>
                  <a:gd name="connsiteX28" fmla="*/ 729265 w 5797188"/>
                  <a:gd name="connsiteY28" fmla="*/ 1348740 h 4099667"/>
                  <a:gd name="connsiteX29" fmla="*/ 630205 w 5797188"/>
                  <a:gd name="connsiteY29" fmla="*/ 1493520 h 4099667"/>
                  <a:gd name="connsiteX30" fmla="*/ 835945 w 5797188"/>
                  <a:gd name="connsiteY30" fmla="*/ 1485900 h 4099667"/>
                  <a:gd name="connsiteX31" fmla="*/ 645445 w 5797188"/>
                  <a:gd name="connsiteY31" fmla="*/ 1645920 h 4099667"/>
                  <a:gd name="connsiteX32" fmla="*/ 508285 w 5797188"/>
                  <a:gd name="connsiteY32" fmla="*/ 1874520 h 4099667"/>
                  <a:gd name="connsiteX33" fmla="*/ 538765 w 5797188"/>
                  <a:gd name="connsiteY33" fmla="*/ 2194560 h 4099667"/>
                  <a:gd name="connsiteX34" fmla="*/ 592105 w 5797188"/>
                  <a:gd name="connsiteY34" fmla="*/ 2331720 h 4099667"/>
                  <a:gd name="connsiteX35" fmla="*/ 470185 w 5797188"/>
                  <a:gd name="connsiteY35" fmla="*/ 2270760 h 4099667"/>
                  <a:gd name="connsiteX36" fmla="*/ 401605 w 5797188"/>
                  <a:gd name="connsiteY36" fmla="*/ 2057400 h 4099667"/>
                  <a:gd name="connsiteX37" fmla="*/ 386365 w 5797188"/>
                  <a:gd name="connsiteY37" fmla="*/ 2240280 h 4099667"/>
                  <a:gd name="connsiteX38" fmla="*/ 321595 w 5797188"/>
                  <a:gd name="connsiteY38" fmla="*/ 2010410 h 4099667"/>
                  <a:gd name="connsiteX39" fmla="*/ 218725 w 5797188"/>
                  <a:gd name="connsiteY39" fmla="*/ 1744980 h 4099667"/>
                  <a:gd name="connsiteX40" fmla="*/ 12985 w 5797188"/>
                  <a:gd name="connsiteY40" fmla="*/ 1363980 h 4099667"/>
                  <a:gd name="connsiteX41" fmla="*/ 66325 w 5797188"/>
                  <a:gd name="connsiteY41" fmla="*/ 815340 h 4099667"/>
                  <a:gd name="connsiteX42" fmla="*/ 432085 w 5797188"/>
                  <a:gd name="connsiteY42" fmla="*/ 480060 h 4099667"/>
                  <a:gd name="connsiteX43" fmla="*/ 1056925 w 5797188"/>
                  <a:gd name="connsiteY43" fmla="*/ 243840 h 4099667"/>
                  <a:gd name="connsiteX44" fmla="*/ 1506505 w 5797188"/>
                  <a:gd name="connsiteY44" fmla="*/ 274320 h 4099667"/>
                  <a:gd name="connsiteX45" fmla="*/ 1895125 w 5797188"/>
                  <a:gd name="connsiteY45" fmla="*/ 281940 h 4099667"/>
                  <a:gd name="connsiteX46" fmla="*/ 2558065 w 5797188"/>
                  <a:gd name="connsiteY46" fmla="*/ 22860 h 4099667"/>
                  <a:gd name="connsiteX47" fmla="*/ 3160045 w 5797188"/>
                  <a:gd name="connsiteY47" fmla="*/ 0 h 4099667"/>
                  <a:gd name="connsiteX48" fmla="*/ 3769645 w 5797188"/>
                  <a:gd name="connsiteY48" fmla="*/ 213360 h 4099667"/>
                  <a:gd name="connsiteX49" fmla="*/ 3990625 w 5797188"/>
                  <a:gd name="connsiteY49" fmla="*/ 274320 h 4099667"/>
                  <a:gd name="connsiteX50" fmla="*/ 4310665 w 5797188"/>
                  <a:gd name="connsiteY50" fmla="*/ 251460 h 4099667"/>
                  <a:gd name="connsiteX51" fmla="*/ 4988845 w 5797188"/>
                  <a:gd name="connsiteY51" fmla="*/ 304800 h 4099667"/>
                  <a:gd name="connsiteX52" fmla="*/ 5796565 w 5797188"/>
                  <a:gd name="connsiteY52" fmla="*/ 1097280 h 4099667"/>
                  <a:gd name="connsiteX53" fmla="*/ 5484145 w 5797188"/>
                  <a:gd name="connsiteY53" fmla="*/ 1950720 h 4099667"/>
                  <a:gd name="connsiteX54" fmla="*/ 5468905 w 5797188"/>
                  <a:gd name="connsiteY54" fmla="*/ 2225040 h 4099667"/>
                  <a:gd name="connsiteX55" fmla="*/ 5380322 w 5797188"/>
                  <a:gd name="connsiteY55" fmla="*/ 2169795 h 4099667"/>
                  <a:gd name="connsiteX56" fmla="*/ 5202205 w 5797188"/>
                  <a:gd name="connsiteY56" fmla="*/ 2270760 h 4099667"/>
                  <a:gd name="connsiteX57" fmla="*/ 5362225 w 5797188"/>
                  <a:gd name="connsiteY57" fmla="*/ 1920240 h 4099667"/>
                  <a:gd name="connsiteX58" fmla="*/ 5141245 w 5797188"/>
                  <a:gd name="connsiteY58" fmla="*/ 1630680 h 4099667"/>
                  <a:gd name="connsiteX59" fmla="*/ 4981225 w 5797188"/>
                  <a:gd name="connsiteY59" fmla="*/ 1493520 h 4099667"/>
                  <a:gd name="connsiteX60" fmla="*/ 5194585 w 5797188"/>
                  <a:gd name="connsiteY60" fmla="*/ 1508760 h 4099667"/>
                  <a:gd name="connsiteX61" fmla="*/ 5118385 w 5797188"/>
                  <a:gd name="connsiteY61" fmla="*/ 1463040 h 4099667"/>
                  <a:gd name="connsiteX62" fmla="*/ 5339365 w 5797188"/>
                  <a:gd name="connsiteY62" fmla="*/ 1424940 h 4099667"/>
                  <a:gd name="connsiteX63" fmla="*/ 5514625 w 5797188"/>
                  <a:gd name="connsiteY63" fmla="*/ 1272540 h 4099667"/>
                  <a:gd name="connsiteX64" fmla="*/ 5423185 w 5797188"/>
                  <a:gd name="connsiteY64" fmla="*/ 838200 h 4099667"/>
                  <a:gd name="connsiteX65" fmla="*/ 4897405 w 5797188"/>
                  <a:gd name="connsiteY65" fmla="*/ 594360 h 4099667"/>
                  <a:gd name="connsiteX66" fmla="*/ 4295425 w 5797188"/>
                  <a:gd name="connsiteY66" fmla="*/ 662940 h 4099667"/>
                  <a:gd name="connsiteX67" fmla="*/ 4066825 w 5797188"/>
                  <a:gd name="connsiteY67" fmla="*/ 830580 h 4099667"/>
                  <a:gd name="connsiteX68" fmla="*/ 4364005 w 5797188"/>
                  <a:gd name="connsiteY68" fmla="*/ 1295400 h 4099667"/>
                  <a:gd name="connsiteX69" fmla="*/ 4691665 w 5797188"/>
                  <a:gd name="connsiteY69" fmla="*/ 1432560 h 4099667"/>
                  <a:gd name="connsiteX70" fmla="*/ 4981225 w 5797188"/>
                  <a:gd name="connsiteY70" fmla="*/ 1516380 h 4099667"/>
                  <a:gd name="connsiteX71" fmla="*/ 5286025 w 5797188"/>
                  <a:gd name="connsiteY71" fmla="*/ 1775460 h 4099667"/>
                  <a:gd name="connsiteX72" fmla="*/ 5316505 w 5797188"/>
                  <a:gd name="connsiteY72" fmla="*/ 2065020 h 4099667"/>
                  <a:gd name="connsiteX73" fmla="*/ 5019325 w 5797188"/>
                  <a:gd name="connsiteY73" fmla="*/ 2316480 h 4099667"/>
                  <a:gd name="connsiteX74" fmla="*/ 4553235 w 5797188"/>
                  <a:gd name="connsiteY74" fmla="*/ 2278380 h 4099667"/>
                  <a:gd name="connsiteX75" fmla="*/ 4266215 w 5797188"/>
                  <a:gd name="connsiteY75" fmla="*/ 1905000 h 4099667"/>
                  <a:gd name="connsiteX76" fmla="*/ 4226845 w 5797188"/>
                  <a:gd name="connsiteY76" fmla="*/ 1417320 h 4099667"/>
                  <a:gd name="connsiteX77" fmla="*/ 4112545 w 5797188"/>
                  <a:gd name="connsiteY77" fmla="*/ 1188720 h 4099667"/>
                  <a:gd name="connsiteX78" fmla="*/ 3922045 w 5797188"/>
                  <a:gd name="connsiteY78" fmla="*/ 982980 h 4099667"/>
                  <a:gd name="connsiteX79" fmla="*/ 3762025 w 5797188"/>
                  <a:gd name="connsiteY79" fmla="*/ 1638300 h 4099667"/>
                  <a:gd name="connsiteX80" fmla="*/ 3571525 w 5797188"/>
                  <a:gd name="connsiteY80" fmla="*/ 2049780 h 4099667"/>
                  <a:gd name="connsiteX81" fmla="*/ 3563905 w 5797188"/>
                  <a:gd name="connsiteY81" fmla="*/ 2735580 h 4099667"/>
                  <a:gd name="connsiteX82" fmla="*/ 3403885 w 5797188"/>
                  <a:gd name="connsiteY82" fmla="*/ 3147060 h 4099667"/>
                  <a:gd name="connsiteX83" fmla="*/ 3335305 w 5797188"/>
                  <a:gd name="connsiteY83" fmla="*/ 3657600 h 4099667"/>
                  <a:gd name="connsiteX84" fmla="*/ 3480085 w 5797188"/>
                  <a:gd name="connsiteY84" fmla="*/ 4000500 h 4099667"/>
                  <a:gd name="connsiteX85" fmla="*/ 3441985 w 5797188"/>
                  <a:gd name="connsiteY85" fmla="*/ 4023360 h 4099667"/>
                  <a:gd name="connsiteX86" fmla="*/ 3205765 w 5797188"/>
                  <a:gd name="connsiteY86" fmla="*/ 4046220 h 4099667"/>
                  <a:gd name="connsiteX87" fmla="*/ 2923825 w 5797188"/>
                  <a:gd name="connsiteY87" fmla="*/ 4099560 h 4099667"/>
                  <a:gd name="connsiteX88" fmla="*/ 2679985 w 5797188"/>
                  <a:gd name="connsiteY88" fmla="*/ 4030980 h 4099667"/>
                  <a:gd name="connsiteX89" fmla="*/ 2466625 w 5797188"/>
                  <a:gd name="connsiteY89" fmla="*/ 4061460 h 4099667"/>
                  <a:gd name="connsiteX90" fmla="*/ 2367565 w 5797188"/>
                  <a:gd name="connsiteY90" fmla="*/ 4015740 h 4099667"/>
                  <a:gd name="connsiteX0" fmla="*/ 2367565 w 5797185"/>
                  <a:gd name="connsiteY0" fmla="*/ 4015740 h 4099667"/>
                  <a:gd name="connsiteX1" fmla="*/ 2474245 w 5797185"/>
                  <a:gd name="connsiteY1" fmla="*/ 3726180 h 4099667"/>
                  <a:gd name="connsiteX2" fmla="*/ 2481865 w 5797185"/>
                  <a:gd name="connsiteY2" fmla="*/ 3314700 h 4099667"/>
                  <a:gd name="connsiteX3" fmla="*/ 2375185 w 5797185"/>
                  <a:gd name="connsiteY3" fmla="*/ 3055620 h 4099667"/>
                  <a:gd name="connsiteX4" fmla="*/ 2230405 w 5797185"/>
                  <a:gd name="connsiteY4" fmla="*/ 2651760 h 4099667"/>
                  <a:gd name="connsiteX5" fmla="*/ 2253265 w 5797185"/>
                  <a:gd name="connsiteY5" fmla="*/ 2171700 h 4099667"/>
                  <a:gd name="connsiteX6" fmla="*/ 2177065 w 5797185"/>
                  <a:gd name="connsiteY6" fmla="*/ 1836420 h 4099667"/>
                  <a:gd name="connsiteX7" fmla="*/ 2077052 w 5797185"/>
                  <a:gd name="connsiteY7" fmla="*/ 1676400 h 4099667"/>
                  <a:gd name="connsiteX8" fmla="*/ 2003710 w 5797185"/>
                  <a:gd name="connsiteY8" fmla="*/ 1338262 h 4099667"/>
                  <a:gd name="connsiteX9" fmla="*/ 1948465 w 5797185"/>
                  <a:gd name="connsiteY9" fmla="*/ 975360 h 4099667"/>
                  <a:gd name="connsiteX10" fmla="*/ 1750345 w 5797185"/>
                  <a:gd name="connsiteY10" fmla="*/ 1066800 h 4099667"/>
                  <a:gd name="connsiteX11" fmla="*/ 1620805 w 5797185"/>
                  <a:gd name="connsiteY11" fmla="*/ 1341120 h 4099667"/>
                  <a:gd name="connsiteX12" fmla="*/ 1605565 w 5797185"/>
                  <a:gd name="connsiteY12" fmla="*/ 1767840 h 4099667"/>
                  <a:gd name="connsiteX13" fmla="*/ 1491265 w 5797185"/>
                  <a:gd name="connsiteY13" fmla="*/ 2110740 h 4099667"/>
                  <a:gd name="connsiteX14" fmla="*/ 1171225 w 5797185"/>
                  <a:gd name="connsiteY14" fmla="*/ 2316480 h 4099667"/>
                  <a:gd name="connsiteX15" fmla="*/ 867695 w 5797185"/>
                  <a:gd name="connsiteY15" fmla="*/ 2369820 h 4099667"/>
                  <a:gd name="connsiteX16" fmla="*/ 538765 w 5797185"/>
                  <a:gd name="connsiteY16" fmla="*/ 2202180 h 4099667"/>
                  <a:gd name="connsiteX17" fmla="*/ 538765 w 5797185"/>
                  <a:gd name="connsiteY17" fmla="*/ 1790700 h 4099667"/>
                  <a:gd name="connsiteX18" fmla="*/ 904525 w 5797185"/>
                  <a:gd name="connsiteY18" fmla="*/ 1501140 h 4099667"/>
                  <a:gd name="connsiteX19" fmla="*/ 1201705 w 5797185"/>
                  <a:gd name="connsiteY19" fmla="*/ 1432560 h 4099667"/>
                  <a:gd name="connsiteX20" fmla="*/ 1460785 w 5797185"/>
                  <a:gd name="connsiteY20" fmla="*/ 1295400 h 4099667"/>
                  <a:gd name="connsiteX21" fmla="*/ 1719865 w 5797185"/>
                  <a:gd name="connsiteY21" fmla="*/ 922020 h 4099667"/>
                  <a:gd name="connsiteX22" fmla="*/ 1796065 w 5797185"/>
                  <a:gd name="connsiteY22" fmla="*/ 807720 h 4099667"/>
                  <a:gd name="connsiteX23" fmla="*/ 1498885 w 5797185"/>
                  <a:gd name="connsiteY23" fmla="*/ 655320 h 4099667"/>
                  <a:gd name="connsiteX24" fmla="*/ 1018825 w 5797185"/>
                  <a:gd name="connsiteY24" fmla="*/ 579120 h 4099667"/>
                  <a:gd name="connsiteX25" fmla="*/ 424465 w 5797185"/>
                  <a:gd name="connsiteY25" fmla="*/ 800100 h 4099667"/>
                  <a:gd name="connsiteX26" fmla="*/ 310165 w 5797185"/>
                  <a:gd name="connsiteY26" fmla="*/ 1272540 h 4099667"/>
                  <a:gd name="connsiteX27" fmla="*/ 462565 w 5797185"/>
                  <a:gd name="connsiteY27" fmla="*/ 1440180 h 4099667"/>
                  <a:gd name="connsiteX28" fmla="*/ 729265 w 5797185"/>
                  <a:gd name="connsiteY28" fmla="*/ 1348740 h 4099667"/>
                  <a:gd name="connsiteX29" fmla="*/ 630205 w 5797185"/>
                  <a:gd name="connsiteY29" fmla="*/ 1493520 h 4099667"/>
                  <a:gd name="connsiteX30" fmla="*/ 835945 w 5797185"/>
                  <a:gd name="connsiteY30" fmla="*/ 1485900 h 4099667"/>
                  <a:gd name="connsiteX31" fmla="*/ 645445 w 5797185"/>
                  <a:gd name="connsiteY31" fmla="*/ 1645920 h 4099667"/>
                  <a:gd name="connsiteX32" fmla="*/ 508285 w 5797185"/>
                  <a:gd name="connsiteY32" fmla="*/ 1874520 h 4099667"/>
                  <a:gd name="connsiteX33" fmla="*/ 538765 w 5797185"/>
                  <a:gd name="connsiteY33" fmla="*/ 2194560 h 4099667"/>
                  <a:gd name="connsiteX34" fmla="*/ 592105 w 5797185"/>
                  <a:gd name="connsiteY34" fmla="*/ 2331720 h 4099667"/>
                  <a:gd name="connsiteX35" fmla="*/ 470185 w 5797185"/>
                  <a:gd name="connsiteY35" fmla="*/ 2270760 h 4099667"/>
                  <a:gd name="connsiteX36" fmla="*/ 401605 w 5797185"/>
                  <a:gd name="connsiteY36" fmla="*/ 2057400 h 4099667"/>
                  <a:gd name="connsiteX37" fmla="*/ 386365 w 5797185"/>
                  <a:gd name="connsiteY37" fmla="*/ 2240280 h 4099667"/>
                  <a:gd name="connsiteX38" fmla="*/ 321595 w 5797185"/>
                  <a:gd name="connsiteY38" fmla="*/ 2010410 h 4099667"/>
                  <a:gd name="connsiteX39" fmla="*/ 218725 w 5797185"/>
                  <a:gd name="connsiteY39" fmla="*/ 1744980 h 4099667"/>
                  <a:gd name="connsiteX40" fmla="*/ 12985 w 5797185"/>
                  <a:gd name="connsiteY40" fmla="*/ 1363980 h 4099667"/>
                  <a:gd name="connsiteX41" fmla="*/ 66325 w 5797185"/>
                  <a:gd name="connsiteY41" fmla="*/ 815340 h 4099667"/>
                  <a:gd name="connsiteX42" fmla="*/ 432085 w 5797185"/>
                  <a:gd name="connsiteY42" fmla="*/ 480060 h 4099667"/>
                  <a:gd name="connsiteX43" fmla="*/ 1056925 w 5797185"/>
                  <a:gd name="connsiteY43" fmla="*/ 243840 h 4099667"/>
                  <a:gd name="connsiteX44" fmla="*/ 1506505 w 5797185"/>
                  <a:gd name="connsiteY44" fmla="*/ 274320 h 4099667"/>
                  <a:gd name="connsiteX45" fmla="*/ 1895125 w 5797185"/>
                  <a:gd name="connsiteY45" fmla="*/ 281940 h 4099667"/>
                  <a:gd name="connsiteX46" fmla="*/ 2558065 w 5797185"/>
                  <a:gd name="connsiteY46" fmla="*/ 22860 h 4099667"/>
                  <a:gd name="connsiteX47" fmla="*/ 3160045 w 5797185"/>
                  <a:gd name="connsiteY47" fmla="*/ 0 h 4099667"/>
                  <a:gd name="connsiteX48" fmla="*/ 3769645 w 5797185"/>
                  <a:gd name="connsiteY48" fmla="*/ 213360 h 4099667"/>
                  <a:gd name="connsiteX49" fmla="*/ 3990625 w 5797185"/>
                  <a:gd name="connsiteY49" fmla="*/ 274320 h 4099667"/>
                  <a:gd name="connsiteX50" fmla="*/ 4301140 w 5797185"/>
                  <a:gd name="connsiteY50" fmla="*/ 260985 h 4099667"/>
                  <a:gd name="connsiteX51" fmla="*/ 4988845 w 5797185"/>
                  <a:gd name="connsiteY51" fmla="*/ 304800 h 4099667"/>
                  <a:gd name="connsiteX52" fmla="*/ 5796565 w 5797185"/>
                  <a:gd name="connsiteY52" fmla="*/ 1097280 h 4099667"/>
                  <a:gd name="connsiteX53" fmla="*/ 5484145 w 5797185"/>
                  <a:gd name="connsiteY53" fmla="*/ 1950720 h 4099667"/>
                  <a:gd name="connsiteX54" fmla="*/ 5468905 w 5797185"/>
                  <a:gd name="connsiteY54" fmla="*/ 2225040 h 4099667"/>
                  <a:gd name="connsiteX55" fmla="*/ 5380322 w 5797185"/>
                  <a:gd name="connsiteY55" fmla="*/ 2169795 h 4099667"/>
                  <a:gd name="connsiteX56" fmla="*/ 5202205 w 5797185"/>
                  <a:gd name="connsiteY56" fmla="*/ 2270760 h 4099667"/>
                  <a:gd name="connsiteX57" fmla="*/ 5362225 w 5797185"/>
                  <a:gd name="connsiteY57" fmla="*/ 1920240 h 4099667"/>
                  <a:gd name="connsiteX58" fmla="*/ 5141245 w 5797185"/>
                  <a:gd name="connsiteY58" fmla="*/ 1630680 h 4099667"/>
                  <a:gd name="connsiteX59" fmla="*/ 4981225 w 5797185"/>
                  <a:gd name="connsiteY59" fmla="*/ 1493520 h 4099667"/>
                  <a:gd name="connsiteX60" fmla="*/ 5194585 w 5797185"/>
                  <a:gd name="connsiteY60" fmla="*/ 1508760 h 4099667"/>
                  <a:gd name="connsiteX61" fmla="*/ 5118385 w 5797185"/>
                  <a:gd name="connsiteY61" fmla="*/ 1463040 h 4099667"/>
                  <a:gd name="connsiteX62" fmla="*/ 5339365 w 5797185"/>
                  <a:gd name="connsiteY62" fmla="*/ 1424940 h 4099667"/>
                  <a:gd name="connsiteX63" fmla="*/ 5514625 w 5797185"/>
                  <a:gd name="connsiteY63" fmla="*/ 1272540 h 4099667"/>
                  <a:gd name="connsiteX64" fmla="*/ 5423185 w 5797185"/>
                  <a:gd name="connsiteY64" fmla="*/ 838200 h 4099667"/>
                  <a:gd name="connsiteX65" fmla="*/ 4897405 w 5797185"/>
                  <a:gd name="connsiteY65" fmla="*/ 594360 h 4099667"/>
                  <a:gd name="connsiteX66" fmla="*/ 4295425 w 5797185"/>
                  <a:gd name="connsiteY66" fmla="*/ 662940 h 4099667"/>
                  <a:gd name="connsiteX67" fmla="*/ 4066825 w 5797185"/>
                  <a:gd name="connsiteY67" fmla="*/ 830580 h 4099667"/>
                  <a:gd name="connsiteX68" fmla="*/ 4364005 w 5797185"/>
                  <a:gd name="connsiteY68" fmla="*/ 1295400 h 4099667"/>
                  <a:gd name="connsiteX69" fmla="*/ 4691665 w 5797185"/>
                  <a:gd name="connsiteY69" fmla="*/ 1432560 h 4099667"/>
                  <a:gd name="connsiteX70" fmla="*/ 4981225 w 5797185"/>
                  <a:gd name="connsiteY70" fmla="*/ 1516380 h 4099667"/>
                  <a:gd name="connsiteX71" fmla="*/ 5286025 w 5797185"/>
                  <a:gd name="connsiteY71" fmla="*/ 1775460 h 4099667"/>
                  <a:gd name="connsiteX72" fmla="*/ 5316505 w 5797185"/>
                  <a:gd name="connsiteY72" fmla="*/ 2065020 h 4099667"/>
                  <a:gd name="connsiteX73" fmla="*/ 5019325 w 5797185"/>
                  <a:gd name="connsiteY73" fmla="*/ 2316480 h 4099667"/>
                  <a:gd name="connsiteX74" fmla="*/ 4553235 w 5797185"/>
                  <a:gd name="connsiteY74" fmla="*/ 2278380 h 4099667"/>
                  <a:gd name="connsiteX75" fmla="*/ 4266215 w 5797185"/>
                  <a:gd name="connsiteY75" fmla="*/ 1905000 h 4099667"/>
                  <a:gd name="connsiteX76" fmla="*/ 4226845 w 5797185"/>
                  <a:gd name="connsiteY76" fmla="*/ 1417320 h 4099667"/>
                  <a:gd name="connsiteX77" fmla="*/ 4112545 w 5797185"/>
                  <a:gd name="connsiteY77" fmla="*/ 1188720 h 4099667"/>
                  <a:gd name="connsiteX78" fmla="*/ 3922045 w 5797185"/>
                  <a:gd name="connsiteY78" fmla="*/ 982980 h 4099667"/>
                  <a:gd name="connsiteX79" fmla="*/ 3762025 w 5797185"/>
                  <a:gd name="connsiteY79" fmla="*/ 1638300 h 4099667"/>
                  <a:gd name="connsiteX80" fmla="*/ 3571525 w 5797185"/>
                  <a:gd name="connsiteY80" fmla="*/ 2049780 h 4099667"/>
                  <a:gd name="connsiteX81" fmla="*/ 3563905 w 5797185"/>
                  <a:gd name="connsiteY81" fmla="*/ 2735580 h 4099667"/>
                  <a:gd name="connsiteX82" fmla="*/ 3403885 w 5797185"/>
                  <a:gd name="connsiteY82" fmla="*/ 3147060 h 4099667"/>
                  <a:gd name="connsiteX83" fmla="*/ 3335305 w 5797185"/>
                  <a:gd name="connsiteY83" fmla="*/ 3657600 h 4099667"/>
                  <a:gd name="connsiteX84" fmla="*/ 3480085 w 5797185"/>
                  <a:gd name="connsiteY84" fmla="*/ 4000500 h 4099667"/>
                  <a:gd name="connsiteX85" fmla="*/ 3441985 w 5797185"/>
                  <a:gd name="connsiteY85" fmla="*/ 4023360 h 4099667"/>
                  <a:gd name="connsiteX86" fmla="*/ 3205765 w 5797185"/>
                  <a:gd name="connsiteY86" fmla="*/ 4046220 h 4099667"/>
                  <a:gd name="connsiteX87" fmla="*/ 2923825 w 5797185"/>
                  <a:gd name="connsiteY87" fmla="*/ 4099560 h 4099667"/>
                  <a:gd name="connsiteX88" fmla="*/ 2679985 w 5797185"/>
                  <a:gd name="connsiteY88" fmla="*/ 4030980 h 4099667"/>
                  <a:gd name="connsiteX89" fmla="*/ 2466625 w 5797185"/>
                  <a:gd name="connsiteY89" fmla="*/ 4061460 h 4099667"/>
                  <a:gd name="connsiteX90" fmla="*/ 2367565 w 5797185"/>
                  <a:gd name="connsiteY90" fmla="*/ 4015740 h 4099667"/>
                  <a:gd name="connsiteX0" fmla="*/ 2367565 w 5797185"/>
                  <a:gd name="connsiteY0" fmla="*/ 4033387 h 4117314"/>
                  <a:gd name="connsiteX1" fmla="*/ 2474245 w 5797185"/>
                  <a:gd name="connsiteY1" fmla="*/ 3743827 h 4117314"/>
                  <a:gd name="connsiteX2" fmla="*/ 2481865 w 5797185"/>
                  <a:gd name="connsiteY2" fmla="*/ 3332347 h 4117314"/>
                  <a:gd name="connsiteX3" fmla="*/ 2375185 w 5797185"/>
                  <a:gd name="connsiteY3" fmla="*/ 3073267 h 4117314"/>
                  <a:gd name="connsiteX4" fmla="*/ 2230405 w 5797185"/>
                  <a:gd name="connsiteY4" fmla="*/ 2669407 h 4117314"/>
                  <a:gd name="connsiteX5" fmla="*/ 2253265 w 5797185"/>
                  <a:gd name="connsiteY5" fmla="*/ 2189347 h 4117314"/>
                  <a:gd name="connsiteX6" fmla="*/ 2177065 w 5797185"/>
                  <a:gd name="connsiteY6" fmla="*/ 1854067 h 4117314"/>
                  <a:gd name="connsiteX7" fmla="*/ 2077052 w 5797185"/>
                  <a:gd name="connsiteY7" fmla="*/ 1694047 h 4117314"/>
                  <a:gd name="connsiteX8" fmla="*/ 2003710 w 5797185"/>
                  <a:gd name="connsiteY8" fmla="*/ 1355909 h 4117314"/>
                  <a:gd name="connsiteX9" fmla="*/ 1948465 w 5797185"/>
                  <a:gd name="connsiteY9" fmla="*/ 993007 h 4117314"/>
                  <a:gd name="connsiteX10" fmla="*/ 1750345 w 5797185"/>
                  <a:gd name="connsiteY10" fmla="*/ 1084447 h 4117314"/>
                  <a:gd name="connsiteX11" fmla="*/ 1620805 w 5797185"/>
                  <a:gd name="connsiteY11" fmla="*/ 1358767 h 4117314"/>
                  <a:gd name="connsiteX12" fmla="*/ 1605565 w 5797185"/>
                  <a:gd name="connsiteY12" fmla="*/ 1785487 h 4117314"/>
                  <a:gd name="connsiteX13" fmla="*/ 1491265 w 5797185"/>
                  <a:gd name="connsiteY13" fmla="*/ 2128387 h 4117314"/>
                  <a:gd name="connsiteX14" fmla="*/ 1171225 w 5797185"/>
                  <a:gd name="connsiteY14" fmla="*/ 2334127 h 4117314"/>
                  <a:gd name="connsiteX15" fmla="*/ 867695 w 5797185"/>
                  <a:gd name="connsiteY15" fmla="*/ 2387467 h 4117314"/>
                  <a:gd name="connsiteX16" fmla="*/ 538765 w 5797185"/>
                  <a:gd name="connsiteY16" fmla="*/ 2219827 h 4117314"/>
                  <a:gd name="connsiteX17" fmla="*/ 538765 w 5797185"/>
                  <a:gd name="connsiteY17" fmla="*/ 1808347 h 4117314"/>
                  <a:gd name="connsiteX18" fmla="*/ 904525 w 5797185"/>
                  <a:gd name="connsiteY18" fmla="*/ 1518787 h 4117314"/>
                  <a:gd name="connsiteX19" fmla="*/ 1201705 w 5797185"/>
                  <a:gd name="connsiteY19" fmla="*/ 1450207 h 4117314"/>
                  <a:gd name="connsiteX20" fmla="*/ 1460785 w 5797185"/>
                  <a:gd name="connsiteY20" fmla="*/ 1313047 h 4117314"/>
                  <a:gd name="connsiteX21" fmla="*/ 1719865 w 5797185"/>
                  <a:gd name="connsiteY21" fmla="*/ 939667 h 4117314"/>
                  <a:gd name="connsiteX22" fmla="*/ 1796065 w 5797185"/>
                  <a:gd name="connsiteY22" fmla="*/ 825367 h 4117314"/>
                  <a:gd name="connsiteX23" fmla="*/ 1498885 w 5797185"/>
                  <a:gd name="connsiteY23" fmla="*/ 672967 h 4117314"/>
                  <a:gd name="connsiteX24" fmla="*/ 1018825 w 5797185"/>
                  <a:gd name="connsiteY24" fmla="*/ 596767 h 4117314"/>
                  <a:gd name="connsiteX25" fmla="*/ 424465 w 5797185"/>
                  <a:gd name="connsiteY25" fmla="*/ 817747 h 4117314"/>
                  <a:gd name="connsiteX26" fmla="*/ 310165 w 5797185"/>
                  <a:gd name="connsiteY26" fmla="*/ 1290187 h 4117314"/>
                  <a:gd name="connsiteX27" fmla="*/ 462565 w 5797185"/>
                  <a:gd name="connsiteY27" fmla="*/ 1457827 h 4117314"/>
                  <a:gd name="connsiteX28" fmla="*/ 729265 w 5797185"/>
                  <a:gd name="connsiteY28" fmla="*/ 1366387 h 4117314"/>
                  <a:gd name="connsiteX29" fmla="*/ 630205 w 5797185"/>
                  <a:gd name="connsiteY29" fmla="*/ 1511167 h 4117314"/>
                  <a:gd name="connsiteX30" fmla="*/ 835945 w 5797185"/>
                  <a:gd name="connsiteY30" fmla="*/ 1503547 h 4117314"/>
                  <a:gd name="connsiteX31" fmla="*/ 645445 w 5797185"/>
                  <a:gd name="connsiteY31" fmla="*/ 1663567 h 4117314"/>
                  <a:gd name="connsiteX32" fmla="*/ 508285 w 5797185"/>
                  <a:gd name="connsiteY32" fmla="*/ 1892167 h 4117314"/>
                  <a:gd name="connsiteX33" fmla="*/ 538765 w 5797185"/>
                  <a:gd name="connsiteY33" fmla="*/ 2212207 h 4117314"/>
                  <a:gd name="connsiteX34" fmla="*/ 592105 w 5797185"/>
                  <a:gd name="connsiteY34" fmla="*/ 2349367 h 4117314"/>
                  <a:gd name="connsiteX35" fmla="*/ 470185 w 5797185"/>
                  <a:gd name="connsiteY35" fmla="*/ 2288407 h 4117314"/>
                  <a:gd name="connsiteX36" fmla="*/ 401605 w 5797185"/>
                  <a:gd name="connsiteY36" fmla="*/ 2075047 h 4117314"/>
                  <a:gd name="connsiteX37" fmla="*/ 386365 w 5797185"/>
                  <a:gd name="connsiteY37" fmla="*/ 2257927 h 4117314"/>
                  <a:gd name="connsiteX38" fmla="*/ 321595 w 5797185"/>
                  <a:gd name="connsiteY38" fmla="*/ 2028057 h 4117314"/>
                  <a:gd name="connsiteX39" fmla="*/ 218725 w 5797185"/>
                  <a:gd name="connsiteY39" fmla="*/ 1762627 h 4117314"/>
                  <a:gd name="connsiteX40" fmla="*/ 12985 w 5797185"/>
                  <a:gd name="connsiteY40" fmla="*/ 1381627 h 4117314"/>
                  <a:gd name="connsiteX41" fmla="*/ 66325 w 5797185"/>
                  <a:gd name="connsiteY41" fmla="*/ 832987 h 4117314"/>
                  <a:gd name="connsiteX42" fmla="*/ 432085 w 5797185"/>
                  <a:gd name="connsiteY42" fmla="*/ 497707 h 4117314"/>
                  <a:gd name="connsiteX43" fmla="*/ 1056925 w 5797185"/>
                  <a:gd name="connsiteY43" fmla="*/ 261487 h 4117314"/>
                  <a:gd name="connsiteX44" fmla="*/ 1506505 w 5797185"/>
                  <a:gd name="connsiteY44" fmla="*/ 291967 h 4117314"/>
                  <a:gd name="connsiteX45" fmla="*/ 1885600 w 5797185"/>
                  <a:gd name="connsiteY45" fmla="*/ 266250 h 4117314"/>
                  <a:gd name="connsiteX46" fmla="*/ 2558065 w 5797185"/>
                  <a:gd name="connsiteY46" fmla="*/ 40507 h 4117314"/>
                  <a:gd name="connsiteX47" fmla="*/ 3160045 w 5797185"/>
                  <a:gd name="connsiteY47" fmla="*/ 17647 h 4117314"/>
                  <a:gd name="connsiteX48" fmla="*/ 3769645 w 5797185"/>
                  <a:gd name="connsiteY48" fmla="*/ 231007 h 4117314"/>
                  <a:gd name="connsiteX49" fmla="*/ 3990625 w 5797185"/>
                  <a:gd name="connsiteY49" fmla="*/ 291967 h 4117314"/>
                  <a:gd name="connsiteX50" fmla="*/ 4301140 w 5797185"/>
                  <a:gd name="connsiteY50" fmla="*/ 278632 h 4117314"/>
                  <a:gd name="connsiteX51" fmla="*/ 4988845 w 5797185"/>
                  <a:gd name="connsiteY51" fmla="*/ 322447 h 4117314"/>
                  <a:gd name="connsiteX52" fmla="*/ 5796565 w 5797185"/>
                  <a:gd name="connsiteY52" fmla="*/ 1114927 h 4117314"/>
                  <a:gd name="connsiteX53" fmla="*/ 5484145 w 5797185"/>
                  <a:gd name="connsiteY53" fmla="*/ 1968367 h 4117314"/>
                  <a:gd name="connsiteX54" fmla="*/ 5468905 w 5797185"/>
                  <a:gd name="connsiteY54" fmla="*/ 2242687 h 4117314"/>
                  <a:gd name="connsiteX55" fmla="*/ 5380322 w 5797185"/>
                  <a:gd name="connsiteY55" fmla="*/ 2187442 h 4117314"/>
                  <a:gd name="connsiteX56" fmla="*/ 5202205 w 5797185"/>
                  <a:gd name="connsiteY56" fmla="*/ 2288407 h 4117314"/>
                  <a:gd name="connsiteX57" fmla="*/ 5362225 w 5797185"/>
                  <a:gd name="connsiteY57" fmla="*/ 1937887 h 4117314"/>
                  <a:gd name="connsiteX58" fmla="*/ 5141245 w 5797185"/>
                  <a:gd name="connsiteY58" fmla="*/ 1648327 h 4117314"/>
                  <a:gd name="connsiteX59" fmla="*/ 4981225 w 5797185"/>
                  <a:gd name="connsiteY59" fmla="*/ 1511167 h 4117314"/>
                  <a:gd name="connsiteX60" fmla="*/ 5194585 w 5797185"/>
                  <a:gd name="connsiteY60" fmla="*/ 1526407 h 4117314"/>
                  <a:gd name="connsiteX61" fmla="*/ 5118385 w 5797185"/>
                  <a:gd name="connsiteY61" fmla="*/ 1480687 h 4117314"/>
                  <a:gd name="connsiteX62" fmla="*/ 5339365 w 5797185"/>
                  <a:gd name="connsiteY62" fmla="*/ 1442587 h 4117314"/>
                  <a:gd name="connsiteX63" fmla="*/ 5514625 w 5797185"/>
                  <a:gd name="connsiteY63" fmla="*/ 1290187 h 4117314"/>
                  <a:gd name="connsiteX64" fmla="*/ 5423185 w 5797185"/>
                  <a:gd name="connsiteY64" fmla="*/ 855847 h 4117314"/>
                  <a:gd name="connsiteX65" fmla="*/ 4897405 w 5797185"/>
                  <a:gd name="connsiteY65" fmla="*/ 612007 h 4117314"/>
                  <a:gd name="connsiteX66" fmla="*/ 4295425 w 5797185"/>
                  <a:gd name="connsiteY66" fmla="*/ 680587 h 4117314"/>
                  <a:gd name="connsiteX67" fmla="*/ 4066825 w 5797185"/>
                  <a:gd name="connsiteY67" fmla="*/ 848227 h 4117314"/>
                  <a:gd name="connsiteX68" fmla="*/ 4364005 w 5797185"/>
                  <a:gd name="connsiteY68" fmla="*/ 1313047 h 4117314"/>
                  <a:gd name="connsiteX69" fmla="*/ 4691665 w 5797185"/>
                  <a:gd name="connsiteY69" fmla="*/ 1450207 h 4117314"/>
                  <a:gd name="connsiteX70" fmla="*/ 4981225 w 5797185"/>
                  <a:gd name="connsiteY70" fmla="*/ 1534027 h 4117314"/>
                  <a:gd name="connsiteX71" fmla="*/ 5286025 w 5797185"/>
                  <a:gd name="connsiteY71" fmla="*/ 1793107 h 4117314"/>
                  <a:gd name="connsiteX72" fmla="*/ 5316505 w 5797185"/>
                  <a:gd name="connsiteY72" fmla="*/ 2082667 h 4117314"/>
                  <a:gd name="connsiteX73" fmla="*/ 5019325 w 5797185"/>
                  <a:gd name="connsiteY73" fmla="*/ 2334127 h 4117314"/>
                  <a:gd name="connsiteX74" fmla="*/ 4553235 w 5797185"/>
                  <a:gd name="connsiteY74" fmla="*/ 2296027 h 4117314"/>
                  <a:gd name="connsiteX75" fmla="*/ 4266215 w 5797185"/>
                  <a:gd name="connsiteY75" fmla="*/ 1922647 h 4117314"/>
                  <a:gd name="connsiteX76" fmla="*/ 4226845 w 5797185"/>
                  <a:gd name="connsiteY76" fmla="*/ 1434967 h 4117314"/>
                  <a:gd name="connsiteX77" fmla="*/ 4112545 w 5797185"/>
                  <a:gd name="connsiteY77" fmla="*/ 1206367 h 4117314"/>
                  <a:gd name="connsiteX78" fmla="*/ 3922045 w 5797185"/>
                  <a:gd name="connsiteY78" fmla="*/ 1000627 h 4117314"/>
                  <a:gd name="connsiteX79" fmla="*/ 3762025 w 5797185"/>
                  <a:gd name="connsiteY79" fmla="*/ 1655947 h 4117314"/>
                  <a:gd name="connsiteX80" fmla="*/ 3571525 w 5797185"/>
                  <a:gd name="connsiteY80" fmla="*/ 2067427 h 4117314"/>
                  <a:gd name="connsiteX81" fmla="*/ 3563905 w 5797185"/>
                  <a:gd name="connsiteY81" fmla="*/ 2753227 h 4117314"/>
                  <a:gd name="connsiteX82" fmla="*/ 3403885 w 5797185"/>
                  <a:gd name="connsiteY82" fmla="*/ 3164707 h 4117314"/>
                  <a:gd name="connsiteX83" fmla="*/ 3335305 w 5797185"/>
                  <a:gd name="connsiteY83" fmla="*/ 3675247 h 4117314"/>
                  <a:gd name="connsiteX84" fmla="*/ 3480085 w 5797185"/>
                  <a:gd name="connsiteY84" fmla="*/ 4018147 h 4117314"/>
                  <a:gd name="connsiteX85" fmla="*/ 3441985 w 5797185"/>
                  <a:gd name="connsiteY85" fmla="*/ 4041007 h 4117314"/>
                  <a:gd name="connsiteX86" fmla="*/ 3205765 w 5797185"/>
                  <a:gd name="connsiteY86" fmla="*/ 4063867 h 4117314"/>
                  <a:gd name="connsiteX87" fmla="*/ 2923825 w 5797185"/>
                  <a:gd name="connsiteY87" fmla="*/ 4117207 h 4117314"/>
                  <a:gd name="connsiteX88" fmla="*/ 2679985 w 5797185"/>
                  <a:gd name="connsiteY88" fmla="*/ 4048627 h 4117314"/>
                  <a:gd name="connsiteX89" fmla="*/ 2466625 w 5797185"/>
                  <a:gd name="connsiteY89" fmla="*/ 4079107 h 4117314"/>
                  <a:gd name="connsiteX90" fmla="*/ 2367565 w 5797185"/>
                  <a:gd name="connsiteY90" fmla="*/ 4033387 h 4117314"/>
                  <a:gd name="connsiteX0" fmla="*/ 2367565 w 5797185"/>
                  <a:gd name="connsiteY0" fmla="*/ 4033387 h 4117314"/>
                  <a:gd name="connsiteX1" fmla="*/ 2474245 w 5797185"/>
                  <a:gd name="connsiteY1" fmla="*/ 3743827 h 4117314"/>
                  <a:gd name="connsiteX2" fmla="*/ 2481865 w 5797185"/>
                  <a:gd name="connsiteY2" fmla="*/ 3332347 h 4117314"/>
                  <a:gd name="connsiteX3" fmla="*/ 2375185 w 5797185"/>
                  <a:gd name="connsiteY3" fmla="*/ 3073267 h 4117314"/>
                  <a:gd name="connsiteX4" fmla="*/ 2230405 w 5797185"/>
                  <a:gd name="connsiteY4" fmla="*/ 2669407 h 4117314"/>
                  <a:gd name="connsiteX5" fmla="*/ 2253265 w 5797185"/>
                  <a:gd name="connsiteY5" fmla="*/ 2189347 h 4117314"/>
                  <a:gd name="connsiteX6" fmla="*/ 2177065 w 5797185"/>
                  <a:gd name="connsiteY6" fmla="*/ 1854067 h 4117314"/>
                  <a:gd name="connsiteX7" fmla="*/ 2077052 w 5797185"/>
                  <a:gd name="connsiteY7" fmla="*/ 1694047 h 4117314"/>
                  <a:gd name="connsiteX8" fmla="*/ 2003710 w 5797185"/>
                  <a:gd name="connsiteY8" fmla="*/ 1355909 h 4117314"/>
                  <a:gd name="connsiteX9" fmla="*/ 1948465 w 5797185"/>
                  <a:gd name="connsiteY9" fmla="*/ 993007 h 4117314"/>
                  <a:gd name="connsiteX10" fmla="*/ 1750345 w 5797185"/>
                  <a:gd name="connsiteY10" fmla="*/ 1084447 h 4117314"/>
                  <a:gd name="connsiteX11" fmla="*/ 1620805 w 5797185"/>
                  <a:gd name="connsiteY11" fmla="*/ 1358767 h 4117314"/>
                  <a:gd name="connsiteX12" fmla="*/ 1605565 w 5797185"/>
                  <a:gd name="connsiteY12" fmla="*/ 1785487 h 4117314"/>
                  <a:gd name="connsiteX13" fmla="*/ 1491265 w 5797185"/>
                  <a:gd name="connsiteY13" fmla="*/ 2128387 h 4117314"/>
                  <a:gd name="connsiteX14" fmla="*/ 1171225 w 5797185"/>
                  <a:gd name="connsiteY14" fmla="*/ 2334127 h 4117314"/>
                  <a:gd name="connsiteX15" fmla="*/ 867695 w 5797185"/>
                  <a:gd name="connsiteY15" fmla="*/ 2387467 h 4117314"/>
                  <a:gd name="connsiteX16" fmla="*/ 538765 w 5797185"/>
                  <a:gd name="connsiteY16" fmla="*/ 2219827 h 4117314"/>
                  <a:gd name="connsiteX17" fmla="*/ 538765 w 5797185"/>
                  <a:gd name="connsiteY17" fmla="*/ 1808347 h 4117314"/>
                  <a:gd name="connsiteX18" fmla="*/ 904525 w 5797185"/>
                  <a:gd name="connsiteY18" fmla="*/ 1518787 h 4117314"/>
                  <a:gd name="connsiteX19" fmla="*/ 1201705 w 5797185"/>
                  <a:gd name="connsiteY19" fmla="*/ 1450207 h 4117314"/>
                  <a:gd name="connsiteX20" fmla="*/ 1460785 w 5797185"/>
                  <a:gd name="connsiteY20" fmla="*/ 1313047 h 4117314"/>
                  <a:gd name="connsiteX21" fmla="*/ 1719865 w 5797185"/>
                  <a:gd name="connsiteY21" fmla="*/ 939667 h 4117314"/>
                  <a:gd name="connsiteX22" fmla="*/ 1796065 w 5797185"/>
                  <a:gd name="connsiteY22" fmla="*/ 825367 h 4117314"/>
                  <a:gd name="connsiteX23" fmla="*/ 1498885 w 5797185"/>
                  <a:gd name="connsiteY23" fmla="*/ 672967 h 4117314"/>
                  <a:gd name="connsiteX24" fmla="*/ 1018825 w 5797185"/>
                  <a:gd name="connsiteY24" fmla="*/ 596767 h 4117314"/>
                  <a:gd name="connsiteX25" fmla="*/ 424465 w 5797185"/>
                  <a:gd name="connsiteY25" fmla="*/ 817747 h 4117314"/>
                  <a:gd name="connsiteX26" fmla="*/ 310165 w 5797185"/>
                  <a:gd name="connsiteY26" fmla="*/ 1290187 h 4117314"/>
                  <a:gd name="connsiteX27" fmla="*/ 462565 w 5797185"/>
                  <a:gd name="connsiteY27" fmla="*/ 1457827 h 4117314"/>
                  <a:gd name="connsiteX28" fmla="*/ 729265 w 5797185"/>
                  <a:gd name="connsiteY28" fmla="*/ 1366387 h 4117314"/>
                  <a:gd name="connsiteX29" fmla="*/ 630205 w 5797185"/>
                  <a:gd name="connsiteY29" fmla="*/ 1511167 h 4117314"/>
                  <a:gd name="connsiteX30" fmla="*/ 835945 w 5797185"/>
                  <a:gd name="connsiteY30" fmla="*/ 1503547 h 4117314"/>
                  <a:gd name="connsiteX31" fmla="*/ 645445 w 5797185"/>
                  <a:gd name="connsiteY31" fmla="*/ 1663567 h 4117314"/>
                  <a:gd name="connsiteX32" fmla="*/ 508285 w 5797185"/>
                  <a:gd name="connsiteY32" fmla="*/ 1892167 h 4117314"/>
                  <a:gd name="connsiteX33" fmla="*/ 538765 w 5797185"/>
                  <a:gd name="connsiteY33" fmla="*/ 2212207 h 4117314"/>
                  <a:gd name="connsiteX34" fmla="*/ 592105 w 5797185"/>
                  <a:gd name="connsiteY34" fmla="*/ 2349367 h 4117314"/>
                  <a:gd name="connsiteX35" fmla="*/ 470185 w 5797185"/>
                  <a:gd name="connsiteY35" fmla="*/ 2288407 h 4117314"/>
                  <a:gd name="connsiteX36" fmla="*/ 401605 w 5797185"/>
                  <a:gd name="connsiteY36" fmla="*/ 2075047 h 4117314"/>
                  <a:gd name="connsiteX37" fmla="*/ 386365 w 5797185"/>
                  <a:gd name="connsiteY37" fmla="*/ 2257927 h 4117314"/>
                  <a:gd name="connsiteX38" fmla="*/ 321595 w 5797185"/>
                  <a:gd name="connsiteY38" fmla="*/ 2028057 h 4117314"/>
                  <a:gd name="connsiteX39" fmla="*/ 218725 w 5797185"/>
                  <a:gd name="connsiteY39" fmla="*/ 1762627 h 4117314"/>
                  <a:gd name="connsiteX40" fmla="*/ 12985 w 5797185"/>
                  <a:gd name="connsiteY40" fmla="*/ 1381627 h 4117314"/>
                  <a:gd name="connsiteX41" fmla="*/ 66325 w 5797185"/>
                  <a:gd name="connsiteY41" fmla="*/ 832987 h 4117314"/>
                  <a:gd name="connsiteX42" fmla="*/ 432085 w 5797185"/>
                  <a:gd name="connsiteY42" fmla="*/ 497707 h 4117314"/>
                  <a:gd name="connsiteX43" fmla="*/ 1056925 w 5797185"/>
                  <a:gd name="connsiteY43" fmla="*/ 261487 h 4117314"/>
                  <a:gd name="connsiteX44" fmla="*/ 1516030 w 5797185"/>
                  <a:gd name="connsiteY44" fmla="*/ 244342 h 4117314"/>
                  <a:gd name="connsiteX45" fmla="*/ 1885600 w 5797185"/>
                  <a:gd name="connsiteY45" fmla="*/ 266250 h 4117314"/>
                  <a:gd name="connsiteX46" fmla="*/ 2558065 w 5797185"/>
                  <a:gd name="connsiteY46" fmla="*/ 40507 h 4117314"/>
                  <a:gd name="connsiteX47" fmla="*/ 3160045 w 5797185"/>
                  <a:gd name="connsiteY47" fmla="*/ 17647 h 4117314"/>
                  <a:gd name="connsiteX48" fmla="*/ 3769645 w 5797185"/>
                  <a:gd name="connsiteY48" fmla="*/ 231007 h 4117314"/>
                  <a:gd name="connsiteX49" fmla="*/ 3990625 w 5797185"/>
                  <a:gd name="connsiteY49" fmla="*/ 291967 h 4117314"/>
                  <a:gd name="connsiteX50" fmla="*/ 4301140 w 5797185"/>
                  <a:gd name="connsiteY50" fmla="*/ 278632 h 4117314"/>
                  <a:gd name="connsiteX51" fmla="*/ 4988845 w 5797185"/>
                  <a:gd name="connsiteY51" fmla="*/ 322447 h 4117314"/>
                  <a:gd name="connsiteX52" fmla="*/ 5796565 w 5797185"/>
                  <a:gd name="connsiteY52" fmla="*/ 1114927 h 4117314"/>
                  <a:gd name="connsiteX53" fmla="*/ 5484145 w 5797185"/>
                  <a:gd name="connsiteY53" fmla="*/ 1968367 h 4117314"/>
                  <a:gd name="connsiteX54" fmla="*/ 5468905 w 5797185"/>
                  <a:gd name="connsiteY54" fmla="*/ 2242687 h 4117314"/>
                  <a:gd name="connsiteX55" fmla="*/ 5380322 w 5797185"/>
                  <a:gd name="connsiteY55" fmla="*/ 2187442 h 4117314"/>
                  <a:gd name="connsiteX56" fmla="*/ 5202205 w 5797185"/>
                  <a:gd name="connsiteY56" fmla="*/ 2288407 h 4117314"/>
                  <a:gd name="connsiteX57" fmla="*/ 5362225 w 5797185"/>
                  <a:gd name="connsiteY57" fmla="*/ 1937887 h 4117314"/>
                  <a:gd name="connsiteX58" fmla="*/ 5141245 w 5797185"/>
                  <a:gd name="connsiteY58" fmla="*/ 1648327 h 4117314"/>
                  <a:gd name="connsiteX59" fmla="*/ 4981225 w 5797185"/>
                  <a:gd name="connsiteY59" fmla="*/ 1511167 h 4117314"/>
                  <a:gd name="connsiteX60" fmla="*/ 5194585 w 5797185"/>
                  <a:gd name="connsiteY60" fmla="*/ 1526407 h 4117314"/>
                  <a:gd name="connsiteX61" fmla="*/ 5118385 w 5797185"/>
                  <a:gd name="connsiteY61" fmla="*/ 1480687 h 4117314"/>
                  <a:gd name="connsiteX62" fmla="*/ 5339365 w 5797185"/>
                  <a:gd name="connsiteY62" fmla="*/ 1442587 h 4117314"/>
                  <a:gd name="connsiteX63" fmla="*/ 5514625 w 5797185"/>
                  <a:gd name="connsiteY63" fmla="*/ 1290187 h 4117314"/>
                  <a:gd name="connsiteX64" fmla="*/ 5423185 w 5797185"/>
                  <a:gd name="connsiteY64" fmla="*/ 855847 h 4117314"/>
                  <a:gd name="connsiteX65" fmla="*/ 4897405 w 5797185"/>
                  <a:gd name="connsiteY65" fmla="*/ 612007 h 4117314"/>
                  <a:gd name="connsiteX66" fmla="*/ 4295425 w 5797185"/>
                  <a:gd name="connsiteY66" fmla="*/ 680587 h 4117314"/>
                  <a:gd name="connsiteX67" fmla="*/ 4066825 w 5797185"/>
                  <a:gd name="connsiteY67" fmla="*/ 848227 h 4117314"/>
                  <a:gd name="connsiteX68" fmla="*/ 4364005 w 5797185"/>
                  <a:gd name="connsiteY68" fmla="*/ 1313047 h 4117314"/>
                  <a:gd name="connsiteX69" fmla="*/ 4691665 w 5797185"/>
                  <a:gd name="connsiteY69" fmla="*/ 1450207 h 4117314"/>
                  <a:gd name="connsiteX70" fmla="*/ 4981225 w 5797185"/>
                  <a:gd name="connsiteY70" fmla="*/ 1534027 h 4117314"/>
                  <a:gd name="connsiteX71" fmla="*/ 5286025 w 5797185"/>
                  <a:gd name="connsiteY71" fmla="*/ 1793107 h 4117314"/>
                  <a:gd name="connsiteX72" fmla="*/ 5316505 w 5797185"/>
                  <a:gd name="connsiteY72" fmla="*/ 2082667 h 4117314"/>
                  <a:gd name="connsiteX73" fmla="*/ 5019325 w 5797185"/>
                  <a:gd name="connsiteY73" fmla="*/ 2334127 h 4117314"/>
                  <a:gd name="connsiteX74" fmla="*/ 4553235 w 5797185"/>
                  <a:gd name="connsiteY74" fmla="*/ 2296027 h 4117314"/>
                  <a:gd name="connsiteX75" fmla="*/ 4266215 w 5797185"/>
                  <a:gd name="connsiteY75" fmla="*/ 1922647 h 4117314"/>
                  <a:gd name="connsiteX76" fmla="*/ 4226845 w 5797185"/>
                  <a:gd name="connsiteY76" fmla="*/ 1434967 h 4117314"/>
                  <a:gd name="connsiteX77" fmla="*/ 4112545 w 5797185"/>
                  <a:gd name="connsiteY77" fmla="*/ 1206367 h 4117314"/>
                  <a:gd name="connsiteX78" fmla="*/ 3922045 w 5797185"/>
                  <a:gd name="connsiteY78" fmla="*/ 1000627 h 4117314"/>
                  <a:gd name="connsiteX79" fmla="*/ 3762025 w 5797185"/>
                  <a:gd name="connsiteY79" fmla="*/ 1655947 h 4117314"/>
                  <a:gd name="connsiteX80" fmla="*/ 3571525 w 5797185"/>
                  <a:gd name="connsiteY80" fmla="*/ 2067427 h 4117314"/>
                  <a:gd name="connsiteX81" fmla="*/ 3563905 w 5797185"/>
                  <a:gd name="connsiteY81" fmla="*/ 2753227 h 4117314"/>
                  <a:gd name="connsiteX82" fmla="*/ 3403885 w 5797185"/>
                  <a:gd name="connsiteY82" fmla="*/ 3164707 h 4117314"/>
                  <a:gd name="connsiteX83" fmla="*/ 3335305 w 5797185"/>
                  <a:gd name="connsiteY83" fmla="*/ 3675247 h 4117314"/>
                  <a:gd name="connsiteX84" fmla="*/ 3480085 w 5797185"/>
                  <a:gd name="connsiteY84" fmla="*/ 4018147 h 4117314"/>
                  <a:gd name="connsiteX85" fmla="*/ 3441985 w 5797185"/>
                  <a:gd name="connsiteY85" fmla="*/ 4041007 h 4117314"/>
                  <a:gd name="connsiteX86" fmla="*/ 3205765 w 5797185"/>
                  <a:gd name="connsiteY86" fmla="*/ 4063867 h 4117314"/>
                  <a:gd name="connsiteX87" fmla="*/ 2923825 w 5797185"/>
                  <a:gd name="connsiteY87" fmla="*/ 4117207 h 4117314"/>
                  <a:gd name="connsiteX88" fmla="*/ 2679985 w 5797185"/>
                  <a:gd name="connsiteY88" fmla="*/ 4048627 h 4117314"/>
                  <a:gd name="connsiteX89" fmla="*/ 2466625 w 5797185"/>
                  <a:gd name="connsiteY89" fmla="*/ 4079107 h 4117314"/>
                  <a:gd name="connsiteX90" fmla="*/ 2367565 w 5797185"/>
                  <a:gd name="connsiteY90" fmla="*/ 4033387 h 411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5797185" h="4117314">
                    <a:moveTo>
                      <a:pt x="2367565" y="4033387"/>
                    </a:moveTo>
                    <a:cubicBezTo>
                      <a:pt x="2368835" y="3977507"/>
                      <a:pt x="2455195" y="3860667"/>
                      <a:pt x="2474245" y="3743827"/>
                    </a:cubicBezTo>
                    <a:cubicBezTo>
                      <a:pt x="2493295" y="3626987"/>
                      <a:pt x="2498375" y="3444107"/>
                      <a:pt x="2481865" y="3332347"/>
                    </a:cubicBezTo>
                    <a:cubicBezTo>
                      <a:pt x="2465355" y="3220587"/>
                      <a:pt x="2417095" y="3183757"/>
                      <a:pt x="2375185" y="3073267"/>
                    </a:cubicBezTo>
                    <a:cubicBezTo>
                      <a:pt x="2333275" y="2962777"/>
                      <a:pt x="2250725" y="2816727"/>
                      <a:pt x="2230405" y="2669407"/>
                    </a:cubicBezTo>
                    <a:cubicBezTo>
                      <a:pt x="2210085" y="2522087"/>
                      <a:pt x="2262155" y="2325237"/>
                      <a:pt x="2253265" y="2189347"/>
                    </a:cubicBezTo>
                    <a:cubicBezTo>
                      <a:pt x="2244375" y="2053457"/>
                      <a:pt x="2206434" y="1936617"/>
                      <a:pt x="2177065" y="1854067"/>
                    </a:cubicBezTo>
                    <a:cubicBezTo>
                      <a:pt x="2147696" y="1771517"/>
                      <a:pt x="2105944" y="1777073"/>
                      <a:pt x="2077052" y="1694047"/>
                    </a:cubicBezTo>
                    <a:cubicBezTo>
                      <a:pt x="2048160" y="1611021"/>
                      <a:pt x="2025141" y="1472749"/>
                      <a:pt x="2003710" y="1355909"/>
                    </a:cubicBezTo>
                    <a:cubicBezTo>
                      <a:pt x="1982279" y="1239069"/>
                      <a:pt x="1990692" y="1038251"/>
                      <a:pt x="1948465" y="993007"/>
                    </a:cubicBezTo>
                    <a:cubicBezTo>
                      <a:pt x="1906238" y="947763"/>
                      <a:pt x="1804955" y="1023487"/>
                      <a:pt x="1750345" y="1084447"/>
                    </a:cubicBezTo>
                    <a:cubicBezTo>
                      <a:pt x="1695735" y="1145407"/>
                      <a:pt x="1644935" y="1241927"/>
                      <a:pt x="1620805" y="1358767"/>
                    </a:cubicBezTo>
                    <a:cubicBezTo>
                      <a:pt x="1596675" y="1475607"/>
                      <a:pt x="1627155" y="1657217"/>
                      <a:pt x="1605565" y="1785487"/>
                    </a:cubicBezTo>
                    <a:cubicBezTo>
                      <a:pt x="1583975" y="1913757"/>
                      <a:pt x="1563655" y="2036947"/>
                      <a:pt x="1491265" y="2128387"/>
                    </a:cubicBezTo>
                    <a:cubicBezTo>
                      <a:pt x="1418875" y="2219827"/>
                      <a:pt x="1275153" y="2290947"/>
                      <a:pt x="1171225" y="2334127"/>
                    </a:cubicBezTo>
                    <a:cubicBezTo>
                      <a:pt x="1067297" y="2377307"/>
                      <a:pt x="973105" y="2406517"/>
                      <a:pt x="867695" y="2387467"/>
                    </a:cubicBezTo>
                    <a:cubicBezTo>
                      <a:pt x="762285" y="2368417"/>
                      <a:pt x="593587" y="2316347"/>
                      <a:pt x="538765" y="2219827"/>
                    </a:cubicBezTo>
                    <a:cubicBezTo>
                      <a:pt x="483943" y="2123307"/>
                      <a:pt x="477805" y="1925187"/>
                      <a:pt x="538765" y="1808347"/>
                    </a:cubicBezTo>
                    <a:cubicBezTo>
                      <a:pt x="599725" y="1691507"/>
                      <a:pt x="794035" y="1578477"/>
                      <a:pt x="904525" y="1518787"/>
                    </a:cubicBezTo>
                    <a:cubicBezTo>
                      <a:pt x="1015015" y="1459097"/>
                      <a:pt x="1108995" y="1484497"/>
                      <a:pt x="1201705" y="1450207"/>
                    </a:cubicBezTo>
                    <a:cubicBezTo>
                      <a:pt x="1294415" y="1415917"/>
                      <a:pt x="1374425" y="1398137"/>
                      <a:pt x="1460785" y="1313047"/>
                    </a:cubicBezTo>
                    <a:cubicBezTo>
                      <a:pt x="1547145" y="1227957"/>
                      <a:pt x="1663985" y="1020947"/>
                      <a:pt x="1719865" y="939667"/>
                    </a:cubicBezTo>
                    <a:cubicBezTo>
                      <a:pt x="1775745" y="858387"/>
                      <a:pt x="1832895" y="869817"/>
                      <a:pt x="1796065" y="825367"/>
                    </a:cubicBezTo>
                    <a:cubicBezTo>
                      <a:pt x="1759235" y="780917"/>
                      <a:pt x="1628425" y="711067"/>
                      <a:pt x="1498885" y="672967"/>
                    </a:cubicBezTo>
                    <a:cubicBezTo>
                      <a:pt x="1369345" y="634867"/>
                      <a:pt x="1197895" y="572637"/>
                      <a:pt x="1018825" y="596767"/>
                    </a:cubicBezTo>
                    <a:cubicBezTo>
                      <a:pt x="839755" y="620897"/>
                      <a:pt x="542575" y="702177"/>
                      <a:pt x="424465" y="817747"/>
                    </a:cubicBezTo>
                    <a:cubicBezTo>
                      <a:pt x="306355" y="933317"/>
                      <a:pt x="303815" y="1183507"/>
                      <a:pt x="310165" y="1290187"/>
                    </a:cubicBezTo>
                    <a:cubicBezTo>
                      <a:pt x="316515" y="1396867"/>
                      <a:pt x="392715" y="1445127"/>
                      <a:pt x="462565" y="1457827"/>
                    </a:cubicBezTo>
                    <a:cubicBezTo>
                      <a:pt x="532415" y="1470527"/>
                      <a:pt x="701325" y="1357497"/>
                      <a:pt x="729265" y="1366387"/>
                    </a:cubicBezTo>
                    <a:cubicBezTo>
                      <a:pt x="757205" y="1375277"/>
                      <a:pt x="612425" y="1488307"/>
                      <a:pt x="630205" y="1511167"/>
                    </a:cubicBezTo>
                    <a:cubicBezTo>
                      <a:pt x="647985" y="1534027"/>
                      <a:pt x="833405" y="1478147"/>
                      <a:pt x="835945" y="1503547"/>
                    </a:cubicBezTo>
                    <a:cubicBezTo>
                      <a:pt x="838485" y="1528947"/>
                      <a:pt x="700055" y="1598797"/>
                      <a:pt x="645445" y="1663567"/>
                    </a:cubicBezTo>
                    <a:cubicBezTo>
                      <a:pt x="590835" y="1728337"/>
                      <a:pt x="526065" y="1800727"/>
                      <a:pt x="508285" y="1892167"/>
                    </a:cubicBezTo>
                    <a:cubicBezTo>
                      <a:pt x="490505" y="1983607"/>
                      <a:pt x="524795" y="2136007"/>
                      <a:pt x="538765" y="2212207"/>
                    </a:cubicBezTo>
                    <a:cubicBezTo>
                      <a:pt x="552735" y="2288407"/>
                      <a:pt x="603535" y="2336667"/>
                      <a:pt x="592105" y="2349367"/>
                    </a:cubicBezTo>
                    <a:cubicBezTo>
                      <a:pt x="580675" y="2362067"/>
                      <a:pt x="501935" y="2334127"/>
                      <a:pt x="470185" y="2288407"/>
                    </a:cubicBezTo>
                    <a:cubicBezTo>
                      <a:pt x="438435" y="2242687"/>
                      <a:pt x="415575" y="2080127"/>
                      <a:pt x="401605" y="2075047"/>
                    </a:cubicBezTo>
                    <a:cubicBezTo>
                      <a:pt x="387635" y="2069967"/>
                      <a:pt x="399700" y="2265759"/>
                      <a:pt x="386365" y="2257927"/>
                    </a:cubicBezTo>
                    <a:cubicBezTo>
                      <a:pt x="373030" y="2250095"/>
                      <a:pt x="349535" y="2110607"/>
                      <a:pt x="321595" y="2028057"/>
                    </a:cubicBezTo>
                    <a:cubicBezTo>
                      <a:pt x="293655" y="1945507"/>
                      <a:pt x="270160" y="1870365"/>
                      <a:pt x="218725" y="1762627"/>
                    </a:cubicBezTo>
                    <a:cubicBezTo>
                      <a:pt x="167290" y="1654889"/>
                      <a:pt x="38385" y="1536567"/>
                      <a:pt x="12985" y="1381627"/>
                    </a:cubicBezTo>
                    <a:cubicBezTo>
                      <a:pt x="-12415" y="1226687"/>
                      <a:pt x="-3525" y="980307"/>
                      <a:pt x="66325" y="832987"/>
                    </a:cubicBezTo>
                    <a:cubicBezTo>
                      <a:pt x="136175" y="685667"/>
                      <a:pt x="266985" y="592957"/>
                      <a:pt x="432085" y="497707"/>
                    </a:cubicBezTo>
                    <a:cubicBezTo>
                      <a:pt x="597185" y="402457"/>
                      <a:pt x="876268" y="303715"/>
                      <a:pt x="1056925" y="261487"/>
                    </a:cubicBezTo>
                    <a:cubicBezTo>
                      <a:pt x="1237583" y="219260"/>
                      <a:pt x="1377918" y="243548"/>
                      <a:pt x="1516030" y="244342"/>
                    </a:cubicBezTo>
                    <a:cubicBezTo>
                      <a:pt x="1654142" y="245136"/>
                      <a:pt x="1711928" y="300223"/>
                      <a:pt x="1885600" y="266250"/>
                    </a:cubicBezTo>
                    <a:cubicBezTo>
                      <a:pt x="2059273" y="232278"/>
                      <a:pt x="2345658" y="81941"/>
                      <a:pt x="2558065" y="40507"/>
                    </a:cubicBezTo>
                    <a:cubicBezTo>
                      <a:pt x="2770472" y="-927"/>
                      <a:pt x="2958115" y="-14103"/>
                      <a:pt x="3160045" y="17647"/>
                    </a:cubicBezTo>
                    <a:cubicBezTo>
                      <a:pt x="3361975" y="49397"/>
                      <a:pt x="3631215" y="185287"/>
                      <a:pt x="3769645" y="231007"/>
                    </a:cubicBezTo>
                    <a:cubicBezTo>
                      <a:pt x="3908075" y="276727"/>
                      <a:pt x="3902043" y="284030"/>
                      <a:pt x="3990625" y="291967"/>
                    </a:cubicBezTo>
                    <a:cubicBezTo>
                      <a:pt x="4079208" y="299905"/>
                      <a:pt x="4134770" y="273552"/>
                      <a:pt x="4301140" y="278632"/>
                    </a:cubicBezTo>
                    <a:cubicBezTo>
                      <a:pt x="4467510" y="283712"/>
                      <a:pt x="4739608" y="183065"/>
                      <a:pt x="4988845" y="322447"/>
                    </a:cubicBezTo>
                    <a:cubicBezTo>
                      <a:pt x="5238082" y="461829"/>
                      <a:pt x="5818790" y="616770"/>
                      <a:pt x="5796565" y="1114927"/>
                    </a:cubicBezTo>
                    <a:cubicBezTo>
                      <a:pt x="5774340" y="1613084"/>
                      <a:pt x="5538755" y="1780407"/>
                      <a:pt x="5484145" y="1968367"/>
                    </a:cubicBezTo>
                    <a:cubicBezTo>
                      <a:pt x="5429535" y="2156327"/>
                      <a:pt x="5486209" y="2206175"/>
                      <a:pt x="5468905" y="2242687"/>
                    </a:cubicBezTo>
                    <a:cubicBezTo>
                      <a:pt x="5451601" y="2279199"/>
                      <a:pt x="5424772" y="2179822"/>
                      <a:pt x="5380322" y="2187442"/>
                    </a:cubicBezTo>
                    <a:cubicBezTo>
                      <a:pt x="5335872" y="2195062"/>
                      <a:pt x="5148071" y="2458588"/>
                      <a:pt x="5202205" y="2288407"/>
                    </a:cubicBezTo>
                    <a:cubicBezTo>
                      <a:pt x="5256339" y="2118226"/>
                      <a:pt x="5372385" y="2044567"/>
                      <a:pt x="5362225" y="1937887"/>
                    </a:cubicBezTo>
                    <a:cubicBezTo>
                      <a:pt x="5352065" y="1831207"/>
                      <a:pt x="5204745" y="1719447"/>
                      <a:pt x="5141245" y="1648327"/>
                    </a:cubicBezTo>
                    <a:cubicBezTo>
                      <a:pt x="5077745" y="1577207"/>
                      <a:pt x="4972335" y="1531487"/>
                      <a:pt x="4981225" y="1511167"/>
                    </a:cubicBezTo>
                    <a:cubicBezTo>
                      <a:pt x="4990115" y="1490847"/>
                      <a:pt x="5171725" y="1531487"/>
                      <a:pt x="5194585" y="1526407"/>
                    </a:cubicBezTo>
                    <a:cubicBezTo>
                      <a:pt x="5217445" y="1521327"/>
                      <a:pt x="5094255" y="1494657"/>
                      <a:pt x="5118385" y="1480687"/>
                    </a:cubicBezTo>
                    <a:cubicBezTo>
                      <a:pt x="5142515" y="1466717"/>
                      <a:pt x="5273325" y="1474337"/>
                      <a:pt x="5339365" y="1442587"/>
                    </a:cubicBezTo>
                    <a:cubicBezTo>
                      <a:pt x="5405405" y="1410837"/>
                      <a:pt x="5500655" y="1387977"/>
                      <a:pt x="5514625" y="1290187"/>
                    </a:cubicBezTo>
                    <a:cubicBezTo>
                      <a:pt x="5528595" y="1192397"/>
                      <a:pt x="5526055" y="968877"/>
                      <a:pt x="5423185" y="855847"/>
                    </a:cubicBezTo>
                    <a:cubicBezTo>
                      <a:pt x="5320315" y="742817"/>
                      <a:pt x="5085365" y="641217"/>
                      <a:pt x="4897405" y="612007"/>
                    </a:cubicBezTo>
                    <a:cubicBezTo>
                      <a:pt x="4709445" y="582797"/>
                      <a:pt x="4433855" y="641217"/>
                      <a:pt x="4295425" y="680587"/>
                    </a:cubicBezTo>
                    <a:cubicBezTo>
                      <a:pt x="4156995" y="719957"/>
                      <a:pt x="4055395" y="742817"/>
                      <a:pt x="4066825" y="848227"/>
                    </a:cubicBezTo>
                    <a:cubicBezTo>
                      <a:pt x="4078255" y="953637"/>
                      <a:pt x="4259865" y="1212717"/>
                      <a:pt x="4364005" y="1313047"/>
                    </a:cubicBezTo>
                    <a:cubicBezTo>
                      <a:pt x="4468145" y="1413377"/>
                      <a:pt x="4588795" y="1413377"/>
                      <a:pt x="4691665" y="1450207"/>
                    </a:cubicBezTo>
                    <a:cubicBezTo>
                      <a:pt x="4794535" y="1487037"/>
                      <a:pt x="4882165" y="1476877"/>
                      <a:pt x="4981225" y="1534027"/>
                    </a:cubicBezTo>
                    <a:cubicBezTo>
                      <a:pt x="5080285" y="1591177"/>
                      <a:pt x="5230145" y="1701667"/>
                      <a:pt x="5286025" y="1793107"/>
                    </a:cubicBezTo>
                    <a:cubicBezTo>
                      <a:pt x="5341905" y="1884547"/>
                      <a:pt x="5360955" y="1992497"/>
                      <a:pt x="5316505" y="2082667"/>
                    </a:cubicBezTo>
                    <a:cubicBezTo>
                      <a:pt x="5272055" y="2172837"/>
                      <a:pt x="5146537" y="2298567"/>
                      <a:pt x="5019325" y="2334127"/>
                    </a:cubicBezTo>
                    <a:cubicBezTo>
                      <a:pt x="4892113" y="2369687"/>
                      <a:pt x="4678753" y="2364607"/>
                      <a:pt x="4553235" y="2296027"/>
                    </a:cubicBezTo>
                    <a:cubicBezTo>
                      <a:pt x="4427717" y="2227447"/>
                      <a:pt x="4320613" y="2066157"/>
                      <a:pt x="4266215" y="1922647"/>
                    </a:cubicBezTo>
                    <a:cubicBezTo>
                      <a:pt x="4211817" y="1779137"/>
                      <a:pt x="4252457" y="1554347"/>
                      <a:pt x="4226845" y="1434967"/>
                    </a:cubicBezTo>
                    <a:cubicBezTo>
                      <a:pt x="4201233" y="1315587"/>
                      <a:pt x="4163345" y="1278757"/>
                      <a:pt x="4112545" y="1206367"/>
                    </a:cubicBezTo>
                    <a:cubicBezTo>
                      <a:pt x="4061745" y="1133977"/>
                      <a:pt x="3980465" y="925697"/>
                      <a:pt x="3922045" y="1000627"/>
                    </a:cubicBezTo>
                    <a:cubicBezTo>
                      <a:pt x="3863625" y="1075557"/>
                      <a:pt x="3820445" y="1478147"/>
                      <a:pt x="3762025" y="1655947"/>
                    </a:cubicBezTo>
                    <a:cubicBezTo>
                      <a:pt x="3703605" y="1833747"/>
                      <a:pt x="3604545" y="1884547"/>
                      <a:pt x="3571525" y="2067427"/>
                    </a:cubicBezTo>
                    <a:cubicBezTo>
                      <a:pt x="3538505" y="2250307"/>
                      <a:pt x="3591845" y="2570347"/>
                      <a:pt x="3563905" y="2753227"/>
                    </a:cubicBezTo>
                    <a:cubicBezTo>
                      <a:pt x="3535965" y="2936107"/>
                      <a:pt x="3441985" y="3011037"/>
                      <a:pt x="3403885" y="3164707"/>
                    </a:cubicBezTo>
                    <a:cubicBezTo>
                      <a:pt x="3365785" y="3318377"/>
                      <a:pt x="3322605" y="3533007"/>
                      <a:pt x="3335305" y="3675247"/>
                    </a:cubicBezTo>
                    <a:cubicBezTo>
                      <a:pt x="3348005" y="3817487"/>
                      <a:pt x="3454685" y="3962267"/>
                      <a:pt x="3480085" y="4018147"/>
                    </a:cubicBezTo>
                    <a:cubicBezTo>
                      <a:pt x="3467385" y="4025767"/>
                      <a:pt x="3487705" y="4033387"/>
                      <a:pt x="3441985" y="4041007"/>
                    </a:cubicBezTo>
                    <a:cubicBezTo>
                      <a:pt x="3396265" y="4048627"/>
                      <a:pt x="3292125" y="4051167"/>
                      <a:pt x="3205765" y="4063867"/>
                    </a:cubicBezTo>
                    <a:cubicBezTo>
                      <a:pt x="3119405" y="4076567"/>
                      <a:pt x="3011455" y="4119747"/>
                      <a:pt x="2923825" y="4117207"/>
                    </a:cubicBezTo>
                    <a:cubicBezTo>
                      <a:pt x="2836195" y="4114667"/>
                      <a:pt x="2756185" y="4054977"/>
                      <a:pt x="2679985" y="4048627"/>
                    </a:cubicBezTo>
                    <a:cubicBezTo>
                      <a:pt x="2603785" y="4042277"/>
                      <a:pt x="2518695" y="4080377"/>
                      <a:pt x="2466625" y="4079107"/>
                    </a:cubicBezTo>
                    <a:cubicBezTo>
                      <a:pt x="2414555" y="4077837"/>
                      <a:pt x="2366295" y="4089267"/>
                      <a:pt x="2367565" y="4033387"/>
                    </a:cubicBezTo>
                    <a:close/>
                  </a:path>
                </a:pathLst>
              </a:custGeom>
              <a:solidFill>
                <a:srgbClr val="FFC00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4" name="Freeform 163"/>
              <p:cNvSpPr/>
              <p:nvPr/>
            </p:nvSpPr>
            <p:spPr>
              <a:xfrm>
                <a:off x="3350197" y="2183657"/>
                <a:ext cx="1125038" cy="1195215"/>
              </a:xfrm>
              <a:custGeom>
                <a:avLst/>
                <a:gdLst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100865 w 5799230"/>
                  <a:gd name="connsiteY7" fmla="*/ 1676400 h 4099667"/>
                  <a:gd name="connsiteX8" fmla="*/ 1994185 w 5799230"/>
                  <a:gd name="connsiteY8" fmla="*/ 1143000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264445 w 5799230"/>
                  <a:gd name="connsiteY39" fmla="*/ 215646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1994185 w 5799230"/>
                  <a:gd name="connsiteY8" fmla="*/ 1143000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264445 w 5799230"/>
                  <a:gd name="connsiteY39" fmla="*/ 215646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264445 w 5799230"/>
                  <a:gd name="connsiteY39" fmla="*/ 215646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321595 w 5799230"/>
                  <a:gd name="connsiteY39" fmla="*/ 201041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74045 w 5799230"/>
                  <a:gd name="connsiteY15" fmla="*/ 23317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34465 w 5799230"/>
                  <a:gd name="connsiteY78" fmla="*/ 1943100 h 4099667"/>
                  <a:gd name="connsiteX79" fmla="*/ 4280185 w 5799230"/>
                  <a:gd name="connsiteY79" fmla="*/ 1775460 h 4099667"/>
                  <a:gd name="connsiteX80" fmla="*/ 4226845 w 5799230"/>
                  <a:gd name="connsiteY80" fmla="*/ 1417320 h 4099667"/>
                  <a:gd name="connsiteX81" fmla="*/ 4112545 w 5799230"/>
                  <a:gd name="connsiteY81" fmla="*/ 1188720 h 4099667"/>
                  <a:gd name="connsiteX82" fmla="*/ 3922045 w 5799230"/>
                  <a:gd name="connsiteY82" fmla="*/ 982980 h 4099667"/>
                  <a:gd name="connsiteX83" fmla="*/ 3762025 w 5799230"/>
                  <a:gd name="connsiteY83" fmla="*/ 1638300 h 4099667"/>
                  <a:gd name="connsiteX84" fmla="*/ 3571525 w 5799230"/>
                  <a:gd name="connsiteY84" fmla="*/ 2049780 h 4099667"/>
                  <a:gd name="connsiteX85" fmla="*/ 3563905 w 5799230"/>
                  <a:gd name="connsiteY85" fmla="*/ 2735580 h 4099667"/>
                  <a:gd name="connsiteX86" fmla="*/ 3403885 w 5799230"/>
                  <a:gd name="connsiteY86" fmla="*/ 3147060 h 4099667"/>
                  <a:gd name="connsiteX87" fmla="*/ 3335305 w 5799230"/>
                  <a:gd name="connsiteY87" fmla="*/ 3657600 h 4099667"/>
                  <a:gd name="connsiteX88" fmla="*/ 3480085 w 5799230"/>
                  <a:gd name="connsiteY88" fmla="*/ 4000500 h 4099667"/>
                  <a:gd name="connsiteX89" fmla="*/ 3441985 w 5799230"/>
                  <a:gd name="connsiteY89" fmla="*/ 4023360 h 4099667"/>
                  <a:gd name="connsiteX90" fmla="*/ 3205765 w 5799230"/>
                  <a:gd name="connsiteY90" fmla="*/ 4046220 h 4099667"/>
                  <a:gd name="connsiteX91" fmla="*/ 2923825 w 5799230"/>
                  <a:gd name="connsiteY91" fmla="*/ 4099560 h 4099667"/>
                  <a:gd name="connsiteX92" fmla="*/ 2679985 w 5799230"/>
                  <a:gd name="connsiteY92" fmla="*/ 4030980 h 4099667"/>
                  <a:gd name="connsiteX93" fmla="*/ 2466625 w 5799230"/>
                  <a:gd name="connsiteY93" fmla="*/ 4061460 h 4099667"/>
                  <a:gd name="connsiteX94" fmla="*/ 2367565 w 5799230"/>
                  <a:gd name="connsiteY94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34465 w 5799230"/>
                  <a:gd name="connsiteY78" fmla="*/ 1943100 h 4099667"/>
                  <a:gd name="connsiteX79" fmla="*/ 4280185 w 5799230"/>
                  <a:gd name="connsiteY79" fmla="*/ 1775460 h 4099667"/>
                  <a:gd name="connsiteX80" fmla="*/ 4226845 w 5799230"/>
                  <a:gd name="connsiteY80" fmla="*/ 1417320 h 4099667"/>
                  <a:gd name="connsiteX81" fmla="*/ 4112545 w 5799230"/>
                  <a:gd name="connsiteY81" fmla="*/ 1188720 h 4099667"/>
                  <a:gd name="connsiteX82" fmla="*/ 3922045 w 5799230"/>
                  <a:gd name="connsiteY82" fmla="*/ 982980 h 4099667"/>
                  <a:gd name="connsiteX83" fmla="*/ 3762025 w 5799230"/>
                  <a:gd name="connsiteY83" fmla="*/ 1638300 h 4099667"/>
                  <a:gd name="connsiteX84" fmla="*/ 3571525 w 5799230"/>
                  <a:gd name="connsiteY84" fmla="*/ 2049780 h 4099667"/>
                  <a:gd name="connsiteX85" fmla="*/ 3563905 w 5799230"/>
                  <a:gd name="connsiteY85" fmla="*/ 2735580 h 4099667"/>
                  <a:gd name="connsiteX86" fmla="*/ 3403885 w 5799230"/>
                  <a:gd name="connsiteY86" fmla="*/ 3147060 h 4099667"/>
                  <a:gd name="connsiteX87" fmla="*/ 3335305 w 5799230"/>
                  <a:gd name="connsiteY87" fmla="*/ 3657600 h 4099667"/>
                  <a:gd name="connsiteX88" fmla="*/ 3480085 w 5799230"/>
                  <a:gd name="connsiteY88" fmla="*/ 4000500 h 4099667"/>
                  <a:gd name="connsiteX89" fmla="*/ 3441985 w 5799230"/>
                  <a:gd name="connsiteY89" fmla="*/ 4023360 h 4099667"/>
                  <a:gd name="connsiteX90" fmla="*/ 3205765 w 5799230"/>
                  <a:gd name="connsiteY90" fmla="*/ 4046220 h 4099667"/>
                  <a:gd name="connsiteX91" fmla="*/ 2923825 w 5799230"/>
                  <a:gd name="connsiteY91" fmla="*/ 4099560 h 4099667"/>
                  <a:gd name="connsiteX92" fmla="*/ 2679985 w 5799230"/>
                  <a:gd name="connsiteY92" fmla="*/ 4030980 h 4099667"/>
                  <a:gd name="connsiteX93" fmla="*/ 2466625 w 5799230"/>
                  <a:gd name="connsiteY93" fmla="*/ 4061460 h 4099667"/>
                  <a:gd name="connsiteX94" fmla="*/ 2367565 w 5799230"/>
                  <a:gd name="connsiteY94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34465 w 5799230"/>
                  <a:gd name="connsiteY78" fmla="*/ 19431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66215 w 5799230"/>
                  <a:gd name="connsiteY78" fmla="*/ 19050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53235 w 5799230"/>
                  <a:gd name="connsiteY77" fmla="*/ 2278380 h 4099667"/>
                  <a:gd name="connsiteX78" fmla="*/ 4266215 w 5799230"/>
                  <a:gd name="connsiteY78" fmla="*/ 19050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91665 w 5799230"/>
                  <a:gd name="connsiteY72" fmla="*/ 14325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53235 w 5799230"/>
                  <a:gd name="connsiteY77" fmla="*/ 2278380 h 4099667"/>
                  <a:gd name="connsiteX78" fmla="*/ 4266215 w 5799230"/>
                  <a:gd name="connsiteY78" fmla="*/ 19050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80322 w 5799230"/>
                  <a:gd name="connsiteY57" fmla="*/ 2169795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80322 w 5799230"/>
                  <a:gd name="connsiteY57" fmla="*/ 2169795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80322 w 5799230"/>
                  <a:gd name="connsiteY57" fmla="*/ 2169795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86"/>
                  <a:gd name="connsiteY0" fmla="*/ 4015740 h 4099667"/>
                  <a:gd name="connsiteX1" fmla="*/ 2474245 w 5799286"/>
                  <a:gd name="connsiteY1" fmla="*/ 3726180 h 4099667"/>
                  <a:gd name="connsiteX2" fmla="*/ 2481865 w 5799286"/>
                  <a:gd name="connsiteY2" fmla="*/ 3314700 h 4099667"/>
                  <a:gd name="connsiteX3" fmla="*/ 2375185 w 5799286"/>
                  <a:gd name="connsiteY3" fmla="*/ 3055620 h 4099667"/>
                  <a:gd name="connsiteX4" fmla="*/ 2230405 w 5799286"/>
                  <a:gd name="connsiteY4" fmla="*/ 2651760 h 4099667"/>
                  <a:gd name="connsiteX5" fmla="*/ 2253265 w 5799286"/>
                  <a:gd name="connsiteY5" fmla="*/ 2171700 h 4099667"/>
                  <a:gd name="connsiteX6" fmla="*/ 2177065 w 5799286"/>
                  <a:gd name="connsiteY6" fmla="*/ 1836420 h 4099667"/>
                  <a:gd name="connsiteX7" fmla="*/ 2077052 w 5799286"/>
                  <a:gd name="connsiteY7" fmla="*/ 1676400 h 4099667"/>
                  <a:gd name="connsiteX8" fmla="*/ 2003710 w 5799286"/>
                  <a:gd name="connsiteY8" fmla="*/ 1338262 h 4099667"/>
                  <a:gd name="connsiteX9" fmla="*/ 1948465 w 5799286"/>
                  <a:gd name="connsiteY9" fmla="*/ 975360 h 4099667"/>
                  <a:gd name="connsiteX10" fmla="*/ 1750345 w 5799286"/>
                  <a:gd name="connsiteY10" fmla="*/ 1066800 h 4099667"/>
                  <a:gd name="connsiteX11" fmla="*/ 1620805 w 5799286"/>
                  <a:gd name="connsiteY11" fmla="*/ 1341120 h 4099667"/>
                  <a:gd name="connsiteX12" fmla="*/ 1605565 w 5799286"/>
                  <a:gd name="connsiteY12" fmla="*/ 1767840 h 4099667"/>
                  <a:gd name="connsiteX13" fmla="*/ 1491265 w 5799286"/>
                  <a:gd name="connsiteY13" fmla="*/ 2110740 h 4099667"/>
                  <a:gd name="connsiteX14" fmla="*/ 1171225 w 5799286"/>
                  <a:gd name="connsiteY14" fmla="*/ 2316480 h 4099667"/>
                  <a:gd name="connsiteX15" fmla="*/ 867695 w 5799286"/>
                  <a:gd name="connsiteY15" fmla="*/ 2369820 h 4099667"/>
                  <a:gd name="connsiteX16" fmla="*/ 538765 w 5799286"/>
                  <a:gd name="connsiteY16" fmla="*/ 2202180 h 4099667"/>
                  <a:gd name="connsiteX17" fmla="*/ 538765 w 5799286"/>
                  <a:gd name="connsiteY17" fmla="*/ 1790700 h 4099667"/>
                  <a:gd name="connsiteX18" fmla="*/ 904525 w 5799286"/>
                  <a:gd name="connsiteY18" fmla="*/ 1501140 h 4099667"/>
                  <a:gd name="connsiteX19" fmla="*/ 1201705 w 5799286"/>
                  <a:gd name="connsiteY19" fmla="*/ 1432560 h 4099667"/>
                  <a:gd name="connsiteX20" fmla="*/ 1460785 w 5799286"/>
                  <a:gd name="connsiteY20" fmla="*/ 1295400 h 4099667"/>
                  <a:gd name="connsiteX21" fmla="*/ 1719865 w 5799286"/>
                  <a:gd name="connsiteY21" fmla="*/ 922020 h 4099667"/>
                  <a:gd name="connsiteX22" fmla="*/ 1796065 w 5799286"/>
                  <a:gd name="connsiteY22" fmla="*/ 807720 h 4099667"/>
                  <a:gd name="connsiteX23" fmla="*/ 1498885 w 5799286"/>
                  <a:gd name="connsiteY23" fmla="*/ 655320 h 4099667"/>
                  <a:gd name="connsiteX24" fmla="*/ 1018825 w 5799286"/>
                  <a:gd name="connsiteY24" fmla="*/ 579120 h 4099667"/>
                  <a:gd name="connsiteX25" fmla="*/ 424465 w 5799286"/>
                  <a:gd name="connsiteY25" fmla="*/ 800100 h 4099667"/>
                  <a:gd name="connsiteX26" fmla="*/ 310165 w 5799286"/>
                  <a:gd name="connsiteY26" fmla="*/ 1272540 h 4099667"/>
                  <a:gd name="connsiteX27" fmla="*/ 462565 w 5799286"/>
                  <a:gd name="connsiteY27" fmla="*/ 1440180 h 4099667"/>
                  <a:gd name="connsiteX28" fmla="*/ 729265 w 5799286"/>
                  <a:gd name="connsiteY28" fmla="*/ 1348740 h 4099667"/>
                  <a:gd name="connsiteX29" fmla="*/ 630205 w 5799286"/>
                  <a:gd name="connsiteY29" fmla="*/ 1493520 h 4099667"/>
                  <a:gd name="connsiteX30" fmla="*/ 835945 w 5799286"/>
                  <a:gd name="connsiteY30" fmla="*/ 1485900 h 4099667"/>
                  <a:gd name="connsiteX31" fmla="*/ 645445 w 5799286"/>
                  <a:gd name="connsiteY31" fmla="*/ 1645920 h 4099667"/>
                  <a:gd name="connsiteX32" fmla="*/ 508285 w 5799286"/>
                  <a:gd name="connsiteY32" fmla="*/ 1874520 h 4099667"/>
                  <a:gd name="connsiteX33" fmla="*/ 538765 w 5799286"/>
                  <a:gd name="connsiteY33" fmla="*/ 2194560 h 4099667"/>
                  <a:gd name="connsiteX34" fmla="*/ 592105 w 5799286"/>
                  <a:gd name="connsiteY34" fmla="*/ 2331720 h 4099667"/>
                  <a:gd name="connsiteX35" fmla="*/ 470185 w 5799286"/>
                  <a:gd name="connsiteY35" fmla="*/ 2270760 h 4099667"/>
                  <a:gd name="connsiteX36" fmla="*/ 401605 w 5799286"/>
                  <a:gd name="connsiteY36" fmla="*/ 2057400 h 4099667"/>
                  <a:gd name="connsiteX37" fmla="*/ 386365 w 5799286"/>
                  <a:gd name="connsiteY37" fmla="*/ 2240280 h 4099667"/>
                  <a:gd name="connsiteX38" fmla="*/ 321595 w 5799286"/>
                  <a:gd name="connsiteY38" fmla="*/ 2010410 h 4099667"/>
                  <a:gd name="connsiteX39" fmla="*/ 218725 w 5799286"/>
                  <a:gd name="connsiteY39" fmla="*/ 1744980 h 4099667"/>
                  <a:gd name="connsiteX40" fmla="*/ 12985 w 5799286"/>
                  <a:gd name="connsiteY40" fmla="*/ 1363980 h 4099667"/>
                  <a:gd name="connsiteX41" fmla="*/ 66325 w 5799286"/>
                  <a:gd name="connsiteY41" fmla="*/ 815340 h 4099667"/>
                  <a:gd name="connsiteX42" fmla="*/ 432085 w 5799286"/>
                  <a:gd name="connsiteY42" fmla="*/ 480060 h 4099667"/>
                  <a:gd name="connsiteX43" fmla="*/ 1056925 w 5799286"/>
                  <a:gd name="connsiteY43" fmla="*/ 243840 h 4099667"/>
                  <a:gd name="connsiteX44" fmla="*/ 1506505 w 5799286"/>
                  <a:gd name="connsiteY44" fmla="*/ 274320 h 4099667"/>
                  <a:gd name="connsiteX45" fmla="*/ 1895125 w 5799286"/>
                  <a:gd name="connsiteY45" fmla="*/ 281940 h 4099667"/>
                  <a:gd name="connsiteX46" fmla="*/ 2558065 w 5799286"/>
                  <a:gd name="connsiteY46" fmla="*/ 22860 h 4099667"/>
                  <a:gd name="connsiteX47" fmla="*/ 3160045 w 5799286"/>
                  <a:gd name="connsiteY47" fmla="*/ 0 h 4099667"/>
                  <a:gd name="connsiteX48" fmla="*/ 3769645 w 5799286"/>
                  <a:gd name="connsiteY48" fmla="*/ 213360 h 4099667"/>
                  <a:gd name="connsiteX49" fmla="*/ 3990625 w 5799286"/>
                  <a:gd name="connsiteY49" fmla="*/ 274320 h 4099667"/>
                  <a:gd name="connsiteX50" fmla="*/ 4310665 w 5799286"/>
                  <a:gd name="connsiteY50" fmla="*/ 251460 h 4099667"/>
                  <a:gd name="connsiteX51" fmla="*/ 4988845 w 5799286"/>
                  <a:gd name="connsiteY51" fmla="*/ 304800 h 4099667"/>
                  <a:gd name="connsiteX52" fmla="*/ 5598445 w 5799286"/>
                  <a:gd name="connsiteY52" fmla="*/ 609600 h 4099667"/>
                  <a:gd name="connsiteX53" fmla="*/ 5796565 w 5799286"/>
                  <a:gd name="connsiteY53" fmla="*/ 1097280 h 4099667"/>
                  <a:gd name="connsiteX54" fmla="*/ 5484145 w 5799286"/>
                  <a:gd name="connsiteY54" fmla="*/ 1950720 h 4099667"/>
                  <a:gd name="connsiteX55" fmla="*/ 5468905 w 5799286"/>
                  <a:gd name="connsiteY55" fmla="*/ 2225040 h 4099667"/>
                  <a:gd name="connsiteX56" fmla="*/ 5380322 w 5799286"/>
                  <a:gd name="connsiteY56" fmla="*/ 2169795 h 4099667"/>
                  <a:gd name="connsiteX57" fmla="*/ 5202205 w 5799286"/>
                  <a:gd name="connsiteY57" fmla="*/ 2270760 h 4099667"/>
                  <a:gd name="connsiteX58" fmla="*/ 5362225 w 5799286"/>
                  <a:gd name="connsiteY58" fmla="*/ 1920240 h 4099667"/>
                  <a:gd name="connsiteX59" fmla="*/ 5141245 w 5799286"/>
                  <a:gd name="connsiteY59" fmla="*/ 1630680 h 4099667"/>
                  <a:gd name="connsiteX60" fmla="*/ 4981225 w 5799286"/>
                  <a:gd name="connsiteY60" fmla="*/ 1493520 h 4099667"/>
                  <a:gd name="connsiteX61" fmla="*/ 5194585 w 5799286"/>
                  <a:gd name="connsiteY61" fmla="*/ 1508760 h 4099667"/>
                  <a:gd name="connsiteX62" fmla="*/ 5118385 w 5799286"/>
                  <a:gd name="connsiteY62" fmla="*/ 1463040 h 4099667"/>
                  <a:gd name="connsiteX63" fmla="*/ 5339365 w 5799286"/>
                  <a:gd name="connsiteY63" fmla="*/ 1424940 h 4099667"/>
                  <a:gd name="connsiteX64" fmla="*/ 5514625 w 5799286"/>
                  <a:gd name="connsiteY64" fmla="*/ 1272540 h 4099667"/>
                  <a:gd name="connsiteX65" fmla="*/ 5423185 w 5799286"/>
                  <a:gd name="connsiteY65" fmla="*/ 838200 h 4099667"/>
                  <a:gd name="connsiteX66" fmla="*/ 4897405 w 5799286"/>
                  <a:gd name="connsiteY66" fmla="*/ 594360 h 4099667"/>
                  <a:gd name="connsiteX67" fmla="*/ 4295425 w 5799286"/>
                  <a:gd name="connsiteY67" fmla="*/ 662940 h 4099667"/>
                  <a:gd name="connsiteX68" fmla="*/ 4066825 w 5799286"/>
                  <a:gd name="connsiteY68" fmla="*/ 830580 h 4099667"/>
                  <a:gd name="connsiteX69" fmla="*/ 4364005 w 5799286"/>
                  <a:gd name="connsiteY69" fmla="*/ 1295400 h 4099667"/>
                  <a:gd name="connsiteX70" fmla="*/ 4691665 w 5799286"/>
                  <a:gd name="connsiteY70" fmla="*/ 1432560 h 4099667"/>
                  <a:gd name="connsiteX71" fmla="*/ 4981225 w 5799286"/>
                  <a:gd name="connsiteY71" fmla="*/ 1516380 h 4099667"/>
                  <a:gd name="connsiteX72" fmla="*/ 5286025 w 5799286"/>
                  <a:gd name="connsiteY72" fmla="*/ 1775460 h 4099667"/>
                  <a:gd name="connsiteX73" fmla="*/ 5316505 w 5799286"/>
                  <a:gd name="connsiteY73" fmla="*/ 2065020 h 4099667"/>
                  <a:gd name="connsiteX74" fmla="*/ 5019325 w 5799286"/>
                  <a:gd name="connsiteY74" fmla="*/ 2316480 h 4099667"/>
                  <a:gd name="connsiteX75" fmla="*/ 4553235 w 5799286"/>
                  <a:gd name="connsiteY75" fmla="*/ 2278380 h 4099667"/>
                  <a:gd name="connsiteX76" fmla="*/ 4266215 w 5799286"/>
                  <a:gd name="connsiteY76" fmla="*/ 1905000 h 4099667"/>
                  <a:gd name="connsiteX77" fmla="*/ 4226845 w 5799286"/>
                  <a:gd name="connsiteY77" fmla="*/ 1417320 h 4099667"/>
                  <a:gd name="connsiteX78" fmla="*/ 4112545 w 5799286"/>
                  <a:gd name="connsiteY78" fmla="*/ 1188720 h 4099667"/>
                  <a:gd name="connsiteX79" fmla="*/ 3922045 w 5799286"/>
                  <a:gd name="connsiteY79" fmla="*/ 982980 h 4099667"/>
                  <a:gd name="connsiteX80" fmla="*/ 3762025 w 5799286"/>
                  <a:gd name="connsiteY80" fmla="*/ 1638300 h 4099667"/>
                  <a:gd name="connsiteX81" fmla="*/ 3571525 w 5799286"/>
                  <a:gd name="connsiteY81" fmla="*/ 2049780 h 4099667"/>
                  <a:gd name="connsiteX82" fmla="*/ 3563905 w 5799286"/>
                  <a:gd name="connsiteY82" fmla="*/ 2735580 h 4099667"/>
                  <a:gd name="connsiteX83" fmla="*/ 3403885 w 5799286"/>
                  <a:gd name="connsiteY83" fmla="*/ 3147060 h 4099667"/>
                  <a:gd name="connsiteX84" fmla="*/ 3335305 w 5799286"/>
                  <a:gd name="connsiteY84" fmla="*/ 3657600 h 4099667"/>
                  <a:gd name="connsiteX85" fmla="*/ 3480085 w 5799286"/>
                  <a:gd name="connsiteY85" fmla="*/ 4000500 h 4099667"/>
                  <a:gd name="connsiteX86" fmla="*/ 3441985 w 5799286"/>
                  <a:gd name="connsiteY86" fmla="*/ 4023360 h 4099667"/>
                  <a:gd name="connsiteX87" fmla="*/ 3205765 w 5799286"/>
                  <a:gd name="connsiteY87" fmla="*/ 4046220 h 4099667"/>
                  <a:gd name="connsiteX88" fmla="*/ 2923825 w 5799286"/>
                  <a:gd name="connsiteY88" fmla="*/ 4099560 h 4099667"/>
                  <a:gd name="connsiteX89" fmla="*/ 2679985 w 5799286"/>
                  <a:gd name="connsiteY89" fmla="*/ 4030980 h 4099667"/>
                  <a:gd name="connsiteX90" fmla="*/ 2466625 w 5799286"/>
                  <a:gd name="connsiteY90" fmla="*/ 4061460 h 4099667"/>
                  <a:gd name="connsiteX91" fmla="*/ 2367565 w 5799286"/>
                  <a:gd name="connsiteY91" fmla="*/ 4015740 h 4099667"/>
                  <a:gd name="connsiteX0" fmla="*/ 2367565 w 5810228"/>
                  <a:gd name="connsiteY0" fmla="*/ 4015740 h 4099667"/>
                  <a:gd name="connsiteX1" fmla="*/ 2474245 w 5810228"/>
                  <a:gd name="connsiteY1" fmla="*/ 3726180 h 4099667"/>
                  <a:gd name="connsiteX2" fmla="*/ 2481865 w 5810228"/>
                  <a:gd name="connsiteY2" fmla="*/ 3314700 h 4099667"/>
                  <a:gd name="connsiteX3" fmla="*/ 2375185 w 5810228"/>
                  <a:gd name="connsiteY3" fmla="*/ 3055620 h 4099667"/>
                  <a:gd name="connsiteX4" fmla="*/ 2230405 w 5810228"/>
                  <a:gd name="connsiteY4" fmla="*/ 2651760 h 4099667"/>
                  <a:gd name="connsiteX5" fmla="*/ 2253265 w 5810228"/>
                  <a:gd name="connsiteY5" fmla="*/ 2171700 h 4099667"/>
                  <a:gd name="connsiteX6" fmla="*/ 2177065 w 5810228"/>
                  <a:gd name="connsiteY6" fmla="*/ 1836420 h 4099667"/>
                  <a:gd name="connsiteX7" fmla="*/ 2077052 w 5810228"/>
                  <a:gd name="connsiteY7" fmla="*/ 1676400 h 4099667"/>
                  <a:gd name="connsiteX8" fmla="*/ 2003710 w 5810228"/>
                  <a:gd name="connsiteY8" fmla="*/ 1338262 h 4099667"/>
                  <a:gd name="connsiteX9" fmla="*/ 1948465 w 5810228"/>
                  <a:gd name="connsiteY9" fmla="*/ 975360 h 4099667"/>
                  <a:gd name="connsiteX10" fmla="*/ 1750345 w 5810228"/>
                  <a:gd name="connsiteY10" fmla="*/ 1066800 h 4099667"/>
                  <a:gd name="connsiteX11" fmla="*/ 1620805 w 5810228"/>
                  <a:gd name="connsiteY11" fmla="*/ 1341120 h 4099667"/>
                  <a:gd name="connsiteX12" fmla="*/ 1605565 w 5810228"/>
                  <a:gd name="connsiteY12" fmla="*/ 1767840 h 4099667"/>
                  <a:gd name="connsiteX13" fmla="*/ 1491265 w 5810228"/>
                  <a:gd name="connsiteY13" fmla="*/ 2110740 h 4099667"/>
                  <a:gd name="connsiteX14" fmla="*/ 1171225 w 5810228"/>
                  <a:gd name="connsiteY14" fmla="*/ 2316480 h 4099667"/>
                  <a:gd name="connsiteX15" fmla="*/ 867695 w 5810228"/>
                  <a:gd name="connsiteY15" fmla="*/ 2369820 h 4099667"/>
                  <a:gd name="connsiteX16" fmla="*/ 538765 w 5810228"/>
                  <a:gd name="connsiteY16" fmla="*/ 2202180 h 4099667"/>
                  <a:gd name="connsiteX17" fmla="*/ 538765 w 5810228"/>
                  <a:gd name="connsiteY17" fmla="*/ 1790700 h 4099667"/>
                  <a:gd name="connsiteX18" fmla="*/ 904525 w 5810228"/>
                  <a:gd name="connsiteY18" fmla="*/ 1501140 h 4099667"/>
                  <a:gd name="connsiteX19" fmla="*/ 1201705 w 5810228"/>
                  <a:gd name="connsiteY19" fmla="*/ 1432560 h 4099667"/>
                  <a:gd name="connsiteX20" fmla="*/ 1460785 w 5810228"/>
                  <a:gd name="connsiteY20" fmla="*/ 1295400 h 4099667"/>
                  <a:gd name="connsiteX21" fmla="*/ 1719865 w 5810228"/>
                  <a:gd name="connsiteY21" fmla="*/ 922020 h 4099667"/>
                  <a:gd name="connsiteX22" fmla="*/ 1796065 w 5810228"/>
                  <a:gd name="connsiteY22" fmla="*/ 807720 h 4099667"/>
                  <a:gd name="connsiteX23" fmla="*/ 1498885 w 5810228"/>
                  <a:gd name="connsiteY23" fmla="*/ 655320 h 4099667"/>
                  <a:gd name="connsiteX24" fmla="*/ 1018825 w 5810228"/>
                  <a:gd name="connsiteY24" fmla="*/ 579120 h 4099667"/>
                  <a:gd name="connsiteX25" fmla="*/ 424465 w 5810228"/>
                  <a:gd name="connsiteY25" fmla="*/ 800100 h 4099667"/>
                  <a:gd name="connsiteX26" fmla="*/ 310165 w 5810228"/>
                  <a:gd name="connsiteY26" fmla="*/ 1272540 h 4099667"/>
                  <a:gd name="connsiteX27" fmla="*/ 462565 w 5810228"/>
                  <a:gd name="connsiteY27" fmla="*/ 1440180 h 4099667"/>
                  <a:gd name="connsiteX28" fmla="*/ 729265 w 5810228"/>
                  <a:gd name="connsiteY28" fmla="*/ 1348740 h 4099667"/>
                  <a:gd name="connsiteX29" fmla="*/ 630205 w 5810228"/>
                  <a:gd name="connsiteY29" fmla="*/ 1493520 h 4099667"/>
                  <a:gd name="connsiteX30" fmla="*/ 835945 w 5810228"/>
                  <a:gd name="connsiteY30" fmla="*/ 1485900 h 4099667"/>
                  <a:gd name="connsiteX31" fmla="*/ 645445 w 5810228"/>
                  <a:gd name="connsiteY31" fmla="*/ 1645920 h 4099667"/>
                  <a:gd name="connsiteX32" fmla="*/ 508285 w 5810228"/>
                  <a:gd name="connsiteY32" fmla="*/ 1874520 h 4099667"/>
                  <a:gd name="connsiteX33" fmla="*/ 538765 w 5810228"/>
                  <a:gd name="connsiteY33" fmla="*/ 2194560 h 4099667"/>
                  <a:gd name="connsiteX34" fmla="*/ 592105 w 5810228"/>
                  <a:gd name="connsiteY34" fmla="*/ 2331720 h 4099667"/>
                  <a:gd name="connsiteX35" fmla="*/ 470185 w 5810228"/>
                  <a:gd name="connsiteY35" fmla="*/ 2270760 h 4099667"/>
                  <a:gd name="connsiteX36" fmla="*/ 401605 w 5810228"/>
                  <a:gd name="connsiteY36" fmla="*/ 2057400 h 4099667"/>
                  <a:gd name="connsiteX37" fmla="*/ 386365 w 5810228"/>
                  <a:gd name="connsiteY37" fmla="*/ 2240280 h 4099667"/>
                  <a:gd name="connsiteX38" fmla="*/ 321595 w 5810228"/>
                  <a:gd name="connsiteY38" fmla="*/ 2010410 h 4099667"/>
                  <a:gd name="connsiteX39" fmla="*/ 218725 w 5810228"/>
                  <a:gd name="connsiteY39" fmla="*/ 1744980 h 4099667"/>
                  <a:gd name="connsiteX40" fmla="*/ 12985 w 5810228"/>
                  <a:gd name="connsiteY40" fmla="*/ 1363980 h 4099667"/>
                  <a:gd name="connsiteX41" fmla="*/ 66325 w 5810228"/>
                  <a:gd name="connsiteY41" fmla="*/ 815340 h 4099667"/>
                  <a:gd name="connsiteX42" fmla="*/ 432085 w 5810228"/>
                  <a:gd name="connsiteY42" fmla="*/ 480060 h 4099667"/>
                  <a:gd name="connsiteX43" fmla="*/ 1056925 w 5810228"/>
                  <a:gd name="connsiteY43" fmla="*/ 243840 h 4099667"/>
                  <a:gd name="connsiteX44" fmla="*/ 1506505 w 5810228"/>
                  <a:gd name="connsiteY44" fmla="*/ 274320 h 4099667"/>
                  <a:gd name="connsiteX45" fmla="*/ 1895125 w 5810228"/>
                  <a:gd name="connsiteY45" fmla="*/ 281940 h 4099667"/>
                  <a:gd name="connsiteX46" fmla="*/ 2558065 w 5810228"/>
                  <a:gd name="connsiteY46" fmla="*/ 22860 h 4099667"/>
                  <a:gd name="connsiteX47" fmla="*/ 3160045 w 5810228"/>
                  <a:gd name="connsiteY47" fmla="*/ 0 h 4099667"/>
                  <a:gd name="connsiteX48" fmla="*/ 3769645 w 5810228"/>
                  <a:gd name="connsiteY48" fmla="*/ 213360 h 4099667"/>
                  <a:gd name="connsiteX49" fmla="*/ 3990625 w 5810228"/>
                  <a:gd name="connsiteY49" fmla="*/ 274320 h 4099667"/>
                  <a:gd name="connsiteX50" fmla="*/ 4310665 w 5810228"/>
                  <a:gd name="connsiteY50" fmla="*/ 251460 h 4099667"/>
                  <a:gd name="connsiteX51" fmla="*/ 4988845 w 5810228"/>
                  <a:gd name="connsiteY51" fmla="*/ 304800 h 4099667"/>
                  <a:gd name="connsiteX52" fmla="*/ 5598445 w 5810228"/>
                  <a:gd name="connsiteY52" fmla="*/ 609600 h 4099667"/>
                  <a:gd name="connsiteX53" fmla="*/ 5796565 w 5810228"/>
                  <a:gd name="connsiteY53" fmla="*/ 1097280 h 4099667"/>
                  <a:gd name="connsiteX54" fmla="*/ 5484145 w 5810228"/>
                  <a:gd name="connsiteY54" fmla="*/ 1950720 h 4099667"/>
                  <a:gd name="connsiteX55" fmla="*/ 5468905 w 5810228"/>
                  <a:gd name="connsiteY55" fmla="*/ 2225040 h 4099667"/>
                  <a:gd name="connsiteX56" fmla="*/ 5380322 w 5810228"/>
                  <a:gd name="connsiteY56" fmla="*/ 2169795 h 4099667"/>
                  <a:gd name="connsiteX57" fmla="*/ 5202205 w 5810228"/>
                  <a:gd name="connsiteY57" fmla="*/ 2270760 h 4099667"/>
                  <a:gd name="connsiteX58" fmla="*/ 5362225 w 5810228"/>
                  <a:gd name="connsiteY58" fmla="*/ 1920240 h 4099667"/>
                  <a:gd name="connsiteX59" fmla="*/ 5141245 w 5810228"/>
                  <a:gd name="connsiteY59" fmla="*/ 1630680 h 4099667"/>
                  <a:gd name="connsiteX60" fmla="*/ 4981225 w 5810228"/>
                  <a:gd name="connsiteY60" fmla="*/ 1493520 h 4099667"/>
                  <a:gd name="connsiteX61" fmla="*/ 5194585 w 5810228"/>
                  <a:gd name="connsiteY61" fmla="*/ 1508760 h 4099667"/>
                  <a:gd name="connsiteX62" fmla="*/ 5118385 w 5810228"/>
                  <a:gd name="connsiteY62" fmla="*/ 1463040 h 4099667"/>
                  <a:gd name="connsiteX63" fmla="*/ 5339365 w 5810228"/>
                  <a:gd name="connsiteY63" fmla="*/ 1424940 h 4099667"/>
                  <a:gd name="connsiteX64" fmla="*/ 5514625 w 5810228"/>
                  <a:gd name="connsiteY64" fmla="*/ 1272540 h 4099667"/>
                  <a:gd name="connsiteX65" fmla="*/ 5423185 w 5810228"/>
                  <a:gd name="connsiteY65" fmla="*/ 838200 h 4099667"/>
                  <a:gd name="connsiteX66" fmla="*/ 4897405 w 5810228"/>
                  <a:gd name="connsiteY66" fmla="*/ 594360 h 4099667"/>
                  <a:gd name="connsiteX67" fmla="*/ 4295425 w 5810228"/>
                  <a:gd name="connsiteY67" fmla="*/ 662940 h 4099667"/>
                  <a:gd name="connsiteX68" fmla="*/ 4066825 w 5810228"/>
                  <a:gd name="connsiteY68" fmla="*/ 830580 h 4099667"/>
                  <a:gd name="connsiteX69" fmla="*/ 4364005 w 5810228"/>
                  <a:gd name="connsiteY69" fmla="*/ 1295400 h 4099667"/>
                  <a:gd name="connsiteX70" fmla="*/ 4691665 w 5810228"/>
                  <a:gd name="connsiteY70" fmla="*/ 1432560 h 4099667"/>
                  <a:gd name="connsiteX71" fmla="*/ 4981225 w 5810228"/>
                  <a:gd name="connsiteY71" fmla="*/ 1516380 h 4099667"/>
                  <a:gd name="connsiteX72" fmla="*/ 5286025 w 5810228"/>
                  <a:gd name="connsiteY72" fmla="*/ 1775460 h 4099667"/>
                  <a:gd name="connsiteX73" fmla="*/ 5316505 w 5810228"/>
                  <a:gd name="connsiteY73" fmla="*/ 2065020 h 4099667"/>
                  <a:gd name="connsiteX74" fmla="*/ 5019325 w 5810228"/>
                  <a:gd name="connsiteY74" fmla="*/ 2316480 h 4099667"/>
                  <a:gd name="connsiteX75" fmla="*/ 4553235 w 5810228"/>
                  <a:gd name="connsiteY75" fmla="*/ 2278380 h 4099667"/>
                  <a:gd name="connsiteX76" fmla="*/ 4266215 w 5810228"/>
                  <a:gd name="connsiteY76" fmla="*/ 1905000 h 4099667"/>
                  <a:gd name="connsiteX77" fmla="*/ 4226845 w 5810228"/>
                  <a:gd name="connsiteY77" fmla="*/ 1417320 h 4099667"/>
                  <a:gd name="connsiteX78" fmla="*/ 4112545 w 5810228"/>
                  <a:gd name="connsiteY78" fmla="*/ 1188720 h 4099667"/>
                  <a:gd name="connsiteX79" fmla="*/ 3922045 w 5810228"/>
                  <a:gd name="connsiteY79" fmla="*/ 982980 h 4099667"/>
                  <a:gd name="connsiteX80" fmla="*/ 3762025 w 5810228"/>
                  <a:gd name="connsiteY80" fmla="*/ 1638300 h 4099667"/>
                  <a:gd name="connsiteX81" fmla="*/ 3571525 w 5810228"/>
                  <a:gd name="connsiteY81" fmla="*/ 2049780 h 4099667"/>
                  <a:gd name="connsiteX82" fmla="*/ 3563905 w 5810228"/>
                  <a:gd name="connsiteY82" fmla="*/ 2735580 h 4099667"/>
                  <a:gd name="connsiteX83" fmla="*/ 3403885 w 5810228"/>
                  <a:gd name="connsiteY83" fmla="*/ 3147060 h 4099667"/>
                  <a:gd name="connsiteX84" fmla="*/ 3335305 w 5810228"/>
                  <a:gd name="connsiteY84" fmla="*/ 3657600 h 4099667"/>
                  <a:gd name="connsiteX85" fmla="*/ 3480085 w 5810228"/>
                  <a:gd name="connsiteY85" fmla="*/ 4000500 h 4099667"/>
                  <a:gd name="connsiteX86" fmla="*/ 3441985 w 5810228"/>
                  <a:gd name="connsiteY86" fmla="*/ 4023360 h 4099667"/>
                  <a:gd name="connsiteX87" fmla="*/ 3205765 w 5810228"/>
                  <a:gd name="connsiteY87" fmla="*/ 4046220 h 4099667"/>
                  <a:gd name="connsiteX88" fmla="*/ 2923825 w 5810228"/>
                  <a:gd name="connsiteY88" fmla="*/ 4099560 h 4099667"/>
                  <a:gd name="connsiteX89" fmla="*/ 2679985 w 5810228"/>
                  <a:gd name="connsiteY89" fmla="*/ 4030980 h 4099667"/>
                  <a:gd name="connsiteX90" fmla="*/ 2466625 w 5810228"/>
                  <a:gd name="connsiteY90" fmla="*/ 4061460 h 4099667"/>
                  <a:gd name="connsiteX91" fmla="*/ 2367565 w 5810228"/>
                  <a:gd name="connsiteY91" fmla="*/ 4015740 h 4099667"/>
                  <a:gd name="connsiteX0" fmla="*/ 2367565 w 5809406"/>
                  <a:gd name="connsiteY0" fmla="*/ 4015740 h 4099667"/>
                  <a:gd name="connsiteX1" fmla="*/ 2474245 w 5809406"/>
                  <a:gd name="connsiteY1" fmla="*/ 3726180 h 4099667"/>
                  <a:gd name="connsiteX2" fmla="*/ 2481865 w 5809406"/>
                  <a:gd name="connsiteY2" fmla="*/ 3314700 h 4099667"/>
                  <a:gd name="connsiteX3" fmla="*/ 2375185 w 5809406"/>
                  <a:gd name="connsiteY3" fmla="*/ 3055620 h 4099667"/>
                  <a:gd name="connsiteX4" fmla="*/ 2230405 w 5809406"/>
                  <a:gd name="connsiteY4" fmla="*/ 2651760 h 4099667"/>
                  <a:gd name="connsiteX5" fmla="*/ 2253265 w 5809406"/>
                  <a:gd name="connsiteY5" fmla="*/ 2171700 h 4099667"/>
                  <a:gd name="connsiteX6" fmla="*/ 2177065 w 5809406"/>
                  <a:gd name="connsiteY6" fmla="*/ 1836420 h 4099667"/>
                  <a:gd name="connsiteX7" fmla="*/ 2077052 w 5809406"/>
                  <a:gd name="connsiteY7" fmla="*/ 1676400 h 4099667"/>
                  <a:gd name="connsiteX8" fmla="*/ 2003710 w 5809406"/>
                  <a:gd name="connsiteY8" fmla="*/ 1338262 h 4099667"/>
                  <a:gd name="connsiteX9" fmla="*/ 1948465 w 5809406"/>
                  <a:gd name="connsiteY9" fmla="*/ 975360 h 4099667"/>
                  <a:gd name="connsiteX10" fmla="*/ 1750345 w 5809406"/>
                  <a:gd name="connsiteY10" fmla="*/ 1066800 h 4099667"/>
                  <a:gd name="connsiteX11" fmla="*/ 1620805 w 5809406"/>
                  <a:gd name="connsiteY11" fmla="*/ 1341120 h 4099667"/>
                  <a:gd name="connsiteX12" fmla="*/ 1605565 w 5809406"/>
                  <a:gd name="connsiteY12" fmla="*/ 1767840 h 4099667"/>
                  <a:gd name="connsiteX13" fmla="*/ 1491265 w 5809406"/>
                  <a:gd name="connsiteY13" fmla="*/ 2110740 h 4099667"/>
                  <a:gd name="connsiteX14" fmla="*/ 1171225 w 5809406"/>
                  <a:gd name="connsiteY14" fmla="*/ 2316480 h 4099667"/>
                  <a:gd name="connsiteX15" fmla="*/ 867695 w 5809406"/>
                  <a:gd name="connsiteY15" fmla="*/ 2369820 h 4099667"/>
                  <a:gd name="connsiteX16" fmla="*/ 538765 w 5809406"/>
                  <a:gd name="connsiteY16" fmla="*/ 2202180 h 4099667"/>
                  <a:gd name="connsiteX17" fmla="*/ 538765 w 5809406"/>
                  <a:gd name="connsiteY17" fmla="*/ 1790700 h 4099667"/>
                  <a:gd name="connsiteX18" fmla="*/ 904525 w 5809406"/>
                  <a:gd name="connsiteY18" fmla="*/ 1501140 h 4099667"/>
                  <a:gd name="connsiteX19" fmla="*/ 1201705 w 5809406"/>
                  <a:gd name="connsiteY19" fmla="*/ 1432560 h 4099667"/>
                  <a:gd name="connsiteX20" fmla="*/ 1460785 w 5809406"/>
                  <a:gd name="connsiteY20" fmla="*/ 1295400 h 4099667"/>
                  <a:gd name="connsiteX21" fmla="*/ 1719865 w 5809406"/>
                  <a:gd name="connsiteY21" fmla="*/ 922020 h 4099667"/>
                  <a:gd name="connsiteX22" fmla="*/ 1796065 w 5809406"/>
                  <a:gd name="connsiteY22" fmla="*/ 807720 h 4099667"/>
                  <a:gd name="connsiteX23" fmla="*/ 1498885 w 5809406"/>
                  <a:gd name="connsiteY23" fmla="*/ 655320 h 4099667"/>
                  <a:gd name="connsiteX24" fmla="*/ 1018825 w 5809406"/>
                  <a:gd name="connsiteY24" fmla="*/ 579120 h 4099667"/>
                  <a:gd name="connsiteX25" fmla="*/ 424465 w 5809406"/>
                  <a:gd name="connsiteY25" fmla="*/ 800100 h 4099667"/>
                  <a:gd name="connsiteX26" fmla="*/ 310165 w 5809406"/>
                  <a:gd name="connsiteY26" fmla="*/ 1272540 h 4099667"/>
                  <a:gd name="connsiteX27" fmla="*/ 462565 w 5809406"/>
                  <a:gd name="connsiteY27" fmla="*/ 1440180 h 4099667"/>
                  <a:gd name="connsiteX28" fmla="*/ 729265 w 5809406"/>
                  <a:gd name="connsiteY28" fmla="*/ 1348740 h 4099667"/>
                  <a:gd name="connsiteX29" fmla="*/ 630205 w 5809406"/>
                  <a:gd name="connsiteY29" fmla="*/ 1493520 h 4099667"/>
                  <a:gd name="connsiteX30" fmla="*/ 835945 w 5809406"/>
                  <a:gd name="connsiteY30" fmla="*/ 1485900 h 4099667"/>
                  <a:gd name="connsiteX31" fmla="*/ 645445 w 5809406"/>
                  <a:gd name="connsiteY31" fmla="*/ 1645920 h 4099667"/>
                  <a:gd name="connsiteX32" fmla="*/ 508285 w 5809406"/>
                  <a:gd name="connsiteY32" fmla="*/ 1874520 h 4099667"/>
                  <a:gd name="connsiteX33" fmla="*/ 538765 w 5809406"/>
                  <a:gd name="connsiteY33" fmla="*/ 2194560 h 4099667"/>
                  <a:gd name="connsiteX34" fmla="*/ 592105 w 5809406"/>
                  <a:gd name="connsiteY34" fmla="*/ 2331720 h 4099667"/>
                  <a:gd name="connsiteX35" fmla="*/ 470185 w 5809406"/>
                  <a:gd name="connsiteY35" fmla="*/ 2270760 h 4099667"/>
                  <a:gd name="connsiteX36" fmla="*/ 401605 w 5809406"/>
                  <a:gd name="connsiteY36" fmla="*/ 2057400 h 4099667"/>
                  <a:gd name="connsiteX37" fmla="*/ 386365 w 5809406"/>
                  <a:gd name="connsiteY37" fmla="*/ 2240280 h 4099667"/>
                  <a:gd name="connsiteX38" fmla="*/ 321595 w 5809406"/>
                  <a:gd name="connsiteY38" fmla="*/ 2010410 h 4099667"/>
                  <a:gd name="connsiteX39" fmla="*/ 218725 w 5809406"/>
                  <a:gd name="connsiteY39" fmla="*/ 1744980 h 4099667"/>
                  <a:gd name="connsiteX40" fmla="*/ 12985 w 5809406"/>
                  <a:gd name="connsiteY40" fmla="*/ 1363980 h 4099667"/>
                  <a:gd name="connsiteX41" fmla="*/ 66325 w 5809406"/>
                  <a:gd name="connsiteY41" fmla="*/ 815340 h 4099667"/>
                  <a:gd name="connsiteX42" fmla="*/ 432085 w 5809406"/>
                  <a:gd name="connsiteY42" fmla="*/ 480060 h 4099667"/>
                  <a:gd name="connsiteX43" fmla="*/ 1056925 w 5809406"/>
                  <a:gd name="connsiteY43" fmla="*/ 243840 h 4099667"/>
                  <a:gd name="connsiteX44" fmla="*/ 1506505 w 5809406"/>
                  <a:gd name="connsiteY44" fmla="*/ 274320 h 4099667"/>
                  <a:gd name="connsiteX45" fmla="*/ 1895125 w 5809406"/>
                  <a:gd name="connsiteY45" fmla="*/ 281940 h 4099667"/>
                  <a:gd name="connsiteX46" fmla="*/ 2558065 w 5809406"/>
                  <a:gd name="connsiteY46" fmla="*/ 22860 h 4099667"/>
                  <a:gd name="connsiteX47" fmla="*/ 3160045 w 5809406"/>
                  <a:gd name="connsiteY47" fmla="*/ 0 h 4099667"/>
                  <a:gd name="connsiteX48" fmla="*/ 3769645 w 5809406"/>
                  <a:gd name="connsiteY48" fmla="*/ 213360 h 4099667"/>
                  <a:gd name="connsiteX49" fmla="*/ 3990625 w 5809406"/>
                  <a:gd name="connsiteY49" fmla="*/ 274320 h 4099667"/>
                  <a:gd name="connsiteX50" fmla="*/ 4310665 w 5809406"/>
                  <a:gd name="connsiteY50" fmla="*/ 251460 h 4099667"/>
                  <a:gd name="connsiteX51" fmla="*/ 4988845 w 5809406"/>
                  <a:gd name="connsiteY51" fmla="*/ 304800 h 4099667"/>
                  <a:gd name="connsiteX52" fmla="*/ 5796565 w 5809406"/>
                  <a:gd name="connsiteY52" fmla="*/ 1097280 h 4099667"/>
                  <a:gd name="connsiteX53" fmla="*/ 5484145 w 5809406"/>
                  <a:gd name="connsiteY53" fmla="*/ 1950720 h 4099667"/>
                  <a:gd name="connsiteX54" fmla="*/ 5468905 w 5809406"/>
                  <a:gd name="connsiteY54" fmla="*/ 2225040 h 4099667"/>
                  <a:gd name="connsiteX55" fmla="*/ 5380322 w 5809406"/>
                  <a:gd name="connsiteY55" fmla="*/ 2169795 h 4099667"/>
                  <a:gd name="connsiteX56" fmla="*/ 5202205 w 5809406"/>
                  <a:gd name="connsiteY56" fmla="*/ 2270760 h 4099667"/>
                  <a:gd name="connsiteX57" fmla="*/ 5362225 w 5809406"/>
                  <a:gd name="connsiteY57" fmla="*/ 1920240 h 4099667"/>
                  <a:gd name="connsiteX58" fmla="*/ 5141245 w 5809406"/>
                  <a:gd name="connsiteY58" fmla="*/ 1630680 h 4099667"/>
                  <a:gd name="connsiteX59" fmla="*/ 4981225 w 5809406"/>
                  <a:gd name="connsiteY59" fmla="*/ 1493520 h 4099667"/>
                  <a:gd name="connsiteX60" fmla="*/ 5194585 w 5809406"/>
                  <a:gd name="connsiteY60" fmla="*/ 1508760 h 4099667"/>
                  <a:gd name="connsiteX61" fmla="*/ 5118385 w 5809406"/>
                  <a:gd name="connsiteY61" fmla="*/ 1463040 h 4099667"/>
                  <a:gd name="connsiteX62" fmla="*/ 5339365 w 5809406"/>
                  <a:gd name="connsiteY62" fmla="*/ 1424940 h 4099667"/>
                  <a:gd name="connsiteX63" fmla="*/ 5514625 w 5809406"/>
                  <a:gd name="connsiteY63" fmla="*/ 1272540 h 4099667"/>
                  <a:gd name="connsiteX64" fmla="*/ 5423185 w 5809406"/>
                  <a:gd name="connsiteY64" fmla="*/ 838200 h 4099667"/>
                  <a:gd name="connsiteX65" fmla="*/ 4897405 w 5809406"/>
                  <a:gd name="connsiteY65" fmla="*/ 594360 h 4099667"/>
                  <a:gd name="connsiteX66" fmla="*/ 4295425 w 5809406"/>
                  <a:gd name="connsiteY66" fmla="*/ 662940 h 4099667"/>
                  <a:gd name="connsiteX67" fmla="*/ 4066825 w 5809406"/>
                  <a:gd name="connsiteY67" fmla="*/ 830580 h 4099667"/>
                  <a:gd name="connsiteX68" fmla="*/ 4364005 w 5809406"/>
                  <a:gd name="connsiteY68" fmla="*/ 1295400 h 4099667"/>
                  <a:gd name="connsiteX69" fmla="*/ 4691665 w 5809406"/>
                  <a:gd name="connsiteY69" fmla="*/ 1432560 h 4099667"/>
                  <a:gd name="connsiteX70" fmla="*/ 4981225 w 5809406"/>
                  <a:gd name="connsiteY70" fmla="*/ 1516380 h 4099667"/>
                  <a:gd name="connsiteX71" fmla="*/ 5286025 w 5809406"/>
                  <a:gd name="connsiteY71" fmla="*/ 1775460 h 4099667"/>
                  <a:gd name="connsiteX72" fmla="*/ 5316505 w 5809406"/>
                  <a:gd name="connsiteY72" fmla="*/ 2065020 h 4099667"/>
                  <a:gd name="connsiteX73" fmla="*/ 5019325 w 5809406"/>
                  <a:gd name="connsiteY73" fmla="*/ 2316480 h 4099667"/>
                  <a:gd name="connsiteX74" fmla="*/ 4553235 w 5809406"/>
                  <a:gd name="connsiteY74" fmla="*/ 2278380 h 4099667"/>
                  <a:gd name="connsiteX75" fmla="*/ 4266215 w 5809406"/>
                  <a:gd name="connsiteY75" fmla="*/ 1905000 h 4099667"/>
                  <a:gd name="connsiteX76" fmla="*/ 4226845 w 5809406"/>
                  <a:gd name="connsiteY76" fmla="*/ 1417320 h 4099667"/>
                  <a:gd name="connsiteX77" fmla="*/ 4112545 w 5809406"/>
                  <a:gd name="connsiteY77" fmla="*/ 1188720 h 4099667"/>
                  <a:gd name="connsiteX78" fmla="*/ 3922045 w 5809406"/>
                  <a:gd name="connsiteY78" fmla="*/ 982980 h 4099667"/>
                  <a:gd name="connsiteX79" fmla="*/ 3762025 w 5809406"/>
                  <a:gd name="connsiteY79" fmla="*/ 1638300 h 4099667"/>
                  <a:gd name="connsiteX80" fmla="*/ 3571525 w 5809406"/>
                  <a:gd name="connsiteY80" fmla="*/ 2049780 h 4099667"/>
                  <a:gd name="connsiteX81" fmla="*/ 3563905 w 5809406"/>
                  <a:gd name="connsiteY81" fmla="*/ 2735580 h 4099667"/>
                  <a:gd name="connsiteX82" fmla="*/ 3403885 w 5809406"/>
                  <a:gd name="connsiteY82" fmla="*/ 3147060 h 4099667"/>
                  <a:gd name="connsiteX83" fmla="*/ 3335305 w 5809406"/>
                  <a:gd name="connsiteY83" fmla="*/ 3657600 h 4099667"/>
                  <a:gd name="connsiteX84" fmla="*/ 3480085 w 5809406"/>
                  <a:gd name="connsiteY84" fmla="*/ 4000500 h 4099667"/>
                  <a:gd name="connsiteX85" fmla="*/ 3441985 w 5809406"/>
                  <a:gd name="connsiteY85" fmla="*/ 4023360 h 4099667"/>
                  <a:gd name="connsiteX86" fmla="*/ 3205765 w 5809406"/>
                  <a:gd name="connsiteY86" fmla="*/ 4046220 h 4099667"/>
                  <a:gd name="connsiteX87" fmla="*/ 2923825 w 5809406"/>
                  <a:gd name="connsiteY87" fmla="*/ 4099560 h 4099667"/>
                  <a:gd name="connsiteX88" fmla="*/ 2679985 w 5809406"/>
                  <a:gd name="connsiteY88" fmla="*/ 4030980 h 4099667"/>
                  <a:gd name="connsiteX89" fmla="*/ 2466625 w 5809406"/>
                  <a:gd name="connsiteY89" fmla="*/ 4061460 h 4099667"/>
                  <a:gd name="connsiteX90" fmla="*/ 2367565 w 5809406"/>
                  <a:gd name="connsiteY90" fmla="*/ 4015740 h 4099667"/>
                  <a:gd name="connsiteX0" fmla="*/ 2367565 w 5797183"/>
                  <a:gd name="connsiteY0" fmla="*/ 4015740 h 4099667"/>
                  <a:gd name="connsiteX1" fmla="*/ 2474245 w 5797183"/>
                  <a:gd name="connsiteY1" fmla="*/ 3726180 h 4099667"/>
                  <a:gd name="connsiteX2" fmla="*/ 2481865 w 5797183"/>
                  <a:gd name="connsiteY2" fmla="*/ 3314700 h 4099667"/>
                  <a:gd name="connsiteX3" fmla="*/ 2375185 w 5797183"/>
                  <a:gd name="connsiteY3" fmla="*/ 3055620 h 4099667"/>
                  <a:gd name="connsiteX4" fmla="*/ 2230405 w 5797183"/>
                  <a:gd name="connsiteY4" fmla="*/ 2651760 h 4099667"/>
                  <a:gd name="connsiteX5" fmla="*/ 2253265 w 5797183"/>
                  <a:gd name="connsiteY5" fmla="*/ 2171700 h 4099667"/>
                  <a:gd name="connsiteX6" fmla="*/ 2177065 w 5797183"/>
                  <a:gd name="connsiteY6" fmla="*/ 1836420 h 4099667"/>
                  <a:gd name="connsiteX7" fmla="*/ 2077052 w 5797183"/>
                  <a:gd name="connsiteY7" fmla="*/ 1676400 h 4099667"/>
                  <a:gd name="connsiteX8" fmla="*/ 2003710 w 5797183"/>
                  <a:gd name="connsiteY8" fmla="*/ 1338262 h 4099667"/>
                  <a:gd name="connsiteX9" fmla="*/ 1948465 w 5797183"/>
                  <a:gd name="connsiteY9" fmla="*/ 975360 h 4099667"/>
                  <a:gd name="connsiteX10" fmla="*/ 1750345 w 5797183"/>
                  <a:gd name="connsiteY10" fmla="*/ 1066800 h 4099667"/>
                  <a:gd name="connsiteX11" fmla="*/ 1620805 w 5797183"/>
                  <a:gd name="connsiteY11" fmla="*/ 1341120 h 4099667"/>
                  <a:gd name="connsiteX12" fmla="*/ 1605565 w 5797183"/>
                  <a:gd name="connsiteY12" fmla="*/ 1767840 h 4099667"/>
                  <a:gd name="connsiteX13" fmla="*/ 1491265 w 5797183"/>
                  <a:gd name="connsiteY13" fmla="*/ 2110740 h 4099667"/>
                  <a:gd name="connsiteX14" fmla="*/ 1171225 w 5797183"/>
                  <a:gd name="connsiteY14" fmla="*/ 2316480 h 4099667"/>
                  <a:gd name="connsiteX15" fmla="*/ 867695 w 5797183"/>
                  <a:gd name="connsiteY15" fmla="*/ 2369820 h 4099667"/>
                  <a:gd name="connsiteX16" fmla="*/ 538765 w 5797183"/>
                  <a:gd name="connsiteY16" fmla="*/ 2202180 h 4099667"/>
                  <a:gd name="connsiteX17" fmla="*/ 538765 w 5797183"/>
                  <a:gd name="connsiteY17" fmla="*/ 1790700 h 4099667"/>
                  <a:gd name="connsiteX18" fmla="*/ 904525 w 5797183"/>
                  <a:gd name="connsiteY18" fmla="*/ 1501140 h 4099667"/>
                  <a:gd name="connsiteX19" fmla="*/ 1201705 w 5797183"/>
                  <a:gd name="connsiteY19" fmla="*/ 1432560 h 4099667"/>
                  <a:gd name="connsiteX20" fmla="*/ 1460785 w 5797183"/>
                  <a:gd name="connsiteY20" fmla="*/ 1295400 h 4099667"/>
                  <a:gd name="connsiteX21" fmla="*/ 1719865 w 5797183"/>
                  <a:gd name="connsiteY21" fmla="*/ 922020 h 4099667"/>
                  <a:gd name="connsiteX22" fmla="*/ 1796065 w 5797183"/>
                  <a:gd name="connsiteY22" fmla="*/ 807720 h 4099667"/>
                  <a:gd name="connsiteX23" fmla="*/ 1498885 w 5797183"/>
                  <a:gd name="connsiteY23" fmla="*/ 655320 h 4099667"/>
                  <a:gd name="connsiteX24" fmla="*/ 1018825 w 5797183"/>
                  <a:gd name="connsiteY24" fmla="*/ 579120 h 4099667"/>
                  <a:gd name="connsiteX25" fmla="*/ 424465 w 5797183"/>
                  <a:gd name="connsiteY25" fmla="*/ 800100 h 4099667"/>
                  <a:gd name="connsiteX26" fmla="*/ 310165 w 5797183"/>
                  <a:gd name="connsiteY26" fmla="*/ 1272540 h 4099667"/>
                  <a:gd name="connsiteX27" fmla="*/ 462565 w 5797183"/>
                  <a:gd name="connsiteY27" fmla="*/ 1440180 h 4099667"/>
                  <a:gd name="connsiteX28" fmla="*/ 729265 w 5797183"/>
                  <a:gd name="connsiteY28" fmla="*/ 1348740 h 4099667"/>
                  <a:gd name="connsiteX29" fmla="*/ 630205 w 5797183"/>
                  <a:gd name="connsiteY29" fmla="*/ 1493520 h 4099667"/>
                  <a:gd name="connsiteX30" fmla="*/ 835945 w 5797183"/>
                  <a:gd name="connsiteY30" fmla="*/ 1485900 h 4099667"/>
                  <a:gd name="connsiteX31" fmla="*/ 645445 w 5797183"/>
                  <a:gd name="connsiteY31" fmla="*/ 1645920 h 4099667"/>
                  <a:gd name="connsiteX32" fmla="*/ 508285 w 5797183"/>
                  <a:gd name="connsiteY32" fmla="*/ 1874520 h 4099667"/>
                  <a:gd name="connsiteX33" fmla="*/ 538765 w 5797183"/>
                  <a:gd name="connsiteY33" fmla="*/ 2194560 h 4099667"/>
                  <a:gd name="connsiteX34" fmla="*/ 592105 w 5797183"/>
                  <a:gd name="connsiteY34" fmla="*/ 2331720 h 4099667"/>
                  <a:gd name="connsiteX35" fmla="*/ 470185 w 5797183"/>
                  <a:gd name="connsiteY35" fmla="*/ 2270760 h 4099667"/>
                  <a:gd name="connsiteX36" fmla="*/ 401605 w 5797183"/>
                  <a:gd name="connsiteY36" fmla="*/ 2057400 h 4099667"/>
                  <a:gd name="connsiteX37" fmla="*/ 386365 w 5797183"/>
                  <a:gd name="connsiteY37" fmla="*/ 2240280 h 4099667"/>
                  <a:gd name="connsiteX38" fmla="*/ 321595 w 5797183"/>
                  <a:gd name="connsiteY38" fmla="*/ 2010410 h 4099667"/>
                  <a:gd name="connsiteX39" fmla="*/ 218725 w 5797183"/>
                  <a:gd name="connsiteY39" fmla="*/ 1744980 h 4099667"/>
                  <a:gd name="connsiteX40" fmla="*/ 12985 w 5797183"/>
                  <a:gd name="connsiteY40" fmla="*/ 1363980 h 4099667"/>
                  <a:gd name="connsiteX41" fmla="*/ 66325 w 5797183"/>
                  <a:gd name="connsiteY41" fmla="*/ 815340 h 4099667"/>
                  <a:gd name="connsiteX42" fmla="*/ 432085 w 5797183"/>
                  <a:gd name="connsiteY42" fmla="*/ 480060 h 4099667"/>
                  <a:gd name="connsiteX43" fmla="*/ 1056925 w 5797183"/>
                  <a:gd name="connsiteY43" fmla="*/ 243840 h 4099667"/>
                  <a:gd name="connsiteX44" fmla="*/ 1506505 w 5797183"/>
                  <a:gd name="connsiteY44" fmla="*/ 274320 h 4099667"/>
                  <a:gd name="connsiteX45" fmla="*/ 1895125 w 5797183"/>
                  <a:gd name="connsiteY45" fmla="*/ 281940 h 4099667"/>
                  <a:gd name="connsiteX46" fmla="*/ 2558065 w 5797183"/>
                  <a:gd name="connsiteY46" fmla="*/ 22860 h 4099667"/>
                  <a:gd name="connsiteX47" fmla="*/ 3160045 w 5797183"/>
                  <a:gd name="connsiteY47" fmla="*/ 0 h 4099667"/>
                  <a:gd name="connsiteX48" fmla="*/ 3769645 w 5797183"/>
                  <a:gd name="connsiteY48" fmla="*/ 213360 h 4099667"/>
                  <a:gd name="connsiteX49" fmla="*/ 3990625 w 5797183"/>
                  <a:gd name="connsiteY49" fmla="*/ 274320 h 4099667"/>
                  <a:gd name="connsiteX50" fmla="*/ 4310665 w 5797183"/>
                  <a:gd name="connsiteY50" fmla="*/ 251460 h 4099667"/>
                  <a:gd name="connsiteX51" fmla="*/ 4988845 w 5797183"/>
                  <a:gd name="connsiteY51" fmla="*/ 304800 h 4099667"/>
                  <a:gd name="connsiteX52" fmla="*/ 5796565 w 5797183"/>
                  <a:gd name="connsiteY52" fmla="*/ 1097280 h 4099667"/>
                  <a:gd name="connsiteX53" fmla="*/ 5484145 w 5797183"/>
                  <a:gd name="connsiteY53" fmla="*/ 1950720 h 4099667"/>
                  <a:gd name="connsiteX54" fmla="*/ 5468905 w 5797183"/>
                  <a:gd name="connsiteY54" fmla="*/ 2225040 h 4099667"/>
                  <a:gd name="connsiteX55" fmla="*/ 5380322 w 5797183"/>
                  <a:gd name="connsiteY55" fmla="*/ 2169795 h 4099667"/>
                  <a:gd name="connsiteX56" fmla="*/ 5202205 w 5797183"/>
                  <a:gd name="connsiteY56" fmla="*/ 2270760 h 4099667"/>
                  <a:gd name="connsiteX57" fmla="*/ 5362225 w 5797183"/>
                  <a:gd name="connsiteY57" fmla="*/ 1920240 h 4099667"/>
                  <a:gd name="connsiteX58" fmla="*/ 5141245 w 5797183"/>
                  <a:gd name="connsiteY58" fmla="*/ 1630680 h 4099667"/>
                  <a:gd name="connsiteX59" fmla="*/ 4981225 w 5797183"/>
                  <a:gd name="connsiteY59" fmla="*/ 1493520 h 4099667"/>
                  <a:gd name="connsiteX60" fmla="*/ 5194585 w 5797183"/>
                  <a:gd name="connsiteY60" fmla="*/ 1508760 h 4099667"/>
                  <a:gd name="connsiteX61" fmla="*/ 5118385 w 5797183"/>
                  <a:gd name="connsiteY61" fmla="*/ 1463040 h 4099667"/>
                  <a:gd name="connsiteX62" fmla="*/ 5339365 w 5797183"/>
                  <a:gd name="connsiteY62" fmla="*/ 1424940 h 4099667"/>
                  <a:gd name="connsiteX63" fmla="*/ 5514625 w 5797183"/>
                  <a:gd name="connsiteY63" fmla="*/ 1272540 h 4099667"/>
                  <a:gd name="connsiteX64" fmla="*/ 5423185 w 5797183"/>
                  <a:gd name="connsiteY64" fmla="*/ 838200 h 4099667"/>
                  <a:gd name="connsiteX65" fmla="*/ 4897405 w 5797183"/>
                  <a:gd name="connsiteY65" fmla="*/ 594360 h 4099667"/>
                  <a:gd name="connsiteX66" fmla="*/ 4295425 w 5797183"/>
                  <a:gd name="connsiteY66" fmla="*/ 662940 h 4099667"/>
                  <a:gd name="connsiteX67" fmla="*/ 4066825 w 5797183"/>
                  <a:gd name="connsiteY67" fmla="*/ 830580 h 4099667"/>
                  <a:gd name="connsiteX68" fmla="*/ 4364005 w 5797183"/>
                  <a:gd name="connsiteY68" fmla="*/ 1295400 h 4099667"/>
                  <a:gd name="connsiteX69" fmla="*/ 4691665 w 5797183"/>
                  <a:gd name="connsiteY69" fmla="*/ 1432560 h 4099667"/>
                  <a:gd name="connsiteX70" fmla="*/ 4981225 w 5797183"/>
                  <a:gd name="connsiteY70" fmla="*/ 1516380 h 4099667"/>
                  <a:gd name="connsiteX71" fmla="*/ 5286025 w 5797183"/>
                  <a:gd name="connsiteY71" fmla="*/ 1775460 h 4099667"/>
                  <a:gd name="connsiteX72" fmla="*/ 5316505 w 5797183"/>
                  <a:gd name="connsiteY72" fmla="*/ 2065020 h 4099667"/>
                  <a:gd name="connsiteX73" fmla="*/ 5019325 w 5797183"/>
                  <a:gd name="connsiteY73" fmla="*/ 2316480 h 4099667"/>
                  <a:gd name="connsiteX74" fmla="*/ 4553235 w 5797183"/>
                  <a:gd name="connsiteY74" fmla="*/ 2278380 h 4099667"/>
                  <a:gd name="connsiteX75" fmla="*/ 4266215 w 5797183"/>
                  <a:gd name="connsiteY75" fmla="*/ 1905000 h 4099667"/>
                  <a:gd name="connsiteX76" fmla="*/ 4226845 w 5797183"/>
                  <a:gd name="connsiteY76" fmla="*/ 1417320 h 4099667"/>
                  <a:gd name="connsiteX77" fmla="*/ 4112545 w 5797183"/>
                  <a:gd name="connsiteY77" fmla="*/ 1188720 h 4099667"/>
                  <a:gd name="connsiteX78" fmla="*/ 3922045 w 5797183"/>
                  <a:gd name="connsiteY78" fmla="*/ 982980 h 4099667"/>
                  <a:gd name="connsiteX79" fmla="*/ 3762025 w 5797183"/>
                  <a:gd name="connsiteY79" fmla="*/ 1638300 h 4099667"/>
                  <a:gd name="connsiteX80" fmla="*/ 3571525 w 5797183"/>
                  <a:gd name="connsiteY80" fmla="*/ 2049780 h 4099667"/>
                  <a:gd name="connsiteX81" fmla="*/ 3563905 w 5797183"/>
                  <a:gd name="connsiteY81" fmla="*/ 2735580 h 4099667"/>
                  <a:gd name="connsiteX82" fmla="*/ 3403885 w 5797183"/>
                  <a:gd name="connsiteY82" fmla="*/ 3147060 h 4099667"/>
                  <a:gd name="connsiteX83" fmla="*/ 3335305 w 5797183"/>
                  <a:gd name="connsiteY83" fmla="*/ 3657600 h 4099667"/>
                  <a:gd name="connsiteX84" fmla="*/ 3480085 w 5797183"/>
                  <a:gd name="connsiteY84" fmla="*/ 4000500 h 4099667"/>
                  <a:gd name="connsiteX85" fmla="*/ 3441985 w 5797183"/>
                  <a:gd name="connsiteY85" fmla="*/ 4023360 h 4099667"/>
                  <a:gd name="connsiteX86" fmla="*/ 3205765 w 5797183"/>
                  <a:gd name="connsiteY86" fmla="*/ 4046220 h 4099667"/>
                  <a:gd name="connsiteX87" fmla="*/ 2923825 w 5797183"/>
                  <a:gd name="connsiteY87" fmla="*/ 4099560 h 4099667"/>
                  <a:gd name="connsiteX88" fmla="*/ 2679985 w 5797183"/>
                  <a:gd name="connsiteY88" fmla="*/ 4030980 h 4099667"/>
                  <a:gd name="connsiteX89" fmla="*/ 2466625 w 5797183"/>
                  <a:gd name="connsiteY89" fmla="*/ 4061460 h 4099667"/>
                  <a:gd name="connsiteX90" fmla="*/ 2367565 w 5797183"/>
                  <a:gd name="connsiteY90" fmla="*/ 4015740 h 4099667"/>
                  <a:gd name="connsiteX0" fmla="*/ 2367565 w 5797188"/>
                  <a:gd name="connsiteY0" fmla="*/ 4015740 h 4099667"/>
                  <a:gd name="connsiteX1" fmla="*/ 2474245 w 5797188"/>
                  <a:gd name="connsiteY1" fmla="*/ 3726180 h 4099667"/>
                  <a:gd name="connsiteX2" fmla="*/ 2481865 w 5797188"/>
                  <a:gd name="connsiteY2" fmla="*/ 3314700 h 4099667"/>
                  <a:gd name="connsiteX3" fmla="*/ 2375185 w 5797188"/>
                  <a:gd name="connsiteY3" fmla="*/ 3055620 h 4099667"/>
                  <a:gd name="connsiteX4" fmla="*/ 2230405 w 5797188"/>
                  <a:gd name="connsiteY4" fmla="*/ 2651760 h 4099667"/>
                  <a:gd name="connsiteX5" fmla="*/ 2253265 w 5797188"/>
                  <a:gd name="connsiteY5" fmla="*/ 2171700 h 4099667"/>
                  <a:gd name="connsiteX6" fmla="*/ 2177065 w 5797188"/>
                  <a:gd name="connsiteY6" fmla="*/ 1836420 h 4099667"/>
                  <a:gd name="connsiteX7" fmla="*/ 2077052 w 5797188"/>
                  <a:gd name="connsiteY7" fmla="*/ 1676400 h 4099667"/>
                  <a:gd name="connsiteX8" fmla="*/ 2003710 w 5797188"/>
                  <a:gd name="connsiteY8" fmla="*/ 1338262 h 4099667"/>
                  <a:gd name="connsiteX9" fmla="*/ 1948465 w 5797188"/>
                  <a:gd name="connsiteY9" fmla="*/ 975360 h 4099667"/>
                  <a:gd name="connsiteX10" fmla="*/ 1750345 w 5797188"/>
                  <a:gd name="connsiteY10" fmla="*/ 1066800 h 4099667"/>
                  <a:gd name="connsiteX11" fmla="*/ 1620805 w 5797188"/>
                  <a:gd name="connsiteY11" fmla="*/ 1341120 h 4099667"/>
                  <a:gd name="connsiteX12" fmla="*/ 1605565 w 5797188"/>
                  <a:gd name="connsiteY12" fmla="*/ 1767840 h 4099667"/>
                  <a:gd name="connsiteX13" fmla="*/ 1491265 w 5797188"/>
                  <a:gd name="connsiteY13" fmla="*/ 2110740 h 4099667"/>
                  <a:gd name="connsiteX14" fmla="*/ 1171225 w 5797188"/>
                  <a:gd name="connsiteY14" fmla="*/ 2316480 h 4099667"/>
                  <a:gd name="connsiteX15" fmla="*/ 867695 w 5797188"/>
                  <a:gd name="connsiteY15" fmla="*/ 2369820 h 4099667"/>
                  <a:gd name="connsiteX16" fmla="*/ 538765 w 5797188"/>
                  <a:gd name="connsiteY16" fmla="*/ 2202180 h 4099667"/>
                  <a:gd name="connsiteX17" fmla="*/ 538765 w 5797188"/>
                  <a:gd name="connsiteY17" fmla="*/ 1790700 h 4099667"/>
                  <a:gd name="connsiteX18" fmla="*/ 904525 w 5797188"/>
                  <a:gd name="connsiteY18" fmla="*/ 1501140 h 4099667"/>
                  <a:gd name="connsiteX19" fmla="*/ 1201705 w 5797188"/>
                  <a:gd name="connsiteY19" fmla="*/ 1432560 h 4099667"/>
                  <a:gd name="connsiteX20" fmla="*/ 1460785 w 5797188"/>
                  <a:gd name="connsiteY20" fmla="*/ 1295400 h 4099667"/>
                  <a:gd name="connsiteX21" fmla="*/ 1719865 w 5797188"/>
                  <a:gd name="connsiteY21" fmla="*/ 922020 h 4099667"/>
                  <a:gd name="connsiteX22" fmla="*/ 1796065 w 5797188"/>
                  <a:gd name="connsiteY22" fmla="*/ 807720 h 4099667"/>
                  <a:gd name="connsiteX23" fmla="*/ 1498885 w 5797188"/>
                  <a:gd name="connsiteY23" fmla="*/ 655320 h 4099667"/>
                  <a:gd name="connsiteX24" fmla="*/ 1018825 w 5797188"/>
                  <a:gd name="connsiteY24" fmla="*/ 579120 h 4099667"/>
                  <a:gd name="connsiteX25" fmla="*/ 424465 w 5797188"/>
                  <a:gd name="connsiteY25" fmla="*/ 800100 h 4099667"/>
                  <a:gd name="connsiteX26" fmla="*/ 310165 w 5797188"/>
                  <a:gd name="connsiteY26" fmla="*/ 1272540 h 4099667"/>
                  <a:gd name="connsiteX27" fmla="*/ 462565 w 5797188"/>
                  <a:gd name="connsiteY27" fmla="*/ 1440180 h 4099667"/>
                  <a:gd name="connsiteX28" fmla="*/ 729265 w 5797188"/>
                  <a:gd name="connsiteY28" fmla="*/ 1348740 h 4099667"/>
                  <a:gd name="connsiteX29" fmla="*/ 630205 w 5797188"/>
                  <a:gd name="connsiteY29" fmla="*/ 1493520 h 4099667"/>
                  <a:gd name="connsiteX30" fmla="*/ 835945 w 5797188"/>
                  <a:gd name="connsiteY30" fmla="*/ 1485900 h 4099667"/>
                  <a:gd name="connsiteX31" fmla="*/ 645445 w 5797188"/>
                  <a:gd name="connsiteY31" fmla="*/ 1645920 h 4099667"/>
                  <a:gd name="connsiteX32" fmla="*/ 508285 w 5797188"/>
                  <a:gd name="connsiteY32" fmla="*/ 1874520 h 4099667"/>
                  <a:gd name="connsiteX33" fmla="*/ 538765 w 5797188"/>
                  <a:gd name="connsiteY33" fmla="*/ 2194560 h 4099667"/>
                  <a:gd name="connsiteX34" fmla="*/ 592105 w 5797188"/>
                  <a:gd name="connsiteY34" fmla="*/ 2331720 h 4099667"/>
                  <a:gd name="connsiteX35" fmla="*/ 470185 w 5797188"/>
                  <a:gd name="connsiteY35" fmla="*/ 2270760 h 4099667"/>
                  <a:gd name="connsiteX36" fmla="*/ 401605 w 5797188"/>
                  <a:gd name="connsiteY36" fmla="*/ 2057400 h 4099667"/>
                  <a:gd name="connsiteX37" fmla="*/ 386365 w 5797188"/>
                  <a:gd name="connsiteY37" fmla="*/ 2240280 h 4099667"/>
                  <a:gd name="connsiteX38" fmla="*/ 321595 w 5797188"/>
                  <a:gd name="connsiteY38" fmla="*/ 2010410 h 4099667"/>
                  <a:gd name="connsiteX39" fmla="*/ 218725 w 5797188"/>
                  <a:gd name="connsiteY39" fmla="*/ 1744980 h 4099667"/>
                  <a:gd name="connsiteX40" fmla="*/ 12985 w 5797188"/>
                  <a:gd name="connsiteY40" fmla="*/ 1363980 h 4099667"/>
                  <a:gd name="connsiteX41" fmla="*/ 66325 w 5797188"/>
                  <a:gd name="connsiteY41" fmla="*/ 815340 h 4099667"/>
                  <a:gd name="connsiteX42" fmla="*/ 432085 w 5797188"/>
                  <a:gd name="connsiteY42" fmla="*/ 480060 h 4099667"/>
                  <a:gd name="connsiteX43" fmla="*/ 1056925 w 5797188"/>
                  <a:gd name="connsiteY43" fmla="*/ 243840 h 4099667"/>
                  <a:gd name="connsiteX44" fmla="*/ 1506505 w 5797188"/>
                  <a:gd name="connsiteY44" fmla="*/ 274320 h 4099667"/>
                  <a:gd name="connsiteX45" fmla="*/ 1895125 w 5797188"/>
                  <a:gd name="connsiteY45" fmla="*/ 281940 h 4099667"/>
                  <a:gd name="connsiteX46" fmla="*/ 2558065 w 5797188"/>
                  <a:gd name="connsiteY46" fmla="*/ 22860 h 4099667"/>
                  <a:gd name="connsiteX47" fmla="*/ 3160045 w 5797188"/>
                  <a:gd name="connsiteY47" fmla="*/ 0 h 4099667"/>
                  <a:gd name="connsiteX48" fmla="*/ 3769645 w 5797188"/>
                  <a:gd name="connsiteY48" fmla="*/ 213360 h 4099667"/>
                  <a:gd name="connsiteX49" fmla="*/ 3990625 w 5797188"/>
                  <a:gd name="connsiteY49" fmla="*/ 274320 h 4099667"/>
                  <a:gd name="connsiteX50" fmla="*/ 4310665 w 5797188"/>
                  <a:gd name="connsiteY50" fmla="*/ 251460 h 4099667"/>
                  <a:gd name="connsiteX51" fmla="*/ 4988845 w 5797188"/>
                  <a:gd name="connsiteY51" fmla="*/ 304800 h 4099667"/>
                  <a:gd name="connsiteX52" fmla="*/ 5796565 w 5797188"/>
                  <a:gd name="connsiteY52" fmla="*/ 1097280 h 4099667"/>
                  <a:gd name="connsiteX53" fmla="*/ 5484145 w 5797188"/>
                  <a:gd name="connsiteY53" fmla="*/ 1950720 h 4099667"/>
                  <a:gd name="connsiteX54" fmla="*/ 5468905 w 5797188"/>
                  <a:gd name="connsiteY54" fmla="*/ 2225040 h 4099667"/>
                  <a:gd name="connsiteX55" fmla="*/ 5380322 w 5797188"/>
                  <a:gd name="connsiteY55" fmla="*/ 2169795 h 4099667"/>
                  <a:gd name="connsiteX56" fmla="*/ 5202205 w 5797188"/>
                  <a:gd name="connsiteY56" fmla="*/ 2270760 h 4099667"/>
                  <a:gd name="connsiteX57" fmla="*/ 5362225 w 5797188"/>
                  <a:gd name="connsiteY57" fmla="*/ 1920240 h 4099667"/>
                  <a:gd name="connsiteX58" fmla="*/ 5141245 w 5797188"/>
                  <a:gd name="connsiteY58" fmla="*/ 1630680 h 4099667"/>
                  <a:gd name="connsiteX59" fmla="*/ 4981225 w 5797188"/>
                  <a:gd name="connsiteY59" fmla="*/ 1493520 h 4099667"/>
                  <a:gd name="connsiteX60" fmla="*/ 5194585 w 5797188"/>
                  <a:gd name="connsiteY60" fmla="*/ 1508760 h 4099667"/>
                  <a:gd name="connsiteX61" fmla="*/ 5118385 w 5797188"/>
                  <a:gd name="connsiteY61" fmla="*/ 1463040 h 4099667"/>
                  <a:gd name="connsiteX62" fmla="*/ 5339365 w 5797188"/>
                  <a:gd name="connsiteY62" fmla="*/ 1424940 h 4099667"/>
                  <a:gd name="connsiteX63" fmla="*/ 5514625 w 5797188"/>
                  <a:gd name="connsiteY63" fmla="*/ 1272540 h 4099667"/>
                  <a:gd name="connsiteX64" fmla="*/ 5423185 w 5797188"/>
                  <a:gd name="connsiteY64" fmla="*/ 838200 h 4099667"/>
                  <a:gd name="connsiteX65" fmla="*/ 4897405 w 5797188"/>
                  <a:gd name="connsiteY65" fmla="*/ 594360 h 4099667"/>
                  <a:gd name="connsiteX66" fmla="*/ 4295425 w 5797188"/>
                  <a:gd name="connsiteY66" fmla="*/ 662940 h 4099667"/>
                  <a:gd name="connsiteX67" fmla="*/ 4066825 w 5797188"/>
                  <a:gd name="connsiteY67" fmla="*/ 830580 h 4099667"/>
                  <a:gd name="connsiteX68" fmla="*/ 4364005 w 5797188"/>
                  <a:gd name="connsiteY68" fmla="*/ 1295400 h 4099667"/>
                  <a:gd name="connsiteX69" fmla="*/ 4691665 w 5797188"/>
                  <a:gd name="connsiteY69" fmla="*/ 1432560 h 4099667"/>
                  <a:gd name="connsiteX70" fmla="*/ 4981225 w 5797188"/>
                  <a:gd name="connsiteY70" fmla="*/ 1516380 h 4099667"/>
                  <a:gd name="connsiteX71" fmla="*/ 5286025 w 5797188"/>
                  <a:gd name="connsiteY71" fmla="*/ 1775460 h 4099667"/>
                  <a:gd name="connsiteX72" fmla="*/ 5316505 w 5797188"/>
                  <a:gd name="connsiteY72" fmla="*/ 2065020 h 4099667"/>
                  <a:gd name="connsiteX73" fmla="*/ 5019325 w 5797188"/>
                  <a:gd name="connsiteY73" fmla="*/ 2316480 h 4099667"/>
                  <a:gd name="connsiteX74" fmla="*/ 4553235 w 5797188"/>
                  <a:gd name="connsiteY74" fmla="*/ 2278380 h 4099667"/>
                  <a:gd name="connsiteX75" fmla="*/ 4266215 w 5797188"/>
                  <a:gd name="connsiteY75" fmla="*/ 1905000 h 4099667"/>
                  <a:gd name="connsiteX76" fmla="*/ 4226845 w 5797188"/>
                  <a:gd name="connsiteY76" fmla="*/ 1417320 h 4099667"/>
                  <a:gd name="connsiteX77" fmla="*/ 4112545 w 5797188"/>
                  <a:gd name="connsiteY77" fmla="*/ 1188720 h 4099667"/>
                  <a:gd name="connsiteX78" fmla="*/ 3922045 w 5797188"/>
                  <a:gd name="connsiteY78" fmla="*/ 982980 h 4099667"/>
                  <a:gd name="connsiteX79" fmla="*/ 3762025 w 5797188"/>
                  <a:gd name="connsiteY79" fmla="*/ 1638300 h 4099667"/>
                  <a:gd name="connsiteX80" fmla="*/ 3571525 w 5797188"/>
                  <a:gd name="connsiteY80" fmla="*/ 2049780 h 4099667"/>
                  <a:gd name="connsiteX81" fmla="*/ 3563905 w 5797188"/>
                  <a:gd name="connsiteY81" fmla="*/ 2735580 h 4099667"/>
                  <a:gd name="connsiteX82" fmla="*/ 3403885 w 5797188"/>
                  <a:gd name="connsiteY82" fmla="*/ 3147060 h 4099667"/>
                  <a:gd name="connsiteX83" fmla="*/ 3335305 w 5797188"/>
                  <a:gd name="connsiteY83" fmla="*/ 3657600 h 4099667"/>
                  <a:gd name="connsiteX84" fmla="*/ 3480085 w 5797188"/>
                  <a:gd name="connsiteY84" fmla="*/ 4000500 h 4099667"/>
                  <a:gd name="connsiteX85" fmla="*/ 3441985 w 5797188"/>
                  <a:gd name="connsiteY85" fmla="*/ 4023360 h 4099667"/>
                  <a:gd name="connsiteX86" fmla="*/ 3205765 w 5797188"/>
                  <a:gd name="connsiteY86" fmla="*/ 4046220 h 4099667"/>
                  <a:gd name="connsiteX87" fmla="*/ 2923825 w 5797188"/>
                  <a:gd name="connsiteY87" fmla="*/ 4099560 h 4099667"/>
                  <a:gd name="connsiteX88" fmla="*/ 2679985 w 5797188"/>
                  <a:gd name="connsiteY88" fmla="*/ 4030980 h 4099667"/>
                  <a:gd name="connsiteX89" fmla="*/ 2466625 w 5797188"/>
                  <a:gd name="connsiteY89" fmla="*/ 4061460 h 4099667"/>
                  <a:gd name="connsiteX90" fmla="*/ 2367565 w 5797188"/>
                  <a:gd name="connsiteY90" fmla="*/ 4015740 h 4099667"/>
                  <a:gd name="connsiteX0" fmla="*/ 2367565 w 5797185"/>
                  <a:gd name="connsiteY0" fmla="*/ 4015740 h 4099667"/>
                  <a:gd name="connsiteX1" fmla="*/ 2474245 w 5797185"/>
                  <a:gd name="connsiteY1" fmla="*/ 3726180 h 4099667"/>
                  <a:gd name="connsiteX2" fmla="*/ 2481865 w 5797185"/>
                  <a:gd name="connsiteY2" fmla="*/ 3314700 h 4099667"/>
                  <a:gd name="connsiteX3" fmla="*/ 2375185 w 5797185"/>
                  <a:gd name="connsiteY3" fmla="*/ 3055620 h 4099667"/>
                  <a:gd name="connsiteX4" fmla="*/ 2230405 w 5797185"/>
                  <a:gd name="connsiteY4" fmla="*/ 2651760 h 4099667"/>
                  <a:gd name="connsiteX5" fmla="*/ 2253265 w 5797185"/>
                  <a:gd name="connsiteY5" fmla="*/ 2171700 h 4099667"/>
                  <a:gd name="connsiteX6" fmla="*/ 2177065 w 5797185"/>
                  <a:gd name="connsiteY6" fmla="*/ 1836420 h 4099667"/>
                  <a:gd name="connsiteX7" fmla="*/ 2077052 w 5797185"/>
                  <a:gd name="connsiteY7" fmla="*/ 1676400 h 4099667"/>
                  <a:gd name="connsiteX8" fmla="*/ 2003710 w 5797185"/>
                  <a:gd name="connsiteY8" fmla="*/ 1338262 h 4099667"/>
                  <a:gd name="connsiteX9" fmla="*/ 1948465 w 5797185"/>
                  <a:gd name="connsiteY9" fmla="*/ 975360 h 4099667"/>
                  <a:gd name="connsiteX10" fmla="*/ 1750345 w 5797185"/>
                  <a:gd name="connsiteY10" fmla="*/ 1066800 h 4099667"/>
                  <a:gd name="connsiteX11" fmla="*/ 1620805 w 5797185"/>
                  <a:gd name="connsiteY11" fmla="*/ 1341120 h 4099667"/>
                  <a:gd name="connsiteX12" fmla="*/ 1605565 w 5797185"/>
                  <a:gd name="connsiteY12" fmla="*/ 1767840 h 4099667"/>
                  <a:gd name="connsiteX13" fmla="*/ 1491265 w 5797185"/>
                  <a:gd name="connsiteY13" fmla="*/ 2110740 h 4099667"/>
                  <a:gd name="connsiteX14" fmla="*/ 1171225 w 5797185"/>
                  <a:gd name="connsiteY14" fmla="*/ 2316480 h 4099667"/>
                  <a:gd name="connsiteX15" fmla="*/ 867695 w 5797185"/>
                  <a:gd name="connsiteY15" fmla="*/ 2369820 h 4099667"/>
                  <a:gd name="connsiteX16" fmla="*/ 538765 w 5797185"/>
                  <a:gd name="connsiteY16" fmla="*/ 2202180 h 4099667"/>
                  <a:gd name="connsiteX17" fmla="*/ 538765 w 5797185"/>
                  <a:gd name="connsiteY17" fmla="*/ 1790700 h 4099667"/>
                  <a:gd name="connsiteX18" fmla="*/ 904525 w 5797185"/>
                  <a:gd name="connsiteY18" fmla="*/ 1501140 h 4099667"/>
                  <a:gd name="connsiteX19" fmla="*/ 1201705 w 5797185"/>
                  <a:gd name="connsiteY19" fmla="*/ 1432560 h 4099667"/>
                  <a:gd name="connsiteX20" fmla="*/ 1460785 w 5797185"/>
                  <a:gd name="connsiteY20" fmla="*/ 1295400 h 4099667"/>
                  <a:gd name="connsiteX21" fmla="*/ 1719865 w 5797185"/>
                  <a:gd name="connsiteY21" fmla="*/ 922020 h 4099667"/>
                  <a:gd name="connsiteX22" fmla="*/ 1796065 w 5797185"/>
                  <a:gd name="connsiteY22" fmla="*/ 807720 h 4099667"/>
                  <a:gd name="connsiteX23" fmla="*/ 1498885 w 5797185"/>
                  <a:gd name="connsiteY23" fmla="*/ 655320 h 4099667"/>
                  <a:gd name="connsiteX24" fmla="*/ 1018825 w 5797185"/>
                  <a:gd name="connsiteY24" fmla="*/ 579120 h 4099667"/>
                  <a:gd name="connsiteX25" fmla="*/ 424465 w 5797185"/>
                  <a:gd name="connsiteY25" fmla="*/ 800100 h 4099667"/>
                  <a:gd name="connsiteX26" fmla="*/ 310165 w 5797185"/>
                  <a:gd name="connsiteY26" fmla="*/ 1272540 h 4099667"/>
                  <a:gd name="connsiteX27" fmla="*/ 462565 w 5797185"/>
                  <a:gd name="connsiteY27" fmla="*/ 1440180 h 4099667"/>
                  <a:gd name="connsiteX28" fmla="*/ 729265 w 5797185"/>
                  <a:gd name="connsiteY28" fmla="*/ 1348740 h 4099667"/>
                  <a:gd name="connsiteX29" fmla="*/ 630205 w 5797185"/>
                  <a:gd name="connsiteY29" fmla="*/ 1493520 h 4099667"/>
                  <a:gd name="connsiteX30" fmla="*/ 835945 w 5797185"/>
                  <a:gd name="connsiteY30" fmla="*/ 1485900 h 4099667"/>
                  <a:gd name="connsiteX31" fmla="*/ 645445 w 5797185"/>
                  <a:gd name="connsiteY31" fmla="*/ 1645920 h 4099667"/>
                  <a:gd name="connsiteX32" fmla="*/ 508285 w 5797185"/>
                  <a:gd name="connsiteY32" fmla="*/ 1874520 h 4099667"/>
                  <a:gd name="connsiteX33" fmla="*/ 538765 w 5797185"/>
                  <a:gd name="connsiteY33" fmla="*/ 2194560 h 4099667"/>
                  <a:gd name="connsiteX34" fmla="*/ 592105 w 5797185"/>
                  <a:gd name="connsiteY34" fmla="*/ 2331720 h 4099667"/>
                  <a:gd name="connsiteX35" fmla="*/ 470185 w 5797185"/>
                  <a:gd name="connsiteY35" fmla="*/ 2270760 h 4099667"/>
                  <a:gd name="connsiteX36" fmla="*/ 401605 w 5797185"/>
                  <a:gd name="connsiteY36" fmla="*/ 2057400 h 4099667"/>
                  <a:gd name="connsiteX37" fmla="*/ 386365 w 5797185"/>
                  <a:gd name="connsiteY37" fmla="*/ 2240280 h 4099667"/>
                  <a:gd name="connsiteX38" fmla="*/ 321595 w 5797185"/>
                  <a:gd name="connsiteY38" fmla="*/ 2010410 h 4099667"/>
                  <a:gd name="connsiteX39" fmla="*/ 218725 w 5797185"/>
                  <a:gd name="connsiteY39" fmla="*/ 1744980 h 4099667"/>
                  <a:gd name="connsiteX40" fmla="*/ 12985 w 5797185"/>
                  <a:gd name="connsiteY40" fmla="*/ 1363980 h 4099667"/>
                  <a:gd name="connsiteX41" fmla="*/ 66325 w 5797185"/>
                  <a:gd name="connsiteY41" fmla="*/ 815340 h 4099667"/>
                  <a:gd name="connsiteX42" fmla="*/ 432085 w 5797185"/>
                  <a:gd name="connsiteY42" fmla="*/ 480060 h 4099667"/>
                  <a:gd name="connsiteX43" fmla="*/ 1056925 w 5797185"/>
                  <a:gd name="connsiteY43" fmla="*/ 243840 h 4099667"/>
                  <a:gd name="connsiteX44" fmla="*/ 1506505 w 5797185"/>
                  <a:gd name="connsiteY44" fmla="*/ 274320 h 4099667"/>
                  <a:gd name="connsiteX45" fmla="*/ 1895125 w 5797185"/>
                  <a:gd name="connsiteY45" fmla="*/ 281940 h 4099667"/>
                  <a:gd name="connsiteX46" fmla="*/ 2558065 w 5797185"/>
                  <a:gd name="connsiteY46" fmla="*/ 22860 h 4099667"/>
                  <a:gd name="connsiteX47" fmla="*/ 3160045 w 5797185"/>
                  <a:gd name="connsiteY47" fmla="*/ 0 h 4099667"/>
                  <a:gd name="connsiteX48" fmla="*/ 3769645 w 5797185"/>
                  <a:gd name="connsiteY48" fmla="*/ 213360 h 4099667"/>
                  <a:gd name="connsiteX49" fmla="*/ 3990625 w 5797185"/>
                  <a:gd name="connsiteY49" fmla="*/ 274320 h 4099667"/>
                  <a:gd name="connsiteX50" fmla="*/ 4301140 w 5797185"/>
                  <a:gd name="connsiteY50" fmla="*/ 260985 h 4099667"/>
                  <a:gd name="connsiteX51" fmla="*/ 4988845 w 5797185"/>
                  <a:gd name="connsiteY51" fmla="*/ 304800 h 4099667"/>
                  <a:gd name="connsiteX52" fmla="*/ 5796565 w 5797185"/>
                  <a:gd name="connsiteY52" fmla="*/ 1097280 h 4099667"/>
                  <a:gd name="connsiteX53" fmla="*/ 5484145 w 5797185"/>
                  <a:gd name="connsiteY53" fmla="*/ 1950720 h 4099667"/>
                  <a:gd name="connsiteX54" fmla="*/ 5468905 w 5797185"/>
                  <a:gd name="connsiteY54" fmla="*/ 2225040 h 4099667"/>
                  <a:gd name="connsiteX55" fmla="*/ 5380322 w 5797185"/>
                  <a:gd name="connsiteY55" fmla="*/ 2169795 h 4099667"/>
                  <a:gd name="connsiteX56" fmla="*/ 5202205 w 5797185"/>
                  <a:gd name="connsiteY56" fmla="*/ 2270760 h 4099667"/>
                  <a:gd name="connsiteX57" fmla="*/ 5362225 w 5797185"/>
                  <a:gd name="connsiteY57" fmla="*/ 1920240 h 4099667"/>
                  <a:gd name="connsiteX58" fmla="*/ 5141245 w 5797185"/>
                  <a:gd name="connsiteY58" fmla="*/ 1630680 h 4099667"/>
                  <a:gd name="connsiteX59" fmla="*/ 4981225 w 5797185"/>
                  <a:gd name="connsiteY59" fmla="*/ 1493520 h 4099667"/>
                  <a:gd name="connsiteX60" fmla="*/ 5194585 w 5797185"/>
                  <a:gd name="connsiteY60" fmla="*/ 1508760 h 4099667"/>
                  <a:gd name="connsiteX61" fmla="*/ 5118385 w 5797185"/>
                  <a:gd name="connsiteY61" fmla="*/ 1463040 h 4099667"/>
                  <a:gd name="connsiteX62" fmla="*/ 5339365 w 5797185"/>
                  <a:gd name="connsiteY62" fmla="*/ 1424940 h 4099667"/>
                  <a:gd name="connsiteX63" fmla="*/ 5514625 w 5797185"/>
                  <a:gd name="connsiteY63" fmla="*/ 1272540 h 4099667"/>
                  <a:gd name="connsiteX64" fmla="*/ 5423185 w 5797185"/>
                  <a:gd name="connsiteY64" fmla="*/ 838200 h 4099667"/>
                  <a:gd name="connsiteX65" fmla="*/ 4897405 w 5797185"/>
                  <a:gd name="connsiteY65" fmla="*/ 594360 h 4099667"/>
                  <a:gd name="connsiteX66" fmla="*/ 4295425 w 5797185"/>
                  <a:gd name="connsiteY66" fmla="*/ 662940 h 4099667"/>
                  <a:gd name="connsiteX67" fmla="*/ 4066825 w 5797185"/>
                  <a:gd name="connsiteY67" fmla="*/ 830580 h 4099667"/>
                  <a:gd name="connsiteX68" fmla="*/ 4364005 w 5797185"/>
                  <a:gd name="connsiteY68" fmla="*/ 1295400 h 4099667"/>
                  <a:gd name="connsiteX69" fmla="*/ 4691665 w 5797185"/>
                  <a:gd name="connsiteY69" fmla="*/ 1432560 h 4099667"/>
                  <a:gd name="connsiteX70" fmla="*/ 4981225 w 5797185"/>
                  <a:gd name="connsiteY70" fmla="*/ 1516380 h 4099667"/>
                  <a:gd name="connsiteX71" fmla="*/ 5286025 w 5797185"/>
                  <a:gd name="connsiteY71" fmla="*/ 1775460 h 4099667"/>
                  <a:gd name="connsiteX72" fmla="*/ 5316505 w 5797185"/>
                  <a:gd name="connsiteY72" fmla="*/ 2065020 h 4099667"/>
                  <a:gd name="connsiteX73" fmla="*/ 5019325 w 5797185"/>
                  <a:gd name="connsiteY73" fmla="*/ 2316480 h 4099667"/>
                  <a:gd name="connsiteX74" fmla="*/ 4553235 w 5797185"/>
                  <a:gd name="connsiteY74" fmla="*/ 2278380 h 4099667"/>
                  <a:gd name="connsiteX75" fmla="*/ 4266215 w 5797185"/>
                  <a:gd name="connsiteY75" fmla="*/ 1905000 h 4099667"/>
                  <a:gd name="connsiteX76" fmla="*/ 4226845 w 5797185"/>
                  <a:gd name="connsiteY76" fmla="*/ 1417320 h 4099667"/>
                  <a:gd name="connsiteX77" fmla="*/ 4112545 w 5797185"/>
                  <a:gd name="connsiteY77" fmla="*/ 1188720 h 4099667"/>
                  <a:gd name="connsiteX78" fmla="*/ 3922045 w 5797185"/>
                  <a:gd name="connsiteY78" fmla="*/ 982980 h 4099667"/>
                  <a:gd name="connsiteX79" fmla="*/ 3762025 w 5797185"/>
                  <a:gd name="connsiteY79" fmla="*/ 1638300 h 4099667"/>
                  <a:gd name="connsiteX80" fmla="*/ 3571525 w 5797185"/>
                  <a:gd name="connsiteY80" fmla="*/ 2049780 h 4099667"/>
                  <a:gd name="connsiteX81" fmla="*/ 3563905 w 5797185"/>
                  <a:gd name="connsiteY81" fmla="*/ 2735580 h 4099667"/>
                  <a:gd name="connsiteX82" fmla="*/ 3403885 w 5797185"/>
                  <a:gd name="connsiteY82" fmla="*/ 3147060 h 4099667"/>
                  <a:gd name="connsiteX83" fmla="*/ 3335305 w 5797185"/>
                  <a:gd name="connsiteY83" fmla="*/ 3657600 h 4099667"/>
                  <a:gd name="connsiteX84" fmla="*/ 3480085 w 5797185"/>
                  <a:gd name="connsiteY84" fmla="*/ 4000500 h 4099667"/>
                  <a:gd name="connsiteX85" fmla="*/ 3441985 w 5797185"/>
                  <a:gd name="connsiteY85" fmla="*/ 4023360 h 4099667"/>
                  <a:gd name="connsiteX86" fmla="*/ 3205765 w 5797185"/>
                  <a:gd name="connsiteY86" fmla="*/ 4046220 h 4099667"/>
                  <a:gd name="connsiteX87" fmla="*/ 2923825 w 5797185"/>
                  <a:gd name="connsiteY87" fmla="*/ 4099560 h 4099667"/>
                  <a:gd name="connsiteX88" fmla="*/ 2679985 w 5797185"/>
                  <a:gd name="connsiteY88" fmla="*/ 4030980 h 4099667"/>
                  <a:gd name="connsiteX89" fmla="*/ 2466625 w 5797185"/>
                  <a:gd name="connsiteY89" fmla="*/ 4061460 h 4099667"/>
                  <a:gd name="connsiteX90" fmla="*/ 2367565 w 5797185"/>
                  <a:gd name="connsiteY90" fmla="*/ 4015740 h 4099667"/>
                  <a:gd name="connsiteX0" fmla="*/ 2367565 w 5797185"/>
                  <a:gd name="connsiteY0" fmla="*/ 4033387 h 4117314"/>
                  <a:gd name="connsiteX1" fmla="*/ 2474245 w 5797185"/>
                  <a:gd name="connsiteY1" fmla="*/ 3743827 h 4117314"/>
                  <a:gd name="connsiteX2" fmla="*/ 2481865 w 5797185"/>
                  <a:gd name="connsiteY2" fmla="*/ 3332347 h 4117314"/>
                  <a:gd name="connsiteX3" fmla="*/ 2375185 w 5797185"/>
                  <a:gd name="connsiteY3" fmla="*/ 3073267 h 4117314"/>
                  <a:gd name="connsiteX4" fmla="*/ 2230405 w 5797185"/>
                  <a:gd name="connsiteY4" fmla="*/ 2669407 h 4117314"/>
                  <a:gd name="connsiteX5" fmla="*/ 2253265 w 5797185"/>
                  <a:gd name="connsiteY5" fmla="*/ 2189347 h 4117314"/>
                  <a:gd name="connsiteX6" fmla="*/ 2177065 w 5797185"/>
                  <a:gd name="connsiteY6" fmla="*/ 1854067 h 4117314"/>
                  <a:gd name="connsiteX7" fmla="*/ 2077052 w 5797185"/>
                  <a:gd name="connsiteY7" fmla="*/ 1694047 h 4117314"/>
                  <a:gd name="connsiteX8" fmla="*/ 2003710 w 5797185"/>
                  <a:gd name="connsiteY8" fmla="*/ 1355909 h 4117314"/>
                  <a:gd name="connsiteX9" fmla="*/ 1948465 w 5797185"/>
                  <a:gd name="connsiteY9" fmla="*/ 993007 h 4117314"/>
                  <a:gd name="connsiteX10" fmla="*/ 1750345 w 5797185"/>
                  <a:gd name="connsiteY10" fmla="*/ 1084447 h 4117314"/>
                  <a:gd name="connsiteX11" fmla="*/ 1620805 w 5797185"/>
                  <a:gd name="connsiteY11" fmla="*/ 1358767 h 4117314"/>
                  <a:gd name="connsiteX12" fmla="*/ 1605565 w 5797185"/>
                  <a:gd name="connsiteY12" fmla="*/ 1785487 h 4117314"/>
                  <a:gd name="connsiteX13" fmla="*/ 1491265 w 5797185"/>
                  <a:gd name="connsiteY13" fmla="*/ 2128387 h 4117314"/>
                  <a:gd name="connsiteX14" fmla="*/ 1171225 w 5797185"/>
                  <a:gd name="connsiteY14" fmla="*/ 2334127 h 4117314"/>
                  <a:gd name="connsiteX15" fmla="*/ 867695 w 5797185"/>
                  <a:gd name="connsiteY15" fmla="*/ 2387467 h 4117314"/>
                  <a:gd name="connsiteX16" fmla="*/ 538765 w 5797185"/>
                  <a:gd name="connsiteY16" fmla="*/ 2219827 h 4117314"/>
                  <a:gd name="connsiteX17" fmla="*/ 538765 w 5797185"/>
                  <a:gd name="connsiteY17" fmla="*/ 1808347 h 4117314"/>
                  <a:gd name="connsiteX18" fmla="*/ 904525 w 5797185"/>
                  <a:gd name="connsiteY18" fmla="*/ 1518787 h 4117314"/>
                  <a:gd name="connsiteX19" fmla="*/ 1201705 w 5797185"/>
                  <a:gd name="connsiteY19" fmla="*/ 1450207 h 4117314"/>
                  <a:gd name="connsiteX20" fmla="*/ 1460785 w 5797185"/>
                  <a:gd name="connsiteY20" fmla="*/ 1313047 h 4117314"/>
                  <a:gd name="connsiteX21" fmla="*/ 1719865 w 5797185"/>
                  <a:gd name="connsiteY21" fmla="*/ 939667 h 4117314"/>
                  <a:gd name="connsiteX22" fmla="*/ 1796065 w 5797185"/>
                  <a:gd name="connsiteY22" fmla="*/ 825367 h 4117314"/>
                  <a:gd name="connsiteX23" fmla="*/ 1498885 w 5797185"/>
                  <a:gd name="connsiteY23" fmla="*/ 672967 h 4117314"/>
                  <a:gd name="connsiteX24" fmla="*/ 1018825 w 5797185"/>
                  <a:gd name="connsiteY24" fmla="*/ 596767 h 4117314"/>
                  <a:gd name="connsiteX25" fmla="*/ 424465 w 5797185"/>
                  <a:gd name="connsiteY25" fmla="*/ 817747 h 4117314"/>
                  <a:gd name="connsiteX26" fmla="*/ 310165 w 5797185"/>
                  <a:gd name="connsiteY26" fmla="*/ 1290187 h 4117314"/>
                  <a:gd name="connsiteX27" fmla="*/ 462565 w 5797185"/>
                  <a:gd name="connsiteY27" fmla="*/ 1457827 h 4117314"/>
                  <a:gd name="connsiteX28" fmla="*/ 729265 w 5797185"/>
                  <a:gd name="connsiteY28" fmla="*/ 1366387 h 4117314"/>
                  <a:gd name="connsiteX29" fmla="*/ 630205 w 5797185"/>
                  <a:gd name="connsiteY29" fmla="*/ 1511167 h 4117314"/>
                  <a:gd name="connsiteX30" fmla="*/ 835945 w 5797185"/>
                  <a:gd name="connsiteY30" fmla="*/ 1503547 h 4117314"/>
                  <a:gd name="connsiteX31" fmla="*/ 645445 w 5797185"/>
                  <a:gd name="connsiteY31" fmla="*/ 1663567 h 4117314"/>
                  <a:gd name="connsiteX32" fmla="*/ 508285 w 5797185"/>
                  <a:gd name="connsiteY32" fmla="*/ 1892167 h 4117314"/>
                  <a:gd name="connsiteX33" fmla="*/ 538765 w 5797185"/>
                  <a:gd name="connsiteY33" fmla="*/ 2212207 h 4117314"/>
                  <a:gd name="connsiteX34" fmla="*/ 592105 w 5797185"/>
                  <a:gd name="connsiteY34" fmla="*/ 2349367 h 4117314"/>
                  <a:gd name="connsiteX35" fmla="*/ 470185 w 5797185"/>
                  <a:gd name="connsiteY35" fmla="*/ 2288407 h 4117314"/>
                  <a:gd name="connsiteX36" fmla="*/ 401605 w 5797185"/>
                  <a:gd name="connsiteY36" fmla="*/ 2075047 h 4117314"/>
                  <a:gd name="connsiteX37" fmla="*/ 386365 w 5797185"/>
                  <a:gd name="connsiteY37" fmla="*/ 2257927 h 4117314"/>
                  <a:gd name="connsiteX38" fmla="*/ 321595 w 5797185"/>
                  <a:gd name="connsiteY38" fmla="*/ 2028057 h 4117314"/>
                  <a:gd name="connsiteX39" fmla="*/ 218725 w 5797185"/>
                  <a:gd name="connsiteY39" fmla="*/ 1762627 h 4117314"/>
                  <a:gd name="connsiteX40" fmla="*/ 12985 w 5797185"/>
                  <a:gd name="connsiteY40" fmla="*/ 1381627 h 4117314"/>
                  <a:gd name="connsiteX41" fmla="*/ 66325 w 5797185"/>
                  <a:gd name="connsiteY41" fmla="*/ 832987 h 4117314"/>
                  <a:gd name="connsiteX42" fmla="*/ 432085 w 5797185"/>
                  <a:gd name="connsiteY42" fmla="*/ 497707 h 4117314"/>
                  <a:gd name="connsiteX43" fmla="*/ 1056925 w 5797185"/>
                  <a:gd name="connsiteY43" fmla="*/ 261487 h 4117314"/>
                  <a:gd name="connsiteX44" fmla="*/ 1506505 w 5797185"/>
                  <a:gd name="connsiteY44" fmla="*/ 291967 h 4117314"/>
                  <a:gd name="connsiteX45" fmla="*/ 1885600 w 5797185"/>
                  <a:gd name="connsiteY45" fmla="*/ 266250 h 4117314"/>
                  <a:gd name="connsiteX46" fmla="*/ 2558065 w 5797185"/>
                  <a:gd name="connsiteY46" fmla="*/ 40507 h 4117314"/>
                  <a:gd name="connsiteX47" fmla="*/ 3160045 w 5797185"/>
                  <a:gd name="connsiteY47" fmla="*/ 17647 h 4117314"/>
                  <a:gd name="connsiteX48" fmla="*/ 3769645 w 5797185"/>
                  <a:gd name="connsiteY48" fmla="*/ 231007 h 4117314"/>
                  <a:gd name="connsiteX49" fmla="*/ 3990625 w 5797185"/>
                  <a:gd name="connsiteY49" fmla="*/ 291967 h 4117314"/>
                  <a:gd name="connsiteX50" fmla="*/ 4301140 w 5797185"/>
                  <a:gd name="connsiteY50" fmla="*/ 278632 h 4117314"/>
                  <a:gd name="connsiteX51" fmla="*/ 4988845 w 5797185"/>
                  <a:gd name="connsiteY51" fmla="*/ 322447 h 4117314"/>
                  <a:gd name="connsiteX52" fmla="*/ 5796565 w 5797185"/>
                  <a:gd name="connsiteY52" fmla="*/ 1114927 h 4117314"/>
                  <a:gd name="connsiteX53" fmla="*/ 5484145 w 5797185"/>
                  <a:gd name="connsiteY53" fmla="*/ 1968367 h 4117314"/>
                  <a:gd name="connsiteX54" fmla="*/ 5468905 w 5797185"/>
                  <a:gd name="connsiteY54" fmla="*/ 2242687 h 4117314"/>
                  <a:gd name="connsiteX55" fmla="*/ 5380322 w 5797185"/>
                  <a:gd name="connsiteY55" fmla="*/ 2187442 h 4117314"/>
                  <a:gd name="connsiteX56" fmla="*/ 5202205 w 5797185"/>
                  <a:gd name="connsiteY56" fmla="*/ 2288407 h 4117314"/>
                  <a:gd name="connsiteX57" fmla="*/ 5362225 w 5797185"/>
                  <a:gd name="connsiteY57" fmla="*/ 1937887 h 4117314"/>
                  <a:gd name="connsiteX58" fmla="*/ 5141245 w 5797185"/>
                  <a:gd name="connsiteY58" fmla="*/ 1648327 h 4117314"/>
                  <a:gd name="connsiteX59" fmla="*/ 4981225 w 5797185"/>
                  <a:gd name="connsiteY59" fmla="*/ 1511167 h 4117314"/>
                  <a:gd name="connsiteX60" fmla="*/ 5194585 w 5797185"/>
                  <a:gd name="connsiteY60" fmla="*/ 1526407 h 4117314"/>
                  <a:gd name="connsiteX61" fmla="*/ 5118385 w 5797185"/>
                  <a:gd name="connsiteY61" fmla="*/ 1480687 h 4117314"/>
                  <a:gd name="connsiteX62" fmla="*/ 5339365 w 5797185"/>
                  <a:gd name="connsiteY62" fmla="*/ 1442587 h 4117314"/>
                  <a:gd name="connsiteX63" fmla="*/ 5514625 w 5797185"/>
                  <a:gd name="connsiteY63" fmla="*/ 1290187 h 4117314"/>
                  <a:gd name="connsiteX64" fmla="*/ 5423185 w 5797185"/>
                  <a:gd name="connsiteY64" fmla="*/ 855847 h 4117314"/>
                  <a:gd name="connsiteX65" fmla="*/ 4897405 w 5797185"/>
                  <a:gd name="connsiteY65" fmla="*/ 612007 h 4117314"/>
                  <a:gd name="connsiteX66" fmla="*/ 4295425 w 5797185"/>
                  <a:gd name="connsiteY66" fmla="*/ 680587 h 4117314"/>
                  <a:gd name="connsiteX67" fmla="*/ 4066825 w 5797185"/>
                  <a:gd name="connsiteY67" fmla="*/ 848227 h 4117314"/>
                  <a:gd name="connsiteX68" fmla="*/ 4364005 w 5797185"/>
                  <a:gd name="connsiteY68" fmla="*/ 1313047 h 4117314"/>
                  <a:gd name="connsiteX69" fmla="*/ 4691665 w 5797185"/>
                  <a:gd name="connsiteY69" fmla="*/ 1450207 h 4117314"/>
                  <a:gd name="connsiteX70" fmla="*/ 4981225 w 5797185"/>
                  <a:gd name="connsiteY70" fmla="*/ 1534027 h 4117314"/>
                  <a:gd name="connsiteX71" fmla="*/ 5286025 w 5797185"/>
                  <a:gd name="connsiteY71" fmla="*/ 1793107 h 4117314"/>
                  <a:gd name="connsiteX72" fmla="*/ 5316505 w 5797185"/>
                  <a:gd name="connsiteY72" fmla="*/ 2082667 h 4117314"/>
                  <a:gd name="connsiteX73" fmla="*/ 5019325 w 5797185"/>
                  <a:gd name="connsiteY73" fmla="*/ 2334127 h 4117314"/>
                  <a:gd name="connsiteX74" fmla="*/ 4553235 w 5797185"/>
                  <a:gd name="connsiteY74" fmla="*/ 2296027 h 4117314"/>
                  <a:gd name="connsiteX75" fmla="*/ 4266215 w 5797185"/>
                  <a:gd name="connsiteY75" fmla="*/ 1922647 h 4117314"/>
                  <a:gd name="connsiteX76" fmla="*/ 4226845 w 5797185"/>
                  <a:gd name="connsiteY76" fmla="*/ 1434967 h 4117314"/>
                  <a:gd name="connsiteX77" fmla="*/ 4112545 w 5797185"/>
                  <a:gd name="connsiteY77" fmla="*/ 1206367 h 4117314"/>
                  <a:gd name="connsiteX78" fmla="*/ 3922045 w 5797185"/>
                  <a:gd name="connsiteY78" fmla="*/ 1000627 h 4117314"/>
                  <a:gd name="connsiteX79" fmla="*/ 3762025 w 5797185"/>
                  <a:gd name="connsiteY79" fmla="*/ 1655947 h 4117314"/>
                  <a:gd name="connsiteX80" fmla="*/ 3571525 w 5797185"/>
                  <a:gd name="connsiteY80" fmla="*/ 2067427 h 4117314"/>
                  <a:gd name="connsiteX81" fmla="*/ 3563905 w 5797185"/>
                  <a:gd name="connsiteY81" fmla="*/ 2753227 h 4117314"/>
                  <a:gd name="connsiteX82" fmla="*/ 3403885 w 5797185"/>
                  <a:gd name="connsiteY82" fmla="*/ 3164707 h 4117314"/>
                  <a:gd name="connsiteX83" fmla="*/ 3335305 w 5797185"/>
                  <a:gd name="connsiteY83" fmla="*/ 3675247 h 4117314"/>
                  <a:gd name="connsiteX84" fmla="*/ 3480085 w 5797185"/>
                  <a:gd name="connsiteY84" fmla="*/ 4018147 h 4117314"/>
                  <a:gd name="connsiteX85" fmla="*/ 3441985 w 5797185"/>
                  <a:gd name="connsiteY85" fmla="*/ 4041007 h 4117314"/>
                  <a:gd name="connsiteX86" fmla="*/ 3205765 w 5797185"/>
                  <a:gd name="connsiteY86" fmla="*/ 4063867 h 4117314"/>
                  <a:gd name="connsiteX87" fmla="*/ 2923825 w 5797185"/>
                  <a:gd name="connsiteY87" fmla="*/ 4117207 h 4117314"/>
                  <a:gd name="connsiteX88" fmla="*/ 2679985 w 5797185"/>
                  <a:gd name="connsiteY88" fmla="*/ 4048627 h 4117314"/>
                  <a:gd name="connsiteX89" fmla="*/ 2466625 w 5797185"/>
                  <a:gd name="connsiteY89" fmla="*/ 4079107 h 4117314"/>
                  <a:gd name="connsiteX90" fmla="*/ 2367565 w 5797185"/>
                  <a:gd name="connsiteY90" fmla="*/ 4033387 h 4117314"/>
                  <a:gd name="connsiteX0" fmla="*/ 2367565 w 5797185"/>
                  <a:gd name="connsiteY0" fmla="*/ 4033387 h 4117314"/>
                  <a:gd name="connsiteX1" fmla="*/ 2474245 w 5797185"/>
                  <a:gd name="connsiteY1" fmla="*/ 3743827 h 4117314"/>
                  <a:gd name="connsiteX2" fmla="*/ 2481865 w 5797185"/>
                  <a:gd name="connsiteY2" fmla="*/ 3332347 h 4117314"/>
                  <a:gd name="connsiteX3" fmla="*/ 2375185 w 5797185"/>
                  <a:gd name="connsiteY3" fmla="*/ 3073267 h 4117314"/>
                  <a:gd name="connsiteX4" fmla="*/ 2230405 w 5797185"/>
                  <a:gd name="connsiteY4" fmla="*/ 2669407 h 4117314"/>
                  <a:gd name="connsiteX5" fmla="*/ 2253265 w 5797185"/>
                  <a:gd name="connsiteY5" fmla="*/ 2189347 h 4117314"/>
                  <a:gd name="connsiteX6" fmla="*/ 2177065 w 5797185"/>
                  <a:gd name="connsiteY6" fmla="*/ 1854067 h 4117314"/>
                  <a:gd name="connsiteX7" fmla="*/ 2077052 w 5797185"/>
                  <a:gd name="connsiteY7" fmla="*/ 1694047 h 4117314"/>
                  <a:gd name="connsiteX8" fmla="*/ 2003710 w 5797185"/>
                  <a:gd name="connsiteY8" fmla="*/ 1355909 h 4117314"/>
                  <a:gd name="connsiteX9" fmla="*/ 1948465 w 5797185"/>
                  <a:gd name="connsiteY9" fmla="*/ 993007 h 4117314"/>
                  <a:gd name="connsiteX10" fmla="*/ 1750345 w 5797185"/>
                  <a:gd name="connsiteY10" fmla="*/ 1084447 h 4117314"/>
                  <a:gd name="connsiteX11" fmla="*/ 1620805 w 5797185"/>
                  <a:gd name="connsiteY11" fmla="*/ 1358767 h 4117314"/>
                  <a:gd name="connsiteX12" fmla="*/ 1605565 w 5797185"/>
                  <a:gd name="connsiteY12" fmla="*/ 1785487 h 4117314"/>
                  <a:gd name="connsiteX13" fmla="*/ 1491265 w 5797185"/>
                  <a:gd name="connsiteY13" fmla="*/ 2128387 h 4117314"/>
                  <a:gd name="connsiteX14" fmla="*/ 1171225 w 5797185"/>
                  <a:gd name="connsiteY14" fmla="*/ 2334127 h 4117314"/>
                  <a:gd name="connsiteX15" fmla="*/ 867695 w 5797185"/>
                  <a:gd name="connsiteY15" fmla="*/ 2387467 h 4117314"/>
                  <a:gd name="connsiteX16" fmla="*/ 538765 w 5797185"/>
                  <a:gd name="connsiteY16" fmla="*/ 2219827 h 4117314"/>
                  <a:gd name="connsiteX17" fmla="*/ 538765 w 5797185"/>
                  <a:gd name="connsiteY17" fmla="*/ 1808347 h 4117314"/>
                  <a:gd name="connsiteX18" fmla="*/ 904525 w 5797185"/>
                  <a:gd name="connsiteY18" fmla="*/ 1518787 h 4117314"/>
                  <a:gd name="connsiteX19" fmla="*/ 1201705 w 5797185"/>
                  <a:gd name="connsiteY19" fmla="*/ 1450207 h 4117314"/>
                  <a:gd name="connsiteX20" fmla="*/ 1460785 w 5797185"/>
                  <a:gd name="connsiteY20" fmla="*/ 1313047 h 4117314"/>
                  <a:gd name="connsiteX21" fmla="*/ 1719865 w 5797185"/>
                  <a:gd name="connsiteY21" fmla="*/ 939667 h 4117314"/>
                  <a:gd name="connsiteX22" fmla="*/ 1796065 w 5797185"/>
                  <a:gd name="connsiteY22" fmla="*/ 825367 h 4117314"/>
                  <a:gd name="connsiteX23" fmla="*/ 1498885 w 5797185"/>
                  <a:gd name="connsiteY23" fmla="*/ 672967 h 4117314"/>
                  <a:gd name="connsiteX24" fmla="*/ 1018825 w 5797185"/>
                  <a:gd name="connsiteY24" fmla="*/ 596767 h 4117314"/>
                  <a:gd name="connsiteX25" fmla="*/ 424465 w 5797185"/>
                  <a:gd name="connsiteY25" fmla="*/ 817747 h 4117314"/>
                  <a:gd name="connsiteX26" fmla="*/ 310165 w 5797185"/>
                  <a:gd name="connsiteY26" fmla="*/ 1290187 h 4117314"/>
                  <a:gd name="connsiteX27" fmla="*/ 462565 w 5797185"/>
                  <a:gd name="connsiteY27" fmla="*/ 1457827 h 4117314"/>
                  <a:gd name="connsiteX28" fmla="*/ 729265 w 5797185"/>
                  <a:gd name="connsiteY28" fmla="*/ 1366387 h 4117314"/>
                  <a:gd name="connsiteX29" fmla="*/ 630205 w 5797185"/>
                  <a:gd name="connsiteY29" fmla="*/ 1511167 h 4117314"/>
                  <a:gd name="connsiteX30" fmla="*/ 835945 w 5797185"/>
                  <a:gd name="connsiteY30" fmla="*/ 1503547 h 4117314"/>
                  <a:gd name="connsiteX31" fmla="*/ 645445 w 5797185"/>
                  <a:gd name="connsiteY31" fmla="*/ 1663567 h 4117314"/>
                  <a:gd name="connsiteX32" fmla="*/ 508285 w 5797185"/>
                  <a:gd name="connsiteY32" fmla="*/ 1892167 h 4117314"/>
                  <a:gd name="connsiteX33" fmla="*/ 538765 w 5797185"/>
                  <a:gd name="connsiteY33" fmla="*/ 2212207 h 4117314"/>
                  <a:gd name="connsiteX34" fmla="*/ 592105 w 5797185"/>
                  <a:gd name="connsiteY34" fmla="*/ 2349367 h 4117314"/>
                  <a:gd name="connsiteX35" fmla="*/ 470185 w 5797185"/>
                  <a:gd name="connsiteY35" fmla="*/ 2288407 h 4117314"/>
                  <a:gd name="connsiteX36" fmla="*/ 401605 w 5797185"/>
                  <a:gd name="connsiteY36" fmla="*/ 2075047 h 4117314"/>
                  <a:gd name="connsiteX37" fmla="*/ 386365 w 5797185"/>
                  <a:gd name="connsiteY37" fmla="*/ 2257927 h 4117314"/>
                  <a:gd name="connsiteX38" fmla="*/ 321595 w 5797185"/>
                  <a:gd name="connsiteY38" fmla="*/ 2028057 h 4117314"/>
                  <a:gd name="connsiteX39" fmla="*/ 218725 w 5797185"/>
                  <a:gd name="connsiteY39" fmla="*/ 1762627 h 4117314"/>
                  <a:gd name="connsiteX40" fmla="*/ 12985 w 5797185"/>
                  <a:gd name="connsiteY40" fmla="*/ 1381627 h 4117314"/>
                  <a:gd name="connsiteX41" fmla="*/ 66325 w 5797185"/>
                  <a:gd name="connsiteY41" fmla="*/ 832987 h 4117314"/>
                  <a:gd name="connsiteX42" fmla="*/ 432085 w 5797185"/>
                  <a:gd name="connsiteY42" fmla="*/ 497707 h 4117314"/>
                  <a:gd name="connsiteX43" fmla="*/ 1056925 w 5797185"/>
                  <a:gd name="connsiteY43" fmla="*/ 261487 h 4117314"/>
                  <a:gd name="connsiteX44" fmla="*/ 1516030 w 5797185"/>
                  <a:gd name="connsiteY44" fmla="*/ 244342 h 4117314"/>
                  <a:gd name="connsiteX45" fmla="*/ 1885600 w 5797185"/>
                  <a:gd name="connsiteY45" fmla="*/ 266250 h 4117314"/>
                  <a:gd name="connsiteX46" fmla="*/ 2558065 w 5797185"/>
                  <a:gd name="connsiteY46" fmla="*/ 40507 h 4117314"/>
                  <a:gd name="connsiteX47" fmla="*/ 3160045 w 5797185"/>
                  <a:gd name="connsiteY47" fmla="*/ 17647 h 4117314"/>
                  <a:gd name="connsiteX48" fmla="*/ 3769645 w 5797185"/>
                  <a:gd name="connsiteY48" fmla="*/ 231007 h 4117314"/>
                  <a:gd name="connsiteX49" fmla="*/ 3990625 w 5797185"/>
                  <a:gd name="connsiteY49" fmla="*/ 291967 h 4117314"/>
                  <a:gd name="connsiteX50" fmla="*/ 4301140 w 5797185"/>
                  <a:gd name="connsiteY50" fmla="*/ 278632 h 4117314"/>
                  <a:gd name="connsiteX51" fmla="*/ 4988845 w 5797185"/>
                  <a:gd name="connsiteY51" fmla="*/ 322447 h 4117314"/>
                  <a:gd name="connsiteX52" fmla="*/ 5796565 w 5797185"/>
                  <a:gd name="connsiteY52" fmla="*/ 1114927 h 4117314"/>
                  <a:gd name="connsiteX53" fmla="*/ 5484145 w 5797185"/>
                  <a:gd name="connsiteY53" fmla="*/ 1968367 h 4117314"/>
                  <a:gd name="connsiteX54" fmla="*/ 5468905 w 5797185"/>
                  <a:gd name="connsiteY54" fmla="*/ 2242687 h 4117314"/>
                  <a:gd name="connsiteX55" fmla="*/ 5380322 w 5797185"/>
                  <a:gd name="connsiteY55" fmla="*/ 2187442 h 4117314"/>
                  <a:gd name="connsiteX56" fmla="*/ 5202205 w 5797185"/>
                  <a:gd name="connsiteY56" fmla="*/ 2288407 h 4117314"/>
                  <a:gd name="connsiteX57" fmla="*/ 5362225 w 5797185"/>
                  <a:gd name="connsiteY57" fmla="*/ 1937887 h 4117314"/>
                  <a:gd name="connsiteX58" fmla="*/ 5141245 w 5797185"/>
                  <a:gd name="connsiteY58" fmla="*/ 1648327 h 4117314"/>
                  <a:gd name="connsiteX59" fmla="*/ 4981225 w 5797185"/>
                  <a:gd name="connsiteY59" fmla="*/ 1511167 h 4117314"/>
                  <a:gd name="connsiteX60" fmla="*/ 5194585 w 5797185"/>
                  <a:gd name="connsiteY60" fmla="*/ 1526407 h 4117314"/>
                  <a:gd name="connsiteX61" fmla="*/ 5118385 w 5797185"/>
                  <a:gd name="connsiteY61" fmla="*/ 1480687 h 4117314"/>
                  <a:gd name="connsiteX62" fmla="*/ 5339365 w 5797185"/>
                  <a:gd name="connsiteY62" fmla="*/ 1442587 h 4117314"/>
                  <a:gd name="connsiteX63" fmla="*/ 5514625 w 5797185"/>
                  <a:gd name="connsiteY63" fmla="*/ 1290187 h 4117314"/>
                  <a:gd name="connsiteX64" fmla="*/ 5423185 w 5797185"/>
                  <a:gd name="connsiteY64" fmla="*/ 855847 h 4117314"/>
                  <a:gd name="connsiteX65" fmla="*/ 4897405 w 5797185"/>
                  <a:gd name="connsiteY65" fmla="*/ 612007 h 4117314"/>
                  <a:gd name="connsiteX66" fmla="*/ 4295425 w 5797185"/>
                  <a:gd name="connsiteY66" fmla="*/ 680587 h 4117314"/>
                  <a:gd name="connsiteX67" fmla="*/ 4066825 w 5797185"/>
                  <a:gd name="connsiteY67" fmla="*/ 848227 h 4117314"/>
                  <a:gd name="connsiteX68" fmla="*/ 4364005 w 5797185"/>
                  <a:gd name="connsiteY68" fmla="*/ 1313047 h 4117314"/>
                  <a:gd name="connsiteX69" fmla="*/ 4691665 w 5797185"/>
                  <a:gd name="connsiteY69" fmla="*/ 1450207 h 4117314"/>
                  <a:gd name="connsiteX70" fmla="*/ 4981225 w 5797185"/>
                  <a:gd name="connsiteY70" fmla="*/ 1534027 h 4117314"/>
                  <a:gd name="connsiteX71" fmla="*/ 5286025 w 5797185"/>
                  <a:gd name="connsiteY71" fmla="*/ 1793107 h 4117314"/>
                  <a:gd name="connsiteX72" fmla="*/ 5316505 w 5797185"/>
                  <a:gd name="connsiteY72" fmla="*/ 2082667 h 4117314"/>
                  <a:gd name="connsiteX73" fmla="*/ 5019325 w 5797185"/>
                  <a:gd name="connsiteY73" fmla="*/ 2334127 h 4117314"/>
                  <a:gd name="connsiteX74" fmla="*/ 4553235 w 5797185"/>
                  <a:gd name="connsiteY74" fmla="*/ 2296027 h 4117314"/>
                  <a:gd name="connsiteX75" fmla="*/ 4266215 w 5797185"/>
                  <a:gd name="connsiteY75" fmla="*/ 1922647 h 4117314"/>
                  <a:gd name="connsiteX76" fmla="*/ 4226845 w 5797185"/>
                  <a:gd name="connsiteY76" fmla="*/ 1434967 h 4117314"/>
                  <a:gd name="connsiteX77" fmla="*/ 4112545 w 5797185"/>
                  <a:gd name="connsiteY77" fmla="*/ 1206367 h 4117314"/>
                  <a:gd name="connsiteX78" fmla="*/ 3922045 w 5797185"/>
                  <a:gd name="connsiteY78" fmla="*/ 1000627 h 4117314"/>
                  <a:gd name="connsiteX79" fmla="*/ 3762025 w 5797185"/>
                  <a:gd name="connsiteY79" fmla="*/ 1655947 h 4117314"/>
                  <a:gd name="connsiteX80" fmla="*/ 3571525 w 5797185"/>
                  <a:gd name="connsiteY80" fmla="*/ 2067427 h 4117314"/>
                  <a:gd name="connsiteX81" fmla="*/ 3563905 w 5797185"/>
                  <a:gd name="connsiteY81" fmla="*/ 2753227 h 4117314"/>
                  <a:gd name="connsiteX82" fmla="*/ 3403885 w 5797185"/>
                  <a:gd name="connsiteY82" fmla="*/ 3164707 h 4117314"/>
                  <a:gd name="connsiteX83" fmla="*/ 3335305 w 5797185"/>
                  <a:gd name="connsiteY83" fmla="*/ 3675247 h 4117314"/>
                  <a:gd name="connsiteX84" fmla="*/ 3480085 w 5797185"/>
                  <a:gd name="connsiteY84" fmla="*/ 4018147 h 4117314"/>
                  <a:gd name="connsiteX85" fmla="*/ 3441985 w 5797185"/>
                  <a:gd name="connsiteY85" fmla="*/ 4041007 h 4117314"/>
                  <a:gd name="connsiteX86" fmla="*/ 3205765 w 5797185"/>
                  <a:gd name="connsiteY86" fmla="*/ 4063867 h 4117314"/>
                  <a:gd name="connsiteX87" fmla="*/ 2923825 w 5797185"/>
                  <a:gd name="connsiteY87" fmla="*/ 4117207 h 4117314"/>
                  <a:gd name="connsiteX88" fmla="*/ 2679985 w 5797185"/>
                  <a:gd name="connsiteY88" fmla="*/ 4048627 h 4117314"/>
                  <a:gd name="connsiteX89" fmla="*/ 2466625 w 5797185"/>
                  <a:gd name="connsiteY89" fmla="*/ 4079107 h 4117314"/>
                  <a:gd name="connsiteX90" fmla="*/ 2367565 w 5797185"/>
                  <a:gd name="connsiteY90" fmla="*/ 4033387 h 4117314"/>
                  <a:gd name="connsiteX0" fmla="*/ 2367565 w 5797185"/>
                  <a:gd name="connsiteY0" fmla="*/ 4033387 h 4117314"/>
                  <a:gd name="connsiteX1" fmla="*/ 2474245 w 5797185"/>
                  <a:gd name="connsiteY1" fmla="*/ 3743827 h 4117314"/>
                  <a:gd name="connsiteX2" fmla="*/ 2481865 w 5797185"/>
                  <a:gd name="connsiteY2" fmla="*/ 3332347 h 4117314"/>
                  <a:gd name="connsiteX3" fmla="*/ 2375185 w 5797185"/>
                  <a:gd name="connsiteY3" fmla="*/ 3073267 h 4117314"/>
                  <a:gd name="connsiteX4" fmla="*/ 2230405 w 5797185"/>
                  <a:gd name="connsiteY4" fmla="*/ 2669407 h 4117314"/>
                  <a:gd name="connsiteX5" fmla="*/ 2253265 w 5797185"/>
                  <a:gd name="connsiteY5" fmla="*/ 2189347 h 4117314"/>
                  <a:gd name="connsiteX6" fmla="*/ 2177065 w 5797185"/>
                  <a:gd name="connsiteY6" fmla="*/ 1854067 h 4117314"/>
                  <a:gd name="connsiteX7" fmla="*/ 2077052 w 5797185"/>
                  <a:gd name="connsiteY7" fmla="*/ 1694047 h 4117314"/>
                  <a:gd name="connsiteX8" fmla="*/ 2003710 w 5797185"/>
                  <a:gd name="connsiteY8" fmla="*/ 1355909 h 4117314"/>
                  <a:gd name="connsiteX9" fmla="*/ 1948465 w 5797185"/>
                  <a:gd name="connsiteY9" fmla="*/ 993007 h 4117314"/>
                  <a:gd name="connsiteX10" fmla="*/ 1750345 w 5797185"/>
                  <a:gd name="connsiteY10" fmla="*/ 1084447 h 4117314"/>
                  <a:gd name="connsiteX11" fmla="*/ 1620805 w 5797185"/>
                  <a:gd name="connsiteY11" fmla="*/ 1358767 h 4117314"/>
                  <a:gd name="connsiteX12" fmla="*/ 1605565 w 5797185"/>
                  <a:gd name="connsiteY12" fmla="*/ 1785487 h 4117314"/>
                  <a:gd name="connsiteX13" fmla="*/ 1491265 w 5797185"/>
                  <a:gd name="connsiteY13" fmla="*/ 2128387 h 4117314"/>
                  <a:gd name="connsiteX14" fmla="*/ 1171225 w 5797185"/>
                  <a:gd name="connsiteY14" fmla="*/ 2334127 h 4117314"/>
                  <a:gd name="connsiteX15" fmla="*/ 867695 w 5797185"/>
                  <a:gd name="connsiteY15" fmla="*/ 2387467 h 4117314"/>
                  <a:gd name="connsiteX16" fmla="*/ 538765 w 5797185"/>
                  <a:gd name="connsiteY16" fmla="*/ 2219827 h 4117314"/>
                  <a:gd name="connsiteX17" fmla="*/ 538765 w 5797185"/>
                  <a:gd name="connsiteY17" fmla="*/ 1808347 h 4117314"/>
                  <a:gd name="connsiteX18" fmla="*/ 904525 w 5797185"/>
                  <a:gd name="connsiteY18" fmla="*/ 1518787 h 4117314"/>
                  <a:gd name="connsiteX19" fmla="*/ 1201705 w 5797185"/>
                  <a:gd name="connsiteY19" fmla="*/ 1450207 h 4117314"/>
                  <a:gd name="connsiteX20" fmla="*/ 1460785 w 5797185"/>
                  <a:gd name="connsiteY20" fmla="*/ 1313047 h 4117314"/>
                  <a:gd name="connsiteX21" fmla="*/ 1719865 w 5797185"/>
                  <a:gd name="connsiteY21" fmla="*/ 939667 h 4117314"/>
                  <a:gd name="connsiteX22" fmla="*/ 1796065 w 5797185"/>
                  <a:gd name="connsiteY22" fmla="*/ 825367 h 4117314"/>
                  <a:gd name="connsiteX23" fmla="*/ 1498885 w 5797185"/>
                  <a:gd name="connsiteY23" fmla="*/ 672967 h 4117314"/>
                  <a:gd name="connsiteX24" fmla="*/ 1018825 w 5797185"/>
                  <a:gd name="connsiteY24" fmla="*/ 596767 h 4117314"/>
                  <a:gd name="connsiteX25" fmla="*/ 424465 w 5797185"/>
                  <a:gd name="connsiteY25" fmla="*/ 817747 h 4117314"/>
                  <a:gd name="connsiteX26" fmla="*/ 310165 w 5797185"/>
                  <a:gd name="connsiteY26" fmla="*/ 1290187 h 4117314"/>
                  <a:gd name="connsiteX27" fmla="*/ 462565 w 5797185"/>
                  <a:gd name="connsiteY27" fmla="*/ 1457827 h 4117314"/>
                  <a:gd name="connsiteX28" fmla="*/ 729265 w 5797185"/>
                  <a:gd name="connsiteY28" fmla="*/ 1366387 h 4117314"/>
                  <a:gd name="connsiteX29" fmla="*/ 630205 w 5797185"/>
                  <a:gd name="connsiteY29" fmla="*/ 1511167 h 4117314"/>
                  <a:gd name="connsiteX30" fmla="*/ 835945 w 5797185"/>
                  <a:gd name="connsiteY30" fmla="*/ 1503547 h 4117314"/>
                  <a:gd name="connsiteX31" fmla="*/ 645445 w 5797185"/>
                  <a:gd name="connsiteY31" fmla="*/ 1663567 h 4117314"/>
                  <a:gd name="connsiteX32" fmla="*/ 508285 w 5797185"/>
                  <a:gd name="connsiteY32" fmla="*/ 1892167 h 4117314"/>
                  <a:gd name="connsiteX33" fmla="*/ 538765 w 5797185"/>
                  <a:gd name="connsiteY33" fmla="*/ 2212207 h 4117314"/>
                  <a:gd name="connsiteX34" fmla="*/ 592105 w 5797185"/>
                  <a:gd name="connsiteY34" fmla="*/ 2349367 h 4117314"/>
                  <a:gd name="connsiteX35" fmla="*/ 470185 w 5797185"/>
                  <a:gd name="connsiteY35" fmla="*/ 2288407 h 4117314"/>
                  <a:gd name="connsiteX36" fmla="*/ 401605 w 5797185"/>
                  <a:gd name="connsiteY36" fmla="*/ 2075047 h 4117314"/>
                  <a:gd name="connsiteX37" fmla="*/ 386365 w 5797185"/>
                  <a:gd name="connsiteY37" fmla="*/ 2257927 h 4117314"/>
                  <a:gd name="connsiteX38" fmla="*/ 321595 w 5797185"/>
                  <a:gd name="connsiteY38" fmla="*/ 2028057 h 4117314"/>
                  <a:gd name="connsiteX39" fmla="*/ 218725 w 5797185"/>
                  <a:gd name="connsiteY39" fmla="*/ 1762627 h 4117314"/>
                  <a:gd name="connsiteX40" fmla="*/ 12985 w 5797185"/>
                  <a:gd name="connsiteY40" fmla="*/ 1381627 h 4117314"/>
                  <a:gd name="connsiteX41" fmla="*/ 66325 w 5797185"/>
                  <a:gd name="connsiteY41" fmla="*/ 832987 h 4117314"/>
                  <a:gd name="connsiteX42" fmla="*/ 432085 w 5797185"/>
                  <a:gd name="connsiteY42" fmla="*/ 497707 h 4117314"/>
                  <a:gd name="connsiteX43" fmla="*/ 1056925 w 5797185"/>
                  <a:gd name="connsiteY43" fmla="*/ 261487 h 4117314"/>
                  <a:gd name="connsiteX44" fmla="*/ 1516030 w 5797185"/>
                  <a:gd name="connsiteY44" fmla="*/ 244342 h 4117314"/>
                  <a:gd name="connsiteX45" fmla="*/ 1885600 w 5797185"/>
                  <a:gd name="connsiteY45" fmla="*/ 266250 h 4117314"/>
                  <a:gd name="connsiteX46" fmla="*/ 2558065 w 5797185"/>
                  <a:gd name="connsiteY46" fmla="*/ 40507 h 4117314"/>
                  <a:gd name="connsiteX47" fmla="*/ 3160045 w 5797185"/>
                  <a:gd name="connsiteY47" fmla="*/ 17647 h 4117314"/>
                  <a:gd name="connsiteX48" fmla="*/ 3769645 w 5797185"/>
                  <a:gd name="connsiteY48" fmla="*/ 231007 h 4117314"/>
                  <a:gd name="connsiteX49" fmla="*/ 3990625 w 5797185"/>
                  <a:gd name="connsiteY49" fmla="*/ 291967 h 4117314"/>
                  <a:gd name="connsiteX50" fmla="*/ 4301140 w 5797185"/>
                  <a:gd name="connsiteY50" fmla="*/ 278632 h 4117314"/>
                  <a:gd name="connsiteX51" fmla="*/ 4988845 w 5797185"/>
                  <a:gd name="connsiteY51" fmla="*/ 322447 h 4117314"/>
                  <a:gd name="connsiteX52" fmla="*/ 5796565 w 5797185"/>
                  <a:gd name="connsiteY52" fmla="*/ 1114927 h 4117314"/>
                  <a:gd name="connsiteX53" fmla="*/ 5484145 w 5797185"/>
                  <a:gd name="connsiteY53" fmla="*/ 1968367 h 4117314"/>
                  <a:gd name="connsiteX54" fmla="*/ 5380322 w 5797185"/>
                  <a:gd name="connsiteY54" fmla="*/ 2187442 h 4117314"/>
                  <a:gd name="connsiteX55" fmla="*/ 5202205 w 5797185"/>
                  <a:gd name="connsiteY55" fmla="*/ 2288407 h 4117314"/>
                  <a:gd name="connsiteX56" fmla="*/ 5362225 w 5797185"/>
                  <a:gd name="connsiteY56" fmla="*/ 1937887 h 4117314"/>
                  <a:gd name="connsiteX57" fmla="*/ 5141245 w 5797185"/>
                  <a:gd name="connsiteY57" fmla="*/ 1648327 h 4117314"/>
                  <a:gd name="connsiteX58" fmla="*/ 4981225 w 5797185"/>
                  <a:gd name="connsiteY58" fmla="*/ 1511167 h 4117314"/>
                  <a:gd name="connsiteX59" fmla="*/ 5194585 w 5797185"/>
                  <a:gd name="connsiteY59" fmla="*/ 1526407 h 4117314"/>
                  <a:gd name="connsiteX60" fmla="*/ 5118385 w 5797185"/>
                  <a:gd name="connsiteY60" fmla="*/ 1480687 h 4117314"/>
                  <a:gd name="connsiteX61" fmla="*/ 5339365 w 5797185"/>
                  <a:gd name="connsiteY61" fmla="*/ 1442587 h 4117314"/>
                  <a:gd name="connsiteX62" fmla="*/ 5514625 w 5797185"/>
                  <a:gd name="connsiteY62" fmla="*/ 1290187 h 4117314"/>
                  <a:gd name="connsiteX63" fmla="*/ 5423185 w 5797185"/>
                  <a:gd name="connsiteY63" fmla="*/ 855847 h 4117314"/>
                  <a:gd name="connsiteX64" fmla="*/ 4897405 w 5797185"/>
                  <a:gd name="connsiteY64" fmla="*/ 612007 h 4117314"/>
                  <a:gd name="connsiteX65" fmla="*/ 4295425 w 5797185"/>
                  <a:gd name="connsiteY65" fmla="*/ 680587 h 4117314"/>
                  <a:gd name="connsiteX66" fmla="*/ 4066825 w 5797185"/>
                  <a:gd name="connsiteY66" fmla="*/ 848227 h 4117314"/>
                  <a:gd name="connsiteX67" fmla="*/ 4364005 w 5797185"/>
                  <a:gd name="connsiteY67" fmla="*/ 1313047 h 4117314"/>
                  <a:gd name="connsiteX68" fmla="*/ 4691665 w 5797185"/>
                  <a:gd name="connsiteY68" fmla="*/ 1450207 h 4117314"/>
                  <a:gd name="connsiteX69" fmla="*/ 4981225 w 5797185"/>
                  <a:gd name="connsiteY69" fmla="*/ 1534027 h 4117314"/>
                  <a:gd name="connsiteX70" fmla="*/ 5286025 w 5797185"/>
                  <a:gd name="connsiteY70" fmla="*/ 1793107 h 4117314"/>
                  <a:gd name="connsiteX71" fmla="*/ 5316505 w 5797185"/>
                  <a:gd name="connsiteY71" fmla="*/ 2082667 h 4117314"/>
                  <a:gd name="connsiteX72" fmla="*/ 5019325 w 5797185"/>
                  <a:gd name="connsiteY72" fmla="*/ 2334127 h 4117314"/>
                  <a:gd name="connsiteX73" fmla="*/ 4553235 w 5797185"/>
                  <a:gd name="connsiteY73" fmla="*/ 2296027 h 4117314"/>
                  <a:gd name="connsiteX74" fmla="*/ 4266215 w 5797185"/>
                  <a:gd name="connsiteY74" fmla="*/ 1922647 h 4117314"/>
                  <a:gd name="connsiteX75" fmla="*/ 4226845 w 5797185"/>
                  <a:gd name="connsiteY75" fmla="*/ 1434967 h 4117314"/>
                  <a:gd name="connsiteX76" fmla="*/ 4112545 w 5797185"/>
                  <a:gd name="connsiteY76" fmla="*/ 1206367 h 4117314"/>
                  <a:gd name="connsiteX77" fmla="*/ 3922045 w 5797185"/>
                  <a:gd name="connsiteY77" fmla="*/ 1000627 h 4117314"/>
                  <a:gd name="connsiteX78" fmla="*/ 3762025 w 5797185"/>
                  <a:gd name="connsiteY78" fmla="*/ 1655947 h 4117314"/>
                  <a:gd name="connsiteX79" fmla="*/ 3571525 w 5797185"/>
                  <a:gd name="connsiteY79" fmla="*/ 2067427 h 4117314"/>
                  <a:gd name="connsiteX80" fmla="*/ 3563905 w 5797185"/>
                  <a:gd name="connsiteY80" fmla="*/ 2753227 h 4117314"/>
                  <a:gd name="connsiteX81" fmla="*/ 3403885 w 5797185"/>
                  <a:gd name="connsiteY81" fmla="*/ 3164707 h 4117314"/>
                  <a:gd name="connsiteX82" fmla="*/ 3335305 w 5797185"/>
                  <a:gd name="connsiteY82" fmla="*/ 3675247 h 4117314"/>
                  <a:gd name="connsiteX83" fmla="*/ 3480085 w 5797185"/>
                  <a:gd name="connsiteY83" fmla="*/ 4018147 h 4117314"/>
                  <a:gd name="connsiteX84" fmla="*/ 3441985 w 5797185"/>
                  <a:gd name="connsiteY84" fmla="*/ 4041007 h 4117314"/>
                  <a:gd name="connsiteX85" fmla="*/ 3205765 w 5797185"/>
                  <a:gd name="connsiteY85" fmla="*/ 4063867 h 4117314"/>
                  <a:gd name="connsiteX86" fmla="*/ 2923825 w 5797185"/>
                  <a:gd name="connsiteY86" fmla="*/ 4117207 h 4117314"/>
                  <a:gd name="connsiteX87" fmla="*/ 2679985 w 5797185"/>
                  <a:gd name="connsiteY87" fmla="*/ 4048627 h 4117314"/>
                  <a:gd name="connsiteX88" fmla="*/ 2466625 w 5797185"/>
                  <a:gd name="connsiteY88" fmla="*/ 4079107 h 4117314"/>
                  <a:gd name="connsiteX89" fmla="*/ 2367565 w 5797185"/>
                  <a:gd name="connsiteY89" fmla="*/ 4033387 h 4117314"/>
                  <a:gd name="connsiteX0" fmla="*/ 2367565 w 5797185"/>
                  <a:gd name="connsiteY0" fmla="*/ 4033387 h 4117314"/>
                  <a:gd name="connsiteX1" fmla="*/ 2474245 w 5797185"/>
                  <a:gd name="connsiteY1" fmla="*/ 3743827 h 4117314"/>
                  <a:gd name="connsiteX2" fmla="*/ 2481865 w 5797185"/>
                  <a:gd name="connsiteY2" fmla="*/ 3332347 h 4117314"/>
                  <a:gd name="connsiteX3" fmla="*/ 2375185 w 5797185"/>
                  <a:gd name="connsiteY3" fmla="*/ 3073267 h 4117314"/>
                  <a:gd name="connsiteX4" fmla="*/ 2230405 w 5797185"/>
                  <a:gd name="connsiteY4" fmla="*/ 2669407 h 4117314"/>
                  <a:gd name="connsiteX5" fmla="*/ 2253265 w 5797185"/>
                  <a:gd name="connsiteY5" fmla="*/ 2189347 h 4117314"/>
                  <a:gd name="connsiteX6" fmla="*/ 2177065 w 5797185"/>
                  <a:gd name="connsiteY6" fmla="*/ 1854067 h 4117314"/>
                  <a:gd name="connsiteX7" fmla="*/ 2077052 w 5797185"/>
                  <a:gd name="connsiteY7" fmla="*/ 1694047 h 4117314"/>
                  <a:gd name="connsiteX8" fmla="*/ 2003710 w 5797185"/>
                  <a:gd name="connsiteY8" fmla="*/ 1355909 h 4117314"/>
                  <a:gd name="connsiteX9" fmla="*/ 1948465 w 5797185"/>
                  <a:gd name="connsiteY9" fmla="*/ 993007 h 4117314"/>
                  <a:gd name="connsiteX10" fmla="*/ 1750345 w 5797185"/>
                  <a:gd name="connsiteY10" fmla="*/ 1084447 h 4117314"/>
                  <a:gd name="connsiteX11" fmla="*/ 1620805 w 5797185"/>
                  <a:gd name="connsiteY11" fmla="*/ 1358767 h 4117314"/>
                  <a:gd name="connsiteX12" fmla="*/ 1605565 w 5797185"/>
                  <a:gd name="connsiteY12" fmla="*/ 1785487 h 4117314"/>
                  <a:gd name="connsiteX13" fmla="*/ 1491265 w 5797185"/>
                  <a:gd name="connsiteY13" fmla="*/ 2128387 h 4117314"/>
                  <a:gd name="connsiteX14" fmla="*/ 1171225 w 5797185"/>
                  <a:gd name="connsiteY14" fmla="*/ 2334127 h 4117314"/>
                  <a:gd name="connsiteX15" fmla="*/ 867695 w 5797185"/>
                  <a:gd name="connsiteY15" fmla="*/ 2387467 h 4117314"/>
                  <a:gd name="connsiteX16" fmla="*/ 538765 w 5797185"/>
                  <a:gd name="connsiteY16" fmla="*/ 2219827 h 4117314"/>
                  <a:gd name="connsiteX17" fmla="*/ 538765 w 5797185"/>
                  <a:gd name="connsiteY17" fmla="*/ 1808347 h 4117314"/>
                  <a:gd name="connsiteX18" fmla="*/ 904525 w 5797185"/>
                  <a:gd name="connsiteY18" fmla="*/ 1518787 h 4117314"/>
                  <a:gd name="connsiteX19" fmla="*/ 1201705 w 5797185"/>
                  <a:gd name="connsiteY19" fmla="*/ 1450207 h 4117314"/>
                  <a:gd name="connsiteX20" fmla="*/ 1460785 w 5797185"/>
                  <a:gd name="connsiteY20" fmla="*/ 1313047 h 4117314"/>
                  <a:gd name="connsiteX21" fmla="*/ 1719865 w 5797185"/>
                  <a:gd name="connsiteY21" fmla="*/ 939667 h 4117314"/>
                  <a:gd name="connsiteX22" fmla="*/ 1796065 w 5797185"/>
                  <a:gd name="connsiteY22" fmla="*/ 825367 h 4117314"/>
                  <a:gd name="connsiteX23" fmla="*/ 1498885 w 5797185"/>
                  <a:gd name="connsiteY23" fmla="*/ 672967 h 4117314"/>
                  <a:gd name="connsiteX24" fmla="*/ 1018825 w 5797185"/>
                  <a:gd name="connsiteY24" fmla="*/ 596767 h 4117314"/>
                  <a:gd name="connsiteX25" fmla="*/ 424465 w 5797185"/>
                  <a:gd name="connsiteY25" fmla="*/ 817747 h 4117314"/>
                  <a:gd name="connsiteX26" fmla="*/ 310165 w 5797185"/>
                  <a:gd name="connsiteY26" fmla="*/ 1290187 h 4117314"/>
                  <a:gd name="connsiteX27" fmla="*/ 462565 w 5797185"/>
                  <a:gd name="connsiteY27" fmla="*/ 1457827 h 4117314"/>
                  <a:gd name="connsiteX28" fmla="*/ 729265 w 5797185"/>
                  <a:gd name="connsiteY28" fmla="*/ 1366387 h 4117314"/>
                  <a:gd name="connsiteX29" fmla="*/ 630205 w 5797185"/>
                  <a:gd name="connsiteY29" fmla="*/ 1511167 h 4117314"/>
                  <a:gd name="connsiteX30" fmla="*/ 835945 w 5797185"/>
                  <a:gd name="connsiteY30" fmla="*/ 1503547 h 4117314"/>
                  <a:gd name="connsiteX31" fmla="*/ 645445 w 5797185"/>
                  <a:gd name="connsiteY31" fmla="*/ 1663567 h 4117314"/>
                  <a:gd name="connsiteX32" fmla="*/ 508285 w 5797185"/>
                  <a:gd name="connsiteY32" fmla="*/ 1892167 h 4117314"/>
                  <a:gd name="connsiteX33" fmla="*/ 538765 w 5797185"/>
                  <a:gd name="connsiteY33" fmla="*/ 2212207 h 4117314"/>
                  <a:gd name="connsiteX34" fmla="*/ 592105 w 5797185"/>
                  <a:gd name="connsiteY34" fmla="*/ 2349367 h 4117314"/>
                  <a:gd name="connsiteX35" fmla="*/ 470185 w 5797185"/>
                  <a:gd name="connsiteY35" fmla="*/ 2288407 h 4117314"/>
                  <a:gd name="connsiteX36" fmla="*/ 401605 w 5797185"/>
                  <a:gd name="connsiteY36" fmla="*/ 2075047 h 4117314"/>
                  <a:gd name="connsiteX37" fmla="*/ 386365 w 5797185"/>
                  <a:gd name="connsiteY37" fmla="*/ 2257927 h 4117314"/>
                  <a:gd name="connsiteX38" fmla="*/ 321595 w 5797185"/>
                  <a:gd name="connsiteY38" fmla="*/ 2028057 h 4117314"/>
                  <a:gd name="connsiteX39" fmla="*/ 218725 w 5797185"/>
                  <a:gd name="connsiteY39" fmla="*/ 1762627 h 4117314"/>
                  <a:gd name="connsiteX40" fmla="*/ 12985 w 5797185"/>
                  <a:gd name="connsiteY40" fmla="*/ 1381627 h 4117314"/>
                  <a:gd name="connsiteX41" fmla="*/ 66325 w 5797185"/>
                  <a:gd name="connsiteY41" fmla="*/ 832987 h 4117314"/>
                  <a:gd name="connsiteX42" fmla="*/ 432085 w 5797185"/>
                  <a:gd name="connsiteY42" fmla="*/ 497707 h 4117314"/>
                  <a:gd name="connsiteX43" fmla="*/ 1056925 w 5797185"/>
                  <a:gd name="connsiteY43" fmla="*/ 261487 h 4117314"/>
                  <a:gd name="connsiteX44" fmla="*/ 1516030 w 5797185"/>
                  <a:gd name="connsiteY44" fmla="*/ 244342 h 4117314"/>
                  <a:gd name="connsiteX45" fmla="*/ 1885600 w 5797185"/>
                  <a:gd name="connsiteY45" fmla="*/ 266250 h 4117314"/>
                  <a:gd name="connsiteX46" fmla="*/ 2558065 w 5797185"/>
                  <a:gd name="connsiteY46" fmla="*/ 40507 h 4117314"/>
                  <a:gd name="connsiteX47" fmla="*/ 3160045 w 5797185"/>
                  <a:gd name="connsiteY47" fmla="*/ 17647 h 4117314"/>
                  <a:gd name="connsiteX48" fmla="*/ 3769645 w 5797185"/>
                  <a:gd name="connsiteY48" fmla="*/ 231007 h 4117314"/>
                  <a:gd name="connsiteX49" fmla="*/ 3990625 w 5797185"/>
                  <a:gd name="connsiteY49" fmla="*/ 291967 h 4117314"/>
                  <a:gd name="connsiteX50" fmla="*/ 4301140 w 5797185"/>
                  <a:gd name="connsiteY50" fmla="*/ 278632 h 4117314"/>
                  <a:gd name="connsiteX51" fmla="*/ 4988845 w 5797185"/>
                  <a:gd name="connsiteY51" fmla="*/ 322447 h 4117314"/>
                  <a:gd name="connsiteX52" fmla="*/ 5796565 w 5797185"/>
                  <a:gd name="connsiteY52" fmla="*/ 1114927 h 4117314"/>
                  <a:gd name="connsiteX53" fmla="*/ 5484145 w 5797185"/>
                  <a:gd name="connsiteY53" fmla="*/ 1968367 h 4117314"/>
                  <a:gd name="connsiteX54" fmla="*/ 5380322 w 5797185"/>
                  <a:gd name="connsiteY54" fmla="*/ 2187442 h 4117314"/>
                  <a:gd name="connsiteX55" fmla="*/ 5177971 w 5797185"/>
                  <a:gd name="connsiteY55" fmla="*/ 2337479 h 4117314"/>
                  <a:gd name="connsiteX56" fmla="*/ 5202205 w 5797185"/>
                  <a:gd name="connsiteY56" fmla="*/ 2288407 h 4117314"/>
                  <a:gd name="connsiteX57" fmla="*/ 5362225 w 5797185"/>
                  <a:gd name="connsiteY57" fmla="*/ 1937887 h 4117314"/>
                  <a:gd name="connsiteX58" fmla="*/ 5141245 w 5797185"/>
                  <a:gd name="connsiteY58" fmla="*/ 1648327 h 4117314"/>
                  <a:gd name="connsiteX59" fmla="*/ 4981225 w 5797185"/>
                  <a:gd name="connsiteY59" fmla="*/ 1511167 h 4117314"/>
                  <a:gd name="connsiteX60" fmla="*/ 5194585 w 5797185"/>
                  <a:gd name="connsiteY60" fmla="*/ 1526407 h 4117314"/>
                  <a:gd name="connsiteX61" fmla="*/ 5118385 w 5797185"/>
                  <a:gd name="connsiteY61" fmla="*/ 1480687 h 4117314"/>
                  <a:gd name="connsiteX62" fmla="*/ 5339365 w 5797185"/>
                  <a:gd name="connsiteY62" fmla="*/ 1442587 h 4117314"/>
                  <a:gd name="connsiteX63" fmla="*/ 5514625 w 5797185"/>
                  <a:gd name="connsiteY63" fmla="*/ 1290187 h 4117314"/>
                  <a:gd name="connsiteX64" fmla="*/ 5423185 w 5797185"/>
                  <a:gd name="connsiteY64" fmla="*/ 855847 h 4117314"/>
                  <a:gd name="connsiteX65" fmla="*/ 4897405 w 5797185"/>
                  <a:gd name="connsiteY65" fmla="*/ 612007 h 4117314"/>
                  <a:gd name="connsiteX66" fmla="*/ 4295425 w 5797185"/>
                  <a:gd name="connsiteY66" fmla="*/ 680587 h 4117314"/>
                  <a:gd name="connsiteX67" fmla="*/ 4066825 w 5797185"/>
                  <a:gd name="connsiteY67" fmla="*/ 848227 h 4117314"/>
                  <a:gd name="connsiteX68" fmla="*/ 4364005 w 5797185"/>
                  <a:gd name="connsiteY68" fmla="*/ 1313047 h 4117314"/>
                  <a:gd name="connsiteX69" fmla="*/ 4691665 w 5797185"/>
                  <a:gd name="connsiteY69" fmla="*/ 1450207 h 4117314"/>
                  <a:gd name="connsiteX70" fmla="*/ 4981225 w 5797185"/>
                  <a:gd name="connsiteY70" fmla="*/ 1534027 h 4117314"/>
                  <a:gd name="connsiteX71" fmla="*/ 5286025 w 5797185"/>
                  <a:gd name="connsiteY71" fmla="*/ 1793107 h 4117314"/>
                  <a:gd name="connsiteX72" fmla="*/ 5316505 w 5797185"/>
                  <a:gd name="connsiteY72" fmla="*/ 2082667 h 4117314"/>
                  <a:gd name="connsiteX73" fmla="*/ 5019325 w 5797185"/>
                  <a:gd name="connsiteY73" fmla="*/ 2334127 h 4117314"/>
                  <a:gd name="connsiteX74" fmla="*/ 4553235 w 5797185"/>
                  <a:gd name="connsiteY74" fmla="*/ 2296027 h 4117314"/>
                  <a:gd name="connsiteX75" fmla="*/ 4266215 w 5797185"/>
                  <a:gd name="connsiteY75" fmla="*/ 1922647 h 4117314"/>
                  <a:gd name="connsiteX76" fmla="*/ 4226845 w 5797185"/>
                  <a:gd name="connsiteY76" fmla="*/ 1434967 h 4117314"/>
                  <a:gd name="connsiteX77" fmla="*/ 4112545 w 5797185"/>
                  <a:gd name="connsiteY77" fmla="*/ 1206367 h 4117314"/>
                  <a:gd name="connsiteX78" fmla="*/ 3922045 w 5797185"/>
                  <a:gd name="connsiteY78" fmla="*/ 1000627 h 4117314"/>
                  <a:gd name="connsiteX79" fmla="*/ 3762025 w 5797185"/>
                  <a:gd name="connsiteY79" fmla="*/ 1655947 h 4117314"/>
                  <a:gd name="connsiteX80" fmla="*/ 3571525 w 5797185"/>
                  <a:gd name="connsiteY80" fmla="*/ 2067427 h 4117314"/>
                  <a:gd name="connsiteX81" fmla="*/ 3563905 w 5797185"/>
                  <a:gd name="connsiteY81" fmla="*/ 2753227 h 4117314"/>
                  <a:gd name="connsiteX82" fmla="*/ 3403885 w 5797185"/>
                  <a:gd name="connsiteY82" fmla="*/ 3164707 h 4117314"/>
                  <a:gd name="connsiteX83" fmla="*/ 3335305 w 5797185"/>
                  <a:gd name="connsiteY83" fmla="*/ 3675247 h 4117314"/>
                  <a:gd name="connsiteX84" fmla="*/ 3480085 w 5797185"/>
                  <a:gd name="connsiteY84" fmla="*/ 4018147 h 4117314"/>
                  <a:gd name="connsiteX85" fmla="*/ 3441985 w 5797185"/>
                  <a:gd name="connsiteY85" fmla="*/ 4041007 h 4117314"/>
                  <a:gd name="connsiteX86" fmla="*/ 3205765 w 5797185"/>
                  <a:gd name="connsiteY86" fmla="*/ 4063867 h 4117314"/>
                  <a:gd name="connsiteX87" fmla="*/ 2923825 w 5797185"/>
                  <a:gd name="connsiteY87" fmla="*/ 4117207 h 4117314"/>
                  <a:gd name="connsiteX88" fmla="*/ 2679985 w 5797185"/>
                  <a:gd name="connsiteY88" fmla="*/ 4048627 h 4117314"/>
                  <a:gd name="connsiteX89" fmla="*/ 2466625 w 5797185"/>
                  <a:gd name="connsiteY89" fmla="*/ 4079107 h 4117314"/>
                  <a:gd name="connsiteX90" fmla="*/ 2367565 w 5797185"/>
                  <a:gd name="connsiteY90" fmla="*/ 4033387 h 4117314"/>
                  <a:gd name="connsiteX0" fmla="*/ 2367565 w 5797185"/>
                  <a:gd name="connsiteY0" fmla="*/ 4033387 h 4117314"/>
                  <a:gd name="connsiteX1" fmla="*/ 2474245 w 5797185"/>
                  <a:gd name="connsiteY1" fmla="*/ 3743827 h 4117314"/>
                  <a:gd name="connsiteX2" fmla="*/ 2481865 w 5797185"/>
                  <a:gd name="connsiteY2" fmla="*/ 3332347 h 4117314"/>
                  <a:gd name="connsiteX3" fmla="*/ 2375185 w 5797185"/>
                  <a:gd name="connsiteY3" fmla="*/ 3073267 h 4117314"/>
                  <a:gd name="connsiteX4" fmla="*/ 2230405 w 5797185"/>
                  <a:gd name="connsiteY4" fmla="*/ 2669407 h 4117314"/>
                  <a:gd name="connsiteX5" fmla="*/ 2253265 w 5797185"/>
                  <a:gd name="connsiteY5" fmla="*/ 2189347 h 4117314"/>
                  <a:gd name="connsiteX6" fmla="*/ 2177065 w 5797185"/>
                  <a:gd name="connsiteY6" fmla="*/ 1854067 h 4117314"/>
                  <a:gd name="connsiteX7" fmla="*/ 2077052 w 5797185"/>
                  <a:gd name="connsiteY7" fmla="*/ 1694047 h 4117314"/>
                  <a:gd name="connsiteX8" fmla="*/ 2003710 w 5797185"/>
                  <a:gd name="connsiteY8" fmla="*/ 1355909 h 4117314"/>
                  <a:gd name="connsiteX9" fmla="*/ 1948465 w 5797185"/>
                  <a:gd name="connsiteY9" fmla="*/ 993007 h 4117314"/>
                  <a:gd name="connsiteX10" fmla="*/ 1750345 w 5797185"/>
                  <a:gd name="connsiteY10" fmla="*/ 1084447 h 4117314"/>
                  <a:gd name="connsiteX11" fmla="*/ 1620805 w 5797185"/>
                  <a:gd name="connsiteY11" fmla="*/ 1358767 h 4117314"/>
                  <a:gd name="connsiteX12" fmla="*/ 1605565 w 5797185"/>
                  <a:gd name="connsiteY12" fmla="*/ 1785487 h 4117314"/>
                  <a:gd name="connsiteX13" fmla="*/ 1491265 w 5797185"/>
                  <a:gd name="connsiteY13" fmla="*/ 2128387 h 4117314"/>
                  <a:gd name="connsiteX14" fmla="*/ 1171225 w 5797185"/>
                  <a:gd name="connsiteY14" fmla="*/ 2334127 h 4117314"/>
                  <a:gd name="connsiteX15" fmla="*/ 867695 w 5797185"/>
                  <a:gd name="connsiteY15" fmla="*/ 2387467 h 4117314"/>
                  <a:gd name="connsiteX16" fmla="*/ 538765 w 5797185"/>
                  <a:gd name="connsiteY16" fmla="*/ 2219827 h 4117314"/>
                  <a:gd name="connsiteX17" fmla="*/ 538765 w 5797185"/>
                  <a:gd name="connsiteY17" fmla="*/ 1808347 h 4117314"/>
                  <a:gd name="connsiteX18" fmla="*/ 904525 w 5797185"/>
                  <a:gd name="connsiteY18" fmla="*/ 1518787 h 4117314"/>
                  <a:gd name="connsiteX19" fmla="*/ 1201705 w 5797185"/>
                  <a:gd name="connsiteY19" fmla="*/ 1450207 h 4117314"/>
                  <a:gd name="connsiteX20" fmla="*/ 1460785 w 5797185"/>
                  <a:gd name="connsiteY20" fmla="*/ 1313047 h 4117314"/>
                  <a:gd name="connsiteX21" fmla="*/ 1719865 w 5797185"/>
                  <a:gd name="connsiteY21" fmla="*/ 939667 h 4117314"/>
                  <a:gd name="connsiteX22" fmla="*/ 1796065 w 5797185"/>
                  <a:gd name="connsiteY22" fmla="*/ 825367 h 4117314"/>
                  <a:gd name="connsiteX23" fmla="*/ 1498885 w 5797185"/>
                  <a:gd name="connsiteY23" fmla="*/ 672967 h 4117314"/>
                  <a:gd name="connsiteX24" fmla="*/ 1018825 w 5797185"/>
                  <a:gd name="connsiteY24" fmla="*/ 596767 h 4117314"/>
                  <a:gd name="connsiteX25" fmla="*/ 424465 w 5797185"/>
                  <a:gd name="connsiteY25" fmla="*/ 817747 h 4117314"/>
                  <a:gd name="connsiteX26" fmla="*/ 310165 w 5797185"/>
                  <a:gd name="connsiteY26" fmla="*/ 1290187 h 4117314"/>
                  <a:gd name="connsiteX27" fmla="*/ 462565 w 5797185"/>
                  <a:gd name="connsiteY27" fmla="*/ 1457827 h 4117314"/>
                  <a:gd name="connsiteX28" fmla="*/ 729265 w 5797185"/>
                  <a:gd name="connsiteY28" fmla="*/ 1366387 h 4117314"/>
                  <a:gd name="connsiteX29" fmla="*/ 630205 w 5797185"/>
                  <a:gd name="connsiteY29" fmla="*/ 1511167 h 4117314"/>
                  <a:gd name="connsiteX30" fmla="*/ 835945 w 5797185"/>
                  <a:gd name="connsiteY30" fmla="*/ 1503547 h 4117314"/>
                  <a:gd name="connsiteX31" fmla="*/ 645445 w 5797185"/>
                  <a:gd name="connsiteY31" fmla="*/ 1663567 h 4117314"/>
                  <a:gd name="connsiteX32" fmla="*/ 508285 w 5797185"/>
                  <a:gd name="connsiteY32" fmla="*/ 1892167 h 4117314"/>
                  <a:gd name="connsiteX33" fmla="*/ 538765 w 5797185"/>
                  <a:gd name="connsiteY33" fmla="*/ 2212207 h 4117314"/>
                  <a:gd name="connsiteX34" fmla="*/ 592105 w 5797185"/>
                  <a:gd name="connsiteY34" fmla="*/ 2349367 h 4117314"/>
                  <a:gd name="connsiteX35" fmla="*/ 470185 w 5797185"/>
                  <a:gd name="connsiteY35" fmla="*/ 2288407 h 4117314"/>
                  <a:gd name="connsiteX36" fmla="*/ 401605 w 5797185"/>
                  <a:gd name="connsiteY36" fmla="*/ 2075047 h 4117314"/>
                  <a:gd name="connsiteX37" fmla="*/ 386365 w 5797185"/>
                  <a:gd name="connsiteY37" fmla="*/ 2257927 h 4117314"/>
                  <a:gd name="connsiteX38" fmla="*/ 321595 w 5797185"/>
                  <a:gd name="connsiteY38" fmla="*/ 2028057 h 4117314"/>
                  <a:gd name="connsiteX39" fmla="*/ 218725 w 5797185"/>
                  <a:gd name="connsiteY39" fmla="*/ 1762627 h 4117314"/>
                  <a:gd name="connsiteX40" fmla="*/ 12985 w 5797185"/>
                  <a:gd name="connsiteY40" fmla="*/ 1381627 h 4117314"/>
                  <a:gd name="connsiteX41" fmla="*/ 66325 w 5797185"/>
                  <a:gd name="connsiteY41" fmla="*/ 832987 h 4117314"/>
                  <a:gd name="connsiteX42" fmla="*/ 432085 w 5797185"/>
                  <a:gd name="connsiteY42" fmla="*/ 497707 h 4117314"/>
                  <a:gd name="connsiteX43" fmla="*/ 1056925 w 5797185"/>
                  <a:gd name="connsiteY43" fmla="*/ 261487 h 4117314"/>
                  <a:gd name="connsiteX44" fmla="*/ 1516030 w 5797185"/>
                  <a:gd name="connsiteY44" fmla="*/ 244342 h 4117314"/>
                  <a:gd name="connsiteX45" fmla="*/ 1885600 w 5797185"/>
                  <a:gd name="connsiteY45" fmla="*/ 266250 h 4117314"/>
                  <a:gd name="connsiteX46" fmla="*/ 2558065 w 5797185"/>
                  <a:gd name="connsiteY46" fmla="*/ 40507 h 4117314"/>
                  <a:gd name="connsiteX47" fmla="*/ 3160045 w 5797185"/>
                  <a:gd name="connsiteY47" fmla="*/ 17647 h 4117314"/>
                  <a:gd name="connsiteX48" fmla="*/ 3769645 w 5797185"/>
                  <a:gd name="connsiteY48" fmla="*/ 231007 h 4117314"/>
                  <a:gd name="connsiteX49" fmla="*/ 3990625 w 5797185"/>
                  <a:gd name="connsiteY49" fmla="*/ 291967 h 4117314"/>
                  <a:gd name="connsiteX50" fmla="*/ 4301140 w 5797185"/>
                  <a:gd name="connsiteY50" fmla="*/ 278632 h 4117314"/>
                  <a:gd name="connsiteX51" fmla="*/ 4988845 w 5797185"/>
                  <a:gd name="connsiteY51" fmla="*/ 322447 h 4117314"/>
                  <a:gd name="connsiteX52" fmla="*/ 5796565 w 5797185"/>
                  <a:gd name="connsiteY52" fmla="*/ 1114927 h 4117314"/>
                  <a:gd name="connsiteX53" fmla="*/ 5484145 w 5797185"/>
                  <a:gd name="connsiteY53" fmla="*/ 1968367 h 4117314"/>
                  <a:gd name="connsiteX54" fmla="*/ 5177971 w 5797185"/>
                  <a:gd name="connsiteY54" fmla="*/ 2337479 h 4117314"/>
                  <a:gd name="connsiteX55" fmla="*/ 5202205 w 5797185"/>
                  <a:gd name="connsiteY55" fmla="*/ 2288407 h 4117314"/>
                  <a:gd name="connsiteX56" fmla="*/ 5362225 w 5797185"/>
                  <a:gd name="connsiteY56" fmla="*/ 1937887 h 4117314"/>
                  <a:gd name="connsiteX57" fmla="*/ 5141245 w 5797185"/>
                  <a:gd name="connsiteY57" fmla="*/ 1648327 h 4117314"/>
                  <a:gd name="connsiteX58" fmla="*/ 4981225 w 5797185"/>
                  <a:gd name="connsiteY58" fmla="*/ 1511167 h 4117314"/>
                  <a:gd name="connsiteX59" fmla="*/ 5194585 w 5797185"/>
                  <a:gd name="connsiteY59" fmla="*/ 1526407 h 4117314"/>
                  <a:gd name="connsiteX60" fmla="*/ 5118385 w 5797185"/>
                  <a:gd name="connsiteY60" fmla="*/ 1480687 h 4117314"/>
                  <a:gd name="connsiteX61" fmla="*/ 5339365 w 5797185"/>
                  <a:gd name="connsiteY61" fmla="*/ 1442587 h 4117314"/>
                  <a:gd name="connsiteX62" fmla="*/ 5514625 w 5797185"/>
                  <a:gd name="connsiteY62" fmla="*/ 1290187 h 4117314"/>
                  <a:gd name="connsiteX63" fmla="*/ 5423185 w 5797185"/>
                  <a:gd name="connsiteY63" fmla="*/ 855847 h 4117314"/>
                  <a:gd name="connsiteX64" fmla="*/ 4897405 w 5797185"/>
                  <a:gd name="connsiteY64" fmla="*/ 612007 h 4117314"/>
                  <a:gd name="connsiteX65" fmla="*/ 4295425 w 5797185"/>
                  <a:gd name="connsiteY65" fmla="*/ 680587 h 4117314"/>
                  <a:gd name="connsiteX66" fmla="*/ 4066825 w 5797185"/>
                  <a:gd name="connsiteY66" fmla="*/ 848227 h 4117314"/>
                  <a:gd name="connsiteX67" fmla="*/ 4364005 w 5797185"/>
                  <a:gd name="connsiteY67" fmla="*/ 1313047 h 4117314"/>
                  <a:gd name="connsiteX68" fmla="*/ 4691665 w 5797185"/>
                  <a:gd name="connsiteY68" fmla="*/ 1450207 h 4117314"/>
                  <a:gd name="connsiteX69" fmla="*/ 4981225 w 5797185"/>
                  <a:gd name="connsiteY69" fmla="*/ 1534027 h 4117314"/>
                  <a:gd name="connsiteX70" fmla="*/ 5286025 w 5797185"/>
                  <a:gd name="connsiteY70" fmla="*/ 1793107 h 4117314"/>
                  <a:gd name="connsiteX71" fmla="*/ 5316505 w 5797185"/>
                  <a:gd name="connsiteY71" fmla="*/ 2082667 h 4117314"/>
                  <a:gd name="connsiteX72" fmla="*/ 5019325 w 5797185"/>
                  <a:gd name="connsiteY72" fmla="*/ 2334127 h 4117314"/>
                  <a:gd name="connsiteX73" fmla="*/ 4553235 w 5797185"/>
                  <a:gd name="connsiteY73" fmla="*/ 2296027 h 4117314"/>
                  <a:gd name="connsiteX74" fmla="*/ 4266215 w 5797185"/>
                  <a:gd name="connsiteY74" fmla="*/ 1922647 h 4117314"/>
                  <a:gd name="connsiteX75" fmla="*/ 4226845 w 5797185"/>
                  <a:gd name="connsiteY75" fmla="*/ 1434967 h 4117314"/>
                  <a:gd name="connsiteX76" fmla="*/ 4112545 w 5797185"/>
                  <a:gd name="connsiteY76" fmla="*/ 1206367 h 4117314"/>
                  <a:gd name="connsiteX77" fmla="*/ 3922045 w 5797185"/>
                  <a:gd name="connsiteY77" fmla="*/ 1000627 h 4117314"/>
                  <a:gd name="connsiteX78" fmla="*/ 3762025 w 5797185"/>
                  <a:gd name="connsiteY78" fmla="*/ 1655947 h 4117314"/>
                  <a:gd name="connsiteX79" fmla="*/ 3571525 w 5797185"/>
                  <a:gd name="connsiteY79" fmla="*/ 2067427 h 4117314"/>
                  <a:gd name="connsiteX80" fmla="*/ 3563905 w 5797185"/>
                  <a:gd name="connsiteY80" fmla="*/ 2753227 h 4117314"/>
                  <a:gd name="connsiteX81" fmla="*/ 3403885 w 5797185"/>
                  <a:gd name="connsiteY81" fmla="*/ 3164707 h 4117314"/>
                  <a:gd name="connsiteX82" fmla="*/ 3335305 w 5797185"/>
                  <a:gd name="connsiteY82" fmla="*/ 3675247 h 4117314"/>
                  <a:gd name="connsiteX83" fmla="*/ 3480085 w 5797185"/>
                  <a:gd name="connsiteY83" fmla="*/ 4018147 h 4117314"/>
                  <a:gd name="connsiteX84" fmla="*/ 3441985 w 5797185"/>
                  <a:gd name="connsiteY84" fmla="*/ 4041007 h 4117314"/>
                  <a:gd name="connsiteX85" fmla="*/ 3205765 w 5797185"/>
                  <a:gd name="connsiteY85" fmla="*/ 4063867 h 4117314"/>
                  <a:gd name="connsiteX86" fmla="*/ 2923825 w 5797185"/>
                  <a:gd name="connsiteY86" fmla="*/ 4117207 h 4117314"/>
                  <a:gd name="connsiteX87" fmla="*/ 2679985 w 5797185"/>
                  <a:gd name="connsiteY87" fmla="*/ 4048627 h 4117314"/>
                  <a:gd name="connsiteX88" fmla="*/ 2466625 w 5797185"/>
                  <a:gd name="connsiteY88" fmla="*/ 4079107 h 4117314"/>
                  <a:gd name="connsiteX89" fmla="*/ 2367565 w 5797185"/>
                  <a:gd name="connsiteY89" fmla="*/ 4033387 h 4117314"/>
                  <a:gd name="connsiteX0" fmla="*/ 2367565 w 5814184"/>
                  <a:gd name="connsiteY0" fmla="*/ 4033387 h 4117314"/>
                  <a:gd name="connsiteX1" fmla="*/ 2474245 w 5814184"/>
                  <a:gd name="connsiteY1" fmla="*/ 3743827 h 4117314"/>
                  <a:gd name="connsiteX2" fmla="*/ 2481865 w 5814184"/>
                  <a:gd name="connsiteY2" fmla="*/ 3332347 h 4117314"/>
                  <a:gd name="connsiteX3" fmla="*/ 2375185 w 5814184"/>
                  <a:gd name="connsiteY3" fmla="*/ 3073267 h 4117314"/>
                  <a:gd name="connsiteX4" fmla="*/ 2230405 w 5814184"/>
                  <a:gd name="connsiteY4" fmla="*/ 2669407 h 4117314"/>
                  <a:gd name="connsiteX5" fmla="*/ 2253265 w 5814184"/>
                  <a:gd name="connsiteY5" fmla="*/ 2189347 h 4117314"/>
                  <a:gd name="connsiteX6" fmla="*/ 2177065 w 5814184"/>
                  <a:gd name="connsiteY6" fmla="*/ 1854067 h 4117314"/>
                  <a:gd name="connsiteX7" fmla="*/ 2077052 w 5814184"/>
                  <a:gd name="connsiteY7" fmla="*/ 1694047 h 4117314"/>
                  <a:gd name="connsiteX8" fmla="*/ 2003710 w 5814184"/>
                  <a:gd name="connsiteY8" fmla="*/ 1355909 h 4117314"/>
                  <a:gd name="connsiteX9" fmla="*/ 1948465 w 5814184"/>
                  <a:gd name="connsiteY9" fmla="*/ 993007 h 4117314"/>
                  <a:gd name="connsiteX10" fmla="*/ 1750345 w 5814184"/>
                  <a:gd name="connsiteY10" fmla="*/ 1084447 h 4117314"/>
                  <a:gd name="connsiteX11" fmla="*/ 1620805 w 5814184"/>
                  <a:gd name="connsiteY11" fmla="*/ 1358767 h 4117314"/>
                  <a:gd name="connsiteX12" fmla="*/ 1605565 w 5814184"/>
                  <a:gd name="connsiteY12" fmla="*/ 1785487 h 4117314"/>
                  <a:gd name="connsiteX13" fmla="*/ 1491265 w 5814184"/>
                  <a:gd name="connsiteY13" fmla="*/ 2128387 h 4117314"/>
                  <a:gd name="connsiteX14" fmla="*/ 1171225 w 5814184"/>
                  <a:gd name="connsiteY14" fmla="*/ 2334127 h 4117314"/>
                  <a:gd name="connsiteX15" fmla="*/ 867695 w 5814184"/>
                  <a:gd name="connsiteY15" fmla="*/ 2387467 h 4117314"/>
                  <a:gd name="connsiteX16" fmla="*/ 538765 w 5814184"/>
                  <a:gd name="connsiteY16" fmla="*/ 2219827 h 4117314"/>
                  <a:gd name="connsiteX17" fmla="*/ 538765 w 5814184"/>
                  <a:gd name="connsiteY17" fmla="*/ 1808347 h 4117314"/>
                  <a:gd name="connsiteX18" fmla="*/ 904525 w 5814184"/>
                  <a:gd name="connsiteY18" fmla="*/ 1518787 h 4117314"/>
                  <a:gd name="connsiteX19" fmla="*/ 1201705 w 5814184"/>
                  <a:gd name="connsiteY19" fmla="*/ 1450207 h 4117314"/>
                  <a:gd name="connsiteX20" fmla="*/ 1460785 w 5814184"/>
                  <a:gd name="connsiteY20" fmla="*/ 1313047 h 4117314"/>
                  <a:gd name="connsiteX21" fmla="*/ 1719865 w 5814184"/>
                  <a:gd name="connsiteY21" fmla="*/ 939667 h 4117314"/>
                  <a:gd name="connsiteX22" fmla="*/ 1796065 w 5814184"/>
                  <a:gd name="connsiteY22" fmla="*/ 825367 h 4117314"/>
                  <a:gd name="connsiteX23" fmla="*/ 1498885 w 5814184"/>
                  <a:gd name="connsiteY23" fmla="*/ 672967 h 4117314"/>
                  <a:gd name="connsiteX24" fmla="*/ 1018825 w 5814184"/>
                  <a:gd name="connsiteY24" fmla="*/ 596767 h 4117314"/>
                  <a:gd name="connsiteX25" fmla="*/ 424465 w 5814184"/>
                  <a:gd name="connsiteY25" fmla="*/ 817747 h 4117314"/>
                  <a:gd name="connsiteX26" fmla="*/ 310165 w 5814184"/>
                  <a:gd name="connsiteY26" fmla="*/ 1290187 h 4117314"/>
                  <a:gd name="connsiteX27" fmla="*/ 462565 w 5814184"/>
                  <a:gd name="connsiteY27" fmla="*/ 1457827 h 4117314"/>
                  <a:gd name="connsiteX28" fmla="*/ 729265 w 5814184"/>
                  <a:gd name="connsiteY28" fmla="*/ 1366387 h 4117314"/>
                  <a:gd name="connsiteX29" fmla="*/ 630205 w 5814184"/>
                  <a:gd name="connsiteY29" fmla="*/ 1511167 h 4117314"/>
                  <a:gd name="connsiteX30" fmla="*/ 835945 w 5814184"/>
                  <a:gd name="connsiteY30" fmla="*/ 1503547 h 4117314"/>
                  <a:gd name="connsiteX31" fmla="*/ 645445 w 5814184"/>
                  <a:gd name="connsiteY31" fmla="*/ 1663567 h 4117314"/>
                  <a:gd name="connsiteX32" fmla="*/ 508285 w 5814184"/>
                  <a:gd name="connsiteY32" fmla="*/ 1892167 h 4117314"/>
                  <a:gd name="connsiteX33" fmla="*/ 538765 w 5814184"/>
                  <a:gd name="connsiteY33" fmla="*/ 2212207 h 4117314"/>
                  <a:gd name="connsiteX34" fmla="*/ 592105 w 5814184"/>
                  <a:gd name="connsiteY34" fmla="*/ 2349367 h 4117314"/>
                  <a:gd name="connsiteX35" fmla="*/ 470185 w 5814184"/>
                  <a:gd name="connsiteY35" fmla="*/ 2288407 h 4117314"/>
                  <a:gd name="connsiteX36" fmla="*/ 401605 w 5814184"/>
                  <a:gd name="connsiteY36" fmla="*/ 2075047 h 4117314"/>
                  <a:gd name="connsiteX37" fmla="*/ 386365 w 5814184"/>
                  <a:gd name="connsiteY37" fmla="*/ 2257927 h 4117314"/>
                  <a:gd name="connsiteX38" fmla="*/ 321595 w 5814184"/>
                  <a:gd name="connsiteY38" fmla="*/ 2028057 h 4117314"/>
                  <a:gd name="connsiteX39" fmla="*/ 218725 w 5814184"/>
                  <a:gd name="connsiteY39" fmla="*/ 1762627 h 4117314"/>
                  <a:gd name="connsiteX40" fmla="*/ 12985 w 5814184"/>
                  <a:gd name="connsiteY40" fmla="*/ 1381627 h 4117314"/>
                  <a:gd name="connsiteX41" fmla="*/ 66325 w 5814184"/>
                  <a:gd name="connsiteY41" fmla="*/ 832987 h 4117314"/>
                  <a:gd name="connsiteX42" fmla="*/ 432085 w 5814184"/>
                  <a:gd name="connsiteY42" fmla="*/ 497707 h 4117314"/>
                  <a:gd name="connsiteX43" fmla="*/ 1056925 w 5814184"/>
                  <a:gd name="connsiteY43" fmla="*/ 261487 h 4117314"/>
                  <a:gd name="connsiteX44" fmla="*/ 1516030 w 5814184"/>
                  <a:gd name="connsiteY44" fmla="*/ 244342 h 4117314"/>
                  <a:gd name="connsiteX45" fmla="*/ 1885600 w 5814184"/>
                  <a:gd name="connsiteY45" fmla="*/ 266250 h 4117314"/>
                  <a:gd name="connsiteX46" fmla="*/ 2558065 w 5814184"/>
                  <a:gd name="connsiteY46" fmla="*/ 40507 h 4117314"/>
                  <a:gd name="connsiteX47" fmla="*/ 3160045 w 5814184"/>
                  <a:gd name="connsiteY47" fmla="*/ 17647 h 4117314"/>
                  <a:gd name="connsiteX48" fmla="*/ 3769645 w 5814184"/>
                  <a:gd name="connsiteY48" fmla="*/ 231007 h 4117314"/>
                  <a:gd name="connsiteX49" fmla="*/ 3990625 w 5814184"/>
                  <a:gd name="connsiteY49" fmla="*/ 291967 h 4117314"/>
                  <a:gd name="connsiteX50" fmla="*/ 4301140 w 5814184"/>
                  <a:gd name="connsiteY50" fmla="*/ 278632 h 4117314"/>
                  <a:gd name="connsiteX51" fmla="*/ 4988845 w 5814184"/>
                  <a:gd name="connsiteY51" fmla="*/ 322447 h 4117314"/>
                  <a:gd name="connsiteX52" fmla="*/ 5796565 w 5814184"/>
                  <a:gd name="connsiteY52" fmla="*/ 1114927 h 4117314"/>
                  <a:gd name="connsiteX53" fmla="*/ 5540829 w 5814184"/>
                  <a:gd name="connsiteY53" fmla="*/ 1916565 h 4117314"/>
                  <a:gd name="connsiteX54" fmla="*/ 5484145 w 5814184"/>
                  <a:gd name="connsiteY54" fmla="*/ 1968367 h 4117314"/>
                  <a:gd name="connsiteX55" fmla="*/ 5177971 w 5814184"/>
                  <a:gd name="connsiteY55" fmla="*/ 2337479 h 4117314"/>
                  <a:gd name="connsiteX56" fmla="*/ 5202205 w 5814184"/>
                  <a:gd name="connsiteY56" fmla="*/ 2288407 h 4117314"/>
                  <a:gd name="connsiteX57" fmla="*/ 5362225 w 5814184"/>
                  <a:gd name="connsiteY57" fmla="*/ 1937887 h 4117314"/>
                  <a:gd name="connsiteX58" fmla="*/ 5141245 w 5814184"/>
                  <a:gd name="connsiteY58" fmla="*/ 1648327 h 4117314"/>
                  <a:gd name="connsiteX59" fmla="*/ 4981225 w 5814184"/>
                  <a:gd name="connsiteY59" fmla="*/ 1511167 h 4117314"/>
                  <a:gd name="connsiteX60" fmla="*/ 5194585 w 5814184"/>
                  <a:gd name="connsiteY60" fmla="*/ 1526407 h 4117314"/>
                  <a:gd name="connsiteX61" fmla="*/ 5118385 w 5814184"/>
                  <a:gd name="connsiteY61" fmla="*/ 1480687 h 4117314"/>
                  <a:gd name="connsiteX62" fmla="*/ 5339365 w 5814184"/>
                  <a:gd name="connsiteY62" fmla="*/ 1442587 h 4117314"/>
                  <a:gd name="connsiteX63" fmla="*/ 5514625 w 5814184"/>
                  <a:gd name="connsiteY63" fmla="*/ 1290187 h 4117314"/>
                  <a:gd name="connsiteX64" fmla="*/ 5423185 w 5814184"/>
                  <a:gd name="connsiteY64" fmla="*/ 855847 h 4117314"/>
                  <a:gd name="connsiteX65" fmla="*/ 4897405 w 5814184"/>
                  <a:gd name="connsiteY65" fmla="*/ 612007 h 4117314"/>
                  <a:gd name="connsiteX66" fmla="*/ 4295425 w 5814184"/>
                  <a:gd name="connsiteY66" fmla="*/ 680587 h 4117314"/>
                  <a:gd name="connsiteX67" fmla="*/ 4066825 w 5814184"/>
                  <a:gd name="connsiteY67" fmla="*/ 848227 h 4117314"/>
                  <a:gd name="connsiteX68" fmla="*/ 4364005 w 5814184"/>
                  <a:gd name="connsiteY68" fmla="*/ 1313047 h 4117314"/>
                  <a:gd name="connsiteX69" fmla="*/ 4691665 w 5814184"/>
                  <a:gd name="connsiteY69" fmla="*/ 1450207 h 4117314"/>
                  <a:gd name="connsiteX70" fmla="*/ 4981225 w 5814184"/>
                  <a:gd name="connsiteY70" fmla="*/ 1534027 h 4117314"/>
                  <a:gd name="connsiteX71" fmla="*/ 5286025 w 5814184"/>
                  <a:gd name="connsiteY71" fmla="*/ 1793107 h 4117314"/>
                  <a:gd name="connsiteX72" fmla="*/ 5316505 w 5814184"/>
                  <a:gd name="connsiteY72" fmla="*/ 2082667 h 4117314"/>
                  <a:gd name="connsiteX73" fmla="*/ 5019325 w 5814184"/>
                  <a:gd name="connsiteY73" fmla="*/ 2334127 h 4117314"/>
                  <a:gd name="connsiteX74" fmla="*/ 4553235 w 5814184"/>
                  <a:gd name="connsiteY74" fmla="*/ 2296027 h 4117314"/>
                  <a:gd name="connsiteX75" fmla="*/ 4266215 w 5814184"/>
                  <a:gd name="connsiteY75" fmla="*/ 1922647 h 4117314"/>
                  <a:gd name="connsiteX76" fmla="*/ 4226845 w 5814184"/>
                  <a:gd name="connsiteY76" fmla="*/ 1434967 h 4117314"/>
                  <a:gd name="connsiteX77" fmla="*/ 4112545 w 5814184"/>
                  <a:gd name="connsiteY77" fmla="*/ 1206367 h 4117314"/>
                  <a:gd name="connsiteX78" fmla="*/ 3922045 w 5814184"/>
                  <a:gd name="connsiteY78" fmla="*/ 1000627 h 4117314"/>
                  <a:gd name="connsiteX79" fmla="*/ 3762025 w 5814184"/>
                  <a:gd name="connsiteY79" fmla="*/ 1655947 h 4117314"/>
                  <a:gd name="connsiteX80" fmla="*/ 3571525 w 5814184"/>
                  <a:gd name="connsiteY80" fmla="*/ 2067427 h 4117314"/>
                  <a:gd name="connsiteX81" fmla="*/ 3563905 w 5814184"/>
                  <a:gd name="connsiteY81" fmla="*/ 2753227 h 4117314"/>
                  <a:gd name="connsiteX82" fmla="*/ 3403885 w 5814184"/>
                  <a:gd name="connsiteY82" fmla="*/ 3164707 h 4117314"/>
                  <a:gd name="connsiteX83" fmla="*/ 3335305 w 5814184"/>
                  <a:gd name="connsiteY83" fmla="*/ 3675247 h 4117314"/>
                  <a:gd name="connsiteX84" fmla="*/ 3480085 w 5814184"/>
                  <a:gd name="connsiteY84" fmla="*/ 4018147 h 4117314"/>
                  <a:gd name="connsiteX85" fmla="*/ 3441985 w 5814184"/>
                  <a:gd name="connsiteY85" fmla="*/ 4041007 h 4117314"/>
                  <a:gd name="connsiteX86" fmla="*/ 3205765 w 5814184"/>
                  <a:gd name="connsiteY86" fmla="*/ 4063867 h 4117314"/>
                  <a:gd name="connsiteX87" fmla="*/ 2923825 w 5814184"/>
                  <a:gd name="connsiteY87" fmla="*/ 4117207 h 4117314"/>
                  <a:gd name="connsiteX88" fmla="*/ 2679985 w 5814184"/>
                  <a:gd name="connsiteY88" fmla="*/ 4048627 h 4117314"/>
                  <a:gd name="connsiteX89" fmla="*/ 2466625 w 5814184"/>
                  <a:gd name="connsiteY89" fmla="*/ 4079107 h 4117314"/>
                  <a:gd name="connsiteX90" fmla="*/ 2367565 w 5814184"/>
                  <a:gd name="connsiteY90" fmla="*/ 4033387 h 4117314"/>
                  <a:gd name="connsiteX0" fmla="*/ 2367565 w 5576445"/>
                  <a:gd name="connsiteY0" fmla="*/ 4033387 h 4117314"/>
                  <a:gd name="connsiteX1" fmla="*/ 2474245 w 5576445"/>
                  <a:gd name="connsiteY1" fmla="*/ 3743827 h 4117314"/>
                  <a:gd name="connsiteX2" fmla="*/ 2481865 w 5576445"/>
                  <a:gd name="connsiteY2" fmla="*/ 3332347 h 4117314"/>
                  <a:gd name="connsiteX3" fmla="*/ 2375185 w 5576445"/>
                  <a:gd name="connsiteY3" fmla="*/ 3073267 h 4117314"/>
                  <a:gd name="connsiteX4" fmla="*/ 2230405 w 5576445"/>
                  <a:gd name="connsiteY4" fmla="*/ 2669407 h 4117314"/>
                  <a:gd name="connsiteX5" fmla="*/ 2253265 w 5576445"/>
                  <a:gd name="connsiteY5" fmla="*/ 2189347 h 4117314"/>
                  <a:gd name="connsiteX6" fmla="*/ 2177065 w 5576445"/>
                  <a:gd name="connsiteY6" fmla="*/ 1854067 h 4117314"/>
                  <a:gd name="connsiteX7" fmla="*/ 2077052 w 5576445"/>
                  <a:gd name="connsiteY7" fmla="*/ 1694047 h 4117314"/>
                  <a:gd name="connsiteX8" fmla="*/ 2003710 w 5576445"/>
                  <a:gd name="connsiteY8" fmla="*/ 1355909 h 4117314"/>
                  <a:gd name="connsiteX9" fmla="*/ 1948465 w 5576445"/>
                  <a:gd name="connsiteY9" fmla="*/ 993007 h 4117314"/>
                  <a:gd name="connsiteX10" fmla="*/ 1750345 w 5576445"/>
                  <a:gd name="connsiteY10" fmla="*/ 1084447 h 4117314"/>
                  <a:gd name="connsiteX11" fmla="*/ 1620805 w 5576445"/>
                  <a:gd name="connsiteY11" fmla="*/ 1358767 h 4117314"/>
                  <a:gd name="connsiteX12" fmla="*/ 1605565 w 5576445"/>
                  <a:gd name="connsiteY12" fmla="*/ 1785487 h 4117314"/>
                  <a:gd name="connsiteX13" fmla="*/ 1491265 w 5576445"/>
                  <a:gd name="connsiteY13" fmla="*/ 2128387 h 4117314"/>
                  <a:gd name="connsiteX14" fmla="*/ 1171225 w 5576445"/>
                  <a:gd name="connsiteY14" fmla="*/ 2334127 h 4117314"/>
                  <a:gd name="connsiteX15" fmla="*/ 867695 w 5576445"/>
                  <a:gd name="connsiteY15" fmla="*/ 2387467 h 4117314"/>
                  <a:gd name="connsiteX16" fmla="*/ 538765 w 5576445"/>
                  <a:gd name="connsiteY16" fmla="*/ 2219827 h 4117314"/>
                  <a:gd name="connsiteX17" fmla="*/ 538765 w 5576445"/>
                  <a:gd name="connsiteY17" fmla="*/ 1808347 h 4117314"/>
                  <a:gd name="connsiteX18" fmla="*/ 904525 w 5576445"/>
                  <a:gd name="connsiteY18" fmla="*/ 1518787 h 4117314"/>
                  <a:gd name="connsiteX19" fmla="*/ 1201705 w 5576445"/>
                  <a:gd name="connsiteY19" fmla="*/ 1450207 h 4117314"/>
                  <a:gd name="connsiteX20" fmla="*/ 1460785 w 5576445"/>
                  <a:gd name="connsiteY20" fmla="*/ 1313047 h 4117314"/>
                  <a:gd name="connsiteX21" fmla="*/ 1719865 w 5576445"/>
                  <a:gd name="connsiteY21" fmla="*/ 939667 h 4117314"/>
                  <a:gd name="connsiteX22" fmla="*/ 1796065 w 5576445"/>
                  <a:gd name="connsiteY22" fmla="*/ 825367 h 4117314"/>
                  <a:gd name="connsiteX23" fmla="*/ 1498885 w 5576445"/>
                  <a:gd name="connsiteY23" fmla="*/ 672967 h 4117314"/>
                  <a:gd name="connsiteX24" fmla="*/ 1018825 w 5576445"/>
                  <a:gd name="connsiteY24" fmla="*/ 596767 h 4117314"/>
                  <a:gd name="connsiteX25" fmla="*/ 424465 w 5576445"/>
                  <a:gd name="connsiteY25" fmla="*/ 817747 h 4117314"/>
                  <a:gd name="connsiteX26" fmla="*/ 310165 w 5576445"/>
                  <a:gd name="connsiteY26" fmla="*/ 1290187 h 4117314"/>
                  <a:gd name="connsiteX27" fmla="*/ 462565 w 5576445"/>
                  <a:gd name="connsiteY27" fmla="*/ 1457827 h 4117314"/>
                  <a:gd name="connsiteX28" fmla="*/ 729265 w 5576445"/>
                  <a:gd name="connsiteY28" fmla="*/ 1366387 h 4117314"/>
                  <a:gd name="connsiteX29" fmla="*/ 630205 w 5576445"/>
                  <a:gd name="connsiteY29" fmla="*/ 1511167 h 4117314"/>
                  <a:gd name="connsiteX30" fmla="*/ 835945 w 5576445"/>
                  <a:gd name="connsiteY30" fmla="*/ 1503547 h 4117314"/>
                  <a:gd name="connsiteX31" fmla="*/ 645445 w 5576445"/>
                  <a:gd name="connsiteY31" fmla="*/ 1663567 h 4117314"/>
                  <a:gd name="connsiteX32" fmla="*/ 508285 w 5576445"/>
                  <a:gd name="connsiteY32" fmla="*/ 1892167 h 4117314"/>
                  <a:gd name="connsiteX33" fmla="*/ 538765 w 5576445"/>
                  <a:gd name="connsiteY33" fmla="*/ 2212207 h 4117314"/>
                  <a:gd name="connsiteX34" fmla="*/ 592105 w 5576445"/>
                  <a:gd name="connsiteY34" fmla="*/ 2349367 h 4117314"/>
                  <a:gd name="connsiteX35" fmla="*/ 470185 w 5576445"/>
                  <a:gd name="connsiteY35" fmla="*/ 2288407 h 4117314"/>
                  <a:gd name="connsiteX36" fmla="*/ 401605 w 5576445"/>
                  <a:gd name="connsiteY36" fmla="*/ 2075047 h 4117314"/>
                  <a:gd name="connsiteX37" fmla="*/ 386365 w 5576445"/>
                  <a:gd name="connsiteY37" fmla="*/ 2257927 h 4117314"/>
                  <a:gd name="connsiteX38" fmla="*/ 321595 w 5576445"/>
                  <a:gd name="connsiteY38" fmla="*/ 2028057 h 4117314"/>
                  <a:gd name="connsiteX39" fmla="*/ 218725 w 5576445"/>
                  <a:gd name="connsiteY39" fmla="*/ 1762627 h 4117314"/>
                  <a:gd name="connsiteX40" fmla="*/ 12985 w 5576445"/>
                  <a:gd name="connsiteY40" fmla="*/ 1381627 h 4117314"/>
                  <a:gd name="connsiteX41" fmla="*/ 66325 w 5576445"/>
                  <a:gd name="connsiteY41" fmla="*/ 832987 h 4117314"/>
                  <a:gd name="connsiteX42" fmla="*/ 432085 w 5576445"/>
                  <a:gd name="connsiteY42" fmla="*/ 497707 h 4117314"/>
                  <a:gd name="connsiteX43" fmla="*/ 1056925 w 5576445"/>
                  <a:gd name="connsiteY43" fmla="*/ 261487 h 4117314"/>
                  <a:gd name="connsiteX44" fmla="*/ 1516030 w 5576445"/>
                  <a:gd name="connsiteY44" fmla="*/ 244342 h 4117314"/>
                  <a:gd name="connsiteX45" fmla="*/ 1885600 w 5576445"/>
                  <a:gd name="connsiteY45" fmla="*/ 266250 h 4117314"/>
                  <a:gd name="connsiteX46" fmla="*/ 2558065 w 5576445"/>
                  <a:gd name="connsiteY46" fmla="*/ 40507 h 4117314"/>
                  <a:gd name="connsiteX47" fmla="*/ 3160045 w 5576445"/>
                  <a:gd name="connsiteY47" fmla="*/ 17647 h 4117314"/>
                  <a:gd name="connsiteX48" fmla="*/ 3769645 w 5576445"/>
                  <a:gd name="connsiteY48" fmla="*/ 231007 h 4117314"/>
                  <a:gd name="connsiteX49" fmla="*/ 3990625 w 5576445"/>
                  <a:gd name="connsiteY49" fmla="*/ 291967 h 4117314"/>
                  <a:gd name="connsiteX50" fmla="*/ 4301140 w 5576445"/>
                  <a:gd name="connsiteY50" fmla="*/ 278632 h 4117314"/>
                  <a:gd name="connsiteX51" fmla="*/ 4988845 w 5576445"/>
                  <a:gd name="connsiteY51" fmla="*/ 322447 h 4117314"/>
                  <a:gd name="connsiteX52" fmla="*/ 5540829 w 5576445"/>
                  <a:gd name="connsiteY52" fmla="*/ 1916565 h 4117314"/>
                  <a:gd name="connsiteX53" fmla="*/ 5484145 w 5576445"/>
                  <a:gd name="connsiteY53" fmla="*/ 1968367 h 4117314"/>
                  <a:gd name="connsiteX54" fmla="*/ 5177971 w 5576445"/>
                  <a:gd name="connsiteY54" fmla="*/ 2337479 h 4117314"/>
                  <a:gd name="connsiteX55" fmla="*/ 5202205 w 5576445"/>
                  <a:gd name="connsiteY55" fmla="*/ 2288407 h 4117314"/>
                  <a:gd name="connsiteX56" fmla="*/ 5362225 w 5576445"/>
                  <a:gd name="connsiteY56" fmla="*/ 1937887 h 4117314"/>
                  <a:gd name="connsiteX57" fmla="*/ 5141245 w 5576445"/>
                  <a:gd name="connsiteY57" fmla="*/ 1648327 h 4117314"/>
                  <a:gd name="connsiteX58" fmla="*/ 4981225 w 5576445"/>
                  <a:gd name="connsiteY58" fmla="*/ 1511167 h 4117314"/>
                  <a:gd name="connsiteX59" fmla="*/ 5194585 w 5576445"/>
                  <a:gd name="connsiteY59" fmla="*/ 1526407 h 4117314"/>
                  <a:gd name="connsiteX60" fmla="*/ 5118385 w 5576445"/>
                  <a:gd name="connsiteY60" fmla="*/ 1480687 h 4117314"/>
                  <a:gd name="connsiteX61" fmla="*/ 5339365 w 5576445"/>
                  <a:gd name="connsiteY61" fmla="*/ 1442587 h 4117314"/>
                  <a:gd name="connsiteX62" fmla="*/ 5514625 w 5576445"/>
                  <a:gd name="connsiteY62" fmla="*/ 1290187 h 4117314"/>
                  <a:gd name="connsiteX63" fmla="*/ 5423185 w 5576445"/>
                  <a:gd name="connsiteY63" fmla="*/ 855847 h 4117314"/>
                  <a:gd name="connsiteX64" fmla="*/ 4897405 w 5576445"/>
                  <a:gd name="connsiteY64" fmla="*/ 612007 h 4117314"/>
                  <a:gd name="connsiteX65" fmla="*/ 4295425 w 5576445"/>
                  <a:gd name="connsiteY65" fmla="*/ 680587 h 4117314"/>
                  <a:gd name="connsiteX66" fmla="*/ 4066825 w 5576445"/>
                  <a:gd name="connsiteY66" fmla="*/ 848227 h 4117314"/>
                  <a:gd name="connsiteX67" fmla="*/ 4364005 w 5576445"/>
                  <a:gd name="connsiteY67" fmla="*/ 1313047 h 4117314"/>
                  <a:gd name="connsiteX68" fmla="*/ 4691665 w 5576445"/>
                  <a:gd name="connsiteY68" fmla="*/ 1450207 h 4117314"/>
                  <a:gd name="connsiteX69" fmla="*/ 4981225 w 5576445"/>
                  <a:gd name="connsiteY69" fmla="*/ 1534027 h 4117314"/>
                  <a:gd name="connsiteX70" fmla="*/ 5286025 w 5576445"/>
                  <a:gd name="connsiteY70" fmla="*/ 1793107 h 4117314"/>
                  <a:gd name="connsiteX71" fmla="*/ 5316505 w 5576445"/>
                  <a:gd name="connsiteY71" fmla="*/ 2082667 h 4117314"/>
                  <a:gd name="connsiteX72" fmla="*/ 5019325 w 5576445"/>
                  <a:gd name="connsiteY72" fmla="*/ 2334127 h 4117314"/>
                  <a:gd name="connsiteX73" fmla="*/ 4553235 w 5576445"/>
                  <a:gd name="connsiteY73" fmla="*/ 2296027 h 4117314"/>
                  <a:gd name="connsiteX74" fmla="*/ 4266215 w 5576445"/>
                  <a:gd name="connsiteY74" fmla="*/ 1922647 h 4117314"/>
                  <a:gd name="connsiteX75" fmla="*/ 4226845 w 5576445"/>
                  <a:gd name="connsiteY75" fmla="*/ 1434967 h 4117314"/>
                  <a:gd name="connsiteX76" fmla="*/ 4112545 w 5576445"/>
                  <a:gd name="connsiteY76" fmla="*/ 1206367 h 4117314"/>
                  <a:gd name="connsiteX77" fmla="*/ 3922045 w 5576445"/>
                  <a:gd name="connsiteY77" fmla="*/ 1000627 h 4117314"/>
                  <a:gd name="connsiteX78" fmla="*/ 3762025 w 5576445"/>
                  <a:gd name="connsiteY78" fmla="*/ 1655947 h 4117314"/>
                  <a:gd name="connsiteX79" fmla="*/ 3571525 w 5576445"/>
                  <a:gd name="connsiteY79" fmla="*/ 2067427 h 4117314"/>
                  <a:gd name="connsiteX80" fmla="*/ 3563905 w 5576445"/>
                  <a:gd name="connsiteY80" fmla="*/ 2753227 h 4117314"/>
                  <a:gd name="connsiteX81" fmla="*/ 3403885 w 5576445"/>
                  <a:gd name="connsiteY81" fmla="*/ 3164707 h 4117314"/>
                  <a:gd name="connsiteX82" fmla="*/ 3335305 w 5576445"/>
                  <a:gd name="connsiteY82" fmla="*/ 3675247 h 4117314"/>
                  <a:gd name="connsiteX83" fmla="*/ 3480085 w 5576445"/>
                  <a:gd name="connsiteY83" fmla="*/ 4018147 h 4117314"/>
                  <a:gd name="connsiteX84" fmla="*/ 3441985 w 5576445"/>
                  <a:gd name="connsiteY84" fmla="*/ 4041007 h 4117314"/>
                  <a:gd name="connsiteX85" fmla="*/ 3205765 w 5576445"/>
                  <a:gd name="connsiteY85" fmla="*/ 4063867 h 4117314"/>
                  <a:gd name="connsiteX86" fmla="*/ 2923825 w 5576445"/>
                  <a:gd name="connsiteY86" fmla="*/ 4117207 h 4117314"/>
                  <a:gd name="connsiteX87" fmla="*/ 2679985 w 5576445"/>
                  <a:gd name="connsiteY87" fmla="*/ 4048627 h 4117314"/>
                  <a:gd name="connsiteX88" fmla="*/ 2466625 w 5576445"/>
                  <a:gd name="connsiteY88" fmla="*/ 4079107 h 4117314"/>
                  <a:gd name="connsiteX89" fmla="*/ 2367565 w 5576445"/>
                  <a:gd name="connsiteY89" fmla="*/ 4033387 h 4117314"/>
                  <a:gd name="connsiteX0" fmla="*/ 2367565 w 5576445"/>
                  <a:gd name="connsiteY0" fmla="*/ 4033387 h 4117314"/>
                  <a:gd name="connsiteX1" fmla="*/ 2474245 w 5576445"/>
                  <a:gd name="connsiteY1" fmla="*/ 3743827 h 4117314"/>
                  <a:gd name="connsiteX2" fmla="*/ 2481865 w 5576445"/>
                  <a:gd name="connsiteY2" fmla="*/ 3332347 h 4117314"/>
                  <a:gd name="connsiteX3" fmla="*/ 2375185 w 5576445"/>
                  <a:gd name="connsiteY3" fmla="*/ 3073267 h 4117314"/>
                  <a:gd name="connsiteX4" fmla="*/ 2230405 w 5576445"/>
                  <a:gd name="connsiteY4" fmla="*/ 2669407 h 4117314"/>
                  <a:gd name="connsiteX5" fmla="*/ 2253265 w 5576445"/>
                  <a:gd name="connsiteY5" fmla="*/ 2189347 h 4117314"/>
                  <a:gd name="connsiteX6" fmla="*/ 2177065 w 5576445"/>
                  <a:gd name="connsiteY6" fmla="*/ 1854067 h 4117314"/>
                  <a:gd name="connsiteX7" fmla="*/ 2077052 w 5576445"/>
                  <a:gd name="connsiteY7" fmla="*/ 1694047 h 4117314"/>
                  <a:gd name="connsiteX8" fmla="*/ 2003710 w 5576445"/>
                  <a:gd name="connsiteY8" fmla="*/ 1355909 h 4117314"/>
                  <a:gd name="connsiteX9" fmla="*/ 1948465 w 5576445"/>
                  <a:gd name="connsiteY9" fmla="*/ 993007 h 4117314"/>
                  <a:gd name="connsiteX10" fmla="*/ 1750345 w 5576445"/>
                  <a:gd name="connsiteY10" fmla="*/ 1084447 h 4117314"/>
                  <a:gd name="connsiteX11" fmla="*/ 1620805 w 5576445"/>
                  <a:gd name="connsiteY11" fmla="*/ 1358767 h 4117314"/>
                  <a:gd name="connsiteX12" fmla="*/ 1605565 w 5576445"/>
                  <a:gd name="connsiteY12" fmla="*/ 1785487 h 4117314"/>
                  <a:gd name="connsiteX13" fmla="*/ 1491265 w 5576445"/>
                  <a:gd name="connsiteY13" fmla="*/ 2128387 h 4117314"/>
                  <a:gd name="connsiteX14" fmla="*/ 1171225 w 5576445"/>
                  <a:gd name="connsiteY14" fmla="*/ 2334127 h 4117314"/>
                  <a:gd name="connsiteX15" fmla="*/ 867695 w 5576445"/>
                  <a:gd name="connsiteY15" fmla="*/ 2387467 h 4117314"/>
                  <a:gd name="connsiteX16" fmla="*/ 538765 w 5576445"/>
                  <a:gd name="connsiteY16" fmla="*/ 2219827 h 4117314"/>
                  <a:gd name="connsiteX17" fmla="*/ 538765 w 5576445"/>
                  <a:gd name="connsiteY17" fmla="*/ 1808347 h 4117314"/>
                  <a:gd name="connsiteX18" fmla="*/ 904525 w 5576445"/>
                  <a:gd name="connsiteY18" fmla="*/ 1518787 h 4117314"/>
                  <a:gd name="connsiteX19" fmla="*/ 1201705 w 5576445"/>
                  <a:gd name="connsiteY19" fmla="*/ 1450207 h 4117314"/>
                  <a:gd name="connsiteX20" fmla="*/ 1460785 w 5576445"/>
                  <a:gd name="connsiteY20" fmla="*/ 1313047 h 4117314"/>
                  <a:gd name="connsiteX21" fmla="*/ 1719865 w 5576445"/>
                  <a:gd name="connsiteY21" fmla="*/ 939667 h 4117314"/>
                  <a:gd name="connsiteX22" fmla="*/ 1796065 w 5576445"/>
                  <a:gd name="connsiteY22" fmla="*/ 825367 h 4117314"/>
                  <a:gd name="connsiteX23" fmla="*/ 1498885 w 5576445"/>
                  <a:gd name="connsiteY23" fmla="*/ 672967 h 4117314"/>
                  <a:gd name="connsiteX24" fmla="*/ 1018825 w 5576445"/>
                  <a:gd name="connsiteY24" fmla="*/ 596767 h 4117314"/>
                  <a:gd name="connsiteX25" fmla="*/ 424465 w 5576445"/>
                  <a:gd name="connsiteY25" fmla="*/ 817747 h 4117314"/>
                  <a:gd name="connsiteX26" fmla="*/ 310165 w 5576445"/>
                  <a:gd name="connsiteY26" fmla="*/ 1290187 h 4117314"/>
                  <a:gd name="connsiteX27" fmla="*/ 462565 w 5576445"/>
                  <a:gd name="connsiteY27" fmla="*/ 1457827 h 4117314"/>
                  <a:gd name="connsiteX28" fmla="*/ 729265 w 5576445"/>
                  <a:gd name="connsiteY28" fmla="*/ 1366387 h 4117314"/>
                  <a:gd name="connsiteX29" fmla="*/ 630205 w 5576445"/>
                  <a:gd name="connsiteY29" fmla="*/ 1511167 h 4117314"/>
                  <a:gd name="connsiteX30" fmla="*/ 835945 w 5576445"/>
                  <a:gd name="connsiteY30" fmla="*/ 1503547 h 4117314"/>
                  <a:gd name="connsiteX31" fmla="*/ 645445 w 5576445"/>
                  <a:gd name="connsiteY31" fmla="*/ 1663567 h 4117314"/>
                  <a:gd name="connsiteX32" fmla="*/ 508285 w 5576445"/>
                  <a:gd name="connsiteY32" fmla="*/ 1892167 h 4117314"/>
                  <a:gd name="connsiteX33" fmla="*/ 538765 w 5576445"/>
                  <a:gd name="connsiteY33" fmla="*/ 2212207 h 4117314"/>
                  <a:gd name="connsiteX34" fmla="*/ 592105 w 5576445"/>
                  <a:gd name="connsiteY34" fmla="*/ 2349367 h 4117314"/>
                  <a:gd name="connsiteX35" fmla="*/ 470185 w 5576445"/>
                  <a:gd name="connsiteY35" fmla="*/ 2288407 h 4117314"/>
                  <a:gd name="connsiteX36" fmla="*/ 401605 w 5576445"/>
                  <a:gd name="connsiteY36" fmla="*/ 2075047 h 4117314"/>
                  <a:gd name="connsiteX37" fmla="*/ 386365 w 5576445"/>
                  <a:gd name="connsiteY37" fmla="*/ 2257927 h 4117314"/>
                  <a:gd name="connsiteX38" fmla="*/ 321595 w 5576445"/>
                  <a:gd name="connsiteY38" fmla="*/ 2028057 h 4117314"/>
                  <a:gd name="connsiteX39" fmla="*/ 218725 w 5576445"/>
                  <a:gd name="connsiteY39" fmla="*/ 1762627 h 4117314"/>
                  <a:gd name="connsiteX40" fmla="*/ 12985 w 5576445"/>
                  <a:gd name="connsiteY40" fmla="*/ 1381627 h 4117314"/>
                  <a:gd name="connsiteX41" fmla="*/ 66325 w 5576445"/>
                  <a:gd name="connsiteY41" fmla="*/ 832987 h 4117314"/>
                  <a:gd name="connsiteX42" fmla="*/ 432085 w 5576445"/>
                  <a:gd name="connsiteY42" fmla="*/ 497707 h 4117314"/>
                  <a:gd name="connsiteX43" fmla="*/ 1056925 w 5576445"/>
                  <a:gd name="connsiteY43" fmla="*/ 261487 h 4117314"/>
                  <a:gd name="connsiteX44" fmla="*/ 1516030 w 5576445"/>
                  <a:gd name="connsiteY44" fmla="*/ 244342 h 4117314"/>
                  <a:gd name="connsiteX45" fmla="*/ 1885600 w 5576445"/>
                  <a:gd name="connsiteY45" fmla="*/ 266250 h 4117314"/>
                  <a:gd name="connsiteX46" fmla="*/ 2558065 w 5576445"/>
                  <a:gd name="connsiteY46" fmla="*/ 40507 h 4117314"/>
                  <a:gd name="connsiteX47" fmla="*/ 3160045 w 5576445"/>
                  <a:gd name="connsiteY47" fmla="*/ 17647 h 4117314"/>
                  <a:gd name="connsiteX48" fmla="*/ 3769645 w 5576445"/>
                  <a:gd name="connsiteY48" fmla="*/ 231007 h 4117314"/>
                  <a:gd name="connsiteX49" fmla="*/ 3990625 w 5576445"/>
                  <a:gd name="connsiteY49" fmla="*/ 291967 h 4117314"/>
                  <a:gd name="connsiteX50" fmla="*/ 4301140 w 5576445"/>
                  <a:gd name="connsiteY50" fmla="*/ 278632 h 4117314"/>
                  <a:gd name="connsiteX51" fmla="*/ 4988845 w 5576445"/>
                  <a:gd name="connsiteY51" fmla="*/ 322447 h 4117314"/>
                  <a:gd name="connsiteX52" fmla="*/ 5540829 w 5576445"/>
                  <a:gd name="connsiteY52" fmla="*/ 1916565 h 4117314"/>
                  <a:gd name="connsiteX53" fmla="*/ 5484145 w 5576445"/>
                  <a:gd name="connsiteY53" fmla="*/ 1968367 h 4117314"/>
                  <a:gd name="connsiteX54" fmla="*/ 5177971 w 5576445"/>
                  <a:gd name="connsiteY54" fmla="*/ 2337479 h 4117314"/>
                  <a:gd name="connsiteX55" fmla="*/ 5202205 w 5576445"/>
                  <a:gd name="connsiteY55" fmla="*/ 2288407 h 4117314"/>
                  <a:gd name="connsiteX56" fmla="*/ 5362225 w 5576445"/>
                  <a:gd name="connsiteY56" fmla="*/ 1937887 h 4117314"/>
                  <a:gd name="connsiteX57" fmla="*/ 5141245 w 5576445"/>
                  <a:gd name="connsiteY57" fmla="*/ 1648327 h 4117314"/>
                  <a:gd name="connsiteX58" fmla="*/ 4981225 w 5576445"/>
                  <a:gd name="connsiteY58" fmla="*/ 1511167 h 4117314"/>
                  <a:gd name="connsiteX59" fmla="*/ 5194585 w 5576445"/>
                  <a:gd name="connsiteY59" fmla="*/ 1526407 h 4117314"/>
                  <a:gd name="connsiteX60" fmla="*/ 5118385 w 5576445"/>
                  <a:gd name="connsiteY60" fmla="*/ 1480687 h 4117314"/>
                  <a:gd name="connsiteX61" fmla="*/ 5339365 w 5576445"/>
                  <a:gd name="connsiteY61" fmla="*/ 1442587 h 4117314"/>
                  <a:gd name="connsiteX62" fmla="*/ 5514625 w 5576445"/>
                  <a:gd name="connsiteY62" fmla="*/ 1290187 h 4117314"/>
                  <a:gd name="connsiteX63" fmla="*/ 4897405 w 5576445"/>
                  <a:gd name="connsiteY63" fmla="*/ 612007 h 4117314"/>
                  <a:gd name="connsiteX64" fmla="*/ 4295425 w 5576445"/>
                  <a:gd name="connsiteY64" fmla="*/ 680587 h 4117314"/>
                  <a:gd name="connsiteX65" fmla="*/ 4066825 w 5576445"/>
                  <a:gd name="connsiteY65" fmla="*/ 848227 h 4117314"/>
                  <a:gd name="connsiteX66" fmla="*/ 4364005 w 5576445"/>
                  <a:gd name="connsiteY66" fmla="*/ 1313047 h 4117314"/>
                  <a:gd name="connsiteX67" fmla="*/ 4691665 w 5576445"/>
                  <a:gd name="connsiteY67" fmla="*/ 1450207 h 4117314"/>
                  <a:gd name="connsiteX68" fmla="*/ 4981225 w 5576445"/>
                  <a:gd name="connsiteY68" fmla="*/ 1534027 h 4117314"/>
                  <a:gd name="connsiteX69" fmla="*/ 5286025 w 5576445"/>
                  <a:gd name="connsiteY69" fmla="*/ 1793107 h 4117314"/>
                  <a:gd name="connsiteX70" fmla="*/ 5316505 w 5576445"/>
                  <a:gd name="connsiteY70" fmla="*/ 2082667 h 4117314"/>
                  <a:gd name="connsiteX71" fmla="*/ 5019325 w 5576445"/>
                  <a:gd name="connsiteY71" fmla="*/ 2334127 h 4117314"/>
                  <a:gd name="connsiteX72" fmla="*/ 4553235 w 5576445"/>
                  <a:gd name="connsiteY72" fmla="*/ 2296027 h 4117314"/>
                  <a:gd name="connsiteX73" fmla="*/ 4266215 w 5576445"/>
                  <a:gd name="connsiteY73" fmla="*/ 1922647 h 4117314"/>
                  <a:gd name="connsiteX74" fmla="*/ 4226845 w 5576445"/>
                  <a:gd name="connsiteY74" fmla="*/ 1434967 h 4117314"/>
                  <a:gd name="connsiteX75" fmla="*/ 4112545 w 5576445"/>
                  <a:gd name="connsiteY75" fmla="*/ 1206367 h 4117314"/>
                  <a:gd name="connsiteX76" fmla="*/ 3922045 w 5576445"/>
                  <a:gd name="connsiteY76" fmla="*/ 1000627 h 4117314"/>
                  <a:gd name="connsiteX77" fmla="*/ 3762025 w 5576445"/>
                  <a:gd name="connsiteY77" fmla="*/ 1655947 h 4117314"/>
                  <a:gd name="connsiteX78" fmla="*/ 3571525 w 5576445"/>
                  <a:gd name="connsiteY78" fmla="*/ 2067427 h 4117314"/>
                  <a:gd name="connsiteX79" fmla="*/ 3563905 w 5576445"/>
                  <a:gd name="connsiteY79" fmla="*/ 2753227 h 4117314"/>
                  <a:gd name="connsiteX80" fmla="*/ 3403885 w 5576445"/>
                  <a:gd name="connsiteY80" fmla="*/ 3164707 h 4117314"/>
                  <a:gd name="connsiteX81" fmla="*/ 3335305 w 5576445"/>
                  <a:gd name="connsiteY81" fmla="*/ 3675247 h 4117314"/>
                  <a:gd name="connsiteX82" fmla="*/ 3480085 w 5576445"/>
                  <a:gd name="connsiteY82" fmla="*/ 4018147 h 4117314"/>
                  <a:gd name="connsiteX83" fmla="*/ 3441985 w 5576445"/>
                  <a:gd name="connsiteY83" fmla="*/ 4041007 h 4117314"/>
                  <a:gd name="connsiteX84" fmla="*/ 3205765 w 5576445"/>
                  <a:gd name="connsiteY84" fmla="*/ 4063867 h 4117314"/>
                  <a:gd name="connsiteX85" fmla="*/ 2923825 w 5576445"/>
                  <a:gd name="connsiteY85" fmla="*/ 4117207 h 4117314"/>
                  <a:gd name="connsiteX86" fmla="*/ 2679985 w 5576445"/>
                  <a:gd name="connsiteY86" fmla="*/ 4048627 h 4117314"/>
                  <a:gd name="connsiteX87" fmla="*/ 2466625 w 5576445"/>
                  <a:gd name="connsiteY87" fmla="*/ 4079107 h 4117314"/>
                  <a:gd name="connsiteX88" fmla="*/ 2367565 w 5576445"/>
                  <a:gd name="connsiteY88" fmla="*/ 4033387 h 4117314"/>
                  <a:gd name="connsiteX0" fmla="*/ 2367565 w 5627289"/>
                  <a:gd name="connsiteY0" fmla="*/ 4033387 h 4117314"/>
                  <a:gd name="connsiteX1" fmla="*/ 2474245 w 5627289"/>
                  <a:gd name="connsiteY1" fmla="*/ 3743827 h 4117314"/>
                  <a:gd name="connsiteX2" fmla="*/ 2481865 w 5627289"/>
                  <a:gd name="connsiteY2" fmla="*/ 3332347 h 4117314"/>
                  <a:gd name="connsiteX3" fmla="*/ 2375185 w 5627289"/>
                  <a:gd name="connsiteY3" fmla="*/ 3073267 h 4117314"/>
                  <a:gd name="connsiteX4" fmla="*/ 2230405 w 5627289"/>
                  <a:gd name="connsiteY4" fmla="*/ 2669407 h 4117314"/>
                  <a:gd name="connsiteX5" fmla="*/ 2253265 w 5627289"/>
                  <a:gd name="connsiteY5" fmla="*/ 2189347 h 4117314"/>
                  <a:gd name="connsiteX6" fmla="*/ 2177065 w 5627289"/>
                  <a:gd name="connsiteY6" fmla="*/ 1854067 h 4117314"/>
                  <a:gd name="connsiteX7" fmla="*/ 2077052 w 5627289"/>
                  <a:gd name="connsiteY7" fmla="*/ 1694047 h 4117314"/>
                  <a:gd name="connsiteX8" fmla="*/ 2003710 w 5627289"/>
                  <a:gd name="connsiteY8" fmla="*/ 1355909 h 4117314"/>
                  <a:gd name="connsiteX9" fmla="*/ 1948465 w 5627289"/>
                  <a:gd name="connsiteY9" fmla="*/ 993007 h 4117314"/>
                  <a:gd name="connsiteX10" fmla="*/ 1750345 w 5627289"/>
                  <a:gd name="connsiteY10" fmla="*/ 1084447 h 4117314"/>
                  <a:gd name="connsiteX11" fmla="*/ 1620805 w 5627289"/>
                  <a:gd name="connsiteY11" fmla="*/ 1358767 h 4117314"/>
                  <a:gd name="connsiteX12" fmla="*/ 1605565 w 5627289"/>
                  <a:gd name="connsiteY12" fmla="*/ 1785487 h 4117314"/>
                  <a:gd name="connsiteX13" fmla="*/ 1491265 w 5627289"/>
                  <a:gd name="connsiteY13" fmla="*/ 2128387 h 4117314"/>
                  <a:gd name="connsiteX14" fmla="*/ 1171225 w 5627289"/>
                  <a:gd name="connsiteY14" fmla="*/ 2334127 h 4117314"/>
                  <a:gd name="connsiteX15" fmla="*/ 867695 w 5627289"/>
                  <a:gd name="connsiteY15" fmla="*/ 2387467 h 4117314"/>
                  <a:gd name="connsiteX16" fmla="*/ 538765 w 5627289"/>
                  <a:gd name="connsiteY16" fmla="*/ 2219827 h 4117314"/>
                  <a:gd name="connsiteX17" fmla="*/ 538765 w 5627289"/>
                  <a:gd name="connsiteY17" fmla="*/ 1808347 h 4117314"/>
                  <a:gd name="connsiteX18" fmla="*/ 904525 w 5627289"/>
                  <a:gd name="connsiteY18" fmla="*/ 1518787 h 4117314"/>
                  <a:gd name="connsiteX19" fmla="*/ 1201705 w 5627289"/>
                  <a:gd name="connsiteY19" fmla="*/ 1450207 h 4117314"/>
                  <a:gd name="connsiteX20" fmla="*/ 1460785 w 5627289"/>
                  <a:gd name="connsiteY20" fmla="*/ 1313047 h 4117314"/>
                  <a:gd name="connsiteX21" fmla="*/ 1719865 w 5627289"/>
                  <a:gd name="connsiteY21" fmla="*/ 939667 h 4117314"/>
                  <a:gd name="connsiteX22" fmla="*/ 1796065 w 5627289"/>
                  <a:gd name="connsiteY22" fmla="*/ 825367 h 4117314"/>
                  <a:gd name="connsiteX23" fmla="*/ 1498885 w 5627289"/>
                  <a:gd name="connsiteY23" fmla="*/ 672967 h 4117314"/>
                  <a:gd name="connsiteX24" fmla="*/ 1018825 w 5627289"/>
                  <a:gd name="connsiteY24" fmla="*/ 596767 h 4117314"/>
                  <a:gd name="connsiteX25" fmla="*/ 424465 w 5627289"/>
                  <a:gd name="connsiteY25" fmla="*/ 817747 h 4117314"/>
                  <a:gd name="connsiteX26" fmla="*/ 310165 w 5627289"/>
                  <a:gd name="connsiteY26" fmla="*/ 1290187 h 4117314"/>
                  <a:gd name="connsiteX27" fmla="*/ 462565 w 5627289"/>
                  <a:gd name="connsiteY27" fmla="*/ 1457827 h 4117314"/>
                  <a:gd name="connsiteX28" fmla="*/ 729265 w 5627289"/>
                  <a:gd name="connsiteY28" fmla="*/ 1366387 h 4117314"/>
                  <a:gd name="connsiteX29" fmla="*/ 630205 w 5627289"/>
                  <a:gd name="connsiteY29" fmla="*/ 1511167 h 4117314"/>
                  <a:gd name="connsiteX30" fmla="*/ 835945 w 5627289"/>
                  <a:gd name="connsiteY30" fmla="*/ 1503547 h 4117314"/>
                  <a:gd name="connsiteX31" fmla="*/ 645445 w 5627289"/>
                  <a:gd name="connsiteY31" fmla="*/ 1663567 h 4117314"/>
                  <a:gd name="connsiteX32" fmla="*/ 508285 w 5627289"/>
                  <a:gd name="connsiteY32" fmla="*/ 1892167 h 4117314"/>
                  <a:gd name="connsiteX33" fmla="*/ 538765 w 5627289"/>
                  <a:gd name="connsiteY33" fmla="*/ 2212207 h 4117314"/>
                  <a:gd name="connsiteX34" fmla="*/ 592105 w 5627289"/>
                  <a:gd name="connsiteY34" fmla="*/ 2349367 h 4117314"/>
                  <a:gd name="connsiteX35" fmla="*/ 470185 w 5627289"/>
                  <a:gd name="connsiteY35" fmla="*/ 2288407 h 4117314"/>
                  <a:gd name="connsiteX36" fmla="*/ 401605 w 5627289"/>
                  <a:gd name="connsiteY36" fmla="*/ 2075047 h 4117314"/>
                  <a:gd name="connsiteX37" fmla="*/ 386365 w 5627289"/>
                  <a:gd name="connsiteY37" fmla="*/ 2257927 h 4117314"/>
                  <a:gd name="connsiteX38" fmla="*/ 321595 w 5627289"/>
                  <a:gd name="connsiteY38" fmla="*/ 2028057 h 4117314"/>
                  <a:gd name="connsiteX39" fmla="*/ 218725 w 5627289"/>
                  <a:gd name="connsiteY39" fmla="*/ 1762627 h 4117314"/>
                  <a:gd name="connsiteX40" fmla="*/ 12985 w 5627289"/>
                  <a:gd name="connsiteY40" fmla="*/ 1381627 h 4117314"/>
                  <a:gd name="connsiteX41" fmla="*/ 66325 w 5627289"/>
                  <a:gd name="connsiteY41" fmla="*/ 832987 h 4117314"/>
                  <a:gd name="connsiteX42" fmla="*/ 432085 w 5627289"/>
                  <a:gd name="connsiteY42" fmla="*/ 497707 h 4117314"/>
                  <a:gd name="connsiteX43" fmla="*/ 1056925 w 5627289"/>
                  <a:gd name="connsiteY43" fmla="*/ 261487 h 4117314"/>
                  <a:gd name="connsiteX44" fmla="*/ 1516030 w 5627289"/>
                  <a:gd name="connsiteY44" fmla="*/ 244342 h 4117314"/>
                  <a:gd name="connsiteX45" fmla="*/ 1885600 w 5627289"/>
                  <a:gd name="connsiteY45" fmla="*/ 266250 h 4117314"/>
                  <a:gd name="connsiteX46" fmla="*/ 2558065 w 5627289"/>
                  <a:gd name="connsiteY46" fmla="*/ 40507 h 4117314"/>
                  <a:gd name="connsiteX47" fmla="*/ 3160045 w 5627289"/>
                  <a:gd name="connsiteY47" fmla="*/ 17647 h 4117314"/>
                  <a:gd name="connsiteX48" fmla="*/ 3769645 w 5627289"/>
                  <a:gd name="connsiteY48" fmla="*/ 231007 h 4117314"/>
                  <a:gd name="connsiteX49" fmla="*/ 3990625 w 5627289"/>
                  <a:gd name="connsiteY49" fmla="*/ 291967 h 4117314"/>
                  <a:gd name="connsiteX50" fmla="*/ 4301140 w 5627289"/>
                  <a:gd name="connsiteY50" fmla="*/ 278632 h 4117314"/>
                  <a:gd name="connsiteX51" fmla="*/ 5540829 w 5627289"/>
                  <a:gd name="connsiteY51" fmla="*/ 1916565 h 4117314"/>
                  <a:gd name="connsiteX52" fmla="*/ 5484145 w 5627289"/>
                  <a:gd name="connsiteY52" fmla="*/ 1968367 h 4117314"/>
                  <a:gd name="connsiteX53" fmla="*/ 5177971 w 5627289"/>
                  <a:gd name="connsiteY53" fmla="*/ 2337479 h 4117314"/>
                  <a:gd name="connsiteX54" fmla="*/ 5202205 w 5627289"/>
                  <a:gd name="connsiteY54" fmla="*/ 2288407 h 4117314"/>
                  <a:gd name="connsiteX55" fmla="*/ 5362225 w 5627289"/>
                  <a:gd name="connsiteY55" fmla="*/ 1937887 h 4117314"/>
                  <a:gd name="connsiteX56" fmla="*/ 5141245 w 5627289"/>
                  <a:gd name="connsiteY56" fmla="*/ 1648327 h 4117314"/>
                  <a:gd name="connsiteX57" fmla="*/ 4981225 w 5627289"/>
                  <a:gd name="connsiteY57" fmla="*/ 1511167 h 4117314"/>
                  <a:gd name="connsiteX58" fmla="*/ 5194585 w 5627289"/>
                  <a:gd name="connsiteY58" fmla="*/ 1526407 h 4117314"/>
                  <a:gd name="connsiteX59" fmla="*/ 5118385 w 5627289"/>
                  <a:gd name="connsiteY59" fmla="*/ 1480687 h 4117314"/>
                  <a:gd name="connsiteX60" fmla="*/ 5339365 w 5627289"/>
                  <a:gd name="connsiteY60" fmla="*/ 1442587 h 4117314"/>
                  <a:gd name="connsiteX61" fmla="*/ 5514625 w 5627289"/>
                  <a:gd name="connsiteY61" fmla="*/ 1290187 h 4117314"/>
                  <a:gd name="connsiteX62" fmla="*/ 4897405 w 5627289"/>
                  <a:gd name="connsiteY62" fmla="*/ 612007 h 4117314"/>
                  <a:gd name="connsiteX63" fmla="*/ 4295425 w 5627289"/>
                  <a:gd name="connsiteY63" fmla="*/ 680587 h 4117314"/>
                  <a:gd name="connsiteX64" fmla="*/ 4066825 w 5627289"/>
                  <a:gd name="connsiteY64" fmla="*/ 848227 h 4117314"/>
                  <a:gd name="connsiteX65" fmla="*/ 4364005 w 5627289"/>
                  <a:gd name="connsiteY65" fmla="*/ 1313047 h 4117314"/>
                  <a:gd name="connsiteX66" fmla="*/ 4691665 w 5627289"/>
                  <a:gd name="connsiteY66" fmla="*/ 1450207 h 4117314"/>
                  <a:gd name="connsiteX67" fmla="*/ 4981225 w 5627289"/>
                  <a:gd name="connsiteY67" fmla="*/ 1534027 h 4117314"/>
                  <a:gd name="connsiteX68" fmla="*/ 5286025 w 5627289"/>
                  <a:gd name="connsiteY68" fmla="*/ 1793107 h 4117314"/>
                  <a:gd name="connsiteX69" fmla="*/ 5316505 w 5627289"/>
                  <a:gd name="connsiteY69" fmla="*/ 2082667 h 4117314"/>
                  <a:gd name="connsiteX70" fmla="*/ 5019325 w 5627289"/>
                  <a:gd name="connsiteY70" fmla="*/ 2334127 h 4117314"/>
                  <a:gd name="connsiteX71" fmla="*/ 4553235 w 5627289"/>
                  <a:gd name="connsiteY71" fmla="*/ 2296027 h 4117314"/>
                  <a:gd name="connsiteX72" fmla="*/ 4266215 w 5627289"/>
                  <a:gd name="connsiteY72" fmla="*/ 1922647 h 4117314"/>
                  <a:gd name="connsiteX73" fmla="*/ 4226845 w 5627289"/>
                  <a:gd name="connsiteY73" fmla="*/ 1434967 h 4117314"/>
                  <a:gd name="connsiteX74" fmla="*/ 4112545 w 5627289"/>
                  <a:gd name="connsiteY74" fmla="*/ 1206367 h 4117314"/>
                  <a:gd name="connsiteX75" fmla="*/ 3922045 w 5627289"/>
                  <a:gd name="connsiteY75" fmla="*/ 1000627 h 4117314"/>
                  <a:gd name="connsiteX76" fmla="*/ 3762025 w 5627289"/>
                  <a:gd name="connsiteY76" fmla="*/ 1655947 h 4117314"/>
                  <a:gd name="connsiteX77" fmla="*/ 3571525 w 5627289"/>
                  <a:gd name="connsiteY77" fmla="*/ 2067427 h 4117314"/>
                  <a:gd name="connsiteX78" fmla="*/ 3563905 w 5627289"/>
                  <a:gd name="connsiteY78" fmla="*/ 2753227 h 4117314"/>
                  <a:gd name="connsiteX79" fmla="*/ 3403885 w 5627289"/>
                  <a:gd name="connsiteY79" fmla="*/ 3164707 h 4117314"/>
                  <a:gd name="connsiteX80" fmla="*/ 3335305 w 5627289"/>
                  <a:gd name="connsiteY80" fmla="*/ 3675247 h 4117314"/>
                  <a:gd name="connsiteX81" fmla="*/ 3480085 w 5627289"/>
                  <a:gd name="connsiteY81" fmla="*/ 4018147 h 4117314"/>
                  <a:gd name="connsiteX82" fmla="*/ 3441985 w 5627289"/>
                  <a:gd name="connsiteY82" fmla="*/ 4041007 h 4117314"/>
                  <a:gd name="connsiteX83" fmla="*/ 3205765 w 5627289"/>
                  <a:gd name="connsiteY83" fmla="*/ 4063867 h 4117314"/>
                  <a:gd name="connsiteX84" fmla="*/ 2923825 w 5627289"/>
                  <a:gd name="connsiteY84" fmla="*/ 4117207 h 4117314"/>
                  <a:gd name="connsiteX85" fmla="*/ 2679985 w 5627289"/>
                  <a:gd name="connsiteY85" fmla="*/ 4048627 h 4117314"/>
                  <a:gd name="connsiteX86" fmla="*/ 2466625 w 5627289"/>
                  <a:gd name="connsiteY86" fmla="*/ 4079107 h 4117314"/>
                  <a:gd name="connsiteX87" fmla="*/ 2367565 w 5627289"/>
                  <a:gd name="connsiteY87" fmla="*/ 4033387 h 4117314"/>
                  <a:gd name="connsiteX0" fmla="*/ 4301140 w 5627289"/>
                  <a:gd name="connsiteY0" fmla="*/ 278632 h 4117314"/>
                  <a:gd name="connsiteX1" fmla="*/ 5540829 w 5627289"/>
                  <a:gd name="connsiteY1" fmla="*/ 1916565 h 4117314"/>
                  <a:gd name="connsiteX2" fmla="*/ 5484145 w 5627289"/>
                  <a:gd name="connsiteY2" fmla="*/ 1968367 h 4117314"/>
                  <a:gd name="connsiteX3" fmla="*/ 5177971 w 5627289"/>
                  <a:gd name="connsiteY3" fmla="*/ 2337479 h 4117314"/>
                  <a:gd name="connsiteX4" fmla="*/ 5202205 w 5627289"/>
                  <a:gd name="connsiteY4" fmla="*/ 2288407 h 4117314"/>
                  <a:gd name="connsiteX5" fmla="*/ 5362225 w 5627289"/>
                  <a:gd name="connsiteY5" fmla="*/ 1937887 h 4117314"/>
                  <a:gd name="connsiteX6" fmla="*/ 5141245 w 5627289"/>
                  <a:gd name="connsiteY6" fmla="*/ 1648327 h 4117314"/>
                  <a:gd name="connsiteX7" fmla="*/ 4981225 w 5627289"/>
                  <a:gd name="connsiteY7" fmla="*/ 1511167 h 4117314"/>
                  <a:gd name="connsiteX8" fmla="*/ 5194585 w 5627289"/>
                  <a:gd name="connsiteY8" fmla="*/ 1526407 h 4117314"/>
                  <a:gd name="connsiteX9" fmla="*/ 5118385 w 5627289"/>
                  <a:gd name="connsiteY9" fmla="*/ 1480687 h 4117314"/>
                  <a:gd name="connsiteX10" fmla="*/ 5339365 w 5627289"/>
                  <a:gd name="connsiteY10" fmla="*/ 1442587 h 4117314"/>
                  <a:gd name="connsiteX11" fmla="*/ 5514625 w 5627289"/>
                  <a:gd name="connsiteY11" fmla="*/ 1290187 h 4117314"/>
                  <a:gd name="connsiteX12" fmla="*/ 4897405 w 5627289"/>
                  <a:gd name="connsiteY12" fmla="*/ 612007 h 4117314"/>
                  <a:gd name="connsiteX13" fmla="*/ 4295425 w 5627289"/>
                  <a:gd name="connsiteY13" fmla="*/ 680587 h 4117314"/>
                  <a:gd name="connsiteX14" fmla="*/ 4066825 w 5627289"/>
                  <a:gd name="connsiteY14" fmla="*/ 848227 h 4117314"/>
                  <a:gd name="connsiteX15" fmla="*/ 4364005 w 5627289"/>
                  <a:gd name="connsiteY15" fmla="*/ 1313047 h 4117314"/>
                  <a:gd name="connsiteX16" fmla="*/ 4691665 w 5627289"/>
                  <a:gd name="connsiteY16" fmla="*/ 1450207 h 4117314"/>
                  <a:gd name="connsiteX17" fmla="*/ 4981225 w 5627289"/>
                  <a:gd name="connsiteY17" fmla="*/ 1534027 h 4117314"/>
                  <a:gd name="connsiteX18" fmla="*/ 5286025 w 5627289"/>
                  <a:gd name="connsiteY18" fmla="*/ 1793107 h 4117314"/>
                  <a:gd name="connsiteX19" fmla="*/ 5316505 w 5627289"/>
                  <a:gd name="connsiteY19" fmla="*/ 2082667 h 4117314"/>
                  <a:gd name="connsiteX20" fmla="*/ 5019325 w 5627289"/>
                  <a:gd name="connsiteY20" fmla="*/ 2334127 h 4117314"/>
                  <a:gd name="connsiteX21" fmla="*/ 4553235 w 5627289"/>
                  <a:gd name="connsiteY21" fmla="*/ 2296027 h 4117314"/>
                  <a:gd name="connsiteX22" fmla="*/ 4266215 w 5627289"/>
                  <a:gd name="connsiteY22" fmla="*/ 1922647 h 4117314"/>
                  <a:gd name="connsiteX23" fmla="*/ 4226845 w 5627289"/>
                  <a:gd name="connsiteY23" fmla="*/ 1434967 h 4117314"/>
                  <a:gd name="connsiteX24" fmla="*/ 4112545 w 5627289"/>
                  <a:gd name="connsiteY24" fmla="*/ 1206367 h 4117314"/>
                  <a:gd name="connsiteX25" fmla="*/ 3922045 w 5627289"/>
                  <a:gd name="connsiteY25" fmla="*/ 1000627 h 4117314"/>
                  <a:gd name="connsiteX26" fmla="*/ 3762025 w 5627289"/>
                  <a:gd name="connsiteY26" fmla="*/ 1655947 h 4117314"/>
                  <a:gd name="connsiteX27" fmla="*/ 3571525 w 5627289"/>
                  <a:gd name="connsiteY27" fmla="*/ 2067427 h 4117314"/>
                  <a:gd name="connsiteX28" fmla="*/ 3563905 w 5627289"/>
                  <a:gd name="connsiteY28" fmla="*/ 2753227 h 4117314"/>
                  <a:gd name="connsiteX29" fmla="*/ 3403885 w 5627289"/>
                  <a:gd name="connsiteY29" fmla="*/ 3164707 h 4117314"/>
                  <a:gd name="connsiteX30" fmla="*/ 3335305 w 5627289"/>
                  <a:gd name="connsiteY30" fmla="*/ 3675247 h 4117314"/>
                  <a:gd name="connsiteX31" fmla="*/ 3480085 w 5627289"/>
                  <a:gd name="connsiteY31" fmla="*/ 4018147 h 4117314"/>
                  <a:gd name="connsiteX32" fmla="*/ 3441985 w 5627289"/>
                  <a:gd name="connsiteY32" fmla="*/ 4041007 h 4117314"/>
                  <a:gd name="connsiteX33" fmla="*/ 3205765 w 5627289"/>
                  <a:gd name="connsiteY33" fmla="*/ 4063867 h 4117314"/>
                  <a:gd name="connsiteX34" fmla="*/ 2923825 w 5627289"/>
                  <a:gd name="connsiteY34" fmla="*/ 4117207 h 4117314"/>
                  <a:gd name="connsiteX35" fmla="*/ 2679985 w 5627289"/>
                  <a:gd name="connsiteY35" fmla="*/ 4048627 h 4117314"/>
                  <a:gd name="connsiteX36" fmla="*/ 2466625 w 5627289"/>
                  <a:gd name="connsiteY36" fmla="*/ 4079107 h 4117314"/>
                  <a:gd name="connsiteX37" fmla="*/ 2367565 w 5627289"/>
                  <a:gd name="connsiteY37" fmla="*/ 4033387 h 4117314"/>
                  <a:gd name="connsiteX38" fmla="*/ 2474245 w 5627289"/>
                  <a:gd name="connsiteY38" fmla="*/ 3743827 h 4117314"/>
                  <a:gd name="connsiteX39" fmla="*/ 2481865 w 5627289"/>
                  <a:gd name="connsiteY39" fmla="*/ 3332347 h 4117314"/>
                  <a:gd name="connsiteX40" fmla="*/ 2375185 w 5627289"/>
                  <a:gd name="connsiteY40" fmla="*/ 3073267 h 4117314"/>
                  <a:gd name="connsiteX41" fmla="*/ 2230405 w 5627289"/>
                  <a:gd name="connsiteY41" fmla="*/ 2669407 h 4117314"/>
                  <a:gd name="connsiteX42" fmla="*/ 2253265 w 5627289"/>
                  <a:gd name="connsiteY42" fmla="*/ 2189347 h 4117314"/>
                  <a:gd name="connsiteX43" fmla="*/ 2177065 w 5627289"/>
                  <a:gd name="connsiteY43" fmla="*/ 1854067 h 4117314"/>
                  <a:gd name="connsiteX44" fmla="*/ 2077052 w 5627289"/>
                  <a:gd name="connsiteY44" fmla="*/ 1694047 h 4117314"/>
                  <a:gd name="connsiteX45" fmla="*/ 2003710 w 5627289"/>
                  <a:gd name="connsiteY45" fmla="*/ 1355909 h 4117314"/>
                  <a:gd name="connsiteX46" fmla="*/ 1948465 w 5627289"/>
                  <a:gd name="connsiteY46" fmla="*/ 993007 h 4117314"/>
                  <a:gd name="connsiteX47" fmla="*/ 1750345 w 5627289"/>
                  <a:gd name="connsiteY47" fmla="*/ 1084447 h 4117314"/>
                  <a:gd name="connsiteX48" fmla="*/ 1620805 w 5627289"/>
                  <a:gd name="connsiteY48" fmla="*/ 1358767 h 4117314"/>
                  <a:gd name="connsiteX49" fmla="*/ 1605565 w 5627289"/>
                  <a:gd name="connsiteY49" fmla="*/ 1785487 h 4117314"/>
                  <a:gd name="connsiteX50" fmla="*/ 1491265 w 5627289"/>
                  <a:gd name="connsiteY50" fmla="*/ 2128387 h 4117314"/>
                  <a:gd name="connsiteX51" fmla="*/ 1171225 w 5627289"/>
                  <a:gd name="connsiteY51" fmla="*/ 2334127 h 4117314"/>
                  <a:gd name="connsiteX52" fmla="*/ 867695 w 5627289"/>
                  <a:gd name="connsiteY52" fmla="*/ 2387467 h 4117314"/>
                  <a:gd name="connsiteX53" fmla="*/ 538765 w 5627289"/>
                  <a:gd name="connsiteY53" fmla="*/ 2219827 h 4117314"/>
                  <a:gd name="connsiteX54" fmla="*/ 538765 w 5627289"/>
                  <a:gd name="connsiteY54" fmla="*/ 1808347 h 4117314"/>
                  <a:gd name="connsiteX55" fmla="*/ 904525 w 5627289"/>
                  <a:gd name="connsiteY55" fmla="*/ 1518787 h 4117314"/>
                  <a:gd name="connsiteX56" fmla="*/ 1201705 w 5627289"/>
                  <a:gd name="connsiteY56" fmla="*/ 1450207 h 4117314"/>
                  <a:gd name="connsiteX57" fmla="*/ 1460785 w 5627289"/>
                  <a:gd name="connsiteY57" fmla="*/ 1313047 h 4117314"/>
                  <a:gd name="connsiteX58" fmla="*/ 1719865 w 5627289"/>
                  <a:gd name="connsiteY58" fmla="*/ 939667 h 4117314"/>
                  <a:gd name="connsiteX59" fmla="*/ 1796065 w 5627289"/>
                  <a:gd name="connsiteY59" fmla="*/ 825367 h 4117314"/>
                  <a:gd name="connsiteX60" fmla="*/ 1498885 w 5627289"/>
                  <a:gd name="connsiteY60" fmla="*/ 672967 h 4117314"/>
                  <a:gd name="connsiteX61" fmla="*/ 1018825 w 5627289"/>
                  <a:gd name="connsiteY61" fmla="*/ 596767 h 4117314"/>
                  <a:gd name="connsiteX62" fmla="*/ 424465 w 5627289"/>
                  <a:gd name="connsiteY62" fmla="*/ 817747 h 4117314"/>
                  <a:gd name="connsiteX63" fmla="*/ 310165 w 5627289"/>
                  <a:gd name="connsiteY63" fmla="*/ 1290187 h 4117314"/>
                  <a:gd name="connsiteX64" fmla="*/ 462565 w 5627289"/>
                  <a:gd name="connsiteY64" fmla="*/ 1457827 h 4117314"/>
                  <a:gd name="connsiteX65" fmla="*/ 729265 w 5627289"/>
                  <a:gd name="connsiteY65" fmla="*/ 1366387 h 4117314"/>
                  <a:gd name="connsiteX66" fmla="*/ 630205 w 5627289"/>
                  <a:gd name="connsiteY66" fmla="*/ 1511167 h 4117314"/>
                  <a:gd name="connsiteX67" fmla="*/ 835945 w 5627289"/>
                  <a:gd name="connsiteY67" fmla="*/ 1503547 h 4117314"/>
                  <a:gd name="connsiteX68" fmla="*/ 645445 w 5627289"/>
                  <a:gd name="connsiteY68" fmla="*/ 1663567 h 4117314"/>
                  <a:gd name="connsiteX69" fmla="*/ 508285 w 5627289"/>
                  <a:gd name="connsiteY69" fmla="*/ 1892167 h 4117314"/>
                  <a:gd name="connsiteX70" fmla="*/ 538765 w 5627289"/>
                  <a:gd name="connsiteY70" fmla="*/ 2212207 h 4117314"/>
                  <a:gd name="connsiteX71" fmla="*/ 592105 w 5627289"/>
                  <a:gd name="connsiteY71" fmla="*/ 2349367 h 4117314"/>
                  <a:gd name="connsiteX72" fmla="*/ 470185 w 5627289"/>
                  <a:gd name="connsiteY72" fmla="*/ 2288407 h 4117314"/>
                  <a:gd name="connsiteX73" fmla="*/ 401605 w 5627289"/>
                  <a:gd name="connsiteY73" fmla="*/ 2075047 h 4117314"/>
                  <a:gd name="connsiteX74" fmla="*/ 386365 w 5627289"/>
                  <a:gd name="connsiteY74" fmla="*/ 2257927 h 4117314"/>
                  <a:gd name="connsiteX75" fmla="*/ 321595 w 5627289"/>
                  <a:gd name="connsiteY75" fmla="*/ 2028057 h 4117314"/>
                  <a:gd name="connsiteX76" fmla="*/ 218725 w 5627289"/>
                  <a:gd name="connsiteY76" fmla="*/ 1762627 h 4117314"/>
                  <a:gd name="connsiteX77" fmla="*/ 12985 w 5627289"/>
                  <a:gd name="connsiteY77" fmla="*/ 1381627 h 4117314"/>
                  <a:gd name="connsiteX78" fmla="*/ 66325 w 5627289"/>
                  <a:gd name="connsiteY78" fmla="*/ 832987 h 4117314"/>
                  <a:gd name="connsiteX79" fmla="*/ 432085 w 5627289"/>
                  <a:gd name="connsiteY79" fmla="*/ 497707 h 4117314"/>
                  <a:gd name="connsiteX80" fmla="*/ 1056925 w 5627289"/>
                  <a:gd name="connsiteY80" fmla="*/ 261487 h 4117314"/>
                  <a:gd name="connsiteX81" fmla="*/ 1516030 w 5627289"/>
                  <a:gd name="connsiteY81" fmla="*/ 244342 h 4117314"/>
                  <a:gd name="connsiteX82" fmla="*/ 1885600 w 5627289"/>
                  <a:gd name="connsiteY82" fmla="*/ 266250 h 4117314"/>
                  <a:gd name="connsiteX83" fmla="*/ 2558065 w 5627289"/>
                  <a:gd name="connsiteY83" fmla="*/ 40507 h 4117314"/>
                  <a:gd name="connsiteX84" fmla="*/ 3160045 w 5627289"/>
                  <a:gd name="connsiteY84" fmla="*/ 17647 h 4117314"/>
                  <a:gd name="connsiteX85" fmla="*/ 3769645 w 5627289"/>
                  <a:gd name="connsiteY85" fmla="*/ 231007 h 4117314"/>
                  <a:gd name="connsiteX86" fmla="*/ 3990625 w 5627289"/>
                  <a:gd name="connsiteY86" fmla="*/ 291967 h 4117314"/>
                  <a:gd name="connsiteX87" fmla="*/ 4392580 w 5627289"/>
                  <a:gd name="connsiteY87" fmla="*/ 370072 h 4117314"/>
                  <a:gd name="connsiteX0" fmla="*/ 4301140 w 5627289"/>
                  <a:gd name="connsiteY0" fmla="*/ 278632 h 4117314"/>
                  <a:gd name="connsiteX1" fmla="*/ 5540829 w 5627289"/>
                  <a:gd name="connsiteY1" fmla="*/ 1916565 h 4117314"/>
                  <a:gd name="connsiteX2" fmla="*/ 5484145 w 5627289"/>
                  <a:gd name="connsiteY2" fmla="*/ 1968367 h 4117314"/>
                  <a:gd name="connsiteX3" fmla="*/ 5177971 w 5627289"/>
                  <a:gd name="connsiteY3" fmla="*/ 2337479 h 4117314"/>
                  <a:gd name="connsiteX4" fmla="*/ 5202205 w 5627289"/>
                  <a:gd name="connsiteY4" fmla="*/ 2288407 h 4117314"/>
                  <a:gd name="connsiteX5" fmla="*/ 5362225 w 5627289"/>
                  <a:gd name="connsiteY5" fmla="*/ 1937887 h 4117314"/>
                  <a:gd name="connsiteX6" fmla="*/ 5141245 w 5627289"/>
                  <a:gd name="connsiteY6" fmla="*/ 1648327 h 4117314"/>
                  <a:gd name="connsiteX7" fmla="*/ 4981225 w 5627289"/>
                  <a:gd name="connsiteY7" fmla="*/ 1511167 h 4117314"/>
                  <a:gd name="connsiteX8" fmla="*/ 5194585 w 5627289"/>
                  <a:gd name="connsiteY8" fmla="*/ 1526407 h 4117314"/>
                  <a:gd name="connsiteX9" fmla="*/ 5118385 w 5627289"/>
                  <a:gd name="connsiteY9" fmla="*/ 1480687 h 4117314"/>
                  <a:gd name="connsiteX10" fmla="*/ 5339365 w 5627289"/>
                  <a:gd name="connsiteY10" fmla="*/ 1442587 h 4117314"/>
                  <a:gd name="connsiteX11" fmla="*/ 5514625 w 5627289"/>
                  <a:gd name="connsiteY11" fmla="*/ 1290187 h 4117314"/>
                  <a:gd name="connsiteX12" fmla="*/ 4897405 w 5627289"/>
                  <a:gd name="connsiteY12" fmla="*/ 612007 h 4117314"/>
                  <a:gd name="connsiteX13" fmla="*/ 4295425 w 5627289"/>
                  <a:gd name="connsiteY13" fmla="*/ 680587 h 4117314"/>
                  <a:gd name="connsiteX14" fmla="*/ 4066825 w 5627289"/>
                  <a:gd name="connsiteY14" fmla="*/ 848227 h 4117314"/>
                  <a:gd name="connsiteX15" fmla="*/ 4364005 w 5627289"/>
                  <a:gd name="connsiteY15" fmla="*/ 1313047 h 4117314"/>
                  <a:gd name="connsiteX16" fmla="*/ 4691665 w 5627289"/>
                  <a:gd name="connsiteY16" fmla="*/ 1450207 h 4117314"/>
                  <a:gd name="connsiteX17" fmla="*/ 4981225 w 5627289"/>
                  <a:gd name="connsiteY17" fmla="*/ 1534027 h 4117314"/>
                  <a:gd name="connsiteX18" fmla="*/ 5286025 w 5627289"/>
                  <a:gd name="connsiteY18" fmla="*/ 1793107 h 4117314"/>
                  <a:gd name="connsiteX19" fmla="*/ 5316505 w 5627289"/>
                  <a:gd name="connsiteY19" fmla="*/ 2082667 h 4117314"/>
                  <a:gd name="connsiteX20" fmla="*/ 5019325 w 5627289"/>
                  <a:gd name="connsiteY20" fmla="*/ 2334127 h 4117314"/>
                  <a:gd name="connsiteX21" fmla="*/ 4553235 w 5627289"/>
                  <a:gd name="connsiteY21" fmla="*/ 2296027 h 4117314"/>
                  <a:gd name="connsiteX22" fmla="*/ 4266215 w 5627289"/>
                  <a:gd name="connsiteY22" fmla="*/ 1922647 h 4117314"/>
                  <a:gd name="connsiteX23" fmla="*/ 4226845 w 5627289"/>
                  <a:gd name="connsiteY23" fmla="*/ 1434967 h 4117314"/>
                  <a:gd name="connsiteX24" fmla="*/ 4112545 w 5627289"/>
                  <a:gd name="connsiteY24" fmla="*/ 1206367 h 4117314"/>
                  <a:gd name="connsiteX25" fmla="*/ 3922045 w 5627289"/>
                  <a:gd name="connsiteY25" fmla="*/ 1000627 h 4117314"/>
                  <a:gd name="connsiteX26" fmla="*/ 3762025 w 5627289"/>
                  <a:gd name="connsiteY26" fmla="*/ 1655947 h 4117314"/>
                  <a:gd name="connsiteX27" fmla="*/ 3571525 w 5627289"/>
                  <a:gd name="connsiteY27" fmla="*/ 2067427 h 4117314"/>
                  <a:gd name="connsiteX28" fmla="*/ 3563905 w 5627289"/>
                  <a:gd name="connsiteY28" fmla="*/ 2753227 h 4117314"/>
                  <a:gd name="connsiteX29" fmla="*/ 3403885 w 5627289"/>
                  <a:gd name="connsiteY29" fmla="*/ 3164707 h 4117314"/>
                  <a:gd name="connsiteX30" fmla="*/ 3335305 w 5627289"/>
                  <a:gd name="connsiteY30" fmla="*/ 3675247 h 4117314"/>
                  <a:gd name="connsiteX31" fmla="*/ 3480085 w 5627289"/>
                  <a:gd name="connsiteY31" fmla="*/ 4018147 h 4117314"/>
                  <a:gd name="connsiteX32" fmla="*/ 3441985 w 5627289"/>
                  <a:gd name="connsiteY32" fmla="*/ 4041007 h 4117314"/>
                  <a:gd name="connsiteX33" fmla="*/ 3205765 w 5627289"/>
                  <a:gd name="connsiteY33" fmla="*/ 4063867 h 4117314"/>
                  <a:gd name="connsiteX34" fmla="*/ 2923825 w 5627289"/>
                  <a:gd name="connsiteY34" fmla="*/ 4117207 h 4117314"/>
                  <a:gd name="connsiteX35" fmla="*/ 2679985 w 5627289"/>
                  <a:gd name="connsiteY35" fmla="*/ 4048627 h 4117314"/>
                  <a:gd name="connsiteX36" fmla="*/ 2466625 w 5627289"/>
                  <a:gd name="connsiteY36" fmla="*/ 4079107 h 4117314"/>
                  <a:gd name="connsiteX37" fmla="*/ 2367565 w 5627289"/>
                  <a:gd name="connsiteY37" fmla="*/ 4033387 h 4117314"/>
                  <a:gd name="connsiteX38" fmla="*/ 2474245 w 5627289"/>
                  <a:gd name="connsiteY38" fmla="*/ 3743827 h 4117314"/>
                  <a:gd name="connsiteX39" fmla="*/ 2481865 w 5627289"/>
                  <a:gd name="connsiteY39" fmla="*/ 3332347 h 4117314"/>
                  <a:gd name="connsiteX40" fmla="*/ 2375185 w 5627289"/>
                  <a:gd name="connsiteY40" fmla="*/ 3073267 h 4117314"/>
                  <a:gd name="connsiteX41" fmla="*/ 2230405 w 5627289"/>
                  <a:gd name="connsiteY41" fmla="*/ 2669407 h 4117314"/>
                  <a:gd name="connsiteX42" fmla="*/ 2253265 w 5627289"/>
                  <a:gd name="connsiteY42" fmla="*/ 2189347 h 4117314"/>
                  <a:gd name="connsiteX43" fmla="*/ 2177065 w 5627289"/>
                  <a:gd name="connsiteY43" fmla="*/ 1854067 h 4117314"/>
                  <a:gd name="connsiteX44" fmla="*/ 2077052 w 5627289"/>
                  <a:gd name="connsiteY44" fmla="*/ 1694047 h 4117314"/>
                  <a:gd name="connsiteX45" fmla="*/ 2003710 w 5627289"/>
                  <a:gd name="connsiteY45" fmla="*/ 1355909 h 4117314"/>
                  <a:gd name="connsiteX46" fmla="*/ 1948465 w 5627289"/>
                  <a:gd name="connsiteY46" fmla="*/ 993007 h 4117314"/>
                  <a:gd name="connsiteX47" fmla="*/ 1750345 w 5627289"/>
                  <a:gd name="connsiteY47" fmla="*/ 1084447 h 4117314"/>
                  <a:gd name="connsiteX48" fmla="*/ 1620805 w 5627289"/>
                  <a:gd name="connsiteY48" fmla="*/ 1358767 h 4117314"/>
                  <a:gd name="connsiteX49" fmla="*/ 1605565 w 5627289"/>
                  <a:gd name="connsiteY49" fmla="*/ 1785487 h 4117314"/>
                  <a:gd name="connsiteX50" fmla="*/ 1491265 w 5627289"/>
                  <a:gd name="connsiteY50" fmla="*/ 2128387 h 4117314"/>
                  <a:gd name="connsiteX51" fmla="*/ 1171225 w 5627289"/>
                  <a:gd name="connsiteY51" fmla="*/ 2334127 h 4117314"/>
                  <a:gd name="connsiteX52" fmla="*/ 867695 w 5627289"/>
                  <a:gd name="connsiteY52" fmla="*/ 2387467 h 4117314"/>
                  <a:gd name="connsiteX53" fmla="*/ 538765 w 5627289"/>
                  <a:gd name="connsiteY53" fmla="*/ 2219827 h 4117314"/>
                  <a:gd name="connsiteX54" fmla="*/ 538765 w 5627289"/>
                  <a:gd name="connsiteY54" fmla="*/ 1808347 h 4117314"/>
                  <a:gd name="connsiteX55" fmla="*/ 904525 w 5627289"/>
                  <a:gd name="connsiteY55" fmla="*/ 1518787 h 4117314"/>
                  <a:gd name="connsiteX56" fmla="*/ 1201705 w 5627289"/>
                  <a:gd name="connsiteY56" fmla="*/ 1450207 h 4117314"/>
                  <a:gd name="connsiteX57" fmla="*/ 1460785 w 5627289"/>
                  <a:gd name="connsiteY57" fmla="*/ 1313047 h 4117314"/>
                  <a:gd name="connsiteX58" fmla="*/ 1719865 w 5627289"/>
                  <a:gd name="connsiteY58" fmla="*/ 939667 h 4117314"/>
                  <a:gd name="connsiteX59" fmla="*/ 1796065 w 5627289"/>
                  <a:gd name="connsiteY59" fmla="*/ 825367 h 4117314"/>
                  <a:gd name="connsiteX60" fmla="*/ 1498885 w 5627289"/>
                  <a:gd name="connsiteY60" fmla="*/ 672967 h 4117314"/>
                  <a:gd name="connsiteX61" fmla="*/ 1018825 w 5627289"/>
                  <a:gd name="connsiteY61" fmla="*/ 596767 h 4117314"/>
                  <a:gd name="connsiteX62" fmla="*/ 424465 w 5627289"/>
                  <a:gd name="connsiteY62" fmla="*/ 817747 h 4117314"/>
                  <a:gd name="connsiteX63" fmla="*/ 310165 w 5627289"/>
                  <a:gd name="connsiteY63" fmla="*/ 1290187 h 4117314"/>
                  <a:gd name="connsiteX64" fmla="*/ 462565 w 5627289"/>
                  <a:gd name="connsiteY64" fmla="*/ 1457827 h 4117314"/>
                  <a:gd name="connsiteX65" fmla="*/ 729265 w 5627289"/>
                  <a:gd name="connsiteY65" fmla="*/ 1366387 h 4117314"/>
                  <a:gd name="connsiteX66" fmla="*/ 630205 w 5627289"/>
                  <a:gd name="connsiteY66" fmla="*/ 1511167 h 4117314"/>
                  <a:gd name="connsiteX67" fmla="*/ 835945 w 5627289"/>
                  <a:gd name="connsiteY67" fmla="*/ 1503547 h 4117314"/>
                  <a:gd name="connsiteX68" fmla="*/ 645445 w 5627289"/>
                  <a:gd name="connsiteY68" fmla="*/ 1663567 h 4117314"/>
                  <a:gd name="connsiteX69" fmla="*/ 508285 w 5627289"/>
                  <a:gd name="connsiteY69" fmla="*/ 1892167 h 4117314"/>
                  <a:gd name="connsiteX70" fmla="*/ 538765 w 5627289"/>
                  <a:gd name="connsiteY70" fmla="*/ 2212207 h 4117314"/>
                  <a:gd name="connsiteX71" fmla="*/ 592105 w 5627289"/>
                  <a:gd name="connsiteY71" fmla="*/ 2349367 h 4117314"/>
                  <a:gd name="connsiteX72" fmla="*/ 470185 w 5627289"/>
                  <a:gd name="connsiteY72" fmla="*/ 2288407 h 4117314"/>
                  <a:gd name="connsiteX73" fmla="*/ 401605 w 5627289"/>
                  <a:gd name="connsiteY73" fmla="*/ 2075047 h 4117314"/>
                  <a:gd name="connsiteX74" fmla="*/ 386365 w 5627289"/>
                  <a:gd name="connsiteY74" fmla="*/ 2257927 h 4117314"/>
                  <a:gd name="connsiteX75" fmla="*/ 321595 w 5627289"/>
                  <a:gd name="connsiteY75" fmla="*/ 2028057 h 4117314"/>
                  <a:gd name="connsiteX76" fmla="*/ 218725 w 5627289"/>
                  <a:gd name="connsiteY76" fmla="*/ 1762627 h 4117314"/>
                  <a:gd name="connsiteX77" fmla="*/ 12985 w 5627289"/>
                  <a:gd name="connsiteY77" fmla="*/ 1381627 h 4117314"/>
                  <a:gd name="connsiteX78" fmla="*/ 66325 w 5627289"/>
                  <a:gd name="connsiteY78" fmla="*/ 832987 h 4117314"/>
                  <a:gd name="connsiteX79" fmla="*/ 432085 w 5627289"/>
                  <a:gd name="connsiteY79" fmla="*/ 497707 h 4117314"/>
                  <a:gd name="connsiteX80" fmla="*/ 1056925 w 5627289"/>
                  <a:gd name="connsiteY80" fmla="*/ 261487 h 4117314"/>
                  <a:gd name="connsiteX81" fmla="*/ 1516030 w 5627289"/>
                  <a:gd name="connsiteY81" fmla="*/ 244342 h 4117314"/>
                  <a:gd name="connsiteX82" fmla="*/ 1885600 w 5627289"/>
                  <a:gd name="connsiteY82" fmla="*/ 266250 h 4117314"/>
                  <a:gd name="connsiteX83" fmla="*/ 2558065 w 5627289"/>
                  <a:gd name="connsiteY83" fmla="*/ 40507 h 4117314"/>
                  <a:gd name="connsiteX84" fmla="*/ 3160045 w 5627289"/>
                  <a:gd name="connsiteY84" fmla="*/ 17647 h 4117314"/>
                  <a:gd name="connsiteX85" fmla="*/ 3769645 w 5627289"/>
                  <a:gd name="connsiteY85" fmla="*/ 231007 h 4117314"/>
                  <a:gd name="connsiteX86" fmla="*/ 3990625 w 5627289"/>
                  <a:gd name="connsiteY86" fmla="*/ 291967 h 4117314"/>
                  <a:gd name="connsiteX0" fmla="*/ 5540829 w 5627289"/>
                  <a:gd name="connsiteY0" fmla="*/ 1916565 h 4117314"/>
                  <a:gd name="connsiteX1" fmla="*/ 5484145 w 5627289"/>
                  <a:gd name="connsiteY1" fmla="*/ 1968367 h 4117314"/>
                  <a:gd name="connsiteX2" fmla="*/ 5177971 w 5627289"/>
                  <a:gd name="connsiteY2" fmla="*/ 2337479 h 4117314"/>
                  <a:gd name="connsiteX3" fmla="*/ 5202205 w 5627289"/>
                  <a:gd name="connsiteY3" fmla="*/ 2288407 h 4117314"/>
                  <a:gd name="connsiteX4" fmla="*/ 5362225 w 5627289"/>
                  <a:gd name="connsiteY4" fmla="*/ 1937887 h 4117314"/>
                  <a:gd name="connsiteX5" fmla="*/ 5141245 w 5627289"/>
                  <a:gd name="connsiteY5" fmla="*/ 1648327 h 4117314"/>
                  <a:gd name="connsiteX6" fmla="*/ 4981225 w 5627289"/>
                  <a:gd name="connsiteY6" fmla="*/ 1511167 h 4117314"/>
                  <a:gd name="connsiteX7" fmla="*/ 5194585 w 5627289"/>
                  <a:gd name="connsiteY7" fmla="*/ 1526407 h 4117314"/>
                  <a:gd name="connsiteX8" fmla="*/ 5118385 w 5627289"/>
                  <a:gd name="connsiteY8" fmla="*/ 1480687 h 4117314"/>
                  <a:gd name="connsiteX9" fmla="*/ 5339365 w 5627289"/>
                  <a:gd name="connsiteY9" fmla="*/ 1442587 h 4117314"/>
                  <a:gd name="connsiteX10" fmla="*/ 5514625 w 5627289"/>
                  <a:gd name="connsiteY10" fmla="*/ 1290187 h 4117314"/>
                  <a:gd name="connsiteX11" fmla="*/ 4897405 w 5627289"/>
                  <a:gd name="connsiteY11" fmla="*/ 612007 h 4117314"/>
                  <a:gd name="connsiteX12" fmla="*/ 4295425 w 5627289"/>
                  <a:gd name="connsiteY12" fmla="*/ 680587 h 4117314"/>
                  <a:gd name="connsiteX13" fmla="*/ 4066825 w 5627289"/>
                  <a:gd name="connsiteY13" fmla="*/ 848227 h 4117314"/>
                  <a:gd name="connsiteX14" fmla="*/ 4364005 w 5627289"/>
                  <a:gd name="connsiteY14" fmla="*/ 1313047 h 4117314"/>
                  <a:gd name="connsiteX15" fmla="*/ 4691665 w 5627289"/>
                  <a:gd name="connsiteY15" fmla="*/ 1450207 h 4117314"/>
                  <a:gd name="connsiteX16" fmla="*/ 4981225 w 5627289"/>
                  <a:gd name="connsiteY16" fmla="*/ 1534027 h 4117314"/>
                  <a:gd name="connsiteX17" fmla="*/ 5286025 w 5627289"/>
                  <a:gd name="connsiteY17" fmla="*/ 1793107 h 4117314"/>
                  <a:gd name="connsiteX18" fmla="*/ 5316505 w 5627289"/>
                  <a:gd name="connsiteY18" fmla="*/ 2082667 h 4117314"/>
                  <a:gd name="connsiteX19" fmla="*/ 5019325 w 5627289"/>
                  <a:gd name="connsiteY19" fmla="*/ 2334127 h 4117314"/>
                  <a:gd name="connsiteX20" fmla="*/ 4553235 w 5627289"/>
                  <a:gd name="connsiteY20" fmla="*/ 2296027 h 4117314"/>
                  <a:gd name="connsiteX21" fmla="*/ 4266215 w 5627289"/>
                  <a:gd name="connsiteY21" fmla="*/ 1922647 h 4117314"/>
                  <a:gd name="connsiteX22" fmla="*/ 4226845 w 5627289"/>
                  <a:gd name="connsiteY22" fmla="*/ 1434967 h 4117314"/>
                  <a:gd name="connsiteX23" fmla="*/ 4112545 w 5627289"/>
                  <a:gd name="connsiteY23" fmla="*/ 1206367 h 4117314"/>
                  <a:gd name="connsiteX24" fmla="*/ 3922045 w 5627289"/>
                  <a:gd name="connsiteY24" fmla="*/ 1000627 h 4117314"/>
                  <a:gd name="connsiteX25" fmla="*/ 3762025 w 5627289"/>
                  <a:gd name="connsiteY25" fmla="*/ 1655947 h 4117314"/>
                  <a:gd name="connsiteX26" fmla="*/ 3571525 w 5627289"/>
                  <a:gd name="connsiteY26" fmla="*/ 2067427 h 4117314"/>
                  <a:gd name="connsiteX27" fmla="*/ 3563905 w 5627289"/>
                  <a:gd name="connsiteY27" fmla="*/ 2753227 h 4117314"/>
                  <a:gd name="connsiteX28" fmla="*/ 3403885 w 5627289"/>
                  <a:gd name="connsiteY28" fmla="*/ 3164707 h 4117314"/>
                  <a:gd name="connsiteX29" fmla="*/ 3335305 w 5627289"/>
                  <a:gd name="connsiteY29" fmla="*/ 3675247 h 4117314"/>
                  <a:gd name="connsiteX30" fmla="*/ 3480085 w 5627289"/>
                  <a:gd name="connsiteY30" fmla="*/ 4018147 h 4117314"/>
                  <a:gd name="connsiteX31" fmla="*/ 3441985 w 5627289"/>
                  <a:gd name="connsiteY31" fmla="*/ 4041007 h 4117314"/>
                  <a:gd name="connsiteX32" fmla="*/ 3205765 w 5627289"/>
                  <a:gd name="connsiteY32" fmla="*/ 4063867 h 4117314"/>
                  <a:gd name="connsiteX33" fmla="*/ 2923825 w 5627289"/>
                  <a:gd name="connsiteY33" fmla="*/ 4117207 h 4117314"/>
                  <a:gd name="connsiteX34" fmla="*/ 2679985 w 5627289"/>
                  <a:gd name="connsiteY34" fmla="*/ 4048627 h 4117314"/>
                  <a:gd name="connsiteX35" fmla="*/ 2466625 w 5627289"/>
                  <a:gd name="connsiteY35" fmla="*/ 4079107 h 4117314"/>
                  <a:gd name="connsiteX36" fmla="*/ 2367565 w 5627289"/>
                  <a:gd name="connsiteY36" fmla="*/ 4033387 h 4117314"/>
                  <a:gd name="connsiteX37" fmla="*/ 2474245 w 5627289"/>
                  <a:gd name="connsiteY37" fmla="*/ 3743827 h 4117314"/>
                  <a:gd name="connsiteX38" fmla="*/ 2481865 w 5627289"/>
                  <a:gd name="connsiteY38" fmla="*/ 3332347 h 4117314"/>
                  <a:gd name="connsiteX39" fmla="*/ 2375185 w 5627289"/>
                  <a:gd name="connsiteY39" fmla="*/ 3073267 h 4117314"/>
                  <a:gd name="connsiteX40" fmla="*/ 2230405 w 5627289"/>
                  <a:gd name="connsiteY40" fmla="*/ 2669407 h 4117314"/>
                  <a:gd name="connsiteX41" fmla="*/ 2253265 w 5627289"/>
                  <a:gd name="connsiteY41" fmla="*/ 2189347 h 4117314"/>
                  <a:gd name="connsiteX42" fmla="*/ 2177065 w 5627289"/>
                  <a:gd name="connsiteY42" fmla="*/ 1854067 h 4117314"/>
                  <a:gd name="connsiteX43" fmla="*/ 2077052 w 5627289"/>
                  <a:gd name="connsiteY43" fmla="*/ 1694047 h 4117314"/>
                  <a:gd name="connsiteX44" fmla="*/ 2003710 w 5627289"/>
                  <a:gd name="connsiteY44" fmla="*/ 1355909 h 4117314"/>
                  <a:gd name="connsiteX45" fmla="*/ 1948465 w 5627289"/>
                  <a:gd name="connsiteY45" fmla="*/ 993007 h 4117314"/>
                  <a:gd name="connsiteX46" fmla="*/ 1750345 w 5627289"/>
                  <a:gd name="connsiteY46" fmla="*/ 1084447 h 4117314"/>
                  <a:gd name="connsiteX47" fmla="*/ 1620805 w 5627289"/>
                  <a:gd name="connsiteY47" fmla="*/ 1358767 h 4117314"/>
                  <a:gd name="connsiteX48" fmla="*/ 1605565 w 5627289"/>
                  <a:gd name="connsiteY48" fmla="*/ 1785487 h 4117314"/>
                  <a:gd name="connsiteX49" fmla="*/ 1491265 w 5627289"/>
                  <a:gd name="connsiteY49" fmla="*/ 2128387 h 4117314"/>
                  <a:gd name="connsiteX50" fmla="*/ 1171225 w 5627289"/>
                  <a:gd name="connsiteY50" fmla="*/ 2334127 h 4117314"/>
                  <a:gd name="connsiteX51" fmla="*/ 867695 w 5627289"/>
                  <a:gd name="connsiteY51" fmla="*/ 2387467 h 4117314"/>
                  <a:gd name="connsiteX52" fmla="*/ 538765 w 5627289"/>
                  <a:gd name="connsiteY52" fmla="*/ 2219827 h 4117314"/>
                  <a:gd name="connsiteX53" fmla="*/ 538765 w 5627289"/>
                  <a:gd name="connsiteY53" fmla="*/ 1808347 h 4117314"/>
                  <a:gd name="connsiteX54" fmla="*/ 904525 w 5627289"/>
                  <a:gd name="connsiteY54" fmla="*/ 1518787 h 4117314"/>
                  <a:gd name="connsiteX55" fmla="*/ 1201705 w 5627289"/>
                  <a:gd name="connsiteY55" fmla="*/ 1450207 h 4117314"/>
                  <a:gd name="connsiteX56" fmla="*/ 1460785 w 5627289"/>
                  <a:gd name="connsiteY56" fmla="*/ 1313047 h 4117314"/>
                  <a:gd name="connsiteX57" fmla="*/ 1719865 w 5627289"/>
                  <a:gd name="connsiteY57" fmla="*/ 939667 h 4117314"/>
                  <a:gd name="connsiteX58" fmla="*/ 1796065 w 5627289"/>
                  <a:gd name="connsiteY58" fmla="*/ 825367 h 4117314"/>
                  <a:gd name="connsiteX59" fmla="*/ 1498885 w 5627289"/>
                  <a:gd name="connsiteY59" fmla="*/ 672967 h 4117314"/>
                  <a:gd name="connsiteX60" fmla="*/ 1018825 w 5627289"/>
                  <a:gd name="connsiteY60" fmla="*/ 596767 h 4117314"/>
                  <a:gd name="connsiteX61" fmla="*/ 424465 w 5627289"/>
                  <a:gd name="connsiteY61" fmla="*/ 817747 h 4117314"/>
                  <a:gd name="connsiteX62" fmla="*/ 310165 w 5627289"/>
                  <a:gd name="connsiteY62" fmla="*/ 1290187 h 4117314"/>
                  <a:gd name="connsiteX63" fmla="*/ 462565 w 5627289"/>
                  <a:gd name="connsiteY63" fmla="*/ 1457827 h 4117314"/>
                  <a:gd name="connsiteX64" fmla="*/ 729265 w 5627289"/>
                  <a:gd name="connsiteY64" fmla="*/ 1366387 h 4117314"/>
                  <a:gd name="connsiteX65" fmla="*/ 630205 w 5627289"/>
                  <a:gd name="connsiteY65" fmla="*/ 1511167 h 4117314"/>
                  <a:gd name="connsiteX66" fmla="*/ 835945 w 5627289"/>
                  <a:gd name="connsiteY66" fmla="*/ 1503547 h 4117314"/>
                  <a:gd name="connsiteX67" fmla="*/ 645445 w 5627289"/>
                  <a:gd name="connsiteY67" fmla="*/ 1663567 h 4117314"/>
                  <a:gd name="connsiteX68" fmla="*/ 508285 w 5627289"/>
                  <a:gd name="connsiteY68" fmla="*/ 1892167 h 4117314"/>
                  <a:gd name="connsiteX69" fmla="*/ 538765 w 5627289"/>
                  <a:gd name="connsiteY69" fmla="*/ 2212207 h 4117314"/>
                  <a:gd name="connsiteX70" fmla="*/ 592105 w 5627289"/>
                  <a:gd name="connsiteY70" fmla="*/ 2349367 h 4117314"/>
                  <a:gd name="connsiteX71" fmla="*/ 470185 w 5627289"/>
                  <a:gd name="connsiteY71" fmla="*/ 2288407 h 4117314"/>
                  <a:gd name="connsiteX72" fmla="*/ 401605 w 5627289"/>
                  <a:gd name="connsiteY72" fmla="*/ 2075047 h 4117314"/>
                  <a:gd name="connsiteX73" fmla="*/ 386365 w 5627289"/>
                  <a:gd name="connsiteY73" fmla="*/ 2257927 h 4117314"/>
                  <a:gd name="connsiteX74" fmla="*/ 321595 w 5627289"/>
                  <a:gd name="connsiteY74" fmla="*/ 2028057 h 4117314"/>
                  <a:gd name="connsiteX75" fmla="*/ 218725 w 5627289"/>
                  <a:gd name="connsiteY75" fmla="*/ 1762627 h 4117314"/>
                  <a:gd name="connsiteX76" fmla="*/ 12985 w 5627289"/>
                  <a:gd name="connsiteY76" fmla="*/ 1381627 h 4117314"/>
                  <a:gd name="connsiteX77" fmla="*/ 66325 w 5627289"/>
                  <a:gd name="connsiteY77" fmla="*/ 832987 h 4117314"/>
                  <a:gd name="connsiteX78" fmla="*/ 432085 w 5627289"/>
                  <a:gd name="connsiteY78" fmla="*/ 497707 h 4117314"/>
                  <a:gd name="connsiteX79" fmla="*/ 1056925 w 5627289"/>
                  <a:gd name="connsiteY79" fmla="*/ 261487 h 4117314"/>
                  <a:gd name="connsiteX80" fmla="*/ 1516030 w 5627289"/>
                  <a:gd name="connsiteY80" fmla="*/ 244342 h 4117314"/>
                  <a:gd name="connsiteX81" fmla="*/ 1885600 w 5627289"/>
                  <a:gd name="connsiteY81" fmla="*/ 266250 h 4117314"/>
                  <a:gd name="connsiteX82" fmla="*/ 2558065 w 5627289"/>
                  <a:gd name="connsiteY82" fmla="*/ 40507 h 4117314"/>
                  <a:gd name="connsiteX83" fmla="*/ 3160045 w 5627289"/>
                  <a:gd name="connsiteY83" fmla="*/ 17647 h 4117314"/>
                  <a:gd name="connsiteX84" fmla="*/ 3769645 w 5627289"/>
                  <a:gd name="connsiteY84" fmla="*/ 231007 h 4117314"/>
                  <a:gd name="connsiteX85" fmla="*/ 3990625 w 5627289"/>
                  <a:gd name="connsiteY85" fmla="*/ 291967 h 4117314"/>
                  <a:gd name="connsiteX0" fmla="*/ 5540829 w 5627289"/>
                  <a:gd name="connsiteY0" fmla="*/ 1916565 h 4117314"/>
                  <a:gd name="connsiteX1" fmla="*/ 5484145 w 5627289"/>
                  <a:gd name="connsiteY1" fmla="*/ 1968367 h 4117314"/>
                  <a:gd name="connsiteX2" fmla="*/ 5177971 w 5627289"/>
                  <a:gd name="connsiteY2" fmla="*/ 2337479 h 4117314"/>
                  <a:gd name="connsiteX3" fmla="*/ 5202205 w 5627289"/>
                  <a:gd name="connsiteY3" fmla="*/ 2288407 h 4117314"/>
                  <a:gd name="connsiteX4" fmla="*/ 5362225 w 5627289"/>
                  <a:gd name="connsiteY4" fmla="*/ 1937887 h 4117314"/>
                  <a:gd name="connsiteX5" fmla="*/ 5141245 w 5627289"/>
                  <a:gd name="connsiteY5" fmla="*/ 1648327 h 4117314"/>
                  <a:gd name="connsiteX6" fmla="*/ 4981225 w 5627289"/>
                  <a:gd name="connsiteY6" fmla="*/ 1511167 h 4117314"/>
                  <a:gd name="connsiteX7" fmla="*/ 5194585 w 5627289"/>
                  <a:gd name="connsiteY7" fmla="*/ 1526407 h 4117314"/>
                  <a:gd name="connsiteX8" fmla="*/ 5118385 w 5627289"/>
                  <a:gd name="connsiteY8" fmla="*/ 1480687 h 4117314"/>
                  <a:gd name="connsiteX9" fmla="*/ 5339365 w 5627289"/>
                  <a:gd name="connsiteY9" fmla="*/ 1442587 h 4117314"/>
                  <a:gd name="connsiteX10" fmla="*/ 5514625 w 5627289"/>
                  <a:gd name="connsiteY10" fmla="*/ 1290187 h 4117314"/>
                  <a:gd name="connsiteX11" fmla="*/ 4295425 w 5627289"/>
                  <a:gd name="connsiteY11" fmla="*/ 680587 h 4117314"/>
                  <a:gd name="connsiteX12" fmla="*/ 4066825 w 5627289"/>
                  <a:gd name="connsiteY12" fmla="*/ 848227 h 4117314"/>
                  <a:gd name="connsiteX13" fmla="*/ 4364005 w 5627289"/>
                  <a:gd name="connsiteY13" fmla="*/ 1313047 h 4117314"/>
                  <a:gd name="connsiteX14" fmla="*/ 4691665 w 5627289"/>
                  <a:gd name="connsiteY14" fmla="*/ 1450207 h 4117314"/>
                  <a:gd name="connsiteX15" fmla="*/ 4981225 w 5627289"/>
                  <a:gd name="connsiteY15" fmla="*/ 1534027 h 4117314"/>
                  <a:gd name="connsiteX16" fmla="*/ 5286025 w 5627289"/>
                  <a:gd name="connsiteY16" fmla="*/ 1793107 h 4117314"/>
                  <a:gd name="connsiteX17" fmla="*/ 5316505 w 5627289"/>
                  <a:gd name="connsiteY17" fmla="*/ 2082667 h 4117314"/>
                  <a:gd name="connsiteX18" fmla="*/ 5019325 w 5627289"/>
                  <a:gd name="connsiteY18" fmla="*/ 2334127 h 4117314"/>
                  <a:gd name="connsiteX19" fmla="*/ 4553235 w 5627289"/>
                  <a:gd name="connsiteY19" fmla="*/ 2296027 h 4117314"/>
                  <a:gd name="connsiteX20" fmla="*/ 4266215 w 5627289"/>
                  <a:gd name="connsiteY20" fmla="*/ 1922647 h 4117314"/>
                  <a:gd name="connsiteX21" fmla="*/ 4226845 w 5627289"/>
                  <a:gd name="connsiteY21" fmla="*/ 1434967 h 4117314"/>
                  <a:gd name="connsiteX22" fmla="*/ 4112545 w 5627289"/>
                  <a:gd name="connsiteY22" fmla="*/ 1206367 h 4117314"/>
                  <a:gd name="connsiteX23" fmla="*/ 3922045 w 5627289"/>
                  <a:gd name="connsiteY23" fmla="*/ 1000627 h 4117314"/>
                  <a:gd name="connsiteX24" fmla="*/ 3762025 w 5627289"/>
                  <a:gd name="connsiteY24" fmla="*/ 1655947 h 4117314"/>
                  <a:gd name="connsiteX25" fmla="*/ 3571525 w 5627289"/>
                  <a:gd name="connsiteY25" fmla="*/ 2067427 h 4117314"/>
                  <a:gd name="connsiteX26" fmla="*/ 3563905 w 5627289"/>
                  <a:gd name="connsiteY26" fmla="*/ 2753227 h 4117314"/>
                  <a:gd name="connsiteX27" fmla="*/ 3403885 w 5627289"/>
                  <a:gd name="connsiteY27" fmla="*/ 3164707 h 4117314"/>
                  <a:gd name="connsiteX28" fmla="*/ 3335305 w 5627289"/>
                  <a:gd name="connsiteY28" fmla="*/ 3675247 h 4117314"/>
                  <a:gd name="connsiteX29" fmla="*/ 3480085 w 5627289"/>
                  <a:gd name="connsiteY29" fmla="*/ 4018147 h 4117314"/>
                  <a:gd name="connsiteX30" fmla="*/ 3441985 w 5627289"/>
                  <a:gd name="connsiteY30" fmla="*/ 4041007 h 4117314"/>
                  <a:gd name="connsiteX31" fmla="*/ 3205765 w 5627289"/>
                  <a:gd name="connsiteY31" fmla="*/ 4063867 h 4117314"/>
                  <a:gd name="connsiteX32" fmla="*/ 2923825 w 5627289"/>
                  <a:gd name="connsiteY32" fmla="*/ 4117207 h 4117314"/>
                  <a:gd name="connsiteX33" fmla="*/ 2679985 w 5627289"/>
                  <a:gd name="connsiteY33" fmla="*/ 4048627 h 4117314"/>
                  <a:gd name="connsiteX34" fmla="*/ 2466625 w 5627289"/>
                  <a:gd name="connsiteY34" fmla="*/ 4079107 h 4117314"/>
                  <a:gd name="connsiteX35" fmla="*/ 2367565 w 5627289"/>
                  <a:gd name="connsiteY35" fmla="*/ 4033387 h 4117314"/>
                  <a:gd name="connsiteX36" fmla="*/ 2474245 w 5627289"/>
                  <a:gd name="connsiteY36" fmla="*/ 3743827 h 4117314"/>
                  <a:gd name="connsiteX37" fmla="*/ 2481865 w 5627289"/>
                  <a:gd name="connsiteY37" fmla="*/ 3332347 h 4117314"/>
                  <a:gd name="connsiteX38" fmla="*/ 2375185 w 5627289"/>
                  <a:gd name="connsiteY38" fmla="*/ 3073267 h 4117314"/>
                  <a:gd name="connsiteX39" fmla="*/ 2230405 w 5627289"/>
                  <a:gd name="connsiteY39" fmla="*/ 2669407 h 4117314"/>
                  <a:gd name="connsiteX40" fmla="*/ 2253265 w 5627289"/>
                  <a:gd name="connsiteY40" fmla="*/ 2189347 h 4117314"/>
                  <a:gd name="connsiteX41" fmla="*/ 2177065 w 5627289"/>
                  <a:gd name="connsiteY41" fmla="*/ 1854067 h 4117314"/>
                  <a:gd name="connsiteX42" fmla="*/ 2077052 w 5627289"/>
                  <a:gd name="connsiteY42" fmla="*/ 1694047 h 4117314"/>
                  <a:gd name="connsiteX43" fmla="*/ 2003710 w 5627289"/>
                  <a:gd name="connsiteY43" fmla="*/ 1355909 h 4117314"/>
                  <a:gd name="connsiteX44" fmla="*/ 1948465 w 5627289"/>
                  <a:gd name="connsiteY44" fmla="*/ 993007 h 4117314"/>
                  <a:gd name="connsiteX45" fmla="*/ 1750345 w 5627289"/>
                  <a:gd name="connsiteY45" fmla="*/ 1084447 h 4117314"/>
                  <a:gd name="connsiteX46" fmla="*/ 1620805 w 5627289"/>
                  <a:gd name="connsiteY46" fmla="*/ 1358767 h 4117314"/>
                  <a:gd name="connsiteX47" fmla="*/ 1605565 w 5627289"/>
                  <a:gd name="connsiteY47" fmla="*/ 1785487 h 4117314"/>
                  <a:gd name="connsiteX48" fmla="*/ 1491265 w 5627289"/>
                  <a:gd name="connsiteY48" fmla="*/ 2128387 h 4117314"/>
                  <a:gd name="connsiteX49" fmla="*/ 1171225 w 5627289"/>
                  <a:gd name="connsiteY49" fmla="*/ 2334127 h 4117314"/>
                  <a:gd name="connsiteX50" fmla="*/ 867695 w 5627289"/>
                  <a:gd name="connsiteY50" fmla="*/ 2387467 h 4117314"/>
                  <a:gd name="connsiteX51" fmla="*/ 538765 w 5627289"/>
                  <a:gd name="connsiteY51" fmla="*/ 2219827 h 4117314"/>
                  <a:gd name="connsiteX52" fmla="*/ 538765 w 5627289"/>
                  <a:gd name="connsiteY52" fmla="*/ 1808347 h 4117314"/>
                  <a:gd name="connsiteX53" fmla="*/ 904525 w 5627289"/>
                  <a:gd name="connsiteY53" fmla="*/ 1518787 h 4117314"/>
                  <a:gd name="connsiteX54" fmla="*/ 1201705 w 5627289"/>
                  <a:gd name="connsiteY54" fmla="*/ 1450207 h 4117314"/>
                  <a:gd name="connsiteX55" fmla="*/ 1460785 w 5627289"/>
                  <a:gd name="connsiteY55" fmla="*/ 1313047 h 4117314"/>
                  <a:gd name="connsiteX56" fmla="*/ 1719865 w 5627289"/>
                  <a:gd name="connsiteY56" fmla="*/ 939667 h 4117314"/>
                  <a:gd name="connsiteX57" fmla="*/ 1796065 w 5627289"/>
                  <a:gd name="connsiteY57" fmla="*/ 825367 h 4117314"/>
                  <a:gd name="connsiteX58" fmla="*/ 1498885 w 5627289"/>
                  <a:gd name="connsiteY58" fmla="*/ 672967 h 4117314"/>
                  <a:gd name="connsiteX59" fmla="*/ 1018825 w 5627289"/>
                  <a:gd name="connsiteY59" fmla="*/ 596767 h 4117314"/>
                  <a:gd name="connsiteX60" fmla="*/ 424465 w 5627289"/>
                  <a:gd name="connsiteY60" fmla="*/ 817747 h 4117314"/>
                  <a:gd name="connsiteX61" fmla="*/ 310165 w 5627289"/>
                  <a:gd name="connsiteY61" fmla="*/ 1290187 h 4117314"/>
                  <a:gd name="connsiteX62" fmla="*/ 462565 w 5627289"/>
                  <a:gd name="connsiteY62" fmla="*/ 1457827 h 4117314"/>
                  <a:gd name="connsiteX63" fmla="*/ 729265 w 5627289"/>
                  <a:gd name="connsiteY63" fmla="*/ 1366387 h 4117314"/>
                  <a:gd name="connsiteX64" fmla="*/ 630205 w 5627289"/>
                  <a:gd name="connsiteY64" fmla="*/ 1511167 h 4117314"/>
                  <a:gd name="connsiteX65" fmla="*/ 835945 w 5627289"/>
                  <a:gd name="connsiteY65" fmla="*/ 1503547 h 4117314"/>
                  <a:gd name="connsiteX66" fmla="*/ 645445 w 5627289"/>
                  <a:gd name="connsiteY66" fmla="*/ 1663567 h 4117314"/>
                  <a:gd name="connsiteX67" fmla="*/ 508285 w 5627289"/>
                  <a:gd name="connsiteY67" fmla="*/ 1892167 h 4117314"/>
                  <a:gd name="connsiteX68" fmla="*/ 538765 w 5627289"/>
                  <a:gd name="connsiteY68" fmla="*/ 2212207 h 4117314"/>
                  <a:gd name="connsiteX69" fmla="*/ 592105 w 5627289"/>
                  <a:gd name="connsiteY69" fmla="*/ 2349367 h 4117314"/>
                  <a:gd name="connsiteX70" fmla="*/ 470185 w 5627289"/>
                  <a:gd name="connsiteY70" fmla="*/ 2288407 h 4117314"/>
                  <a:gd name="connsiteX71" fmla="*/ 401605 w 5627289"/>
                  <a:gd name="connsiteY71" fmla="*/ 2075047 h 4117314"/>
                  <a:gd name="connsiteX72" fmla="*/ 386365 w 5627289"/>
                  <a:gd name="connsiteY72" fmla="*/ 2257927 h 4117314"/>
                  <a:gd name="connsiteX73" fmla="*/ 321595 w 5627289"/>
                  <a:gd name="connsiteY73" fmla="*/ 2028057 h 4117314"/>
                  <a:gd name="connsiteX74" fmla="*/ 218725 w 5627289"/>
                  <a:gd name="connsiteY74" fmla="*/ 1762627 h 4117314"/>
                  <a:gd name="connsiteX75" fmla="*/ 12985 w 5627289"/>
                  <a:gd name="connsiteY75" fmla="*/ 1381627 h 4117314"/>
                  <a:gd name="connsiteX76" fmla="*/ 66325 w 5627289"/>
                  <a:gd name="connsiteY76" fmla="*/ 832987 h 4117314"/>
                  <a:gd name="connsiteX77" fmla="*/ 432085 w 5627289"/>
                  <a:gd name="connsiteY77" fmla="*/ 497707 h 4117314"/>
                  <a:gd name="connsiteX78" fmla="*/ 1056925 w 5627289"/>
                  <a:gd name="connsiteY78" fmla="*/ 261487 h 4117314"/>
                  <a:gd name="connsiteX79" fmla="*/ 1516030 w 5627289"/>
                  <a:gd name="connsiteY79" fmla="*/ 244342 h 4117314"/>
                  <a:gd name="connsiteX80" fmla="*/ 1885600 w 5627289"/>
                  <a:gd name="connsiteY80" fmla="*/ 266250 h 4117314"/>
                  <a:gd name="connsiteX81" fmla="*/ 2558065 w 5627289"/>
                  <a:gd name="connsiteY81" fmla="*/ 40507 h 4117314"/>
                  <a:gd name="connsiteX82" fmla="*/ 3160045 w 5627289"/>
                  <a:gd name="connsiteY82" fmla="*/ 17647 h 4117314"/>
                  <a:gd name="connsiteX83" fmla="*/ 3769645 w 5627289"/>
                  <a:gd name="connsiteY83" fmla="*/ 231007 h 4117314"/>
                  <a:gd name="connsiteX84" fmla="*/ 3990625 w 5627289"/>
                  <a:gd name="connsiteY84" fmla="*/ 291967 h 4117314"/>
                  <a:gd name="connsiteX0" fmla="*/ 5540829 w 5627289"/>
                  <a:gd name="connsiteY0" fmla="*/ 1916565 h 4117314"/>
                  <a:gd name="connsiteX1" fmla="*/ 5484145 w 5627289"/>
                  <a:gd name="connsiteY1" fmla="*/ 1968367 h 4117314"/>
                  <a:gd name="connsiteX2" fmla="*/ 5177971 w 5627289"/>
                  <a:gd name="connsiteY2" fmla="*/ 2337479 h 4117314"/>
                  <a:gd name="connsiteX3" fmla="*/ 5202205 w 5627289"/>
                  <a:gd name="connsiteY3" fmla="*/ 2288407 h 4117314"/>
                  <a:gd name="connsiteX4" fmla="*/ 5362225 w 5627289"/>
                  <a:gd name="connsiteY4" fmla="*/ 1937887 h 4117314"/>
                  <a:gd name="connsiteX5" fmla="*/ 5141245 w 5627289"/>
                  <a:gd name="connsiteY5" fmla="*/ 1648327 h 4117314"/>
                  <a:gd name="connsiteX6" fmla="*/ 4981225 w 5627289"/>
                  <a:gd name="connsiteY6" fmla="*/ 1511167 h 4117314"/>
                  <a:gd name="connsiteX7" fmla="*/ 5194585 w 5627289"/>
                  <a:gd name="connsiteY7" fmla="*/ 1526407 h 4117314"/>
                  <a:gd name="connsiteX8" fmla="*/ 5118385 w 5627289"/>
                  <a:gd name="connsiteY8" fmla="*/ 1480687 h 4117314"/>
                  <a:gd name="connsiteX9" fmla="*/ 5339365 w 5627289"/>
                  <a:gd name="connsiteY9" fmla="*/ 1442587 h 4117314"/>
                  <a:gd name="connsiteX10" fmla="*/ 5514625 w 5627289"/>
                  <a:gd name="connsiteY10" fmla="*/ 1290187 h 4117314"/>
                  <a:gd name="connsiteX11" fmla="*/ 4295425 w 5627289"/>
                  <a:gd name="connsiteY11" fmla="*/ 680587 h 4117314"/>
                  <a:gd name="connsiteX12" fmla="*/ 4066825 w 5627289"/>
                  <a:gd name="connsiteY12" fmla="*/ 848227 h 4117314"/>
                  <a:gd name="connsiteX13" fmla="*/ 4364005 w 5627289"/>
                  <a:gd name="connsiteY13" fmla="*/ 1313047 h 4117314"/>
                  <a:gd name="connsiteX14" fmla="*/ 4691665 w 5627289"/>
                  <a:gd name="connsiteY14" fmla="*/ 1450207 h 4117314"/>
                  <a:gd name="connsiteX15" fmla="*/ 4981225 w 5627289"/>
                  <a:gd name="connsiteY15" fmla="*/ 1534027 h 4117314"/>
                  <a:gd name="connsiteX16" fmla="*/ 5286025 w 5627289"/>
                  <a:gd name="connsiteY16" fmla="*/ 1793107 h 4117314"/>
                  <a:gd name="connsiteX17" fmla="*/ 5316505 w 5627289"/>
                  <a:gd name="connsiteY17" fmla="*/ 2082667 h 4117314"/>
                  <a:gd name="connsiteX18" fmla="*/ 5019325 w 5627289"/>
                  <a:gd name="connsiteY18" fmla="*/ 2334127 h 4117314"/>
                  <a:gd name="connsiteX19" fmla="*/ 4553235 w 5627289"/>
                  <a:gd name="connsiteY19" fmla="*/ 2296027 h 4117314"/>
                  <a:gd name="connsiteX20" fmla="*/ 4266215 w 5627289"/>
                  <a:gd name="connsiteY20" fmla="*/ 1922647 h 4117314"/>
                  <a:gd name="connsiteX21" fmla="*/ 4226845 w 5627289"/>
                  <a:gd name="connsiteY21" fmla="*/ 1434967 h 4117314"/>
                  <a:gd name="connsiteX22" fmla="*/ 4112545 w 5627289"/>
                  <a:gd name="connsiteY22" fmla="*/ 1206367 h 4117314"/>
                  <a:gd name="connsiteX23" fmla="*/ 3922045 w 5627289"/>
                  <a:gd name="connsiteY23" fmla="*/ 1000627 h 4117314"/>
                  <a:gd name="connsiteX24" fmla="*/ 3762025 w 5627289"/>
                  <a:gd name="connsiteY24" fmla="*/ 1655947 h 4117314"/>
                  <a:gd name="connsiteX25" fmla="*/ 3571525 w 5627289"/>
                  <a:gd name="connsiteY25" fmla="*/ 2067427 h 4117314"/>
                  <a:gd name="connsiteX26" fmla="*/ 3563905 w 5627289"/>
                  <a:gd name="connsiteY26" fmla="*/ 2753227 h 4117314"/>
                  <a:gd name="connsiteX27" fmla="*/ 3403885 w 5627289"/>
                  <a:gd name="connsiteY27" fmla="*/ 3164707 h 4117314"/>
                  <a:gd name="connsiteX28" fmla="*/ 3335305 w 5627289"/>
                  <a:gd name="connsiteY28" fmla="*/ 3675247 h 4117314"/>
                  <a:gd name="connsiteX29" fmla="*/ 3480085 w 5627289"/>
                  <a:gd name="connsiteY29" fmla="*/ 4018147 h 4117314"/>
                  <a:gd name="connsiteX30" fmla="*/ 3441985 w 5627289"/>
                  <a:gd name="connsiteY30" fmla="*/ 4041007 h 4117314"/>
                  <a:gd name="connsiteX31" fmla="*/ 3205765 w 5627289"/>
                  <a:gd name="connsiteY31" fmla="*/ 4063867 h 4117314"/>
                  <a:gd name="connsiteX32" fmla="*/ 2923825 w 5627289"/>
                  <a:gd name="connsiteY32" fmla="*/ 4117207 h 4117314"/>
                  <a:gd name="connsiteX33" fmla="*/ 2679985 w 5627289"/>
                  <a:gd name="connsiteY33" fmla="*/ 4048627 h 4117314"/>
                  <a:gd name="connsiteX34" fmla="*/ 2466625 w 5627289"/>
                  <a:gd name="connsiteY34" fmla="*/ 4079107 h 4117314"/>
                  <a:gd name="connsiteX35" fmla="*/ 2367565 w 5627289"/>
                  <a:gd name="connsiteY35" fmla="*/ 4033387 h 4117314"/>
                  <a:gd name="connsiteX36" fmla="*/ 2474245 w 5627289"/>
                  <a:gd name="connsiteY36" fmla="*/ 3743827 h 4117314"/>
                  <a:gd name="connsiteX37" fmla="*/ 2481865 w 5627289"/>
                  <a:gd name="connsiteY37" fmla="*/ 3332347 h 4117314"/>
                  <a:gd name="connsiteX38" fmla="*/ 2375185 w 5627289"/>
                  <a:gd name="connsiteY38" fmla="*/ 3073267 h 4117314"/>
                  <a:gd name="connsiteX39" fmla="*/ 2230405 w 5627289"/>
                  <a:gd name="connsiteY39" fmla="*/ 2669407 h 4117314"/>
                  <a:gd name="connsiteX40" fmla="*/ 2253265 w 5627289"/>
                  <a:gd name="connsiteY40" fmla="*/ 2189347 h 4117314"/>
                  <a:gd name="connsiteX41" fmla="*/ 2177065 w 5627289"/>
                  <a:gd name="connsiteY41" fmla="*/ 1854067 h 4117314"/>
                  <a:gd name="connsiteX42" fmla="*/ 2077052 w 5627289"/>
                  <a:gd name="connsiteY42" fmla="*/ 1694047 h 4117314"/>
                  <a:gd name="connsiteX43" fmla="*/ 2003710 w 5627289"/>
                  <a:gd name="connsiteY43" fmla="*/ 1355909 h 4117314"/>
                  <a:gd name="connsiteX44" fmla="*/ 1948465 w 5627289"/>
                  <a:gd name="connsiteY44" fmla="*/ 993007 h 4117314"/>
                  <a:gd name="connsiteX45" fmla="*/ 1750345 w 5627289"/>
                  <a:gd name="connsiteY45" fmla="*/ 1084447 h 4117314"/>
                  <a:gd name="connsiteX46" fmla="*/ 1620805 w 5627289"/>
                  <a:gd name="connsiteY46" fmla="*/ 1358767 h 4117314"/>
                  <a:gd name="connsiteX47" fmla="*/ 1605565 w 5627289"/>
                  <a:gd name="connsiteY47" fmla="*/ 1785487 h 4117314"/>
                  <a:gd name="connsiteX48" fmla="*/ 1491265 w 5627289"/>
                  <a:gd name="connsiteY48" fmla="*/ 2128387 h 4117314"/>
                  <a:gd name="connsiteX49" fmla="*/ 1171225 w 5627289"/>
                  <a:gd name="connsiteY49" fmla="*/ 2334127 h 4117314"/>
                  <a:gd name="connsiteX50" fmla="*/ 867695 w 5627289"/>
                  <a:gd name="connsiteY50" fmla="*/ 2387467 h 4117314"/>
                  <a:gd name="connsiteX51" fmla="*/ 538765 w 5627289"/>
                  <a:gd name="connsiteY51" fmla="*/ 2219827 h 4117314"/>
                  <a:gd name="connsiteX52" fmla="*/ 538765 w 5627289"/>
                  <a:gd name="connsiteY52" fmla="*/ 1808347 h 4117314"/>
                  <a:gd name="connsiteX53" fmla="*/ 904525 w 5627289"/>
                  <a:gd name="connsiteY53" fmla="*/ 1518787 h 4117314"/>
                  <a:gd name="connsiteX54" fmla="*/ 1201705 w 5627289"/>
                  <a:gd name="connsiteY54" fmla="*/ 1450207 h 4117314"/>
                  <a:gd name="connsiteX55" fmla="*/ 1460785 w 5627289"/>
                  <a:gd name="connsiteY55" fmla="*/ 1313047 h 4117314"/>
                  <a:gd name="connsiteX56" fmla="*/ 1719865 w 5627289"/>
                  <a:gd name="connsiteY56" fmla="*/ 939667 h 4117314"/>
                  <a:gd name="connsiteX57" fmla="*/ 1796065 w 5627289"/>
                  <a:gd name="connsiteY57" fmla="*/ 825367 h 4117314"/>
                  <a:gd name="connsiteX58" fmla="*/ 1498885 w 5627289"/>
                  <a:gd name="connsiteY58" fmla="*/ 672967 h 4117314"/>
                  <a:gd name="connsiteX59" fmla="*/ 1018825 w 5627289"/>
                  <a:gd name="connsiteY59" fmla="*/ 596767 h 4117314"/>
                  <a:gd name="connsiteX60" fmla="*/ 424465 w 5627289"/>
                  <a:gd name="connsiteY60" fmla="*/ 817747 h 4117314"/>
                  <a:gd name="connsiteX61" fmla="*/ 310165 w 5627289"/>
                  <a:gd name="connsiteY61" fmla="*/ 1290187 h 4117314"/>
                  <a:gd name="connsiteX62" fmla="*/ 462565 w 5627289"/>
                  <a:gd name="connsiteY62" fmla="*/ 1457827 h 4117314"/>
                  <a:gd name="connsiteX63" fmla="*/ 729265 w 5627289"/>
                  <a:gd name="connsiteY63" fmla="*/ 1366387 h 4117314"/>
                  <a:gd name="connsiteX64" fmla="*/ 630205 w 5627289"/>
                  <a:gd name="connsiteY64" fmla="*/ 1511167 h 4117314"/>
                  <a:gd name="connsiteX65" fmla="*/ 835945 w 5627289"/>
                  <a:gd name="connsiteY65" fmla="*/ 1503547 h 4117314"/>
                  <a:gd name="connsiteX66" fmla="*/ 645445 w 5627289"/>
                  <a:gd name="connsiteY66" fmla="*/ 1663567 h 4117314"/>
                  <a:gd name="connsiteX67" fmla="*/ 508285 w 5627289"/>
                  <a:gd name="connsiteY67" fmla="*/ 1892167 h 4117314"/>
                  <a:gd name="connsiteX68" fmla="*/ 538765 w 5627289"/>
                  <a:gd name="connsiteY68" fmla="*/ 2212207 h 4117314"/>
                  <a:gd name="connsiteX69" fmla="*/ 592105 w 5627289"/>
                  <a:gd name="connsiteY69" fmla="*/ 2349367 h 4117314"/>
                  <a:gd name="connsiteX70" fmla="*/ 470185 w 5627289"/>
                  <a:gd name="connsiteY70" fmla="*/ 2288407 h 4117314"/>
                  <a:gd name="connsiteX71" fmla="*/ 401605 w 5627289"/>
                  <a:gd name="connsiteY71" fmla="*/ 2075047 h 4117314"/>
                  <a:gd name="connsiteX72" fmla="*/ 386365 w 5627289"/>
                  <a:gd name="connsiteY72" fmla="*/ 2257927 h 4117314"/>
                  <a:gd name="connsiteX73" fmla="*/ 321595 w 5627289"/>
                  <a:gd name="connsiteY73" fmla="*/ 2028057 h 4117314"/>
                  <a:gd name="connsiteX74" fmla="*/ 218725 w 5627289"/>
                  <a:gd name="connsiteY74" fmla="*/ 1762627 h 4117314"/>
                  <a:gd name="connsiteX75" fmla="*/ 12985 w 5627289"/>
                  <a:gd name="connsiteY75" fmla="*/ 1381627 h 4117314"/>
                  <a:gd name="connsiteX76" fmla="*/ 66325 w 5627289"/>
                  <a:gd name="connsiteY76" fmla="*/ 832987 h 4117314"/>
                  <a:gd name="connsiteX77" fmla="*/ 432085 w 5627289"/>
                  <a:gd name="connsiteY77" fmla="*/ 497707 h 4117314"/>
                  <a:gd name="connsiteX78" fmla="*/ 1056925 w 5627289"/>
                  <a:gd name="connsiteY78" fmla="*/ 261487 h 4117314"/>
                  <a:gd name="connsiteX79" fmla="*/ 1516030 w 5627289"/>
                  <a:gd name="connsiteY79" fmla="*/ 244342 h 4117314"/>
                  <a:gd name="connsiteX80" fmla="*/ 1885600 w 5627289"/>
                  <a:gd name="connsiteY80" fmla="*/ 266250 h 4117314"/>
                  <a:gd name="connsiteX81" fmla="*/ 2558065 w 5627289"/>
                  <a:gd name="connsiteY81" fmla="*/ 40507 h 4117314"/>
                  <a:gd name="connsiteX82" fmla="*/ 3160045 w 5627289"/>
                  <a:gd name="connsiteY82" fmla="*/ 17647 h 4117314"/>
                  <a:gd name="connsiteX83" fmla="*/ 3769645 w 5627289"/>
                  <a:gd name="connsiteY83" fmla="*/ 231007 h 4117314"/>
                  <a:gd name="connsiteX0" fmla="*/ 5540829 w 5627289"/>
                  <a:gd name="connsiteY0" fmla="*/ 1916565 h 4117314"/>
                  <a:gd name="connsiteX1" fmla="*/ 5484145 w 5627289"/>
                  <a:gd name="connsiteY1" fmla="*/ 1968367 h 4117314"/>
                  <a:gd name="connsiteX2" fmla="*/ 5177971 w 5627289"/>
                  <a:gd name="connsiteY2" fmla="*/ 2337479 h 4117314"/>
                  <a:gd name="connsiteX3" fmla="*/ 5202205 w 5627289"/>
                  <a:gd name="connsiteY3" fmla="*/ 2288407 h 4117314"/>
                  <a:gd name="connsiteX4" fmla="*/ 5362225 w 5627289"/>
                  <a:gd name="connsiteY4" fmla="*/ 1937887 h 4117314"/>
                  <a:gd name="connsiteX5" fmla="*/ 5141245 w 5627289"/>
                  <a:gd name="connsiteY5" fmla="*/ 1648327 h 4117314"/>
                  <a:gd name="connsiteX6" fmla="*/ 4981225 w 5627289"/>
                  <a:gd name="connsiteY6" fmla="*/ 1511167 h 4117314"/>
                  <a:gd name="connsiteX7" fmla="*/ 5194585 w 5627289"/>
                  <a:gd name="connsiteY7" fmla="*/ 1526407 h 4117314"/>
                  <a:gd name="connsiteX8" fmla="*/ 5118385 w 5627289"/>
                  <a:gd name="connsiteY8" fmla="*/ 1480687 h 4117314"/>
                  <a:gd name="connsiteX9" fmla="*/ 5339365 w 5627289"/>
                  <a:gd name="connsiteY9" fmla="*/ 1442587 h 4117314"/>
                  <a:gd name="connsiteX10" fmla="*/ 5514625 w 5627289"/>
                  <a:gd name="connsiteY10" fmla="*/ 1290187 h 4117314"/>
                  <a:gd name="connsiteX11" fmla="*/ 4295425 w 5627289"/>
                  <a:gd name="connsiteY11" fmla="*/ 680587 h 4117314"/>
                  <a:gd name="connsiteX12" fmla="*/ 4066825 w 5627289"/>
                  <a:gd name="connsiteY12" fmla="*/ 848227 h 4117314"/>
                  <a:gd name="connsiteX13" fmla="*/ 4364005 w 5627289"/>
                  <a:gd name="connsiteY13" fmla="*/ 1313047 h 4117314"/>
                  <a:gd name="connsiteX14" fmla="*/ 4691665 w 5627289"/>
                  <a:gd name="connsiteY14" fmla="*/ 1450207 h 4117314"/>
                  <a:gd name="connsiteX15" fmla="*/ 4981225 w 5627289"/>
                  <a:gd name="connsiteY15" fmla="*/ 1534027 h 4117314"/>
                  <a:gd name="connsiteX16" fmla="*/ 5286025 w 5627289"/>
                  <a:gd name="connsiteY16" fmla="*/ 1793107 h 4117314"/>
                  <a:gd name="connsiteX17" fmla="*/ 5316505 w 5627289"/>
                  <a:gd name="connsiteY17" fmla="*/ 2082667 h 4117314"/>
                  <a:gd name="connsiteX18" fmla="*/ 5019325 w 5627289"/>
                  <a:gd name="connsiteY18" fmla="*/ 2334127 h 4117314"/>
                  <a:gd name="connsiteX19" fmla="*/ 4553235 w 5627289"/>
                  <a:gd name="connsiteY19" fmla="*/ 2296027 h 4117314"/>
                  <a:gd name="connsiteX20" fmla="*/ 4266215 w 5627289"/>
                  <a:gd name="connsiteY20" fmla="*/ 1922647 h 4117314"/>
                  <a:gd name="connsiteX21" fmla="*/ 4226845 w 5627289"/>
                  <a:gd name="connsiteY21" fmla="*/ 1434967 h 4117314"/>
                  <a:gd name="connsiteX22" fmla="*/ 4112545 w 5627289"/>
                  <a:gd name="connsiteY22" fmla="*/ 1206367 h 4117314"/>
                  <a:gd name="connsiteX23" fmla="*/ 3922045 w 5627289"/>
                  <a:gd name="connsiteY23" fmla="*/ 1000627 h 4117314"/>
                  <a:gd name="connsiteX24" fmla="*/ 3762025 w 5627289"/>
                  <a:gd name="connsiteY24" fmla="*/ 1655947 h 4117314"/>
                  <a:gd name="connsiteX25" fmla="*/ 3571525 w 5627289"/>
                  <a:gd name="connsiteY25" fmla="*/ 2067427 h 4117314"/>
                  <a:gd name="connsiteX26" fmla="*/ 3563905 w 5627289"/>
                  <a:gd name="connsiteY26" fmla="*/ 2753227 h 4117314"/>
                  <a:gd name="connsiteX27" fmla="*/ 3403885 w 5627289"/>
                  <a:gd name="connsiteY27" fmla="*/ 3164707 h 4117314"/>
                  <a:gd name="connsiteX28" fmla="*/ 3335305 w 5627289"/>
                  <a:gd name="connsiteY28" fmla="*/ 3675247 h 4117314"/>
                  <a:gd name="connsiteX29" fmla="*/ 3480085 w 5627289"/>
                  <a:gd name="connsiteY29" fmla="*/ 4018147 h 4117314"/>
                  <a:gd name="connsiteX30" fmla="*/ 3441985 w 5627289"/>
                  <a:gd name="connsiteY30" fmla="*/ 4041007 h 4117314"/>
                  <a:gd name="connsiteX31" fmla="*/ 3205765 w 5627289"/>
                  <a:gd name="connsiteY31" fmla="*/ 4063867 h 4117314"/>
                  <a:gd name="connsiteX32" fmla="*/ 2923825 w 5627289"/>
                  <a:gd name="connsiteY32" fmla="*/ 4117207 h 4117314"/>
                  <a:gd name="connsiteX33" fmla="*/ 2679985 w 5627289"/>
                  <a:gd name="connsiteY33" fmla="*/ 4048627 h 4117314"/>
                  <a:gd name="connsiteX34" fmla="*/ 2466625 w 5627289"/>
                  <a:gd name="connsiteY34" fmla="*/ 4079107 h 4117314"/>
                  <a:gd name="connsiteX35" fmla="*/ 2367565 w 5627289"/>
                  <a:gd name="connsiteY35" fmla="*/ 4033387 h 4117314"/>
                  <a:gd name="connsiteX36" fmla="*/ 2474245 w 5627289"/>
                  <a:gd name="connsiteY36" fmla="*/ 3743827 h 4117314"/>
                  <a:gd name="connsiteX37" fmla="*/ 2481865 w 5627289"/>
                  <a:gd name="connsiteY37" fmla="*/ 3332347 h 4117314"/>
                  <a:gd name="connsiteX38" fmla="*/ 2375185 w 5627289"/>
                  <a:gd name="connsiteY38" fmla="*/ 3073267 h 4117314"/>
                  <a:gd name="connsiteX39" fmla="*/ 2230405 w 5627289"/>
                  <a:gd name="connsiteY39" fmla="*/ 2669407 h 4117314"/>
                  <a:gd name="connsiteX40" fmla="*/ 2253265 w 5627289"/>
                  <a:gd name="connsiteY40" fmla="*/ 2189347 h 4117314"/>
                  <a:gd name="connsiteX41" fmla="*/ 2177065 w 5627289"/>
                  <a:gd name="connsiteY41" fmla="*/ 1854067 h 4117314"/>
                  <a:gd name="connsiteX42" fmla="*/ 2077052 w 5627289"/>
                  <a:gd name="connsiteY42" fmla="*/ 1694047 h 4117314"/>
                  <a:gd name="connsiteX43" fmla="*/ 2003710 w 5627289"/>
                  <a:gd name="connsiteY43" fmla="*/ 1355909 h 4117314"/>
                  <a:gd name="connsiteX44" fmla="*/ 1948465 w 5627289"/>
                  <a:gd name="connsiteY44" fmla="*/ 993007 h 4117314"/>
                  <a:gd name="connsiteX45" fmla="*/ 1750345 w 5627289"/>
                  <a:gd name="connsiteY45" fmla="*/ 1084447 h 4117314"/>
                  <a:gd name="connsiteX46" fmla="*/ 1620805 w 5627289"/>
                  <a:gd name="connsiteY46" fmla="*/ 1358767 h 4117314"/>
                  <a:gd name="connsiteX47" fmla="*/ 1605565 w 5627289"/>
                  <a:gd name="connsiteY47" fmla="*/ 1785487 h 4117314"/>
                  <a:gd name="connsiteX48" fmla="*/ 1491265 w 5627289"/>
                  <a:gd name="connsiteY48" fmla="*/ 2128387 h 4117314"/>
                  <a:gd name="connsiteX49" fmla="*/ 1171225 w 5627289"/>
                  <a:gd name="connsiteY49" fmla="*/ 2334127 h 4117314"/>
                  <a:gd name="connsiteX50" fmla="*/ 867695 w 5627289"/>
                  <a:gd name="connsiteY50" fmla="*/ 2387467 h 4117314"/>
                  <a:gd name="connsiteX51" fmla="*/ 538765 w 5627289"/>
                  <a:gd name="connsiteY51" fmla="*/ 2219827 h 4117314"/>
                  <a:gd name="connsiteX52" fmla="*/ 538765 w 5627289"/>
                  <a:gd name="connsiteY52" fmla="*/ 1808347 h 4117314"/>
                  <a:gd name="connsiteX53" fmla="*/ 904525 w 5627289"/>
                  <a:gd name="connsiteY53" fmla="*/ 1518787 h 4117314"/>
                  <a:gd name="connsiteX54" fmla="*/ 1201705 w 5627289"/>
                  <a:gd name="connsiteY54" fmla="*/ 1450207 h 4117314"/>
                  <a:gd name="connsiteX55" fmla="*/ 1460785 w 5627289"/>
                  <a:gd name="connsiteY55" fmla="*/ 1313047 h 4117314"/>
                  <a:gd name="connsiteX56" fmla="*/ 1719865 w 5627289"/>
                  <a:gd name="connsiteY56" fmla="*/ 939667 h 4117314"/>
                  <a:gd name="connsiteX57" fmla="*/ 1796065 w 5627289"/>
                  <a:gd name="connsiteY57" fmla="*/ 825367 h 4117314"/>
                  <a:gd name="connsiteX58" fmla="*/ 1498885 w 5627289"/>
                  <a:gd name="connsiteY58" fmla="*/ 672967 h 4117314"/>
                  <a:gd name="connsiteX59" fmla="*/ 1018825 w 5627289"/>
                  <a:gd name="connsiteY59" fmla="*/ 596767 h 4117314"/>
                  <a:gd name="connsiteX60" fmla="*/ 424465 w 5627289"/>
                  <a:gd name="connsiteY60" fmla="*/ 817747 h 4117314"/>
                  <a:gd name="connsiteX61" fmla="*/ 310165 w 5627289"/>
                  <a:gd name="connsiteY61" fmla="*/ 1290187 h 4117314"/>
                  <a:gd name="connsiteX62" fmla="*/ 462565 w 5627289"/>
                  <a:gd name="connsiteY62" fmla="*/ 1457827 h 4117314"/>
                  <a:gd name="connsiteX63" fmla="*/ 729265 w 5627289"/>
                  <a:gd name="connsiteY63" fmla="*/ 1366387 h 4117314"/>
                  <a:gd name="connsiteX64" fmla="*/ 630205 w 5627289"/>
                  <a:gd name="connsiteY64" fmla="*/ 1511167 h 4117314"/>
                  <a:gd name="connsiteX65" fmla="*/ 835945 w 5627289"/>
                  <a:gd name="connsiteY65" fmla="*/ 1503547 h 4117314"/>
                  <a:gd name="connsiteX66" fmla="*/ 645445 w 5627289"/>
                  <a:gd name="connsiteY66" fmla="*/ 1663567 h 4117314"/>
                  <a:gd name="connsiteX67" fmla="*/ 508285 w 5627289"/>
                  <a:gd name="connsiteY67" fmla="*/ 1892167 h 4117314"/>
                  <a:gd name="connsiteX68" fmla="*/ 538765 w 5627289"/>
                  <a:gd name="connsiteY68" fmla="*/ 2212207 h 4117314"/>
                  <a:gd name="connsiteX69" fmla="*/ 592105 w 5627289"/>
                  <a:gd name="connsiteY69" fmla="*/ 2349367 h 4117314"/>
                  <a:gd name="connsiteX70" fmla="*/ 470185 w 5627289"/>
                  <a:gd name="connsiteY70" fmla="*/ 2288407 h 4117314"/>
                  <a:gd name="connsiteX71" fmla="*/ 401605 w 5627289"/>
                  <a:gd name="connsiteY71" fmla="*/ 2075047 h 4117314"/>
                  <a:gd name="connsiteX72" fmla="*/ 386365 w 5627289"/>
                  <a:gd name="connsiteY72" fmla="*/ 2257927 h 4117314"/>
                  <a:gd name="connsiteX73" fmla="*/ 321595 w 5627289"/>
                  <a:gd name="connsiteY73" fmla="*/ 2028057 h 4117314"/>
                  <a:gd name="connsiteX74" fmla="*/ 218725 w 5627289"/>
                  <a:gd name="connsiteY74" fmla="*/ 1762627 h 4117314"/>
                  <a:gd name="connsiteX75" fmla="*/ 12985 w 5627289"/>
                  <a:gd name="connsiteY75" fmla="*/ 1381627 h 4117314"/>
                  <a:gd name="connsiteX76" fmla="*/ 66325 w 5627289"/>
                  <a:gd name="connsiteY76" fmla="*/ 832987 h 4117314"/>
                  <a:gd name="connsiteX77" fmla="*/ 432085 w 5627289"/>
                  <a:gd name="connsiteY77" fmla="*/ 497707 h 4117314"/>
                  <a:gd name="connsiteX78" fmla="*/ 1056925 w 5627289"/>
                  <a:gd name="connsiteY78" fmla="*/ 261487 h 4117314"/>
                  <a:gd name="connsiteX79" fmla="*/ 1516030 w 5627289"/>
                  <a:gd name="connsiteY79" fmla="*/ 244342 h 4117314"/>
                  <a:gd name="connsiteX80" fmla="*/ 1885600 w 5627289"/>
                  <a:gd name="connsiteY80" fmla="*/ 266250 h 4117314"/>
                  <a:gd name="connsiteX81" fmla="*/ 2558065 w 5627289"/>
                  <a:gd name="connsiteY81" fmla="*/ 40507 h 4117314"/>
                  <a:gd name="connsiteX82" fmla="*/ 3160045 w 5627289"/>
                  <a:gd name="connsiteY82" fmla="*/ 17647 h 4117314"/>
                  <a:gd name="connsiteX0" fmla="*/ 5540829 w 5627289"/>
                  <a:gd name="connsiteY0" fmla="*/ 1876058 h 4076807"/>
                  <a:gd name="connsiteX1" fmla="*/ 5484145 w 5627289"/>
                  <a:gd name="connsiteY1" fmla="*/ 1927860 h 4076807"/>
                  <a:gd name="connsiteX2" fmla="*/ 5177971 w 5627289"/>
                  <a:gd name="connsiteY2" fmla="*/ 2296972 h 4076807"/>
                  <a:gd name="connsiteX3" fmla="*/ 5202205 w 5627289"/>
                  <a:gd name="connsiteY3" fmla="*/ 2247900 h 4076807"/>
                  <a:gd name="connsiteX4" fmla="*/ 5362225 w 5627289"/>
                  <a:gd name="connsiteY4" fmla="*/ 1897380 h 4076807"/>
                  <a:gd name="connsiteX5" fmla="*/ 5141245 w 5627289"/>
                  <a:gd name="connsiteY5" fmla="*/ 1607820 h 4076807"/>
                  <a:gd name="connsiteX6" fmla="*/ 4981225 w 5627289"/>
                  <a:gd name="connsiteY6" fmla="*/ 1470660 h 4076807"/>
                  <a:gd name="connsiteX7" fmla="*/ 5194585 w 5627289"/>
                  <a:gd name="connsiteY7" fmla="*/ 1485900 h 4076807"/>
                  <a:gd name="connsiteX8" fmla="*/ 5118385 w 5627289"/>
                  <a:gd name="connsiteY8" fmla="*/ 1440180 h 4076807"/>
                  <a:gd name="connsiteX9" fmla="*/ 5339365 w 5627289"/>
                  <a:gd name="connsiteY9" fmla="*/ 1402080 h 4076807"/>
                  <a:gd name="connsiteX10" fmla="*/ 5514625 w 5627289"/>
                  <a:gd name="connsiteY10" fmla="*/ 1249680 h 4076807"/>
                  <a:gd name="connsiteX11" fmla="*/ 4295425 w 5627289"/>
                  <a:gd name="connsiteY11" fmla="*/ 640080 h 4076807"/>
                  <a:gd name="connsiteX12" fmla="*/ 4066825 w 5627289"/>
                  <a:gd name="connsiteY12" fmla="*/ 807720 h 4076807"/>
                  <a:gd name="connsiteX13" fmla="*/ 4364005 w 5627289"/>
                  <a:gd name="connsiteY13" fmla="*/ 1272540 h 4076807"/>
                  <a:gd name="connsiteX14" fmla="*/ 4691665 w 5627289"/>
                  <a:gd name="connsiteY14" fmla="*/ 1409700 h 4076807"/>
                  <a:gd name="connsiteX15" fmla="*/ 4981225 w 5627289"/>
                  <a:gd name="connsiteY15" fmla="*/ 1493520 h 4076807"/>
                  <a:gd name="connsiteX16" fmla="*/ 5286025 w 5627289"/>
                  <a:gd name="connsiteY16" fmla="*/ 1752600 h 4076807"/>
                  <a:gd name="connsiteX17" fmla="*/ 5316505 w 5627289"/>
                  <a:gd name="connsiteY17" fmla="*/ 2042160 h 4076807"/>
                  <a:gd name="connsiteX18" fmla="*/ 5019325 w 5627289"/>
                  <a:gd name="connsiteY18" fmla="*/ 2293620 h 4076807"/>
                  <a:gd name="connsiteX19" fmla="*/ 4553235 w 5627289"/>
                  <a:gd name="connsiteY19" fmla="*/ 2255520 h 4076807"/>
                  <a:gd name="connsiteX20" fmla="*/ 4266215 w 5627289"/>
                  <a:gd name="connsiteY20" fmla="*/ 1882140 h 4076807"/>
                  <a:gd name="connsiteX21" fmla="*/ 4226845 w 5627289"/>
                  <a:gd name="connsiteY21" fmla="*/ 1394460 h 4076807"/>
                  <a:gd name="connsiteX22" fmla="*/ 4112545 w 5627289"/>
                  <a:gd name="connsiteY22" fmla="*/ 1165860 h 4076807"/>
                  <a:gd name="connsiteX23" fmla="*/ 3922045 w 5627289"/>
                  <a:gd name="connsiteY23" fmla="*/ 960120 h 4076807"/>
                  <a:gd name="connsiteX24" fmla="*/ 3762025 w 5627289"/>
                  <a:gd name="connsiteY24" fmla="*/ 1615440 h 4076807"/>
                  <a:gd name="connsiteX25" fmla="*/ 3571525 w 5627289"/>
                  <a:gd name="connsiteY25" fmla="*/ 2026920 h 4076807"/>
                  <a:gd name="connsiteX26" fmla="*/ 3563905 w 5627289"/>
                  <a:gd name="connsiteY26" fmla="*/ 2712720 h 4076807"/>
                  <a:gd name="connsiteX27" fmla="*/ 3403885 w 5627289"/>
                  <a:gd name="connsiteY27" fmla="*/ 3124200 h 4076807"/>
                  <a:gd name="connsiteX28" fmla="*/ 3335305 w 5627289"/>
                  <a:gd name="connsiteY28" fmla="*/ 3634740 h 4076807"/>
                  <a:gd name="connsiteX29" fmla="*/ 3480085 w 5627289"/>
                  <a:gd name="connsiteY29" fmla="*/ 3977640 h 4076807"/>
                  <a:gd name="connsiteX30" fmla="*/ 3441985 w 5627289"/>
                  <a:gd name="connsiteY30" fmla="*/ 4000500 h 4076807"/>
                  <a:gd name="connsiteX31" fmla="*/ 3205765 w 5627289"/>
                  <a:gd name="connsiteY31" fmla="*/ 4023360 h 4076807"/>
                  <a:gd name="connsiteX32" fmla="*/ 2923825 w 5627289"/>
                  <a:gd name="connsiteY32" fmla="*/ 4076700 h 4076807"/>
                  <a:gd name="connsiteX33" fmla="*/ 2679985 w 5627289"/>
                  <a:gd name="connsiteY33" fmla="*/ 4008120 h 4076807"/>
                  <a:gd name="connsiteX34" fmla="*/ 2466625 w 5627289"/>
                  <a:gd name="connsiteY34" fmla="*/ 4038600 h 4076807"/>
                  <a:gd name="connsiteX35" fmla="*/ 2367565 w 5627289"/>
                  <a:gd name="connsiteY35" fmla="*/ 3992880 h 4076807"/>
                  <a:gd name="connsiteX36" fmla="*/ 2474245 w 5627289"/>
                  <a:gd name="connsiteY36" fmla="*/ 3703320 h 4076807"/>
                  <a:gd name="connsiteX37" fmla="*/ 2481865 w 5627289"/>
                  <a:gd name="connsiteY37" fmla="*/ 3291840 h 4076807"/>
                  <a:gd name="connsiteX38" fmla="*/ 2375185 w 5627289"/>
                  <a:gd name="connsiteY38" fmla="*/ 3032760 h 4076807"/>
                  <a:gd name="connsiteX39" fmla="*/ 2230405 w 5627289"/>
                  <a:gd name="connsiteY39" fmla="*/ 2628900 h 4076807"/>
                  <a:gd name="connsiteX40" fmla="*/ 2253265 w 5627289"/>
                  <a:gd name="connsiteY40" fmla="*/ 2148840 h 4076807"/>
                  <a:gd name="connsiteX41" fmla="*/ 2177065 w 5627289"/>
                  <a:gd name="connsiteY41" fmla="*/ 1813560 h 4076807"/>
                  <a:gd name="connsiteX42" fmla="*/ 2077052 w 5627289"/>
                  <a:gd name="connsiteY42" fmla="*/ 1653540 h 4076807"/>
                  <a:gd name="connsiteX43" fmla="*/ 2003710 w 5627289"/>
                  <a:gd name="connsiteY43" fmla="*/ 1315402 h 4076807"/>
                  <a:gd name="connsiteX44" fmla="*/ 1948465 w 5627289"/>
                  <a:gd name="connsiteY44" fmla="*/ 952500 h 4076807"/>
                  <a:gd name="connsiteX45" fmla="*/ 1750345 w 5627289"/>
                  <a:gd name="connsiteY45" fmla="*/ 1043940 h 4076807"/>
                  <a:gd name="connsiteX46" fmla="*/ 1620805 w 5627289"/>
                  <a:gd name="connsiteY46" fmla="*/ 1318260 h 4076807"/>
                  <a:gd name="connsiteX47" fmla="*/ 1605565 w 5627289"/>
                  <a:gd name="connsiteY47" fmla="*/ 1744980 h 4076807"/>
                  <a:gd name="connsiteX48" fmla="*/ 1491265 w 5627289"/>
                  <a:gd name="connsiteY48" fmla="*/ 2087880 h 4076807"/>
                  <a:gd name="connsiteX49" fmla="*/ 1171225 w 5627289"/>
                  <a:gd name="connsiteY49" fmla="*/ 2293620 h 4076807"/>
                  <a:gd name="connsiteX50" fmla="*/ 867695 w 5627289"/>
                  <a:gd name="connsiteY50" fmla="*/ 2346960 h 4076807"/>
                  <a:gd name="connsiteX51" fmla="*/ 538765 w 5627289"/>
                  <a:gd name="connsiteY51" fmla="*/ 2179320 h 4076807"/>
                  <a:gd name="connsiteX52" fmla="*/ 538765 w 5627289"/>
                  <a:gd name="connsiteY52" fmla="*/ 1767840 h 4076807"/>
                  <a:gd name="connsiteX53" fmla="*/ 904525 w 5627289"/>
                  <a:gd name="connsiteY53" fmla="*/ 1478280 h 4076807"/>
                  <a:gd name="connsiteX54" fmla="*/ 1201705 w 5627289"/>
                  <a:gd name="connsiteY54" fmla="*/ 1409700 h 4076807"/>
                  <a:gd name="connsiteX55" fmla="*/ 1460785 w 5627289"/>
                  <a:gd name="connsiteY55" fmla="*/ 1272540 h 4076807"/>
                  <a:gd name="connsiteX56" fmla="*/ 1719865 w 5627289"/>
                  <a:gd name="connsiteY56" fmla="*/ 899160 h 4076807"/>
                  <a:gd name="connsiteX57" fmla="*/ 1796065 w 5627289"/>
                  <a:gd name="connsiteY57" fmla="*/ 784860 h 4076807"/>
                  <a:gd name="connsiteX58" fmla="*/ 1498885 w 5627289"/>
                  <a:gd name="connsiteY58" fmla="*/ 632460 h 4076807"/>
                  <a:gd name="connsiteX59" fmla="*/ 1018825 w 5627289"/>
                  <a:gd name="connsiteY59" fmla="*/ 556260 h 4076807"/>
                  <a:gd name="connsiteX60" fmla="*/ 424465 w 5627289"/>
                  <a:gd name="connsiteY60" fmla="*/ 777240 h 4076807"/>
                  <a:gd name="connsiteX61" fmla="*/ 310165 w 5627289"/>
                  <a:gd name="connsiteY61" fmla="*/ 1249680 h 4076807"/>
                  <a:gd name="connsiteX62" fmla="*/ 462565 w 5627289"/>
                  <a:gd name="connsiteY62" fmla="*/ 1417320 h 4076807"/>
                  <a:gd name="connsiteX63" fmla="*/ 729265 w 5627289"/>
                  <a:gd name="connsiteY63" fmla="*/ 1325880 h 4076807"/>
                  <a:gd name="connsiteX64" fmla="*/ 630205 w 5627289"/>
                  <a:gd name="connsiteY64" fmla="*/ 1470660 h 4076807"/>
                  <a:gd name="connsiteX65" fmla="*/ 835945 w 5627289"/>
                  <a:gd name="connsiteY65" fmla="*/ 1463040 h 4076807"/>
                  <a:gd name="connsiteX66" fmla="*/ 645445 w 5627289"/>
                  <a:gd name="connsiteY66" fmla="*/ 1623060 h 4076807"/>
                  <a:gd name="connsiteX67" fmla="*/ 508285 w 5627289"/>
                  <a:gd name="connsiteY67" fmla="*/ 1851660 h 4076807"/>
                  <a:gd name="connsiteX68" fmla="*/ 538765 w 5627289"/>
                  <a:gd name="connsiteY68" fmla="*/ 2171700 h 4076807"/>
                  <a:gd name="connsiteX69" fmla="*/ 592105 w 5627289"/>
                  <a:gd name="connsiteY69" fmla="*/ 2308860 h 4076807"/>
                  <a:gd name="connsiteX70" fmla="*/ 470185 w 5627289"/>
                  <a:gd name="connsiteY70" fmla="*/ 2247900 h 4076807"/>
                  <a:gd name="connsiteX71" fmla="*/ 401605 w 5627289"/>
                  <a:gd name="connsiteY71" fmla="*/ 2034540 h 4076807"/>
                  <a:gd name="connsiteX72" fmla="*/ 386365 w 5627289"/>
                  <a:gd name="connsiteY72" fmla="*/ 2217420 h 4076807"/>
                  <a:gd name="connsiteX73" fmla="*/ 321595 w 5627289"/>
                  <a:gd name="connsiteY73" fmla="*/ 1987550 h 4076807"/>
                  <a:gd name="connsiteX74" fmla="*/ 218725 w 5627289"/>
                  <a:gd name="connsiteY74" fmla="*/ 1722120 h 4076807"/>
                  <a:gd name="connsiteX75" fmla="*/ 12985 w 5627289"/>
                  <a:gd name="connsiteY75" fmla="*/ 1341120 h 4076807"/>
                  <a:gd name="connsiteX76" fmla="*/ 66325 w 5627289"/>
                  <a:gd name="connsiteY76" fmla="*/ 792480 h 4076807"/>
                  <a:gd name="connsiteX77" fmla="*/ 432085 w 5627289"/>
                  <a:gd name="connsiteY77" fmla="*/ 457200 h 4076807"/>
                  <a:gd name="connsiteX78" fmla="*/ 1056925 w 5627289"/>
                  <a:gd name="connsiteY78" fmla="*/ 220980 h 4076807"/>
                  <a:gd name="connsiteX79" fmla="*/ 1516030 w 5627289"/>
                  <a:gd name="connsiteY79" fmla="*/ 203835 h 4076807"/>
                  <a:gd name="connsiteX80" fmla="*/ 1885600 w 5627289"/>
                  <a:gd name="connsiteY80" fmla="*/ 225743 h 4076807"/>
                  <a:gd name="connsiteX81" fmla="*/ 2558065 w 5627289"/>
                  <a:gd name="connsiteY81" fmla="*/ 0 h 4076807"/>
                  <a:gd name="connsiteX0" fmla="*/ 5540829 w 5627289"/>
                  <a:gd name="connsiteY0" fmla="*/ 1679889 h 3880638"/>
                  <a:gd name="connsiteX1" fmla="*/ 5484145 w 5627289"/>
                  <a:gd name="connsiteY1" fmla="*/ 1731691 h 3880638"/>
                  <a:gd name="connsiteX2" fmla="*/ 5177971 w 5627289"/>
                  <a:gd name="connsiteY2" fmla="*/ 2100803 h 3880638"/>
                  <a:gd name="connsiteX3" fmla="*/ 5202205 w 5627289"/>
                  <a:gd name="connsiteY3" fmla="*/ 2051731 h 3880638"/>
                  <a:gd name="connsiteX4" fmla="*/ 5362225 w 5627289"/>
                  <a:gd name="connsiteY4" fmla="*/ 1701211 h 3880638"/>
                  <a:gd name="connsiteX5" fmla="*/ 5141245 w 5627289"/>
                  <a:gd name="connsiteY5" fmla="*/ 1411651 h 3880638"/>
                  <a:gd name="connsiteX6" fmla="*/ 4981225 w 5627289"/>
                  <a:gd name="connsiteY6" fmla="*/ 1274491 h 3880638"/>
                  <a:gd name="connsiteX7" fmla="*/ 5194585 w 5627289"/>
                  <a:gd name="connsiteY7" fmla="*/ 1289731 h 3880638"/>
                  <a:gd name="connsiteX8" fmla="*/ 5118385 w 5627289"/>
                  <a:gd name="connsiteY8" fmla="*/ 1244011 h 3880638"/>
                  <a:gd name="connsiteX9" fmla="*/ 5339365 w 5627289"/>
                  <a:gd name="connsiteY9" fmla="*/ 1205911 h 3880638"/>
                  <a:gd name="connsiteX10" fmla="*/ 5514625 w 5627289"/>
                  <a:gd name="connsiteY10" fmla="*/ 1053511 h 3880638"/>
                  <a:gd name="connsiteX11" fmla="*/ 4295425 w 5627289"/>
                  <a:gd name="connsiteY11" fmla="*/ 443911 h 3880638"/>
                  <a:gd name="connsiteX12" fmla="*/ 4066825 w 5627289"/>
                  <a:gd name="connsiteY12" fmla="*/ 611551 h 3880638"/>
                  <a:gd name="connsiteX13" fmla="*/ 4364005 w 5627289"/>
                  <a:gd name="connsiteY13" fmla="*/ 1076371 h 3880638"/>
                  <a:gd name="connsiteX14" fmla="*/ 4691665 w 5627289"/>
                  <a:gd name="connsiteY14" fmla="*/ 1213531 h 3880638"/>
                  <a:gd name="connsiteX15" fmla="*/ 4981225 w 5627289"/>
                  <a:gd name="connsiteY15" fmla="*/ 1297351 h 3880638"/>
                  <a:gd name="connsiteX16" fmla="*/ 5286025 w 5627289"/>
                  <a:gd name="connsiteY16" fmla="*/ 1556431 h 3880638"/>
                  <a:gd name="connsiteX17" fmla="*/ 5316505 w 5627289"/>
                  <a:gd name="connsiteY17" fmla="*/ 1845991 h 3880638"/>
                  <a:gd name="connsiteX18" fmla="*/ 5019325 w 5627289"/>
                  <a:gd name="connsiteY18" fmla="*/ 2097451 h 3880638"/>
                  <a:gd name="connsiteX19" fmla="*/ 4553235 w 5627289"/>
                  <a:gd name="connsiteY19" fmla="*/ 2059351 h 3880638"/>
                  <a:gd name="connsiteX20" fmla="*/ 4266215 w 5627289"/>
                  <a:gd name="connsiteY20" fmla="*/ 1685971 h 3880638"/>
                  <a:gd name="connsiteX21" fmla="*/ 4226845 w 5627289"/>
                  <a:gd name="connsiteY21" fmla="*/ 1198291 h 3880638"/>
                  <a:gd name="connsiteX22" fmla="*/ 4112545 w 5627289"/>
                  <a:gd name="connsiteY22" fmla="*/ 969691 h 3880638"/>
                  <a:gd name="connsiteX23" fmla="*/ 3922045 w 5627289"/>
                  <a:gd name="connsiteY23" fmla="*/ 763951 h 3880638"/>
                  <a:gd name="connsiteX24" fmla="*/ 3762025 w 5627289"/>
                  <a:gd name="connsiteY24" fmla="*/ 1419271 h 3880638"/>
                  <a:gd name="connsiteX25" fmla="*/ 3571525 w 5627289"/>
                  <a:gd name="connsiteY25" fmla="*/ 1830751 h 3880638"/>
                  <a:gd name="connsiteX26" fmla="*/ 3563905 w 5627289"/>
                  <a:gd name="connsiteY26" fmla="*/ 2516551 h 3880638"/>
                  <a:gd name="connsiteX27" fmla="*/ 3403885 w 5627289"/>
                  <a:gd name="connsiteY27" fmla="*/ 2928031 h 3880638"/>
                  <a:gd name="connsiteX28" fmla="*/ 3335305 w 5627289"/>
                  <a:gd name="connsiteY28" fmla="*/ 3438571 h 3880638"/>
                  <a:gd name="connsiteX29" fmla="*/ 3480085 w 5627289"/>
                  <a:gd name="connsiteY29" fmla="*/ 3781471 h 3880638"/>
                  <a:gd name="connsiteX30" fmla="*/ 3441985 w 5627289"/>
                  <a:gd name="connsiteY30" fmla="*/ 3804331 h 3880638"/>
                  <a:gd name="connsiteX31" fmla="*/ 3205765 w 5627289"/>
                  <a:gd name="connsiteY31" fmla="*/ 3827191 h 3880638"/>
                  <a:gd name="connsiteX32" fmla="*/ 2923825 w 5627289"/>
                  <a:gd name="connsiteY32" fmla="*/ 3880531 h 3880638"/>
                  <a:gd name="connsiteX33" fmla="*/ 2679985 w 5627289"/>
                  <a:gd name="connsiteY33" fmla="*/ 3811951 h 3880638"/>
                  <a:gd name="connsiteX34" fmla="*/ 2466625 w 5627289"/>
                  <a:gd name="connsiteY34" fmla="*/ 3842431 h 3880638"/>
                  <a:gd name="connsiteX35" fmla="*/ 2367565 w 5627289"/>
                  <a:gd name="connsiteY35" fmla="*/ 3796711 h 3880638"/>
                  <a:gd name="connsiteX36" fmla="*/ 2474245 w 5627289"/>
                  <a:gd name="connsiteY36" fmla="*/ 3507151 h 3880638"/>
                  <a:gd name="connsiteX37" fmla="*/ 2481865 w 5627289"/>
                  <a:gd name="connsiteY37" fmla="*/ 3095671 h 3880638"/>
                  <a:gd name="connsiteX38" fmla="*/ 2375185 w 5627289"/>
                  <a:gd name="connsiteY38" fmla="*/ 2836591 h 3880638"/>
                  <a:gd name="connsiteX39" fmla="*/ 2230405 w 5627289"/>
                  <a:gd name="connsiteY39" fmla="*/ 2432731 h 3880638"/>
                  <a:gd name="connsiteX40" fmla="*/ 2253265 w 5627289"/>
                  <a:gd name="connsiteY40" fmla="*/ 1952671 h 3880638"/>
                  <a:gd name="connsiteX41" fmla="*/ 2177065 w 5627289"/>
                  <a:gd name="connsiteY41" fmla="*/ 1617391 h 3880638"/>
                  <a:gd name="connsiteX42" fmla="*/ 2077052 w 5627289"/>
                  <a:gd name="connsiteY42" fmla="*/ 1457371 h 3880638"/>
                  <a:gd name="connsiteX43" fmla="*/ 2003710 w 5627289"/>
                  <a:gd name="connsiteY43" fmla="*/ 1119233 h 3880638"/>
                  <a:gd name="connsiteX44" fmla="*/ 1948465 w 5627289"/>
                  <a:gd name="connsiteY44" fmla="*/ 756331 h 3880638"/>
                  <a:gd name="connsiteX45" fmla="*/ 1750345 w 5627289"/>
                  <a:gd name="connsiteY45" fmla="*/ 847771 h 3880638"/>
                  <a:gd name="connsiteX46" fmla="*/ 1620805 w 5627289"/>
                  <a:gd name="connsiteY46" fmla="*/ 1122091 h 3880638"/>
                  <a:gd name="connsiteX47" fmla="*/ 1605565 w 5627289"/>
                  <a:gd name="connsiteY47" fmla="*/ 1548811 h 3880638"/>
                  <a:gd name="connsiteX48" fmla="*/ 1491265 w 5627289"/>
                  <a:gd name="connsiteY48" fmla="*/ 1891711 h 3880638"/>
                  <a:gd name="connsiteX49" fmla="*/ 1171225 w 5627289"/>
                  <a:gd name="connsiteY49" fmla="*/ 2097451 h 3880638"/>
                  <a:gd name="connsiteX50" fmla="*/ 867695 w 5627289"/>
                  <a:gd name="connsiteY50" fmla="*/ 2150791 h 3880638"/>
                  <a:gd name="connsiteX51" fmla="*/ 538765 w 5627289"/>
                  <a:gd name="connsiteY51" fmla="*/ 1983151 h 3880638"/>
                  <a:gd name="connsiteX52" fmla="*/ 538765 w 5627289"/>
                  <a:gd name="connsiteY52" fmla="*/ 1571671 h 3880638"/>
                  <a:gd name="connsiteX53" fmla="*/ 904525 w 5627289"/>
                  <a:gd name="connsiteY53" fmla="*/ 1282111 h 3880638"/>
                  <a:gd name="connsiteX54" fmla="*/ 1201705 w 5627289"/>
                  <a:gd name="connsiteY54" fmla="*/ 1213531 h 3880638"/>
                  <a:gd name="connsiteX55" fmla="*/ 1460785 w 5627289"/>
                  <a:gd name="connsiteY55" fmla="*/ 1076371 h 3880638"/>
                  <a:gd name="connsiteX56" fmla="*/ 1719865 w 5627289"/>
                  <a:gd name="connsiteY56" fmla="*/ 702991 h 3880638"/>
                  <a:gd name="connsiteX57" fmla="*/ 1796065 w 5627289"/>
                  <a:gd name="connsiteY57" fmla="*/ 588691 h 3880638"/>
                  <a:gd name="connsiteX58" fmla="*/ 1498885 w 5627289"/>
                  <a:gd name="connsiteY58" fmla="*/ 436291 h 3880638"/>
                  <a:gd name="connsiteX59" fmla="*/ 1018825 w 5627289"/>
                  <a:gd name="connsiteY59" fmla="*/ 360091 h 3880638"/>
                  <a:gd name="connsiteX60" fmla="*/ 424465 w 5627289"/>
                  <a:gd name="connsiteY60" fmla="*/ 581071 h 3880638"/>
                  <a:gd name="connsiteX61" fmla="*/ 310165 w 5627289"/>
                  <a:gd name="connsiteY61" fmla="*/ 1053511 h 3880638"/>
                  <a:gd name="connsiteX62" fmla="*/ 462565 w 5627289"/>
                  <a:gd name="connsiteY62" fmla="*/ 1221151 h 3880638"/>
                  <a:gd name="connsiteX63" fmla="*/ 729265 w 5627289"/>
                  <a:gd name="connsiteY63" fmla="*/ 1129711 h 3880638"/>
                  <a:gd name="connsiteX64" fmla="*/ 630205 w 5627289"/>
                  <a:gd name="connsiteY64" fmla="*/ 1274491 h 3880638"/>
                  <a:gd name="connsiteX65" fmla="*/ 835945 w 5627289"/>
                  <a:gd name="connsiteY65" fmla="*/ 1266871 h 3880638"/>
                  <a:gd name="connsiteX66" fmla="*/ 645445 w 5627289"/>
                  <a:gd name="connsiteY66" fmla="*/ 1426891 h 3880638"/>
                  <a:gd name="connsiteX67" fmla="*/ 508285 w 5627289"/>
                  <a:gd name="connsiteY67" fmla="*/ 1655491 h 3880638"/>
                  <a:gd name="connsiteX68" fmla="*/ 538765 w 5627289"/>
                  <a:gd name="connsiteY68" fmla="*/ 1975531 h 3880638"/>
                  <a:gd name="connsiteX69" fmla="*/ 592105 w 5627289"/>
                  <a:gd name="connsiteY69" fmla="*/ 2112691 h 3880638"/>
                  <a:gd name="connsiteX70" fmla="*/ 470185 w 5627289"/>
                  <a:gd name="connsiteY70" fmla="*/ 2051731 h 3880638"/>
                  <a:gd name="connsiteX71" fmla="*/ 401605 w 5627289"/>
                  <a:gd name="connsiteY71" fmla="*/ 1838371 h 3880638"/>
                  <a:gd name="connsiteX72" fmla="*/ 386365 w 5627289"/>
                  <a:gd name="connsiteY72" fmla="*/ 2021251 h 3880638"/>
                  <a:gd name="connsiteX73" fmla="*/ 321595 w 5627289"/>
                  <a:gd name="connsiteY73" fmla="*/ 1791381 h 3880638"/>
                  <a:gd name="connsiteX74" fmla="*/ 218725 w 5627289"/>
                  <a:gd name="connsiteY74" fmla="*/ 1525951 h 3880638"/>
                  <a:gd name="connsiteX75" fmla="*/ 12985 w 5627289"/>
                  <a:gd name="connsiteY75" fmla="*/ 1144951 h 3880638"/>
                  <a:gd name="connsiteX76" fmla="*/ 66325 w 5627289"/>
                  <a:gd name="connsiteY76" fmla="*/ 596311 h 3880638"/>
                  <a:gd name="connsiteX77" fmla="*/ 432085 w 5627289"/>
                  <a:gd name="connsiteY77" fmla="*/ 261031 h 3880638"/>
                  <a:gd name="connsiteX78" fmla="*/ 1056925 w 5627289"/>
                  <a:gd name="connsiteY78" fmla="*/ 24811 h 3880638"/>
                  <a:gd name="connsiteX79" fmla="*/ 1516030 w 5627289"/>
                  <a:gd name="connsiteY79" fmla="*/ 7666 h 3880638"/>
                  <a:gd name="connsiteX80" fmla="*/ 1885600 w 5627289"/>
                  <a:gd name="connsiteY80" fmla="*/ 29574 h 3880638"/>
                  <a:gd name="connsiteX0" fmla="*/ 5540829 w 5627289"/>
                  <a:gd name="connsiteY0" fmla="*/ 1679889 h 3880638"/>
                  <a:gd name="connsiteX1" fmla="*/ 5484145 w 5627289"/>
                  <a:gd name="connsiteY1" fmla="*/ 1731691 h 3880638"/>
                  <a:gd name="connsiteX2" fmla="*/ 5177971 w 5627289"/>
                  <a:gd name="connsiteY2" fmla="*/ 2100803 h 3880638"/>
                  <a:gd name="connsiteX3" fmla="*/ 5202205 w 5627289"/>
                  <a:gd name="connsiteY3" fmla="*/ 2051731 h 3880638"/>
                  <a:gd name="connsiteX4" fmla="*/ 5362225 w 5627289"/>
                  <a:gd name="connsiteY4" fmla="*/ 1701211 h 3880638"/>
                  <a:gd name="connsiteX5" fmla="*/ 5141245 w 5627289"/>
                  <a:gd name="connsiteY5" fmla="*/ 1411651 h 3880638"/>
                  <a:gd name="connsiteX6" fmla="*/ 4981225 w 5627289"/>
                  <a:gd name="connsiteY6" fmla="*/ 1274491 h 3880638"/>
                  <a:gd name="connsiteX7" fmla="*/ 5194585 w 5627289"/>
                  <a:gd name="connsiteY7" fmla="*/ 1289731 h 3880638"/>
                  <a:gd name="connsiteX8" fmla="*/ 5118385 w 5627289"/>
                  <a:gd name="connsiteY8" fmla="*/ 1244011 h 3880638"/>
                  <a:gd name="connsiteX9" fmla="*/ 5339365 w 5627289"/>
                  <a:gd name="connsiteY9" fmla="*/ 1205911 h 3880638"/>
                  <a:gd name="connsiteX10" fmla="*/ 5514625 w 5627289"/>
                  <a:gd name="connsiteY10" fmla="*/ 1053511 h 3880638"/>
                  <a:gd name="connsiteX11" fmla="*/ 4295425 w 5627289"/>
                  <a:gd name="connsiteY11" fmla="*/ 443911 h 3880638"/>
                  <a:gd name="connsiteX12" fmla="*/ 4066825 w 5627289"/>
                  <a:gd name="connsiteY12" fmla="*/ 611551 h 3880638"/>
                  <a:gd name="connsiteX13" fmla="*/ 4364005 w 5627289"/>
                  <a:gd name="connsiteY13" fmla="*/ 1076371 h 3880638"/>
                  <a:gd name="connsiteX14" fmla="*/ 4691665 w 5627289"/>
                  <a:gd name="connsiteY14" fmla="*/ 1213531 h 3880638"/>
                  <a:gd name="connsiteX15" fmla="*/ 4981225 w 5627289"/>
                  <a:gd name="connsiteY15" fmla="*/ 1297351 h 3880638"/>
                  <a:gd name="connsiteX16" fmla="*/ 5286025 w 5627289"/>
                  <a:gd name="connsiteY16" fmla="*/ 1556431 h 3880638"/>
                  <a:gd name="connsiteX17" fmla="*/ 5316505 w 5627289"/>
                  <a:gd name="connsiteY17" fmla="*/ 1845991 h 3880638"/>
                  <a:gd name="connsiteX18" fmla="*/ 5019325 w 5627289"/>
                  <a:gd name="connsiteY18" fmla="*/ 2097451 h 3880638"/>
                  <a:gd name="connsiteX19" fmla="*/ 4553235 w 5627289"/>
                  <a:gd name="connsiteY19" fmla="*/ 2059351 h 3880638"/>
                  <a:gd name="connsiteX20" fmla="*/ 4266215 w 5627289"/>
                  <a:gd name="connsiteY20" fmla="*/ 1685971 h 3880638"/>
                  <a:gd name="connsiteX21" fmla="*/ 4226845 w 5627289"/>
                  <a:gd name="connsiteY21" fmla="*/ 1198291 h 3880638"/>
                  <a:gd name="connsiteX22" fmla="*/ 4112545 w 5627289"/>
                  <a:gd name="connsiteY22" fmla="*/ 969691 h 3880638"/>
                  <a:gd name="connsiteX23" fmla="*/ 3922045 w 5627289"/>
                  <a:gd name="connsiteY23" fmla="*/ 763951 h 3880638"/>
                  <a:gd name="connsiteX24" fmla="*/ 3762025 w 5627289"/>
                  <a:gd name="connsiteY24" fmla="*/ 1419271 h 3880638"/>
                  <a:gd name="connsiteX25" fmla="*/ 3571525 w 5627289"/>
                  <a:gd name="connsiteY25" fmla="*/ 1830751 h 3880638"/>
                  <a:gd name="connsiteX26" fmla="*/ 3563905 w 5627289"/>
                  <a:gd name="connsiteY26" fmla="*/ 2516551 h 3880638"/>
                  <a:gd name="connsiteX27" fmla="*/ 3403885 w 5627289"/>
                  <a:gd name="connsiteY27" fmla="*/ 2928031 h 3880638"/>
                  <a:gd name="connsiteX28" fmla="*/ 3335305 w 5627289"/>
                  <a:gd name="connsiteY28" fmla="*/ 3438571 h 3880638"/>
                  <a:gd name="connsiteX29" fmla="*/ 3480085 w 5627289"/>
                  <a:gd name="connsiteY29" fmla="*/ 3781471 h 3880638"/>
                  <a:gd name="connsiteX30" fmla="*/ 3441985 w 5627289"/>
                  <a:gd name="connsiteY30" fmla="*/ 3804331 h 3880638"/>
                  <a:gd name="connsiteX31" fmla="*/ 3205765 w 5627289"/>
                  <a:gd name="connsiteY31" fmla="*/ 3827191 h 3880638"/>
                  <a:gd name="connsiteX32" fmla="*/ 2923825 w 5627289"/>
                  <a:gd name="connsiteY32" fmla="*/ 3880531 h 3880638"/>
                  <a:gd name="connsiteX33" fmla="*/ 2679985 w 5627289"/>
                  <a:gd name="connsiteY33" fmla="*/ 3811951 h 3880638"/>
                  <a:gd name="connsiteX34" fmla="*/ 2466625 w 5627289"/>
                  <a:gd name="connsiteY34" fmla="*/ 3842431 h 3880638"/>
                  <a:gd name="connsiteX35" fmla="*/ 2367565 w 5627289"/>
                  <a:gd name="connsiteY35" fmla="*/ 3796711 h 3880638"/>
                  <a:gd name="connsiteX36" fmla="*/ 2474245 w 5627289"/>
                  <a:gd name="connsiteY36" fmla="*/ 3507151 h 3880638"/>
                  <a:gd name="connsiteX37" fmla="*/ 2481865 w 5627289"/>
                  <a:gd name="connsiteY37" fmla="*/ 3095671 h 3880638"/>
                  <a:gd name="connsiteX38" fmla="*/ 2375185 w 5627289"/>
                  <a:gd name="connsiteY38" fmla="*/ 2836591 h 3880638"/>
                  <a:gd name="connsiteX39" fmla="*/ 2230405 w 5627289"/>
                  <a:gd name="connsiteY39" fmla="*/ 2432731 h 3880638"/>
                  <a:gd name="connsiteX40" fmla="*/ 2253265 w 5627289"/>
                  <a:gd name="connsiteY40" fmla="*/ 1952671 h 3880638"/>
                  <a:gd name="connsiteX41" fmla="*/ 2177065 w 5627289"/>
                  <a:gd name="connsiteY41" fmla="*/ 1617391 h 3880638"/>
                  <a:gd name="connsiteX42" fmla="*/ 2077052 w 5627289"/>
                  <a:gd name="connsiteY42" fmla="*/ 1457371 h 3880638"/>
                  <a:gd name="connsiteX43" fmla="*/ 2003710 w 5627289"/>
                  <a:gd name="connsiteY43" fmla="*/ 1119233 h 3880638"/>
                  <a:gd name="connsiteX44" fmla="*/ 1948465 w 5627289"/>
                  <a:gd name="connsiteY44" fmla="*/ 756331 h 3880638"/>
                  <a:gd name="connsiteX45" fmla="*/ 1750345 w 5627289"/>
                  <a:gd name="connsiteY45" fmla="*/ 847771 h 3880638"/>
                  <a:gd name="connsiteX46" fmla="*/ 1620805 w 5627289"/>
                  <a:gd name="connsiteY46" fmla="*/ 1122091 h 3880638"/>
                  <a:gd name="connsiteX47" fmla="*/ 1605565 w 5627289"/>
                  <a:gd name="connsiteY47" fmla="*/ 1548811 h 3880638"/>
                  <a:gd name="connsiteX48" fmla="*/ 1491265 w 5627289"/>
                  <a:gd name="connsiteY48" fmla="*/ 1891711 h 3880638"/>
                  <a:gd name="connsiteX49" fmla="*/ 1171225 w 5627289"/>
                  <a:gd name="connsiteY49" fmla="*/ 2097451 h 3880638"/>
                  <a:gd name="connsiteX50" fmla="*/ 867695 w 5627289"/>
                  <a:gd name="connsiteY50" fmla="*/ 2150791 h 3880638"/>
                  <a:gd name="connsiteX51" fmla="*/ 538765 w 5627289"/>
                  <a:gd name="connsiteY51" fmla="*/ 1983151 h 3880638"/>
                  <a:gd name="connsiteX52" fmla="*/ 538765 w 5627289"/>
                  <a:gd name="connsiteY52" fmla="*/ 1571671 h 3880638"/>
                  <a:gd name="connsiteX53" fmla="*/ 904525 w 5627289"/>
                  <a:gd name="connsiteY53" fmla="*/ 1282111 h 3880638"/>
                  <a:gd name="connsiteX54" fmla="*/ 1201705 w 5627289"/>
                  <a:gd name="connsiteY54" fmla="*/ 1213531 h 3880638"/>
                  <a:gd name="connsiteX55" fmla="*/ 1460785 w 5627289"/>
                  <a:gd name="connsiteY55" fmla="*/ 1076371 h 3880638"/>
                  <a:gd name="connsiteX56" fmla="*/ 1719865 w 5627289"/>
                  <a:gd name="connsiteY56" fmla="*/ 702991 h 3880638"/>
                  <a:gd name="connsiteX57" fmla="*/ 1796065 w 5627289"/>
                  <a:gd name="connsiteY57" fmla="*/ 588691 h 3880638"/>
                  <a:gd name="connsiteX58" fmla="*/ 1498885 w 5627289"/>
                  <a:gd name="connsiteY58" fmla="*/ 436291 h 3880638"/>
                  <a:gd name="connsiteX59" fmla="*/ 1018825 w 5627289"/>
                  <a:gd name="connsiteY59" fmla="*/ 360091 h 3880638"/>
                  <a:gd name="connsiteX60" fmla="*/ 424465 w 5627289"/>
                  <a:gd name="connsiteY60" fmla="*/ 581071 h 3880638"/>
                  <a:gd name="connsiteX61" fmla="*/ 310165 w 5627289"/>
                  <a:gd name="connsiteY61" fmla="*/ 1053511 h 3880638"/>
                  <a:gd name="connsiteX62" fmla="*/ 462565 w 5627289"/>
                  <a:gd name="connsiteY62" fmla="*/ 1221151 h 3880638"/>
                  <a:gd name="connsiteX63" fmla="*/ 729265 w 5627289"/>
                  <a:gd name="connsiteY63" fmla="*/ 1129711 h 3880638"/>
                  <a:gd name="connsiteX64" fmla="*/ 630205 w 5627289"/>
                  <a:gd name="connsiteY64" fmla="*/ 1274491 h 3880638"/>
                  <a:gd name="connsiteX65" fmla="*/ 835945 w 5627289"/>
                  <a:gd name="connsiteY65" fmla="*/ 1266871 h 3880638"/>
                  <a:gd name="connsiteX66" fmla="*/ 645445 w 5627289"/>
                  <a:gd name="connsiteY66" fmla="*/ 1426891 h 3880638"/>
                  <a:gd name="connsiteX67" fmla="*/ 508285 w 5627289"/>
                  <a:gd name="connsiteY67" fmla="*/ 1655491 h 3880638"/>
                  <a:gd name="connsiteX68" fmla="*/ 538765 w 5627289"/>
                  <a:gd name="connsiteY68" fmla="*/ 1975531 h 3880638"/>
                  <a:gd name="connsiteX69" fmla="*/ 592105 w 5627289"/>
                  <a:gd name="connsiteY69" fmla="*/ 2112691 h 3880638"/>
                  <a:gd name="connsiteX70" fmla="*/ 470185 w 5627289"/>
                  <a:gd name="connsiteY70" fmla="*/ 2051731 h 3880638"/>
                  <a:gd name="connsiteX71" fmla="*/ 401605 w 5627289"/>
                  <a:gd name="connsiteY71" fmla="*/ 1838371 h 3880638"/>
                  <a:gd name="connsiteX72" fmla="*/ 386365 w 5627289"/>
                  <a:gd name="connsiteY72" fmla="*/ 2021251 h 3880638"/>
                  <a:gd name="connsiteX73" fmla="*/ 321595 w 5627289"/>
                  <a:gd name="connsiteY73" fmla="*/ 1791381 h 3880638"/>
                  <a:gd name="connsiteX74" fmla="*/ 218725 w 5627289"/>
                  <a:gd name="connsiteY74" fmla="*/ 1525951 h 3880638"/>
                  <a:gd name="connsiteX75" fmla="*/ 12985 w 5627289"/>
                  <a:gd name="connsiteY75" fmla="*/ 1144951 h 3880638"/>
                  <a:gd name="connsiteX76" fmla="*/ 66325 w 5627289"/>
                  <a:gd name="connsiteY76" fmla="*/ 596311 h 3880638"/>
                  <a:gd name="connsiteX77" fmla="*/ 432085 w 5627289"/>
                  <a:gd name="connsiteY77" fmla="*/ 261031 h 3880638"/>
                  <a:gd name="connsiteX78" fmla="*/ 1056925 w 5627289"/>
                  <a:gd name="connsiteY78" fmla="*/ 24811 h 3880638"/>
                  <a:gd name="connsiteX79" fmla="*/ 1516030 w 5627289"/>
                  <a:gd name="connsiteY79" fmla="*/ 7666 h 3880638"/>
                  <a:gd name="connsiteX0" fmla="*/ 5540829 w 5627289"/>
                  <a:gd name="connsiteY0" fmla="*/ 1655078 h 3855827"/>
                  <a:gd name="connsiteX1" fmla="*/ 5484145 w 5627289"/>
                  <a:gd name="connsiteY1" fmla="*/ 1706880 h 3855827"/>
                  <a:gd name="connsiteX2" fmla="*/ 5177971 w 5627289"/>
                  <a:gd name="connsiteY2" fmla="*/ 2075992 h 3855827"/>
                  <a:gd name="connsiteX3" fmla="*/ 5202205 w 5627289"/>
                  <a:gd name="connsiteY3" fmla="*/ 2026920 h 3855827"/>
                  <a:gd name="connsiteX4" fmla="*/ 5362225 w 5627289"/>
                  <a:gd name="connsiteY4" fmla="*/ 1676400 h 3855827"/>
                  <a:gd name="connsiteX5" fmla="*/ 5141245 w 5627289"/>
                  <a:gd name="connsiteY5" fmla="*/ 1386840 h 3855827"/>
                  <a:gd name="connsiteX6" fmla="*/ 4981225 w 5627289"/>
                  <a:gd name="connsiteY6" fmla="*/ 1249680 h 3855827"/>
                  <a:gd name="connsiteX7" fmla="*/ 5194585 w 5627289"/>
                  <a:gd name="connsiteY7" fmla="*/ 1264920 h 3855827"/>
                  <a:gd name="connsiteX8" fmla="*/ 5118385 w 5627289"/>
                  <a:gd name="connsiteY8" fmla="*/ 1219200 h 3855827"/>
                  <a:gd name="connsiteX9" fmla="*/ 5339365 w 5627289"/>
                  <a:gd name="connsiteY9" fmla="*/ 1181100 h 3855827"/>
                  <a:gd name="connsiteX10" fmla="*/ 5514625 w 5627289"/>
                  <a:gd name="connsiteY10" fmla="*/ 1028700 h 3855827"/>
                  <a:gd name="connsiteX11" fmla="*/ 4295425 w 5627289"/>
                  <a:gd name="connsiteY11" fmla="*/ 419100 h 3855827"/>
                  <a:gd name="connsiteX12" fmla="*/ 4066825 w 5627289"/>
                  <a:gd name="connsiteY12" fmla="*/ 586740 h 3855827"/>
                  <a:gd name="connsiteX13" fmla="*/ 4364005 w 5627289"/>
                  <a:gd name="connsiteY13" fmla="*/ 1051560 h 3855827"/>
                  <a:gd name="connsiteX14" fmla="*/ 4691665 w 5627289"/>
                  <a:gd name="connsiteY14" fmla="*/ 1188720 h 3855827"/>
                  <a:gd name="connsiteX15" fmla="*/ 4981225 w 5627289"/>
                  <a:gd name="connsiteY15" fmla="*/ 1272540 h 3855827"/>
                  <a:gd name="connsiteX16" fmla="*/ 5286025 w 5627289"/>
                  <a:gd name="connsiteY16" fmla="*/ 1531620 h 3855827"/>
                  <a:gd name="connsiteX17" fmla="*/ 5316505 w 5627289"/>
                  <a:gd name="connsiteY17" fmla="*/ 1821180 h 3855827"/>
                  <a:gd name="connsiteX18" fmla="*/ 5019325 w 5627289"/>
                  <a:gd name="connsiteY18" fmla="*/ 2072640 h 3855827"/>
                  <a:gd name="connsiteX19" fmla="*/ 4553235 w 5627289"/>
                  <a:gd name="connsiteY19" fmla="*/ 2034540 h 3855827"/>
                  <a:gd name="connsiteX20" fmla="*/ 4266215 w 5627289"/>
                  <a:gd name="connsiteY20" fmla="*/ 1661160 h 3855827"/>
                  <a:gd name="connsiteX21" fmla="*/ 4226845 w 5627289"/>
                  <a:gd name="connsiteY21" fmla="*/ 1173480 h 3855827"/>
                  <a:gd name="connsiteX22" fmla="*/ 4112545 w 5627289"/>
                  <a:gd name="connsiteY22" fmla="*/ 944880 h 3855827"/>
                  <a:gd name="connsiteX23" fmla="*/ 3922045 w 5627289"/>
                  <a:gd name="connsiteY23" fmla="*/ 739140 h 3855827"/>
                  <a:gd name="connsiteX24" fmla="*/ 3762025 w 5627289"/>
                  <a:gd name="connsiteY24" fmla="*/ 1394460 h 3855827"/>
                  <a:gd name="connsiteX25" fmla="*/ 3571525 w 5627289"/>
                  <a:gd name="connsiteY25" fmla="*/ 1805940 h 3855827"/>
                  <a:gd name="connsiteX26" fmla="*/ 3563905 w 5627289"/>
                  <a:gd name="connsiteY26" fmla="*/ 2491740 h 3855827"/>
                  <a:gd name="connsiteX27" fmla="*/ 3403885 w 5627289"/>
                  <a:gd name="connsiteY27" fmla="*/ 2903220 h 3855827"/>
                  <a:gd name="connsiteX28" fmla="*/ 3335305 w 5627289"/>
                  <a:gd name="connsiteY28" fmla="*/ 3413760 h 3855827"/>
                  <a:gd name="connsiteX29" fmla="*/ 3480085 w 5627289"/>
                  <a:gd name="connsiteY29" fmla="*/ 3756660 h 3855827"/>
                  <a:gd name="connsiteX30" fmla="*/ 3441985 w 5627289"/>
                  <a:gd name="connsiteY30" fmla="*/ 3779520 h 3855827"/>
                  <a:gd name="connsiteX31" fmla="*/ 3205765 w 5627289"/>
                  <a:gd name="connsiteY31" fmla="*/ 3802380 h 3855827"/>
                  <a:gd name="connsiteX32" fmla="*/ 2923825 w 5627289"/>
                  <a:gd name="connsiteY32" fmla="*/ 3855720 h 3855827"/>
                  <a:gd name="connsiteX33" fmla="*/ 2679985 w 5627289"/>
                  <a:gd name="connsiteY33" fmla="*/ 3787140 h 3855827"/>
                  <a:gd name="connsiteX34" fmla="*/ 2466625 w 5627289"/>
                  <a:gd name="connsiteY34" fmla="*/ 3817620 h 3855827"/>
                  <a:gd name="connsiteX35" fmla="*/ 2367565 w 5627289"/>
                  <a:gd name="connsiteY35" fmla="*/ 3771900 h 3855827"/>
                  <a:gd name="connsiteX36" fmla="*/ 2474245 w 5627289"/>
                  <a:gd name="connsiteY36" fmla="*/ 3482340 h 3855827"/>
                  <a:gd name="connsiteX37" fmla="*/ 2481865 w 5627289"/>
                  <a:gd name="connsiteY37" fmla="*/ 3070860 h 3855827"/>
                  <a:gd name="connsiteX38" fmla="*/ 2375185 w 5627289"/>
                  <a:gd name="connsiteY38" fmla="*/ 2811780 h 3855827"/>
                  <a:gd name="connsiteX39" fmla="*/ 2230405 w 5627289"/>
                  <a:gd name="connsiteY39" fmla="*/ 2407920 h 3855827"/>
                  <a:gd name="connsiteX40" fmla="*/ 2253265 w 5627289"/>
                  <a:gd name="connsiteY40" fmla="*/ 1927860 h 3855827"/>
                  <a:gd name="connsiteX41" fmla="*/ 2177065 w 5627289"/>
                  <a:gd name="connsiteY41" fmla="*/ 1592580 h 3855827"/>
                  <a:gd name="connsiteX42" fmla="*/ 2077052 w 5627289"/>
                  <a:gd name="connsiteY42" fmla="*/ 1432560 h 3855827"/>
                  <a:gd name="connsiteX43" fmla="*/ 2003710 w 5627289"/>
                  <a:gd name="connsiteY43" fmla="*/ 1094422 h 3855827"/>
                  <a:gd name="connsiteX44" fmla="*/ 1948465 w 5627289"/>
                  <a:gd name="connsiteY44" fmla="*/ 731520 h 3855827"/>
                  <a:gd name="connsiteX45" fmla="*/ 1750345 w 5627289"/>
                  <a:gd name="connsiteY45" fmla="*/ 822960 h 3855827"/>
                  <a:gd name="connsiteX46" fmla="*/ 1620805 w 5627289"/>
                  <a:gd name="connsiteY46" fmla="*/ 1097280 h 3855827"/>
                  <a:gd name="connsiteX47" fmla="*/ 1605565 w 5627289"/>
                  <a:gd name="connsiteY47" fmla="*/ 1524000 h 3855827"/>
                  <a:gd name="connsiteX48" fmla="*/ 1491265 w 5627289"/>
                  <a:gd name="connsiteY48" fmla="*/ 1866900 h 3855827"/>
                  <a:gd name="connsiteX49" fmla="*/ 1171225 w 5627289"/>
                  <a:gd name="connsiteY49" fmla="*/ 2072640 h 3855827"/>
                  <a:gd name="connsiteX50" fmla="*/ 867695 w 5627289"/>
                  <a:gd name="connsiteY50" fmla="*/ 2125980 h 3855827"/>
                  <a:gd name="connsiteX51" fmla="*/ 538765 w 5627289"/>
                  <a:gd name="connsiteY51" fmla="*/ 1958340 h 3855827"/>
                  <a:gd name="connsiteX52" fmla="*/ 538765 w 5627289"/>
                  <a:gd name="connsiteY52" fmla="*/ 1546860 h 3855827"/>
                  <a:gd name="connsiteX53" fmla="*/ 904525 w 5627289"/>
                  <a:gd name="connsiteY53" fmla="*/ 1257300 h 3855827"/>
                  <a:gd name="connsiteX54" fmla="*/ 1201705 w 5627289"/>
                  <a:gd name="connsiteY54" fmla="*/ 1188720 h 3855827"/>
                  <a:gd name="connsiteX55" fmla="*/ 1460785 w 5627289"/>
                  <a:gd name="connsiteY55" fmla="*/ 1051560 h 3855827"/>
                  <a:gd name="connsiteX56" fmla="*/ 1719865 w 5627289"/>
                  <a:gd name="connsiteY56" fmla="*/ 678180 h 3855827"/>
                  <a:gd name="connsiteX57" fmla="*/ 1796065 w 5627289"/>
                  <a:gd name="connsiteY57" fmla="*/ 563880 h 3855827"/>
                  <a:gd name="connsiteX58" fmla="*/ 1498885 w 5627289"/>
                  <a:gd name="connsiteY58" fmla="*/ 411480 h 3855827"/>
                  <a:gd name="connsiteX59" fmla="*/ 1018825 w 5627289"/>
                  <a:gd name="connsiteY59" fmla="*/ 335280 h 3855827"/>
                  <a:gd name="connsiteX60" fmla="*/ 424465 w 5627289"/>
                  <a:gd name="connsiteY60" fmla="*/ 556260 h 3855827"/>
                  <a:gd name="connsiteX61" fmla="*/ 310165 w 5627289"/>
                  <a:gd name="connsiteY61" fmla="*/ 1028700 h 3855827"/>
                  <a:gd name="connsiteX62" fmla="*/ 462565 w 5627289"/>
                  <a:gd name="connsiteY62" fmla="*/ 1196340 h 3855827"/>
                  <a:gd name="connsiteX63" fmla="*/ 729265 w 5627289"/>
                  <a:gd name="connsiteY63" fmla="*/ 1104900 h 3855827"/>
                  <a:gd name="connsiteX64" fmla="*/ 630205 w 5627289"/>
                  <a:gd name="connsiteY64" fmla="*/ 1249680 h 3855827"/>
                  <a:gd name="connsiteX65" fmla="*/ 835945 w 5627289"/>
                  <a:gd name="connsiteY65" fmla="*/ 1242060 h 3855827"/>
                  <a:gd name="connsiteX66" fmla="*/ 645445 w 5627289"/>
                  <a:gd name="connsiteY66" fmla="*/ 1402080 h 3855827"/>
                  <a:gd name="connsiteX67" fmla="*/ 508285 w 5627289"/>
                  <a:gd name="connsiteY67" fmla="*/ 1630680 h 3855827"/>
                  <a:gd name="connsiteX68" fmla="*/ 538765 w 5627289"/>
                  <a:gd name="connsiteY68" fmla="*/ 1950720 h 3855827"/>
                  <a:gd name="connsiteX69" fmla="*/ 592105 w 5627289"/>
                  <a:gd name="connsiteY69" fmla="*/ 2087880 h 3855827"/>
                  <a:gd name="connsiteX70" fmla="*/ 470185 w 5627289"/>
                  <a:gd name="connsiteY70" fmla="*/ 2026920 h 3855827"/>
                  <a:gd name="connsiteX71" fmla="*/ 401605 w 5627289"/>
                  <a:gd name="connsiteY71" fmla="*/ 1813560 h 3855827"/>
                  <a:gd name="connsiteX72" fmla="*/ 386365 w 5627289"/>
                  <a:gd name="connsiteY72" fmla="*/ 1996440 h 3855827"/>
                  <a:gd name="connsiteX73" fmla="*/ 321595 w 5627289"/>
                  <a:gd name="connsiteY73" fmla="*/ 1766570 h 3855827"/>
                  <a:gd name="connsiteX74" fmla="*/ 218725 w 5627289"/>
                  <a:gd name="connsiteY74" fmla="*/ 1501140 h 3855827"/>
                  <a:gd name="connsiteX75" fmla="*/ 12985 w 5627289"/>
                  <a:gd name="connsiteY75" fmla="*/ 1120140 h 3855827"/>
                  <a:gd name="connsiteX76" fmla="*/ 66325 w 5627289"/>
                  <a:gd name="connsiteY76" fmla="*/ 571500 h 3855827"/>
                  <a:gd name="connsiteX77" fmla="*/ 432085 w 5627289"/>
                  <a:gd name="connsiteY77" fmla="*/ 236220 h 3855827"/>
                  <a:gd name="connsiteX78" fmla="*/ 1056925 w 5627289"/>
                  <a:gd name="connsiteY78" fmla="*/ 0 h 3855827"/>
                  <a:gd name="connsiteX0" fmla="*/ 5540829 w 5627289"/>
                  <a:gd name="connsiteY0" fmla="*/ 1418858 h 3619607"/>
                  <a:gd name="connsiteX1" fmla="*/ 5484145 w 5627289"/>
                  <a:gd name="connsiteY1" fmla="*/ 1470660 h 3619607"/>
                  <a:gd name="connsiteX2" fmla="*/ 5177971 w 5627289"/>
                  <a:gd name="connsiteY2" fmla="*/ 1839772 h 3619607"/>
                  <a:gd name="connsiteX3" fmla="*/ 5202205 w 5627289"/>
                  <a:gd name="connsiteY3" fmla="*/ 1790700 h 3619607"/>
                  <a:gd name="connsiteX4" fmla="*/ 5362225 w 5627289"/>
                  <a:gd name="connsiteY4" fmla="*/ 1440180 h 3619607"/>
                  <a:gd name="connsiteX5" fmla="*/ 5141245 w 5627289"/>
                  <a:gd name="connsiteY5" fmla="*/ 1150620 h 3619607"/>
                  <a:gd name="connsiteX6" fmla="*/ 4981225 w 5627289"/>
                  <a:gd name="connsiteY6" fmla="*/ 1013460 h 3619607"/>
                  <a:gd name="connsiteX7" fmla="*/ 5194585 w 5627289"/>
                  <a:gd name="connsiteY7" fmla="*/ 1028700 h 3619607"/>
                  <a:gd name="connsiteX8" fmla="*/ 5118385 w 5627289"/>
                  <a:gd name="connsiteY8" fmla="*/ 982980 h 3619607"/>
                  <a:gd name="connsiteX9" fmla="*/ 5339365 w 5627289"/>
                  <a:gd name="connsiteY9" fmla="*/ 944880 h 3619607"/>
                  <a:gd name="connsiteX10" fmla="*/ 5514625 w 5627289"/>
                  <a:gd name="connsiteY10" fmla="*/ 792480 h 3619607"/>
                  <a:gd name="connsiteX11" fmla="*/ 4295425 w 5627289"/>
                  <a:gd name="connsiteY11" fmla="*/ 182880 h 3619607"/>
                  <a:gd name="connsiteX12" fmla="*/ 4066825 w 5627289"/>
                  <a:gd name="connsiteY12" fmla="*/ 350520 h 3619607"/>
                  <a:gd name="connsiteX13" fmla="*/ 4364005 w 5627289"/>
                  <a:gd name="connsiteY13" fmla="*/ 815340 h 3619607"/>
                  <a:gd name="connsiteX14" fmla="*/ 4691665 w 5627289"/>
                  <a:gd name="connsiteY14" fmla="*/ 952500 h 3619607"/>
                  <a:gd name="connsiteX15" fmla="*/ 4981225 w 5627289"/>
                  <a:gd name="connsiteY15" fmla="*/ 1036320 h 3619607"/>
                  <a:gd name="connsiteX16" fmla="*/ 5286025 w 5627289"/>
                  <a:gd name="connsiteY16" fmla="*/ 1295400 h 3619607"/>
                  <a:gd name="connsiteX17" fmla="*/ 5316505 w 5627289"/>
                  <a:gd name="connsiteY17" fmla="*/ 1584960 h 3619607"/>
                  <a:gd name="connsiteX18" fmla="*/ 5019325 w 5627289"/>
                  <a:gd name="connsiteY18" fmla="*/ 1836420 h 3619607"/>
                  <a:gd name="connsiteX19" fmla="*/ 4553235 w 5627289"/>
                  <a:gd name="connsiteY19" fmla="*/ 1798320 h 3619607"/>
                  <a:gd name="connsiteX20" fmla="*/ 4266215 w 5627289"/>
                  <a:gd name="connsiteY20" fmla="*/ 1424940 h 3619607"/>
                  <a:gd name="connsiteX21" fmla="*/ 4226845 w 5627289"/>
                  <a:gd name="connsiteY21" fmla="*/ 937260 h 3619607"/>
                  <a:gd name="connsiteX22" fmla="*/ 4112545 w 5627289"/>
                  <a:gd name="connsiteY22" fmla="*/ 708660 h 3619607"/>
                  <a:gd name="connsiteX23" fmla="*/ 3922045 w 5627289"/>
                  <a:gd name="connsiteY23" fmla="*/ 502920 h 3619607"/>
                  <a:gd name="connsiteX24" fmla="*/ 3762025 w 5627289"/>
                  <a:gd name="connsiteY24" fmla="*/ 1158240 h 3619607"/>
                  <a:gd name="connsiteX25" fmla="*/ 3571525 w 5627289"/>
                  <a:gd name="connsiteY25" fmla="*/ 1569720 h 3619607"/>
                  <a:gd name="connsiteX26" fmla="*/ 3563905 w 5627289"/>
                  <a:gd name="connsiteY26" fmla="*/ 2255520 h 3619607"/>
                  <a:gd name="connsiteX27" fmla="*/ 3403885 w 5627289"/>
                  <a:gd name="connsiteY27" fmla="*/ 2667000 h 3619607"/>
                  <a:gd name="connsiteX28" fmla="*/ 3335305 w 5627289"/>
                  <a:gd name="connsiteY28" fmla="*/ 3177540 h 3619607"/>
                  <a:gd name="connsiteX29" fmla="*/ 3480085 w 5627289"/>
                  <a:gd name="connsiteY29" fmla="*/ 3520440 h 3619607"/>
                  <a:gd name="connsiteX30" fmla="*/ 3441985 w 5627289"/>
                  <a:gd name="connsiteY30" fmla="*/ 3543300 h 3619607"/>
                  <a:gd name="connsiteX31" fmla="*/ 3205765 w 5627289"/>
                  <a:gd name="connsiteY31" fmla="*/ 3566160 h 3619607"/>
                  <a:gd name="connsiteX32" fmla="*/ 2923825 w 5627289"/>
                  <a:gd name="connsiteY32" fmla="*/ 3619500 h 3619607"/>
                  <a:gd name="connsiteX33" fmla="*/ 2679985 w 5627289"/>
                  <a:gd name="connsiteY33" fmla="*/ 3550920 h 3619607"/>
                  <a:gd name="connsiteX34" fmla="*/ 2466625 w 5627289"/>
                  <a:gd name="connsiteY34" fmla="*/ 3581400 h 3619607"/>
                  <a:gd name="connsiteX35" fmla="*/ 2367565 w 5627289"/>
                  <a:gd name="connsiteY35" fmla="*/ 3535680 h 3619607"/>
                  <a:gd name="connsiteX36" fmla="*/ 2474245 w 5627289"/>
                  <a:gd name="connsiteY36" fmla="*/ 3246120 h 3619607"/>
                  <a:gd name="connsiteX37" fmla="*/ 2481865 w 5627289"/>
                  <a:gd name="connsiteY37" fmla="*/ 2834640 h 3619607"/>
                  <a:gd name="connsiteX38" fmla="*/ 2375185 w 5627289"/>
                  <a:gd name="connsiteY38" fmla="*/ 2575560 h 3619607"/>
                  <a:gd name="connsiteX39" fmla="*/ 2230405 w 5627289"/>
                  <a:gd name="connsiteY39" fmla="*/ 2171700 h 3619607"/>
                  <a:gd name="connsiteX40" fmla="*/ 2253265 w 5627289"/>
                  <a:gd name="connsiteY40" fmla="*/ 1691640 h 3619607"/>
                  <a:gd name="connsiteX41" fmla="*/ 2177065 w 5627289"/>
                  <a:gd name="connsiteY41" fmla="*/ 1356360 h 3619607"/>
                  <a:gd name="connsiteX42" fmla="*/ 2077052 w 5627289"/>
                  <a:gd name="connsiteY42" fmla="*/ 1196340 h 3619607"/>
                  <a:gd name="connsiteX43" fmla="*/ 2003710 w 5627289"/>
                  <a:gd name="connsiteY43" fmla="*/ 858202 h 3619607"/>
                  <a:gd name="connsiteX44" fmla="*/ 1948465 w 5627289"/>
                  <a:gd name="connsiteY44" fmla="*/ 495300 h 3619607"/>
                  <a:gd name="connsiteX45" fmla="*/ 1750345 w 5627289"/>
                  <a:gd name="connsiteY45" fmla="*/ 586740 h 3619607"/>
                  <a:gd name="connsiteX46" fmla="*/ 1620805 w 5627289"/>
                  <a:gd name="connsiteY46" fmla="*/ 861060 h 3619607"/>
                  <a:gd name="connsiteX47" fmla="*/ 1605565 w 5627289"/>
                  <a:gd name="connsiteY47" fmla="*/ 1287780 h 3619607"/>
                  <a:gd name="connsiteX48" fmla="*/ 1491265 w 5627289"/>
                  <a:gd name="connsiteY48" fmla="*/ 1630680 h 3619607"/>
                  <a:gd name="connsiteX49" fmla="*/ 1171225 w 5627289"/>
                  <a:gd name="connsiteY49" fmla="*/ 1836420 h 3619607"/>
                  <a:gd name="connsiteX50" fmla="*/ 867695 w 5627289"/>
                  <a:gd name="connsiteY50" fmla="*/ 1889760 h 3619607"/>
                  <a:gd name="connsiteX51" fmla="*/ 538765 w 5627289"/>
                  <a:gd name="connsiteY51" fmla="*/ 1722120 h 3619607"/>
                  <a:gd name="connsiteX52" fmla="*/ 538765 w 5627289"/>
                  <a:gd name="connsiteY52" fmla="*/ 1310640 h 3619607"/>
                  <a:gd name="connsiteX53" fmla="*/ 904525 w 5627289"/>
                  <a:gd name="connsiteY53" fmla="*/ 1021080 h 3619607"/>
                  <a:gd name="connsiteX54" fmla="*/ 1201705 w 5627289"/>
                  <a:gd name="connsiteY54" fmla="*/ 952500 h 3619607"/>
                  <a:gd name="connsiteX55" fmla="*/ 1460785 w 5627289"/>
                  <a:gd name="connsiteY55" fmla="*/ 815340 h 3619607"/>
                  <a:gd name="connsiteX56" fmla="*/ 1719865 w 5627289"/>
                  <a:gd name="connsiteY56" fmla="*/ 441960 h 3619607"/>
                  <a:gd name="connsiteX57" fmla="*/ 1796065 w 5627289"/>
                  <a:gd name="connsiteY57" fmla="*/ 327660 h 3619607"/>
                  <a:gd name="connsiteX58" fmla="*/ 1498885 w 5627289"/>
                  <a:gd name="connsiteY58" fmla="*/ 175260 h 3619607"/>
                  <a:gd name="connsiteX59" fmla="*/ 1018825 w 5627289"/>
                  <a:gd name="connsiteY59" fmla="*/ 99060 h 3619607"/>
                  <a:gd name="connsiteX60" fmla="*/ 424465 w 5627289"/>
                  <a:gd name="connsiteY60" fmla="*/ 320040 h 3619607"/>
                  <a:gd name="connsiteX61" fmla="*/ 310165 w 5627289"/>
                  <a:gd name="connsiteY61" fmla="*/ 792480 h 3619607"/>
                  <a:gd name="connsiteX62" fmla="*/ 462565 w 5627289"/>
                  <a:gd name="connsiteY62" fmla="*/ 960120 h 3619607"/>
                  <a:gd name="connsiteX63" fmla="*/ 729265 w 5627289"/>
                  <a:gd name="connsiteY63" fmla="*/ 868680 h 3619607"/>
                  <a:gd name="connsiteX64" fmla="*/ 630205 w 5627289"/>
                  <a:gd name="connsiteY64" fmla="*/ 1013460 h 3619607"/>
                  <a:gd name="connsiteX65" fmla="*/ 835945 w 5627289"/>
                  <a:gd name="connsiteY65" fmla="*/ 1005840 h 3619607"/>
                  <a:gd name="connsiteX66" fmla="*/ 645445 w 5627289"/>
                  <a:gd name="connsiteY66" fmla="*/ 1165860 h 3619607"/>
                  <a:gd name="connsiteX67" fmla="*/ 508285 w 5627289"/>
                  <a:gd name="connsiteY67" fmla="*/ 1394460 h 3619607"/>
                  <a:gd name="connsiteX68" fmla="*/ 538765 w 5627289"/>
                  <a:gd name="connsiteY68" fmla="*/ 1714500 h 3619607"/>
                  <a:gd name="connsiteX69" fmla="*/ 592105 w 5627289"/>
                  <a:gd name="connsiteY69" fmla="*/ 1851660 h 3619607"/>
                  <a:gd name="connsiteX70" fmla="*/ 470185 w 5627289"/>
                  <a:gd name="connsiteY70" fmla="*/ 1790700 h 3619607"/>
                  <a:gd name="connsiteX71" fmla="*/ 401605 w 5627289"/>
                  <a:gd name="connsiteY71" fmla="*/ 1577340 h 3619607"/>
                  <a:gd name="connsiteX72" fmla="*/ 386365 w 5627289"/>
                  <a:gd name="connsiteY72" fmla="*/ 1760220 h 3619607"/>
                  <a:gd name="connsiteX73" fmla="*/ 321595 w 5627289"/>
                  <a:gd name="connsiteY73" fmla="*/ 1530350 h 3619607"/>
                  <a:gd name="connsiteX74" fmla="*/ 218725 w 5627289"/>
                  <a:gd name="connsiteY74" fmla="*/ 1264920 h 3619607"/>
                  <a:gd name="connsiteX75" fmla="*/ 12985 w 5627289"/>
                  <a:gd name="connsiteY75" fmla="*/ 883920 h 3619607"/>
                  <a:gd name="connsiteX76" fmla="*/ 66325 w 5627289"/>
                  <a:gd name="connsiteY76" fmla="*/ 335280 h 3619607"/>
                  <a:gd name="connsiteX77" fmla="*/ 432085 w 5627289"/>
                  <a:gd name="connsiteY77" fmla="*/ 0 h 3619607"/>
                  <a:gd name="connsiteX0" fmla="*/ 5540829 w 5627289"/>
                  <a:gd name="connsiteY0" fmla="*/ 1325206 h 3525955"/>
                  <a:gd name="connsiteX1" fmla="*/ 5484145 w 5627289"/>
                  <a:gd name="connsiteY1" fmla="*/ 1377008 h 3525955"/>
                  <a:gd name="connsiteX2" fmla="*/ 5177971 w 5627289"/>
                  <a:gd name="connsiteY2" fmla="*/ 1746120 h 3525955"/>
                  <a:gd name="connsiteX3" fmla="*/ 5202205 w 5627289"/>
                  <a:gd name="connsiteY3" fmla="*/ 1697048 h 3525955"/>
                  <a:gd name="connsiteX4" fmla="*/ 5362225 w 5627289"/>
                  <a:gd name="connsiteY4" fmla="*/ 1346528 h 3525955"/>
                  <a:gd name="connsiteX5" fmla="*/ 5141245 w 5627289"/>
                  <a:gd name="connsiteY5" fmla="*/ 1056968 h 3525955"/>
                  <a:gd name="connsiteX6" fmla="*/ 4981225 w 5627289"/>
                  <a:gd name="connsiteY6" fmla="*/ 919808 h 3525955"/>
                  <a:gd name="connsiteX7" fmla="*/ 5194585 w 5627289"/>
                  <a:gd name="connsiteY7" fmla="*/ 935048 h 3525955"/>
                  <a:gd name="connsiteX8" fmla="*/ 5118385 w 5627289"/>
                  <a:gd name="connsiteY8" fmla="*/ 889328 h 3525955"/>
                  <a:gd name="connsiteX9" fmla="*/ 5339365 w 5627289"/>
                  <a:gd name="connsiteY9" fmla="*/ 851228 h 3525955"/>
                  <a:gd name="connsiteX10" fmla="*/ 5514625 w 5627289"/>
                  <a:gd name="connsiteY10" fmla="*/ 698828 h 3525955"/>
                  <a:gd name="connsiteX11" fmla="*/ 4295425 w 5627289"/>
                  <a:gd name="connsiteY11" fmla="*/ 89228 h 3525955"/>
                  <a:gd name="connsiteX12" fmla="*/ 4066825 w 5627289"/>
                  <a:gd name="connsiteY12" fmla="*/ 256868 h 3525955"/>
                  <a:gd name="connsiteX13" fmla="*/ 4364005 w 5627289"/>
                  <a:gd name="connsiteY13" fmla="*/ 721688 h 3525955"/>
                  <a:gd name="connsiteX14" fmla="*/ 4691665 w 5627289"/>
                  <a:gd name="connsiteY14" fmla="*/ 858848 h 3525955"/>
                  <a:gd name="connsiteX15" fmla="*/ 4981225 w 5627289"/>
                  <a:gd name="connsiteY15" fmla="*/ 942668 h 3525955"/>
                  <a:gd name="connsiteX16" fmla="*/ 5286025 w 5627289"/>
                  <a:gd name="connsiteY16" fmla="*/ 1201748 h 3525955"/>
                  <a:gd name="connsiteX17" fmla="*/ 5316505 w 5627289"/>
                  <a:gd name="connsiteY17" fmla="*/ 1491308 h 3525955"/>
                  <a:gd name="connsiteX18" fmla="*/ 5019325 w 5627289"/>
                  <a:gd name="connsiteY18" fmla="*/ 1742768 h 3525955"/>
                  <a:gd name="connsiteX19" fmla="*/ 4553235 w 5627289"/>
                  <a:gd name="connsiteY19" fmla="*/ 1704668 h 3525955"/>
                  <a:gd name="connsiteX20" fmla="*/ 4266215 w 5627289"/>
                  <a:gd name="connsiteY20" fmla="*/ 1331288 h 3525955"/>
                  <a:gd name="connsiteX21" fmla="*/ 4226845 w 5627289"/>
                  <a:gd name="connsiteY21" fmla="*/ 843608 h 3525955"/>
                  <a:gd name="connsiteX22" fmla="*/ 4112545 w 5627289"/>
                  <a:gd name="connsiteY22" fmla="*/ 615008 h 3525955"/>
                  <a:gd name="connsiteX23" fmla="*/ 3922045 w 5627289"/>
                  <a:gd name="connsiteY23" fmla="*/ 409268 h 3525955"/>
                  <a:gd name="connsiteX24" fmla="*/ 3762025 w 5627289"/>
                  <a:gd name="connsiteY24" fmla="*/ 1064588 h 3525955"/>
                  <a:gd name="connsiteX25" fmla="*/ 3571525 w 5627289"/>
                  <a:gd name="connsiteY25" fmla="*/ 1476068 h 3525955"/>
                  <a:gd name="connsiteX26" fmla="*/ 3563905 w 5627289"/>
                  <a:gd name="connsiteY26" fmla="*/ 2161868 h 3525955"/>
                  <a:gd name="connsiteX27" fmla="*/ 3403885 w 5627289"/>
                  <a:gd name="connsiteY27" fmla="*/ 2573348 h 3525955"/>
                  <a:gd name="connsiteX28" fmla="*/ 3335305 w 5627289"/>
                  <a:gd name="connsiteY28" fmla="*/ 3083888 h 3525955"/>
                  <a:gd name="connsiteX29" fmla="*/ 3480085 w 5627289"/>
                  <a:gd name="connsiteY29" fmla="*/ 3426788 h 3525955"/>
                  <a:gd name="connsiteX30" fmla="*/ 3441985 w 5627289"/>
                  <a:gd name="connsiteY30" fmla="*/ 3449648 h 3525955"/>
                  <a:gd name="connsiteX31" fmla="*/ 3205765 w 5627289"/>
                  <a:gd name="connsiteY31" fmla="*/ 3472508 h 3525955"/>
                  <a:gd name="connsiteX32" fmla="*/ 2923825 w 5627289"/>
                  <a:gd name="connsiteY32" fmla="*/ 3525848 h 3525955"/>
                  <a:gd name="connsiteX33" fmla="*/ 2679985 w 5627289"/>
                  <a:gd name="connsiteY33" fmla="*/ 3457268 h 3525955"/>
                  <a:gd name="connsiteX34" fmla="*/ 2466625 w 5627289"/>
                  <a:gd name="connsiteY34" fmla="*/ 3487748 h 3525955"/>
                  <a:gd name="connsiteX35" fmla="*/ 2367565 w 5627289"/>
                  <a:gd name="connsiteY35" fmla="*/ 3442028 h 3525955"/>
                  <a:gd name="connsiteX36" fmla="*/ 2474245 w 5627289"/>
                  <a:gd name="connsiteY36" fmla="*/ 3152468 h 3525955"/>
                  <a:gd name="connsiteX37" fmla="*/ 2481865 w 5627289"/>
                  <a:gd name="connsiteY37" fmla="*/ 2740988 h 3525955"/>
                  <a:gd name="connsiteX38" fmla="*/ 2375185 w 5627289"/>
                  <a:gd name="connsiteY38" fmla="*/ 2481908 h 3525955"/>
                  <a:gd name="connsiteX39" fmla="*/ 2230405 w 5627289"/>
                  <a:gd name="connsiteY39" fmla="*/ 2078048 h 3525955"/>
                  <a:gd name="connsiteX40" fmla="*/ 2253265 w 5627289"/>
                  <a:gd name="connsiteY40" fmla="*/ 1597988 h 3525955"/>
                  <a:gd name="connsiteX41" fmla="*/ 2177065 w 5627289"/>
                  <a:gd name="connsiteY41" fmla="*/ 1262708 h 3525955"/>
                  <a:gd name="connsiteX42" fmla="*/ 2077052 w 5627289"/>
                  <a:gd name="connsiteY42" fmla="*/ 1102688 h 3525955"/>
                  <a:gd name="connsiteX43" fmla="*/ 2003710 w 5627289"/>
                  <a:gd name="connsiteY43" fmla="*/ 764550 h 3525955"/>
                  <a:gd name="connsiteX44" fmla="*/ 1948465 w 5627289"/>
                  <a:gd name="connsiteY44" fmla="*/ 401648 h 3525955"/>
                  <a:gd name="connsiteX45" fmla="*/ 1750345 w 5627289"/>
                  <a:gd name="connsiteY45" fmla="*/ 493088 h 3525955"/>
                  <a:gd name="connsiteX46" fmla="*/ 1620805 w 5627289"/>
                  <a:gd name="connsiteY46" fmla="*/ 767408 h 3525955"/>
                  <a:gd name="connsiteX47" fmla="*/ 1605565 w 5627289"/>
                  <a:gd name="connsiteY47" fmla="*/ 1194128 h 3525955"/>
                  <a:gd name="connsiteX48" fmla="*/ 1491265 w 5627289"/>
                  <a:gd name="connsiteY48" fmla="*/ 1537028 h 3525955"/>
                  <a:gd name="connsiteX49" fmla="*/ 1171225 w 5627289"/>
                  <a:gd name="connsiteY49" fmla="*/ 1742768 h 3525955"/>
                  <a:gd name="connsiteX50" fmla="*/ 867695 w 5627289"/>
                  <a:gd name="connsiteY50" fmla="*/ 1796108 h 3525955"/>
                  <a:gd name="connsiteX51" fmla="*/ 538765 w 5627289"/>
                  <a:gd name="connsiteY51" fmla="*/ 1628468 h 3525955"/>
                  <a:gd name="connsiteX52" fmla="*/ 538765 w 5627289"/>
                  <a:gd name="connsiteY52" fmla="*/ 1216988 h 3525955"/>
                  <a:gd name="connsiteX53" fmla="*/ 904525 w 5627289"/>
                  <a:gd name="connsiteY53" fmla="*/ 927428 h 3525955"/>
                  <a:gd name="connsiteX54" fmla="*/ 1201705 w 5627289"/>
                  <a:gd name="connsiteY54" fmla="*/ 858848 h 3525955"/>
                  <a:gd name="connsiteX55" fmla="*/ 1460785 w 5627289"/>
                  <a:gd name="connsiteY55" fmla="*/ 721688 h 3525955"/>
                  <a:gd name="connsiteX56" fmla="*/ 1719865 w 5627289"/>
                  <a:gd name="connsiteY56" fmla="*/ 348308 h 3525955"/>
                  <a:gd name="connsiteX57" fmla="*/ 1796065 w 5627289"/>
                  <a:gd name="connsiteY57" fmla="*/ 234008 h 3525955"/>
                  <a:gd name="connsiteX58" fmla="*/ 1498885 w 5627289"/>
                  <a:gd name="connsiteY58" fmla="*/ 81608 h 3525955"/>
                  <a:gd name="connsiteX59" fmla="*/ 1018825 w 5627289"/>
                  <a:gd name="connsiteY59" fmla="*/ 5408 h 3525955"/>
                  <a:gd name="connsiteX60" fmla="*/ 424465 w 5627289"/>
                  <a:gd name="connsiteY60" fmla="*/ 226388 h 3525955"/>
                  <a:gd name="connsiteX61" fmla="*/ 310165 w 5627289"/>
                  <a:gd name="connsiteY61" fmla="*/ 698828 h 3525955"/>
                  <a:gd name="connsiteX62" fmla="*/ 462565 w 5627289"/>
                  <a:gd name="connsiteY62" fmla="*/ 866468 h 3525955"/>
                  <a:gd name="connsiteX63" fmla="*/ 729265 w 5627289"/>
                  <a:gd name="connsiteY63" fmla="*/ 775028 h 3525955"/>
                  <a:gd name="connsiteX64" fmla="*/ 630205 w 5627289"/>
                  <a:gd name="connsiteY64" fmla="*/ 919808 h 3525955"/>
                  <a:gd name="connsiteX65" fmla="*/ 835945 w 5627289"/>
                  <a:gd name="connsiteY65" fmla="*/ 912188 h 3525955"/>
                  <a:gd name="connsiteX66" fmla="*/ 645445 w 5627289"/>
                  <a:gd name="connsiteY66" fmla="*/ 1072208 h 3525955"/>
                  <a:gd name="connsiteX67" fmla="*/ 508285 w 5627289"/>
                  <a:gd name="connsiteY67" fmla="*/ 1300808 h 3525955"/>
                  <a:gd name="connsiteX68" fmla="*/ 538765 w 5627289"/>
                  <a:gd name="connsiteY68" fmla="*/ 1620848 h 3525955"/>
                  <a:gd name="connsiteX69" fmla="*/ 592105 w 5627289"/>
                  <a:gd name="connsiteY69" fmla="*/ 1758008 h 3525955"/>
                  <a:gd name="connsiteX70" fmla="*/ 470185 w 5627289"/>
                  <a:gd name="connsiteY70" fmla="*/ 1697048 h 3525955"/>
                  <a:gd name="connsiteX71" fmla="*/ 401605 w 5627289"/>
                  <a:gd name="connsiteY71" fmla="*/ 1483688 h 3525955"/>
                  <a:gd name="connsiteX72" fmla="*/ 386365 w 5627289"/>
                  <a:gd name="connsiteY72" fmla="*/ 1666568 h 3525955"/>
                  <a:gd name="connsiteX73" fmla="*/ 321595 w 5627289"/>
                  <a:gd name="connsiteY73" fmla="*/ 1436698 h 3525955"/>
                  <a:gd name="connsiteX74" fmla="*/ 218725 w 5627289"/>
                  <a:gd name="connsiteY74" fmla="*/ 1171268 h 3525955"/>
                  <a:gd name="connsiteX75" fmla="*/ 12985 w 5627289"/>
                  <a:gd name="connsiteY75" fmla="*/ 790268 h 3525955"/>
                  <a:gd name="connsiteX76" fmla="*/ 66325 w 5627289"/>
                  <a:gd name="connsiteY76" fmla="*/ 241628 h 3525955"/>
                  <a:gd name="connsiteX0" fmla="*/ 5527844 w 5614304"/>
                  <a:gd name="connsiteY0" fmla="*/ 1325206 h 3525955"/>
                  <a:gd name="connsiteX1" fmla="*/ 5471160 w 5614304"/>
                  <a:gd name="connsiteY1" fmla="*/ 1377008 h 3525955"/>
                  <a:gd name="connsiteX2" fmla="*/ 5164986 w 5614304"/>
                  <a:gd name="connsiteY2" fmla="*/ 1746120 h 3525955"/>
                  <a:gd name="connsiteX3" fmla="*/ 5189220 w 5614304"/>
                  <a:gd name="connsiteY3" fmla="*/ 1697048 h 3525955"/>
                  <a:gd name="connsiteX4" fmla="*/ 5349240 w 5614304"/>
                  <a:gd name="connsiteY4" fmla="*/ 1346528 h 3525955"/>
                  <a:gd name="connsiteX5" fmla="*/ 5128260 w 5614304"/>
                  <a:gd name="connsiteY5" fmla="*/ 1056968 h 3525955"/>
                  <a:gd name="connsiteX6" fmla="*/ 4968240 w 5614304"/>
                  <a:gd name="connsiteY6" fmla="*/ 919808 h 3525955"/>
                  <a:gd name="connsiteX7" fmla="*/ 5181600 w 5614304"/>
                  <a:gd name="connsiteY7" fmla="*/ 935048 h 3525955"/>
                  <a:gd name="connsiteX8" fmla="*/ 5105400 w 5614304"/>
                  <a:gd name="connsiteY8" fmla="*/ 889328 h 3525955"/>
                  <a:gd name="connsiteX9" fmla="*/ 5326380 w 5614304"/>
                  <a:gd name="connsiteY9" fmla="*/ 851228 h 3525955"/>
                  <a:gd name="connsiteX10" fmla="*/ 5501640 w 5614304"/>
                  <a:gd name="connsiteY10" fmla="*/ 698828 h 3525955"/>
                  <a:gd name="connsiteX11" fmla="*/ 4282440 w 5614304"/>
                  <a:gd name="connsiteY11" fmla="*/ 89228 h 3525955"/>
                  <a:gd name="connsiteX12" fmla="*/ 4053840 w 5614304"/>
                  <a:gd name="connsiteY12" fmla="*/ 256868 h 3525955"/>
                  <a:gd name="connsiteX13" fmla="*/ 4351020 w 5614304"/>
                  <a:gd name="connsiteY13" fmla="*/ 721688 h 3525955"/>
                  <a:gd name="connsiteX14" fmla="*/ 4678680 w 5614304"/>
                  <a:gd name="connsiteY14" fmla="*/ 858848 h 3525955"/>
                  <a:gd name="connsiteX15" fmla="*/ 4968240 w 5614304"/>
                  <a:gd name="connsiteY15" fmla="*/ 942668 h 3525955"/>
                  <a:gd name="connsiteX16" fmla="*/ 5273040 w 5614304"/>
                  <a:gd name="connsiteY16" fmla="*/ 1201748 h 3525955"/>
                  <a:gd name="connsiteX17" fmla="*/ 5303520 w 5614304"/>
                  <a:gd name="connsiteY17" fmla="*/ 1491308 h 3525955"/>
                  <a:gd name="connsiteX18" fmla="*/ 5006340 w 5614304"/>
                  <a:gd name="connsiteY18" fmla="*/ 1742768 h 3525955"/>
                  <a:gd name="connsiteX19" fmla="*/ 4540250 w 5614304"/>
                  <a:gd name="connsiteY19" fmla="*/ 1704668 h 3525955"/>
                  <a:gd name="connsiteX20" fmla="*/ 4253230 w 5614304"/>
                  <a:gd name="connsiteY20" fmla="*/ 1331288 h 3525955"/>
                  <a:gd name="connsiteX21" fmla="*/ 4213860 w 5614304"/>
                  <a:gd name="connsiteY21" fmla="*/ 843608 h 3525955"/>
                  <a:gd name="connsiteX22" fmla="*/ 4099560 w 5614304"/>
                  <a:gd name="connsiteY22" fmla="*/ 615008 h 3525955"/>
                  <a:gd name="connsiteX23" fmla="*/ 3909060 w 5614304"/>
                  <a:gd name="connsiteY23" fmla="*/ 409268 h 3525955"/>
                  <a:gd name="connsiteX24" fmla="*/ 3749040 w 5614304"/>
                  <a:gd name="connsiteY24" fmla="*/ 1064588 h 3525955"/>
                  <a:gd name="connsiteX25" fmla="*/ 3558540 w 5614304"/>
                  <a:gd name="connsiteY25" fmla="*/ 1476068 h 3525955"/>
                  <a:gd name="connsiteX26" fmla="*/ 3550920 w 5614304"/>
                  <a:gd name="connsiteY26" fmla="*/ 2161868 h 3525955"/>
                  <a:gd name="connsiteX27" fmla="*/ 3390900 w 5614304"/>
                  <a:gd name="connsiteY27" fmla="*/ 2573348 h 3525955"/>
                  <a:gd name="connsiteX28" fmla="*/ 3322320 w 5614304"/>
                  <a:gd name="connsiteY28" fmla="*/ 3083888 h 3525955"/>
                  <a:gd name="connsiteX29" fmla="*/ 3467100 w 5614304"/>
                  <a:gd name="connsiteY29" fmla="*/ 3426788 h 3525955"/>
                  <a:gd name="connsiteX30" fmla="*/ 3429000 w 5614304"/>
                  <a:gd name="connsiteY30" fmla="*/ 3449648 h 3525955"/>
                  <a:gd name="connsiteX31" fmla="*/ 3192780 w 5614304"/>
                  <a:gd name="connsiteY31" fmla="*/ 3472508 h 3525955"/>
                  <a:gd name="connsiteX32" fmla="*/ 2910840 w 5614304"/>
                  <a:gd name="connsiteY32" fmla="*/ 3525848 h 3525955"/>
                  <a:gd name="connsiteX33" fmla="*/ 2667000 w 5614304"/>
                  <a:gd name="connsiteY33" fmla="*/ 3457268 h 3525955"/>
                  <a:gd name="connsiteX34" fmla="*/ 2453640 w 5614304"/>
                  <a:gd name="connsiteY34" fmla="*/ 3487748 h 3525955"/>
                  <a:gd name="connsiteX35" fmla="*/ 2354580 w 5614304"/>
                  <a:gd name="connsiteY35" fmla="*/ 3442028 h 3525955"/>
                  <a:gd name="connsiteX36" fmla="*/ 2461260 w 5614304"/>
                  <a:gd name="connsiteY36" fmla="*/ 3152468 h 3525955"/>
                  <a:gd name="connsiteX37" fmla="*/ 2468880 w 5614304"/>
                  <a:gd name="connsiteY37" fmla="*/ 2740988 h 3525955"/>
                  <a:gd name="connsiteX38" fmla="*/ 2362200 w 5614304"/>
                  <a:gd name="connsiteY38" fmla="*/ 2481908 h 3525955"/>
                  <a:gd name="connsiteX39" fmla="*/ 2217420 w 5614304"/>
                  <a:gd name="connsiteY39" fmla="*/ 2078048 h 3525955"/>
                  <a:gd name="connsiteX40" fmla="*/ 2240280 w 5614304"/>
                  <a:gd name="connsiteY40" fmla="*/ 1597988 h 3525955"/>
                  <a:gd name="connsiteX41" fmla="*/ 2164080 w 5614304"/>
                  <a:gd name="connsiteY41" fmla="*/ 1262708 h 3525955"/>
                  <a:gd name="connsiteX42" fmla="*/ 2064067 w 5614304"/>
                  <a:gd name="connsiteY42" fmla="*/ 1102688 h 3525955"/>
                  <a:gd name="connsiteX43" fmla="*/ 1990725 w 5614304"/>
                  <a:gd name="connsiteY43" fmla="*/ 764550 h 3525955"/>
                  <a:gd name="connsiteX44" fmla="*/ 1935480 w 5614304"/>
                  <a:gd name="connsiteY44" fmla="*/ 401648 h 3525955"/>
                  <a:gd name="connsiteX45" fmla="*/ 1737360 w 5614304"/>
                  <a:gd name="connsiteY45" fmla="*/ 493088 h 3525955"/>
                  <a:gd name="connsiteX46" fmla="*/ 1607820 w 5614304"/>
                  <a:gd name="connsiteY46" fmla="*/ 767408 h 3525955"/>
                  <a:gd name="connsiteX47" fmla="*/ 1592580 w 5614304"/>
                  <a:gd name="connsiteY47" fmla="*/ 1194128 h 3525955"/>
                  <a:gd name="connsiteX48" fmla="*/ 1478280 w 5614304"/>
                  <a:gd name="connsiteY48" fmla="*/ 1537028 h 3525955"/>
                  <a:gd name="connsiteX49" fmla="*/ 1158240 w 5614304"/>
                  <a:gd name="connsiteY49" fmla="*/ 1742768 h 3525955"/>
                  <a:gd name="connsiteX50" fmla="*/ 854710 w 5614304"/>
                  <a:gd name="connsiteY50" fmla="*/ 1796108 h 3525955"/>
                  <a:gd name="connsiteX51" fmla="*/ 525780 w 5614304"/>
                  <a:gd name="connsiteY51" fmla="*/ 1628468 h 3525955"/>
                  <a:gd name="connsiteX52" fmla="*/ 525780 w 5614304"/>
                  <a:gd name="connsiteY52" fmla="*/ 1216988 h 3525955"/>
                  <a:gd name="connsiteX53" fmla="*/ 891540 w 5614304"/>
                  <a:gd name="connsiteY53" fmla="*/ 927428 h 3525955"/>
                  <a:gd name="connsiteX54" fmla="*/ 1188720 w 5614304"/>
                  <a:gd name="connsiteY54" fmla="*/ 858848 h 3525955"/>
                  <a:gd name="connsiteX55" fmla="*/ 1447800 w 5614304"/>
                  <a:gd name="connsiteY55" fmla="*/ 721688 h 3525955"/>
                  <a:gd name="connsiteX56" fmla="*/ 1706880 w 5614304"/>
                  <a:gd name="connsiteY56" fmla="*/ 348308 h 3525955"/>
                  <a:gd name="connsiteX57" fmla="*/ 1783080 w 5614304"/>
                  <a:gd name="connsiteY57" fmla="*/ 234008 h 3525955"/>
                  <a:gd name="connsiteX58" fmla="*/ 1485900 w 5614304"/>
                  <a:gd name="connsiteY58" fmla="*/ 81608 h 3525955"/>
                  <a:gd name="connsiteX59" fmla="*/ 1005840 w 5614304"/>
                  <a:gd name="connsiteY59" fmla="*/ 5408 h 3525955"/>
                  <a:gd name="connsiteX60" fmla="*/ 411480 w 5614304"/>
                  <a:gd name="connsiteY60" fmla="*/ 226388 h 3525955"/>
                  <a:gd name="connsiteX61" fmla="*/ 297180 w 5614304"/>
                  <a:gd name="connsiteY61" fmla="*/ 698828 h 3525955"/>
                  <a:gd name="connsiteX62" fmla="*/ 449580 w 5614304"/>
                  <a:gd name="connsiteY62" fmla="*/ 866468 h 3525955"/>
                  <a:gd name="connsiteX63" fmla="*/ 716280 w 5614304"/>
                  <a:gd name="connsiteY63" fmla="*/ 775028 h 3525955"/>
                  <a:gd name="connsiteX64" fmla="*/ 617220 w 5614304"/>
                  <a:gd name="connsiteY64" fmla="*/ 919808 h 3525955"/>
                  <a:gd name="connsiteX65" fmla="*/ 822960 w 5614304"/>
                  <a:gd name="connsiteY65" fmla="*/ 912188 h 3525955"/>
                  <a:gd name="connsiteX66" fmla="*/ 632460 w 5614304"/>
                  <a:gd name="connsiteY66" fmla="*/ 1072208 h 3525955"/>
                  <a:gd name="connsiteX67" fmla="*/ 495300 w 5614304"/>
                  <a:gd name="connsiteY67" fmla="*/ 1300808 h 3525955"/>
                  <a:gd name="connsiteX68" fmla="*/ 525780 w 5614304"/>
                  <a:gd name="connsiteY68" fmla="*/ 1620848 h 3525955"/>
                  <a:gd name="connsiteX69" fmla="*/ 579120 w 5614304"/>
                  <a:gd name="connsiteY69" fmla="*/ 1758008 h 3525955"/>
                  <a:gd name="connsiteX70" fmla="*/ 457200 w 5614304"/>
                  <a:gd name="connsiteY70" fmla="*/ 1697048 h 3525955"/>
                  <a:gd name="connsiteX71" fmla="*/ 388620 w 5614304"/>
                  <a:gd name="connsiteY71" fmla="*/ 1483688 h 3525955"/>
                  <a:gd name="connsiteX72" fmla="*/ 373380 w 5614304"/>
                  <a:gd name="connsiteY72" fmla="*/ 1666568 h 3525955"/>
                  <a:gd name="connsiteX73" fmla="*/ 308610 w 5614304"/>
                  <a:gd name="connsiteY73" fmla="*/ 1436698 h 3525955"/>
                  <a:gd name="connsiteX74" fmla="*/ 205740 w 5614304"/>
                  <a:gd name="connsiteY74" fmla="*/ 1171268 h 3525955"/>
                  <a:gd name="connsiteX75" fmla="*/ 0 w 5614304"/>
                  <a:gd name="connsiteY75" fmla="*/ 790268 h 3525955"/>
                  <a:gd name="connsiteX0" fmla="*/ 5322104 w 5408564"/>
                  <a:gd name="connsiteY0" fmla="*/ 1325206 h 3525955"/>
                  <a:gd name="connsiteX1" fmla="*/ 5265420 w 5408564"/>
                  <a:gd name="connsiteY1" fmla="*/ 1377008 h 3525955"/>
                  <a:gd name="connsiteX2" fmla="*/ 4959246 w 5408564"/>
                  <a:gd name="connsiteY2" fmla="*/ 1746120 h 3525955"/>
                  <a:gd name="connsiteX3" fmla="*/ 4983480 w 5408564"/>
                  <a:gd name="connsiteY3" fmla="*/ 1697048 h 3525955"/>
                  <a:gd name="connsiteX4" fmla="*/ 5143500 w 5408564"/>
                  <a:gd name="connsiteY4" fmla="*/ 1346528 h 3525955"/>
                  <a:gd name="connsiteX5" fmla="*/ 4922520 w 5408564"/>
                  <a:gd name="connsiteY5" fmla="*/ 1056968 h 3525955"/>
                  <a:gd name="connsiteX6" fmla="*/ 4762500 w 5408564"/>
                  <a:gd name="connsiteY6" fmla="*/ 919808 h 3525955"/>
                  <a:gd name="connsiteX7" fmla="*/ 4975860 w 5408564"/>
                  <a:gd name="connsiteY7" fmla="*/ 935048 h 3525955"/>
                  <a:gd name="connsiteX8" fmla="*/ 4899660 w 5408564"/>
                  <a:gd name="connsiteY8" fmla="*/ 889328 h 3525955"/>
                  <a:gd name="connsiteX9" fmla="*/ 5120640 w 5408564"/>
                  <a:gd name="connsiteY9" fmla="*/ 851228 h 3525955"/>
                  <a:gd name="connsiteX10" fmla="*/ 5295900 w 5408564"/>
                  <a:gd name="connsiteY10" fmla="*/ 698828 h 3525955"/>
                  <a:gd name="connsiteX11" fmla="*/ 4076700 w 5408564"/>
                  <a:gd name="connsiteY11" fmla="*/ 89228 h 3525955"/>
                  <a:gd name="connsiteX12" fmla="*/ 3848100 w 5408564"/>
                  <a:gd name="connsiteY12" fmla="*/ 256868 h 3525955"/>
                  <a:gd name="connsiteX13" fmla="*/ 4145280 w 5408564"/>
                  <a:gd name="connsiteY13" fmla="*/ 721688 h 3525955"/>
                  <a:gd name="connsiteX14" fmla="*/ 4472940 w 5408564"/>
                  <a:gd name="connsiteY14" fmla="*/ 858848 h 3525955"/>
                  <a:gd name="connsiteX15" fmla="*/ 4762500 w 5408564"/>
                  <a:gd name="connsiteY15" fmla="*/ 942668 h 3525955"/>
                  <a:gd name="connsiteX16" fmla="*/ 5067300 w 5408564"/>
                  <a:gd name="connsiteY16" fmla="*/ 1201748 h 3525955"/>
                  <a:gd name="connsiteX17" fmla="*/ 5097780 w 5408564"/>
                  <a:gd name="connsiteY17" fmla="*/ 1491308 h 3525955"/>
                  <a:gd name="connsiteX18" fmla="*/ 4800600 w 5408564"/>
                  <a:gd name="connsiteY18" fmla="*/ 1742768 h 3525955"/>
                  <a:gd name="connsiteX19" fmla="*/ 4334510 w 5408564"/>
                  <a:gd name="connsiteY19" fmla="*/ 1704668 h 3525955"/>
                  <a:gd name="connsiteX20" fmla="*/ 4047490 w 5408564"/>
                  <a:gd name="connsiteY20" fmla="*/ 1331288 h 3525955"/>
                  <a:gd name="connsiteX21" fmla="*/ 4008120 w 5408564"/>
                  <a:gd name="connsiteY21" fmla="*/ 843608 h 3525955"/>
                  <a:gd name="connsiteX22" fmla="*/ 3893820 w 5408564"/>
                  <a:gd name="connsiteY22" fmla="*/ 615008 h 3525955"/>
                  <a:gd name="connsiteX23" fmla="*/ 3703320 w 5408564"/>
                  <a:gd name="connsiteY23" fmla="*/ 409268 h 3525955"/>
                  <a:gd name="connsiteX24" fmla="*/ 3543300 w 5408564"/>
                  <a:gd name="connsiteY24" fmla="*/ 1064588 h 3525955"/>
                  <a:gd name="connsiteX25" fmla="*/ 3352800 w 5408564"/>
                  <a:gd name="connsiteY25" fmla="*/ 1476068 h 3525955"/>
                  <a:gd name="connsiteX26" fmla="*/ 3345180 w 5408564"/>
                  <a:gd name="connsiteY26" fmla="*/ 2161868 h 3525955"/>
                  <a:gd name="connsiteX27" fmla="*/ 3185160 w 5408564"/>
                  <a:gd name="connsiteY27" fmla="*/ 2573348 h 3525955"/>
                  <a:gd name="connsiteX28" fmla="*/ 3116580 w 5408564"/>
                  <a:gd name="connsiteY28" fmla="*/ 3083888 h 3525955"/>
                  <a:gd name="connsiteX29" fmla="*/ 3261360 w 5408564"/>
                  <a:gd name="connsiteY29" fmla="*/ 3426788 h 3525955"/>
                  <a:gd name="connsiteX30" fmla="*/ 3223260 w 5408564"/>
                  <a:gd name="connsiteY30" fmla="*/ 3449648 h 3525955"/>
                  <a:gd name="connsiteX31" fmla="*/ 2987040 w 5408564"/>
                  <a:gd name="connsiteY31" fmla="*/ 3472508 h 3525955"/>
                  <a:gd name="connsiteX32" fmla="*/ 2705100 w 5408564"/>
                  <a:gd name="connsiteY32" fmla="*/ 3525848 h 3525955"/>
                  <a:gd name="connsiteX33" fmla="*/ 2461260 w 5408564"/>
                  <a:gd name="connsiteY33" fmla="*/ 3457268 h 3525955"/>
                  <a:gd name="connsiteX34" fmla="*/ 2247900 w 5408564"/>
                  <a:gd name="connsiteY34" fmla="*/ 3487748 h 3525955"/>
                  <a:gd name="connsiteX35" fmla="*/ 2148840 w 5408564"/>
                  <a:gd name="connsiteY35" fmla="*/ 3442028 h 3525955"/>
                  <a:gd name="connsiteX36" fmla="*/ 2255520 w 5408564"/>
                  <a:gd name="connsiteY36" fmla="*/ 3152468 h 3525955"/>
                  <a:gd name="connsiteX37" fmla="*/ 2263140 w 5408564"/>
                  <a:gd name="connsiteY37" fmla="*/ 2740988 h 3525955"/>
                  <a:gd name="connsiteX38" fmla="*/ 2156460 w 5408564"/>
                  <a:gd name="connsiteY38" fmla="*/ 2481908 h 3525955"/>
                  <a:gd name="connsiteX39" fmla="*/ 2011680 w 5408564"/>
                  <a:gd name="connsiteY39" fmla="*/ 2078048 h 3525955"/>
                  <a:gd name="connsiteX40" fmla="*/ 2034540 w 5408564"/>
                  <a:gd name="connsiteY40" fmla="*/ 1597988 h 3525955"/>
                  <a:gd name="connsiteX41" fmla="*/ 1958340 w 5408564"/>
                  <a:gd name="connsiteY41" fmla="*/ 1262708 h 3525955"/>
                  <a:gd name="connsiteX42" fmla="*/ 1858327 w 5408564"/>
                  <a:gd name="connsiteY42" fmla="*/ 1102688 h 3525955"/>
                  <a:gd name="connsiteX43" fmla="*/ 1784985 w 5408564"/>
                  <a:gd name="connsiteY43" fmla="*/ 764550 h 3525955"/>
                  <a:gd name="connsiteX44" fmla="*/ 1729740 w 5408564"/>
                  <a:gd name="connsiteY44" fmla="*/ 401648 h 3525955"/>
                  <a:gd name="connsiteX45" fmla="*/ 1531620 w 5408564"/>
                  <a:gd name="connsiteY45" fmla="*/ 493088 h 3525955"/>
                  <a:gd name="connsiteX46" fmla="*/ 1402080 w 5408564"/>
                  <a:gd name="connsiteY46" fmla="*/ 767408 h 3525955"/>
                  <a:gd name="connsiteX47" fmla="*/ 1386840 w 5408564"/>
                  <a:gd name="connsiteY47" fmla="*/ 1194128 h 3525955"/>
                  <a:gd name="connsiteX48" fmla="*/ 1272540 w 5408564"/>
                  <a:gd name="connsiteY48" fmla="*/ 1537028 h 3525955"/>
                  <a:gd name="connsiteX49" fmla="*/ 952500 w 5408564"/>
                  <a:gd name="connsiteY49" fmla="*/ 1742768 h 3525955"/>
                  <a:gd name="connsiteX50" fmla="*/ 648970 w 5408564"/>
                  <a:gd name="connsiteY50" fmla="*/ 1796108 h 3525955"/>
                  <a:gd name="connsiteX51" fmla="*/ 320040 w 5408564"/>
                  <a:gd name="connsiteY51" fmla="*/ 1628468 h 3525955"/>
                  <a:gd name="connsiteX52" fmla="*/ 320040 w 5408564"/>
                  <a:gd name="connsiteY52" fmla="*/ 1216988 h 3525955"/>
                  <a:gd name="connsiteX53" fmla="*/ 685800 w 5408564"/>
                  <a:gd name="connsiteY53" fmla="*/ 927428 h 3525955"/>
                  <a:gd name="connsiteX54" fmla="*/ 982980 w 5408564"/>
                  <a:gd name="connsiteY54" fmla="*/ 858848 h 3525955"/>
                  <a:gd name="connsiteX55" fmla="*/ 1242060 w 5408564"/>
                  <a:gd name="connsiteY55" fmla="*/ 721688 h 3525955"/>
                  <a:gd name="connsiteX56" fmla="*/ 1501140 w 5408564"/>
                  <a:gd name="connsiteY56" fmla="*/ 348308 h 3525955"/>
                  <a:gd name="connsiteX57" fmla="*/ 1577340 w 5408564"/>
                  <a:gd name="connsiteY57" fmla="*/ 234008 h 3525955"/>
                  <a:gd name="connsiteX58" fmla="*/ 1280160 w 5408564"/>
                  <a:gd name="connsiteY58" fmla="*/ 81608 h 3525955"/>
                  <a:gd name="connsiteX59" fmla="*/ 800100 w 5408564"/>
                  <a:gd name="connsiteY59" fmla="*/ 5408 h 3525955"/>
                  <a:gd name="connsiteX60" fmla="*/ 205740 w 5408564"/>
                  <a:gd name="connsiteY60" fmla="*/ 226388 h 3525955"/>
                  <a:gd name="connsiteX61" fmla="*/ 91440 w 5408564"/>
                  <a:gd name="connsiteY61" fmla="*/ 698828 h 3525955"/>
                  <a:gd name="connsiteX62" fmla="*/ 243840 w 5408564"/>
                  <a:gd name="connsiteY62" fmla="*/ 866468 h 3525955"/>
                  <a:gd name="connsiteX63" fmla="*/ 510540 w 5408564"/>
                  <a:gd name="connsiteY63" fmla="*/ 775028 h 3525955"/>
                  <a:gd name="connsiteX64" fmla="*/ 411480 w 5408564"/>
                  <a:gd name="connsiteY64" fmla="*/ 919808 h 3525955"/>
                  <a:gd name="connsiteX65" fmla="*/ 617220 w 5408564"/>
                  <a:gd name="connsiteY65" fmla="*/ 912188 h 3525955"/>
                  <a:gd name="connsiteX66" fmla="*/ 426720 w 5408564"/>
                  <a:gd name="connsiteY66" fmla="*/ 1072208 h 3525955"/>
                  <a:gd name="connsiteX67" fmla="*/ 289560 w 5408564"/>
                  <a:gd name="connsiteY67" fmla="*/ 1300808 h 3525955"/>
                  <a:gd name="connsiteX68" fmla="*/ 320040 w 5408564"/>
                  <a:gd name="connsiteY68" fmla="*/ 1620848 h 3525955"/>
                  <a:gd name="connsiteX69" fmla="*/ 373380 w 5408564"/>
                  <a:gd name="connsiteY69" fmla="*/ 1758008 h 3525955"/>
                  <a:gd name="connsiteX70" fmla="*/ 251460 w 5408564"/>
                  <a:gd name="connsiteY70" fmla="*/ 1697048 h 3525955"/>
                  <a:gd name="connsiteX71" fmla="*/ 182880 w 5408564"/>
                  <a:gd name="connsiteY71" fmla="*/ 1483688 h 3525955"/>
                  <a:gd name="connsiteX72" fmla="*/ 167640 w 5408564"/>
                  <a:gd name="connsiteY72" fmla="*/ 1666568 h 3525955"/>
                  <a:gd name="connsiteX73" fmla="*/ 102870 w 5408564"/>
                  <a:gd name="connsiteY73" fmla="*/ 1436698 h 3525955"/>
                  <a:gd name="connsiteX74" fmla="*/ 0 w 5408564"/>
                  <a:gd name="connsiteY74" fmla="*/ 11712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640246 w 5319070"/>
                  <a:gd name="connsiteY44" fmla="*/ 401648 h 3525955"/>
                  <a:gd name="connsiteX45" fmla="*/ 1442126 w 5319070"/>
                  <a:gd name="connsiteY45" fmla="*/ 493088 h 3525955"/>
                  <a:gd name="connsiteX46" fmla="*/ 1312586 w 5319070"/>
                  <a:gd name="connsiteY46" fmla="*/ 767408 h 3525955"/>
                  <a:gd name="connsiteX47" fmla="*/ 1297346 w 5319070"/>
                  <a:gd name="connsiteY47" fmla="*/ 1194128 h 3525955"/>
                  <a:gd name="connsiteX48" fmla="*/ 1183046 w 5319070"/>
                  <a:gd name="connsiteY48" fmla="*/ 1537028 h 3525955"/>
                  <a:gd name="connsiteX49" fmla="*/ 863006 w 5319070"/>
                  <a:gd name="connsiteY49" fmla="*/ 1742768 h 3525955"/>
                  <a:gd name="connsiteX50" fmla="*/ 559476 w 5319070"/>
                  <a:gd name="connsiteY50" fmla="*/ 1796108 h 3525955"/>
                  <a:gd name="connsiteX51" fmla="*/ 230546 w 5319070"/>
                  <a:gd name="connsiteY51" fmla="*/ 1628468 h 3525955"/>
                  <a:gd name="connsiteX52" fmla="*/ 230546 w 5319070"/>
                  <a:gd name="connsiteY52" fmla="*/ 1216988 h 3525955"/>
                  <a:gd name="connsiteX53" fmla="*/ 596306 w 5319070"/>
                  <a:gd name="connsiteY53" fmla="*/ 927428 h 3525955"/>
                  <a:gd name="connsiteX54" fmla="*/ 893486 w 5319070"/>
                  <a:gd name="connsiteY54" fmla="*/ 858848 h 3525955"/>
                  <a:gd name="connsiteX55" fmla="*/ 1152566 w 5319070"/>
                  <a:gd name="connsiteY55" fmla="*/ 721688 h 3525955"/>
                  <a:gd name="connsiteX56" fmla="*/ 1411646 w 5319070"/>
                  <a:gd name="connsiteY56" fmla="*/ 348308 h 3525955"/>
                  <a:gd name="connsiteX57" fmla="*/ 1487846 w 5319070"/>
                  <a:gd name="connsiteY57" fmla="*/ 234008 h 3525955"/>
                  <a:gd name="connsiteX58" fmla="*/ 1190666 w 5319070"/>
                  <a:gd name="connsiteY58" fmla="*/ 81608 h 3525955"/>
                  <a:gd name="connsiteX59" fmla="*/ 710606 w 5319070"/>
                  <a:gd name="connsiteY59" fmla="*/ 5408 h 3525955"/>
                  <a:gd name="connsiteX60" fmla="*/ 116246 w 5319070"/>
                  <a:gd name="connsiteY60" fmla="*/ 226388 h 3525955"/>
                  <a:gd name="connsiteX61" fmla="*/ 1946 w 5319070"/>
                  <a:gd name="connsiteY61" fmla="*/ 698828 h 3525955"/>
                  <a:gd name="connsiteX62" fmla="*/ 154346 w 5319070"/>
                  <a:gd name="connsiteY62" fmla="*/ 866468 h 3525955"/>
                  <a:gd name="connsiteX63" fmla="*/ 421046 w 5319070"/>
                  <a:gd name="connsiteY63" fmla="*/ 775028 h 3525955"/>
                  <a:gd name="connsiteX64" fmla="*/ 321986 w 5319070"/>
                  <a:gd name="connsiteY64" fmla="*/ 919808 h 3525955"/>
                  <a:gd name="connsiteX65" fmla="*/ 527726 w 5319070"/>
                  <a:gd name="connsiteY65" fmla="*/ 912188 h 3525955"/>
                  <a:gd name="connsiteX66" fmla="*/ 337226 w 5319070"/>
                  <a:gd name="connsiteY66" fmla="*/ 1072208 h 3525955"/>
                  <a:gd name="connsiteX67" fmla="*/ 200066 w 5319070"/>
                  <a:gd name="connsiteY67" fmla="*/ 1300808 h 3525955"/>
                  <a:gd name="connsiteX68" fmla="*/ 230546 w 5319070"/>
                  <a:gd name="connsiteY68" fmla="*/ 1620848 h 3525955"/>
                  <a:gd name="connsiteX69" fmla="*/ 283886 w 5319070"/>
                  <a:gd name="connsiteY69" fmla="*/ 1758008 h 3525955"/>
                  <a:gd name="connsiteX70" fmla="*/ 161966 w 5319070"/>
                  <a:gd name="connsiteY70" fmla="*/ 1697048 h 3525955"/>
                  <a:gd name="connsiteX71" fmla="*/ 93386 w 5319070"/>
                  <a:gd name="connsiteY71" fmla="*/ 1483688 h 3525955"/>
                  <a:gd name="connsiteX72" fmla="*/ 78146 w 5319070"/>
                  <a:gd name="connsiteY72" fmla="*/ 1666568 h 3525955"/>
                  <a:gd name="connsiteX73" fmla="*/ 13376 w 5319070"/>
                  <a:gd name="connsiteY73" fmla="*/ 143669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640246 w 5319070"/>
                  <a:gd name="connsiteY44" fmla="*/ 401648 h 3525955"/>
                  <a:gd name="connsiteX45" fmla="*/ 1442126 w 5319070"/>
                  <a:gd name="connsiteY45" fmla="*/ 493088 h 3525955"/>
                  <a:gd name="connsiteX46" fmla="*/ 1312586 w 5319070"/>
                  <a:gd name="connsiteY46" fmla="*/ 767408 h 3525955"/>
                  <a:gd name="connsiteX47" fmla="*/ 1297346 w 5319070"/>
                  <a:gd name="connsiteY47" fmla="*/ 1194128 h 3525955"/>
                  <a:gd name="connsiteX48" fmla="*/ 1183046 w 5319070"/>
                  <a:gd name="connsiteY48" fmla="*/ 1537028 h 3525955"/>
                  <a:gd name="connsiteX49" fmla="*/ 863006 w 5319070"/>
                  <a:gd name="connsiteY49" fmla="*/ 1742768 h 3525955"/>
                  <a:gd name="connsiteX50" fmla="*/ 559476 w 5319070"/>
                  <a:gd name="connsiteY50" fmla="*/ 1796108 h 3525955"/>
                  <a:gd name="connsiteX51" fmla="*/ 230546 w 5319070"/>
                  <a:gd name="connsiteY51" fmla="*/ 1628468 h 3525955"/>
                  <a:gd name="connsiteX52" fmla="*/ 230546 w 5319070"/>
                  <a:gd name="connsiteY52" fmla="*/ 1216988 h 3525955"/>
                  <a:gd name="connsiteX53" fmla="*/ 596306 w 5319070"/>
                  <a:gd name="connsiteY53" fmla="*/ 927428 h 3525955"/>
                  <a:gd name="connsiteX54" fmla="*/ 893486 w 5319070"/>
                  <a:gd name="connsiteY54" fmla="*/ 858848 h 3525955"/>
                  <a:gd name="connsiteX55" fmla="*/ 1152566 w 5319070"/>
                  <a:gd name="connsiteY55" fmla="*/ 721688 h 3525955"/>
                  <a:gd name="connsiteX56" fmla="*/ 1411646 w 5319070"/>
                  <a:gd name="connsiteY56" fmla="*/ 348308 h 3525955"/>
                  <a:gd name="connsiteX57" fmla="*/ 1487846 w 5319070"/>
                  <a:gd name="connsiteY57" fmla="*/ 234008 h 3525955"/>
                  <a:gd name="connsiteX58" fmla="*/ 1190666 w 5319070"/>
                  <a:gd name="connsiteY58" fmla="*/ 81608 h 3525955"/>
                  <a:gd name="connsiteX59" fmla="*/ 710606 w 5319070"/>
                  <a:gd name="connsiteY59" fmla="*/ 5408 h 3525955"/>
                  <a:gd name="connsiteX60" fmla="*/ 116246 w 5319070"/>
                  <a:gd name="connsiteY60" fmla="*/ 226388 h 3525955"/>
                  <a:gd name="connsiteX61" fmla="*/ 1946 w 5319070"/>
                  <a:gd name="connsiteY61" fmla="*/ 698828 h 3525955"/>
                  <a:gd name="connsiteX62" fmla="*/ 154346 w 5319070"/>
                  <a:gd name="connsiteY62" fmla="*/ 866468 h 3525955"/>
                  <a:gd name="connsiteX63" fmla="*/ 421046 w 5319070"/>
                  <a:gd name="connsiteY63" fmla="*/ 775028 h 3525955"/>
                  <a:gd name="connsiteX64" fmla="*/ 321986 w 5319070"/>
                  <a:gd name="connsiteY64" fmla="*/ 919808 h 3525955"/>
                  <a:gd name="connsiteX65" fmla="*/ 527726 w 5319070"/>
                  <a:gd name="connsiteY65" fmla="*/ 912188 h 3525955"/>
                  <a:gd name="connsiteX66" fmla="*/ 337226 w 5319070"/>
                  <a:gd name="connsiteY66" fmla="*/ 1072208 h 3525955"/>
                  <a:gd name="connsiteX67" fmla="*/ 200066 w 5319070"/>
                  <a:gd name="connsiteY67" fmla="*/ 1300808 h 3525955"/>
                  <a:gd name="connsiteX68" fmla="*/ 230546 w 5319070"/>
                  <a:gd name="connsiteY68" fmla="*/ 1620848 h 3525955"/>
                  <a:gd name="connsiteX69" fmla="*/ 283886 w 5319070"/>
                  <a:gd name="connsiteY69" fmla="*/ 1758008 h 3525955"/>
                  <a:gd name="connsiteX70" fmla="*/ 161966 w 5319070"/>
                  <a:gd name="connsiteY70" fmla="*/ 1697048 h 3525955"/>
                  <a:gd name="connsiteX71" fmla="*/ 93386 w 5319070"/>
                  <a:gd name="connsiteY71" fmla="*/ 1483688 h 3525955"/>
                  <a:gd name="connsiteX72" fmla="*/ 78146 w 5319070"/>
                  <a:gd name="connsiteY72" fmla="*/ 16665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640246 w 5319070"/>
                  <a:gd name="connsiteY44" fmla="*/ 401648 h 3525955"/>
                  <a:gd name="connsiteX45" fmla="*/ 1442126 w 5319070"/>
                  <a:gd name="connsiteY45" fmla="*/ 493088 h 3525955"/>
                  <a:gd name="connsiteX46" fmla="*/ 1312586 w 5319070"/>
                  <a:gd name="connsiteY46" fmla="*/ 767408 h 3525955"/>
                  <a:gd name="connsiteX47" fmla="*/ 1297346 w 5319070"/>
                  <a:gd name="connsiteY47" fmla="*/ 1194128 h 3525955"/>
                  <a:gd name="connsiteX48" fmla="*/ 1183046 w 5319070"/>
                  <a:gd name="connsiteY48" fmla="*/ 1537028 h 3525955"/>
                  <a:gd name="connsiteX49" fmla="*/ 863006 w 5319070"/>
                  <a:gd name="connsiteY49" fmla="*/ 1742768 h 3525955"/>
                  <a:gd name="connsiteX50" fmla="*/ 559476 w 5319070"/>
                  <a:gd name="connsiteY50" fmla="*/ 1796108 h 3525955"/>
                  <a:gd name="connsiteX51" fmla="*/ 230546 w 5319070"/>
                  <a:gd name="connsiteY51" fmla="*/ 1628468 h 3525955"/>
                  <a:gd name="connsiteX52" fmla="*/ 230546 w 5319070"/>
                  <a:gd name="connsiteY52" fmla="*/ 1216988 h 3525955"/>
                  <a:gd name="connsiteX53" fmla="*/ 596306 w 5319070"/>
                  <a:gd name="connsiteY53" fmla="*/ 927428 h 3525955"/>
                  <a:gd name="connsiteX54" fmla="*/ 893486 w 5319070"/>
                  <a:gd name="connsiteY54" fmla="*/ 858848 h 3525955"/>
                  <a:gd name="connsiteX55" fmla="*/ 1152566 w 5319070"/>
                  <a:gd name="connsiteY55" fmla="*/ 721688 h 3525955"/>
                  <a:gd name="connsiteX56" fmla="*/ 1411646 w 5319070"/>
                  <a:gd name="connsiteY56" fmla="*/ 348308 h 3525955"/>
                  <a:gd name="connsiteX57" fmla="*/ 1487846 w 5319070"/>
                  <a:gd name="connsiteY57" fmla="*/ 234008 h 3525955"/>
                  <a:gd name="connsiteX58" fmla="*/ 1190666 w 5319070"/>
                  <a:gd name="connsiteY58" fmla="*/ 81608 h 3525955"/>
                  <a:gd name="connsiteX59" fmla="*/ 710606 w 5319070"/>
                  <a:gd name="connsiteY59" fmla="*/ 5408 h 3525955"/>
                  <a:gd name="connsiteX60" fmla="*/ 116246 w 5319070"/>
                  <a:gd name="connsiteY60" fmla="*/ 226388 h 3525955"/>
                  <a:gd name="connsiteX61" fmla="*/ 1946 w 5319070"/>
                  <a:gd name="connsiteY61" fmla="*/ 698828 h 3525955"/>
                  <a:gd name="connsiteX62" fmla="*/ 154346 w 5319070"/>
                  <a:gd name="connsiteY62" fmla="*/ 866468 h 3525955"/>
                  <a:gd name="connsiteX63" fmla="*/ 321986 w 5319070"/>
                  <a:gd name="connsiteY63" fmla="*/ 919808 h 3525955"/>
                  <a:gd name="connsiteX64" fmla="*/ 527726 w 5319070"/>
                  <a:gd name="connsiteY64" fmla="*/ 912188 h 3525955"/>
                  <a:gd name="connsiteX65" fmla="*/ 337226 w 5319070"/>
                  <a:gd name="connsiteY65" fmla="*/ 1072208 h 3525955"/>
                  <a:gd name="connsiteX66" fmla="*/ 200066 w 5319070"/>
                  <a:gd name="connsiteY66" fmla="*/ 1300808 h 3525955"/>
                  <a:gd name="connsiteX67" fmla="*/ 230546 w 5319070"/>
                  <a:gd name="connsiteY67" fmla="*/ 1620848 h 3525955"/>
                  <a:gd name="connsiteX68" fmla="*/ 283886 w 5319070"/>
                  <a:gd name="connsiteY68" fmla="*/ 1758008 h 3525955"/>
                  <a:gd name="connsiteX69" fmla="*/ 161966 w 5319070"/>
                  <a:gd name="connsiteY69" fmla="*/ 1697048 h 3525955"/>
                  <a:gd name="connsiteX70" fmla="*/ 93386 w 5319070"/>
                  <a:gd name="connsiteY70" fmla="*/ 1483688 h 3525955"/>
                  <a:gd name="connsiteX71" fmla="*/ 78146 w 5319070"/>
                  <a:gd name="connsiteY71" fmla="*/ 16665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640246 w 5319070"/>
                  <a:gd name="connsiteY44" fmla="*/ 401648 h 3525955"/>
                  <a:gd name="connsiteX45" fmla="*/ 1442126 w 5319070"/>
                  <a:gd name="connsiteY45" fmla="*/ 493088 h 3525955"/>
                  <a:gd name="connsiteX46" fmla="*/ 1312586 w 5319070"/>
                  <a:gd name="connsiteY46" fmla="*/ 767408 h 3525955"/>
                  <a:gd name="connsiteX47" fmla="*/ 1297346 w 5319070"/>
                  <a:gd name="connsiteY47" fmla="*/ 1194128 h 3525955"/>
                  <a:gd name="connsiteX48" fmla="*/ 1183046 w 5319070"/>
                  <a:gd name="connsiteY48" fmla="*/ 1537028 h 3525955"/>
                  <a:gd name="connsiteX49" fmla="*/ 863006 w 5319070"/>
                  <a:gd name="connsiteY49" fmla="*/ 1742768 h 3525955"/>
                  <a:gd name="connsiteX50" fmla="*/ 559476 w 5319070"/>
                  <a:gd name="connsiteY50" fmla="*/ 1796108 h 3525955"/>
                  <a:gd name="connsiteX51" fmla="*/ 230546 w 5319070"/>
                  <a:gd name="connsiteY51" fmla="*/ 1628468 h 3525955"/>
                  <a:gd name="connsiteX52" fmla="*/ 230546 w 5319070"/>
                  <a:gd name="connsiteY52" fmla="*/ 1216988 h 3525955"/>
                  <a:gd name="connsiteX53" fmla="*/ 596306 w 5319070"/>
                  <a:gd name="connsiteY53" fmla="*/ 927428 h 3525955"/>
                  <a:gd name="connsiteX54" fmla="*/ 893486 w 5319070"/>
                  <a:gd name="connsiteY54" fmla="*/ 858848 h 3525955"/>
                  <a:gd name="connsiteX55" fmla="*/ 1152566 w 5319070"/>
                  <a:gd name="connsiteY55" fmla="*/ 721688 h 3525955"/>
                  <a:gd name="connsiteX56" fmla="*/ 1411646 w 5319070"/>
                  <a:gd name="connsiteY56" fmla="*/ 348308 h 3525955"/>
                  <a:gd name="connsiteX57" fmla="*/ 1487846 w 5319070"/>
                  <a:gd name="connsiteY57" fmla="*/ 234008 h 3525955"/>
                  <a:gd name="connsiteX58" fmla="*/ 1190666 w 5319070"/>
                  <a:gd name="connsiteY58" fmla="*/ 81608 h 3525955"/>
                  <a:gd name="connsiteX59" fmla="*/ 710606 w 5319070"/>
                  <a:gd name="connsiteY59" fmla="*/ 5408 h 3525955"/>
                  <a:gd name="connsiteX60" fmla="*/ 116246 w 5319070"/>
                  <a:gd name="connsiteY60" fmla="*/ 226388 h 3525955"/>
                  <a:gd name="connsiteX61" fmla="*/ 1946 w 5319070"/>
                  <a:gd name="connsiteY61" fmla="*/ 698828 h 3525955"/>
                  <a:gd name="connsiteX62" fmla="*/ 154346 w 5319070"/>
                  <a:gd name="connsiteY62" fmla="*/ 866468 h 3525955"/>
                  <a:gd name="connsiteX63" fmla="*/ 321986 w 5319070"/>
                  <a:gd name="connsiteY63" fmla="*/ 919808 h 3525955"/>
                  <a:gd name="connsiteX64" fmla="*/ 527726 w 5319070"/>
                  <a:gd name="connsiteY64" fmla="*/ 912188 h 3525955"/>
                  <a:gd name="connsiteX65" fmla="*/ 442894 w 5319070"/>
                  <a:gd name="connsiteY65" fmla="*/ 947833 h 3525955"/>
                  <a:gd name="connsiteX66" fmla="*/ 337226 w 5319070"/>
                  <a:gd name="connsiteY66" fmla="*/ 1072208 h 3525955"/>
                  <a:gd name="connsiteX67" fmla="*/ 200066 w 5319070"/>
                  <a:gd name="connsiteY67" fmla="*/ 1300808 h 3525955"/>
                  <a:gd name="connsiteX68" fmla="*/ 230546 w 5319070"/>
                  <a:gd name="connsiteY68" fmla="*/ 1620848 h 3525955"/>
                  <a:gd name="connsiteX69" fmla="*/ 283886 w 5319070"/>
                  <a:gd name="connsiteY69" fmla="*/ 1758008 h 3525955"/>
                  <a:gd name="connsiteX70" fmla="*/ 161966 w 5319070"/>
                  <a:gd name="connsiteY70" fmla="*/ 1697048 h 3525955"/>
                  <a:gd name="connsiteX71" fmla="*/ 93386 w 5319070"/>
                  <a:gd name="connsiteY71" fmla="*/ 1483688 h 3525955"/>
                  <a:gd name="connsiteX72" fmla="*/ 78146 w 5319070"/>
                  <a:gd name="connsiteY72" fmla="*/ 16665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640246 w 5319070"/>
                  <a:gd name="connsiteY44" fmla="*/ 401648 h 3525955"/>
                  <a:gd name="connsiteX45" fmla="*/ 1442126 w 5319070"/>
                  <a:gd name="connsiteY45" fmla="*/ 493088 h 3525955"/>
                  <a:gd name="connsiteX46" fmla="*/ 1312586 w 5319070"/>
                  <a:gd name="connsiteY46" fmla="*/ 767408 h 3525955"/>
                  <a:gd name="connsiteX47" fmla="*/ 1297346 w 5319070"/>
                  <a:gd name="connsiteY47" fmla="*/ 1194128 h 3525955"/>
                  <a:gd name="connsiteX48" fmla="*/ 1183046 w 5319070"/>
                  <a:gd name="connsiteY48" fmla="*/ 1537028 h 3525955"/>
                  <a:gd name="connsiteX49" fmla="*/ 863006 w 5319070"/>
                  <a:gd name="connsiteY49" fmla="*/ 1742768 h 3525955"/>
                  <a:gd name="connsiteX50" fmla="*/ 559476 w 5319070"/>
                  <a:gd name="connsiteY50" fmla="*/ 1796108 h 3525955"/>
                  <a:gd name="connsiteX51" fmla="*/ 230546 w 5319070"/>
                  <a:gd name="connsiteY51" fmla="*/ 1628468 h 3525955"/>
                  <a:gd name="connsiteX52" fmla="*/ 230546 w 5319070"/>
                  <a:gd name="connsiteY52" fmla="*/ 1216988 h 3525955"/>
                  <a:gd name="connsiteX53" fmla="*/ 596306 w 5319070"/>
                  <a:gd name="connsiteY53" fmla="*/ 927428 h 3525955"/>
                  <a:gd name="connsiteX54" fmla="*/ 893486 w 5319070"/>
                  <a:gd name="connsiteY54" fmla="*/ 858848 h 3525955"/>
                  <a:gd name="connsiteX55" fmla="*/ 1152566 w 5319070"/>
                  <a:gd name="connsiteY55" fmla="*/ 721688 h 3525955"/>
                  <a:gd name="connsiteX56" fmla="*/ 1411646 w 5319070"/>
                  <a:gd name="connsiteY56" fmla="*/ 348308 h 3525955"/>
                  <a:gd name="connsiteX57" fmla="*/ 1487846 w 5319070"/>
                  <a:gd name="connsiteY57" fmla="*/ 234008 h 3525955"/>
                  <a:gd name="connsiteX58" fmla="*/ 1190666 w 5319070"/>
                  <a:gd name="connsiteY58" fmla="*/ 81608 h 3525955"/>
                  <a:gd name="connsiteX59" fmla="*/ 710606 w 5319070"/>
                  <a:gd name="connsiteY59" fmla="*/ 5408 h 3525955"/>
                  <a:gd name="connsiteX60" fmla="*/ 116246 w 5319070"/>
                  <a:gd name="connsiteY60" fmla="*/ 226388 h 3525955"/>
                  <a:gd name="connsiteX61" fmla="*/ 1946 w 5319070"/>
                  <a:gd name="connsiteY61" fmla="*/ 698828 h 3525955"/>
                  <a:gd name="connsiteX62" fmla="*/ 154346 w 5319070"/>
                  <a:gd name="connsiteY62" fmla="*/ 866468 h 3525955"/>
                  <a:gd name="connsiteX63" fmla="*/ 321986 w 5319070"/>
                  <a:gd name="connsiteY63" fmla="*/ 919808 h 3525955"/>
                  <a:gd name="connsiteX64" fmla="*/ 442894 w 5319070"/>
                  <a:gd name="connsiteY64" fmla="*/ 947833 h 3525955"/>
                  <a:gd name="connsiteX65" fmla="*/ 337226 w 5319070"/>
                  <a:gd name="connsiteY65" fmla="*/ 1072208 h 3525955"/>
                  <a:gd name="connsiteX66" fmla="*/ 200066 w 5319070"/>
                  <a:gd name="connsiteY66" fmla="*/ 1300808 h 3525955"/>
                  <a:gd name="connsiteX67" fmla="*/ 230546 w 5319070"/>
                  <a:gd name="connsiteY67" fmla="*/ 1620848 h 3525955"/>
                  <a:gd name="connsiteX68" fmla="*/ 283886 w 5319070"/>
                  <a:gd name="connsiteY68" fmla="*/ 1758008 h 3525955"/>
                  <a:gd name="connsiteX69" fmla="*/ 161966 w 5319070"/>
                  <a:gd name="connsiteY69" fmla="*/ 1697048 h 3525955"/>
                  <a:gd name="connsiteX70" fmla="*/ 93386 w 5319070"/>
                  <a:gd name="connsiteY70" fmla="*/ 1483688 h 3525955"/>
                  <a:gd name="connsiteX71" fmla="*/ 78146 w 5319070"/>
                  <a:gd name="connsiteY71" fmla="*/ 16665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640246 w 5319070"/>
                  <a:gd name="connsiteY44" fmla="*/ 401648 h 3525955"/>
                  <a:gd name="connsiteX45" fmla="*/ 1442126 w 5319070"/>
                  <a:gd name="connsiteY45" fmla="*/ 493088 h 3525955"/>
                  <a:gd name="connsiteX46" fmla="*/ 1312586 w 5319070"/>
                  <a:gd name="connsiteY46" fmla="*/ 767408 h 3525955"/>
                  <a:gd name="connsiteX47" fmla="*/ 1297346 w 5319070"/>
                  <a:gd name="connsiteY47" fmla="*/ 1194128 h 3525955"/>
                  <a:gd name="connsiteX48" fmla="*/ 1183046 w 5319070"/>
                  <a:gd name="connsiteY48" fmla="*/ 1537028 h 3525955"/>
                  <a:gd name="connsiteX49" fmla="*/ 863006 w 5319070"/>
                  <a:gd name="connsiteY49" fmla="*/ 1742768 h 3525955"/>
                  <a:gd name="connsiteX50" fmla="*/ 559476 w 5319070"/>
                  <a:gd name="connsiteY50" fmla="*/ 1796108 h 3525955"/>
                  <a:gd name="connsiteX51" fmla="*/ 230546 w 5319070"/>
                  <a:gd name="connsiteY51" fmla="*/ 1628468 h 3525955"/>
                  <a:gd name="connsiteX52" fmla="*/ 230546 w 5319070"/>
                  <a:gd name="connsiteY52" fmla="*/ 1216988 h 3525955"/>
                  <a:gd name="connsiteX53" fmla="*/ 893486 w 5319070"/>
                  <a:gd name="connsiteY53" fmla="*/ 858848 h 3525955"/>
                  <a:gd name="connsiteX54" fmla="*/ 1152566 w 5319070"/>
                  <a:gd name="connsiteY54" fmla="*/ 721688 h 3525955"/>
                  <a:gd name="connsiteX55" fmla="*/ 1411646 w 5319070"/>
                  <a:gd name="connsiteY55" fmla="*/ 348308 h 3525955"/>
                  <a:gd name="connsiteX56" fmla="*/ 1487846 w 5319070"/>
                  <a:gd name="connsiteY56" fmla="*/ 234008 h 3525955"/>
                  <a:gd name="connsiteX57" fmla="*/ 1190666 w 5319070"/>
                  <a:gd name="connsiteY57" fmla="*/ 81608 h 3525955"/>
                  <a:gd name="connsiteX58" fmla="*/ 710606 w 5319070"/>
                  <a:gd name="connsiteY58" fmla="*/ 5408 h 3525955"/>
                  <a:gd name="connsiteX59" fmla="*/ 116246 w 5319070"/>
                  <a:gd name="connsiteY59" fmla="*/ 226388 h 3525955"/>
                  <a:gd name="connsiteX60" fmla="*/ 1946 w 5319070"/>
                  <a:gd name="connsiteY60" fmla="*/ 698828 h 3525955"/>
                  <a:gd name="connsiteX61" fmla="*/ 154346 w 5319070"/>
                  <a:gd name="connsiteY61" fmla="*/ 866468 h 3525955"/>
                  <a:gd name="connsiteX62" fmla="*/ 321986 w 5319070"/>
                  <a:gd name="connsiteY62" fmla="*/ 919808 h 3525955"/>
                  <a:gd name="connsiteX63" fmla="*/ 442894 w 5319070"/>
                  <a:gd name="connsiteY63" fmla="*/ 947833 h 3525955"/>
                  <a:gd name="connsiteX64" fmla="*/ 337226 w 5319070"/>
                  <a:gd name="connsiteY64" fmla="*/ 1072208 h 3525955"/>
                  <a:gd name="connsiteX65" fmla="*/ 200066 w 5319070"/>
                  <a:gd name="connsiteY65" fmla="*/ 1300808 h 3525955"/>
                  <a:gd name="connsiteX66" fmla="*/ 230546 w 5319070"/>
                  <a:gd name="connsiteY66" fmla="*/ 1620848 h 3525955"/>
                  <a:gd name="connsiteX67" fmla="*/ 283886 w 5319070"/>
                  <a:gd name="connsiteY67" fmla="*/ 1758008 h 3525955"/>
                  <a:gd name="connsiteX68" fmla="*/ 161966 w 5319070"/>
                  <a:gd name="connsiteY68" fmla="*/ 1697048 h 3525955"/>
                  <a:gd name="connsiteX69" fmla="*/ 93386 w 5319070"/>
                  <a:gd name="connsiteY69" fmla="*/ 1483688 h 3525955"/>
                  <a:gd name="connsiteX70" fmla="*/ 78146 w 5319070"/>
                  <a:gd name="connsiteY70" fmla="*/ 16665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640246 w 5319070"/>
                  <a:gd name="connsiteY44" fmla="*/ 401648 h 3525955"/>
                  <a:gd name="connsiteX45" fmla="*/ 1442126 w 5319070"/>
                  <a:gd name="connsiteY45" fmla="*/ 493088 h 3525955"/>
                  <a:gd name="connsiteX46" fmla="*/ 1312586 w 5319070"/>
                  <a:gd name="connsiteY46" fmla="*/ 767408 h 3525955"/>
                  <a:gd name="connsiteX47" fmla="*/ 1297346 w 5319070"/>
                  <a:gd name="connsiteY47" fmla="*/ 1194128 h 3525955"/>
                  <a:gd name="connsiteX48" fmla="*/ 1183046 w 5319070"/>
                  <a:gd name="connsiteY48" fmla="*/ 1537028 h 3525955"/>
                  <a:gd name="connsiteX49" fmla="*/ 863006 w 5319070"/>
                  <a:gd name="connsiteY49" fmla="*/ 1742768 h 3525955"/>
                  <a:gd name="connsiteX50" fmla="*/ 559476 w 5319070"/>
                  <a:gd name="connsiteY50" fmla="*/ 1796108 h 3525955"/>
                  <a:gd name="connsiteX51" fmla="*/ 230546 w 5319070"/>
                  <a:gd name="connsiteY51" fmla="*/ 1628468 h 3525955"/>
                  <a:gd name="connsiteX52" fmla="*/ 230546 w 5319070"/>
                  <a:gd name="connsiteY52" fmla="*/ 1216988 h 3525955"/>
                  <a:gd name="connsiteX53" fmla="*/ 1152566 w 5319070"/>
                  <a:gd name="connsiteY53" fmla="*/ 721688 h 3525955"/>
                  <a:gd name="connsiteX54" fmla="*/ 1411646 w 5319070"/>
                  <a:gd name="connsiteY54" fmla="*/ 348308 h 3525955"/>
                  <a:gd name="connsiteX55" fmla="*/ 1487846 w 5319070"/>
                  <a:gd name="connsiteY55" fmla="*/ 234008 h 3525955"/>
                  <a:gd name="connsiteX56" fmla="*/ 1190666 w 5319070"/>
                  <a:gd name="connsiteY56" fmla="*/ 81608 h 3525955"/>
                  <a:gd name="connsiteX57" fmla="*/ 710606 w 5319070"/>
                  <a:gd name="connsiteY57" fmla="*/ 5408 h 3525955"/>
                  <a:gd name="connsiteX58" fmla="*/ 116246 w 5319070"/>
                  <a:gd name="connsiteY58" fmla="*/ 226388 h 3525955"/>
                  <a:gd name="connsiteX59" fmla="*/ 1946 w 5319070"/>
                  <a:gd name="connsiteY59" fmla="*/ 698828 h 3525955"/>
                  <a:gd name="connsiteX60" fmla="*/ 154346 w 5319070"/>
                  <a:gd name="connsiteY60" fmla="*/ 866468 h 3525955"/>
                  <a:gd name="connsiteX61" fmla="*/ 321986 w 5319070"/>
                  <a:gd name="connsiteY61" fmla="*/ 919808 h 3525955"/>
                  <a:gd name="connsiteX62" fmla="*/ 442894 w 5319070"/>
                  <a:gd name="connsiteY62" fmla="*/ 947833 h 3525955"/>
                  <a:gd name="connsiteX63" fmla="*/ 337226 w 5319070"/>
                  <a:gd name="connsiteY63" fmla="*/ 1072208 h 3525955"/>
                  <a:gd name="connsiteX64" fmla="*/ 200066 w 5319070"/>
                  <a:gd name="connsiteY64" fmla="*/ 1300808 h 3525955"/>
                  <a:gd name="connsiteX65" fmla="*/ 230546 w 5319070"/>
                  <a:gd name="connsiteY65" fmla="*/ 1620848 h 3525955"/>
                  <a:gd name="connsiteX66" fmla="*/ 283886 w 5319070"/>
                  <a:gd name="connsiteY66" fmla="*/ 1758008 h 3525955"/>
                  <a:gd name="connsiteX67" fmla="*/ 161966 w 5319070"/>
                  <a:gd name="connsiteY67" fmla="*/ 1697048 h 3525955"/>
                  <a:gd name="connsiteX68" fmla="*/ 93386 w 5319070"/>
                  <a:gd name="connsiteY68" fmla="*/ 1483688 h 3525955"/>
                  <a:gd name="connsiteX69" fmla="*/ 78146 w 5319070"/>
                  <a:gd name="connsiteY69" fmla="*/ 16665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640246 w 5319070"/>
                  <a:gd name="connsiteY44" fmla="*/ 401648 h 3525955"/>
                  <a:gd name="connsiteX45" fmla="*/ 1442126 w 5319070"/>
                  <a:gd name="connsiteY45" fmla="*/ 493088 h 3525955"/>
                  <a:gd name="connsiteX46" fmla="*/ 1312586 w 5319070"/>
                  <a:gd name="connsiteY46" fmla="*/ 767408 h 3525955"/>
                  <a:gd name="connsiteX47" fmla="*/ 1297346 w 5319070"/>
                  <a:gd name="connsiteY47" fmla="*/ 1194128 h 3525955"/>
                  <a:gd name="connsiteX48" fmla="*/ 1183046 w 5319070"/>
                  <a:gd name="connsiteY48" fmla="*/ 1537028 h 3525955"/>
                  <a:gd name="connsiteX49" fmla="*/ 863006 w 5319070"/>
                  <a:gd name="connsiteY49" fmla="*/ 1742768 h 3525955"/>
                  <a:gd name="connsiteX50" fmla="*/ 559476 w 5319070"/>
                  <a:gd name="connsiteY50" fmla="*/ 1796108 h 3525955"/>
                  <a:gd name="connsiteX51" fmla="*/ 230546 w 5319070"/>
                  <a:gd name="connsiteY51" fmla="*/ 1628468 h 3525955"/>
                  <a:gd name="connsiteX52" fmla="*/ 230546 w 5319070"/>
                  <a:gd name="connsiteY52" fmla="*/ 1216988 h 3525955"/>
                  <a:gd name="connsiteX53" fmla="*/ 1411646 w 5319070"/>
                  <a:gd name="connsiteY53" fmla="*/ 348308 h 3525955"/>
                  <a:gd name="connsiteX54" fmla="*/ 1487846 w 5319070"/>
                  <a:gd name="connsiteY54" fmla="*/ 234008 h 3525955"/>
                  <a:gd name="connsiteX55" fmla="*/ 1190666 w 5319070"/>
                  <a:gd name="connsiteY55" fmla="*/ 81608 h 3525955"/>
                  <a:gd name="connsiteX56" fmla="*/ 710606 w 5319070"/>
                  <a:gd name="connsiteY56" fmla="*/ 5408 h 3525955"/>
                  <a:gd name="connsiteX57" fmla="*/ 116246 w 5319070"/>
                  <a:gd name="connsiteY57" fmla="*/ 226388 h 3525955"/>
                  <a:gd name="connsiteX58" fmla="*/ 1946 w 5319070"/>
                  <a:gd name="connsiteY58" fmla="*/ 698828 h 3525955"/>
                  <a:gd name="connsiteX59" fmla="*/ 154346 w 5319070"/>
                  <a:gd name="connsiteY59" fmla="*/ 866468 h 3525955"/>
                  <a:gd name="connsiteX60" fmla="*/ 321986 w 5319070"/>
                  <a:gd name="connsiteY60" fmla="*/ 919808 h 3525955"/>
                  <a:gd name="connsiteX61" fmla="*/ 442894 w 5319070"/>
                  <a:gd name="connsiteY61" fmla="*/ 947833 h 3525955"/>
                  <a:gd name="connsiteX62" fmla="*/ 337226 w 5319070"/>
                  <a:gd name="connsiteY62" fmla="*/ 1072208 h 3525955"/>
                  <a:gd name="connsiteX63" fmla="*/ 200066 w 5319070"/>
                  <a:gd name="connsiteY63" fmla="*/ 1300808 h 3525955"/>
                  <a:gd name="connsiteX64" fmla="*/ 230546 w 5319070"/>
                  <a:gd name="connsiteY64" fmla="*/ 1620848 h 3525955"/>
                  <a:gd name="connsiteX65" fmla="*/ 283886 w 5319070"/>
                  <a:gd name="connsiteY65" fmla="*/ 1758008 h 3525955"/>
                  <a:gd name="connsiteX66" fmla="*/ 161966 w 5319070"/>
                  <a:gd name="connsiteY66" fmla="*/ 1697048 h 3525955"/>
                  <a:gd name="connsiteX67" fmla="*/ 93386 w 5319070"/>
                  <a:gd name="connsiteY67" fmla="*/ 1483688 h 3525955"/>
                  <a:gd name="connsiteX68" fmla="*/ 78146 w 5319070"/>
                  <a:gd name="connsiteY68" fmla="*/ 16665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640246 w 5319070"/>
                  <a:gd name="connsiteY44" fmla="*/ 401648 h 3525955"/>
                  <a:gd name="connsiteX45" fmla="*/ 1442126 w 5319070"/>
                  <a:gd name="connsiteY45" fmla="*/ 493088 h 3525955"/>
                  <a:gd name="connsiteX46" fmla="*/ 1312586 w 5319070"/>
                  <a:gd name="connsiteY46" fmla="*/ 767408 h 3525955"/>
                  <a:gd name="connsiteX47" fmla="*/ 1297346 w 5319070"/>
                  <a:gd name="connsiteY47" fmla="*/ 1194128 h 3525955"/>
                  <a:gd name="connsiteX48" fmla="*/ 1183046 w 5319070"/>
                  <a:gd name="connsiteY48" fmla="*/ 1537028 h 3525955"/>
                  <a:gd name="connsiteX49" fmla="*/ 863006 w 5319070"/>
                  <a:gd name="connsiteY49" fmla="*/ 1742768 h 3525955"/>
                  <a:gd name="connsiteX50" fmla="*/ 559476 w 5319070"/>
                  <a:gd name="connsiteY50" fmla="*/ 1796108 h 3525955"/>
                  <a:gd name="connsiteX51" fmla="*/ 230546 w 5319070"/>
                  <a:gd name="connsiteY51" fmla="*/ 1628468 h 3525955"/>
                  <a:gd name="connsiteX52" fmla="*/ 230546 w 5319070"/>
                  <a:gd name="connsiteY52" fmla="*/ 1216988 h 3525955"/>
                  <a:gd name="connsiteX53" fmla="*/ 1487846 w 5319070"/>
                  <a:gd name="connsiteY53" fmla="*/ 234008 h 3525955"/>
                  <a:gd name="connsiteX54" fmla="*/ 1190666 w 5319070"/>
                  <a:gd name="connsiteY54" fmla="*/ 81608 h 3525955"/>
                  <a:gd name="connsiteX55" fmla="*/ 710606 w 5319070"/>
                  <a:gd name="connsiteY55" fmla="*/ 5408 h 3525955"/>
                  <a:gd name="connsiteX56" fmla="*/ 116246 w 5319070"/>
                  <a:gd name="connsiteY56" fmla="*/ 226388 h 3525955"/>
                  <a:gd name="connsiteX57" fmla="*/ 1946 w 5319070"/>
                  <a:gd name="connsiteY57" fmla="*/ 698828 h 3525955"/>
                  <a:gd name="connsiteX58" fmla="*/ 154346 w 5319070"/>
                  <a:gd name="connsiteY58" fmla="*/ 866468 h 3525955"/>
                  <a:gd name="connsiteX59" fmla="*/ 321986 w 5319070"/>
                  <a:gd name="connsiteY59" fmla="*/ 919808 h 3525955"/>
                  <a:gd name="connsiteX60" fmla="*/ 442894 w 5319070"/>
                  <a:gd name="connsiteY60" fmla="*/ 947833 h 3525955"/>
                  <a:gd name="connsiteX61" fmla="*/ 337226 w 5319070"/>
                  <a:gd name="connsiteY61" fmla="*/ 1072208 h 3525955"/>
                  <a:gd name="connsiteX62" fmla="*/ 200066 w 5319070"/>
                  <a:gd name="connsiteY62" fmla="*/ 1300808 h 3525955"/>
                  <a:gd name="connsiteX63" fmla="*/ 230546 w 5319070"/>
                  <a:gd name="connsiteY63" fmla="*/ 1620848 h 3525955"/>
                  <a:gd name="connsiteX64" fmla="*/ 283886 w 5319070"/>
                  <a:gd name="connsiteY64" fmla="*/ 1758008 h 3525955"/>
                  <a:gd name="connsiteX65" fmla="*/ 161966 w 5319070"/>
                  <a:gd name="connsiteY65" fmla="*/ 1697048 h 3525955"/>
                  <a:gd name="connsiteX66" fmla="*/ 93386 w 5319070"/>
                  <a:gd name="connsiteY66" fmla="*/ 1483688 h 3525955"/>
                  <a:gd name="connsiteX67" fmla="*/ 78146 w 5319070"/>
                  <a:gd name="connsiteY67" fmla="*/ 16665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442126 w 5319070"/>
                  <a:gd name="connsiteY44" fmla="*/ 493088 h 3525955"/>
                  <a:gd name="connsiteX45" fmla="*/ 1312586 w 5319070"/>
                  <a:gd name="connsiteY45" fmla="*/ 767408 h 3525955"/>
                  <a:gd name="connsiteX46" fmla="*/ 1297346 w 5319070"/>
                  <a:gd name="connsiteY46" fmla="*/ 1194128 h 3525955"/>
                  <a:gd name="connsiteX47" fmla="*/ 1183046 w 5319070"/>
                  <a:gd name="connsiteY47" fmla="*/ 1537028 h 3525955"/>
                  <a:gd name="connsiteX48" fmla="*/ 863006 w 5319070"/>
                  <a:gd name="connsiteY48" fmla="*/ 1742768 h 3525955"/>
                  <a:gd name="connsiteX49" fmla="*/ 559476 w 5319070"/>
                  <a:gd name="connsiteY49" fmla="*/ 1796108 h 3525955"/>
                  <a:gd name="connsiteX50" fmla="*/ 230546 w 5319070"/>
                  <a:gd name="connsiteY50" fmla="*/ 1628468 h 3525955"/>
                  <a:gd name="connsiteX51" fmla="*/ 230546 w 5319070"/>
                  <a:gd name="connsiteY51" fmla="*/ 1216988 h 3525955"/>
                  <a:gd name="connsiteX52" fmla="*/ 1487846 w 5319070"/>
                  <a:gd name="connsiteY52" fmla="*/ 234008 h 3525955"/>
                  <a:gd name="connsiteX53" fmla="*/ 1190666 w 5319070"/>
                  <a:gd name="connsiteY53" fmla="*/ 81608 h 3525955"/>
                  <a:gd name="connsiteX54" fmla="*/ 710606 w 5319070"/>
                  <a:gd name="connsiteY54" fmla="*/ 5408 h 3525955"/>
                  <a:gd name="connsiteX55" fmla="*/ 116246 w 5319070"/>
                  <a:gd name="connsiteY55" fmla="*/ 226388 h 3525955"/>
                  <a:gd name="connsiteX56" fmla="*/ 1946 w 5319070"/>
                  <a:gd name="connsiteY56" fmla="*/ 698828 h 3525955"/>
                  <a:gd name="connsiteX57" fmla="*/ 154346 w 5319070"/>
                  <a:gd name="connsiteY57" fmla="*/ 866468 h 3525955"/>
                  <a:gd name="connsiteX58" fmla="*/ 321986 w 5319070"/>
                  <a:gd name="connsiteY58" fmla="*/ 919808 h 3525955"/>
                  <a:gd name="connsiteX59" fmla="*/ 442894 w 5319070"/>
                  <a:gd name="connsiteY59" fmla="*/ 947833 h 3525955"/>
                  <a:gd name="connsiteX60" fmla="*/ 337226 w 5319070"/>
                  <a:gd name="connsiteY60" fmla="*/ 1072208 h 3525955"/>
                  <a:gd name="connsiteX61" fmla="*/ 200066 w 5319070"/>
                  <a:gd name="connsiteY61" fmla="*/ 1300808 h 3525955"/>
                  <a:gd name="connsiteX62" fmla="*/ 230546 w 5319070"/>
                  <a:gd name="connsiteY62" fmla="*/ 1620848 h 3525955"/>
                  <a:gd name="connsiteX63" fmla="*/ 283886 w 5319070"/>
                  <a:gd name="connsiteY63" fmla="*/ 1758008 h 3525955"/>
                  <a:gd name="connsiteX64" fmla="*/ 161966 w 5319070"/>
                  <a:gd name="connsiteY64" fmla="*/ 1697048 h 3525955"/>
                  <a:gd name="connsiteX65" fmla="*/ 93386 w 5319070"/>
                  <a:gd name="connsiteY65" fmla="*/ 1483688 h 3525955"/>
                  <a:gd name="connsiteX66" fmla="*/ 78146 w 5319070"/>
                  <a:gd name="connsiteY66" fmla="*/ 1666568 h 3525955"/>
                  <a:gd name="connsiteX0" fmla="*/ 5232610 w 5319070"/>
                  <a:gd name="connsiteY0" fmla="*/ 1325206 h 3525955"/>
                  <a:gd name="connsiteX1" fmla="*/ 5175926 w 5319070"/>
                  <a:gd name="connsiteY1" fmla="*/ 1377008 h 3525955"/>
                  <a:gd name="connsiteX2" fmla="*/ 4869752 w 5319070"/>
                  <a:gd name="connsiteY2" fmla="*/ 1746120 h 3525955"/>
                  <a:gd name="connsiteX3" fmla="*/ 4893986 w 5319070"/>
                  <a:gd name="connsiteY3" fmla="*/ 1697048 h 3525955"/>
                  <a:gd name="connsiteX4" fmla="*/ 5054006 w 5319070"/>
                  <a:gd name="connsiteY4" fmla="*/ 1346528 h 3525955"/>
                  <a:gd name="connsiteX5" fmla="*/ 4833026 w 5319070"/>
                  <a:gd name="connsiteY5" fmla="*/ 1056968 h 3525955"/>
                  <a:gd name="connsiteX6" fmla="*/ 4673006 w 5319070"/>
                  <a:gd name="connsiteY6" fmla="*/ 919808 h 3525955"/>
                  <a:gd name="connsiteX7" fmla="*/ 4886366 w 5319070"/>
                  <a:gd name="connsiteY7" fmla="*/ 935048 h 3525955"/>
                  <a:gd name="connsiteX8" fmla="*/ 4810166 w 5319070"/>
                  <a:gd name="connsiteY8" fmla="*/ 889328 h 3525955"/>
                  <a:gd name="connsiteX9" fmla="*/ 5031146 w 5319070"/>
                  <a:gd name="connsiteY9" fmla="*/ 851228 h 3525955"/>
                  <a:gd name="connsiteX10" fmla="*/ 5206406 w 5319070"/>
                  <a:gd name="connsiteY10" fmla="*/ 698828 h 3525955"/>
                  <a:gd name="connsiteX11" fmla="*/ 3987206 w 5319070"/>
                  <a:gd name="connsiteY11" fmla="*/ 89228 h 3525955"/>
                  <a:gd name="connsiteX12" fmla="*/ 3758606 w 5319070"/>
                  <a:gd name="connsiteY12" fmla="*/ 256868 h 3525955"/>
                  <a:gd name="connsiteX13" fmla="*/ 4055786 w 5319070"/>
                  <a:gd name="connsiteY13" fmla="*/ 721688 h 3525955"/>
                  <a:gd name="connsiteX14" fmla="*/ 4383446 w 5319070"/>
                  <a:gd name="connsiteY14" fmla="*/ 858848 h 3525955"/>
                  <a:gd name="connsiteX15" fmla="*/ 4673006 w 5319070"/>
                  <a:gd name="connsiteY15" fmla="*/ 942668 h 3525955"/>
                  <a:gd name="connsiteX16" fmla="*/ 4977806 w 5319070"/>
                  <a:gd name="connsiteY16" fmla="*/ 1201748 h 3525955"/>
                  <a:gd name="connsiteX17" fmla="*/ 5008286 w 5319070"/>
                  <a:gd name="connsiteY17" fmla="*/ 1491308 h 3525955"/>
                  <a:gd name="connsiteX18" fmla="*/ 4711106 w 5319070"/>
                  <a:gd name="connsiteY18" fmla="*/ 1742768 h 3525955"/>
                  <a:gd name="connsiteX19" fmla="*/ 4245016 w 5319070"/>
                  <a:gd name="connsiteY19" fmla="*/ 1704668 h 3525955"/>
                  <a:gd name="connsiteX20" fmla="*/ 3957996 w 5319070"/>
                  <a:gd name="connsiteY20" fmla="*/ 1331288 h 3525955"/>
                  <a:gd name="connsiteX21" fmla="*/ 3918626 w 5319070"/>
                  <a:gd name="connsiteY21" fmla="*/ 843608 h 3525955"/>
                  <a:gd name="connsiteX22" fmla="*/ 3804326 w 5319070"/>
                  <a:gd name="connsiteY22" fmla="*/ 615008 h 3525955"/>
                  <a:gd name="connsiteX23" fmla="*/ 3613826 w 5319070"/>
                  <a:gd name="connsiteY23" fmla="*/ 409268 h 3525955"/>
                  <a:gd name="connsiteX24" fmla="*/ 3453806 w 5319070"/>
                  <a:gd name="connsiteY24" fmla="*/ 1064588 h 3525955"/>
                  <a:gd name="connsiteX25" fmla="*/ 3263306 w 5319070"/>
                  <a:gd name="connsiteY25" fmla="*/ 1476068 h 3525955"/>
                  <a:gd name="connsiteX26" fmla="*/ 3255686 w 5319070"/>
                  <a:gd name="connsiteY26" fmla="*/ 2161868 h 3525955"/>
                  <a:gd name="connsiteX27" fmla="*/ 3095666 w 5319070"/>
                  <a:gd name="connsiteY27" fmla="*/ 2573348 h 3525955"/>
                  <a:gd name="connsiteX28" fmla="*/ 3027086 w 5319070"/>
                  <a:gd name="connsiteY28" fmla="*/ 3083888 h 3525955"/>
                  <a:gd name="connsiteX29" fmla="*/ 3171866 w 5319070"/>
                  <a:gd name="connsiteY29" fmla="*/ 3426788 h 3525955"/>
                  <a:gd name="connsiteX30" fmla="*/ 3133766 w 5319070"/>
                  <a:gd name="connsiteY30" fmla="*/ 3449648 h 3525955"/>
                  <a:gd name="connsiteX31" fmla="*/ 2897546 w 5319070"/>
                  <a:gd name="connsiteY31" fmla="*/ 3472508 h 3525955"/>
                  <a:gd name="connsiteX32" fmla="*/ 2615606 w 5319070"/>
                  <a:gd name="connsiteY32" fmla="*/ 3525848 h 3525955"/>
                  <a:gd name="connsiteX33" fmla="*/ 2371766 w 5319070"/>
                  <a:gd name="connsiteY33" fmla="*/ 3457268 h 3525955"/>
                  <a:gd name="connsiteX34" fmla="*/ 2158406 w 5319070"/>
                  <a:gd name="connsiteY34" fmla="*/ 3487748 h 3525955"/>
                  <a:gd name="connsiteX35" fmla="*/ 2059346 w 5319070"/>
                  <a:gd name="connsiteY35" fmla="*/ 3442028 h 3525955"/>
                  <a:gd name="connsiteX36" fmla="*/ 2166026 w 5319070"/>
                  <a:gd name="connsiteY36" fmla="*/ 3152468 h 3525955"/>
                  <a:gd name="connsiteX37" fmla="*/ 2173646 w 5319070"/>
                  <a:gd name="connsiteY37" fmla="*/ 2740988 h 3525955"/>
                  <a:gd name="connsiteX38" fmla="*/ 2066966 w 5319070"/>
                  <a:gd name="connsiteY38" fmla="*/ 2481908 h 3525955"/>
                  <a:gd name="connsiteX39" fmla="*/ 1922186 w 5319070"/>
                  <a:gd name="connsiteY39" fmla="*/ 2078048 h 3525955"/>
                  <a:gd name="connsiteX40" fmla="*/ 1945046 w 5319070"/>
                  <a:gd name="connsiteY40" fmla="*/ 1597988 h 3525955"/>
                  <a:gd name="connsiteX41" fmla="*/ 1868846 w 5319070"/>
                  <a:gd name="connsiteY41" fmla="*/ 1262708 h 3525955"/>
                  <a:gd name="connsiteX42" fmla="*/ 1768833 w 5319070"/>
                  <a:gd name="connsiteY42" fmla="*/ 1102688 h 3525955"/>
                  <a:gd name="connsiteX43" fmla="*/ 1695491 w 5319070"/>
                  <a:gd name="connsiteY43" fmla="*/ 764550 h 3525955"/>
                  <a:gd name="connsiteX44" fmla="*/ 1312586 w 5319070"/>
                  <a:gd name="connsiteY44" fmla="*/ 767408 h 3525955"/>
                  <a:gd name="connsiteX45" fmla="*/ 1297346 w 5319070"/>
                  <a:gd name="connsiteY45" fmla="*/ 1194128 h 3525955"/>
                  <a:gd name="connsiteX46" fmla="*/ 1183046 w 5319070"/>
                  <a:gd name="connsiteY46" fmla="*/ 1537028 h 3525955"/>
                  <a:gd name="connsiteX47" fmla="*/ 863006 w 5319070"/>
                  <a:gd name="connsiteY47" fmla="*/ 1742768 h 3525955"/>
                  <a:gd name="connsiteX48" fmla="*/ 559476 w 5319070"/>
                  <a:gd name="connsiteY48" fmla="*/ 1796108 h 3525955"/>
                  <a:gd name="connsiteX49" fmla="*/ 230546 w 5319070"/>
                  <a:gd name="connsiteY49" fmla="*/ 1628468 h 3525955"/>
                  <a:gd name="connsiteX50" fmla="*/ 230546 w 5319070"/>
                  <a:gd name="connsiteY50" fmla="*/ 1216988 h 3525955"/>
                  <a:gd name="connsiteX51" fmla="*/ 1487846 w 5319070"/>
                  <a:gd name="connsiteY51" fmla="*/ 234008 h 3525955"/>
                  <a:gd name="connsiteX52" fmla="*/ 1190666 w 5319070"/>
                  <a:gd name="connsiteY52" fmla="*/ 81608 h 3525955"/>
                  <a:gd name="connsiteX53" fmla="*/ 710606 w 5319070"/>
                  <a:gd name="connsiteY53" fmla="*/ 5408 h 3525955"/>
                  <a:gd name="connsiteX54" fmla="*/ 116246 w 5319070"/>
                  <a:gd name="connsiteY54" fmla="*/ 226388 h 3525955"/>
                  <a:gd name="connsiteX55" fmla="*/ 1946 w 5319070"/>
                  <a:gd name="connsiteY55" fmla="*/ 698828 h 3525955"/>
                  <a:gd name="connsiteX56" fmla="*/ 154346 w 5319070"/>
                  <a:gd name="connsiteY56" fmla="*/ 866468 h 3525955"/>
                  <a:gd name="connsiteX57" fmla="*/ 321986 w 5319070"/>
                  <a:gd name="connsiteY57" fmla="*/ 919808 h 3525955"/>
                  <a:gd name="connsiteX58" fmla="*/ 442894 w 5319070"/>
                  <a:gd name="connsiteY58" fmla="*/ 947833 h 3525955"/>
                  <a:gd name="connsiteX59" fmla="*/ 337226 w 5319070"/>
                  <a:gd name="connsiteY59" fmla="*/ 1072208 h 3525955"/>
                  <a:gd name="connsiteX60" fmla="*/ 200066 w 5319070"/>
                  <a:gd name="connsiteY60" fmla="*/ 1300808 h 3525955"/>
                  <a:gd name="connsiteX61" fmla="*/ 230546 w 5319070"/>
                  <a:gd name="connsiteY61" fmla="*/ 1620848 h 3525955"/>
                  <a:gd name="connsiteX62" fmla="*/ 283886 w 5319070"/>
                  <a:gd name="connsiteY62" fmla="*/ 1758008 h 3525955"/>
                  <a:gd name="connsiteX63" fmla="*/ 161966 w 5319070"/>
                  <a:gd name="connsiteY63" fmla="*/ 1697048 h 3525955"/>
                  <a:gd name="connsiteX64" fmla="*/ 93386 w 5319070"/>
                  <a:gd name="connsiteY64" fmla="*/ 1483688 h 3525955"/>
                  <a:gd name="connsiteX65" fmla="*/ 78146 w 5319070"/>
                  <a:gd name="connsiteY65" fmla="*/ 1666568 h 3525955"/>
                  <a:gd name="connsiteX0" fmla="*/ 5232610 w 5319070"/>
                  <a:gd name="connsiteY0" fmla="*/ 1366730 h 3567479"/>
                  <a:gd name="connsiteX1" fmla="*/ 5175926 w 5319070"/>
                  <a:gd name="connsiteY1" fmla="*/ 1418532 h 3567479"/>
                  <a:gd name="connsiteX2" fmla="*/ 4869752 w 5319070"/>
                  <a:gd name="connsiteY2" fmla="*/ 1787644 h 3567479"/>
                  <a:gd name="connsiteX3" fmla="*/ 4893986 w 5319070"/>
                  <a:gd name="connsiteY3" fmla="*/ 1738572 h 3567479"/>
                  <a:gd name="connsiteX4" fmla="*/ 5054006 w 5319070"/>
                  <a:gd name="connsiteY4" fmla="*/ 1388052 h 3567479"/>
                  <a:gd name="connsiteX5" fmla="*/ 4833026 w 5319070"/>
                  <a:gd name="connsiteY5" fmla="*/ 1098492 h 3567479"/>
                  <a:gd name="connsiteX6" fmla="*/ 4673006 w 5319070"/>
                  <a:gd name="connsiteY6" fmla="*/ 961332 h 3567479"/>
                  <a:gd name="connsiteX7" fmla="*/ 4886366 w 5319070"/>
                  <a:gd name="connsiteY7" fmla="*/ 976572 h 3567479"/>
                  <a:gd name="connsiteX8" fmla="*/ 4810166 w 5319070"/>
                  <a:gd name="connsiteY8" fmla="*/ 930852 h 3567479"/>
                  <a:gd name="connsiteX9" fmla="*/ 5031146 w 5319070"/>
                  <a:gd name="connsiteY9" fmla="*/ 892752 h 3567479"/>
                  <a:gd name="connsiteX10" fmla="*/ 5206406 w 5319070"/>
                  <a:gd name="connsiteY10" fmla="*/ 740352 h 3567479"/>
                  <a:gd name="connsiteX11" fmla="*/ 3987206 w 5319070"/>
                  <a:gd name="connsiteY11" fmla="*/ 130752 h 3567479"/>
                  <a:gd name="connsiteX12" fmla="*/ 3758606 w 5319070"/>
                  <a:gd name="connsiteY12" fmla="*/ 298392 h 3567479"/>
                  <a:gd name="connsiteX13" fmla="*/ 4055786 w 5319070"/>
                  <a:gd name="connsiteY13" fmla="*/ 763212 h 3567479"/>
                  <a:gd name="connsiteX14" fmla="*/ 4383446 w 5319070"/>
                  <a:gd name="connsiteY14" fmla="*/ 900372 h 3567479"/>
                  <a:gd name="connsiteX15" fmla="*/ 4673006 w 5319070"/>
                  <a:gd name="connsiteY15" fmla="*/ 984192 h 3567479"/>
                  <a:gd name="connsiteX16" fmla="*/ 4977806 w 5319070"/>
                  <a:gd name="connsiteY16" fmla="*/ 1243272 h 3567479"/>
                  <a:gd name="connsiteX17" fmla="*/ 5008286 w 5319070"/>
                  <a:gd name="connsiteY17" fmla="*/ 1532832 h 3567479"/>
                  <a:gd name="connsiteX18" fmla="*/ 4711106 w 5319070"/>
                  <a:gd name="connsiteY18" fmla="*/ 1784292 h 3567479"/>
                  <a:gd name="connsiteX19" fmla="*/ 4245016 w 5319070"/>
                  <a:gd name="connsiteY19" fmla="*/ 1746192 h 3567479"/>
                  <a:gd name="connsiteX20" fmla="*/ 3957996 w 5319070"/>
                  <a:gd name="connsiteY20" fmla="*/ 1372812 h 3567479"/>
                  <a:gd name="connsiteX21" fmla="*/ 3918626 w 5319070"/>
                  <a:gd name="connsiteY21" fmla="*/ 885132 h 3567479"/>
                  <a:gd name="connsiteX22" fmla="*/ 3804326 w 5319070"/>
                  <a:gd name="connsiteY22" fmla="*/ 656532 h 3567479"/>
                  <a:gd name="connsiteX23" fmla="*/ 3613826 w 5319070"/>
                  <a:gd name="connsiteY23" fmla="*/ 450792 h 3567479"/>
                  <a:gd name="connsiteX24" fmla="*/ 3453806 w 5319070"/>
                  <a:gd name="connsiteY24" fmla="*/ 1106112 h 3567479"/>
                  <a:gd name="connsiteX25" fmla="*/ 3263306 w 5319070"/>
                  <a:gd name="connsiteY25" fmla="*/ 1517592 h 3567479"/>
                  <a:gd name="connsiteX26" fmla="*/ 3255686 w 5319070"/>
                  <a:gd name="connsiteY26" fmla="*/ 2203392 h 3567479"/>
                  <a:gd name="connsiteX27" fmla="*/ 3095666 w 5319070"/>
                  <a:gd name="connsiteY27" fmla="*/ 2614872 h 3567479"/>
                  <a:gd name="connsiteX28" fmla="*/ 3027086 w 5319070"/>
                  <a:gd name="connsiteY28" fmla="*/ 3125412 h 3567479"/>
                  <a:gd name="connsiteX29" fmla="*/ 3171866 w 5319070"/>
                  <a:gd name="connsiteY29" fmla="*/ 3468312 h 3567479"/>
                  <a:gd name="connsiteX30" fmla="*/ 3133766 w 5319070"/>
                  <a:gd name="connsiteY30" fmla="*/ 3491172 h 3567479"/>
                  <a:gd name="connsiteX31" fmla="*/ 2897546 w 5319070"/>
                  <a:gd name="connsiteY31" fmla="*/ 3514032 h 3567479"/>
                  <a:gd name="connsiteX32" fmla="*/ 2615606 w 5319070"/>
                  <a:gd name="connsiteY32" fmla="*/ 3567372 h 3567479"/>
                  <a:gd name="connsiteX33" fmla="*/ 2371766 w 5319070"/>
                  <a:gd name="connsiteY33" fmla="*/ 3498792 h 3567479"/>
                  <a:gd name="connsiteX34" fmla="*/ 2158406 w 5319070"/>
                  <a:gd name="connsiteY34" fmla="*/ 3529272 h 3567479"/>
                  <a:gd name="connsiteX35" fmla="*/ 2059346 w 5319070"/>
                  <a:gd name="connsiteY35" fmla="*/ 3483552 h 3567479"/>
                  <a:gd name="connsiteX36" fmla="*/ 2166026 w 5319070"/>
                  <a:gd name="connsiteY36" fmla="*/ 3193992 h 3567479"/>
                  <a:gd name="connsiteX37" fmla="*/ 2173646 w 5319070"/>
                  <a:gd name="connsiteY37" fmla="*/ 2782512 h 3567479"/>
                  <a:gd name="connsiteX38" fmla="*/ 2066966 w 5319070"/>
                  <a:gd name="connsiteY38" fmla="*/ 2523432 h 3567479"/>
                  <a:gd name="connsiteX39" fmla="*/ 1922186 w 5319070"/>
                  <a:gd name="connsiteY39" fmla="*/ 2119572 h 3567479"/>
                  <a:gd name="connsiteX40" fmla="*/ 1945046 w 5319070"/>
                  <a:gd name="connsiteY40" fmla="*/ 1639512 h 3567479"/>
                  <a:gd name="connsiteX41" fmla="*/ 1868846 w 5319070"/>
                  <a:gd name="connsiteY41" fmla="*/ 1304232 h 3567479"/>
                  <a:gd name="connsiteX42" fmla="*/ 1768833 w 5319070"/>
                  <a:gd name="connsiteY42" fmla="*/ 1144212 h 3567479"/>
                  <a:gd name="connsiteX43" fmla="*/ 1695491 w 5319070"/>
                  <a:gd name="connsiteY43" fmla="*/ 806074 h 3567479"/>
                  <a:gd name="connsiteX44" fmla="*/ 1312586 w 5319070"/>
                  <a:gd name="connsiteY44" fmla="*/ 808932 h 3567479"/>
                  <a:gd name="connsiteX45" fmla="*/ 1297346 w 5319070"/>
                  <a:gd name="connsiteY45" fmla="*/ 1235652 h 3567479"/>
                  <a:gd name="connsiteX46" fmla="*/ 1183046 w 5319070"/>
                  <a:gd name="connsiteY46" fmla="*/ 1578552 h 3567479"/>
                  <a:gd name="connsiteX47" fmla="*/ 863006 w 5319070"/>
                  <a:gd name="connsiteY47" fmla="*/ 1784292 h 3567479"/>
                  <a:gd name="connsiteX48" fmla="*/ 559476 w 5319070"/>
                  <a:gd name="connsiteY48" fmla="*/ 1837632 h 3567479"/>
                  <a:gd name="connsiteX49" fmla="*/ 230546 w 5319070"/>
                  <a:gd name="connsiteY49" fmla="*/ 1669992 h 3567479"/>
                  <a:gd name="connsiteX50" fmla="*/ 230546 w 5319070"/>
                  <a:gd name="connsiteY50" fmla="*/ 1258512 h 3567479"/>
                  <a:gd name="connsiteX51" fmla="*/ 1190666 w 5319070"/>
                  <a:gd name="connsiteY51" fmla="*/ 123132 h 3567479"/>
                  <a:gd name="connsiteX52" fmla="*/ 710606 w 5319070"/>
                  <a:gd name="connsiteY52" fmla="*/ 46932 h 3567479"/>
                  <a:gd name="connsiteX53" fmla="*/ 116246 w 5319070"/>
                  <a:gd name="connsiteY53" fmla="*/ 267912 h 3567479"/>
                  <a:gd name="connsiteX54" fmla="*/ 1946 w 5319070"/>
                  <a:gd name="connsiteY54" fmla="*/ 740352 h 3567479"/>
                  <a:gd name="connsiteX55" fmla="*/ 154346 w 5319070"/>
                  <a:gd name="connsiteY55" fmla="*/ 907992 h 3567479"/>
                  <a:gd name="connsiteX56" fmla="*/ 321986 w 5319070"/>
                  <a:gd name="connsiteY56" fmla="*/ 961332 h 3567479"/>
                  <a:gd name="connsiteX57" fmla="*/ 442894 w 5319070"/>
                  <a:gd name="connsiteY57" fmla="*/ 989357 h 3567479"/>
                  <a:gd name="connsiteX58" fmla="*/ 337226 w 5319070"/>
                  <a:gd name="connsiteY58" fmla="*/ 1113732 h 3567479"/>
                  <a:gd name="connsiteX59" fmla="*/ 200066 w 5319070"/>
                  <a:gd name="connsiteY59" fmla="*/ 1342332 h 3567479"/>
                  <a:gd name="connsiteX60" fmla="*/ 230546 w 5319070"/>
                  <a:gd name="connsiteY60" fmla="*/ 1662372 h 3567479"/>
                  <a:gd name="connsiteX61" fmla="*/ 283886 w 5319070"/>
                  <a:gd name="connsiteY61" fmla="*/ 1799532 h 3567479"/>
                  <a:gd name="connsiteX62" fmla="*/ 161966 w 5319070"/>
                  <a:gd name="connsiteY62" fmla="*/ 1738572 h 3567479"/>
                  <a:gd name="connsiteX63" fmla="*/ 93386 w 5319070"/>
                  <a:gd name="connsiteY63" fmla="*/ 1525212 h 3567479"/>
                  <a:gd name="connsiteX64" fmla="*/ 78146 w 5319070"/>
                  <a:gd name="connsiteY64" fmla="*/ 1708092 h 3567479"/>
                  <a:gd name="connsiteX0" fmla="*/ 5250848 w 5337308"/>
                  <a:gd name="connsiteY0" fmla="*/ 1305327 h 3506076"/>
                  <a:gd name="connsiteX1" fmla="*/ 5194164 w 5337308"/>
                  <a:gd name="connsiteY1" fmla="*/ 1357129 h 3506076"/>
                  <a:gd name="connsiteX2" fmla="*/ 4887990 w 5337308"/>
                  <a:gd name="connsiteY2" fmla="*/ 1726241 h 3506076"/>
                  <a:gd name="connsiteX3" fmla="*/ 4912224 w 5337308"/>
                  <a:gd name="connsiteY3" fmla="*/ 1677169 h 3506076"/>
                  <a:gd name="connsiteX4" fmla="*/ 5072244 w 5337308"/>
                  <a:gd name="connsiteY4" fmla="*/ 1326649 h 3506076"/>
                  <a:gd name="connsiteX5" fmla="*/ 4851264 w 5337308"/>
                  <a:gd name="connsiteY5" fmla="*/ 1037089 h 3506076"/>
                  <a:gd name="connsiteX6" fmla="*/ 4691244 w 5337308"/>
                  <a:gd name="connsiteY6" fmla="*/ 899929 h 3506076"/>
                  <a:gd name="connsiteX7" fmla="*/ 4904604 w 5337308"/>
                  <a:gd name="connsiteY7" fmla="*/ 915169 h 3506076"/>
                  <a:gd name="connsiteX8" fmla="*/ 4828404 w 5337308"/>
                  <a:gd name="connsiteY8" fmla="*/ 869449 h 3506076"/>
                  <a:gd name="connsiteX9" fmla="*/ 5049384 w 5337308"/>
                  <a:gd name="connsiteY9" fmla="*/ 831349 h 3506076"/>
                  <a:gd name="connsiteX10" fmla="*/ 5224644 w 5337308"/>
                  <a:gd name="connsiteY10" fmla="*/ 678949 h 3506076"/>
                  <a:gd name="connsiteX11" fmla="*/ 4005444 w 5337308"/>
                  <a:gd name="connsiteY11" fmla="*/ 69349 h 3506076"/>
                  <a:gd name="connsiteX12" fmla="*/ 3776844 w 5337308"/>
                  <a:gd name="connsiteY12" fmla="*/ 236989 h 3506076"/>
                  <a:gd name="connsiteX13" fmla="*/ 4074024 w 5337308"/>
                  <a:gd name="connsiteY13" fmla="*/ 701809 h 3506076"/>
                  <a:gd name="connsiteX14" fmla="*/ 4401684 w 5337308"/>
                  <a:gd name="connsiteY14" fmla="*/ 838969 h 3506076"/>
                  <a:gd name="connsiteX15" fmla="*/ 4691244 w 5337308"/>
                  <a:gd name="connsiteY15" fmla="*/ 922789 h 3506076"/>
                  <a:gd name="connsiteX16" fmla="*/ 4996044 w 5337308"/>
                  <a:gd name="connsiteY16" fmla="*/ 1181869 h 3506076"/>
                  <a:gd name="connsiteX17" fmla="*/ 5026524 w 5337308"/>
                  <a:gd name="connsiteY17" fmla="*/ 1471429 h 3506076"/>
                  <a:gd name="connsiteX18" fmla="*/ 4729344 w 5337308"/>
                  <a:gd name="connsiteY18" fmla="*/ 1722889 h 3506076"/>
                  <a:gd name="connsiteX19" fmla="*/ 4263254 w 5337308"/>
                  <a:gd name="connsiteY19" fmla="*/ 1684789 h 3506076"/>
                  <a:gd name="connsiteX20" fmla="*/ 3976234 w 5337308"/>
                  <a:gd name="connsiteY20" fmla="*/ 1311409 h 3506076"/>
                  <a:gd name="connsiteX21" fmla="*/ 3936864 w 5337308"/>
                  <a:gd name="connsiteY21" fmla="*/ 823729 h 3506076"/>
                  <a:gd name="connsiteX22" fmla="*/ 3822564 w 5337308"/>
                  <a:gd name="connsiteY22" fmla="*/ 595129 h 3506076"/>
                  <a:gd name="connsiteX23" fmla="*/ 3632064 w 5337308"/>
                  <a:gd name="connsiteY23" fmla="*/ 389389 h 3506076"/>
                  <a:gd name="connsiteX24" fmla="*/ 3472044 w 5337308"/>
                  <a:gd name="connsiteY24" fmla="*/ 1044709 h 3506076"/>
                  <a:gd name="connsiteX25" fmla="*/ 3281544 w 5337308"/>
                  <a:gd name="connsiteY25" fmla="*/ 1456189 h 3506076"/>
                  <a:gd name="connsiteX26" fmla="*/ 3273924 w 5337308"/>
                  <a:gd name="connsiteY26" fmla="*/ 2141989 h 3506076"/>
                  <a:gd name="connsiteX27" fmla="*/ 3113904 w 5337308"/>
                  <a:gd name="connsiteY27" fmla="*/ 2553469 h 3506076"/>
                  <a:gd name="connsiteX28" fmla="*/ 3045324 w 5337308"/>
                  <a:gd name="connsiteY28" fmla="*/ 3064009 h 3506076"/>
                  <a:gd name="connsiteX29" fmla="*/ 3190104 w 5337308"/>
                  <a:gd name="connsiteY29" fmla="*/ 3406909 h 3506076"/>
                  <a:gd name="connsiteX30" fmla="*/ 3152004 w 5337308"/>
                  <a:gd name="connsiteY30" fmla="*/ 3429769 h 3506076"/>
                  <a:gd name="connsiteX31" fmla="*/ 2915784 w 5337308"/>
                  <a:gd name="connsiteY31" fmla="*/ 3452629 h 3506076"/>
                  <a:gd name="connsiteX32" fmla="*/ 2633844 w 5337308"/>
                  <a:gd name="connsiteY32" fmla="*/ 3505969 h 3506076"/>
                  <a:gd name="connsiteX33" fmla="*/ 2390004 w 5337308"/>
                  <a:gd name="connsiteY33" fmla="*/ 3437389 h 3506076"/>
                  <a:gd name="connsiteX34" fmla="*/ 2176644 w 5337308"/>
                  <a:gd name="connsiteY34" fmla="*/ 3467869 h 3506076"/>
                  <a:gd name="connsiteX35" fmla="*/ 2077584 w 5337308"/>
                  <a:gd name="connsiteY35" fmla="*/ 3422149 h 3506076"/>
                  <a:gd name="connsiteX36" fmla="*/ 2184264 w 5337308"/>
                  <a:gd name="connsiteY36" fmla="*/ 3132589 h 3506076"/>
                  <a:gd name="connsiteX37" fmla="*/ 2191884 w 5337308"/>
                  <a:gd name="connsiteY37" fmla="*/ 2721109 h 3506076"/>
                  <a:gd name="connsiteX38" fmla="*/ 2085204 w 5337308"/>
                  <a:gd name="connsiteY38" fmla="*/ 2462029 h 3506076"/>
                  <a:gd name="connsiteX39" fmla="*/ 1940424 w 5337308"/>
                  <a:gd name="connsiteY39" fmla="*/ 2058169 h 3506076"/>
                  <a:gd name="connsiteX40" fmla="*/ 1963284 w 5337308"/>
                  <a:gd name="connsiteY40" fmla="*/ 1578109 h 3506076"/>
                  <a:gd name="connsiteX41" fmla="*/ 1887084 w 5337308"/>
                  <a:gd name="connsiteY41" fmla="*/ 1242829 h 3506076"/>
                  <a:gd name="connsiteX42" fmla="*/ 1787071 w 5337308"/>
                  <a:gd name="connsiteY42" fmla="*/ 1082809 h 3506076"/>
                  <a:gd name="connsiteX43" fmla="*/ 1713729 w 5337308"/>
                  <a:gd name="connsiteY43" fmla="*/ 744671 h 3506076"/>
                  <a:gd name="connsiteX44" fmla="*/ 1330824 w 5337308"/>
                  <a:gd name="connsiteY44" fmla="*/ 747529 h 3506076"/>
                  <a:gd name="connsiteX45" fmla="*/ 1315584 w 5337308"/>
                  <a:gd name="connsiteY45" fmla="*/ 1174249 h 3506076"/>
                  <a:gd name="connsiteX46" fmla="*/ 1201284 w 5337308"/>
                  <a:gd name="connsiteY46" fmla="*/ 1517149 h 3506076"/>
                  <a:gd name="connsiteX47" fmla="*/ 881244 w 5337308"/>
                  <a:gd name="connsiteY47" fmla="*/ 1722889 h 3506076"/>
                  <a:gd name="connsiteX48" fmla="*/ 577714 w 5337308"/>
                  <a:gd name="connsiteY48" fmla="*/ 1776229 h 3506076"/>
                  <a:gd name="connsiteX49" fmla="*/ 248784 w 5337308"/>
                  <a:gd name="connsiteY49" fmla="*/ 1608589 h 3506076"/>
                  <a:gd name="connsiteX50" fmla="*/ 248784 w 5337308"/>
                  <a:gd name="connsiteY50" fmla="*/ 1197109 h 3506076"/>
                  <a:gd name="connsiteX51" fmla="*/ 1208904 w 5337308"/>
                  <a:gd name="connsiteY51" fmla="*/ 61729 h 3506076"/>
                  <a:gd name="connsiteX52" fmla="*/ 134484 w 5337308"/>
                  <a:gd name="connsiteY52" fmla="*/ 206509 h 3506076"/>
                  <a:gd name="connsiteX53" fmla="*/ 20184 w 5337308"/>
                  <a:gd name="connsiteY53" fmla="*/ 678949 h 3506076"/>
                  <a:gd name="connsiteX54" fmla="*/ 172584 w 5337308"/>
                  <a:gd name="connsiteY54" fmla="*/ 846589 h 3506076"/>
                  <a:gd name="connsiteX55" fmla="*/ 340224 w 5337308"/>
                  <a:gd name="connsiteY55" fmla="*/ 899929 h 3506076"/>
                  <a:gd name="connsiteX56" fmla="*/ 461132 w 5337308"/>
                  <a:gd name="connsiteY56" fmla="*/ 927954 h 3506076"/>
                  <a:gd name="connsiteX57" fmla="*/ 355464 w 5337308"/>
                  <a:gd name="connsiteY57" fmla="*/ 1052329 h 3506076"/>
                  <a:gd name="connsiteX58" fmla="*/ 218304 w 5337308"/>
                  <a:gd name="connsiteY58" fmla="*/ 1280929 h 3506076"/>
                  <a:gd name="connsiteX59" fmla="*/ 248784 w 5337308"/>
                  <a:gd name="connsiteY59" fmla="*/ 1600969 h 3506076"/>
                  <a:gd name="connsiteX60" fmla="*/ 302124 w 5337308"/>
                  <a:gd name="connsiteY60" fmla="*/ 1738129 h 3506076"/>
                  <a:gd name="connsiteX61" fmla="*/ 180204 w 5337308"/>
                  <a:gd name="connsiteY61" fmla="*/ 1677169 h 3506076"/>
                  <a:gd name="connsiteX62" fmla="*/ 111624 w 5337308"/>
                  <a:gd name="connsiteY62" fmla="*/ 1463809 h 3506076"/>
                  <a:gd name="connsiteX63" fmla="*/ 96384 w 5337308"/>
                  <a:gd name="connsiteY63" fmla="*/ 1646689 h 3506076"/>
                  <a:gd name="connsiteX0" fmla="*/ 5287393 w 5373853"/>
                  <a:gd name="connsiteY0" fmla="*/ 1256950 h 3457699"/>
                  <a:gd name="connsiteX1" fmla="*/ 5230709 w 5373853"/>
                  <a:gd name="connsiteY1" fmla="*/ 1308752 h 3457699"/>
                  <a:gd name="connsiteX2" fmla="*/ 4924535 w 5373853"/>
                  <a:gd name="connsiteY2" fmla="*/ 1677864 h 3457699"/>
                  <a:gd name="connsiteX3" fmla="*/ 4948769 w 5373853"/>
                  <a:gd name="connsiteY3" fmla="*/ 1628792 h 3457699"/>
                  <a:gd name="connsiteX4" fmla="*/ 5108789 w 5373853"/>
                  <a:gd name="connsiteY4" fmla="*/ 1278272 h 3457699"/>
                  <a:gd name="connsiteX5" fmla="*/ 4887809 w 5373853"/>
                  <a:gd name="connsiteY5" fmla="*/ 988712 h 3457699"/>
                  <a:gd name="connsiteX6" fmla="*/ 4727789 w 5373853"/>
                  <a:gd name="connsiteY6" fmla="*/ 851552 h 3457699"/>
                  <a:gd name="connsiteX7" fmla="*/ 4941149 w 5373853"/>
                  <a:gd name="connsiteY7" fmla="*/ 866792 h 3457699"/>
                  <a:gd name="connsiteX8" fmla="*/ 4864949 w 5373853"/>
                  <a:gd name="connsiteY8" fmla="*/ 821072 h 3457699"/>
                  <a:gd name="connsiteX9" fmla="*/ 5085929 w 5373853"/>
                  <a:gd name="connsiteY9" fmla="*/ 782972 h 3457699"/>
                  <a:gd name="connsiteX10" fmla="*/ 5261189 w 5373853"/>
                  <a:gd name="connsiteY10" fmla="*/ 630572 h 3457699"/>
                  <a:gd name="connsiteX11" fmla="*/ 4041989 w 5373853"/>
                  <a:gd name="connsiteY11" fmla="*/ 20972 h 3457699"/>
                  <a:gd name="connsiteX12" fmla="*/ 3813389 w 5373853"/>
                  <a:gd name="connsiteY12" fmla="*/ 188612 h 3457699"/>
                  <a:gd name="connsiteX13" fmla="*/ 4110569 w 5373853"/>
                  <a:gd name="connsiteY13" fmla="*/ 653432 h 3457699"/>
                  <a:gd name="connsiteX14" fmla="*/ 4438229 w 5373853"/>
                  <a:gd name="connsiteY14" fmla="*/ 790592 h 3457699"/>
                  <a:gd name="connsiteX15" fmla="*/ 4727789 w 5373853"/>
                  <a:gd name="connsiteY15" fmla="*/ 874412 h 3457699"/>
                  <a:gd name="connsiteX16" fmla="*/ 5032589 w 5373853"/>
                  <a:gd name="connsiteY16" fmla="*/ 1133492 h 3457699"/>
                  <a:gd name="connsiteX17" fmla="*/ 5063069 w 5373853"/>
                  <a:gd name="connsiteY17" fmla="*/ 1423052 h 3457699"/>
                  <a:gd name="connsiteX18" fmla="*/ 4765889 w 5373853"/>
                  <a:gd name="connsiteY18" fmla="*/ 1674512 h 3457699"/>
                  <a:gd name="connsiteX19" fmla="*/ 4299799 w 5373853"/>
                  <a:gd name="connsiteY19" fmla="*/ 1636412 h 3457699"/>
                  <a:gd name="connsiteX20" fmla="*/ 4012779 w 5373853"/>
                  <a:gd name="connsiteY20" fmla="*/ 1263032 h 3457699"/>
                  <a:gd name="connsiteX21" fmla="*/ 3973409 w 5373853"/>
                  <a:gd name="connsiteY21" fmla="*/ 775352 h 3457699"/>
                  <a:gd name="connsiteX22" fmla="*/ 3859109 w 5373853"/>
                  <a:gd name="connsiteY22" fmla="*/ 546752 h 3457699"/>
                  <a:gd name="connsiteX23" fmla="*/ 3668609 w 5373853"/>
                  <a:gd name="connsiteY23" fmla="*/ 341012 h 3457699"/>
                  <a:gd name="connsiteX24" fmla="*/ 3508589 w 5373853"/>
                  <a:gd name="connsiteY24" fmla="*/ 996332 h 3457699"/>
                  <a:gd name="connsiteX25" fmla="*/ 3318089 w 5373853"/>
                  <a:gd name="connsiteY25" fmla="*/ 1407812 h 3457699"/>
                  <a:gd name="connsiteX26" fmla="*/ 3310469 w 5373853"/>
                  <a:gd name="connsiteY26" fmla="*/ 2093612 h 3457699"/>
                  <a:gd name="connsiteX27" fmla="*/ 3150449 w 5373853"/>
                  <a:gd name="connsiteY27" fmla="*/ 2505092 h 3457699"/>
                  <a:gd name="connsiteX28" fmla="*/ 3081869 w 5373853"/>
                  <a:gd name="connsiteY28" fmla="*/ 3015632 h 3457699"/>
                  <a:gd name="connsiteX29" fmla="*/ 3226649 w 5373853"/>
                  <a:gd name="connsiteY29" fmla="*/ 3358532 h 3457699"/>
                  <a:gd name="connsiteX30" fmla="*/ 3188549 w 5373853"/>
                  <a:gd name="connsiteY30" fmla="*/ 3381392 h 3457699"/>
                  <a:gd name="connsiteX31" fmla="*/ 2952329 w 5373853"/>
                  <a:gd name="connsiteY31" fmla="*/ 3404252 h 3457699"/>
                  <a:gd name="connsiteX32" fmla="*/ 2670389 w 5373853"/>
                  <a:gd name="connsiteY32" fmla="*/ 3457592 h 3457699"/>
                  <a:gd name="connsiteX33" fmla="*/ 2426549 w 5373853"/>
                  <a:gd name="connsiteY33" fmla="*/ 3389012 h 3457699"/>
                  <a:gd name="connsiteX34" fmla="*/ 2213189 w 5373853"/>
                  <a:gd name="connsiteY34" fmla="*/ 3419492 h 3457699"/>
                  <a:gd name="connsiteX35" fmla="*/ 2114129 w 5373853"/>
                  <a:gd name="connsiteY35" fmla="*/ 3373772 h 3457699"/>
                  <a:gd name="connsiteX36" fmla="*/ 2220809 w 5373853"/>
                  <a:gd name="connsiteY36" fmla="*/ 3084212 h 3457699"/>
                  <a:gd name="connsiteX37" fmla="*/ 2228429 w 5373853"/>
                  <a:gd name="connsiteY37" fmla="*/ 2672732 h 3457699"/>
                  <a:gd name="connsiteX38" fmla="*/ 2121749 w 5373853"/>
                  <a:gd name="connsiteY38" fmla="*/ 2413652 h 3457699"/>
                  <a:gd name="connsiteX39" fmla="*/ 1976969 w 5373853"/>
                  <a:gd name="connsiteY39" fmla="*/ 2009792 h 3457699"/>
                  <a:gd name="connsiteX40" fmla="*/ 1999829 w 5373853"/>
                  <a:gd name="connsiteY40" fmla="*/ 1529732 h 3457699"/>
                  <a:gd name="connsiteX41" fmla="*/ 1923629 w 5373853"/>
                  <a:gd name="connsiteY41" fmla="*/ 1194452 h 3457699"/>
                  <a:gd name="connsiteX42" fmla="*/ 1823616 w 5373853"/>
                  <a:gd name="connsiteY42" fmla="*/ 1034432 h 3457699"/>
                  <a:gd name="connsiteX43" fmla="*/ 1750274 w 5373853"/>
                  <a:gd name="connsiteY43" fmla="*/ 696294 h 3457699"/>
                  <a:gd name="connsiteX44" fmla="*/ 1367369 w 5373853"/>
                  <a:gd name="connsiteY44" fmla="*/ 699152 h 3457699"/>
                  <a:gd name="connsiteX45" fmla="*/ 1352129 w 5373853"/>
                  <a:gd name="connsiteY45" fmla="*/ 1125872 h 3457699"/>
                  <a:gd name="connsiteX46" fmla="*/ 1237829 w 5373853"/>
                  <a:gd name="connsiteY46" fmla="*/ 1468772 h 3457699"/>
                  <a:gd name="connsiteX47" fmla="*/ 917789 w 5373853"/>
                  <a:gd name="connsiteY47" fmla="*/ 1674512 h 3457699"/>
                  <a:gd name="connsiteX48" fmla="*/ 614259 w 5373853"/>
                  <a:gd name="connsiteY48" fmla="*/ 1727852 h 3457699"/>
                  <a:gd name="connsiteX49" fmla="*/ 285329 w 5373853"/>
                  <a:gd name="connsiteY49" fmla="*/ 1560212 h 3457699"/>
                  <a:gd name="connsiteX50" fmla="*/ 285329 w 5373853"/>
                  <a:gd name="connsiteY50" fmla="*/ 1148732 h 3457699"/>
                  <a:gd name="connsiteX51" fmla="*/ 1245449 w 5373853"/>
                  <a:gd name="connsiteY51" fmla="*/ 13352 h 3457699"/>
                  <a:gd name="connsiteX52" fmla="*/ 56729 w 5373853"/>
                  <a:gd name="connsiteY52" fmla="*/ 630572 h 3457699"/>
                  <a:gd name="connsiteX53" fmla="*/ 209129 w 5373853"/>
                  <a:gd name="connsiteY53" fmla="*/ 798212 h 3457699"/>
                  <a:gd name="connsiteX54" fmla="*/ 376769 w 5373853"/>
                  <a:gd name="connsiteY54" fmla="*/ 851552 h 3457699"/>
                  <a:gd name="connsiteX55" fmla="*/ 497677 w 5373853"/>
                  <a:gd name="connsiteY55" fmla="*/ 879577 h 3457699"/>
                  <a:gd name="connsiteX56" fmla="*/ 392009 w 5373853"/>
                  <a:gd name="connsiteY56" fmla="*/ 1003952 h 3457699"/>
                  <a:gd name="connsiteX57" fmla="*/ 254849 w 5373853"/>
                  <a:gd name="connsiteY57" fmla="*/ 1232552 h 3457699"/>
                  <a:gd name="connsiteX58" fmla="*/ 285329 w 5373853"/>
                  <a:gd name="connsiteY58" fmla="*/ 1552592 h 3457699"/>
                  <a:gd name="connsiteX59" fmla="*/ 338669 w 5373853"/>
                  <a:gd name="connsiteY59" fmla="*/ 1689752 h 3457699"/>
                  <a:gd name="connsiteX60" fmla="*/ 216749 w 5373853"/>
                  <a:gd name="connsiteY60" fmla="*/ 1628792 h 3457699"/>
                  <a:gd name="connsiteX61" fmla="*/ 148169 w 5373853"/>
                  <a:gd name="connsiteY61" fmla="*/ 1415432 h 3457699"/>
                  <a:gd name="connsiteX62" fmla="*/ 132929 w 5373853"/>
                  <a:gd name="connsiteY62" fmla="*/ 1598312 h 3457699"/>
                  <a:gd name="connsiteX0" fmla="*/ 5287393 w 5373853"/>
                  <a:gd name="connsiteY0" fmla="*/ 1323129 h 3523878"/>
                  <a:gd name="connsiteX1" fmla="*/ 5230709 w 5373853"/>
                  <a:gd name="connsiteY1" fmla="*/ 1374931 h 3523878"/>
                  <a:gd name="connsiteX2" fmla="*/ 4924535 w 5373853"/>
                  <a:gd name="connsiteY2" fmla="*/ 1744043 h 3523878"/>
                  <a:gd name="connsiteX3" fmla="*/ 4948769 w 5373853"/>
                  <a:gd name="connsiteY3" fmla="*/ 1694971 h 3523878"/>
                  <a:gd name="connsiteX4" fmla="*/ 5108789 w 5373853"/>
                  <a:gd name="connsiteY4" fmla="*/ 1344451 h 3523878"/>
                  <a:gd name="connsiteX5" fmla="*/ 4887809 w 5373853"/>
                  <a:gd name="connsiteY5" fmla="*/ 1054891 h 3523878"/>
                  <a:gd name="connsiteX6" fmla="*/ 4727789 w 5373853"/>
                  <a:gd name="connsiteY6" fmla="*/ 917731 h 3523878"/>
                  <a:gd name="connsiteX7" fmla="*/ 4941149 w 5373853"/>
                  <a:gd name="connsiteY7" fmla="*/ 932971 h 3523878"/>
                  <a:gd name="connsiteX8" fmla="*/ 4864949 w 5373853"/>
                  <a:gd name="connsiteY8" fmla="*/ 887251 h 3523878"/>
                  <a:gd name="connsiteX9" fmla="*/ 5085929 w 5373853"/>
                  <a:gd name="connsiteY9" fmla="*/ 849151 h 3523878"/>
                  <a:gd name="connsiteX10" fmla="*/ 5261189 w 5373853"/>
                  <a:gd name="connsiteY10" fmla="*/ 696751 h 3523878"/>
                  <a:gd name="connsiteX11" fmla="*/ 4041989 w 5373853"/>
                  <a:gd name="connsiteY11" fmla="*/ 87151 h 3523878"/>
                  <a:gd name="connsiteX12" fmla="*/ 3813389 w 5373853"/>
                  <a:gd name="connsiteY12" fmla="*/ 254791 h 3523878"/>
                  <a:gd name="connsiteX13" fmla="*/ 4110569 w 5373853"/>
                  <a:gd name="connsiteY13" fmla="*/ 719611 h 3523878"/>
                  <a:gd name="connsiteX14" fmla="*/ 4438229 w 5373853"/>
                  <a:gd name="connsiteY14" fmla="*/ 856771 h 3523878"/>
                  <a:gd name="connsiteX15" fmla="*/ 4727789 w 5373853"/>
                  <a:gd name="connsiteY15" fmla="*/ 940591 h 3523878"/>
                  <a:gd name="connsiteX16" fmla="*/ 5032589 w 5373853"/>
                  <a:gd name="connsiteY16" fmla="*/ 1199671 h 3523878"/>
                  <a:gd name="connsiteX17" fmla="*/ 5063069 w 5373853"/>
                  <a:gd name="connsiteY17" fmla="*/ 1489231 h 3523878"/>
                  <a:gd name="connsiteX18" fmla="*/ 4765889 w 5373853"/>
                  <a:gd name="connsiteY18" fmla="*/ 1740691 h 3523878"/>
                  <a:gd name="connsiteX19" fmla="*/ 4299799 w 5373853"/>
                  <a:gd name="connsiteY19" fmla="*/ 1702591 h 3523878"/>
                  <a:gd name="connsiteX20" fmla="*/ 4012779 w 5373853"/>
                  <a:gd name="connsiteY20" fmla="*/ 1329211 h 3523878"/>
                  <a:gd name="connsiteX21" fmla="*/ 3973409 w 5373853"/>
                  <a:gd name="connsiteY21" fmla="*/ 841531 h 3523878"/>
                  <a:gd name="connsiteX22" fmla="*/ 3859109 w 5373853"/>
                  <a:gd name="connsiteY22" fmla="*/ 612931 h 3523878"/>
                  <a:gd name="connsiteX23" fmla="*/ 3668609 w 5373853"/>
                  <a:gd name="connsiteY23" fmla="*/ 407191 h 3523878"/>
                  <a:gd name="connsiteX24" fmla="*/ 3508589 w 5373853"/>
                  <a:gd name="connsiteY24" fmla="*/ 1062511 h 3523878"/>
                  <a:gd name="connsiteX25" fmla="*/ 3318089 w 5373853"/>
                  <a:gd name="connsiteY25" fmla="*/ 1473991 h 3523878"/>
                  <a:gd name="connsiteX26" fmla="*/ 3310469 w 5373853"/>
                  <a:gd name="connsiteY26" fmla="*/ 2159791 h 3523878"/>
                  <a:gd name="connsiteX27" fmla="*/ 3150449 w 5373853"/>
                  <a:gd name="connsiteY27" fmla="*/ 2571271 h 3523878"/>
                  <a:gd name="connsiteX28" fmla="*/ 3081869 w 5373853"/>
                  <a:gd name="connsiteY28" fmla="*/ 3081811 h 3523878"/>
                  <a:gd name="connsiteX29" fmla="*/ 3226649 w 5373853"/>
                  <a:gd name="connsiteY29" fmla="*/ 3424711 h 3523878"/>
                  <a:gd name="connsiteX30" fmla="*/ 3188549 w 5373853"/>
                  <a:gd name="connsiteY30" fmla="*/ 3447571 h 3523878"/>
                  <a:gd name="connsiteX31" fmla="*/ 2952329 w 5373853"/>
                  <a:gd name="connsiteY31" fmla="*/ 3470431 h 3523878"/>
                  <a:gd name="connsiteX32" fmla="*/ 2670389 w 5373853"/>
                  <a:gd name="connsiteY32" fmla="*/ 3523771 h 3523878"/>
                  <a:gd name="connsiteX33" fmla="*/ 2426549 w 5373853"/>
                  <a:gd name="connsiteY33" fmla="*/ 3455191 h 3523878"/>
                  <a:gd name="connsiteX34" fmla="*/ 2213189 w 5373853"/>
                  <a:gd name="connsiteY34" fmla="*/ 3485671 h 3523878"/>
                  <a:gd name="connsiteX35" fmla="*/ 2114129 w 5373853"/>
                  <a:gd name="connsiteY35" fmla="*/ 3439951 h 3523878"/>
                  <a:gd name="connsiteX36" fmla="*/ 2220809 w 5373853"/>
                  <a:gd name="connsiteY36" fmla="*/ 3150391 h 3523878"/>
                  <a:gd name="connsiteX37" fmla="*/ 2228429 w 5373853"/>
                  <a:gd name="connsiteY37" fmla="*/ 2738911 h 3523878"/>
                  <a:gd name="connsiteX38" fmla="*/ 2121749 w 5373853"/>
                  <a:gd name="connsiteY38" fmla="*/ 2479831 h 3523878"/>
                  <a:gd name="connsiteX39" fmla="*/ 1976969 w 5373853"/>
                  <a:gd name="connsiteY39" fmla="*/ 2075971 h 3523878"/>
                  <a:gd name="connsiteX40" fmla="*/ 1999829 w 5373853"/>
                  <a:gd name="connsiteY40" fmla="*/ 1595911 h 3523878"/>
                  <a:gd name="connsiteX41" fmla="*/ 1923629 w 5373853"/>
                  <a:gd name="connsiteY41" fmla="*/ 1260631 h 3523878"/>
                  <a:gd name="connsiteX42" fmla="*/ 1823616 w 5373853"/>
                  <a:gd name="connsiteY42" fmla="*/ 1100611 h 3523878"/>
                  <a:gd name="connsiteX43" fmla="*/ 1750274 w 5373853"/>
                  <a:gd name="connsiteY43" fmla="*/ 762473 h 3523878"/>
                  <a:gd name="connsiteX44" fmla="*/ 1367369 w 5373853"/>
                  <a:gd name="connsiteY44" fmla="*/ 765331 h 3523878"/>
                  <a:gd name="connsiteX45" fmla="*/ 1352129 w 5373853"/>
                  <a:gd name="connsiteY45" fmla="*/ 1192051 h 3523878"/>
                  <a:gd name="connsiteX46" fmla="*/ 1237829 w 5373853"/>
                  <a:gd name="connsiteY46" fmla="*/ 1534951 h 3523878"/>
                  <a:gd name="connsiteX47" fmla="*/ 917789 w 5373853"/>
                  <a:gd name="connsiteY47" fmla="*/ 1740691 h 3523878"/>
                  <a:gd name="connsiteX48" fmla="*/ 614259 w 5373853"/>
                  <a:gd name="connsiteY48" fmla="*/ 1794031 h 3523878"/>
                  <a:gd name="connsiteX49" fmla="*/ 285329 w 5373853"/>
                  <a:gd name="connsiteY49" fmla="*/ 1626391 h 3523878"/>
                  <a:gd name="connsiteX50" fmla="*/ 285329 w 5373853"/>
                  <a:gd name="connsiteY50" fmla="*/ 1214911 h 3523878"/>
                  <a:gd name="connsiteX51" fmla="*/ 1208878 w 5373853"/>
                  <a:gd name="connsiteY51" fmla="*/ 132955 h 3523878"/>
                  <a:gd name="connsiteX52" fmla="*/ 1245449 w 5373853"/>
                  <a:gd name="connsiteY52" fmla="*/ 79531 h 3523878"/>
                  <a:gd name="connsiteX53" fmla="*/ 56729 w 5373853"/>
                  <a:gd name="connsiteY53" fmla="*/ 696751 h 3523878"/>
                  <a:gd name="connsiteX54" fmla="*/ 209129 w 5373853"/>
                  <a:gd name="connsiteY54" fmla="*/ 864391 h 3523878"/>
                  <a:gd name="connsiteX55" fmla="*/ 376769 w 5373853"/>
                  <a:gd name="connsiteY55" fmla="*/ 917731 h 3523878"/>
                  <a:gd name="connsiteX56" fmla="*/ 497677 w 5373853"/>
                  <a:gd name="connsiteY56" fmla="*/ 945756 h 3523878"/>
                  <a:gd name="connsiteX57" fmla="*/ 392009 w 5373853"/>
                  <a:gd name="connsiteY57" fmla="*/ 1070131 h 3523878"/>
                  <a:gd name="connsiteX58" fmla="*/ 254849 w 5373853"/>
                  <a:gd name="connsiteY58" fmla="*/ 1298731 h 3523878"/>
                  <a:gd name="connsiteX59" fmla="*/ 285329 w 5373853"/>
                  <a:gd name="connsiteY59" fmla="*/ 1618771 h 3523878"/>
                  <a:gd name="connsiteX60" fmla="*/ 338669 w 5373853"/>
                  <a:gd name="connsiteY60" fmla="*/ 1755931 h 3523878"/>
                  <a:gd name="connsiteX61" fmla="*/ 216749 w 5373853"/>
                  <a:gd name="connsiteY61" fmla="*/ 1694971 h 3523878"/>
                  <a:gd name="connsiteX62" fmla="*/ 148169 w 5373853"/>
                  <a:gd name="connsiteY62" fmla="*/ 1481611 h 3523878"/>
                  <a:gd name="connsiteX63" fmla="*/ 132929 w 5373853"/>
                  <a:gd name="connsiteY63" fmla="*/ 1664491 h 3523878"/>
                  <a:gd name="connsiteX0" fmla="*/ 5154464 w 5240924"/>
                  <a:gd name="connsiteY0" fmla="*/ 1334035 h 3534784"/>
                  <a:gd name="connsiteX1" fmla="*/ 5097780 w 5240924"/>
                  <a:gd name="connsiteY1" fmla="*/ 1385837 h 3534784"/>
                  <a:gd name="connsiteX2" fmla="*/ 4791606 w 5240924"/>
                  <a:gd name="connsiteY2" fmla="*/ 1754949 h 3534784"/>
                  <a:gd name="connsiteX3" fmla="*/ 4815840 w 5240924"/>
                  <a:gd name="connsiteY3" fmla="*/ 1705877 h 3534784"/>
                  <a:gd name="connsiteX4" fmla="*/ 4975860 w 5240924"/>
                  <a:gd name="connsiteY4" fmla="*/ 1355357 h 3534784"/>
                  <a:gd name="connsiteX5" fmla="*/ 4754880 w 5240924"/>
                  <a:gd name="connsiteY5" fmla="*/ 1065797 h 3534784"/>
                  <a:gd name="connsiteX6" fmla="*/ 4594860 w 5240924"/>
                  <a:gd name="connsiteY6" fmla="*/ 928637 h 3534784"/>
                  <a:gd name="connsiteX7" fmla="*/ 4808220 w 5240924"/>
                  <a:gd name="connsiteY7" fmla="*/ 943877 h 3534784"/>
                  <a:gd name="connsiteX8" fmla="*/ 4732020 w 5240924"/>
                  <a:gd name="connsiteY8" fmla="*/ 898157 h 3534784"/>
                  <a:gd name="connsiteX9" fmla="*/ 4953000 w 5240924"/>
                  <a:gd name="connsiteY9" fmla="*/ 860057 h 3534784"/>
                  <a:gd name="connsiteX10" fmla="*/ 5128260 w 5240924"/>
                  <a:gd name="connsiteY10" fmla="*/ 707657 h 3534784"/>
                  <a:gd name="connsiteX11" fmla="*/ 3909060 w 5240924"/>
                  <a:gd name="connsiteY11" fmla="*/ 98057 h 3534784"/>
                  <a:gd name="connsiteX12" fmla="*/ 3680460 w 5240924"/>
                  <a:gd name="connsiteY12" fmla="*/ 265697 h 3534784"/>
                  <a:gd name="connsiteX13" fmla="*/ 3977640 w 5240924"/>
                  <a:gd name="connsiteY13" fmla="*/ 730517 h 3534784"/>
                  <a:gd name="connsiteX14" fmla="*/ 4305300 w 5240924"/>
                  <a:gd name="connsiteY14" fmla="*/ 867677 h 3534784"/>
                  <a:gd name="connsiteX15" fmla="*/ 4594860 w 5240924"/>
                  <a:gd name="connsiteY15" fmla="*/ 951497 h 3534784"/>
                  <a:gd name="connsiteX16" fmla="*/ 4899660 w 5240924"/>
                  <a:gd name="connsiteY16" fmla="*/ 1210577 h 3534784"/>
                  <a:gd name="connsiteX17" fmla="*/ 4930140 w 5240924"/>
                  <a:gd name="connsiteY17" fmla="*/ 1500137 h 3534784"/>
                  <a:gd name="connsiteX18" fmla="*/ 4632960 w 5240924"/>
                  <a:gd name="connsiteY18" fmla="*/ 1751597 h 3534784"/>
                  <a:gd name="connsiteX19" fmla="*/ 4166870 w 5240924"/>
                  <a:gd name="connsiteY19" fmla="*/ 1713497 h 3534784"/>
                  <a:gd name="connsiteX20" fmla="*/ 3879850 w 5240924"/>
                  <a:gd name="connsiteY20" fmla="*/ 1340117 h 3534784"/>
                  <a:gd name="connsiteX21" fmla="*/ 3840480 w 5240924"/>
                  <a:gd name="connsiteY21" fmla="*/ 852437 h 3534784"/>
                  <a:gd name="connsiteX22" fmla="*/ 3726180 w 5240924"/>
                  <a:gd name="connsiteY22" fmla="*/ 623837 h 3534784"/>
                  <a:gd name="connsiteX23" fmla="*/ 3535680 w 5240924"/>
                  <a:gd name="connsiteY23" fmla="*/ 418097 h 3534784"/>
                  <a:gd name="connsiteX24" fmla="*/ 3375660 w 5240924"/>
                  <a:gd name="connsiteY24" fmla="*/ 1073417 h 3534784"/>
                  <a:gd name="connsiteX25" fmla="*/ 3185160 w 5240924"/>
                  <a:gd name="connsiteY25" fmla="*/ 1484897 h 3534784"/>
                  <a:gd name="connsiteX26" fmla="*/ 3177540 w 5240924"/>
                  <a:gd name="connsiteY26" fmla="*/ 2170697 h 3534784"/>
                  <a:gd name="connsiteX27" fmla="*/ 3017520 w 5240924"/>
                  <a:gd name="connsiteY27" fmla="*/ 2582177 h 3534784"/>
                  <a:gd name="connsiteX28" fmla="*/ 2948940 w 5240924"/>
                  <a:gd name="connsiteY28" fmla="*/ 3092717 h 3534784"/>
                  <a:gd name="connsiteX29" fmla="*/ 3093720 w 5240924"/>
                  <a:gd name="connsiteY29" fmla="*/ 3435617 h 3534784"/>
                  <a:gd name="connsiteX30" fmla="*/ 3055620 w 5240924"/>
                  <a:gd name="connsiteY30" fmla="*/ 3458477 h 3534784"/>
                  <a:gd name="connsiteX31" fmla="*/ 2819400 w 5240924"/>
                  <a:gd name="connsiteY31" fmla="*/ 3481337 h 3534784"/>
                  <a:gd name="connsiteX32" fmla="*/ 2537460 w 5240924"/>
                  <a:gd name="connsiteY32" fmla="*/ 3534677 h 3534784"/>
                  <a:gd name="connsiteX33" fmla="*/ 2293620 w 5240924"/>
                  <a:gd name="connsiteY33" fmla="*/ 3466097 h 3534784"/>
                  <a:gd name="connsiteX34" fmla="*/ 2080260 w 5240924"/>
                  <a:gd name="connsiteY34" fmla="*/ 3496577 h 3534784"/>
                  <a:gd name="connsiteX35" fmla="*/ 1981200 w 5240924"/>
                  <a:gd name="connsiteY35" fmla="*/ 3450857 h 3534784"/>
                  <a:gd name="connsiteX36" fmla="*/ 2087880 w 5240924"/>
                  <a:gd name="connsiteY36" fmla="*/ 3161297 h 3534784"/>
                  <a:gd name="connsiteX37" fmla="*/ 2095500 w 5240924"/>
                  <a:gd name="connsiteY37" fmla="*/ 2749817 h 3534784"/>
                  <a:gd name="connsiteX38" fmla="*/ 1988820 w 5240924"/>
                  <a:gd name="connsiteY38" fmla="*/ 2490737 h 3534784"/>
                  <a:gd name="connsiteX39" fmla="*/ 1844040 w 5240924"/>
                  <a:gd name="connsiteY39" fmla="*/ 2086877 h 3534784"/>
                  <a:gd name="connsiteX40" fmla="*/ 1866900 w 5240924"/>
                  <a:gd name="connsiteY40" fmla="*/ 1606817 h 3534784"/>
                  <a:gd name="connsiteX41" fmla="*/ 1790700 w 5240924"/>
                  <a:gd name="connsiteY41" fmla="*/ 1271537 h 3534784"/>
                  <a:gd name="connsiteX42" fmla="*/ 1690687 w 5240924"/>
                  <a:gd name="connsiteY42" fmla="*/ 1111517 h 3534784"/>
                  <a:gd name="connsiteX43" fmla="*/ 1617345 w 5240924"/>
                  <a:gd name="connsiteY43" fmla="*/ 773379 h 3534784"/>
                  <a:gd name="connsiteX44" fmla="*/ 1234440 w 5240924"/>
                  <a:gd name="connsiteY44" fmla="*/ 776237 h 3534784"/>
                  <a:gd name="connsiteX45" fmla="*/ 1219200 w 5240924"/>
                  <a:gd name="connsiteY45" fmla="*/ 1202957 h 3534784"/>
                  <a:gd name="connsiteX46" fmla="*/ 1104900 w 5240924"/>
                  <a:gd name="connsiteY46" fmla="*/ 1545857 h 3534784"/>
                  <a:gd name="connsiteX47" fmla="*/ 784860 w 5240924"/>
                  <a:gd name="connsiteY47" fmla="*/ 1751597 h 3534784"/>
                  <a:gd name="connsiteX48" fmla="*/ 481330 w 5240924"/>
                  <a:gd name="connsiteY48" fmla="*/ 1804937 h 3534784"/>
                  <a:gd name="connsiteX49" fmla="*/ 152400 w 5240924"/>
                  <a:gd name="connsiteY49" fmla="*/ 1637297 h 3534784"/>
                  <a:gd name="connsiteX50" fmla="*/ 152400 w 5240924"/>
                  <a:gd name="connsiteY50" fmla="*/ 1225817 h 3534784"/>
                  <a:gd name="connsiteX51" fmla="*/ 1075949 w 5240924"/>
                  <a:gd name="connsiteY51" fmla="*/ 143861 h 3534784"/>
                  <a:gd name="connsiteX52" fmla="*/ 1112520 w 5240924"/>
                  <a:gd name="connsiteY52" fmla="*/ 90437 h 3534784"/>
                  <a:gd name="connsiteX53" fmla="*/ 76200 w 5240924"/>
                  <a:gd name="connsiteY53" fmla="*/ 875297 h 3534784"/>
                  <a:gd name="connsiteX54" fmla="*/ 243840 w 5240924"/>
                  <a:gd name="connsiteY54" fmla="*/ 928637 h 3534784"/>
                  <a:gd name="connsiteX55" fmla="*/ 364748 w 5240924"/>
                  <a:gd name="connsiteY55" fmla="*/ 956662 h 3534784"/>
                  <a:gd name="connsiteX56" fmla="*/ 259080 w 5240924"/>
                  <a:gd name="connsiteY56" fmla="*/ 1081037 h 3534784"/>
                  <a:gd name="connsiteX57" fmla="*/ 121920 w 5240924"/>
                  <a:gd name="connsiteY57" fmla="*/ 1309637 h 3534784"/>
                  <a:gd name="connsiteX58" fmla="*/ 152400 w 5240924"/>
                  <a:gd name="connsiteY58" fmla="*/ 1629677 h 3534784"/>
                  <a:gd name="connsiteX59" fmla="*/ 205740 w 5240924"/>
                  <a:gd name="connsiteY59" fmla="*/ 1766837 h 3534784"/>
                  <a:gd name="connsiteX60" fmla="*/ 83820 w 5240924"/>
                  <a:gd name="connsiteY60" fmla="*/ 1705877 h 3534784"/>
                  <a:gd name="connsiteX61" fmla="*/ 15240 w 5240924"/>
                  <a:gd name="connsiteY61" fmla="*/ 1492517 h 3534784"/>
                  <a:gd name="connsiteX62" fmla="*/ 0 w 5240924"/>
                  <a:gd name="connsiteY62" fmla="*/ 1675397 h 3534784"/>
                  <a:gd name="connsiteX0" fmla="*/ 5154464 w 5240924"/>
                  <a:gd name="connsiteY0" fmla="*/ 1337586 h 3538335"/>
                  <a:gd name="connsiteX1" fmla="*/ 5097780 w 5240924"/>
                  <a:gd name="connsiteY1" fmla="*/ 1389388 h 3538335"/>
                  <a:gd name="connsiteX2" fmla="*/ 4791606 w 5240924"/>
                  <a:gd name="connsiteY2" fmla="*/ 1758500 h 3538335"/>
                  <a:gd name="connsiteX3" fmla="*/ 4815840 w 5240924"/>
                  <a:gd name="connsiteY3" fmla="*/ 1709428 h 3538335"/>
                  <a:gd name="connsiteX4" fmla="*/ 4975860 w 5240924"/>
                  <a:gd name="connsiteY4" fmla="*/ 1358908 h 3538335"/>
                  <a:gd name="connsiteX5" fmla="*/ 4754880 w 5240924"/>
                  <a:gd name="connsiteY5" fmla="*/ 1069348 h 3538335"/>
                  <a:gd name="connsiteX6" fmla="*/ 4594860 w 5240924"/>
                  <a:gd name="connsiteY6" fmla="*/ 932188 h 3538335"/>
                  <a:gd name="connsiteX7" fmla="*/ 4808220 w 5240924"/>
                  <a:gd name="connsiteY7" fmla="*/ 947428 h 3538335"/>
                  <a:gd name="connsiteX8" fmla="*/ 4732020 w 5240924"/>
                  <a:gd name="connsiteY8" fmla="*/ 901708 h 3538335"/>
                  <a:gd name="connsiteX9" fmla="*/ 4953000 w 5240924"/>
                  <a:gd name="connsiteY9" fmla="*/ 863608 h 3538335"/>
                  <a:gd name="connsiteX10" fmla="*/ 5128260 w 5240924"/>
                  <a:gd name="connsiteY10" fmla="*/ 711208 h 3538335"/>
                  <a:gd name="connsiteX11" fmla="*/ 3909060 w 5240924"/>
                  <a:gd name="connsiteY11" fmla="*/ 101608 h 3538335"/>
                  <a:gd name="connsiteX12" fmla="*/ 3680460 w 5240924"/>
                  <a:gd name="connsiteY12" fmla="*/ 269248 h 3538335"/>
                  <a:gd name="connsiteX13" fmla="*/ 3977640 w 5240924"/>
                  <a:gd name="connsiteY13" fmla="*/ 734068 h 3538335"/>
                  <a:gd name="connsiteX14" fmla="*/ 4305300 w 5240924"/>
                  <a:gd name="connsiteY14" fmla="*/ 871228 h 3538335"/>
                  <a:gd name="connsiteX15" fmla="*/ 4594860 w 5240924"/>
                  <a:gd name="connsiteY15" fmla="*/ 955048 h 3538335"/>
                  <a:gd name="connsiteX16" fmla="*/ 4899660 w 5240924"/>
                  <a:gd name="connsiteY16" fmla="*/ 1214128 h 3538335"/>
                  <a:gd name="connsiteX17" fmla="*/ 4930140 w 5240924"/>
                  <a:gd name="connsiteY17" fmla="*/ 1503688 h 3538335"/>
                  <a:gd name="connsiteX18" fmla="*/ 4632960 w 5240924"/>
                  <a:gd name="connsiteY18" fmla="*/ 1755148 h 3538335"/>
                  <a:gd name="connsiteX19" fmla="*/ 4166870 w 5240924"/>
                  <a:gd name="connsiteY19" fmla="*/ 1717048 h 3538335"/>
                  <a:gd name="connsiteX20" fmla="*/ 3879850 w 5240924"/>
                  <a:gd name="connsiteY20" fmla="*/ 1343668 h 3538335"/>
                  <a:gd name="connsiteX21" fmla="*/ 3840480 w 5240924"/>
                  <a:gd name="connsiteY21" fmla="*/ 855988 h 3538335"/>
                  <a:gd name="connsiteX22" fmla="*/ 3726180 w 5240924"/>
                  <a:gd name="connsiteY22" fmla="*/ 627388 h 3538335"/>
                  <a:gd name="connsiteX23" fmla="*/ 3535680 w 5240924"/>
                  <a:gd name="connsiteY23" fmla="*/ 421648 h 3538335"/>
                  <a:gd name="connsiteX24" fmla="*/ 3375660 w 5240924"/>
                  <a:gd name="connsiteY24" fmla="*/ 1076968 h 3538335"/>
                  <a:gd name="connsiteX25" fmla="*/ 3185160 w 5240924"/>
                  <a:gd name="connsiteY25" fmla="*/ 1488448 h 3538335"/>
                  <a:gd name="connsiteX26" fmla="*/ 3177540 w 5240924"/>
                  <a:gd name="connsiteY26" fmla="*/ 2174248 h 3538335"/>
                  <a:gd name="connsiteX27" fmla="*/ 3017520 w 5240924"/>
                  <a:gd name="connsiteY27" fmla="*/ 2585728 h 3538335"/>
                  <a:gd name="connsiteX28" fmla="*/ 2948940 w 5240924"/>
                  <a:gd name="connsiteY28" fmla="*/ 3096268 h 3538335"/>
                  <a:gd name="connsiteX29" fmla="*/ 3093720 w 5240924"/>
                  <a:gd name="connsiteY29" fmla="*/ 3439168 h 3538335"/>
                  <a:gd name="connsiteX30" fmla="*/ 3055620 w 5240924"/>
                  <a:gd name="connsiteY30" fmla="*/ 3462028 h 3538335"/>
                  <a:gd name="connsiteX31" fmla="*/ 2819400 w 5240924"/>
                  <a:gd name="connsiteY31" fmla="*/ 3484888 h 3538335"/>
                  <a:gd name="connsiteX32" fmla="*/ 2537460 w 5240924"/>
                  <a:gd name="connsiteY32" fmla="*/ 3538228 h 3538335"/>
                  <a:gd name="connsiteX33" fmla="*/ 2293620 w 5240924"/>
                  <a:gd name="connsiteY33" fmla="*/ 3469648 h 3538335"/>
                  <a:gd name="connsiteX34" fmla="*/ 2080260 w 5240924"/>
                  <a:gd name="connsiteY34" fmla="*/ 3500128 h 3538335"/>
                  <a:gd name="connsiteX35" fmla="*/ 1981200 w 5240924"/>
                  <a:gd name="connsiteY35" fmla="*/ 3454408 h 3538335"/>
                  <a:gd name="connsiteX36" fmla="*/ 2087880 w 5240924"/>
                  <a:gd name="connsiteY36" fmla="*/ 3164848 h 3538335"/>
                  <a:gd name="connsiteX37" fmla="*/ 2095500 w 5240924"/>
                  <a:gd name="connsiteY37" fmla="*/ 2753368 h 3538335"/>
                  <a:gd name="connsiteX38" fmla="*/ 1988820 w 5240924"/>
                  <a:gd name="connsiteY38" fmla="*/ 2494288 h 3538335"/>
                  <a:gd name="connsiteX39" fmla="*/ 1844040 w 5240924"/>
                  <a:gd name="connsiteY39" fmla="*/ 2090428 h 3538335"/>
                  <a:gd name="connsiteX40" fmla="*/ 1866900 w 5240924"/>
                  <a:gd name="connsiteY40" fmla="*/ 1610368 h 3538335"/>
                  <a:gd name="connsiteX41" fmla="*/ 1790700 w 5240924"/>
                  <a:gd name="connsiteY41" fmla="*/ 1275088 h 3538335"/>
                  <a:gd name="connsiteX42" fmla="*/ 1690687 w 5240924"/>
                  <a:gd name="connsiteY42" fmla="*/ 1115068 h 3538335"/>
                  <a:gd name="connsiteX43" fmla="*/ 1617345 w 5240924"/>
                  <a:gd name="connsiteY43" fmla="*/ 776930 h 3538335"/>
                  <a:gd name="connsiteX44" fmla="*/ 1234440 w 5240924"/>
                  <a:gd name="connsiteY44" fmla="*/ 779788 h 3538335"/>
                  <a:gd name="connsiteX45" fmla="*/ 1219200 w 5240924"/>
                  <a:gd name="connsiteY45" fmla="*/ 1206508 h 3538335"/>
                  <a:gd name="connsiteX46" fmla="*/ 1104900 w 5240924"/>
                  <a:gd name="connsiteY46" fmla="*/ 1549408 h 3538335"/>
                  <a:gd name="connsiteX47" fmla="*/ 784860 w 5240924"/>
                  <a:gd name="connsiteY47" fmla="*/ 1755148 h 3538335"/>
                  <a:gd name="connsiteX48" fmla="*/ 481330 w 5240924"/>
                  <a:gd name="connsiteY48" fmla="*/ 1808488 h 3538335"/>
                  <a:gd name="connsiteX49" fmla="*/ 152400 w 5240924"/>
                  <a:gd name="connsiteY49" fmla="*/ 1640848 h 3538335"/>
                  <a:gd name="connsiteX50" fmla="*/ 152400 w 5240924"/>
                  <a:gd name="connsiteY50" fmla="*/ 1229368 h 3538335"/>
                  <a:gd name="connsiteX51" fmla="*/ 1075949 w 5240924"/>
                  <a:gd name="connsiteY51" fmla="*/ 147412 h 3538335"/>
                  <a:gd name="connsiteX52" fmla="*/ 1112520 w 5240924"/>
                  <a:gd name="connsiteY52" fmla="*/ 93988 h 3538335"/>
                  <a:gd name="connsiteX53" fmla="*/ 243840 w 5240924"/>
                  <a:gd name="connsiteY53" fmla="*/ 932188 h 3538335"/>
                  <a:gd name="connsiteX54" fmla="*/ 364748 w 5240924"/>
                  <a:gd name="connsiteY54" fmla="*/ 960213 h 3538335"/>
                  <a:gd name="connsiteX55" fmla="*/ 259080 w 5240924"/>
                  <a:gd name="connsiteY55" fmla="*/ 1084588 h 3538335"/>
                  <a:gd name="connsiteX56" fmla="*/ 121920 w 5240924"/>
                  <a:gd name="connsiteY56" fmla="*/ 1313188 h 3538335"/>
                  <a:gd name="connsiteX57" fmla="*/ 152400 w 5240924"/>
                  <a:gd name="connsiteY57" fmla="*/ 1633228 h 3538335"/>
                  <a:gd name="connsiteX58" fmla="*/ 205740 w 5240924"/>
                  <a:gd name="connsiteY58" fmla="*/ 1770388 h 3538335"/>
                  <a:gd name="connsiteX59" fmla="*/ 83820 w 5240924"/>
                  <a:gd name="connsiteY59" fmla="*/ 1709428 h 3538335"/>
                  <a:gd name="connsiteX60" fmla="*/ 15240 w 5240924"/>
                  <a:gd name="connsiteY60" fmla="*/ 1496068 h 3538335"/>
                  <a:gd name="connsiteX61" fmla="*/ 0 w 5240924"/>
                  <a:gd name="connsiteY61" fmla="*/ 1678948 h 3538335"/>
                  <a:gd name="connsiteX0" fmla="*/ 5154464 w 5240924"/>
                  <a:gd name="connsiteY0" fmla="*/ 1337586 h 3538335"/>
                  <a:gd name="connsiteX1" fmla="*/ 5097780 w 5240924"/>
                  <a:gd name="connsiteY1" fmla="*/ 1389388 h 3538335"/>
                  <a:gd name="connsiteX2" fmla="*/ 4791606 w 5240924"/>
                  <a:gd name="connsiteY2" fmla="*/ 1758500 h 3538335"/>
                  <a:gd name="connsiteX3" fmla="*/ 4815840 w 5240924"/>
                  <a:gd name="connsiteY3" fmla="*/ 1709428 h 3538335"/>
                  <a:gd name="connsiteX4" fmla="*/ 4975860 w 5240924"/>
                  <a:gd name="connsiteY4" fmla="*/ 1358908 h 3538335"/>
                  <a:gd name="connsiteX5" fmla="*/ 4754880 w 5240924"/>
                  <a:gd name="connsiteY5" fmla="*/ 1069348 h 3538335"/>
                  <a:gd name="connsiteX6" fmla="*/ 4594860 w 5240924"/>
                  <a:gd name="connsiteY6" fmla="*/ 932188 h 3538335"/>
                  <a:gd name="connsiteX7" fmla="*/ 4808220 w 5240924"/>
                  <a:gd name="connsiteY7" fmla="*/ 947428 h 3538335"/>
                  <a:gd name="connsiteX8" fmla="*/ 4732020 w 5240924"/>
                  <a:gd name="connsiteY8" fmla="*/ 901708 h 3538335"/>
                  <a:gd name="connsiteX9" fmla="*/ 4953000 w 5240924"/>
                  <a:gd name="connsiteY9" fmla="*/ 863608 h 3538335"/>
                  <a:gd name="connsiteX10" fmla="*/ 5128260 w 5240924"/>
                  <a:gd name="connsiteY10" fmla="*/ 711208 h 3538335"/>
                  <a:gd name="connsiteX11" fmla="*/ 3909060 w 5240924"/>
                  <a:gd name="connsiteY11" fmla="*/ 101608 h 3538335"/>
                  <a:gd name="connsiteX12" fmla="*/ 3680460 w 5240924"/>
                  <a:gd name="connsiteY12" fmla="*/ 269248 h 3538335"/>
                  <a:gd name="connsiteX13" fmla="*/ 3977640 w 5240924"/>
                  <a:gd name="connsiteY13" fmla="*/ 734068 h 3538335"/>
                  <a:gd name="connsiteX14" fmla="*/ 4305300 w 5240924"/>
                  <a:gd name="connsiteY14" fmla="*/ 871228 h 3538335"/>
                  <a:gd name="connsiteX15" fmla="*/ 4594860 w 5240924"/>
                  <a:gd name="connsiteY15" fmla="*/ 955048 h 3538335"/>
                  <a:gd name="connsiteX16" fmla="*/ 4899660 w 5240924"/>
                  <a:gd name="connsiteY16" fmla="*/ 1214128 h 3538335"/>
                  <a:gd name="connsiteX17" fmla="*/ 4930140 w 5240924"/>
                  <a:gd name="connsiteY17" fmla="*/ 1503688 h 3538335"/>
                  <a:gd name="connsiteX18" fmla="*/ 4632960 w 5240924"/>
                  <a:gd name="connsiteY18" fmla="*/ 1755148 h 3538335"/>
                  <a:gd name="connsiteX19" fmla="*/ 4166870 w 5240924"/>
                  <a:gd name="connsiteY19" fmla="*/ 1717048 h 3538335"/>
                  <a:gd name="connsiteX20" fmla="*/ 3879850 w 5240924"/>
                  <a:gd name="connsiteY20" fmla="*/ 1343668 h 3538335"/>
                  <a:gd name="connsiteX21" fmla="*/ 3840480 w 5240924"/>
                  <a:gd name="connsiteY21" fmla="*/ 855988 h 3538335"/>
                  <a:gd name="connsiteX22" fmla="*/ 3726180 w 5240924"/>
                  <a:gd name="connsiteY22" fmla="*/ 627388 h 3538335"/>
                  <a:gd name="connsiteX23" fmla="*/ 3535680 w 5240924"/>
                  <a:gd name="connsiteY23" fmla="*/ 421648 h 3538335"/>
                  <a:gd name="connsiteX24" fmla="*/ 3375660 w 5240924"/>
                  <a:gd name="connsiteY24" fmla="*/ 1076968 h 3538335"/>
                  <a:gd name="connsiteX25" fmla="*/ 3185160 w 5240924"/>
                  <a:gd name="connsiteY25" fmla="*/ 1488448 h 3538335"/>
                  <a:gd name="connsiteX26" fmla="*/ 3177540 w 5240924"/>
                  <a:gd name="connsiteY26" fmla="*/ 2174248 h 3538335"/>
                  <a:gd name="connsiteX27" fmla="*/ 3017520 w 5240924"/>
                  <a:gd name="connsiteY27" fmla="*/ 2585728 h 3538335"/>
                  <a:gd name="connsiteX28" fmla="*/ 2948940 w 5240924"/>
                  <a:gd name="connsiteY28" fmla="*/ 3096268 h 3538335"/>
                  <a:gd name="connsiteX29" fmla="*/ 3093720 w 5240924"/>
                  <a:gd name="connsiteY29" fmla="*/ 3439168 h 3538335"/>
                  <a:gd name="connsiteX30" fmla="*/ 3055620 w 5240924"/>
                  <a:gd name="connsiteY30" fmla="*/ 3462028 h 3538335"/>
                  <a:gd name="connsiteX31" fmla="*/ 2819400 w 5240924"/>
                  <a:gd name="connsiteY31" fmla="*/ 3484888 h 3538335"/>
                  <a:gd name="connsiteX32" fmla="*/ 2537460 w 5240924"/>
                  <a:gd name="connsiteY32" fmla="*/ 3538228 h 3538335"/>
                  <a:gd name="connsiteX33" fmla="*/ 2293620 w 5240924"/>
                  <a:gd name="connsiteY33" fmla="*/ 3469648 h 3538335"/>
                  <a:gd name="connsiteX34" fmla="*/ 2080260 w 5240924"/>
                  <a:gd name="connsiteY34" fmla="*/ 3500128 h 3538335"/>
                  <a:gd name="connsiteX35" fmla="*/ 1981200 w 5240924"/>
                  <a:gd name="connsiteY35" fmla="*/ 3454408 h 3538335"/>
                  <a:gd name="connsiteX36" fmla="*/ 2087880 w 5240924"/>
                  <a:gd name="connsiteY36" fmla="*/ 3164848 h 3538335"/>
                  <a:gd name="connsiteX37" fmla="*/ 2095500 w 5240924"/>
                  <a:gd name="connsiteY37" fmla="*/ 2753368 h 3538335"/>
                  <a:gd name="connsiteX38" fmla="*/ 1988820 w 5240924"/>
                  <a:gd name="connsiteY38" fmla="*/ 2494288 h 3538335"/>
                  <a:gd name="connsiteX39" fmla="*/ 1844040 w 5240924"/>
                  <a:gd name="connsiteY39" fmla="*/ 2090428 h 3538335"/>
                  <a:gd name="connsiteX40" fmla="*/ 1866900 w 5240924"/>
                  <a:gd name="connsiteY40" fmla="*/ 1610368 h 3538335"/>
                  <a:gd name="connsiteX41" fmla="*/ 1790700 w 5240924"/>
                  <a:gd name="connsiteY41" fmla="*/ 1275088 h 3538335"/>
                  <a:gd name="connsiteX42" fmla="*/ 1690687 w 5240924"/>
                  <a:gd name="connsiteY42" fmla="*/ 1115068 h 3538335"/>
                  <a:gd name="connsiteX43" fmla="*/ 1617345 w 5240924"/>
                  <a:gd name="connsiteY43" fmla="*/ 776930 h 3538335"/>
                  <a:gd name="connsiteX44" fmla="*/ 1234440 w 5240924"/>
                  <a:gd name="connsiteY44" fmla="*/ 779788 h 3538335"/>
                  <a:gd name="connsiteX45" fmla="*/ 1219200 w 5240924"/>
                  <a:gd name="connsiteY45" fmla="*/ 1206508 h 3538335"/>
                  <a:gd name="connsiteX46" fmla="*/ 1104900 w 5240924"/>
                  <a:gd name="connsiteY46" fmla="*/ 1549408 h 3538335"/>
                  <a:gd name="connsiteX47" fmla="*/ 784860 w 5240924"/>
                  <a:gd name="connsiteY47" fmla="*/ 1755148 h 3538335"/>
                  <a:gd name="connsiteX48" fmla="*/ 481330 w 5240924"/>
                  <a:gd name="connsiteY48" fmla="*/ 1808488 h 3538335"/>
                  <a:gd name="connsiteX49" fmla="*/ 152400 w 5240924"/>
                  <a:gd name="connsiteY49" fmla="*/ 1640848 h 3538335"/>
                  <a:gd name="connsiteX50" fmla="*/ 152400 w 5240924"/>
                  <a:gd name="connsiteY50" fmla="*/ 1229368 h 3538335"/>
                  <a:gd name="connsiteX51" fmla="*/ 1075949 w 5240924"/>
                  <a:gd name="connsiteY51" fmla="*/ 147412 h 3538335"/>
                  <a:gd name="connsiteX52" fmla="*/ 1112520 w 5240924"/>
                  <a:gd name="connsiteY52" fmla="*/ 93988 h 3538335"/>
                  <a:gd name="connsiteX53" fmla="*/ 243840 w 5240924"/>
                  <a:gd name="connsiteY53" fmla="*/ 932188 h 3538335"/>
                  <a:gd name="connsiteX54" fmla="*/ 292177 w 5240924"/>
                  <a:gd name="connsiteY54" fmla="*/ 945699 h 3538335"/>
                  <a:gd name="connsiteX55" fmla="*/ 364748 w 5240924"/>
                  <a:gd name="connsiteY55" fmla="*/ 960213 h 3538335"/>
                  <a:gd name="connsiteX56" fmla="*/ 259080 w 5240924"/>
                  <a:gd name="connsiteY56" fmla="*/ 1084588 h 3538335"/>
                  <a:gd name="connsiteX57" fmla="*/ 121920 w 5240924"/>
                  <a:gd name="connsiteY57" fmla="*/ 1313188 h 3538335"/>
                  <a:gd name="connsiteX58" fmla="*/ 152400 w 5240924"/>
                  <a:gd name="connsiteY58" fmla="*/ 1633228 h 3538335"/>
                  <a:gd name="connsiteX59" fmla="*/ 205740 w 5240924"/>
                  <a:gd name="connsiteY59" fmla="*/ 1770388 h 3538335"/>
                  <a:gd name="connsiteX60" fmla="*/ 83820 w 5240924"/>
                  <a:gd name="connsiteY60" fmla="*/ 1709428 h 3538335"/>
                  <a:gd name="connsiteX61" fmla="*/ 15240 w 5240924"/>
                  <a:gd name="connsiteY61" fmla="*/ 1496068 h 3538335"/>
                  <a:gd name="connsiteX62" fmla="*/ 0 w 5240924"/>
                  <a:gd name="connsiteY62" fmla="*/ 1678948 h 3538335"/>
                  <a:gd name="connsiteX0" fmla="*/ 5154464 w 5240924"/>
                  <a:gd name="connsiteY0" fmla="*/ 1337586 h 3538335"/>
                  <a:gd name="connsiteX1" fmla="*/ 5097780 w 5240924"/>
                  <a:gd name="connsiteY1" fmla="*/ 1389388 h 3538335"/>
                  <a:gd name="connsiteX2" fmla="*/ 4791606 w 5240924"/>
                  <a:gd name="connsiteY2" fmla="*/ 1758500 h 3538335"/>
                  <a:gd name="connsiteX3" fmla="*/ 4815840 w 5240924"/>
                  <a:gd name="connsiteY3" fmla="*/ 1709428 h 3538335"/>
                  <a:gd name="connsiteX4" fmla="*/ 4975860 w 5240924"/>
                  <a:gd name="connsiteY4" fmla="*/ 1358908 h 3538335"/>
                  <a:gd name="connsiteX5" fmla="*/ 4754880 w 5240924"/>
                  <a:gd name="connsiteY5" fmla="*/ 1069348 h 3538335"/>
                  <a:gd name="connsiteX6" fmla="*/ 4594860 w 5240924"/>
                  <a:gd name="connsiteY6" fmla="*/ 932188 h 3538335"/>
                  <a:gd name="connsiteX7" fmla="*/ 4808220 w 5240924"/>
                  <a:gd name="connsiteY7" fmla="*/ 947428 h 3538335"/>
                  <a:gd name="connsiteX8" fmla="*/ 4732020 w 5240924"/>
                  <a:gd name="connsiteY8" fmla="*/ 901708 h 3538335"/>
                  <a:gd name="connsiteX9" fmla="*/ 4953000 w 5240924"/>
                  <a:gd name="connsiteY9" fmla="*/ 863608 h 3538335"/>
                  <a:gd name="connsiteX10" fmla="*/ 5128260 w 5240924"/>
                  <a:gd name="connsiteY10" fmla="*/ 711208 h 3538335"/>
                  <a:gd name="connsiteX11" fmla="*/ 3909060 w 5240924"/>
                  <a:gd name="connsiteY11" fmla="*/ 101608 h 3538335"/>
                  <a:gd name="connsiteX12" fmla="*/ 3680460 w 5240924"/>
                  <a:gd name="connsiteY12" fmla="*/ 269248 h 3538335"/>
                  <a:gd name="connsiteX13" fmla="*/ 3977640 w 5240924"/>
                  <a:gd name="connsiteY13" fmla="*/ 734068 h 3538335"/>
                  <a:gd name="connsiteX14" fmla="*/ 4305300 w 5240924"/>
                  <a:gd name="connsiteY14" fmla="*/ 871228 h 3538335"/>
                  <a:gd name="connsiteX15" fmla="*/ 4594860 w 5240924"/>
                  <a:gd name="connsiteY15" fmla="*/ 955048 h 3538335"/>
                  <a:gd name="connsiteX16" fmla="*/ 4899660 w 5240924"/>
                  <a:gd name="connsiteY16" fmla="*/ 1214128 h 3538335"/>
                  <a:gd name="connsiteX17" fmla="*/ 4930140 w 5240924"/>
                  <a:gd name="connsiteY17" fmla="*/ 1503688 h 3538335"/>
                  <a:gd name="connsiteX18" fmla="*/ 4632960 w 5240924"/>
                  <a:gd name="connsiteY18" fmla="*/ 1755148 h 3538335"/>
                  <a:gd name="connsiteX19" fmla="*/ 4166870 w 5240924"/>
                  <a:gd name="connsiteY19" fmla="*/ 1717048 h 3538335"/>
                  <a:gd name="connsiteX20" fmla="*/ 3879850 w 5240924"/>
                  <a:gd name="connsiteY20" fmla="*/ 1343668 h 3538335"/>
                  <a:gd name="connsiteX21" fmla="*/ 3840480 w 5240924"/>
                  <a:gd name="connsiteY21" fmla="*/ 855988 h 3538335"/>
                  <a:gd name="connsiteX22" fmla="*/ 3726180 w 5240924"/>
                  <a:gd name="connsiteY22" fmla="*/ 627388 h 3538335"/>
                  <a:gd name="connsiteX23" fmla="*/ 3535680 w 5240924"/>
                  <a:gd name="connsiteY23" fmla="*/ 421648 h 3538335"/>
                  <a:gd name="connsiteX24" fmla="*/ 3375660 w 5240924"/>
                  <a:gd name="connsiteY24" fmla="*/ 1076968 h 3538335"/>
                  <a:gd name="connsiteX25" fmla="*/ 3185160 w 5240924"/>
                  <a:gd name="connsiteY25" fmla="*/ 1488448 h 3538335"/>
                  <a:gd name="connsiteX26" fmla="*/ 3177540 w 5240924"/>
                  <a:gd name="connsiteY26" fmla="*/ 2174248 h 3538335"/>
                  <a:gd name="connsiteX27" fmla="*/ 3017520 w 5240924"/>
                  <a:gd name="connsiteY27" fmla="*/ 2585728 h 3538335"/>
                  <a:gd name="connsiteX28" fmla="*/ 2948940 w 5240924"/>
                  <a:gd name="connsiteY28" fmla="*/ 3096268 h 3538335"/>
                  <a:gd name="connsiteX29" fmla="*/ 3093720 w 5240924"/>
                  <a:gd name="connsiteY29" fmla="*/ 3439168 h 3538335"/>
                  <a:gd name="connsiteX30" fmla="*/ 3055620 w 5240924"/>
                  <a:gd name="connsiteY30" fmla="*/ 3462028 h 3538335"/>
                  <a:gd name="connsiteX31" fmla="*/ 2819400 w 5240924"/>
                  <a:gd name="connsiteY31" fmla="*/ 3484888 h 3538335"/>
                  <a:gd name="connsiteX32" fmla="*/ 2537460 w 5240924"/>
                  <a:gd name="connsiteY32" fmla="*/ 3538228 h 3538335"/>
                  <a:gd name="connsiteX33" fmla="*/ 2293620 w 5240924"/>
                  <a:gd name="connsiteY33" fmla="*/ 3469648 h 3538335"/>
                  <a:gd name="connsiteX34" fmla="*/ 2080260 w 5240924"/>
                  <a:gd name="connsiteY34" fmla="*/ 3500128 h 3538335"/>
                  <a:gd name="connsiteX35" fmla="*/ 1981200 w 5240924"/>
                  <a:gd name="connsiteY35" fmla="*/ 3454408 h 3538335"/>
                  <a:gd name="connsiteX36" fmla="*/ 2087880 w 5240924"/>
                  <a:gd name="connsiteY36" fmla="*/ 3164848 h 3538335"/>
                  <a:gd name="connsiteX37" fmla="*/ 2095500 w 5240924"/>
                  <a:gd name="connsiteY37" fmla="*/ 2753368 h 3538335"/>
                  <a:gd name="connsiteX38" fmla="*/ 1988820 w 5240924"/>
                  <a:gd name="connsiteY38" fmla="*/ 2494288 h 3538335"/>
                  <a:gd name="connsiteX39" fmla="*/ 1844040 w 5240924"/>
                  <a:gd name="connsiteY39" fmla="*/ 2090428 h 3538335"/>
                  <a:gd name="connsiteX40" fmla="*/ 1866900 w 5240924"/>
                  <a:gd name="connsiteY40" fmla="*/ 1610368 h 3538335"/>
                  <a:gd name="connsiteX41" fmla="*/ 1790700 w 5240924"/>
                  <a:gd name="connsiteY41" fmla="*/ 1275088 h 3538335"/>
                  <a:gd name="connsiteX42" fmla="*/ 1690687 w 5240924"/>
                  <a:gd name="connsiteY42" fmla="*/ 1115068 h 3538335"/>
                  <a:gd name="connsiteX43" fmla="*/ 1617345 w 5240924"/>
                  <a:gd name="connsiteY43" fmla="*/ 776930 h 3538335"/>
                  <a:gd name="connsiteX44" fmla="*/ 1234440 w 5240924"/>
                  <a:gd name="connsiteY44" fmla="*/ 779788 h 3538335"/>
                  <a:gd name="connsiteX45" fmla="*/ 1219200 w 5240924"/>
                  <a:gd name="connsiteY45" fmla="*/ 1206508 h 3538335"/>
                  <a:gd name="connsiteX46" fmla="*/ 1104900 w 5240924"/>
                  <a:gd name="connsiteY46" fmla="*/ 1549408 h 3538335"/>
                  <a:gd name="connsiteX47" fmla="*/ 784860 w 5240924"/>
                  <a:gd name="connsiteY47" fmla="*/ 1755148 h 3538335"/>
                  <a:gd name="connsiteX48" fmla="*/ 481330 w 5240924"/>
                  <a:gd name="connsiteY48" fmla="*/ 1808488 h 3538335"/>
                  <a:gd name="connsiteX49" fmla="*/ 152400 w 5240924"/>
                  <a:gd name="connsiteY49" fmla="*/ 1640848 h 3538335"/>
                  <a:gd name="connsiteX50" fmla="*/ 152400 w 5240924"/>
                  <a:gd name="connsiteY50" fmla="*/ 1229368 h 3538335"/>
                  <a:gd name="connsiteX51" fmla="*/ 1075949 w 5240924"/>
                  <a:gd name="connsiteY51" fmla="*/ 147412 h 3538335"/>
                  <a:gd name="connsiteX52" fmla="*/ 1112520 w 5240924"/>
                  <a:gd name="connsiteY52" fmla="*/ 93988 h 3538335"/>
                  <a:gd name="connsiteX53" fmla="*/ 243840 w 5240924"/>
                  <a:gd name="connsiteY53" fmla="*/ 932188 h 3538335"/>
                  <a:gd name="connsiteX54" fmla="*/ 364748 w 5240924"/>
                  <a:gd name="connsiteY54" fmla="*/ 960213 h 3538335"/>
                  <a:gd name="connsiteX55" fmla="*/ 259080 w 5240924"/>
                  <a:gd name="connsiteY55" fmla="*/ 1084588 h 3538335"/>
                  <a:gd name="connsiteX56" fmla="*/ 121920 w 5240924"/>
                  <a:gd name="connsiteY56" fmla="*/ 1313188 h 3538335"/>
                  <a:gd name="connsiteX57" fmla="*/ 152400 w 5240924"/>
                  <a:gd name="connsiteY57" fmla="*/ 1633228 h 3538335"/>
                  <a:gd name="connsiteX58" fmla="*/ 205740 w 5240924"/>
                  <a:gd name="connsiteY58" fmla="*/ 1770388 h 3538335"/>
                  <a:gd name="connsiteX59" fmla="*/ 83820 w 5240924"/>
                  <a:gd name="connsiteY59" fmla="*/ 1709428 h 3538335"/>
                  <a:gd name="connsiteX60" fmla="*/ 15240 w 5240924"/>
                  <a:gd name="connsiteY60" fmla="*/ 1496068 h 3538335"/>
                  <a:gd name="connsiteX61" fmla="*/ 0 w 5240924"/>
                  <a:gd name="connsiteY61" fmla="*/ 1678948 h 3538335"/>
                  <a:gd name="connsiteX0" fmla="*/ 5154464 w 5240924"/>
                  <a:gd name="connsiteY0" fmla="*/ 1337586 h 3538335"/>
                  <a:gd name="connsiteX1" fmla="*/ 5097780 w 5240924"/>
                  <a:gd name="connsiteY1" fmla="*/ 1389388 h 3538335"/>
                  <a:gd name="connsiteX2" fmla="*/ 4791606 w 5240924"/>
                  <a:gd name="connsiteY2" fmla="*/ 1758500 h 3538335"/>
                  <a:gd name="connsiteX3" fmla="*/ 4815840 w 5240924"/>
                  <a:gd name="connsiteY3" fmla="*/ 1709428 h 3538335"/>
                  <a:gd name="connsiteX4" fmla="*/ 4975860 w 5240924"/>
                  <a:gd name="connsiteY4" fmla="*/ 1358908 h 3538335"/>
                  <a:gd name="connsiteX5" fmla="*/ 4754880 w 5240924"/>
                  <a:gd name="connsiteY5" fmla="*/ 1069348 h 3538335"/>
                  <a:gd name="connsiteX6" fmla="*/ 4594860 w 5240924"/>
                  <a:gd name="connsiteY6" fmla="*/ 932188 h 3538335"/>
                  <a:gd name="connsiteX7" fmla="*/ 4808220 w 5240924"/>
                  <a:gd name="connsiteY7" fmla="*/ 947428 h 3538335"/>
                  <a:gd name="connsiteX8" fmla="*/ 4732020 w 5240924"/>
                  <a:gd name="connsiteY8" fmla="*/ 901708 h 3538335"/>
                  <a:gd name="connsiteX9" fmla="*/ 4953000 w 5240924"/>
                  <a:gd name="connsiteY9" fmla="*/ 863608 h 3538335"/>
                  <a:gd name="connsiteX10" fmla="*/ 5128260 w 5240924"/>
                  <a:gd name="connsiteY10" fmla="*/ 711208 h 3538335"/>
                  <a:gd name="connsiteX11" fmla="*/ 3909060 w 5240924"/>
                  <a:gd name="connsiteY11" fmla="*/ 101608 h 3538335"/>
                  <a:gd name="connsiteX12" fmla="*/ 3680460 w 5240924"/>
                  <a:gd name="connsiteY12" fmla="*/ 269248 h 3538335"/>
                  <a:gd name="connsiteX13" fmla="*/ 3977640 w 5240924"/>
                  <a:gd name="connsiteY13" fmla="*/ 734068 h 3538335"/>
                  <a:gd name="connsiteX14" fmla="*/ 4305300 w 5240924"/>
                  <a:gd name="connsiteY14" fmla="*/ 871228 h 3538335"/>
                  <a:gd name="connsiteX15" fmla="*/ 4594860 w 5240924"/>
                  <a:gd name="connsiteY15" fmla="*/ 955048 h 3538335"/>
                  <a:gd name="connsiteX16" fmla="*/ 4899660 w 5240924"/>
                  <a:gd name="connsiteY16" fmla="*/ 1214128 h 3538335"/>
                  <a:gd name="connsiteX17" fmla="*/ 4930140 w 5240924"/>
                  <a:gd name="connsiteY17" fmla="*/ 1503688 h 3538335"/>
                  <a:gd name="connsiteX18" fmla="*/ 4632960 w 5240924"/>
                  <a:gd name="connsiteY18" fmla="*/ 1755148 h 3538335"/>
                  <a:gd name="connsiteX19" fmla="*/ 4166870 w 5240924"/>
                  <a:gd name="connsiteY19" fmla="*/ 1717048 h 3538335"/>
                  <a:gd name="connsiteX20" fmla="*/ 3879850 w 5240924"/>
                  <a:gd name="connsiteY20" fmla="*/ 1343668 h 3538335"/>
                  <a:gd name="connsiteX21" fmla="*/ 3840480 w 5240924"/>
                  <a:gd name="connsiteY21" fmla="*/ 855988 h 3538335"/>
                  <a:gd name="connsiteX22" fmla="*/ 3726180 w 5240924"/>
                  <a:gd name="connsiteY22" fmla="*/ 627388 h 3538335"/>
                  <a:gd name="connsiteX23" fmla="*/ 3535680 w 5240924"/>
                  <a:gd name="connsiteY23" fmla="*/ 421648 h 3538335"/>
                  <a:gd name="connsiteX24" fmla="*/ 3375660 w 5240924"/>
                  <a:gd name="connsiteY24" fmla="*/ 1076968 h 3538335"/>
                  <a:gd name="connsiteX25" fmla="*/ 3185160 w 5240924"/>
                  <a:gd name="connsiteY25" fmla="*/ 1488448 h 3538335"/>
                  <a:gd name="connsiteX26" fmla="*/ 3177540 w 5240924"/>
                  <a:gd name="connsiteY26" fmla="*/ 2174248 h 3538335"/>
                  <a:gd name="connsiteX27" fmla="*/ 3017520 w 5240924"/>
                  <a:gd name="connsiteY27" fmla="*/ 2585728 h 3538335"/>
                  <a:gd name="connsiteX28" fmla="*/ 2948940 w 5240924"/>
                  <a:gd name="connsiteY28" fmla="*/ 3096268 h 3538335"/>
                  <a:gd name="connsiteX29" fmla="*/ 3093720 w 5240924"/>
                  <a:gd name="connsiteY29" fmla="*/ 3439168 h 3538335"/>
                  <a:gd name="connsiteX30" fmla="*/ 3055620 w 5240924"/>
                  <a:gd name="connsiteY30" fmla="*/ 3462028 h 3538335"/>
                  <a:gd name="connsiteX31" fmla="*/ 2819400 w 5240924"/>
                  <a:gd name="connsiteY31" fmla="*/ 3484888 h 3538335"/>
                  <a:gd name="connsiteX32" fmla="*/ 2537460 w 5240924"/>
                  <a:gd name="connsiteY32" fmla="*/ 3538228 h 3538335"/>
                  <a:gd name="connsiteX33" fmla="*/ 2293620 w 5240924"/>
                  <a:gd name="connsiteY33" fmla="*/ 3469648 h 3538335"/>
                  <a:gd name="connsiteX34" fmla="*/ 2080260 w 5240924"/>
                  <a:gd name="connsiteY34" fmla="*/ 3500128 h 3538335"/>
                  <a:gd name="connsiteX35" fmla="*/ 1981200 w 5240924"/>
                  <a:gd name="connsiteY35" fmla="*/ 3454408 h 3538335"/>
                  <a:gd name="connsiteX36" fmla="*/ 2087880 w 5240924"/>
                  <a:gd name="connsiteY36" fmla="*/ 3164848 h 3538335"/>
                  <a:gd name="connsiteX37" fmla="*/ 2095500 w 5240924"/>
                  <a:gd name="connsiteY37" fmla="*/ 2753368 h 3538335"/>
                  <a:gd name="connsiteX38" fmla="*/ 1988820 w 5240924"/>
                  <a:gd name="connsiteY38" fmla="*/ 2494288 h 3538335"/>
                  <a:gd name="connsiteX39" fmla="*/ 1844040 w 5240924"/>
                  <a:gd name="connsiteY39" fmla="*/ 2090428 h 3538335"/>
                  <a:gd name="connsiteX40" fmla="*/ 1866900 w 5240924"/>
                  <a:gd name="connsiteY40" fmla="*/ 1610368 h 3538335"/>
                  <a:gd name="connsiteX41" fmla="*/ 1790700 w 5240924"/>
                  <a:gd name="connsiteY41" fmla="*/ 1275088 h 3538335"/>
                  <a:gd name="connsiteX42" fmla="*/ 1690687 w 5240924"/>
                  <a:gd name="connsiteY42" fmla="*/ 1115068 h 3538335"/>
                  <a:gd name="connsiteX43" fmla="*/ 1617345 w 5240924"/>
                  <a:gd name="connsiteY43" fmla="*/ 776930 h 3538335"/>
                  <a:gd name="connsiteX44" fmla="*/ 1234440 w 5240924"/>
                  <a:gd name="connsiteY44" fmla="*/ 779788 h 3538335"/>
                  <a:gd name="connsiteX45" fmla="*/ 1219200 w 5240924"/>
                  <a:gd name="connsiteY45" fmla="*/ 1206508 h 3538335"/>
                  <a:gd name="connsiteX46" fmla="*/ 1104900 w 5240924"/>
                  <a:gd name="connsiteY46" fmla="*/ 1549408 h 3538335"/>
                  <a:gd name="connsiteX47" fmla="*/ 784860 w 5240924"/>
                  <a:gd name="connsiteY47" fmla="*/ 1755148 h 3538335"/>
                  <a:gd name="connsiteX48" fmla="*/ 481330 w 5240924"/>
                  <a:gd name="connsiteY48" fmla="*/ 1808488 h 3538335"/>
                  <a:gd name="connsiteX49" fmla="*/ 152400 w 5240924"/>
                  <a:gd name="connsiteY49" fmla="*/ 1640848 h 3538335"/>
                  <a:gd name="connsiteX50" fmla="*/ 152400 w 5240924"/>
                  <a:gd name="connsiteY50" fmla="*/ 1229368 h 3538335"/>
                  <a:gd name="connsiteX51" fmla="*/ 1075949 w 5240924"/>
                  <a:gd name="connsiteY51" fmla="*/ 147412 h 3538335"/>
                  <a:gd name="connsiteX52" fmla="*/ 1112520 w 5240924"/>
                  <a:gd name="connsiteY52" fmla="*/ 93988 h 3538335"/>
                  <a:gd name="connsiteX53" fmla="*/ 243840 w 5240924"/>
                  <a:gd name="connsiteY53" fmla="*/ 932188 h 3538335"/>
                  <a:gd name="connsiteX54" fmla="*/ 259080 w 5240924"/>
                  <a:gd name="connsiteY54" fmla="*/ 1084588 h 3538335"/>
                  <a:gd name="connsiteX55" fmla="*/ 121920 w 5240924"/>
                  <a:gd name="connsiteY55" fmla="*/ 1313188 h 3538335"/>
                  <a:gd name="connsiteX56" fmla="*/ 152400 w 5240924"/>
                  <a:gd name="connsiteY56" fmla="*/ 1633228 h 3538335"/>
                  <a:gd name="connsiteX57" fmla="*/ 205740 w 5240924"/>
                  <a:gd name="connsiteY57" fmla="*/ 1770388 h 3538335"/>
                  <a:gd name="connsiteX58" fmla="*/ 83820 w 5240924"/>
                  <a:gd name="connsiteY58" fmla="*/ 1709428 h 3538335"/>
                  <a:gd name="connsiteX59" fmla="*/ 15240 w 5240924"/>
                  <a:gd name="connsiteY59" fmla="*/ 1496068 h 3538335"/>
                  <a:gd name="connsiteX60" fmla="*/ 0 w 5240924"/>
                  <a:gd name="connsiteY60" fmla="*/ 1678948 h 3538335"/>
                  <a:gd name="connsiteX0" fmla="*/ 5154464 w 5240924"/>
                  <a:gd name="connsiteY0" fmla="*/ 1347898 h 3548647"/>
                  <a:gd name="connsiteX1" fmla="*/ 5097780 w 5240924"/>
                  <a:gd name="connsiteY1" fmla="*/ 1399700 h 3548647"/>
                  <a:gd name="connsiteX2" fmla="*/ 4791606 w 5240924"/>
                  <a:gd name="connsiteY2" fmla="*/ 1768812 h 3548647"/>
                  <a:gd name="connsiteX3" fmla="*/ 4815840 w 5240924"/>
                  <a:gd name="connsiteY3" fmla="*/ 1719740 h 3548647"/>
                  <a:gd name="connsiteX4" fmla="*/ 4975860 w 5240924"/>
                  <a:gd name="connsiteY4" fmla="*/ 1369220 h 3548647"/>
                  <a:gd name="connsiteX5" fmla="*/ 4754880 w 5240924"/>
                  <a:gd name="connsiteY5" fmla="*/ 1079660 h 3548647"/>
                  <a:gd name="connsiteX6" fmla="*/ 4594860 w 5240924"/>
                  <a:gd name="connsiteY6" fmla="*/ 942500 h 3548647"/>
                  <a:gd name="connsiteX7" fmla="*/ 4808220 w 5240924"/>
                  <a:gd name="connsiteY7" fmla="*/ 957740 h 3548647"/>
                  <a:gd name="connsiteX8" fmla="*/ 4732020 w 5240924"/>
                  <a:gd name="connsiteY8" fmla="*/ 912020 h 3548647"/>
                  <a:gd name="connsiteX9" fmla="*/ 4953000 w 5240924"/>
                  <a:gd name="connsiteY9" fmla="*/ 873920 h 3548647"/>
                  <a:gd name="connsiteX10" fmla="*/ 5128260 w 5240924"/>
                  <a:gd name="connsiteY10" fmla="*/ 721520 h 3548647"/>
                  <a:gd name="connsiteX11" fmla="*/ 3909060 w 5240924"/>
                  <a:gd name="connsiteY11" fmla="*/ 111920 h 3548647"/>
                  <a:gd name="connsiteX12" fmla="*/ 3680460 w 5240924"/>
                  <a:gd name="connsiteY12" fmla="*/ 279560 h 3548647"/>
                  <a:gd name="connsiteX13" fmla="*/ 3977640 w 5240924"/>
                  <a:gd name="connsiteY13" fmla="*/ 744380 h 3548647"/>
                  <a:gd name="connsiteX14" fmla="*/ 4305300 w 5240924"/>
                  <a:gd name="connsiteY14" fmla="*/ 881540 h 3548647"/>
                  <a:gd name="connsiteX15" fmla="*/ 4594860 w 5240924"/>
                  <a:gd name="connsiteY15" fmla="*/ 965360 h 3548647"/>
                  <a:gd name="connsiteX16" fmla="*/ 4899660 w 5240924"/>
                  <a:gd name="connsiteY16" fmla="*/ 1224440 h 3548647"/>
                  <a:gd name="connsiteX17" fmla="*/ 4930140 w 5240924"/>
                  <a:gd name="connsiteY17" fmla="*/ 1514000 h 3548647"/>
                  <a:gd name="connsiteX18" fmla="*/ 4632960 w 5240924"/>
                  <a:gd name="connsiteY18" fmla="*/ 1765460 h 3548647"/>
                  <a:gd name="connsiteX19" fmla="*/ 4166870 w 5240924"/>
                  <a:gd name="connsiteY19" fmla="*/ 1727360 h 3548647"/>
                  <a:gd name="connsiteX20" fmla="*/ 3879850 w 5240924"/>
                  <a:gd name="connsiteY20" fmla="*/ 1353980 h 3548647"/>
                  <a:gd name="connsiteX21" fmla="*/ 3840480 w 5240924"/>
                  <a:gd name="connsiteY21" fmla="*/ 866300 h 3548647"/>
                  <a:gd name="connsiteX22" fmla="*/ 3726180 w 5240924"/>
                  <a:gd name="connsiteY22" fmla="*/ 637700 h 3548647"/>
                  <a:gd name="connsiteX23" fmla="*/ 3535680 w 5240924"/>
                  <a:gd name="connsiteY23" fmla="*/ 431960 h 3548647"/>
                  <a:gd name="connsiteX24" fmla="*/ 3375660 w 5240924"/>
                  <a:gd name="connsiteY24" fmla="*/ 1087280 h 3548647"/>
                  <a:gd name="connsiteX25" fmla="*/ 3185160 w 5240924"/>
                  <a:gd name="connsiteY25" fmla="*/ 1498760 h 3548647"/>
                  <a:gd name="connsiteX26" fmla="*/ 3177540 w 5240924"/>
                  <a:gd name="connsiteY26" fmla="*/ 2184560 h 3548647"/>
                  <a:gd name="connsiteX27" fmla="*/ 3017520 w 5240924"/>
                  <a:gd name="connsiteY27" fmla="*/ 2596040 h 3548647"/>
                  <a:gd name="connsiteX28" fmla="*/ 2948940 w 5240924"/>
                  <a:gd name="connsiteY28" fmla="*/ 3106580 h 3548647"/>
                  <a:gd name="connsiteX29" fmla="*/ 3093720 w 5240924"/>
                  <a:gd name="connsiteY29" fmla="*/ 3449480 h 3548647"/>
                  <a:gd name="connsiteX30" fmla="*/ 3055620 w 5240924"/>
                  <a:gd name="connsiteY30" fmla="*/ 3472340 h 3548647"/>
                  <a:gd name="connsiteX31" fmla="*/ 2819400 w 5240924"/>
                  <a:gd name="connsiteY31" fmla="*/ 3495200 h 3548647"/>
                  <a:gd name="connsiteX32" fmla="*/ 2537460 w 5240924"/>
                  <a:gd name="connsiteY32" fmla="*/ 3548540 h 3548647"/>
                  <a:gd name="connsiteX33" fmla="*/ 2293620 w 5240924"/>
                  <a:gd name="connsiteY33" fmla="*/ 3479960 h 3548647"/>
                  <a:gd name="connsiteX34" fmla="*/ 2080260 w 5240924"/>
                  <a:gd name="connsiteY34" fmla="*/ 3510440 h 3548647"/>
                  <a:gd name="connsiteX35" fmla="*/ 1981200 w 5240924"/>
                  <a:gd name="connsiteY35" fmla="*/ 3464720 h 3548647"/>
                  <a:gd name="connsiteX36" fmla="*/ 2087880 w 5240924"/>
                  <a:gd name="connsiteY36" fmla="*/ 3175160 h 3548647"/>
                  <a:gd name="connsiteX37" fmla="*/ 2095500 w 5240924"/>
                  <a:gd name="connsiteY37" fmla="*/ 2763680 h 3548647"/>
                  <a:gd name="connsiteX38" fmla="*/ 1988820 w 5240924"/>
                  <a:gd name="connsiteY38" fmla="*/ 2504600 h 3548647"/>
                  <a:gd name="connsiteX39" fmla="*/ 1844040 w 5240924"/>
                  <a:gd name="connsiteY39" fmla="*/ 2100740 h 3548647"/>
                  <a:gd name="connsiteX40" fmla="*/ 1866900 w 5240924"/>
                  <a:gd name="connsiteY40" fmla="*/ 1620680 h 3548647"/>
                  <a:gd name="connsiteX41" fmla="*/ 1790700 w 5240924"/>
                  <a:gd name="connsiteY41" fmla="*/ 1285400 h 3548647"/>
                  <a:gd name="connsiteX42" fmla="*/ 1690687 w 5240924"/>
                  <a:gd name="connsiteY42" fmla="*/ 1125380 h 3548647"/>
                  <a:gd name="connsiteX43" fmla="*/ 1617345 w 5240924"/>
                  <a:gd name="connsiteY43" fmla="*/ 787242 h 3548647"/>
                  <a:gd name="connsiteX44" fmla="*/ 1234440 w 5240924"/>
                  <a:gd name="connsiteY44" fmla="*/ 790100 h 3548647"/>
                  <a:gd name="connsiteX45" fmla="*/ 1219200 w 5240924"/>
                  <a:gd name="connsiteY45" fmla="*/ 1216820 h 3548647"/>
                  <a:gd name="connsiteX46" fmla="*/ 1104900 w 5240924"/>
                  <a:gd name="connsiteY46" fmla="*/ 1559720 h 3548647"/>
                  <a:gd name="connsiteX47" fmla="*/ 784860 w 5240924"/>
                  <a:gd name="connsiteY47" fmla="*/ 1765460 h 3548647"/>
                  <a:gd name="connsiteX48" fmla="*/ 481330 w 5240924"/>
                  <a:gd name="connsiteY48" fmla="*/ 1818800 h 3548647"/>
                  <a:gd name="connsiteX49" fmla="*/ 152400 w 5240924"/>
                  <a:gd name="connsiteY49" fmla="*/ 1651160 h 3548647"/>
                  <a:gd name="connsiteX50" fmla="*/ 152400 w 5240924"/>
                  <a:gd name="connsiteY50" fmla="*/ 1239680 h 3548647"/>
                  <a:gd name="connsiteX51" fmla="*/ 1075949 w 5240924"/>
                  <a:gd name="connsiteY51" fmla="*/ 157724 h 3548647"/>
                  <a:gd name="connsiteX52" fmla="*/ 1112520 w 5240924"/>
                  <a:gd name="connsiteY52" fmla="*/ 104300 h 3548647"/>
                  <a:gd name="connsiteX53" fmla="*/ 259080 w 5240924"/>
                  <a:gd name="connsiteY53" fmla="*/ 1094900 h 3548647"/>
                  <a:gd name="connsiteX54" fmla="*/ 121920 w 5240924"/>
                  <a:gd name="connsiteY54" fmla="*/ 1323500 h 3548647"/>
                  <a:gd name="connsiteX55" fmla="*/ 152400 w 5240924"/>
                  <a:gd name="connsiteY55" fmla="*/ 1643540 h 3548647"/>
                  <a:gd name="connsiteX56" fmla="*/ 205740 w 5240924"/>
                  <a:gd name="connsiteY56" fmla="*/ 1780700 h 3548647"/>
                  <a:gd name="connsiteX57" fmla="*/ 83820 w 5240924"/>
                  <a:gd name="connsiteY57" fmla="*/ 1719740 h 3548647"/>
                  <a:gd name="connsiteX58" fmla="*/ 15240 w 5240924"/>
                  <a:gd name="connsiteY58" fmla="*/ 1506380 h 3548647"/>
                  <a:gd name="connsiteX59" fmla="*/ 0 w 5240924"/>
                  <a:gd name="connsiteY59" fmla="*/ 1689260 h 3548647"/>
                  <a:gd name="connsiteX0" fmla="*/ 5154464 w 5240924"/>
                  <a:gd name="connsiteY0" fmla="*/ 1363724 h 3564473"/>
                  <a:gd name="connsiteX1" fmla="*/ 5097780 w 5240924"/>
                  <a:gd name="connsiteY1" fmla="*/ 1415526 h 3564473"/>
                  <a:gd name="connsiteX2" fmla="*/ 4791606 w 5240924"/>
                  <a:gd name="connsiteY2" fmla="*/ 1784638 h 3564473"/>
                  <a:gd name="connsiteX3" fmla="*/ 4815840 w 5240924"/>
                  <a:gd name="connsiteY3" fmla="*/ 1735566 h 3564473"/>
                  <a:gd name="connsiteX4" fmla="*/ 4975860 w 5240924"/>
                  <a:gd name="connsiteY4" fmla="*/ 1385046 h 3564473"/>
                  <a:gd name="connsiteX5" fmla="*/ 4754880 w 5240924"/>
                  <a:gd name="connsiteY5" fmla="*/ 1095486 h 3564473"/>
                  <a:gd name="connsiteX6" fmla="*/ 4594860 w 5240924"/>
                  <a:gd name="connsiteY6" fmla="*/ 958326 h 3564473"/>
                  <a:gd name="connsiteX7" fmla="*/ 4808220 w 5240924"/>
                  <a:gd name="connsiteY7" fmla="*/ 973566 h 3564473"/>
                  <a:gd name="connsiteX8" fmla="*/ 4732020 w 5240924"/>
                  <a:gd name="connsiteY8" fmla="*/ 927846 h 3564473"/>
                  <a:gd name="connsiteX9" fmla="*/ 4953000 w 5240924"/>
                  <a:gd name="connsiteY9" fmla="*/ 889746 h 3564473"/>
                  <a:gd name="connsiteX10" fmla="*/ 5128260 w 5240924"/>
                  <a:gd name="connsiteY10" fmla="*/ 737346 h 3564473"/>
                  <a:gd name="connsiteX11" fmla="*/ 3909060 w 5240924"/>
                  <a:gd name="connsiteY11" fmla="*/ 127746 h 3564473"/>
                  <a:gd name="connsiteX12" fmla="*/ 3680460 w 5240924"/>
                  <a:gd name="connsiteY12" fmla="*/ 295386 h 3564473"/>
                  <a:gd name="connsiteX13" fmla="*/ 3977640 w 5240924"/>
                  <a:gd name="connsiteY13" fmla="*/ 760206 h 3564473"/>
                  <a:gd name="connsiteX14" fmla="*/ 4305300 w 5240924"/>
                  <a:gd name="connsiteY14" fmla="*/ 897366 h 3564473"/>
                  <a:gd name="connsiteX15" fmla="*/ 4594860 w 5240924"/>
                  <a:gd name="connsiteY15" fmla="*/ 981186 h 3564473"/>
                  <a:gd name="connsiteX16" fmla="*/ 4899660 w 5240924"/>
                  <a:gd name="connsiteY16" fmla="*/ 1240266 h 3564473"/>
                  <a:gd name="connsiteX17" fmla="*/ 4930140 w 5240924"/>
                  <a:gd name="connsiteY17" fmla="*/ 1529826 h 3564473"/>
                  <a:gd name="connsiteX18" fmla="*/ 4632960 w 5240924"/>
                  <a:gd name="connsiteY18" fmla="*/ 1781286 h 3564473"/>
                  <a:gd name="connsiteX19" fmla="*/ 4166870 w 5240924"/>
                  <a:gd name="connsiteY19" fmla="*/ 1743186 h 3564473"/>
                  <a:gd name="connsiteX20" fmla="*/ 3879850 w 5240924"/>
                  <a:gd name="connsiteY20" fmla="*/ 1369806 h 3564473"/>
                  <a:gd name="connsiteX21" fmla="*/ 3840480 w 5240924"/>
                  <a:gd name="connsiteY21" fmla="*/ 882126 h 3564473"/>
                  <a:gd name="connsiteX22" fmla="*/ 3726180 w 5240924"/>
                  <a:gd name="connsiteY22" fmla="*/ 653526 h 3564473"/>
                  <a:gd name="connsiteX23" fmla="*/ 3535680 w 5240924"/>
                  <a:gd name="connsiteY23" fmla="*/ 447786 h 3564473"/>
                  <a:gd name="connsiteX24" fmla="*/ 3375660 w 5240924"/>
                  <a:gd name="connsiteY24" fmla="*/ 1103106 h 3564473"/>
                  <a:gd name="connsiteX25" fmla="*/ 3185160 w 5240924"/>
                  <a:gd name="connsiteY25" fmla="*/ 1514586 h 3564473"/>
                  <a:gd name="connsiteX26" fmla="*/ 3177540 w 5240924"/>
                  <a:gd name="connsiteY26" fmla="*/ 2200386 h 3564473"/>
                  <a:gd name="connsiteX27" fmla="*/ 3017520 w 5240924"/>
                  <a:gd name="connsiteY27" fmla="*/ 2611866 h 3564473"/>
                  <a:gd name="connsiteX28" fmla="*/ 2948940 w 5240924"/>
                  <a:gd name="connsiteY28" fmla="*/ 3122406 h 3564473"/>
                  <a:gd name="connsiteX29" fmla="*/ 3093720 w 5240924"/>
                  <a:gd name="connsiteY29" fmla="*/ 3465306 h 3564473"/>
                  <a:gd name="connsiteX30" fmla="*/ 3055620 w 5240924"/>
                  <a:gd name="connsiteY30" fmla="*/ 3488166 h 3564473"/>
                  <a:gd name="connsiteX31" fmla="*/ 2819400 w 5240924"/>
                  <a:gd name="connsiteY31" fmla="*/ 3511026 h 3564473"/>
                  <a:gd name="connsiteX32" fmla="*/ 2537460 w 5240924"/>
                  <a:gd name="connsiteY32" fmla="*/ 3564366 h 3564473"/>
                  <a:gd name="connsiteX33" fmla="*/ 2293620 w 5240924"/>
                  <a:gd name="connsiteY33" fmla="*/ 3495786 h 3564473"/>
                  <a:gd name="connsiteX34" fmla="*/ 2080260 w 5240924"/>
                  <a:gd name="connsiteY34" fmla="*/ 3526266 h 3564473"/>
                  <a:gd name="connsiteX35" fmla="*/ 1981200 w 5240924"/>
                  <a:gd name="connsiteY35" fmla="*/ 3480546 h 3564473"/>
                  <a:gd name="connsiteX36" fmla="*/ 2087880 w 5240924"/>
                  <a:gd name="connsiteY36" fmla="*/ 3190986 h 3564473"/>
                  <a:gd name="connsiteX37" fmla="*/ 2095500 w 5240924"/>
                  <a:gd name="connsiteY37" fmla="*/ 2779506 h 3564473"/>
                  <a:gd name="connsiteX38" fmla="*/ 1988820 w 5240924"/>
                  <a:gd name="connsiteY38" fmla="*/ 2520426 h 3564473"/>
                  <a:gd name="connsiteX39" fmla="*/ 1844040 w 5240924"/>
                  <a:gd name="connsiteY39" fmla="*/ 2116566 h 3564473"/>
                  <a:gd name="connsiteX40" fmla="*/ 1866900 w 5240924"/>
                  <a:gd name="connsiteY40" fmla="*/ 1636506 h 3564473"/>
                  <a:gd name="connsiteX41" fmla="*/ 1790700 w 5240924"/>
                  <a:gd name="connsiteY41" fmla="*/ 1301226 h 3564473"/>
                  <a:gd name="connsiteX42" fmla="*/ 1690687 w 5240924"/>
                  <a:gd name="connsiteY42" fmla="*/ 1141206 h 3564473"/>
                  <a:gd name="connsiteX43" fmla="*/ 1617345 w 5240924"/>
                  <a:gd name="connsiteY43" fmla="*/ 803068 h 3564473"/>
                  <a:gd name="connsiteX44" fmla="*/ 1234440 w 5240924"/>
                  <a:gd name="connsiteY44" fmla="*/ 805926 h 3564473"/>
                  <a:gd name="connsiteX45" fmla="*/ 1219200 w 5240924"/>
                  <a:gd name="connsiteY45" fmla="*/ 1232646 h 3564473"/>
                  <a:gd name="connsiteX46" fmla="*/ 1104900 w 5240924"/>
                  <a:gd name="connsiteY46" fmla="*/ 1575546 h 3564473"/>
                  <a:gd name="connsiteX47" fmla="*/ 784860 w 5240924"/>
                  <a:gd name="connsiteY47" fmla="*/ 1781286 h 3564473"/>
                  <a:gd name="connsiteX48" fmla="*/ 481330 w 5240924"/>
                  <a:gd name="connsiteY48" fmla="*/ 1834626 h 3564473"/>
                  <a:gd name="connsiteX49" fmla="*/ 152400 w 5240924"/>
                  <a:gd name="connsiteY49" fmla="*/ 1666986 h 3564473"/>
                  <a:gd name="connsiteX50" fmla="*/ 152400 w 5240924"/>
                  <a:gd name="connsiteY50" fmla="*/ 1255506 h 3564473"/>
                  <a:gd name="connsiteX51" fmla="*/ 1075949 w 5240924"/>
                  <a:gd name="connsiteY51" fmla="*/ 173550 h 3564473"/>
                  <a:gd name="connsiteX52" fmla="*/ 1112520 w 5240924"/>
                  <a:gd name="connsiteY52" fmla="*/ 120126 h 3564473"/>
                  <a:gd name="connsiteX53" fmla="*/ 121920 w 5240924"/>
                  <a:gd name="connsiteY53" fmla="*/ 1339326 h 3564473"/>
                  <a:gd name="connsiteX54" fmla="*/ 152400 w 5240924"/>
                  <a:gd name="connsiteY54" fmla="*/ 1659366 h 3564473"/>
                  <a:gd name="connsiteX55" fmla="*/ 205740 w 5240924"/>
                  <a:gd name="connsiteY55" fmla="*/ 1796526 h 3564473"/>
                  <a:gd name="connsiteX56" fmla="*/ 83820 w 5240924"/>
                  <a:gd name="connsiteY56" fmla="*/ 1735566 h 3564473"/>
                  <a:gd name="connsiteX57" fmla="*/ 15240 w 5240924"/>
                  <a:gd name="connsiteY57" fmla="*/ 1522206 h 3564473"/>
                  <a:gd name="connsiteX58" fmla="*/ 0 w 5240924"/>
                  <a:gd name="connsiteY58" fmla="*/ 1705086 h 3564473"/>
                  <a:gd name="connsiteX0" fmla="*/ 5154464 w 5240924"/>
                  <a:gd name="connsiteY0" fmla="*/ 1256950 h 3457699"/>
                  <a:gd name="connsiteX1" fmla="*/ 5097780 w 5240924"/>
                  <a:gd name="connsiteY1" fmla="*/ 1308752 h 3457699"/>
                  <a:gd name="connsiteX2" fmla="*/ 4791606 w 5240924"/>
                  <a:gd name="connsiteY2" fmla="*/ 1677864 h 3457699"/>
                  <a:gd name="connsiteX3" fmla="*/ 4815840 w 5240924"/>
                  <a:gd name="connsiteY3" fmla="*/ 1628792 h 3457699"/>
                  <a:gd name="connsiteX4" fmla="*/ 4975860 w 5240924"/>
                  <a:gd name="connsiteY4" fmla="*/ 1278272 h 3457699"/>
                  <a:gd name="connsiteX5" fmla="*/ 4754880 w 5240924"/>
                  <a:gd name="connsiteY5" fmla="*/ 988712 h 3457699"/>
                  <a:gd name="connsiteX6" fmla="*/ 4594860 w 5240924"/>
                  <a:gd name="connsiteY6" fmla="*/ 851552 h 3457699"/>
                  <a:gd name="connsiteX7" fmla="*/ 4808220 w 5240924"/>
                  <a:gd name="connsiteY7" fmla="*/ 866792 h 3457699"/>
                  <a:gd name="connsiteX8" fmla="*/ 4732020 w 5240924"/>
                  <a:gd name="connsiteY8" fmla="*/ 821072 h 3457699"/>
                  <a:gd name="connsiteX9" fmla="*/ 4953000 w 5240924"/>
                  <a:gd name="connsiteY9" fmla="*/ 782972 h 3457699"/>
                  <a:gd name="connsiteX10" fmla="*/ 5128260 w 5240924"/>
                  <a:gd name="connsiteY10" fmla="*/ 630572 h 3457699"/>
                  <a:gd name="connsiteX11" fmla="*/ 3909060 w 5240924"/>
                  <a:gd name="connsiteY11" fmla="*/ 20972 h 3457699"/>
                  <a:gd name="connsiteX12" fmla="*/ 3680460 w 5240924"/>
                  <a:gd name="connsiteY12" fmla="*/ 188612 h 3457699"/>
                  <a:gd name="connsiteX13" fmla="*/ 3977640 w 5240924"/>
                  <a:gd name="connsiteY13" fmla="*/ 653432 h 3457699"/>
                  <a:gd name="connsiteX14" fmla="*/ 4305300 w 5240924"/>
                  <a:gd name="connsiteY14" fmla="*/ 790592 h 3457699"/>
                  <a:gd name="connsiteX15" fmla="*/ 4594860 w 5240924"/>
                  <a:gd name="connsiteY15" fmla="*/ 874412 h 3457699"/>
                  <a:gd name="connsiteX16" fmla="*/ 4899660 w 5240924"/>
                  <a:gd name="connsiteY16" fmla="*/ 1133492 h 3457699"/>
                  <a:gd name="connsiteX17" fmla="*/ 4930140 w 5240924"/>
                  <a:gd name="connsiteY17" fmla="*/ 1423052 h 3457699"/>
                  <a:gd name="connsiteX18" fmla="*/ 4632960 w 5240924"/>
                  <a:gd name="connsiteY18" fmla="*/ 1674512 h 3457699"/>
                  <a:gd name="connsiteX19" fmla="*/ 4166870 w 5240924"/>
                  <a:gd name="connsiteY19" fmla="*/ 1636412 h 3457699"/>
                  <a:gd name="connsiteX20" fmla="*/ 3879850 w 5240924"/>
                  <a:gd name="connsiteY20" fmla="*/ 1263032 h 3457699"/>
                  <a:gd name="connsiteX21" fmla="*/ 3840480 w 5240924"/>
                  <a:gd name="connsiteY21" fmla="*/ 775352 h 3457699"/>
                  <a:gd name="connsiteX22" fmla="*/ 3726180 w 5240924"/>
                  <a:gd name="connsiteY22" fmla="*/ 546752 h 3457699"/>
                  <a:gd name="connsiteX23" fmla="*/ 3535680 w 5240924"/>
                  <a:gd name="connsiteY23" fmla="*/ 341012 h 3457699"/>
                  <a:gd name="connsiteX24" fmla="*/ 3375660 w 5240924"/>
                  <a:gd name="connsiteY24" fmla="*/ 996332 h 3457699"/>
                  <a:gd name="connsiteX25" fmla="*/ 3185160 w 5240924"/>
                  <a:gd name="connsiteY25" fmla="*/ 1407812 h 3457699"/>
                  <a:gd name="connsiteX26" fmla="*/ 3177540 w 5240924"/>
                  <a:gd name="connsiteY26" fmla="*/ 2093612 h 3457699"/>
                  <a:gd name="connsiteX27" fmla="*/ 3017520 w 5240924"/>
                  <a:gd name="connsiteY27" fmla="*/ 2505092 h 3457699"/>
                  <a:gd name="connsiteX28" fmla="*/ 2948940 w 5240924"/>
                  <a:gd name="connsiteY28" fmla="*/ 3015632 h 3457699"/>
                  <a:gd name="connsiteX29" fmla="*/ 3093720 w 5240924"/>
                  <a:gd name="connsiteY29" fmla="*/ 3358532 h 3457699"/>
                  <a:gd name="connsiteX30" fmla="*/ 3055620 w 5240924"/>
                  <a:gd name="connsiteY30" fmla="*/ 3381392 h 3457699"/>
                  <a:gd name="connsiteX31" fmla="*/ 2819400 w 5240924"/>
                  <a:gd name="connsiteY31" fmla="*/ 3404252 h 3457699"/>
                  <a:gd name="connsiteX32" fmla="*/ 2537460 w 5240924"/>
                  <a:gd name="connsiteY32" fmla="*/ 3457592 h 3457699"/>
                  <a:gd name="connsiteX33" fmla="*/ 2293620 w 5240924"/>
                  <a:gd name="connsiteY33" fmla="*/ 3389012 h 3457699"/>
                  <a:gd name="connsiteX34" fmla="*/ 2080260 w 5240924"/>
                  <a:gd name="connsiteY34" fmla="*/ 3419492 h 3457699"/>
                  <a:gd name="connsiteX35" fmla="*/ 1981200 w 5240924"/>
                  <a:gd name="connsiteY35" fmla="*/ 3373772 h 3457699"/>
                  <a:gd name="connsiteX36" fmla="*/ 2087880 w 5240924"/>
                  <a:gd name="connsiteY36" fmla="*/ 3084212 h 3457699"/>
                  <a:gd name="connsiteX37" fmla="*/ 2095500 w 5240924"/>
                  <a:gd name="connsiteY37" fmla="*/ 2672732 h 3457699"/>
                  <a:gd name="connsiteX38" fmla="*/ 1988820 w 5240924"/>
                  <a:gd name="connsiteY38" fmla="*/ 2413652 h 3457699"/>
                  <a:gd name="connsiteX39" fmla="*/ 1844040 w 5240924"/>
                  <a:gd name="connsiteY39" fmla="*/ 2009792 h 3457699"/>
                  <a:gd name="connsiteX40" fmla="*/ 1866900 w 5240924"/>
                  <a:gd name="connsiteY40" fmla="*/ 1529732 h 3457699"/>
                  <a:gd name="connsiteX41" fmla="*/ 1790700 w 5240924"/>
                  <a:gd name="connsiteY41" fmla="*/ 1194452 h 3457699"/>
                  <a:gd name="connsiteX42" fmla="*/ 1690687 w 5240924"/>
                  <a:gd name="connsiteY42" fmla="*/ 1034432 h 3457699"/>
                  <a:gd name="connsiteX43" fmla="*/ 1617345 w 5240924"/>
                  <a:gd name="connsiteY43" fmla="*/ 696294 h 3457699"/>
                  <a:gd name="connsiteX44" fmla="*/ 1234440 w 5240924"/>
                  <a:gd name="connsiteY44" fmla="*/ 699152 h 3457699"/>
                  <a:gd name="connsiteX45" fmla="*/ 1219200 w 5240924"/>
                  <a:gd name="connsiteY45" fmla="*/ 1125872 h 3457699"/>
                  <a:gd name="connsiteX46" fmla="*/ 1104900 w 5240924"/>
                  <a:gd name="connsiteY46" fmla="*/ 1468772 h 3457699"/>
                  <a:gd name="connsiteX47" fmla="*/ 784860 w 5240924"/>
                  <a:gd name="connsiteY47" fmla="*/ 1674512 h 3457699"/>
                  <a:gd name="connsiteX48" fmla="*/ 481330 w 5240924"/>
                  <a:gd name="connsiteY48" fmla="*/ 1727852 h 3457699"/>
                  <a:gd name="connsiteX49" fmla="*/ 152400 w 5240924"/>
                  <a:gd name="connsiteY49" fmla="*/ 1560212 h 3457699"/>
                  <a:gd name="connsiteX50" fmla="*/ 152400 w 5240924"/>
                  <a:gd name="connsiteY50" fmla="*/ 1148732 h 3457699"/>
                  <a:gd name="connsiteX51" fmla="*/ 1075949 w 5240924"/>
                  <a:gd name="connsiteY51" fmla="*/ 66776 h 3457699"/>
                  <a:gd name="connsiteX52" fmla="*/ 121920 w 5240924"/>
                  <a:gd name="connsiteY52" fmla="*/ 1232552 h 3457699"/>
                  <a:gd name="connsiteX53" fmla="*/ 152400 w 5240924"/>
                  <a:gd name="connsiteY53" fmla="*/ 1552592 h 3457699"/>
                  <a:gd name="connsiteX54" fmla="*/ 205740 w 5240924"/>
                  <a:gd name="connsiteY54" fmla="*/ 1689752 h 3457699"/>
                  <a:gd name="connsiteX55" fmla="*/ 83820 w 5240924"/>
                  <a:gd name="connsiteY55" fmla="*/ 1628792 h 3457699"/>
                  <a:gd name="connsiteX56" fmla="*/ 15240 w 5240924"/>
                  <a:gd name="connsiteY56" fmla="*/ 1415432 h 3457699"/>
                  <a:gd name="connsiteX57" fmla="*/ 0 w 5240924"/>
                  <a:gd name="connsiteY57" fmla="*/ 1598312 h 3457699"/>
                  <a:gd name="connsiteX0" fmla="*/ 5154464 w 5240924"/>
                  <a:gd name="connsiteY0" fmla="*/ 1256950 h 3457699"/>
                  <a:gd name="connsiteX1" fmla="*/ 5097780 w 5240924"/>
                  <a:gd name="connsiteY1" fmla="*/ 1308752 h 3457699"/>
                  <a:gd name="connsiteX2" fmla="*/ 4791606 w 5240924"/>
                  <a:gd name="connsiteY2" fmla="*/ 1677864 h 3457699"/>
                  <a:gd name="connsiteX3" fmla="*/ 4815840 w 5240924"/>
                  <a:gd name="connsiteY3" fmla="*/ 1628792 h 3457699"/>
                  <a:gd name="connsiteX4" fmla="*/ 4975860 w 5240924"/>
                  <a:gd name="connsiteY4" fmla="*/ 1278272 h 3457699"/>
                  <a:gd name="connsiteX5" fmla="*/ 4754880 w 5240924"/>
                  <a:gd name="connsiteY5" fmla="*/ 988712 h 3457699"/>
                  <a:gd name="connsiteX6" fmla="*/ 4594860 w 5240924"/>
                  <a:gd name="connsiteY6" fmla="*/ 851552 h 3457699"/>
                  <a:gd name="connsiteX7" fmla="*/ 4808220 w 5240924"/>
                  <a:gd name="connsiteY7" fmla="*/ 866792 h 3457699"/>
                  <a:gd name="connsiteX8" fmla="*/ 4732020 w 5240924"/>
                  <a:gd name="connsiteY8" fmla="*/ 821072 h 3457699"/>
                  <a:gd name="connsiteX9" fmla="*/ 4953000 w 5240924"/>
                  <a:gd name="connsiteY9" fmla="*/ 782972 h 3457699"/>
                  <a:gd name="connsiteX10" fmla="*/ 5128260 w 5240924"/>
                  <a:gd name="connsiteY10" fmla="*/ 630572 h 3457699"/>
                  <a:gd name="connsiteX11" fmla="*/ 3909060 w 5240924"/>
                  <a:gd name="connsiteY11" fmla="*/ 20972 h 3457699"/>
                  <a:gd name="connsiteX12" fmla="*/ 3680460 w 5240924"/>
                  <a:gd name="connsiteY12" fmla="*/ 188612 h 3457699"/>
                  <a:gd name="connsiteX13" fmla="*/ 3977640 w 5240924"/>
                  <a:gd name="connsiteY13" fmla="*/ 653432 h 3457699"/>
                  <a:gd name="connsiteX14" fmla="*/ 4305300 w 5240924"/>
                  <a:gd name="connsiteY14" fmla="*/ 790592 h 3457699"/>
                  <a:gd name="connsiteX15" fmla="*/ 4594860 w 5240924"/>
                  <a:gd name="connsiteY15" fmla="*/ 874412 h 3457699"/>
                  <a:gd name="connsiteX16" fmla="*/ 4899660 w 5240924"/>
                  <a:gd name="connsiteY16" fmla="*/ 1133492 h 3457699"/>
                  <a:gd name="connsiteX17" fmla="*/ 4930140 w 5240924"/>
                  <a:gd name="connsiteY17" fmla="*/ 1423052 h 3457699"/>
                  <a:gd name="connsiteX18" fmla="*/ 4632960 w 5240924"/>
                  <a:gd name="connsiteY18" fmla="*/ 1674512 h 3457699"/>
                  <a:gd name="connsiteX19" fmla="*/ 4166870 w 5240924"/>
                  <a:gd name="connsiteY19" fmla="*/ 1636412 h 3457699"/>
                  <a:gd name="connsiteX20" fmla="*/ 3879850 w 5240924"/>
                  <a:gd name="connsiteY20" fmla="*/ 1263032 h 3457699"/>
                  <a:gd name="connsiteX21" fmla="*/ 3840480 w 5240924"/>
                  <a:gd name="connsiteY21" fmla="*/ 775352 h 3457699"/>
                  <a:gd name="connsiteX22" fmla="*/ 3726180 w 5240924"/>
                  <a:gd name="connsiteY22" fmla="*/ 546752 h 3457699"/>
                  <a:gd name="connsiteX23" fmla="*/ 3535680 w 5240924"/>
                  <a:gd name="connsiteY23" fmla="*/ 341012 h 3457699"/>
                  <a:gd name="connsiteX24" fmla="*/ 3375660 w 5240924"/>
                  <a:gd name="connsiteY24" fmla="*/ 996332 h 3457699"/>
                  <a:gd name="connsiteX25" fmla="*/ 3185160 w 5240924"/>
                  <a:gd name="connsiteY25" fmla="*/ 1407812 h 3457699"/>
                  <a:gd name="connsiteX26" fmla="*/ 3177540 w 5240924"/>
                  <a:gd name="connsiteY26" fmla="*/ 2093612 h 3457699"/>
                  <a:gd name="connsiteX27" fmla="*/ 3017520 w 5240924"/>
                  <a:gd name="connsiteY27" fmla="*/ 2505092 h 3457699"/>
                  <a:gd name="connsiteX28" fmla="*/ 2948940 w 5240924"/>
                  <a:gd name="connsiteY28" fmla="*/ 3015632 h 3457699"/>
                  <a:gd name="connsiteX29" fmla="*/ 3093720 w 5240924"/>
                  <a:gd name="connsiteY29" fmla="*/ 3358532 h 3457699"/>
                  <a:gd name="connsiteX30" fmla="*/ 3055620 w 5240924"/>
                  <a:gd name="connsiteY30" fmla="*/ 3381392 h 3457699"/>
                  <a:gd name="connsiteX31" fmla="*/ 2819400 w 5240924"/>
                  <a:gd name="connsiteY31" fmla="*/ 3404252 h 3457699"/>
                  <a:gd name="connsiteX32" fmla="*/ 2537460 w 5240924"/>
                  <a:gd name="connsiteY32" fmla="*/ 3457592 h 3457699"/>
                  <a:gd name="connsiteX33" fmla="*/ 2293620 w 5240924"/>
                  <a:gd name="connsiteY33" fmla="*/ 3389012 h 3457699"/>
                  <a:gd name="connsiteX34" fmla="*/ 2080260 w 5240924"/>
                  <a:gd name="connsiteY34" fmla="*/ 3419492 h 3457699"/>
                  <a:gd name="connsiteX35" fmla="*/ 1981200 w 5240924"/>
                  <a:gd name="connsiteY35" fmla="*/ 3373772 h 3457699"/>
                  <a:gd name="connsiteX36" fmla="*/ 2087880 w 5240924"/>
                  <a:gd name="connsiteY36" fmla="*/ 3084212 h 3457699"/>
                  <a:gd name="connsiteX37" fmla="*/ 2095500 w 5240924"/>
                  <a:gd name="connsiteY37" fmla="*/ 2672732 h 3457699"/>
                  <a:gd name="connsiteX38" fmla="*/ 1988820 w 5240924"/>
                  <a:gd name="connsiteY38" fmla="*/ 2413652 h 3457699"/>
                  <a:gd name="connsiteX39" fmla="*/ 1844040 w 5240924"/>
                  <a:gd name="connsiteY39" fmla="*/ 2009792 h 3457699"/>
                  <a:gd name="connsiteX40" fmla="*/ 1866900 w 5240924"/>
                  <a:gd name="connsiteY40" fmla="*/ 1529732 h 3457699"/>
                  <a:gd name="connsiteX41" fmla="*/ 1790700 w 5240924"/>
                  <a:gd name="connsiteY41" fmla="*/ 1194452 h 3457699"/>
                  <a:gd name="connsiteX42" fmla="*/ 1690687 w 5240924"/>
                  <a:gd name="connsiteY42" fmla="*/ 1034432 h 3457699"/>
                  <a:gd name="connsiteX43" fmla="*/ 1617345 w 5240924"/>
                  <a:gd name="connsiteY43" fmla="*/ 696294 h 3457699"/>
                  <a:gd name="connsiteX44" fmla="*/ 1234440 w 5240924"/>
                  <a:gd name="connsiteY44" fmla="*/ 699152 h 3457699"/>
                  <a:gd name="connsiteX45" fmla="*/ 1219200 w 5240924"/>
                  <a:gd name="connsiteY45" fmla="*/ 1125872 h 3457699"/>
                  <a:gd name="connsiteX46" fmla="*/ 1104900 w 5240924"/>
                  <a:gd name="connsiteY46" fmla="*/ 1468772 h 3457699"/>
                  <a:gd name="connsiteX47" fmla="*/ 784860 w 5240924"/>
                  <a:gd name="connsiteY47" fmla="*/ 1674512 h 3457699"/>
                  <a:gd name="connsiteX48" fmla="*/ 481330 w 5240924"/>
                  <a:gd name="connsiteY48" fmla="*/ 1727852 h 3457699"/>
                  <a:gd name="connsiteX49" fmla="*/ 152400 w 5240924"/>
                  <a:gd name="connsiteY49" fmla="*/ 1560212 h 3457699"/>
                  <a:gd name="connsiteX50" fmla="*/ 152400 w 5240924"/>
                  <a:gd name="connsiteY50" fmla="*/ 1148732 h 3457699"/>
                  <a:gd name="connsiteX51" fmla="*/ 121920 w 5240924"/>
                  <a:gd name="connsiteY51" fmla="*/ 1232552 h 3457699"/>
                  <a:gd name="connsiteX52" fmla="*/ 152400 w 5240924"/>
                  <a:gd name="connsiteY52" fmla="*/ 1552592 h 3457699"/>
                  <a:gd name="connsiteX53" fmla="*/ 205740 w 5240924"/>
                  <a:gd name="connsiteY53" fmla="*/ 1689752 h 3457699"/>
                  <a:gd name="connsiteX54" fmla="*/ 83820 w 5240924"/>
                  <a:gd name="connsiteY54" fmla="*/ 1628792 h 3457699"/>
                  <a:gd name="connsiteX55" fmla="*/ 15240 w 5240924"/>
                  <a:gd name="connsiteY55" fmla="*/ 1415432 h 3457699"/>
                  <a:gd name="connsiteX56" fmla="*/ 0 w 5240924"/>
                  <a:gd name="connsiteY56" fmla="*/ 1598312 h 3457699"/>
                  <a:gd name="connsiteX0" fmla="*/ 5154464 w 5240924"/>
                  <a:gd name="connsiteY0" fmla="*/ 1256950 h 3457699"/>
                  <a:gd name="connsiteX1" fmla="*/ 5097780 w 5240924"/>
                  <a:gd name="connsiteY1" fmla="*/ 1308752 h 3457699"/>
                  <a:gd name="connsiteX2" fmla="*/ 4791606 w 5240924"/>
                  <a:gd name="connsiteY2" fmla="*/ 1677864 h 3457699"/>
                  <a:gd name="connsiteX3" fmla="*/ 4815840 w 5240924"/>
                  <a:gd name="connsiteY3" fmla="*/ 1628792 h 3457699"/>
                  <a:gd name="connsiteX4" fmla="*/ 4975860 w 5240924"/>
                  <a:gd name="connsiteY4" fmla="*/ 1278272 h 3457699"/>
                  <a:gd name="connsiteX5" fmla="*/ 4754880 w 5240924"/>
                  <a:gd name="connsiteY5" fmla="*/ 988712 h 3457699"/>
                  <a:gd name="connsiteX6" fmla="*/ 4594860 w 5240924"/>
                  <a:gd name="connsiteY6" fmla="*/ 851552 h 3457699"/>
                  <a:gd name="connsiteX7" fmla="*/ 4808220 w 5240924"/>
                  <a:gd name="connsiteY7" fmla="*/ 866792 h 3457699"/>
                  <a:gd name="connsiteX8" fmla="*/ 4732020 w 5240924"/>
                  <a:gd name="connsiteY8" fmla="*/ 821072 h 3457699"/>
                  <a:gd name="connsiteX9" fmla="*/ 4953000 w 5240924"/>
                  <a:gd name="connsiteY9" fmla="*/ 782972 h 3457699"/>
                  <a:gd name="connsiteX10" fmla="*/ 5128260 w 5240924"/>
                  <a:gd name="connsiteY10" fmla="*/ 630572 h 3457699"/>
                  <a:gd name="connsiteX11" fmla="*/ 3909060 w 5240924"/>
                  <a:gd name="connsiteY11" fmla="*/ 20972 h 3457699"/>
                  <a:gd name="connsiteX12" fmla="*/ 3680460 w 5240924"/>
                  <a:gd name="connsiteY12" fmla="*/ 188612 h 3457699"/>
                  <a:gd name="connsiteX13" fmla="*/ 3977640 w 5240924"/>
                  <a:gd name="connsiteY13" fmla="*/ 653432 h 3457699"/>
                  <a:gd name="connsiteX14" fmla="*/ 4305300 w 5240924"/>
                  <a:gd name="connsiteY14" fmla="*/ 790592 h 3457699"/>
                  <a:gd name="connsiteX15" fmla="*/ 4594860 w 5240924"/>
                  <a:gd name="connsiteY15" fmla="*/ 874412 h 3457699"/>
                  <a:gd name="connsiteX16" fmla="*/ 4899660 w 5240924"/>
                  <a:gd name="connsiteY16" fmla="*/ 1133492 h 3457699"/>
                  <a:gd name="connsiteX17" fmla="*/ 4930140 w 5240924"/>
                  <a:gd name="connsiteY17" fmla="*/ 1423052 h 3457699"/>
                  <a:gd name="connsiteX18" fmla="*/ 4632960 w 5240924"/>
                  <a:gd name="connsiteY18" fmla="*/ 1674512 h 3457699"/>
                  <a:gd name="connsiteX19" fmla="*/ 4166870 w 5240924"/>
                  <a:gd name="connsiteY19" fmla="*/ 1636412 h 3457699"/>
                  <a:gd name="connsiteX20" fmla="*/ 3879850 w 5240924"/>
                  <a:gd name="connsiteY20" fmla="*/ 1263032 h 3457699"/>
                  <a:gd name="connsiteX21" fmla="*/ 3840480 w 5240924"/>
                  <a:gd name="connsiteY21" fmla="*/ 775352 h 3457699"/>
                  <a:gd name="connsiteX22" fmla="*/ 3726180 w 5240924"/>
                  <a:gd name="connsiteY22" fmla="*/ 546752 h 3457699"/>
                  <a:gd name="connsiteX23" fmla="*/ 3535680 w 5240924"/>
                  <a:gd name="connsiteY23" fmla="*/ 341012 h 3457699"/>
                  <a:gd name="connsiteX24" fmla="*/ 3375660 w 5240924"/>
                  <a:gd name="connsiteY24" fmla="*/ 996332 h 3457699"/>
                  <a:gd name="connsiteX25" fmla="*/ 3185160 w 5240924"/>
                  <a:gd name="connsiteY25" fmla="*/ 1407812 h 3457699"/>
                  <a:gd name="connsiteX26" fmla="*/ 3177540 w 5240924"/>
                  <a:gd name="connsiteY26" fmla="*/ 2093612 h 3457699"/>
                  <a:gd name="connsiteX27" fmla="*/ 3017520 w 5240924"/>
                  <a:gd name="connsiteY27" fmla="*/ 2505092 h 3457699"/>
                  <a:gd name="connsiteX28" fmla="*/ 2948940 w 5240924"/>
                  <a:gd name="connsiteY28" fmla="*/ 3015632 h 3457699"/>
                  <a:gd name="connsiteX29" fmla="*/ 3093720 w 5240924"/>
                  <a:gd name="connsiteY29" fmla="*/ 3358532 h 3457699"/>
                  <a:gd name="connsiteX30" fmla="*/ 3055620 w 5240924"/>
                  <a:gd name="connsiteY30" fmla="*/ 3381392 h 3457699"/>
                  <a:gd name="connsiteX31" fmla="*/ 2819400 w 5240924"/>
                  <a:gd name="connsiteY31" fmla="*/ 3404252 h 3457699"/>
                  <a:gd name="connsiteX32" fmla="*/ 2537460 w 5240924"/>
                  <a:gd name="connsiteY32" fmla="*/ 3457592 h 3457699"/>
                  <a:gd name="connsiteX33" fmla="*/ 2293620 w 5240924"/>
                  <a:gd name="connsiteY33" fmla="*/ 3389012 h 3457699"/>
                  <a:gd name="connsiteX34" fmla="*/ 2080260 w 5240924"/>
                  <a:gd name="connsiteY34" fmla="*/ 3419492 h 3457699"/>
                  <a:gd name="connsiteX35" fmla="*/ 1981200 w 5240924"/>
                  <a:gd name="connsiteY35" fmla="*/ 3373772 h 3457699"/>
                  <a:gd name="connsiteX36" fmla="*/ 2087880 w 5240924"/>
                  <a:gd name="connsiteY36" fmla="*/ 3084212 h 3457699"/>
                  <a:gd name="connsiteX37" fmla="*/ 2095500 w 5240924"/>
                  <a:gd name="connsiteY37" fmla="*/ 2672732 h 3457699"/>
                  <a:gd name="connsiteX38" fmla="*/ 1988820 w 5240924"/>
                  <a:gd name="connsiteY38" fmla="*/ 2413652 h 3457699"/>
                  <a:gd name="connsiteX39" fmla="*/ 1844040 w 5240924"/>
                  <a:gd name="connsiteY39" fmla="*/ 2009792 h 3457699"/>
                  <a:gd name="connsiteX40" fmla="*/ 1866900 w 5240924"/>
                  <a:gd name="connsiteY40" fmla="*/ 1529732 h 3457699"/>
                  <a:gd name="connsiteX41" fmla="*/ 1790700 w 5240924"/>
                  <a:gd name="connsiteY41" fmla="*/ 1194452 h 3457699"/>
                  <a:gd name="connsiteX42" fmla="*/ 1690687 w 5240924"/>
                  <a:gd name="connsiteY42" fmla="*/ 1034432 h 3457699"/>
                  <a:gd name="connsiteX43" fmla="*/ 1617345 w 5240924"/>
                  <a:gd name="connsiteY43" fmla="*/ 696294 h 3457699"/>
                  <a:gd name="connsiteX44" fmla="*/ 1234440 w 5240924"/>
                  <a:gd name="connsiteY44" fmla="*/ 699152 h 3457699"/>
                  <a:gd name="connsiteX45" fmla="*/ 1219200 w 5240924"/>
                  <a:gd name="connsiteY45" fmla="*/ 1125872 h 3457699"/>
                  <a:gd name="connsiteX46" fmla="*/ 1104900 w 5240924"/>
                  <a:gd name="connsiteY46" fmla="*/ 1468772 h 3457699"/>
                  <a:gd name="connsiteX47" fmla="*/ 784860 w 5240924"/>
                  <a:gd name="connsiteY47" fmla="*/ 1674512 h 3457699"/>
                  <a:gd name="connsiteX48" fmla="*/ 481330 w 5240924"/>
                  <a:gd name="connsiteY48" fmla="*/ 1727852 h 3457699"/>
                  <a:gd name="connsiteX49" fmla="*/ 152400 w 5240924"/>
                  <a:gd name="connsiteY49" fmla="*/ 1560212 h 3457699"/>
                  <a:gd name="connsiteX50" fmla="*/ 121920 w 5240924"/>
                  <a:gd name="connsiteY50" fmla="*/ 1232552 h 3457699"/>
                  <a:gd name="connsiteX51" fmla="*/ 152400 w 5240924"/>
                  <a:gd name="connsiteY51" fmla="*/ 1552592 h 3457699"/>
                  <a:gd name="connsiteX52" fmla="*/ 205740 w 5240924"/>
                  <a:gd name="connsiteY52" fmla="*/ 1689752 h 3457699"/>
                  <a:gd name="connsiteX53" fmla="*/ 83820 w 5240924"/>
                  <a:gd name="connsiteY53" fmla="*/ 1628792 h 3457699"/>
                  <a:gd name="connsiteX54" fmla="*/ 15240 w 5240924"/>
                  <a:gd name="connsiteY54" fmla="*/ 1415432 h 3457699"/>
                  <a:gd name="connsiteX55" fmla="*/ 0 w 5240924"/>
                  <a:gd name="connsiteY55" fmla="*/ 1598312 h 3457699"/>
                  <a:gd name="connsiteX0" fmla="*/ 5154464 w 5240924"/>
                  <a:gd name="connsiteY0" fmla="*/ 1256950 h 3457699"/>
                  <a:gd name="connsiteX1" fmla="*/ 5097780 w 5240924"/>
                  <a:gd name="connsiteY1" fmla="*/ 1308752 h 3457699"/>
                  <a:gd name="connsiteX2" fmla="*/ 4791606 w 5240924"/>
                  <a:gd name="connsiteY2" fmla="*/ 1677864 h 3457699"/>
                  <a:gd name="connsiteX3" fmla="*/ 4815840 w 5240924"/>
                  <a:gd name="connsiteY3" fmla="*/ 1628792 h 3457699"/>
                  <a:gd name="connsiteX4" fmla="*/ 4975860 w 5240924"/>
                  <a:gd name="connsiteY4" fmla="*/ 1278272 h 3457699"/>
                  <a:gd name="connsiteX5" fmla="*/ 4754880 w 5240924"/>
                  <a:gd name="connsiteY5" fmla="*/ 988712 h 3457699"/>
                  <a:gd name="connsiteX6" fmla="*/ 4594860 w 5240924"/>
                  <a:gd name="connsiteY6" fmla="*/ 851552 h 3457699"/>
                  <a:gd name="connsiteX7" fmla="*/ 4808220 w 5240924"/>
                  <a:gd name="connsiteY7" fmla="*/ 866792 h 3457699"/>
                  <a:gd name="connsiteX8" fmla="*/ 4732020 w 5240924"/>
                  <a:gd name="connsiteY8" fmla="*/ 821072 h 3457699"/>
                  <a:gd name="connsiteX9" fmla="*/ 4953000 w 5240924"/>
                  <a:gd name="connsiteY9" fmla="*/ 782972 h 3457699"/>
                  <a:gd name="connsiteX10" fmla="*/ 5128260 w 5240924"/>
                  <a:gd name="connsiteY10" fmla="*/ 630572 h 3457699"/>
                  <a:gd name="connsiteX11" fmla="*/ 3909060 w 5240924"/>
                  <a:gd name="connsiteY11" fmla="*/ 20972 h 3457699"/>
                  <a:gd name="connsiteX12" fmla="*/ 3680460 w 5240924"/>
                  <a:gd name="connsiteY12" fmla="*/ 188612 h 3457699"/>
                  <a:gd name="connsiteX13" fmla="*/ 3977640 w 5240924"/>
                  <a:gd name="connsiteY13" fmla="*/ 653432 h 3457699"/>
                  <a:gd name="connsiteX14" fmla="*/ 4305300 w 5240924"/>
                  <a:gd name="connsiteY14" fmla="*/ 790592 h 3457699"/>
                  <a:gd name="connsiteX15" fmla="*/ 4594860 w 5240924"/>
                  <a:gd name="connsiteY15" fmla="*/ 874412 h 3457699"/>
                  <a:gd name="connsiteX16" fmla="*/ 4899660 w 5240924"/>
                  <a:gd name="connsiteY16" fmla="*/ 1133492 h 3457699"/>
                  <a:gd name="connsiteX17" fmla="*/ 4930140 w 5240924"/>
                  <a:gd name="connsiteY17" fmla="*/ 1423052 h 3457699"/>
                  <a:gd name="connsiteX18" fmla="*/ 4632960 w 5240924"/>
                  <a:gd name="connsiteY18" fmla="*/ 1674512 h 3457699"/>
                  <a:gd name="connsiteX19" fmla="*/ 4166870 w 5240924"/>
                  <a:gd name="connsiteY19" fmla="*/ 1636412 h 3457699"/>
                  <a:gd name="connsiteX20" fmla="*/ 3879850 w 5240924"/>
                  <a:gd name="connsiteY20" fmla="*/ 1263032 h 3457699"/>
                  <a:gd name="connsiteX21" fmla="*/ 3840480 w 5240924"/>
                  <a:gd name="connsiteY21" fmla="*/ 775352 h 3457699"/>
                  <a:gd name="connsiteX22" fmla="*/ 3726180 w 5240924"/>
                  <a:gd name="connsiteY22" fmla="*/ 546752 h 3457699"/>
                  <a:gd name="connsiteX23" fmla="*/ 3535680 w 5240924"/>
                  <a:gd name="connsiteY23" fmla="*/ 341012 h 3457699"/>
                  <a:gd name="connsiteX24" fmla="*/ 3375660 w 5240924"/>
                  <a:gd name="connsiteY24" fmla="*/ 996332 h 3457699"/>
                  <a:gd name="connsiteX25" fmla="*/ 3185160 w 5240924"/>
                  <a:gd name="connsiteY25" fmla="*/ 1407812 h 3457699"/>
                  <a:gd name="connsiteX26" fmla="*/ 3177540 w 5240924"/>
                  <a:gd name="connsiteY26" fmla="*/ 2093612 h 3457699"/>
                  <a:gd name="connsiteX27" fmla="*/ 3017520 w 5240924"/>
                  <a:gd name="connsiteY27" fmla="*/ 2505092 h 3457699"/>
                  <a:gd name="connsiteX28" fmla="*/ 2948940 w 5240924"/>
                  <a:gd name="connsiteY28" fmla="*/ 3015632 h 3457699"/>
                  <a:gd name="connsiteX29" fmla="*/ 3093720 w 5240924"/>
                  <a:gd name="connsiteY29" fmla="*/ 3358532 h 3457699"/>
                  <a:gd name="connsiteX30" fmla="*/ 3055620 w 5240924"/>
                  <a:gd name="connsiteY30" fmla="*/ 3381392 h 3457699"/>
                  <a:gd name="connsiteX31" fmla="*/ 2819400 w 5240924"/>
                  <a:gd name="connsiteY31" fmla="*/ 3404252 h 3457699"/>
                  <a:gd name="connsiteX32" fmla="*/ 2537460 w 5240924"/>
                  <a:gd name="connsiteY32" fmla="*/ 3457592 h 3457699"/>
                  <a:gd name="connsiteX33" fmla="*/ 2293620 w 5240924"/>
                  <a:gd name="connsiteY33" fmla="*/ 3389012 h 3457699"/>
                  <a:gd name="connsiteX34" fmla="*/ 2080260 w 5240924"/>
                  <a:gd name="connsiteY34" fmla="*/ 3419492 h 3457699"/>
                  <a:gd name="connsiteX35" fmla="*/ 1981200 w 5240924"/>
                  <a:gd name="connsiteY35" fmla="*/ 3373772 h 3457699"/>
                  <a:gd name="connsiteX36" fmla="*/ 2087880 w 5240924"/>
                  <a:gd name="connsiteY36" fmla="*/ 3084212 h 3457699"/>
                  <a:gd name="connsiteX37" fmla="*/ 2095500 w 5240924"/>
                  <a:gd name="connsiteY37" fmla="*/ 2672732 h 3457699"/>
                  <a:gd name="connsiteX38" fmla="*/ 1988820 w 5240924"/>
                  <a:gd name="connsiteY38" fmla="*/ 2413652 h 3457699"/>
                  <a:gd name="connsiteX39" fmla="*/ 1844040 w 5240924"/>
                  <a:gd name="connsiteY39" fmla="*/ 2009792 h 3457699"/>
                  <a:gd name="connsiteX40" fmla="*/ 1866900 w 5240924"/>
                  <a:gd name="connsiteY40" fmla="*/ 1529732 h 3457699"/>
                  <a:gd name="connsiteX41" fmla="*/ 1790700 w 5240924"/>
                  <a:gd name="connsiteY41" fmla="*/ 1194452 h 3457699"/>
                  <a:gd name="connsiteX42" fmla="*/ 1690687 w 5240924"/>
                  <a:gd name="connsiteY42" fmla="*/ 1034432 h 3457699"/>
                  <a:gd name="connsiteX43" fmla="*/ 1617345 w 5240924"/>
                  <a:gd name="connsiteY43" fmla="*/ 696294 h 3457699"/>
                  <a:gd name="connsiteX44" fmla="*/ 1234440 w 5240924"/>
                  <a:gd name="connsiteY44" fmla="*/ 699152 h 3457699"/>
                  <a:gd name="connsiteX45" fmla="*/ 1219200 w 5240924"/>
                  <a:gd name="connsiteY45" fmla="*/ 1125872 h 3457699"/>
                  <a:gd name="connsiteX46" fmla="*/ 1104900 w 5240924"/>
                  <a:gd name="connsiteY46" fmla="*/ 1468772 h 3457699"/>
                  <a:gd name="connsiteX47" fmla="*/ 784860 w 5240924"/>
                  <a:gd name="connsiteY47" fmla="*/ 1674512 h 3457699"/>
                  <a:gd name="connsiteX48" fmla="*/ 481330 w 5240924"/>
                  <a:gd name="connsiteY48" fmla="*/ 1727852 h 3457699"/>
                  <a:gd name="connsiteX49" fmla="*/ 152400 w 5240924"/>
                  <a:gd name="connsiteY49" fmla="*/ 1560212 h 3457699"/>
                  <a:gd name="connsiteX50" fmla="*/ 152400 w 5240924"/>
                  <a:gd name="connsiteY50" fmla="*/ 1552592 h 3457699"/>
                  <a:gd name="connsiteX51" fmla="*/ 205740 w 5240924"/>
                  <a:gd name="connsiteY51" fmla="*/ 1689752 h 3457699"/>
                  <a:gd name="connsiteX52" fmla="*/ 83820 w 5240924"/>
                  <a:gd name="connsiteY52" fmla="*/ 1628792 h 3457699"/>
                  <a:gd name="connsiteX53" fmla="*/ 15240 w 5240924"/>
                  <a:gd name="connsiteY53" fmla="*/ 1415432 h 3457699"/>
                  <a:gd name="connsiteX54" fmla="*/ 0 w 5240924"/>
                  <a:gd name="connsiteY54" fmla="*/ 1598312 h 3457699"/>
                  <a:gd name="connsiteX0" fmla="*/ 5154464 w 5240924"/>
                  <a:gd name="connsiteY0" fmla="*/ 1256950 h 3457699"/>
                  <a:gd name="connsiteX1" fmla="*/ 5097780 w 5240924"/>
                  <a:gd name="connsiteY1" fmla="*/ 1308752 h 3457699"/>
                  <a:gd name="connsiteX2" fmla="*/ 4791606 w 5240924"/>
                  <a:gd name="connsiteY2" fmla="*/ 1677864 h 3457699"/>
                  <a:gd name="connsiteX3" fmla="*/ 4815840 w 5240924"/>
                  <a:gd name="connsiteY3" fmla="*/ 1628792 h 3457699"/>
                  <a:gd name="connsiteX4" fmla="*/ 4975860 w 5240924"/>
                  <a:gd name="connsiteY4" fmla="*/ 1278272 h 3457699"/>
                  <a:gd name="connsiteX5" fmla="*/ 4754880 w 5240924"/>
                  <a:gd name="connsiteY5" fmla="*/ 988712 h 3457699"/>
                  <a:gd name="connsiteX6" fmla="*/ 4594860 w 5240924"/>
                  <a:gd name="connsiteY6" fmla="*/ 851552 h 3457699"/>
                  <a:gd name="connsiteX7" fmla="*/ 4808220 w 5240924"/>
                  <a:gd name="connsiteY7" fmla="*/ 866792 h 3457699"/>
                  <a:gd name="connsiteX8" fmla="*/ 4732020 w 5240924"/>
                  <a:gd name="connsiteY8" fmla="*/ 821072 h 3457699"/>
                  <a:gd name="connsiteX9" fmla="*/ 4953000 w 5240924"/>
                  <a:gd name="connsiteY9" fmla="*/ 782972 h 3457699"/>
                  <a:gd name="connsiteX10" fmla="*/ 5128260 w 5240924"/>
                  <a:gd name="connsiteY10" fmla="*/ 630572 h 3457699"/>
                  <a:gd name="connsiteX11" fmla="*/ 3909060 w 5240924"/>
                  <a:gd name="connsiteY11" fmla="*/ 20972 h 3457699"/>
                  <a:gd name="connsiteX12" fmla="*/ 3680460 w 5240924"/>
                  <a:gd name="connsiteY12" fmla="*/ 188612 h 3457699"/>
                  <a:gd name="connsiteX13" fmla="*/ 3977640 w 5240924"/>
                  <a:gd name="connsiteY13" fmla="*/ 653432 h 3457699"/>
                  <a:gd name="connsiteX14" fmla="*/ 4305300 w 5240924"/>
                  <a:gd name="connsiteY14" fmla="*/ 790592 h 3457699"/>
                  <a:gd name="connsiteX15" fmla="*/ 4594860 w 5240924"/>
                  <a:gd name="connsiteY15" fmla="*/ 874412 h 3457699"/>
                  <a:gd name="connsiteX16" fmla="*/ 4899660 w 5240924"/>
                  <a:gd name="connsiteY16" fmla="*/ 1133492 h 3457699"/>
                  <a:gd name="connsiteX17" fmla="*/ 4930140 w 5240924"/>
                  <a:gd name="connsiteY17" fmla="*/ 1423052 h 3457699"/>
                  <a:gd name="connsiteX18" fmla="*/ 4632960 w 5240924"/>
                  <a:gd name="connsiteY18" fmla="*/ 1674512 h 3457699"/>
                  <a:gd name="connsiteX19" fmla="*/ 4166870 w 5240924"/>
                  <a:gd name="connsiteY19" fmla="*/ 1636412 h 3457699"/>
                  <a:gd name="connsiteX20" fmla="*/ 3879850 w 5240924"/>
                  <a:gd name="connsiteY20" fmla="*/ 1263032 h 3457699"/>
                  <a:gd name="connsiteX21" fmla="*/ 3840480 w 5240924"/>
                  <a:gd name="connsiteY21" fmla="*/ 775352 h 3457699"/>
                  <a:gd name="connsiteX22" fmla="*/ 3726180 w 5240924"/>
                  <a:gd name="connsiteY22" fmla="*/ 546752 h 3457699"/>
                  <a:gd name="connsiteX23" fmla="*/ 3535680 w 5240924"/>
                  <a:gd name="connsiteY23" fmla="*/ 341012 h 3457699"/>
                  <a:gd name="connsiteX24" fmla="*/ 3375660 w 5240924"/>
                  <a:gd name="connsiteY24" fmla="*/ 996332 h 3457699"/>
                  <a:gd name="connsiteX25" fmla="*/ 3185160 w 5240924"/>
                  <a:gd name="connsiteY25" fmla="*/ 1407812 h 3457699"/>
                  <a:gd name="connsiteX26" fmla="*/ 3177540 w 5240924"/>
                  <a:gd name="connsiteY26" fmla="*/ 2093612 h 3457699"/>
                  <a:gd name="connsiteX27" fmla="*/ 3017520 w 5240924"/>
                  <a:gd name="connsiteY27" fmla="*/ 2505092 h 3457699"/>
                  <a:gd name="connsiteX28" fmla="*/ 2948940 w 5240924"/>
                  <a:gd name="connsiteY28" fmla="*/ 3015632 h 3457699"/>
                  <a:gd name="connsiteX29" fmla="*/ 3093720 w 5240924"/>
                  <a:gd name="connsiteY29" fmla="*/ 3358532 h 3457699"/>
                  <a:gd name="connsiteX30" fmla="*/ 3055620 w 5240924"/>
                  <a:gd name="connsiteY30" fmla="*/ 3381392 h 3457699"/>
                  <a:gd name="connsiteX31" fmla="*/ 2819400 w 5240924"/>
                  <a:gd name="connsiteY31" fmla="*/ 3404252 h 3457699"/>
                  <a:gd name="connsiteX32" fmla="*/ 2537460 w 5240924"/>
                  <a:gd name="connsiteY32" fmla="*/ 3457592 h 3457699"/>
                  <a:gd name="connsiteX33" fmla="*/ 2293620 w 5240924"/>
                  <a:gd name="connsiteY33" fmla="*/ 3389012 h 3457699"/>
                  <a:gd name="connsiteX34" fmla="*/ 2080260 w 5240924"/>
                  <a:gd name="connsiteY34" fmla="*/ 3419492 h 3457699"/>
                  <a:gd name="connsiteX35" fmla="*/ 1981200 w 5240924"/>
                  <a:gd name="connsiteY35" fmla="*/ 3373772 h 3457699"/>
                  <a:gd name="connsiteX36" fmla="*/ 2087880 w 5240924"/>
                  <a:gd name="connsiteY36" fmla="*/ 3084212 h 3457699"/>
                  <a:gd name="connsiteX37" fmla="*/ 2095500 w 5240924"/>
                  <a:gd name="connsiteY37" fmla="*/ 2672732 h 3457699"/>
                  <a:gd name="connsiteX38" fmla="*/ 1988820 w 5240924"/>
                  <a:gd name="connsiteY38" fmla="*/ 2413652 h 3457699"/>
                  <a:gd name="connsiteX39" fmla="*/ 1844040 w 5240924"/>
                  <a:gd name="connsiteY39" fmla="*/ 2009792 h 3457699"/>
                  <a:gd name="connsiteX40" fmla="*/ 1866900 w 5240924"/>
                  <a:gd name="connsiteY40" fmla="*/ 1529732 h 3457699"/>
                  <a:gd name="connsiteX41" fmla="*/ 1790700 w 5240924"/>
                  <a:gd name="connsiteY41" fmla="*/ 1194452 h 3457699"/>
                  <a:gd name="connsiteX42" fmla="*/ 1690687 w 5240924"/>
                  <a:gd name="connsiteY42" fmla="*/ 1034432 h 3457699"/>
                  <a:gd name="connsiteX43" fmla="*/ 1617345 w 5240924"/>
                  <a:gd name="connsiteY43" fmla="*/ 696294 h 3457699"/>
                  <a:gd name="connsiteX44" fmla="*/ 1234440 w 5240924"/>
                  <a:gd name="connsiteY44" fmla="*/ 699152 h 3457699"/>
                  <a:gd name="connsiteX45" fmla="*/ 1219200 w 5240924"/>
                  <a:gd name="connsiteY45" fmla="*/ 1125872 h 3457699"/>
                  <a:gd name="connsiteX46" fmla="*/ 1104900 w 5240924"/>
                  <a:gd name="connsiteY46" fmla="*/ 1468772 h 3457699"/>
                  <a:gd name="connsiteX47" fmla="*/ 784860 w 5240924"/>
                  <a:gd name="connsiteY47" fmla="*/ 1674512 h 3457699"/>
                  <a:gd name="connsiteX48" fmla="*/ 481330 w 5240924"/>
                  <a:gd name="connsiteY48" fmla="*/ 1727852 h 3457699"/>
                  <a:gd name="connsiteX49" fmla="*/ 152400 w 5240924"/>
                  <a:gd name="connsiteY49" fmla="*/ 1560212 h 3457699"/>
                  <a:gd name="connsiteX50" fmla="*/ 152400 w 5240924"/>
                  <a:gd name="connsiteY50" fmla="*/ 1552592 h 3457699"/>
                  <a:gd name="connsiteX51" fmla="*/ 205740 w 5240924"/>
                  <a:gd name="connsiteY51" fmla="*/ 1689752 h 3457699"/>
                  <a:gd name="connsiteX52" fmla="*/ 83820 w 5240924"/>
                  <a:gd name="connsiteY52" fmla="*/ 1628792 h 3457699"/>
                  <a:gd name="connsiteX53" fmla="*/ 0 w 5240924"/>
                  <a:gd name="connsiteY53" fmla="*/ 1598312 h 3457699"/>
                  <a:gd name="connsiteX0" fmla="*/ 5154464 w 5240924"/>
                  <a:gd name="connsiteY0" fmla="*/ 1256950 h 3457699"/>
                  <a:gd name="connsiteX1" fmla="*/ 5097780 w 5240924"/>
                  <a:gd name="connsiteY1" fmla="*/ 1308752 h 3457699"/>
                  <a:gd name="connsiteX2" fmla="*/ 4791606 w 5240924"/>
                  <a:gd name="connsiteY2" fmla="*/ 1677864 h 3457699"/>
                  <a:gd name="connsiteX3" fmla="*/ 4815840 w 5240924"/>
                  <a:gd name="connsiteY3" fmla="*/ 1628792 h 3457699"/>
                  <a:gd name="connsiteX4" fmla="*/ 4975860 w 5240924"/>
                  <a:gd name="connsiteY4" fmla="*/ 1278272 h 3457699"/>
                  <a:gd name="connsiteX5" fmla="*/ 4754880 w 5240924"/>
                  <a:gd name="connsiteY5" fmla="*/ 988712 h 3457699"/>
                  <a:gd name="connsiteX6" fmla="*/ 4594860 w 5240924"/>
                  <a:gd name="connsiteY6" fmla="*/ 851552 h 3457699"/>
                  <a:gd name="connsiteX7" fmla="*/ 4808220 w 5240924"/>
                  <a:gd name="connsiteY7" fmla="*/ 866792 h 3457699"/>
                  <a:gd name="connsiteX8" fmla="*/ 4732020 w 5240924"/>
                  <a:gd name="connsiteY8" fmla="*/ 821072 h 3457699"/>
                  <a:gd name="connsiteX9" fmla="*/ 4953000 w 5240924"/>
                  <a:gd name="connsiteY9" fmla="*/ 782972 h 3457699"/>
                  <a:gd name="connsiteX10" fmla="*/ 5128260 w 5240924"/>
                  <a:gd name="connsiteY10" fmla="*/ 630572 h 3457699"/>
                  <a:gd name="connsiteX11" fmla="*/ 3909060 w 5240924"/>
                  <a:gd name="connsiteY11" fmla="*/ 20972 h 3457699"/>
                  <a:gd name="connsiteX12" fmla="*/ 3680460 w 5240924"/>
                  <a:gd name="connsiteY12" fmla="*/ 188612 h 3457699"/>
                  <a:gd name="connsiteX13" fmla="*/ 3977640 w 5240924"/>
                  <a:gd name="connsiteY13" fmla="*/ 653432 h 3457699"/>
                  <a:gd name="connsiteX14" fmla="*/ 4305300 w 5240924"/>
                  <a:gd name="connsiteY14" fmla="*/ 790592 h 3457699"/>
                  <a:gd name="connsiteX15" fmla="*/ 4594860 w 5240924"/>
                  <a:gd name="connsiteY15" fmla="*/ 874412 h 3457699"/>
                  <a:gd name="connsiteX16" fmla="*/ 4899660 w 5240924"/>
                  <a:gd name="connsiteY16" fmla="*/ 1133492 h 3457699"/>
                  <a:gd name="connsiteX17" fmla="*/ 4930140 w 5240924"/>
                  <a:gd name="connsiteY17" fmla="*/ 1423052 h 3457699"/>
                  <a:gd name="connsiteX18" fmla="*/ 4632960 w 5240924"/>
                  <a:gd name="connsiteY18" fmla="*/ 1674512 h 3457699"/>
                  <a:gd name="connsiteX19" fmla="*/ 4166870 w 5240924"/>
                  <a:gd name="connsiteY19" fmla="*/ 1636412 h 3457699"/>
                  <a:gd name="connsiteX20" fmla="*/ 3879850 w 5240924"/>
                  <a:gd name="connsiteY20" fmla="*/ 1263032 h 3457699"/>
                  <a:gd name="connsiteX21" fmla="*/ 3840480 w 5240924"/>
                  <a:gd name="connsiteY21" fmla="*/ 775352 h 3457699"/>
                  <a:gd name="connsiteX22" fmla="*/ 3726180 w 5240924"/>
                  <a:gd name="connsiteY22" fmla="*/ 546752 h 3457699"/>
                  <a:gd name="connsiteX23" fmla="*/ 3535680 w 5240924"/>
                  <a:gd name="connsiteY23" fmla="*/ 341012 h 3457699"/>
                  <a:gd name="connsiteX24" fmla="*/ 3375660 w 5240924"/>
                  <a:gd name="connsiteY24" fmla="*/ 996332 h 3457699"/>
                  <a:gd name="connsiteX25" fmla="*/ 3185160 w 5240924"/>
                  <a:gd name="connsiteY25" fmla="*/ 1407812 h 3457699"/>
                  <a:gd name="connsiteX26" fmla="*/ 3177540 w 5240924"/>
                  <a:gd name="connsiteY26" fmla="*/ 2093612 h 3457699"/>
                  <a:gd name="connsiteX27" fmla="*/ 3017520 w 5240924"/>
                  <a:gd name="connsiteY27" fmla="*/ 2505092 h 3457699"/>
                  <a:gd name="connsiteX28" fmla="*/ 2948940 w 5240924"/>
                  <a:gd name="connsiteY28" fmla="*/ 3015632 h 3457699"/>
                  <a:gd name="connsiteX29" fmla="*/ 3093720 w 5240924"/>
                  <a:gd name="connsiteY29" fmla="*/ 3358532 h 3457699"/>
                  <a:gd name="connsiteX30" fmla="*/ 3055620 w 5240924"/>
                  <a:gd name="connsiteY30" fmla="*/ 3381392 h 3457699"/>
                  <a:gd name="connsiteX31" fmla="*/ 2819400 w 5240924"/>
                  <a:gd name="connsiteY31" fmla="*/ 3404252 h 3457699"/>
                  <a:gd name="connsiteX32" fmla="*/ 2537460 w 5240924"/>
                  <a:gd name="connsiteY32" fmla="*/ 3457592 h 3457699"/>
                  <a:gd name="connsiteX33" fmla="*/ 2293620 w 5240924"/>
                  <a:gd name="connsiteY33" fmla="*/ 3389012 h 3457699"/>
                  <a:gd name="connsiteX34" fmla="*/ 2080260 w 5240924"/>
                  <a:gd name="connsiteY34" fmla="*/ 3419492 h 3457699"/>
                  <a:gd name="connsiteX35" fmla="*/ 1981200 w 5240924"/>
                  <a:gd name="connsiteY35" fmla="*/ 3373772 h 3457699"/>
                  <a:gd name="connsiteX36" fmla="*/ 2087880 w 5240924"/>
                  <a:gd name="connsiteY36" fmla="*/ 3084212 h 3457699"/>
                  <a:gd name="connsiteX37" fmla="*/ 2095500 w 5240924"/>
                  <a:gd name="connsiteY37" fmla="*/ 2672732 h 3457699"/>
                  <a:gd name="connsiteX38" fmla="*/ 1988820 w 5240924"/>
                  <a:gd name="connsiteY38" fmla="*/ 2413652 h 3457699"/>
                  <a:gd name="connsiteX39" fmla="*/ 1844040 w 5240924"/>
                  <a:gd name="connsiteY39" fmla="*/ 2009792 h 3457699"/>
                  <a:gd name="connsiteX40" fmla="*/ 1866900 w 5240924"/>
                  <a:gd name="connsiteY40" fmla="*/ 1529732 h 3457699"/>
                  <a:gd name="connsiteX41" fmla="*/ 1790700 w 5240924"/>
                  <a:gd name="connsiteY41" fmla="*/ 1194452 h 3457699"/>
                  <a:gd name="connsiteX42" fmla="*/ 1690687 w 5240924"/>
                  <a:gd name="connsiteY42" fmla="*/ 1034432 h 3457699"/>
                  <a:gd name="connsiteX43" fmla="*/ 1617345 w 5240924"/>
                  <a:gd name="connsiteY43" fmla="*/ 696294 h 3457699"/>
                  <a:gd name="connsiteX44" fmla="*/ 1234440 w 5240924"/>
                  <a:gd name="connsiteY44" fmla="*/ 699152 h 3457699"/>
                  <a:gd name="connsiteX45" fmla="*/ 1219200 w 5240924"/>
                  <a:gd name="connsiteY45" fmla="*/ 1125872 h 3457699"/>
                  <a:gd name="connsiteX46" fmla="*/ 1104900 w 5240924"/>
                  <a:gd name="connsiteY46" fmla="*/ 1468772 h 3457699"/>
                  <a:gd name="connsiteX47" fmla="*/ 784860 w 5240924"/>
                  <a:gd name="connsiteY47" fmla="*/ 1674512 h 3457699"/>
                  <a:gd name="connsiteX48" fmla="*/ 481330 w 5240924"/>
                  <a:gd name="connsiteY48" fmla="*/ 1727852 h 3457699"/>
                  <a:gd name="connsiteX49" fmla="*/ 152400 w 5240924"/>
                  <a:gd name="connsiteY49" fmla="*/ 1560212 h 3457699"/>
                  <a:gd name="connsiteX50" fmla="*/ 205740 w 5240924"/>
                  <a:gd name="connsiteY50" fmla="*/ 1689752 h 3457699"/>
                  <a:gd name="connsiteX51" fmla="*/ 83820 w 5240924"/>
                  <a:gd name="connsiteY51" fmla="*/ 1628792 h 3457699"/>
                  <a:gd name="connsiteX52" fmla="*/ 0 w 5240924"/>
                  <a:gd name="connsiteY52" fmla="*/ 1598312 h 3457699"/>
                  <a:gd name="connsiteX0" fmla="*/ 5154464 w 5240924"/>
                  <a:gd name="connsiteY0" fmla="*/ 1256950 h 3457699"/>
                  <a:gd name="connsiteX1" fmla="*/ 5097780 w 5240924"/>
                  <a:gd name="connsiteY1" fmla="*/ 1308752 h 3457699"/>
                  <a:gd name="connsiteX2" fmla="*/ 4791606 w 5240924"/>
                  <a:gd name="connsiteY2" fmla="*/ 1677864 h 3457699"/>
                  <a:gd name="connsiteX3" fmla="*/ 4815840 w 5240924"/>
                  <a:gd name="connsiteY3" fmla="*/ 1628792 h 3457699"/>
                  <a:gd name="connsiteX4" fmla="*/ 4975860 w 5240924"/>
                  <a:gd name="connsiteY4" fmla="*/ 1278272 h 3457699"/>
                  <a:gd name="connsiteX5" fmla="*/ 4754880 w 5240924"/>
                  <a:gd name="connsiteY5" fmla="*/ 988712 h 3457699"/>
                  <a:gd name="connsiteX6" fmla="*/ 4594860 w 5240924"/>
                  <a:gd name="connsiteY6" fmla="*/ 851552 h 3457699"/>
                  <a:gd name="connsiteX7" fmla="*/ 4808220 w 5240924"/>
                  <a:gd name="connsiteY7" fmla="*/ 866792 h 3457699"/>
                  <a:gd name="connsiteX8" fmla="*/ 4732020 w 5240924"/>
                  <a:gd name="connsiteY8" fmla="*/ 821072 h 3457699"/>
                  <a:gd name="connsiteX9" fmla="*/ 4953000 w 5240924"/>
                  <a:gd name="connsiteY9" fmla="*/ 782972 h 3457699"/>
                  <a:gd name="connsiteX10" fmla="*/ 5128260 w 5240924"/>
                  <a:gd name="connsiteY10" fmla="*/ 630572 h 3457699"/>
                  <a:gd name="connsiteX11" fmla="*/ 3909060 w 5240924"/>
                  <a:gd name="connsiteY11" fmla="*/ 20972 h 3457699"/>
                  <a:gd name="connsiteX12" fmla="*/ 3680460 w 5240924"/>
                  <a:gd name="connsiteY12" fmla="*/ 188612 h 3457699"/>
                  <a:gd name="connsiteX13" fmla="*/ 3977640 w 5240924"/>
                  <a:gd name="connsiteY13" fmla="*/ 653432 h 3457699"/>
                  <a:gd name="connsiteX14" fmla="*/ 4305300 w 5240924"/>
                  <a:gd name="connsiteY14" fmla="*/ 790592 h 3457699"/>
                  <a:gd name="connsiteX15" fmla="*/ 4594860 w 5240924"/>
                  <a:gd name="connsiteY15" fmla="*/ 874412 h 3457699"/>
                  <a:gd name="connsiteX16" fmla="*/ 4899660 w 5240924"/>
                  <a:gd name="connsiteY16" fmla="*/ 1133492 h 3457699"/>
                  <a:gd name="connsiteX17" fmla="*/ 4930140 w 5240924"/>
                  <a:gd name="connsiteY17" fmla="*/ 1423052 h 3457699"/>
                  <a:gd name="connsiteX18" fmla="*/ 4632960 w 5240924"/>
                  <a:gd name="connsiteY18" fmla="*/ 1674512 h 3457699"/>
                  <a:gd name="connsiteX19" fmla="*/ 4166870 w 5240924"/>
                  <a:gd name="connsiteY19" fmla="*/ 1636412 h 3457699"/>
                  <a:gd name="connsiteX20" fmla="*/ 3879850 w 5240924"/>
                  <a:gd name="connsiteY20" fmla="*/ 1263032 h 3457699"/>
                  <a:gd name="connsiteX21" fmla="*/ 3840480 w 5240924"/>
                  <a:gd name="connsiteY21" fmla="*/ 775352 h 3457699"/>
                  <a:gd name="connsiteX22" fmla="*/ 3726180 w 5240924"/>
                  <a:gd name="connsiteY22" fmla="*/ 546752 h 3457699"/>
                  <a:gd name="connsiteX23" fmla="*/ 3535680 w 5240924"/>
                  <a:gd name="connsiteY23" fmla="*/ 341012 h 3457699"/>
                  <a:gd name="connsiteX24" fmla="*/ 3375660 w 5240924"/>
                  <a:gd name="connsiteY24" fmla="*/ 996332 h 3457699"/>
                  <a:gd name="connsiteX25" fmla="*/ 3185160 w 5240924"/>
                  <a:gd name="connsiteY25" fmla="*/ 1407812 h 3457699"/>
                  <a:gd name="connsiteX26" fmla="*/ 3177540 w 5240924"/>
                  <a:gd name="connsiteY26" fmla="*/ 2093612 h 3457699"/>
                  <a:gd name="connsiteX27" fmla="*/ 3017520 w 5240924"/>
                  <a:gd name="connsiteY27" fmla="*/ 2505092 h 3457699"/>
                  <a:gd name="connsiteX28" fmla="*/ 2948940 w 5240924"/>
                  <a:gd name="connsiteY28" fmla="*/ 3015632 h 3457699"/>
                  <a:gd name="connsiteX29" fmla="*/ 3093720 w 5240924"/>
                  <a:gd name="connsiteY29" fmla="*/ 3358532 h 3457699"/>
                  <a:gd name="connsiteX30" fmla="*/ 3055620 w 5240924"/>
                  <a:gd name="connsiteY30" fmla="*/ 3381392 h 3457699"/>
                  <a:gd name="connsiteX31" fmla="*/ 2819400 w 5240924"/>
                  <a:gd name="connsiteY31" fmla="*/ 3404252 h 3457699"/>
                  <a:gd name="connsiteX32" fmla="*/ 2537460 w 5240924"/>
                  <a:gd name="connsiteY32" fmla="*/ 3457592 h 3457699"/>
                  <a:gd name="connsiteX33" fmla="*/ 2293620 w 5240924"/>
                  <a:gd name="connsiteY33" fmla="*/ 3389012 h 3457699"/>
                  <a:gd name="connsiteX34" fmla="*/ 2080260 w 5240924"/>
                  <a:gd name="connsiteY34" fmla="*/ 3419492 h 3457699"/>
                  <a:gd name="connsiteX35" fmla="*/ 1981200 w 5240924"/>
                  <a:gd name="connsiteY35" fmla="*/ 3373772 h 3457699"/>
                  <a:gd name="connsiteX36" fmla="*/ 2087880 w 5240924"/>
                  <a:gd name="connsiteY36" fmla="*/ 3084212 h 3457699"/>
                  <a:gd name="connsiteX37" fmla="*/ 2095500 w 5240924"/>
                  <a:gd name="connsiteY37" fmla="*/ 2672732 h 3457699"/>
                  <a:gd name="connsiteX38" fmla="*/ 1988820 w 5240924"/>
                  <a:gd name="connsiteY38" fmla="*/ 2413652 h 3457699"/>
                  <a:gd name="connsiteX39" fmla="*/ 1844040 w 5240924"/>
                  <a:gd name="connsiteY39" fmla="*/ 2009792 h 3457699"/>
                  <a:gd name="connsiteX40" fmla="*/ 1866900 w 5240924"/>
                  <a:gd name="connsiteY40" fmla="*/ 1529732 h 3457699"/>
                  <a:gd name="connsiteX41" fmla="*/ 1790700 w 5240924"/>
                  <a:gd name="connsiteY41" fmla="*/ 1194452 h 3457699"/>
                  <a:gd name="connsiteX42" fmla="*/ 1690687 w 5240924"/>
                  <a:gd name="connsiteY42" fmla="*/ 1034432 h 3457699"/>
                  <a:gd name="connsiteX43" fmla="*/ 1617345 w 5240924"/>
                  <a:gd name="connsiteY43" fmla="*/ 696294 h 3457699"/>
                  <a:gd name="connsiteX44" fmla="*/ 1234440 w 5240924"/>
                  <a:gd name="connsiteY44" fmla="*/ 699152 h 3457699"/>
                  <a:gd name="connsiteX45" fmla="*/ 1219200 w 5240924"/>
                  <a:gd name="connsiteY45" fmla="*/ 1125872 h 3457699"/>
                  <a:gd name="connsiteX46" fmla="*/ 1104900 w 5240924"/>
                  <a:gd name="connsiteY46" fmla="*/ 1468772 h 3457699"/>
                  <a:gd name="connsiteX47" fmla="*/ 784860 w 5240924"/>
                  <a:gd name="connsiteY47" fmla="*/ 1674512 h 3457699"/>
                  <a:gd name="connsiteX48" fmla="*/ 481330 w 5240924"/>
                  <a:gd name="connsiteY48" fmla="*/ 1727852 h 3457699"/>
                  <a:gd name="connsiteX49" fmla="*/ 152400 w 5240924"/>
                  <a:gd name="connsiteY49" fmla="*/ 1560212 h 3457699"/>
                  <a:gd name="connsiteX50" fmla="*/ 83820 w 5240924"/>
                  <a:gd name="connsiteY50" fmla="*/ 1628792 h 3457699"/>
                  <a:gd name="connsiteX51" fmla="*/ 0 w 5240924"/>
                  <a:gd name="connsiteY51" fmla="*/ 1598312 h 3457699"/>
                  <a:gd name="connsiteX0" fmla="*/ 5154464 w 5240924"/>
                  <a:gd name="connsiteY0" fmla="*/ 1256950 h 3457699"/>
                  <a:gd name="connsiteX1" fmla="*/ 5097780 w 5240924"/>
                  <a:gd name="connsiteY1" fmla="*/ 1308752 h 3457699"/>
                  <a:gd name="connsiteX2" fmla="*/ 4791606 w 5240924"/>
                  <a:gd name="connsiteY2" fmla="*/ 1677864 h 3457699"/>
                  <a:gd name="connsiteX3" fmla="*/ 4815840 w 5240924"/>
                  <a:gd name="connsiteY3" fmla="*/ 1628792 h 3457699"/>
                  <a:gd name="connsiteX4" fmla="*/ 4975860 w 5240924"/>
                  <a:gd name="connsiteY4" fmla="*/ 1278272 h 3457699"/>
                  <a:gd name="connsiteX5" fmla="*/ 4754880 w 5240924"/>
                  <a:gd name="connsiteY5" fmla="*/ 988712 h 3457699"/>
                  <a:gd name="connsiteX6" fmla="*/ 4594860 w 5240924"/>
                  <a:gd name="connsiteY6" fmla="*/ 851552 h 3457699"/>
                  <a:gd name="connsiteX7" fmla="*/ 4808220 w 5240924"/>
                  <a:gd name="connsiteY7" fmla="*/ 866792 h 3457699"/>
                  <a:gd name="connsiteX8" fmla="*/ 4732020 w 5240924"/>
                  <a:gd name="connsiteY8" fmla="*/ 821072 h 3457699"/>
                  <a:gd name="connsiteX9" fmla="*/ 4953000 w 5240924"/>
                  <a:gd name="connsiteY9" fmla="*/ 782972 h 3457699"/>
                  <a:gd name="connsiteX10" fmla="*/ 5128260 w 5240924"/>
                  <a:gd name="connsiteY10" fmla="*/ 630572 h 3457699"/>
                  <a:gd name="connsiteX11" fmla="*/ 3909060 w 5240924"/>
                  <a:gd name="connsiteY11" fmla="*/ 20972 h 3457699"/>
                  <a:gd name="connsiteX12" fmla="*/ 3680460 w 5240924"/>
                  <a:gd name="connsiteY12" fmla="*/ 188612 h 3457699"/>
                  <a:gd name="connsiteX13" fmla="*/ 3977640 w 5240924"/>
                  <a:gd name="connsiteY13" fmla="*/ 653432 h 3457699"/>
                  <a:gd name="connsiteX14" fmla="*/ 4305300 w 5240924"/>
                  <a:gd name="connsiteY14" fmla="*/ 790592 h 3457699"/>
                  <a:gd name="connsiteX15" fmla="*/ 4594860 w 5240924"/>
                  <a:gd name="connsiteY15" fmla="*/ 874412 h 3457699"/>
                  <a:gd name="connsiteX16" fmla="*/ 4899660 w 5240924"/>
                  <a:gd name="connsiteY16" fmla="*/ 1133492 h 3457699"/>
                  <a:gd name="connsiteX17" fmla="*/ 4930140 w 5240924"/>
                  <a:gd name="connsiteY17" fmla="*/ 1423052 h 3457699"/>
                  <a:gd name="connsiteX18" fmla="*/ 4632960 w 5240924"/>
                  <a:gd name="connsiteY18" fmla="*/ 1674512 h 3457699"/>
                  <a:gd name="connsiteX19" fmla="*/ 4166870 w 5240924"/>
                  <a:gd name="connsiteY19" fmla="*/ 1636412 h 3457699"/>
                  <a:gd name="connsiteX20" fmla="*/ 3879850 w 5240924"/>
                  <a:gd name="connsiteY20" fmla="*/ 1263032 h 3457699"/>
                  <a:gd name="connsiteX21" fmla="*/ 3840480 w 5240924"/>
                  <a:gd name="connsiteY21" fmla="*/ 775352 h 3457699"/>
                  <a:gd name="connsiteX22" fmla="*/ 3726180 w 5240924"/>
                  <a:gd name="connsiteY22" fmla="*/ 546752 h 3457699"/>
                  <a:gd name="connsiteX23" fmla="*/ 3535680 w 5240924"/>
                  <a:gd name="connsiteY23" fmla="*/ 341012 h 3457699"/>
                  <a:gd name="connsiteX24" fmla="*/ 3375660 w 5240924"/>
                  <a:gd name="connsiteY24" fmla="*/ 996332 h 3457699"/>
                  <a:gd name="connsiteX25" fmla="*/ 3185160 w 5240924"/>
                  <a:gd name="connsiteY25" fmla="*/ 1407812 h 3457699"/>
                  <a:gd name="connsiteX26" fmla="*/ 3177540 w 5240924"/>
                  <a:gd name="connsiteY26" fmla="*/ 2093612 h 3457699"/>
                  <a:gd name="connsiteX27" fmla="*/ 3017520 w 5240924"/>
                  <a:gd name="connsiteY27" fmla="*/ 2505092 h 3457699"/>
                  <a:gd name="connsiteX28" fmla="*/ 2948940 w 5240924"/>
                  <a:gd name="connsiteY28" fmla="*/ 3015632 h 3457699"/>
                  <a:gd name="connsiteX29" fmla="*/ 3093720 w 5240924"/>
                  <a:gd name="connsiteY29" fmla="*/ 3358532 h 3457699"/>
                  <a:gd name="connsiteX30" fmla="*/ 3055620 w 5240924"/>
                  <a:gd name="connsiteY30" fmla="*/ 3381392 h 3457699"/>
                  <a:gd name="connsiteX31" fmla="*/ 2819400 w 5240924"/>
                  <a:gd name="connsiteY31" fmla="*/ 3404252 h 3457699"/>
                  <a:gd name="connsiteX32" fmla="*/ 2537460 w 5240924"/>
                  <a:gd name="connsiteY32" fmla="*/ 3457592 h 3457699"/>
                  <a:gd name="connsiteX33" fmla="*/ 2293620 w 5240924"/>
                  <a:gd name="connsiteY33" fmla="*/ 3389012 h 3457699"/>
                  <a:gd name="connsiteX34" fmla="*/ 2080260 w 5240924"/>
                  <a:gd name="connsiteY34" fmla="*/ 3419492 h 3457699"/>
                  <a:gd name="connsiteX35" fmla="*/ 1981200 w 5240924"/>
                  <a:gd name="connsiteY35" fmla="*/ 3373772 h 3457699"/>
                  <a:gd name="connsiteX36" fmla="*/ 2087880 w 5240924"/>
                  <a:gd name="connsiteY36" fmla="*/ 3084212 h 3457699"/>
                  <a:gd name="connsiteX37" fmla="*/ 2095500 w 5240924"/>
                  <a:gd name="connsiteY37" fmla="*/ 2672732 h 3457699"/>
                  <a:gd name="connsiteX38" fmla="*/ 1988820 w 5240924"/>
                  <a:gd name="connsiteY38" fmla="*/ 2413652 h 3457699"/>
                  <a:gd name="connsiteX39" fmla="*/ 1844040 w 5240924"/>
                  <a:gd name="connsiteY39" fmla="*/ 2009792 h 3457699"/>
                  <a:gd name="connsiteX40" fmla="*/ 1866900 w 5240924"/>
                  <a:gd name="connsiteY40" fmla="*/ 1529732 h 3457699"/>
                  <a:gd name="connsiteX41" fmla="*/ 1790700 w 5240924"/>
                  <a:gd name="connsiteY41" fmla="*/ 1194452 h 3457699"/>
                  <a:gd name="connsiteX42" fmla="*/ 1690687 w 5240924"/>
                  <a:gd name="connsiteY42" fmla="*/ 1034432 h 3457699"/>
                  <a:gd name="connsiteX43" fmla="*/ 1617345 w 5240924"/>
                  <a:gd name="connsiteY43" fmla="*/ 696294 h 3457699"/>
                  <a:gd name="connsiteX44" fmla="*/ 1234440 w 5240924"/>
                  <a:gd name="connsiteY44" fmla="*/ 699152 h 3457699"/>
                  <a:gd name="connsiteX45" fmla="*/ 1219200 w 5240924"/>
                  <a:gd name="connsiteY45" fmla="*/ 1125872 h 3457699"/>
                  <a:gd name="connsiteX46" fmla="*/ 1104900 w 5240924"/>
                  <a:gd name="connsiteY46" fmla="*/ 1468772 h 3457699"/>
                  <a:gd name="connsiteX47" fmla="*/ 784860 w 5240924"/>
                  <a:gd name="connsiteY47" fmla="*/ 1674512 h 3457699"/>
                  <a:gd name="connsiteX48" fmla="*/ 481330 w 5240924"/>
                  <a:gd name="connsiteY48" fmla="*/ 1727852 h 3457699"/>
                  <a:gd name="connsiteX49" fmla="*/ 83820 w 5240924"/>
                  <a:gd name="connsiteY49" fmla="*/ 1628792 h 3457699"/>
                  <a:gd name="connsiteX50" fmla="*/ 0 w 5240924"/>
                  <a:gd name="connsiteY50" fmla="*/ 1598312 h 3457699"/>
                  <a:gd name="connsiteX0" fmla="*/ 5154464 w 5240924"/>
                  <a:gd name="connsiteY0" fmla="*/ 1256950 h 3457699"/>
                  <a:gd name="connsiteX1" fmla="*/ 5097780 w 5240924"/>
                  <a:gd name="connsiteY1" fmla="*/ 1308752 h 3457699"/>
                  <a:gd name="connsiteX2" fmla="*/ 4791606 w 5240924"/>
                  <a:gd name="connsiteY2" fmla="*/ 1677864 h 3457699"/>
                  <a:gd name="connsiteX3" fmla="*/ 4815840 w 5240924"/>
                  <a:gd name="connsiteY3" fmla="*/ 1628792 h 3457699"/>
                  <a:gd name="connsiteX4" fmla="*/ 4975860 w 5240924"/>
                  <a:gd name="connsiteY4" fmla="*/ 1278272 h 3457699"/>
                  <a:gd name="connsiteX5" fmla="*/ 4754880 w 5240924"/>
                  <a:gd name="connsiteY5" fmla="*/ 988712 h 3457699"/>
                  <a:gd name="connsiteX6" fmla="*/ 4594860 w 5240924"/>
                  <a:gd name="connsiteY6" fmla="*/ 851552 h 3457699"/>
                  <a:gd name="connsiteX7" fmla="*/ 4808220 w 5240924"/>
                  <a:gd name="connsiteY7" fmla="*/ 866792 h 3457699"/>
                  <a:gd name="connsiteX8" fmla="*/ 4732020 w 5240924"/>
                  <a:gd name="connsiteY8" fmla="*/ 821072 h 3457699"/>
                  <a:gd name="connsiteX9" fmla="*/ 4953000 w 5240924"/>
                  <a:gd name="connsiteY9" fmla="*/ 782972 h 3457699"/>
                  <a:gd name="connsiteX10" fmla="*/ 5128260 w 5240924"/>
                  <a:gd name="connsiteY10" fmla="*/ 630572 h 3457699"/>
                  <a:gd name="connsiteX11" fmla="*/ 3909060 w 5240924"/>
                  <a:gd name="connsiteY11" fmla="*/ 20972 h 3457699"/>
                  <a:gd name="connsiteX12" fmla="*/ 3680460 w 5240924"/>
                  <a:gd name="connsiteY12" fmla="*/ 188612 h 3457699"/>
                  <a:gd name="connsiteX13" fmla="*/ 3977640 w 5240924"/>
                  <a:gd name="connsiteY13" fmla="*/ 653432 h 3457699"/>
                  <a:gd name="connsiteX14" fmla="*/ 4305300 w 5240924"/>
                  <a:gd name="connsiteY14" fmla="*/ 790592 h 3457699"/>
                  <a:gd name="connsiteX15" fmla="*/ 4594860 w 5240924"/>
                  <a:gd name="connsiteY15" fmla="*/ 874412 h 3457699"/>
                  <a:gd name="connsiteX16" fmla="*/ 4899660 w 5240924"/>
                  <a:gd name="connsiteY16" fmla="*/ 1133492 h 3457699"/>
                  <a:gd name="connsiteX17" fmla="*/ 4930140 w 5240924"/>
                  <a:gd name="connsiteY17" fmla="*/ 1423052 h 3457699"/>
                  <a:gd name="connsiteX18" fmla="*/ 4632960 w 5240924"/>
                  <a:gd name="connsiteY18" fmla="*/ 1674512 h 3457699"/>
                  <a:gd name="connsiteX19" fmla="*/ 4166870 w 5240924"/>
                  <a:gd name="connsiteY19" fmla="*/ 1636412 h 3457699"/>
                  <a:gd name="connsiteX20" fmla="*/ 3879850 w 5240924"/>
                  <a:gd name="connsiteY20" fmla="*/ 1263032 h 3457699"/>
                  <a:gd name="connsiteX21" fmla="*/ 3840480 w 5240924"/>
                  <a:gd name="connsiteY21" fmla="*/ 775352 h 3457699"/>
                  <a:gd name="connsiteX22" fmla="*/ 3726180 w 5240924"/>
                  <a:gd name="connsiteY22" fmla="*/ 546752 h 3457699"/>
                  <a:gd name="connsiteX23" fmla="*/ 3535680 w 5240924"/>
                  <a:gd name="connsiteY23" fmla="*/ 341012 h 3457699"/>
                  <a:gd name="connsiteX24" fmla="*/ 3375660 w 5240924"/>
                  <a:gd name="connsiteY24" fmla="*/ 996332 h 3457699"/>
                  <a:gd name="connsiteX25" fmla="*/ 3185160 w 5240924"/>
                  <a:gd name="connsiteY25" fmla="*/ 1407812 h 3457699"/>
                  <a:gd name="connsiteX26" fmla="*/ 3177540 w 5240924"/>
                  <a:gd name="connsiteY26" fmla="*/ 2093612 h 3457699"/>
                  <a:gd name="connsiteX27" fmla="*/ 3017520 w 5240924"/>
                  <a:gd name="connsiteY27" fmla="*/ 2505092 h 3457699"/>
                  <a:gd name="connsiteX28" fmla="*/ 2948940 w 5240924"/>
                  <a:gd name="connsiteY28" fmla="*/ 3015632 h 3457699"/>
                  <a:gd name="connsiteX29" fmla="*/ 3093720 w 5240924"/>
                  <a:gd name="connsiteY29" fmla="*/ 3358532 h 3457699"/>
                  <a:gd name="connsiteX30" fmla="*/ 3055620 w 5240924"/>
                  <a:gd name="connsiteY30" fmla="*/ 3381392 h 3457699"/>
                  <a:gd name="connsiteX31" fmla="*/ 2819400 w 5240924"/>
                  <a:gd name="connsiteY31" fmla="*/ 3404252 h 3457699"/>
                  <a:gd name="connsiteX32" fmla="*/ 2537460 w 5240924"/>
                  <a:gd name="connsiteY32" fmla="*/ 3457592 h 3457699"/>
                  <a:gd name="connsiteX33" fmla="*/ 2293620 w 5240924"/>
                  <a:gd name="connsiteY33" fmla="*/ 3389012 h 3457699"/>
                  <a:gd name="connsiteX34" fmla="*/ 2080260 w 5240924"/>
                  <a:gd name="connsiteY34" fmla="*/ 3419492 h 3457699"/>
                  <a:gd name="connsiteX35" fmla="*/ 1981200 w 5240924"/>
                  <a:gd name="connsiteY35" fmla="*/ 3373772 h 3457699"/>
                  <a:gd name="connsiteX36" fmla="*/ 2087880 w 5240924"/>
                  <a:gd name="connsiteY36" fmla="*/ 3084212 h 3457699"/>
                  <a:gd name="connsiteX37" fmla="*/ 2095500 w 5240924"/>
                  <a:gd name="connsiteY37" fmla="*/ 2672732 h 3457699"/>
                  <a:gd name="connsiteX38" fmla="*/ 1988820 w 5240924"/>
                  <a:gd name="connsiteY38" fmla="*/ 2413652 h 3457699"/>
                  <a:gd name="connsiteX39" fmla="*/ 1844040 w 5240924"/>
                  <a:gd name="connsiteY39" fmla="*/ 2009792 h 3457699"/>
                  <a:gd name="connsiteX40" fmla="*/ 1866900 w 5240924"/>
                  <a:gd name="connsiteY40" fmla="*/ 1529732 h 3457699"/>
                  <a:gd name="connsiteX41" fmla="*/ 1790700 w 5240924"/>
                  <a:gd name="connsiteY41" fmla="*/ 1194452 h 3457699"/>
                  <a:gd name="connsiteX42" fmla="*/ 1690687 w 5240924"/>
                  <a:gd name="connsiteY42" fmla="*/ 1034432 h 3457699"/>
                  <a:gd name="connsiteX43" fmla="*/ 1617345 w 5240924"/>
                  <a:gd name="connsiteY43" fmla="*/ 696294 h 3457699"/>
                  <a:gd name="connsiteX44" fmla="*/ 1234440 w 5240924"/>
                  <a:gd name="connsiteY44" fmla="*/ 699152 h 3457699"/>
                  <a:gd name="connsiteX45" fmla="*/ 1219200 w 5240924"/>
                  <a:gd name="connsiteY45" fmla="*/ 1125872 h 3457699"/>
                  <a:gd name="connsiteX46" fmla="*/ 1104900 w 5240924"/>
                  <a:gd name="connsiteY46" fmla="*/ 1468772 h 3457699"/>
                  <a:gd name="connsiteX47" fmla="*/ 784860 w 5240924"/>
                  <a:gd name="connsiteY47" fmla="*/ 1674512 h 3457699"/>
                  <a:gd name="connsiteX48" fmla="*/ 481330 w 5240924"/>
                  <a:gd name="connsiteY48" fmla="*/ 1727852 h 3457699"/>
                  <a:gd name="connsiteX49" fmla="*/ 0 w 5240924"/>
                  <a:gd name="connsiteY49" fmla="*/ 1598312 h 3457699"/>
                  <a:gd name="connsiteX0" fmla="*/ 4673134 w 4759594"/>
                  <a:gd name="connsiteY0" fmla="*/ 1256950 h 3457699"/>
                  <a:gd name="connsiteX1" fmla="*/ 4616450 w 4759594"/>
                  <a:gd name="connsiteY1" fmla="*/ 1308752 h 3457699"/>
                  <a:gd name="connsiteX2" fmla="*/ 4310276 w 4759594"/>
                  <a:gd name="connsiteY2" fmla="*/ 1677864 h 3457699"/>
                  <a:gd name="connsiteX3" fmla="*/ 4334510 w 4759594"/>
                  <a:gd name="connsiteY3" fmla="*/ 1628792 h 3457699"/>
                  <a:gd name="connsiteX4" fmla="*/ 4494530 w 4759594"/>
                  <a:gd name="connsiteY4" fmla="*/ 1278272 h 3457699"/>
                  <a:gd name="connsiteX5" fmla="*/ 4273550 w 4759594"/>
                  <a:gd name="connsiteY5" fmla="*/ 988712 h 3457699"/>
                  <a:gd name="connsiteX6" fmla="*/ 4113530 w 4759594"/>
                  <a:gd name="connsiteY6" fmla="*/ 851552 h 3457699"/>
                  <a:gd name="connsiteX7" fmla="*/ 4326890 w 4759594"/>
                  <a:gd name="connsiteY7" fmla="*/ 866792 h 3457699"/>
                  <a:gd name="connsiteX8" fmla="*/ 4250690 w 4759594"/>
                  <a:gd name="connsiteY8" fmla="*/ 821072 h 3457699"/>
                  <a:gd name="connsiteX9" fmla="*/ 4471670 w 4759594"/>
                  <a:gd name="connsiteY9" fmla="*/ 782972 h 3457699"/>
                  <a:gd name="connsiteX10" fmla="*/ 4646930 w 4759594"/>
                  <a:gd name="connsiteY10" fmla="*/ 630572 h 3457699"/>
                  <a:gd name="connsiteX11" fmla="*/ 3427730 w 4759594"/>
                  <a:gd name="connsiteY11" fmla="*/ 20972 h 3457699"/>
                  <a:gd name="connsiteX12" fmla="*/ 3199130 w 4759594"/>
                  <a:gd name="connsiteY12" fmla="*/ 188612 h 3457699"/>
                  <a:gd name="connsiteX13" fmla="*/ 3496310 w 4759594"/>
                  <a:gd name="connsiteY13" fmla="*/ 653432 h 3457699"/>
                  <a:gd name="connsiteX14" fmla="*/ 3823970 w 4759594"/>
                  <a:gd name="connsiteY14" fmla="*/ 790592 h 3457699"/>
                  <a:gd name="connsiteX15" fmla="*/ 4113530 w 4759594"/>
                  <a:gd name="connsiteY15" fmla="*/ 874412 h 3457699"/>
                  <a:gd name="connsiteX16" fmla="*/ 4418330 w 4759594"/>
                  <a:gd name="connsiteY16" fmla="*/ 1133492 h 3457699"/>
                  <a:gd name="connsiteX17" fmla="*/ 4448810 w 4759594"/>
                  <a:gd name="connsiteY17" fmla="*/ 1423052 h 3457699"/>
                  <a:gd name="connsiteX18" fmla="*/ 4151630 w 4759594"/>
                  <a:gd name="connsiteY18" fmla="*/ 1674512 h 3457699"/>
                  <a:gd name="connsiteX19" fmla="*/ 3685540 w 4759594"/>
                  <a:gd name="connsiteY19" fmla="*/ 1636412 h 3457699"/>
                  <a:gd name="connsiteX20" fmla="*/ 3398520 w 4759594"/>
                  <a:gd name="connsiteY20" fmla="*/ 1263032 h 3457699"/>
                  <a:gd name="connsiteX21" fmla="*/ 3359150 w 4759594"/>
                  <a:gd name="connsiteY21" fmla="*/ 775352 h 3457699"/>
                  <a:gd name="connsiteX22" fmla="*/ 3244850 w 4759594"/>
                  <a:gd name="connsiteY22" fmla="*/ 546752 h 3457699"/>
                  <a:gd name="connsiteX23" fmla="*/ 3054350 w 4759594"/>
                  <a:gd name="connsiteY23" fmla="*/ 341012 h 3457699"/>
                  <a:gd name="connsiteX24" fmla="*/ 2894330 w 4759594"/>
                  <a:gd name="connsiteY24" fmla="*/ 996332 h 3457699"/>
                  <a:gd name="connsiteX25" fmla="*/ 2703830 w 4759594"/>
                  <a:gd name="connsiteY25" fmla="*/ 1407812 h 3457699"/>
                  <a:gd name="connsiteX26" fmla="*/ 2696210 w 4759594"/>
                  <a:gd name="connsiteY26" fmla="*/ 2093612 h 3457699"/>
                  <a:gd name="connsiteX27" fmla="*/ 2536190 w 4759594"/>
                  <a:gd name="connsiteY27" fmla="*/ 2505092 h 3457699"/>
                  <a:gd name="connsiteX28" fmla="*/ 2467610 w 4759594"/>
                  <a:gd name="connsiteY28" fmla="*/ 3015632 h 3457699"/>
                  <a:gd name="connsiteX29" fmla="*/ 2612390 w 4759594"/>
                  <a:gd name="connsiteY29" fmla="*/ 3358532 h 3457699"/>
                  <a:gd name="connsiteX30" fmla="*/ 2574290 w 4759594"/>
                  <a:gd name="connsiteY30" fmla="*/ 3381392 h 3457699"/>
                  <a:gd name="connsiteX31" fmla="*/ 2338070 w 4759594"/>
                  <a:gd name="connsiteY31" fmla="*/ 3404252 h 3457699"/>
                  <a:gd name="connsiteX32" fmla="*/ 2056130 w 4759594"/>
                  <a:gd name="connsiteY32" fmla="*/ 3457592 h 3457699"/>
                  <a:gd name="connsiteX33" fmla="*/ 1812290 w 4759594"/>
                  <a:gd name="connsiteY33" fmla="*/ 3389012 h 3457699"/>
                  <a:gd name="connsiteX34" fmla="*/ 1598930 w 4759594"/>
                  <a:gd name="connsiteY34" fmla="*/ 3419492 h 3457699"/>
                  <a:gd name="connsiteX35" fmla="*/ 1499870 w 4759594"/>
                  <a:gd name="connsiteY35" fmla="*/ 3373772 h 3457699"/>
                  <a:gd name="connsiteX36" fmla="*/ 1606550 w 4759594"/>
                  <a:gd name="connsiteY36" fmla="*/ 3084212 h 3457699"/>
                  <a:gd name="connsiteX37" fmla="*/ 1614170 w 4759594"/>
                  <a:gd name="connsiteY37" fmla="*/ 2672732 h 3457699"/>
                  <a:gd name="connsiteX38" fmla="*/ 1507490 w 4759594"/>
                  <a:gd name="connsiteY38" fmla="*/ 2413652 h 3457699"/>
                  <a:gd name="connsiteX39" fmla="*/ 1362710 w 4759594"/>
                  <a:gd name="connsiteY39" fmla="*/ 2009792 h 3457699"/>
                  <a:gd name="connsiteX40" fmla="*/ 1385570 w 4759594"/>
                  <a:gd name="connsiteY40" fmla="*/ 1529732 h 3457699"/>
                  <a:gd name="connsiteX41" fmla="*/ 1309370 w 4759594"/>
                  <a:gd name="connsiteY41" fmla="*/ 1194452 h 3457699"/>
                  <a:gd name="connsiteX42" fmla="*/ 1209357 w 4759594"/>
                  <a:gd name="connsiteY42" fmla="*/ 1034432 h 3457699"/>
                  <a:gd name="connsiteX43" fmla="*/ 1136015 w 4759594"/>
                  <a:gd name="connsiteY43" fmla="*/ 696294 h 3457699"/>
                  <a:gd name="connsiteX44" fmla="*/ 753110 w 4759594"/>
                  <a:gd name="connsiteY44" fmla="*/ 699152 h 3457699"/>
                  <a:gd name="connsiteX45" fmla="*/ 737870 w 4759594"/>
                  <a:gd name="connsiteY45" fmla="*/ 1125872 h 3457699"/>
                  <a:gd name="connsiteX46" fmla="*/ 623570 w 4759594"/>
                  <a:gd name="connsiteY46" fmla="*/ 1468772 h 3457699"/>
                  <a:gd name="connsiteX47" fmla="*/ 303530 w 4759594"/>
                  <a:gd name="connsiteY47" fmla="*/ 1674512 h 3457699"/>
                  <a:gd name="connsiteX48" fmla="*/ 0 w 4759594"/>
                  <a:gd name="connsiteY48" fmla="*/ 1727852 h 3457699"/>
                  <a:gd name="connsiteX0" fmla="*/ 4673134 w 4759594"/>
                  <a:gd name="connsiteY0" fmla="*/ 1256950 h 3457699"/>
                  <a:gd name="connsiteX1" fmla="*/ 4616450 w 4759594"/>
                  <a:gd name="connsiteY1" fmla="*/ 1308752 h 3457699"/>
                  <a:gd name="connsiteX2" fmla="*/ 4310276 w 4759594"/>
                  <a:gd name="connsiteY2" fmla="*/ 1677864 h 3457699"/>
                  <a:gd name="connsiteX3" fmla="*/ 4334510 w 4759594"/>
                  <a:gd name="connsiteY3" fmla="*/ 1628792 h 3457699"/>
                  <a:gd name="connsiteX4" fmla="*/ 4494530 w 4759594"/>
                  <a:gd name="connsiteY4" fmla="*/ 1278272 h 3457699"/>
                  <a:gd name="connsiteX5" fmla="*/ 4273550 w 4759594"/>
                  <a:gd name="connsiteY5" fmla="*/ 988712 h 3457699"/>
                  <a:gd name="connsiteX6" fmla="*/ 4113530 w 4759594"/>
                  <a:gd name="connsiteY6" fmla="*/ 851552 h 3457699"/>
                  <a:gd name="connsiteX7" fmla="*/ 4326890 w 4759594"/>
                  <a:gd name="connsiteY7" fmla="*/ 866792 h 3457699"/>
                  <a:gd name="connsiteX8" fmla="*/ 4250690 w 4759594"/>
                  <a:gd name="connsiteY8" fmla="*/ 821072 h 3457699"/>
                  <a:gd name="connsiteX9" fmla="*/ 4471670 w 4759594"/>
                  <a:gd name="connsiteY9" fmla="*/ 782972 h 3457699"/>
                  <a:gd name="connsiteX10" fmla="*/ 4646930 w 4759594"/>
                  <a:gd name="connsiteY10" fmla="*/ 630572 h 3457699"/>
                  <a:gd name="connsiteX11" fmla="*/ 3427730 w 4759594"/>
                  <a:gd name="connsiteY11" fmla="*/ 20972 h 3457699"/>
                  <a:gd name="connsiteX12" fmla="*/ 3199130 w 4759594"/>
                  <a:gd name="connsiteY12" fmla="*/ 188612 h 3457699"/>
                  <a:gd name="connsiteX13" fmla="*/ 3496310 w 4759594"/>
                  <a:gd name="connsiteY13" fmla="*/ 653432 h 3457699"/>
                  <a:gd name="connsiteX14" fmla="*/ 3823970 w 4759594"/>
                  <a:gd name="connsiteY14" fmla="*/ 790592 h 3457699"/>
                  <a:gd name="connsiteX15" fmla="*/ 4113530 w 4759594"/>
                  <a:gd name="connsiteY15" fmla="*/ 874412 h 3457699"/>
                  <a:gd name="connsiteX16" fmla="*/ 4418330 w 4759594"/>
                  <a:gd name="connsiteY16" fmla="*/ 1133492 h 3457699"/>
                  <a:gd name="connsiteX17" fmla="*/ 4448810 w 4759594"/>
                  <a:gd name="connsiteY17" fmla="*/ 1423052 h 3457699"/>
                  <a:gd name="connsiteX18" fmla="*/ 4151630 w 4759594"/>
                  <a:gd name="connsiteY18" fmla="*/ 1674512 h 3457699"/>
                  <a:gd name="connsiteX19" fmla="*/ 3685540 w 4759594"/>
                  <a:gd name="connsiteY19" fmla="*/ 1636412 h 3457699"/>
                  <a:gd name="connsiteX20" fmla="*/ 3398520 w 4759594"/>
                  <a:gd name="connsiteY20" fmla="*/ 1263032 h 3457699"/>
                  <a:gd name="connsiteX21" fmla="*/ 3359150 w 4759594"/>
                  <a:gd name="connsiteY21" fmla="*/ 775352 h 3457699"/>
                  <a:gd name="connsiteX22" fmla="*/ 3244850 w 4759594"/>
                  <a:gd name="connsiteY22" fmla="*/ 546752 h 3457699"/>
                  <a:gd name="connsiteX23" fmla="*/ 3054350 w 4759594"/>
                  <a:gd name="connsiteY23" fmla="*/ 341012 h 3457699"/>
                  <a:gd name="connsiteX24" fmla="*/ 2894330 w 4759594"/>
                  <a:gd name="connsiteY24" fmla="*/ 996332 h 3457699"/>
                  <a:gd name="connsiteX25" fmla="*/ 2703830 w 4759594"/>
                  <a:gd name="connsiteY25" fmla="*/ 1407812 h 3457699"/>
                  <a:gd name="connsiteX26" fmla="*/ 2696210 w 4759594"/>
                  <a:gd name="connsiteY26" fmla="*/ 2093612 h 3457699"/>
                  <a:gd name="connsiteX27" fmla="*/ 2536190 w 4759594"/>
                  <a:gd name="connsiteY27" fmla="*/ 2505092 h 3457699"/>
                  <a:gd name="connsiteX28" fmla="*/ 2467610 w 4759594"/>
                  <a:gd name="connsiteY28" fmla="*/ 3015632 h 3457699"/>
                  <a:gd name="connsiteX29" fmla="*/ 2612390 w 4759594"/>
                  <a:gd name="connsiteY29" fmla="*/ 3358532 h 3457699"/>
                  <a:gd name="connsiteX30" fmla="*/ 2574290 w 4759594"/>
                  <a:gd name="connsiteY30" fmla="*/ 3381392 h 3457699"/>
                  <a:gd name="connsiteX31" fmla="*/ 2338070 w 4759594"/>
                  <a:gd name="connsiteY31" fmla="*/ 3404252 h 3457699"/>
                  <a:gd name="connsiteX32" fmla="*/ 2056130 w 4759594"/>
                  <a:gd name="connsiteY32" fmla="*/ 3457592 h 3457699"/>
                  <a:gd name="connsiteX33" fmla="*/ 1812290 w 4759594"/>
                  <a:gd name="connsiteY33" fmla="*/ 3389012 h 3457699"/>
                  <a:gd name="connsiteX34" fmla="*/ 1598930 w 4759594"/>
                  <a:gd name="connsiteY34" fmla="*/ 3419492 h 3457699"/>
                  <a:gd name="connsiteX35" fmla="*/ 1499870 w 4759594"/>
                  <a:gd name="connsiteY35" fmla="*/ 3373772 h 3457699"/>
                  <a:gd name="connsiteX36" fmla="*/ 1606550 w 4759594"/>
                  <a:gd name="connsiteY36" fmla="*/ 3084212 h 3457699"/>
                  <a:gd name="connsiteX37" fmla="*/ 1614170 w 4759594"/>
                  <a:gd name="connsiteY37" fmla="*/ 2672732 h 3457699"/>
                  <a:gd name="connsiteX38" fmla="*/ 1507490 w 4759594"/>
                  <a:gd name="connsiteY38" fmla="*/ 2413652 h 3457699"/>
                  <a:gd name="connsiteX39" fmla="*/ 1362710 w 4759594"/>
                  <a:gd name="connsiteY39" fmla="*/ 2009792 h 3457699"/>
                  <a:gd name="connsiteX40" fmla="*/ 1385570 w 4759594"/>
                  <a:gd name="connsiteY40" fmla="*/ 1529732 h 3457699"/>
                  <a:gd name="connsiteX41" fmla="*/ 1309370 w 4759594"/>
                  <a:gd name="connsiteY41" fmla="*/ 1194452 h 3457699"/>
                  <a:gd name="connsiteX42" fmla="*/ 1209357 w 4759594"/>
                  <a:gd name="connsiteY42" fmla="*/ 1034432 h 3457699"/>
                  <a:gd name="connsiteX43" fmla="*/ 1136015 w 4759594"/>
                  <a:gd name="connsiteY43" fmla="*/ 696294 h 3457699"/>
                  <a:gd name="connsiteX44" fmla="*/ 753110 w 4759594"/>
                  <a:gd name="connsiteY44" fmla="*/ 699152 h 3457699"/>
                  <a:gd name="connsiteX45" fmla="*/ 737870 w 4759594"/>
                  <a:gd name="connsiteY45" fmla="*/ 1125872 h 3457699"/>
                  <a:gd name="connsiteX46" fmla="*/ 623570 w 4759594"/>
                  <a:gd name="connsiteY46" fmla="*/ 1468772 h 3457699"/>
                  <a:gd name="connsiteX47" fmla="*/ 303530 w 4759594"/>
                  <a:gd name="connsiteY47" fmla="*/ 1674512 h 3457699"/>
                  <a:gd name="connsiteX48" fmla="*/ 57590 w 4759594"/>
                  <a:gd name="connsiteY48" fmla="*/ 1721406 h 3457699"/>
                  <a:gd name="connsiteX49" fmla="*/ 0 w 4759594"/>
                  <a:gd name="connsiteY49" fmla="*/ 1727852 h 3457699"/>
                  <a:gd name="connsiteX0" fmla="*/ 4615544 w 4702004"/>
                  <a:gd name="connsiteY0" fmla="*/ 1256950 h 3457699"/>
                  <a:gd name="connsiteX1" fmla="*/ 4558860 w 4702004"/>
                  <a:gd name="connsiteY1" fmla="*/ 1308752 h 3457699"/>
                  <a:gd name="connsiteX2" fmla="*/ 4252686 w 4702004"/>
                  <a:gd name="connsiteY2" fmla="*/ 1677864 h 3457699"/>
                  <a:gd name="connsiteX3" fmla="*/ 4276920 w 4702004"/>
                  <a:gd name="connsiteY3" fmla="*/ 1628792 h 3457699"/>
                  <a:gd name="connsiteX4" fmla="*/ 4436940 w 4702004"/>
                  <a:gd name="connsiteY4" fmla="*/ 1278272 h 3457699"/>
                  <a:gd name="connsiteX5" fmla="*/ 4215960 w 4702004"/>
                  <a:gd name="connsiteY5" fmla="*/ 988712 h 3457699"/>
                  <a:gd name="connsiteX6" fmla="*/ 4055940 w 4702004"/>
                  <a:gd name="connsiteY6" fmla="*/ 851552 h 3457699"/>
                  <a:gd name="connsiteX7" fmla="*/ 4269300 w 4702004"/>
                  <a:gd name="connsiteY7" fmla="*/ 866792 h 3457699"/>
                  <a:gd name="connsiteX8" fmla="*/ 4193100 w 4702004"/>
                  <a:gd name="connsiteY8" fmla="*/ 821072 h 3457699"/>
                  <a:gd name="connsiteX9" fmla="*/ 4414080 w 4702004"/>
                  <a:gd name="connsiteY9" fmla="*/ 782972 h 3457699"/>
                  <a:gd name="connsiteX10" fmla="*/ 4589340 w 4702004"/>
                  <a:gd name="connsiteY10" fmla="*/ 630572 h 3457699"/>
                  <a:gd name="connsiteX11" fmla="*/ 3370140 w 4702004"/>
                  <a:gd name="connsiteY11" fmla="*/ 20972 h 3457699"/>
                  <a:gd name="connsiteX12" fmla="*/ 3141540 w 4702004"/>
                  <a:gd name="connsiteY12" fmla="*/ 188612 h 3457699"/>
                  <a:gd name="connsiteX13" fmla="*/ 3438720 w 4702004"/>
                  <a:gd name="connsiteY13" fmla="*/ 653432 h 3457699"/>
                  <a:gd name="connsiteX14" fmla="*/ 3766380 w 4702004"/>
                  <a:gd name="connsiteY14" fmla="*/ 790592 h 3457699"/>
                  <a:gd name="connsiteX15" fmla="*/ 4055940 w 4702004"/>
                  <a:gd name="connsiteY15" fmla="*/ 874412 h 3457699"/>
                  <a:gd name="connsiteX16" fmla="*/ 4360740 w 4702004"/>
                  <a:gd name="connsiteY16" fmla="*/ 1133492 h 3457699"/>
                  <a:gd name="connsiteX17" fmla="*/ 4391220 w 4702004"/>
                  <a:gd name="connsiteY17" fmla="*/ 1423052 h 3457699"/>
                  <a:gd name="connsiteX18" fmla="*/ 4094040 w 4702004"/>
                  <a:gd name="connsiteY18" fmla="*/ 1674512 h 3457699"/>
                  <a:gd name="connsiteX19" fmla="*/ 3627950 w 4702004"/>
                  <a:gd name="connsiteY19" fmla="*/ 1636412 h 3457699"/>
                  <a:gd name="connsiteX20" fmla="*/ 3340930 w 4702004"/>
                  <a:gd name="connsiteY20" fmla="*/ 1263032 h 3457699"/>
                  <a:gd name="connsiteX21" fmla="*/ 3301560 w 4702004"/>
                  <a:gd name="connsiteY21" fmla="*/ 775352 h 3457699"/>
                  <a:gd name="connsiteX22" fmla="*/ 3187260 w 4702004"/>
                  <a:gd name="connsiteY22" fmla="*/ 546752 h 3457699"/>
                  <a:gd name="connsiteX23" fmla="*/ 2996760 w 4702004"/>
                  <a:gd name="connsiteY23" fmla="*/ 341012 h 3457699"/>
                  <a:gd name="connsiteX24" fmla="*/ 2836740 w 4702004"/>
                  <a:gd name="connsiteY24" fmla="*/ 996332 h 3457699"/>
                  <a:gd name="connsiteX25" fmla="*/ 2646240 w 4702004"/>
                  <a:gd name="connsiteY25" fmla="*/ 1407812 h 3457699"/>
                  <a:gd name="connsiteX26" fmla="*/ 2638620 w 4702004"/>
                  <a:gd name="connsiteY26" fmla="*/ 2093612 h 3457699"/>
                  <a:gd name="connsiteX27" fmla="*/ 2478600 w 4702004"/>
                  <a:gd name="connsiteY27" fmla="*/ 2505092 h 3457699"/>
                  <a:gd name="connsiteX28" fmla="*/ 2410020 w 4702004"/>
                  <a:gd name="connsiteY28" fmla="*/ 3015632 h 3457699"/>
                  <a:gd name="connsiteX29" fmla="*/ 2554800 w 4702004"/>
                  <a:gd name="connsiteY29" fmla="*/ 3358532 h 3457699"/>
                  <a:gd name="connsiteX30" fmla="*/ 2516700 w 4702004"/>
                  <a:gd name="connsiteY30" fmla="*/ 3381392 h 3457699"/>
                  <a:gd name="connsiteX31" fmla="*/ 2280480 w 4702004"/>
                  <a:gd name="connsiteY31" fmla="*/ 3404252 h 3457699"/>
                  <a:gd name="connsiteX32" fmla="*/ 1998540 w 4702004"/>
                  <a:gd name="connsiteY32" fmla="*/ 3457592 h 3457699"/>
                  <a:gd name="connsiteX33" fmla="*/ 1754700 w 4702004"/>
                  <a:gd name="connsiteY33" fmla="*/ 3389012 h 3457699"/>
                  <a:gd name="connsiteX34" fmla="*/ 1541340 w 4702004"/>
                  <a:gd name="connsiteY34" fmla="*/ 3419492 h 3457699"/>
                  <a:gd name="connsiteX35" fmla="*/ 1442280 w 4702004"/>
                  <a:gd name="connsiteY35" fmla="*/ 3373772 h 3457699"/>
                  <a:gd name="connsiteX36" fmla="*/ 1548960 w 4702004"/>
                  <a:gd name="connsiteY36" fmla="*/ 3084212 h 3457699"/>
                  <a:gd name="connsiteX37" fmla="*/ 1556580 w 4702004"/>
                  <a:gd name="connsiteY37" fmla="*/ 2672732 h 3457699"/>
                  <a:gd name="connsiteX38" fmla="*/ 1449900 w 4702004"/>
                  <a:gd name="connsiteY38" fmla="*/ 2413652 h 3457699"/>
                  <a:gd name="connsiteX39" fmla="*/ 1305120 w 4702004"/>
                  <a:gd name="connsiteY39" fmla="*/ 2009792 h 3457699"/>
                  <a:gd name="connsiteX40" fmla="*/ 1327980 w 4702004"/>
                  <a:gd name="connsiteY40" fmla="*/ 1529732 h 3457699"/>
                  <a:gd name="connsiteX41" fmla="*/ 1251780 w 4702004"/>
                  <a:gd name="connsiteY41" fmla="*/ 1194452 h 3457699"/>
                  <a:gd name="connsiteX42" fmla="*/ 1151767 w 4702004"/>
                  <a:gd name="connsiteY42" fmla="*/ 1034432 h 3457699"/>
                  <a:gd name="connsiteX43" fmla="*/ 1078425 w 4702004"/>
                  <a:gd name="connsiteY43" fmla="*/ 696294 h 3457699"/>
                  <a:gd name="connsiteX44" fmla="*/ 695520 w 4702004"/>
                  <a:gd name="connsiteY44" fmla="*/ 699152 h 3457699"/>
                  <a:gd name="connsiteX45" fmla="*/ 680280 w 4702004"/>
                  <a:gd name="connsiteY45" fmla="*/ 1125872 h 3457699"/>
                  <a:gd name="connsiteX46" fmla="*/ 565980 w 4702004"/>
                  <a:gd name="connsiteY46" fmla="*/ 1468772 h 3457699"/>
                  <a:gd name="connsiteX47" fmla="*/ 245940 w 4702004"/>
                  <a:gd name="connsiteY47" fmla="*/ 1674512 h 3457699"/>
                  <a:gd name="connsiteX48" fmla="*/ 0 w 4702004"/>
                  <a:gd name="connsiteY48" fmla="*/ 1721406 h 3457699"/>
                  <a:gd name="connsiteX0" fmla="*/ 4369604 w 4456064"/>
                  <a:gd name="connsiteY0" fmla="*/ 1256950 h 3457699"/>
                  <a:gd name="connsiteX1" fmla="*/ 4312920 w 4456064"/>
                  <a:gd name="connsiteY1" fmla="*/ 1308752 h 3457699"/>
                  <a:gd name="connsiteX2" fmla="*/ 4006746 w 4456064"/>
                  <a:gd name="connsiteY2" fmla="*/ 1677864 h 3457699"/>
                  <a:gd name="connsiteX3" fmla="*/ 4030980 w 4456064"/>
                  <a:gd name="connsiteY3" fmla="*/ 1628792 h 3457699"/>
                  <a:gd name="connsiteX4" fmla="*/ 4191000 w 4456064"/>
                  <a:gd name="connsiteY4" fmla="*/ 1278272 h 3457699"/>
                  <a:gd name="connsiteX5" fmla="*/ 3970020 w 4456064"/>
                  <a:gd name="connsiteY5" fmla="*/ 988712 h 3457699"/>
                  <a:gd name="connsiteX6" fmla="*/ 3810000 w 4456064"/>
                  <a:gd name="connsiteY6" fmla="*/ 851552 h 3457699"/>
                  <a:gd name="connsiteX7" fmla="*/ 4023360 w 4456064"/>
                  <a:gd name="connsiteY7" fmla="*/ 866792 h 3457699"/>
                  <a:gd name="connsiteX8" fmla="*/ 3947160 w 4456064"/>
                  <a:gd name="connsiteY8" fmla="*/ 821072 h 3457699"/>
                  <a:gd name="connsiteX9" fmla="*/ 4168140 w 4456064"/>
                  <a:gd name="connsiteY9" fmla="*/ 782972 h 3457699"/>
                  <a:gd name="connsiteX10" fmla="*/ 4343400 w 4456064"/>
                  <a:gd name="connsiteY10" fmla="*/ 630572 h 3457699"/>
                  <a:gd name="connsiteX11" fmla="*/ 3124200 w 4456064"/>
                  <a:gd name="connsiteY11" fmla="*/ 20972 h 3457699"/>
                  <a:gd name="connsiteX12" fmla="*/ 2895600 w 4456064"/>
                  <a:gd name="connsiteY12" fmla="*/ 188612 h 3457699"/>
                  <a:gd name="connsiteX13" fmla="*/ 3192780 w 4456064"/>
                  <a:gd name="connsiteY13" fmla="*/ 653432 h 3457699"/>
                  <a:gd name="connsiteX14" fmla="*/ 3520440 w 4456064"/>
                  <a:gd name="connsiteY14" fmla="*/ 790592 h 3457699"/>
                  <a:gd name="connsiteX15" fmla="*/ 3810000 w 4456064"/>
                  <a:gd name="connsiteY15" fmla="*/ 874412 h 3457699"/>
                  <a:gd name="connsiteX16" fmla="*/ 4114800 w 4456064"/>
                  <a:gd name="connsiteY16" fmla="*/ 1133492 h 3457699"/>
                  <a:gd name="connsiteX17" fmla="*/ 4145280 w 4456064"/>
                  <a:gd name="connsiteY17" fmla="*/ 1423052 h 3457699"/>
                  <a:gd name="connsiteX18" fmla="*/ 3848100 w 4456064"/>
                  <a:gd name="connsiteY18" fmla="*/ 1674512 h 3457699"/>
                  <a:gd name="connsiteX19" fmla="*/ 3382010 w 4456064"/>
                  <a:gd name="connsiteY19" fmla="*/ 1636412 h 3457699"/>
                  <a:gd name="connsiteX20" fmla="*/ 3094990 w 4456064"/>
                  <a:gd name="connsiteY20" fmla="*/ 1263032 h 3457699"/>
                  <a:gd name="connsiteX21" fmla="*/ 3055620 w 4456064"/>
                  <a:gd name="connsiteY21" fmla="*/ 775352 h 3457699"/>
                  <a:gd name="connsiteX22" fmla="*/ 2941320 w 4456064"/>
                  <a:gd name="connsiteY22" fmla="*/ 546752 h 3457699"/>
                  <a:gd name="connsiteX23" fmla="*/ 2750820 w 4456064"/>
                  <a:gd name="connsiteY23" fmla="*/ 341012 h 3457699"/>
                  <a:gd name="connsiteX24" fmla="*/ 2590800 w 4456064"/>
                  <a:gd name="connsiteY24" fmla="*/ 996332 h 3457699"/>
                  <a:gd name="connsiteX25" fmla="*/ 2400300 w 4456064"/>
                  <a:gd name="connsiteY25" fmla="*/ 1407812 h 3457699"/>
                  <a:gd name="connsiteX26" fmla="*/ 2392680 w 4456064"/>
                  <a:gd name="connsiteY26" fmla="*/ 2093612 h 3457699"/>
                  <a:gd name="connsiteX27" fmla="*/ 2232660 w 4456064"/>
                  <a:gd name="connsiteY27" fmla="*/ 2505092 h 3457699"/>
                  <a:gd name="connsiteX28" fmla="*/ 2164080 w 4456064"/>
                  <a:gd name="connsiteY28" fmla="*/ 3015632 h 3457699"/>
                  <a:gd name="connsiteX29" fmla="*/ 2308860 w 4456064"/>
                  <a:gd name="connsiteY29" fmla="*/ 3358532 h 3457699"/>
                  <a:gd name="connsiteX30" fmla="*/ 2270760 w 4456064"/>
                  <a:gd name="connsiteY30" fmla="*/ 3381392 h 3457699"/>
                  <a:gd name="connsiteX31" fmla="*/ 2034540 w 4456064"/>
                  <a:gd name="connsiteY31" fmla="*/ 3404252 h 3457699"/>
                  <a:gd name="connsiteX32" fmla="*/ 1752600 w 4456064"/>
                  <a:gd name="connsiteY32" fmla="*/ 3457592 h 3457699"/>
                  <a:gd name="connsiteX33" fmla="*/ 1508760 w 4456064"/>
                  <a:gd name="connsiteY33" fmla="*/ 3389012 h 3457699"/>
                  <a:gd name="connsiteX34" fmla="*/ 1295400 w 4456064"/>
                  <a:gd name="connsiteY34" fmla="*/ 3419492 h 3457699"/>
                  <a:gd name="connsiteX35" fmla="*/ 1196340 w 4456064"/>
                  <a:gd name="connsiteY35" fmla="*/ 3373772 h 3457699"/>
                  <a:gd name="connsiteX36" fmla="*/ 1303020 w 4456064"/>
                  <a:gd name="connsiteY36" fmla="*/ 3084212 h 3457699"/>
                  <a:gd name="connsiteX37" fmla="*/ 1310640 w 4456064"/>
                  <a:gd name="connsiteY37" fmla="*/ 2672732 h 3457699"/>
                  <a:gd name="connsiteX38" fmla="*/ 1203960 w 4456064"/>
                  <a:gd name="connsiteY38" fmla="*/ 2413652 h 3457699"/>
                  <a:gd name="connsiteX39" fmla="*/ 1059180 w 4456064"/>
                  <a:gd name="connsiteY39" fmla="*/ 2009792 h 3457699"/>
                  <a:gd name="connsiteX40" fmla="*/ 1082040 w 4456064"/>
                  <a:gd name="connsiteY40" fmla="*/ 1529732 h 3457699"/>
                  <a:gd name="connsiteX41" fmla="*/ 1005840 w 4456064"/>
                  <a:gd name="connsiteY41" fmla="*/ 1194452 h 3457699"/>
                  <a:gd name="connsiteX42" fmla="*/ 905827 w 4456064"/>
                  <a:gd name="connsiteY42" fmla="*/ 1034432 h 3457699"/>
                  <a:gd name="connsiteX43" fmla="*/ 832485 w 4456064"/>
                  <a:gd name="connsiteY43" fmla="*/ 696294 h 3457699"/>
                  <a:gd name="connsiteX44" fmla="*/ 449580 w 4456064"/>
                  <a:gd name="connsiteY44" fmla="*/ 699152 h 3457699"/>
                  <a:gd name="connsiteX45" fmla="*/ 434340 w 4456064"/>
                  <a:gd name="connsiteY45" fmla="*/ 1125872 h 3457699"/>
                  <a:gd name="connsiteX46" fmla="*/ 320040 w 4456064"/>
                  <a:gd name="connsiteY46" fmla="*/ 1468772 h 3457699"/>
                  <a:gd name="connsiteX47" fmla="*/ 0 w 4456064"/>
                  <a:gd name="connsiteY47" fmla="*/ 1674512 h 3457699"/>
                  <a:gd name="connsiteX0" fmla="*/ 4049564 w 4136024"/>
                  <a:gd name="connsiteY0" fmla="*/ 1256950 h 3457699"/>
                  <a:gd name="connsiteX1" fmla="*/ 3992880 w 4136024"/>
                  <a:gd name="connsiteY1" fmla="*/ 1308752 h 3457699"/>
                  <a:gd name="connsiteX2" fmla="*/ 3686706 w 4136024"/>
                  <a:gd name="connsiteY2" fmla="*/ 1677864 h 3457699"/>
                  <a:gd name="connsiteX3" fmla="*/ 3710940 w 4136024"/>
                  <a:gd name="connsiteY3" fmla="*/ 1628792 h 3457699"/>
                  <a:gd name="connsiteX4" fmla="*/ 3870960 w 4136024"/>
                  <a:gd name="connsiteY4" fmla="*/ 1278272 h 3457699"/>
                  <a:gd name="connsiteX5" fmla="*/ 3649980 w 4136024"/>
                  <a:gd name="connsiteY5" fmla="*/ 988712 h 3457699"/>
                  <a:gd name="connsiteX6" fmla="*/ 3489960 w 4136024"/>
                  <a:gd name="connsiteY6" fmla="*/ 851552 h 3457699"/>
                  <a:gd name="connsiteX7" fmla="*/ 3703320 w 4136024"/>
                  <a:gd name="connsiteY7" fmla="*/ 866792 h 3457699"/>
                  <a:gd name="connsiteX8" fmla="*/ 3627120 w 4136024"/>
                  <a:gd name="connsiteY8" fmla="*/ 821072 h 3457699"/>
                  <a:gd name="connsiteX9" fmla="*/ 3848100 w 4136024"/>
                  <a:gd name="connsiteY9" fmla="*/ 782972 h 3457699"/>
                  <a:gd name="connsiteX10" fmla="*/ 4023360 w 4136024"/>
                  <a:gd name="connsiteY10" fmla="*/ 630572 h 3457699"/>
                  <a:gd name="connsiteX11" fmla="*/ 2804160 w 4136024"/>
                  <a:gd name="connsiteY11" fmla="*/ 20972 h 3457699"/>
                  <a:gd name="connsiteX12" fmla="*/ 2575560 w 4136024"/>
                  <a:gd name="connsiteY12" fmla="*/ 188612 h 3457699"/>
                  <a:gd name="connsiteX13" fmla="*/ 2872740 w 4136024"/>
                  <a:gd name="connsiteY13" fmla="*/ 653432 h 3457699"/>
                  <a:gd name="connsiteX14" fmla="*/ 3200400 w 4136024"/>
                  <a:gd name="connsiteY14" fmla="*/ 790592 h 3457699"/>
                  <a:gd name="connsiteX15" fmla="*/ 3489960 w 4136024"/>
                  <a:gd name="connsiteY15" fmla="*/ 874412 h 3457699"/>
                  <a:gd name="connsiteX16" fmla="*/ 3794760 w 4136024"/>
                  <a:gd name="connsiteY16" fmla="*/ 1133492 h 3457699"/>
                  <a:gd name="connsiteX17" fmla="*/ 3825240 w 4136024"/>
                  <a:gd name="connsiteY17" fmla="*/ 1423052 h 3457699"/>
                  <a:gd name="connsiteX18" fmla="*/ 3528060 w 4136024"/>
                  <a:gd name="connsiteY18" fmla="*/ 1674512 h 3457699"/>
                  <a:gd name="connsiteX19" fmla="*/ 3061970 w 4136024"/>
                  <a:gd name="connsiteY19" fmla="*/ 1636412 h 3457699"/>
                  <a:gd name="connsiteX20" fmla="*/ 2774950 w 4136024"/>
                  <a:gd name="connsiteY20" fmla="*/ 1263032 h 3457699"/>
                  <a:gd name="connsiteX21" fmla="*/ 2735580 w 4136024"/>
                  <a:gd name="connsiteY21" fmla="*/ 775352 h 3457699"/>
                  <a:gd name="connsiteX22" fmla="*/ 2621280 w 4136024"/>
                  <a:gd name="connsiteY22" fmla="*/ 546752 h 3457699"/>
                  <a:gd name="connsiteX23" fmla="*/ 2430780 w 4136024"/>
                  <a:gd name="connsiteY23" fmla="*/ 341012 h 3457699"/>
                  <a:gd name="connsiteX24" fmla="*/ 2270760 w 4136024"/>
                  <a:gd name="connsiteY24" fmla="*/ 996332 h 3457699"/>
                  <a:gd name="connsiteX25" fmla="*/ 2080260 w 4136024"/>
                  <a:gd name="connsiteY25" fmla="*/ 1407812 h 3457699"/>
                  <a:gd name="connsiteX26" fmla="*/ 2072640 w 4136024"/>
                  <a:gd name="connsiteY26" fmla="*/ 2093612 h 3457699"/>
                  <a:gd name="connsiteX27" fmla="*/ 1912620 w 4136024"/>
                  <a:gd name="connsiteY27" fmla="*/ 2505092 h 3457699"/>
                  <a:gd name="connsiteX28" fmla="*/ 1844040 w 4136024"/>
                  <a:gd name="connsiteY28" fmla="*/ 3015632 h 3457699"/>
                  <a:gd name="connsiteX29" fmla="*/ 1988820 w 4136024"/>
                  <a:gd name="connsiteY29" fmla="*/ 3358532 h 3457699"/>
                  <a:gd name="connsiteX30" fmla="*/ 1950720 w 4136024"/>
                  <a:gd name="connsiteY30" fmla="*/ 3381392 h 3457699"/>
                  <a:gd name="connsiteX31" fmla="*/ 1714500 w 4136024"/>
                  <a:gd name="connsiteY31" fmla="*/ 3404252 h 3457699"/>
                  <a:gd name="connsiteX32" fmla="*/ 1432560 w 4136024"/>
                  <a:gd name="connsiteY32" fmla="*/ 3457592 h 3457699"/>
                  <a:gd name="connsiteX33" fmla="*/ 1188720 w 4136024"/>
                  <a:gd name="connsiteY33" fmla="*/ 3389012 h 3457699"/>
                  <a:gd name="connsiteX34" fmla="*/ 975360 w 4136024"/>
                  <a:gd name="connsiteY34" fmla="*/ 3419492 h 3457699"/>
                  <a:gd name="connsiteX35" fmla="*/ 876300 w 4136024"/>
                  <a:gd name="connsiteY35" fmla="*/ 3373772 h 3457699"/>
                  <a:gd name="connsiteX36" fmla="*/ 982980 w 4136024"/>
                  <a:gd name="connsiteY36" fmla="*/ 3084212 h 3457699"/>
                  <a:gd name="connsiteX37" fmla="*/ 990600 w 4136024"/>
                  <a:gd name="connsiteY37" fmla="*/ 2672732 h 3457699"/>
                  <a:gd name="connsiteX38" fmla="*/ 883920 w 4136024"/>
                  <a:gd name="connsiteY38" fmla="*/ 2413652 h 3457699"/>
                  <a:gd name="connsiteX39" fmla="*/ 739140 w 4136024"/>
                  <a:gd name="connsiteY39" fmla="*/ 2009792 h 3457699"/>
                  <a:gd name="connsiteX40" fmla="*/ 762000 w 4136024"/>
                  <a:gd name="connsiteY40" fmla="*/ 1529732 h 3457699"/>
                  <a:gd name="connsiteX41" fmla="*/ 685800 w 4136024"/>
                  <a:gd name="connsiteY41" fmla="*/ 1194452 h 3457699"/>
                  <a:gd name="connsiteX42" fmla="*/ 585787 w 4136024"/>
                  <a:gd name="connsiteY42" fmla="*/ 1034432 h 3457699"/>
                  <a:gd name="connsiteX43" fmla="*/ 512445 w 4136024"/>
                  <a:gd name="connsiteY43" fmla="*/ 696294 h 3457699"/>
                  <a:gd name="connsiteX44" fmla="*/ 129540 w 4136024"/>
                  <a:gd name="connsiteY44" fmla="*/ 699152 h 3457699"/>
                  <a:gd name="connsiteX45" fmla="*/ 114300 w 4136024"/>
                  <a:gd name="connsiteY45" fmla="*/ 1125872 h 3457699"/>
                  <a:gd name="connsiteX46" fmla="*/ 0 w 4136024"/>
                  <a:gd name="connsiteY46" fmla="*/ 1468772 h 3457699"/>
                  <a:gd name="connsiteX0" fmla="*/ 3948672 w 4035132"/>
                  <a:gd name="connsiteY0" fmla="*/ 1256950 h 3457699"/>
                  <a:gd name="connsiteX1" fmla="*/ 3891988 w 4035132"/>
                  <a:gd name="connsiteY1" fmla="*/ 1308752 h 3457699"/>
                  <a:gd name="connsiteX2" fmla="*/ 3585814 w 4035132"/>
                  <a:gd name="connsiteY2" fmla="*/ 1677864 h 3457699"/>
                  <a:gd name="connsiteX3" fmla="*/ 3610048 w 4035132"/>
                  <a:gd name="connsiteY3" fmla="*/ 1628792 h 3457699"/>
                  <a:gd name="connsiteX4" fmla="*/ 3770068 w 4035132"/>
                  <a:gd name="connsiteY4" fmla="*/ 1278272 h 3457699"/>
                  <a:gd name="connsiteX5" fmla="*/ 3549088 w 4035132"/>
                  <a:gd name="connsiteY5" fmla="*/ 988712 h 3457699"/>
                  <a:gd name="connsiteX6" fmla="*/ 3389068 w 4035132"/>
                  <a:gd name="connsiteY6" fmla="*/ 851552 h 3457699"/>
                  <a:gd name="connsiteX7" fmla="*/ 3602428 w 4035132"/>
                  <a:gd name="connsiteY7" fmla="*/ 866792 h 3457699"/>
                  <a:gd name="connsiteX8" fmla="*/ 3526228 w 4035132"/>
                  <a:gd name="connsiteY8" fmla="*/ 821072 h 3457699"/>
                  <a:gd name="connsiteX9" fmla="*/ 3747208 w 4035132"/>
                  <a:gd name="connsiteY9" fmla="*/ 782972 h 3457699"/>
                  <a:gd name="connsiteX10" fmla="*/ 3922468 w 4035132"/>
                  <a:gd name="connsiteY10" fmla="*/ 630572 h 3457699"/>
                  <a:gd name="connsiteX11" fmla="*/ 2703268 w 4035132"/>
                  <a:gd name="connsiteY11" fmla="*/ 20972 h 3457699"/>
                  <a:gd name="connsiteX12" fmla="*/ 2474668 w 4035132"/>
                  <a:gd name="connsiteY12" fmla="*/ 188612 h 3457699"/>
                  <a:gd name="connsiteX13" fmla="*/ 2771848 w 4035132"/>
                  <a:gd name="connsiteY13" fmla="*/ 653432 h 3457699"/>
                  <a:gd name="connsiteX14" fmla="*/ 3099508 w 4035132"/>
                  <a:gd name="connsiteY14" fmla="*/ 790592 h 3457699"/>
                  <a:gd name="connsiteX15" fmla="*/ 3389068 w 4035132"/>
                  <a:gd name="connsiteY15" fmla="*/ 874412 h 3457699"/>
                  <a:gd name="connsiteX16" fmla="*/ 3693868 w 4035132"/>
                  <a:gd name="connsiteY16" fmla="*/ 1133492 h 3457699"/>
                  <a:gd name="connsiteX17" fmla="*/ 3724348 w 4035132"/>
                  <a:gd name="connsiteY17" fmla="*/ 1423052 h 3457699"/>
                  <a:gd name="connsiteX18" fmla="*/ 3427168 w 4035132"/>
                  <a:gd name="connsiteY18" fmla="*/ 1674512 h 3457699"/>
                  <a:gd name="connsiteX19" fmla="*/ 2961078 w 4035132"/>
                  <a:gd name="connsiteY19" fmla="*/ 1636412 h 3457699"/>
                  <a:gd name="connsiteX20" fmla="*/ 2674058 w 4035132"/>
                  <a:gd name="connsiteY20" fmla="*/ 1263032 h 3457699"/>
                  <a:gd name="connsiteX21" fmla="*/ 2634688 w 4035132"/>
                  <a:gd name="connsiteY21" fmla="*/ 775352 h 3457699"/>
                  <a:gd name="connsiteX22" fmla="*/ 2520388 w 4035132"/>
                  <a:gd name="connsiteY22" fmla="*/ 546752 h 3457699"/>
                  <a:gd name="connsiteX23" fmla="*/ 2329888 w 4035132"/>
                  <a:gd name="connsiteY23" fmla="*/ 341012 h 3457699"/>
                  <a:gd name="connsiteX24" fmla="*/ 2169868 w 4035132"/>
                  <a:gd name="connsiteY24" fmla="*/ 996332 h 3457699"/>
                  <a:gd name="connsiteX25" fmla="*/ 1979368 w 4035132"/>
                  <a:gd name="connsiteY25" fmla="*/ 1407812 h 3457699"/>
                  <a:gd name="connsiteX26" fmla="*/ 1971748 w 4035132"/>
                  <a:gd name="connsiteY26" fmla="*/ 2093612 h 3457699"/>
                  <a:gd name="connsiteX27" fmla="*/ 1811728 w 4035132"/>
                  <a:gd name="connsiteY27" fmla="*/ 2505092 h 3457699"/>
                  <a:gd name="connsiteX28" fmla="*/ 1743148 w 4035132"/>
                  <a:gd name="connsiteY28" fmla="*/ 3015632 h 3457699"/>
                  <a:gd name="connsiteX29" fmla="*/ 1887928 w 4035132"/>
                  <a:gd name="connsiteY29" fmla="*/ 3358532 h 3457699"/>
                  <a:gd name="connsiteX30" fmla="*/ 1849828 w 4035132"/>
                  <a:gd name="connsiteY30" fmla="*/ 3381392 h 3457699"/>
                  <a:gd name="connsiteX31" fmla="*/ 1613608 w 4035132"/>
                  <a:gd name="connsiteY31" fmla="*/ 3404252 h 3457699"/>
                  <a:gd name="connsiteX32" fmla="*/ 1331668 w 4035132"/>
                  <a:gd name="connsiteY32" fmla="*/ 3457592 h 3457699"/>
                  <a:gd name="connsiteX33" fmla="*/ 1087828 w 4035132"/>
                  <a:gd name="connsiteY33" fmla="*/ 3389012 h 3457699"/>
                  <a:gd name="connsiteX34" fmla="*/ 874468 w 4035132"/>
                  <a:gd name="connsiteY34" fmla="*/ 3419492 h 3457699"/>
                  <a:gd name="connsiteX35" fmla="*/ 775408 w 4035132"/>
                  <a:gd name="connsiteY35" fmla="*/ 3373772 h 3457699"/>
                  <a:gd name="connsiteX36" fmla="*/ 882088 w 4035132"/>
                  <a:gd name="connsiteY36" fmla="*/ 3084212 h 3457699"/>
                  <a:gd name="connsiteX37" fmla="*/ 889708 w 4035132"/>
                  <a:gd name="connsiteY37" fmla="*/ 2672732 h 3457699"/>
                  <a:gd name="connsiteX38" fmla="*/ 783028 w 4035132"/>
                  <a:gd name="connsiteY38" fmla="*/ 2413652 h 3457699"/>
                  <a:gd name="connsiteX39" fmla="*/ 638248 w 4035132"/>
                  <a:gd name="connsiteY39" fmla="*/ 2009792 h 3457699"/>
                  <a:gd name="connsiteX40" fmla="*/ 661108 w 4035132"/>
                  <a:gd name="connsiteY40" fmla="*/ 1529732 h 3457699"/>
                  <a:gd name="connsiteX41" fmla="*/ 584908 w 4035132"/>
                  <a:gd name="connsiteY41" fmla="*/ 1194452 h 3457699"/>
                  <a:gd name="connsiteX42" fmla="*/ 484895 w 4035132"/>
                  <a:gd name="connsiteY42" fmla="*/ 1034432 h 3457699"/>
                  <a:gd name="connsiteX43" fmla="*/ 411553 w 4035132"/>
                  <a:gd name="connsiteY43" fmla="*/ 696294 h 3457699"/>
                  <a:gd name="connsiteX44" fmla="*/ 28648 w 4035132"/>
                  <a:gd name="connsiteY44" fmla="*/ 699152 h 3457699"/>
                  <a:gd name="connsiteX45" fmla="*/ 13408 w 4035132"/>
                  <a:gd name="connsiteY45" fmla="*/ 1125872 h 3457699"/>
                  <a:gd name="connsiteX0" fmla="*/ 3920024 w 4006484"/>
                  <a:gd name="connsiteY0" fmla="*/ 1256950 h 3457699"/>
                  <a:gd name="connsiteX1" fmla="*/ 3863340 w 4006484"/>
                  <a:gd name="connsiteY1" fmla="*/ 1308752 h 3457699"/>
                  <a:gd name="connsiteX2" fmla="*/ 3557166 w 4006484"/>
                  <a:gd name="connsiteY2" fmla="*/ 1677864 h 3457699"/>
                  <a:gd name="connsiteX3" fmla="*/ 3581400 w 4006484"/>
                  <a:gd name="connsiteY3" fmla="*/ 1628792 h 3457699"/>
                  <a:gd name="connsiteX4" fmla="*/ 3741420 w 4006484"/>
                  <a:gd name="connsiteY4" fmla="*/ 1278272 h 3457699"/>
                  <a:gd name="connsiteX5" fmla="*/ 3520440 w 4006484"/>
                  <a:gd name="connsiteY5" fmla="*/ 988712 h 3457699"/>
                  <a:gd name="connsiteX6" fmla="*/ 3360420 w 4006484"/>
                  <a:gd name="connsiteY6" fmla="*/ 851552 h 3457699"/>
                  <a:gd name="connsiteX7" fmla="*/ 3573780 w 4006484"/>
                  <a:gd name="connsiteY7" fmla="*/ 866792 h 3457699"/>
                  <a:gd name="connsiteX8" fmla="*/ 3497580 w 4006484"/>
                  <a:gd name="connsiteY8" fmla="*/ 821072 h 3457699"/>
                  <a:gd name="connsiteX9" fmla="*/ 3718560 w 4006484"/>
                  <a:gd name="connsiteY9" fmla="*/ 782972 h 3457699"/>
                  <a:gd name="connsiteX10" fmla="*/ 3893820 w 4006484"/>
                  <a:gd name="connsiteY10" fmla="*/ 630572 h 3457699"/>
                  <a:gd name="connsiteX11" fmla="*/ 2674620 w 4006484"/>
                  <a:gd name="connsiteY11" fmla="*/ 20972 h 3457699"/>
                  <a:gd name="connsiteX12" fmla="*/ 2446020 w 4006484"/>
                  <a:gd name="connsiteY12" fmla="*/ 188612 h 3457699"/>
                  <a:gd name="connsiteX13" fmla="*/ 2743200 w 4006484"/>
                  <a:gd name="connsiteY13" fmla="*/ 653432 h 3457699"/>
                  <a:gd name="connsiteX14" fmla="*/ 3070860 w 4006484"/>
                  <a:gd name="connsiteY14" fmla="*/ 790592 h 3457699"/>
                  <a:gd name="connsiteX15" fmla="*/ 3360420 w 4006484"/>
                  <a:gd name="connsiteY15" fmla="*/ 874412 h 3457699"/>
                  <a:gd name="connsiteX16" fmla="*/ 3665220 w 4006484"/>
                  <a:gd name="connsiteY16" fmla="*/ 1133492 h 3457699"/>
                  <a:gd name="connsiteX17" fmla="*/ 3695700 w 4006484"/>
                  <a:gd name="connsiteY17" fmla="*/ 1423052 h 3457699"/>
                  <a:gd name="connsiteX18" fmla="*/ 3398520 w 4006484"/>
                  <a:gd name="connsiteY18" fmla="*/ 1674512 h 3457699"/>
                  <a:gd name="connsiteX19" fmla="*/ 2932430 w 4006484"/>
                  <a:gd name="connsiteY19" fmla="*/ 1636412 h 3457699"/>
                  <a:gd name="connsiteX20" fmla="*/ 2645410 w 4006484"/>
                  <a:gd name="connsiteY20" fmla="*/ 1263032 h 3457699"/>
                  <a:gd name="connsiteX21" fmla="*/ 2606040 w 4006484"/>
                  <a:gd name="connsiteY21" fmla="*/ 775352 h 3457699"/>
                  <a:gd name="connsiteX22" fmla="*/ 2491740 w 4006484"/>
                  <a:gd name="connsiteY22" fmla="*/ 546752 h 3457699"/>
                  <a:gd name="connsiteX23" fmla="*/ 2301240 w 4006484"/>
                  <a:gd name="connsiteY23" fmla="*/ 341012 h 3457699"/>
                  <a:gd name="connsiteX24" fmla="*/ 2141220 w 4006484"/>
                  <a:gd name="connsiteY24" fmla="*/ 996332 h 3457699"/>
                  <a:gd name="connsiteX25" fmla="*/ 1950720 w 4006484"/>
                  <a:gd name="connsiteY25" fmla="*/ 1407812 h 3457699"/>
                  <a:gd name="connsiteX26" fmla="*/ 1943100 w 4006484"/>
                  <a:gd name="connsiteY26" fmla="*/ 2093612 h 3457699"/>
                  <a:gd name="connsiteX27" fmla="*/ 1783080 w 4006484"/>
                  <a:gd name="connsiteY27" fmla="*/ 2505092 h 3457699"/>
                  <a:gd name="connsiteX28" fmla="*/ 1714500 w 4006484"/>
                  <a:gd name="connsiteY28" fmla="*/ 3015632 h 3457699"/>
                  <a:gd name="connsiteX29" fmla="*/ 1859280 w 4006484"/>
                  <a:gd name="connsiteY29" fmla="*/ 3358532 h 3457699"/>
                  <a:gd name="connsiteX30" fmla="*/ 1821180 w 4006484"/>
                  <a:gd name="connsiteY30" fmla="*/ 3381392 h 3457699"/>
                  <a:gd name="connsiteX31" fmla="*/ 1584960 w 4006484"/>
                  <a:gd name="connsiteY31" fmla="*/ 3404252 h 3457699"/>
                  <a:gd name="connsiteX32" fmla="*/ 1303020 w 4006484"/>
                  <a:gd name="connsiteY32" fmla="*/ 3457592 h 3457699"/>
                  <a:gd name="connsiteX33" fmla="*/ 1059180 w 4006484"/>
                  <a:gd name="connsiteY33" fmla="*/ 3389012 h 3457699"/>
                  <a:gd name="connsiteX34" fmla="*/ 845820 w 4006484"/>
                  <a:gd name="connsiteY34" fmla="*/ 3419492 h 3457699"/>
                  <a:gd name="connsiteX35" fmla="*/ 746760 w 4006484"/>
                  <a:gd name="connsiteY35" fmla="*/ 3373772 h 3457699"/>
                  <a:gd name="connsiteX36" fmla="*/ 853440 w 4006484"/>
                  <a:gd name="connsiteY36" fmla="*/ 3084212 h 3457699"/>
                  <a:gd name="connsiteX37" fmla="*/ 861060 w 4006484"/>
                  <a:gd name="connsiteY37" fmla="*/ 2672732 h 3457699"/>
                  <a:gd name="connsiteX38" fmla="*/ 754380 w 4006484"/>
                  <a:gd name="connsiteY38" fmla="*/ 2413652 h 3457699"/>
                  <a:gd name="connsiteX39" fmla="*/ 609600 w 4006484"/>
                  <a:gd name="connsiteY39" fmla="*/ 2009792 h 3457699"/>
                  <a:gd name="connsiteX40" fmla="*/ 632460 w 4006484"/>
                  <a:gd name="connsiteY40" fmla="*/ 1529732 h 3457699"/>
                  <a:gd name="connsiteX41" fmla="*/ 556260 w 4006484"/>
                  <a:gd name="connsiteY41" fmla="*/ 1194452 h 3457699"/>
                  <a:gd name="connsiteX42" fmla="*/ 456247 w 4006484"/>
                  <a:gd name="connsiteY42" fmla="*/ 1034432 h 3457699"/>
                  <a:gd name="connsiteX43" fmla="*/ 382905 w 4006484"/>
                  <a:gd name="connsiteY43" fmla="*/ 696294 h 3457699"/>
                  <a:gd name="connsiteX44" fmla="*/ 0 w 4006484"/>
                  <a:gd name="connsiteY44" fmla="*/ 699152 h 3457699"/>
                  <a:gd name="connsiteX0" fmla="*/ 3537119 w 3623579"/>
                  <a:gd name="connsiteY0" fmla="*/ 1256950 h 3457699"/>
                  <a:gd name="connsiteX1" fmla="*/ 3480435 w 3623579"/>
                  <a:gd name="connsiteY1" fmla="*/ 1308752 h 3457699"/>
                  <a:gd name="connsiteX2" fmla="*/ 3174261 w 3623579"/>
                  <a:gd name="connsiteY2" fmla="*/ 1677864 h 3457699"/>
                  <a:gd name="connsiteX3" fmla="*/ 3198495 w 3623579"/>
                  <a:gd name="connsiteY3" fmla="*/ 1628792 h 3457699"/>
                  <a:gd name="connsiteX4" fmla="*/ 3358515 w 3623579"/>
                  <a:gd name="connsiteY4" fmla="*/ 1278272 h 3457699"/>
                  <a:gd name="connsiteX5" fmla="*/ 3137535 w 3623579"/>
                  <a:gd name="connsiteY5" fmla="*/ 988712 h 3457699"/>
                  <a:gd name="connsiteX6" fmla="*/ 2977515 w 3623579"/>
                  <a:gd name="connsiteY6" fmla="*/ 851552 h 3457699"/>
                  <a:gd name="connsiteX7" fmla="*/ 3190875 w 3623579"/>
                  <a:gd name="connsiteY7" fmla="*/ 866792 h 3457699"/>
                  <a:gd name="connsiteX8" fmla="*/ 3114675 w 3623579"/>
                  <a:gd name="connsiteY8" fmla="*/ 821072 h 3457699"/>
                  <a:gd name="connsiteX9" fmla="*/ 3335655 w 3623579"/>
                  <a:gd name="connsiteY9" fmla="*/ 782972 h 3457699"/>
                  <a:gd name="connsiteX10" fmla="*/ 3510915 w 3623579"/>
                  <a:gd name="connsiteY10" fmla="*/ 630572 h 3457699"/>
                  <a:gd name="connsiteX11" fmla="*/ 2291715 w 3623579"/>
                  <a:gd name="connsiteY11" fmla="*/ 20972 h 3457699"/>
                  <a:gd name="connsiteX12" fmla="*/ 2063115 w 3623579"/>
                  <a:gd name="connsiteY12" fmla="*/ 188612 h 3457699"/>
                  <a:gd name="connsiteX13" fmla="*/ 2360295 w 3623579"/>
                  <a:gd name="connsiteY13" fmla="*/ 653432 h 3457699"/>
                  <a:gd name="connsiteX14" fmla="*/ 2687955 w 3623579"/>
                  <a:gd name="connsiteY14" fmla="*/ 790592 h 3457699"/>
                  <a:gd name="connsiteX15" fmla="*/ 2977515 w 3623579"/>
                  <a:gd name="connsiteY15" fmla="*/ 874412 h 3457699"/>
                  <a:gd name="connsiteX16" fmla="*/ 3282315 w 3623579"/>
                  <a:gd name="connsiteY16" fmla="*/ 1133492 h 3457699"/>
                  <a:gd name="connsiteX17" fmla="*/ 3312795 w 3623579"/>
                  <a:gd name="connsiteY17" fmla="*/ 1423052 h 3457699"/>
                  <a:gd name="connsiteX18" fmla="*/ 3015615 w 3623579"/>
                  <a:gd name="connsiteY18" fmla="*/ 1674512 h 3457699"/>
                  <a:gd name="connsiteX19" fmla="*/ 2549525 w 3623579"/>
                  <a:gd name="connsiteY19" fmla="*/ 1636412 h 3457699"/>
                  <a:gd name="connsiteX20" fmla="*/ 2262505 w 3623579"/>
                  <a:gd name="connsiteY20" fmla="*/ 1263032 h 3457699"/>
                  <a:gd name="connsiteX21" fmla="*/ 2223135 w 3623579"/>
                  <a:gd name="connsiteY21" fmla="*/ 775352 h 3457699"/>
                  <a:gd name="connsiteX22" fmla="*/ 2108835 w 3623579"/>
                  <a:gd name="connsiteY22" fmla="*/ 546752 h 3457699"/>
                  <a:gd name="connsiteX23" fmla="*/ 1918335 w 3623579"/>
                  <a:gd name="connsiteY23" fmla="*/ 341012 h 3457699"/>
                  <a:gd name="connsiteX24" fmla="*/ 1758315 w 3623579"/>
                  <a:gd name="connsiteY24" fmla="*/ 996332 h 3457699"/>
                  <a:gd name="connsiteX25" fmla="*/ 1567815 w 3623579"/>
                  <a:gd name="connsiteY25" fmla="*/ 1407812 h 3457699"/>
                  <a:gd name="connsiteX26" fmla="*/ 1560195 w 3623579"/>
                  <a:gd name="connsiteY26" fmla="*/ 2093612 h 3457699"/>
                  <a:gd name="connsiteX27" fmla="*/ 1400175 w 3623579"/>
                  <a:gd name="connsiteY27" fmla="*/ 2505092 h 3457699"/>
                  <a:gd name="connsiteX28" fmla="*/ 1331595 w 3623579"/>
                  <a:gd name="connsiteY28" fmla="*/ 3015632 h 3457699"/>
                  <a:gd name="connsiteX29" fmla="*/ 1476375 w 3623579"/>
                  <a:gd name="connsiteY29" fmla="*/ 3358532 h 3457699"/>
                  <a:gd name="connsiteX30" fmla="*/ 1438275 w 3623579"/>
                  <a:gd name="connsiteY30" fmla="*/ 3381392 h 3457699"/>
                  <a:gd name="connsiteX31" fmla="*/ 1202055 w 3623579"/>
                  <a:gd name="connsiteY31" fmla="*/ 3404252 h 3457699"/>
                  <a:gd name="connsiteX32" fmla="*/ 920115 w 3623579"/>
                  <a:gd name="connsiteY32" fmla="*/ 3457592 h 3457699"/>
                  <a:gd name="connsiteX33" fmla="*/ 676275 w 3623579"/>
                  <a:gd name="connsiteY33" fmla="*/ 3389012 h 3457699"/>
                  <a:gd name="connsiteX34" fmla="*/ 462915 w 3623579"/>
                  <a:gd name="connsiteY34" fmla="*/ 3419492 h 3457699"/>
                  <a:gd name="connsiteX35" fmla="*/ 363855 w 3623579"/>
                  <a:gd name="connsiteY35" fmla="*/ 3373772 h 3457699"/>
                  <a:gd name="connsiteX36" fmla="*/ 470535 w 3623579"/>
                  <a:gd name="connsiteY36" fmla="*/ 3084212 h 3457699"/>
                  <a:gd name="connsiteX37" fmla="*/ 478155 w 3623579"/>
                  <a:gd name="connsiteY37" fmla="*/ 2672732 h 3457699"/>
                  <a:gd name="connsiteX38" fmla="*/ 371475 w 3623579"/>
                  <a:gd name="connsiteY38" fmla="*/ 2413652 h 3457699"/>
                  <a:gd name="connsiteX39" fmla="*/ 226695 w 3623579"/>
                  <a:gd name="connsiteY39" fmla="*/ 2009792 h 3457699"/>
                  <a:gd name="connsiteX40" fmla="*/ 249555 w 3623579"/>
                  <a:gd name="connsiteY40" fmla="*/ 1529732 h 3457699"/>
                  <a:gd name="connsiteX41" fmla="*/ 173355 w 3623579"/>
                  <a:gd name="connsiteY41" fmla="*/ 1194452 h 3457699"/>
                  <a:gd name="connsiteX42" fmla="*/ 73342 w 3623579"/>
                  <a:gd name="connsiteY42" fmla="*/ 1034432 h 3457699"/>
                  <a:gd name="connsiteX43" fmla="*/ 0 w 3623579"/>
                  <a:gd name="connsiteY43" fmla="*/ 696294 h 3457699"/>
                  <a:gd name="connsiteX0" fmla="*/ 3537119 w 3566616"/>
                  <a:gd name="connsiteY0" fmla="*/ 1256950 h 3457699"/>
                  <a:gd name="connsiteX1" fmla="*/ 3174261 w 3566616"/>
                  <a:gd name="connsiteY1" fmla="*/ 1677864 h 3457699"/>
                  <a:gd name="connsiteX2" fmla="*/ 3198495 w 3566616"/>
                  <a:gd name="connsiteY2" fmla="*/ 1628792 h 3457699"/>
                  <a:gd name="connsiteX3" fmla="*/ 3358515 w 3566616"/>
                  <a:gd name="connsiteY3" fmla="*/ 1278272 h 3457699"/>
                  <a:gd name="connsiteX4" fmla="*/ 3137535 w 3566616"/>
                  <a:gd name="connsiteY4" fmla="*/ 988712 h 3457699"/>
                  <a:gd name="connsiteX5" fmla="*/ 2977515 w 3566616"/>
                  <a:gd name="connsiteY5" fmla="*/ 851552 h 3457699"/>
                  <a:gd name="connsiteX6" fmla="*/ 3190875 w 3566616"/>
                  <a:gd name="connsiteY6" fmla="*/ 866792 h 3457699"/>
                  <a:gd name="connsiteX7" fmla="*/ 3114675 w 3566616"/>
                  <a:gd name="connsiteY7" fmla="*/ 821072 h 3457699"/>
                  <a:gd name="connsiteX8" fmla="*/ 3335655 w 3566616"/>
                  <a:gd name="connsiteY8" fmla="*/ 782972 h 3457699"/>
                  <a:gd name="connsiteX9" fmla="*/ 3510915 w 3566616"/>
                  <a:gd name="connsiteY9" fmla="*/ 630572 h 3457699"/>
                  <a:gd name="connsiteX10" fmla="*/ 2291715 w 3566616"/>
                  <a:gd name="connsiteY10" fmla="*/ 20972 h 3457699"/>
                  <a:gd name="connsiteX11" fmla="*/ 2063115 w 3566616"/>
                  <a:gd name="connsiteY11" fmla="*/ 188612 h 3457699"/>
                  <a:gd name="connsiteX12" fmla="*/ 2360295 w 3566616"/>
                  <a:gd name="connsiteY12" fmla="*/ 653432 h 3457699"/>
                  <a:gd name="connsiteX13" fmla="*/ 2687955 w 3566616"/>
                  <a:gd name="connsiteY13" fmla="*/ 790592 h 3457699"/>
                  <a:gd name="connsiteX14" fmla="*/ 2977515 w 3566616"/>
                  <a:gd name="connsiteY14" fmla="*/ 874412 h 3457699"/>
                  <a:gd name="connsiteX15" fmla="*/ 3282315 w 3566616"/>
                  <a:gd name="connsiteY15" fmla="*/ 1133492 h 3457699"/>
                  <a:gd name="connsiteX16" fmla="*/ 3312795 w 3566616"/>
                  <a:gd name="connsiteY16" fmla="*/ 1423052 h 3457699"/>
                  <a:gd name="connsiteX17" fmla="*/ 3015615 w 3566616"/>
                  <a:gd name="connsiteY17" fmla="*/ 1674512 h 3457699"/>
                  <a:gd name="connsiteX18" fmla="*/ 2549525 w 3566616"/>
                  <a:gd name="connsiteY18" fmla="*/ 1636412 h 3457699"/>
                  <a:gd name="connsiteX19" fmla="*/ 2262505 w 3566616"/>
                  <a:gd name="connsiteY19" fmla="*/ 1263032 h 3457699"/>
                  <a:gd name="connsiteX20" fmla="*/ 2223135 w 3566616"/>
                  <a:gd name="connsiteY20" fmla="*/ 775352 h 3457699"/>
                  <a:gd name="connsiteX21" fmla="*/ 2108835 w 3566616"/>
                  <a:gd name="connsiteY21" fmla="*/ 546752 h 3457699"/>
                  <a:gd name="connsiteX22" fmla="*/ 1918335 w 3566616"/>
                  <a:gd name="connsiteY22" fmla="*/ 341012 h 3457699"/>
                  <a:gd name="connsiteX23" fmla="*/ 1758315 w 3566616"/>
                  <a:gd name="connsiteY23" fmla="*/ 996332 h 3457699"/>
                  <a:gd name="connsiteX24" fmla="*/ 1567815 w 3566616"/>
                  <a:gd name="connsiteY24" fmla="*/ 1407812 h 3457699"/>
                  <a:gd name="connsiteX25" fmla="*/ 1560195 w 3566616"/>
                  <a:gd name="connsiteY25" fmla="*/ 2093612 h 3457699"/>
                  <a:gd name="connsiteX26" fmla="*/ 1400175 w 3566616"/>
                  <a:gd name="connsiteY26" fmla="*/ 2505092 h 3457699"/>
                  <a:gd name="connsiteX27" fmla="*/ 1331595 w 3566616"/>
                  <a:gd name="connsiteY27" fmla="*/ 3015632 h 3457699"/>
                  <a:gd name="connsiteX28" fmla="*/ 1476375 w 3566616"/>
                  <a:gd name="connsiteY28" fmla="*/ 3358532 h 3457699"/>
                  <a:gd name="connsiteX29" fmla="*/ 1438275 w 3566616"/>
                  <a:gd name="connsiteY29" fmla="*/ 3381392 h 3457699"/>
                  <a:gd name="connsiteX30" fmla="*/ 1202055 w 3566616"/>
                  <a:gd name="connsiteY30" fmla="*/ 3404252 h 3457699"/>
                  <a:gd name="connsiteX31" fmla="*/ 920115 w 3566616"/>
                  <a:gd name="connsiteY31" fmla="*/ 3457592 h 3457699"/>
                  <a:gd name="connsiteX32" fmla="*/ 676275 w 3566616"/>
                  <a:gd name="connsiteY32" fmla="*/ 3389012 h 3457699"/>
                  <a:gd name="connsiteX33" fmla="*/ 462915 w 3566616"/>
                  <a:gd name="connsiteY33" fmla="*/ 3419492 h 3457699"/>
                  <a:gd name="connsiteX34" fmla="*/ 363855 w 3566616"/>
                  <a:gd name="connsiteY34" fmla="*/ 3373772 h 3457699"/>
                  <a:gd name="connsiteX35" fmla="*/ 470535 w 3566616"/>
                  <a:gd name="connsiteY35" fmla="*/ 3084212 h 3457699"/>
                  <a:gd name="connsiteX36" fmla="*/ 478155 w 3566616"/>
                  <a:gd name="connsiteY36" fmla="*/ 2672732 h 3457699"/>
                  <a:gd name="connsiteX37" fmla="*/ 371475 w 3566616"/>
                  <a:gd name="connsiteY37" fmla="*/ 2413652 h 3457699"/>
                  <a:gd name="connsiteX38" fmla="*/ 226695 w 3566616"/>
                  <a:gd name="connsiteY38" fmla="*/ 2009792 h 3457699"/>
                  <a:gd name="connsiteX39" fmla="*/ 249555 w 3566616"/>
                  <a:gd name="connsiteY39" fmla="*/ 1529732 h 3457699"/>
                  <a:gd name="connsiteX40" fmla="*/ 173355 w 3566616"/>
                  <a:gd name="connsiteY40" fmla="*/ 1194452 h 3457699"/>
                  <a:gd name="connsiteX41" fmla="*/ 73342 w 3566616"/>
                  <a:gd name="connsiteY41" fmla="*/ 1034432 h 3457699"/>
                  <a:gd name="connsiteX42" fmla="*/ 0 w 3566616"/>
                  <a:gd name="connsiteY42" fmla="*/ 696294 h 3457699"/>
                  <a:gd name="connsiteX0" fmla="*/ 3174261 w 3566616"/>
                  <a:gd name="connsiteY0" fmla="*/ 1677864 h 3457699"/>
                  <a:gd name="connsiteX1" fmla="*/ 3198495 w 3566616"/>
                  <a:gd name="connsiteY1" fmla="*/ 1628792 h 3457699"/>
                  <a:gd name="connsiteX2" fmla="*/ 3358515 w 3566616"/>
                  <a:gd name="connsiteY2" fmla="*/ 1278272 h 3457699"/>
                  <a:gd name="connsiteX3" fmla="*/ 3137535 w 3566616"/>
                  <a:gd name="connsiteY3" fmla="*/ 988712 h 3457699"/>
                  <a:gd name="connsiteX4" fmla="*/ 2977515 w 3566616"/>
                  <a:gd name="connsiteY4" fmla="*/ 851552 h 3457699"/>
                  <a:gd name="connsiteX5" fmla="*/ 3190875 w 3566616"/>
                  <a:gd name="connsiteY5" fmla="*/ 866792 h 3457699"/>
                  <a:gd name="connsiteX6" fmla="*/ 3114675 w 3566616"/>
                  <a:gd name="connsiteY6" fmla="*/ 821072 h 3457699"/>
                  <a:gd name="connsiteX7" fmla="*/ 3335655 w 3566616"/>
                  <a:gd name="connsiteY7" fmla="*/ 782972 h 3457699"/>
                  <a:gd name="connsiteX8" fmla="*/ 3510915 w 3566616"/>
                  <a:gd name="connsiteY8" fmla="*/ 630572 h 3457699"/>
                  <a:gd name="connsiteX9" fmla="*/ 2291715 w 3566616"/>
                  <a:gd name="connsiteY9" fmla="*/ 20972 h 3457699"/>
                  <a:gd name="connsiteX10" fmla="*/ 2063115 w 3566616"/>
                  <a:gd name="connsiteY10" fmla="*/ 188612 h 3457699"/>
                  <a:gd name="connsiteX11" fmla="*/ 2360295 w 3566616"/>
                  <a:gd name="connsiteY11" fmla="*/ 653432 h 3457699"/>
                  <a:gd name="connsiteX12" fmla="*/ 2687955 w 3566616"/>
                  <a:gd name="connsiteY12" fmla="*/ 790592 h 3457699"/>
                  <a:gd name="connsiteX13" fmla="*/ 2977515 w 3566616"/>
                  <a:gd name="connsiteY13" fmla="*/ 874412 h 3457699"/>
                  <a:gd name="connsiteX14" fmla="*/ 3282315 w 3566616"/>
                  <a:gd name="connsiteY14" fmla="*/ 1133492 h 3457699"/>
                  <a:gd name="connsiteX15" fmla="*/ 3312795 w 3566616"/>
                  <a:gd name="connsiteY15" fmla="*/ 1423052 h 3457699"/>
                  <a:gd name="connsiteX16" fmla="*/ 3015615 w 3566616"/>
                  <a:gd name="connsiteY16" fmla="*/ 1674512 h 3457699"/>
                  <a:gd name="connsiteX17" fmla="*/ 2549525 w 3566616"/>
                  <a:gd name="connsiteY17" fmla="*/ 1636412 h 3457699"/>
                  <a:gd name="connsiteX18" fmla="*/ 2262505 w 3566616"/>
                  <a:gd name="connsiteY18" fmla="*/ 1263032 h 3457699"/>
                  <a:gd name="connsiteX19" fmla="*/ 2223135 w 3566616"/>
                  <a:gd name="connsiteY19" fmla="*/ 775352 h 3457699"/>
                  <a:gd name="connsiteX20" fmla="*/ 2108835 w 3566616"/>
                  <a:gd name="connsiteY20" fmla="*/ 546752 h 3457699"/>
                  <a:gd name="connsiteX21" fmla="*/ 1918335 w 3566616"/>
                  <a:gd name="connsiteY21" fmla="*/ 341012 h 3457699"/>
                  <a:gd name="connsiteX22" fmla="*/ 1758315 w 3566616"/>
                  <a:gd name="connsiteY22" fmla="*/ 996332 h 3457699"/>
                  <a:gd name="connsiteX23" fmla="*/ 1567815 w 3566616"/>
                  <a:gd name="connsiteY23" fmla="*/ 1407812 h 3457699"/>
                  <a:gd name="connsiteX24" fmla="*/ 1560195 w 3566616"/>
                  <a:gd name="connsiteY24" fmla="*/ 2093612 h 3457699"/>
                  <a:gd name="connsiteX25" fmla="*/ 1400175 w 3566616"/>
                  <a:gd name="connsiteY25" fmla="*/ 2505092 h 3457699"/>
                  <a:gd name="connsiteX26" fmla="*/ 1331595 w 3566616"/>
                  <a:gd name="connsiteY26" fmla="*/ 3015632 h 3457699"/>
                  <a:gd name="connsiteX27" fmla="*/ 1476375 w 3566616"/>
                  <a:gd name="connsiteY27" fmla="*/ 3358532 h 3457699"/>
                  <a:gd name="connsiteX28" fmla="*/ 1438275 w 3566616"/>
                  <a:gd name="connsiteY28" fmla="*/ 3381392 h 3457699"/>
                  <a:gd name="connsiteX29" fmla="*/ 1202055 w 3566616"/>
                  <a:gd name="connsiteY29" fmla="*/ 3404252 h 3457699"/>
                  <a:gd name="connsiteX30" fmla="*/ 920115 w 3566616"/>
                  <a:gd name="connsiteY30" fmla="*/ 3457592 h 3457699"/>
                  <a:gd name="connsiteX31" fmla="*/ 676275 w 3566616"/>
                  <a:gd name="connsiteY31" fmla="*/ 3389012 h 3457699"/>
                  <a:gd name="connsiteX32" fmla="*/ 462915 w 3566616"/>
                  <a:gd name="connsiteY32" fmla="*/ 3419492 h 3457699"/>
                  <a:gd name="connsiteX33" fmla="*/ 363855 w 3566616"/>
                  <a:gd name="connsiteY33" fmla="*/ 3373772 h 3457699"/>
                  <a:gd name="connsiteX34" fmla="*/ 470535 w 3566616"/>
                  <a:gd name="connsiteY34" fmla="*/ 3084212 h 3457699"/>
                  <a:gd name="connsiteX35" fmla="*/ 478155 w 3566616"/>
                  <a:gd name="connsiteY35" fmla="*/ 2672732 h 3457699"/>
                  <a:gd name="connsiteX36" fmla="*/ 371475 w 3566616"/>
                  <a:gd name="connsiteY36" fmla="*/ 2413652 h 3457699"/>
                  <a:gd name="connsiteX37" fmla="*/ 226695 w 3566616"/>
                  <a:gd name="connsiteY37" fmla="*/ 2009792 h 3457699"/>
                  <a:gd name="connsiteX38" fmla="*/ 249555 w 3566616"/>
                  <a:gd name="connsiteY38" fmla="*/ 1529732 h 3457699"/>
                  <a:gd name="connsiteX39" fmla="*/ 173355 w 3566616"/>
                  <a:gd name="connsiteY39" fmla="*/ 1194452 h 3457699"/>
                  <a:gd name="connsiteX40" fmla="*/ 73342 w 3566616"/>
                  <a:gd name="connsiteY40" fmla="*/ 1034432 h 3457699"/>
                  <a:gd name="connsiteX41" fmla="*/ 0 w 3566616"/>
                  <a:gd name="connsiteY41" fmla="*/ 696294 h 3457699"/>
                  <a:gd name="connsiteX0" fmla="*/ 3100919 w 3493274"/>
                  <a:gd name="connsiteY0" fmla="*/ 1677864 h 3457699"/>
                  <a:gd name="connsiteX1" fmla="*/ 3125153 w 3493274"/>
                  <a:gd name="connsiteY1" fmla="*/ 1628792 h 3457699"/>
                  <a:gd name="connsiteX2" fmla="*/ 3285173 w 3493274"/>
                  <a:gd name="connsiteY2" fmla="*/ 1278272 h 3457699"/>
                  <a:gd name="connsiteX3" fmla="*/ 3064193 w 3493274"/>
                  <a:gd name="connsiteY3" fmla="*/ 988712 h 3457699"/>
                  <a:gd name="connsiteX4" fmla="*/ 2904173 w 3493274"/>
                  <a:gd name="connsiteY4" fmla="*/ 851552 h 3457699"/>
                  <a:gd name="connsiteX5" fmla="*/ 3117533 w 3493274"/>
                  <a:gd name="connsiteY5" fmla="*/ 866792 h 3457699"/>
                  <a:gd name="connsiteX6" fmla="*/ 3041333 w 3493274"/>
                  <a:gd name="connsiteY6" fmla="*/ 821072 h 3457699"/>
                  <a:gd name="connsiteX7" fmla="*/ 3262313 w 3493274"/>
                  <a:gd name="connsiteY7" fmla="*/ 782972 h 3457699"/>
                  <a:gd name="connsiteX8" fmla="*/ 3437573 w 3493274"/>
                  <a:gd name="connsiteY8" fmla="*/ 630572 h 3457699"/>
                  <a:gd name="connsiteX9" fmla="*/ 2218373 w 3493274"/>
                  <a:gd name="connsiteY9" fmla="*/ 20972 h 3457699"/>
                  <a:gd name="connsiteX10" fmla="*/ 1989773 w 3493274"/>
                  <a:gd name="connsiteY10" fmla="*/ 188612 h 3457699"/>
                  <a:gd name="connsiteX11" fmla="*/ 2286953 w 3493274"/>
                  <a:gd name="connsiteY11" fmla="*/ 653432 h 3457699"/>
                  <a:gd name="connsiteX12" fmla="*/ 2614613 w 3493274"/>
                  <a:gd name="connsiteY12" fmla="*/ 790592 h 3457699"/>
                  <a:gd name="connsiteX13" fmla="*/ 2904173 w 3493274"/>
                  <a:gd name="connsiteY13" fmla="*/ 874412 h 3457699"/>
                  <a:gd name="connsiteX14" fmla="*/ 3208973 w 3493274"/>
                  <a:gd name="connsiteY14" fmla="*/ 1133492 h 3457699"/>
                  <a:gd name="connsiteX15" fmla="*/ 3239453 w 3493274"/>
                  <a:gd name="connsiteY15" fmla="*/ 1423052 h 3457699"/>
                  <a:gd name="connsiteX16" fmla="*/ 2942273 w 3493274"/>
                  <a:gd name="connsiteY16" fmla="*/ 1674512 h 3457699"/>
                  <a:gd name="connsiteX17" fmla="*/ 2476183 w 3493274"/>
                  <a:gd name="connsiteY17" fmla="*/ 1636412 h 3457699"/>
                  <a:gd name="connsiteX18" fmla="*/ 2189163 w 3493274"/>
                  <a:gd name="connsiteY18" fmla="*/ 1263032 h 3457699"/>
                  <a:gd name="connsiteX19" fmla="*/ 2149793 w 3493274"/>
                  <a:gd name="connsiteY19" fmla="*/ 775352 h 3457699"/>
                  <a:gd name="connsiteX20" fmla="*/ 2035493 w 3493274"/>
                  <a:gd name="connsiteY20" fmla="*/ 546752 h 3457699"/>
                  <a:gd name="connsiteX21" fmla="*/ 1844993 w 3493274"/>
                  <a:gd name="connsiteY21" fmla="*/ 341012 h 3457699"/>
                  <a:gd name="connsiteX22" fmla="*/ 1684973 w 3493274"/>
                  <a:gd name="connsiteY22" fmla="*/ 996332 h 3457699"/>
                  <a:gd name="connsiteX23" fmla="*/ 1494473 w 3493274"/>
                  <a:gd name="connsiteY23" fmla="*/ 1407812 h 3457699"/>
                  <a:gd name="connsiteX24" fmla="*/ 1486853 w 3493274"/>
                  <a:gd name="connsiteY24" fmla="*/ 2093612 h 3457699"/>
                  <a:gd name="connsiteX25" fmla="*/ 1326833 w 3493274"/>
                  <a:gd name="connsiteY25" fmla="*/ 2505092 h 3457699"/>
                  <a:gd name="connsiteX26" fmla="*/ 1258253 w 3493274"/>
                  <a:gd name="connsiteY26" fmla="*/ 3015632 h 3457699"/>
                  <a:gd name="connsiteX27" fmla="*/ 1403033 w 3493274"/>
                  <a:gd name="connsiteY27" fmla="*/ 3358532 h 3457699"/>
                  <a:gd name="connsiteX28" fmla="*/ 1364933 w 3493274"/>
                  <a:gd name="connsiteY28" fmla="*/ 3381392 h 3457699"/>
                  <a:gd name="connsiteX29" fmla="*/ 1128713 w 3493274"/>
                  <a:gd name="connsiteY29" fmla="*/ 3404252 h 3457699"/>
                  <a:gd name="connsiteX30" fmla="*/ 846773 w 3493274"/>
                  <a:gd name="connsiteY30" fmla="*/ 3457592 h 3457699"/>
                  <a:gd name="connsiteX31" fmla="*/ 602933 w 3493274"/>
                  <a:gd name="connsiteY31" fmla="*/ 3389012 h 3457699"/>
                  <a:gd name="connsiteX32" fmla="*/ 389573 w 3493274"/>
                  <a:gd name="connsiteY32" fmla="*/ 3419492 h 3457699"/>
                  <a:gd name="connsiteX33" fmla="*/ 290513 w 3493274"/>
                  <a:gd name="connsiteY33" fmla="*/ 3373772 h 3457699"/>
                  <a:gd name="connsiteX34" fmla="*/ 397193 w 3493274"/>
                  <a:gd name="connsiteY34" fmla="*/ 3084212 h 3457699"/>
                  <a:gd name="connsiteX35" fmla="*/ 404813 w 3493274"/>
                  <a:gd name="connsiteY35" fmla="*/ 2672732 h 3457699"/>
                  <a:gd name="connsiteX36" fmla="*/ 298133 w 3493274"/>
                  <a:gd name="connsiteY36" fmla="*/ 2413652 h 3457699"/>
                  <a:gd name="connsiteX37" fmla="*/ 153353 w 3493274"/>
                  <a:gd name="connsiteY37" fmla="*/ 2009792 h 3457699"/>
                  <a:gd name="connsiteX38" fmla="*/ 176213 w 3493274"/>
                  <a:gd name="connsiteY38" fmla="*/ 1529732 h 3457699"/>
                  <a:gd name="connsiteX39" fmla="*/ 100013 w 3493274"/>
                  <a:gd name="connsiteY39" fmla="*/ 1194452 h 3457699"/>
                  <a:gd name="connsiteX40" fmla="*/ 0 w 3493274"/>
                  <a:gd name="connsiteY40" fmla="*/ 1034432 h 3457699"/>
                  <a:gd name="connsiteX0" fmla="*/ 3000906 w 3393261"/>
                  <a:gd name="connsiteY0" fmla="*/ 1677864 h 3457699"/>
                  <a:gd name="connsiteX1" fmla="*/ 3025140 w 3393261"/>
                  <a:gd name="connsiteY1" fmla="*/ 1628792 h 3457699"/>
                  <a:gd name="connsiteX2" fmla="*/ 3185160 w 3393261"/>
                  <a:gd name="connsiteY2" fmla="*/ 1278272 h 3457699"/>
                  <a:gd name="connsiteX3" fmla="*/ 2964180 w 3393261"/>
                  <a:gd name="connsiteY3" fmla="*/ 988712 h 3457699"/>
                  <a:gd name="connsiteX4" fmla="*/ 2804160 w 3393261"/>
                  <a:gd name="connsiteY4" fmla="*/ 851552 h 3457699"/>
                  <a:gd name="connsiteX5" fmla="*/ 3017520 w 3393261"/>
                  <a:gd name="connsiteY5" fmla="*/ 866792 h 3457699"/>
                  <a:gd name="connsiteX6" fmla="*/ 2941320 w 3393261"/>
                  <a:gd name="connsiteY6" fmla="*/ 821072 h 3457699"/>
                  <a:gd name="connsiteX7" fmla="*/ 3162300 w 3393261"/>
                  <a:gd name="connsiteY7" fmla="*/ 782972 h 3457699"/>
                  <a:gd name="connsiteX8" fmla="*/ 3337560 w 3393261"/>
                  <a:gd name="connsiteY8" fmla="*/ 630572 h 3457699"/>
                  <a:gd name="connsiteX9" fmla="*/ 2118360 w 3393261"/>
                  <a:gd name="connsiteY9" fmla="*/ 20972 h 3457699"/>
                  <a:gd name="connsiteX10" fmla="*/ 1889760 w 3393261"/>
                  <a:gd name="connsiteY10" fmla="*/ 188612 h 3457699"/>
                  <a:gd name="connsiteX11" fmla="*/ 2186940 w 3393261"/>
                  <a:gd name="connsiteY11" fmla="*/ 653432 h 3457699"/>
                  <a:gd name="connsiteX12" fmla="*/ 2514600 w 3393261"/>
                  <a:gd name="connsiteY12" fmla="*/ 790592 h 3457699"/>
                  <a:gd name="connsiteX13" fmla="*/ 2804160 w 3393261"/>
                  <a:gd name="connsiteY13" fmla="*/ 874412 h 3457699"/>
                  <a:gd name="connsiteX14" fmla="*/ 3108960 w 3393261"/>
                  <a:gd name="connsiteY14" fmla="*/ 1133492 h 3457699"/>
                  <a:gd name="connsiteX15" fmla="*/ 3139440 w 3393261"/>
                  <a:gd name="connsiteY15" fmla="*/ 1423052 h 3457699"/>
                  <a:gd name="connsiteX16" fmla="*/ 2842260 w 3393261"/>
                  <a:gd name="connsiteY16" fmla="*/ 1674512 h 3457699"/>
                  <a:gd name="connsiteX17" fmla="*/ 2376170 w 3393261"/>
                  <a:gd name="connsiteY17" fmla="*/ 1636412 h 3457699"/>
                  <a:gd name="connsiteX18" fmla="*/ 2089150 w 3393261"/>
                  <a:gd name="connsiteY18" fmla="*/ 1263032 h 3457699"/>
                  <a:gd name="connsiteX19" fmla="*/ 2049780 w 3393261"/>
                  <a:gd name="connsiteY19" fmla="*/ 775352 h 3457699"/>
                  <a:gd name="connsiteX20" fmla="*/ 1935480 w 3393261"/>
                  <a:gd name="connsiteY20" fmla="*/ 546752 h 3457699"/>
                  <a:gd name="connsiteX21" fmla="*/ 1744980 w 3393261"/>
                  <a:gd name="connsiteY21" fmla="*/ 341012 h 3457699"/>
                  <a:gd name="connsiteX22" fmla="*/ 1584960 w 3393261"/>
                  <a:gd name="connsiteY22" fmla="*/ 996332 h 3457699"/>
                  <a:gd name="connsiteX23" fmla="*/ 1394460 w 3393261"/>
                  <a:gd name="connsiteY23" fmla="*/ 1407812 h 3457699"/>
                  <a:gd name="connsiteX24" fmla="*/ 1386840 w 3393261"/>
                  <a:gd name="connsiteY24" fmla="*/ 2093612 h 3457699"/>
                  <a:gd name="connsiteX25" fmla="*/ 1226820 w 3393261"/>
                  <a:gd name="connsiteY25" fmla="*/ 2505092 h 3457699"/>
                  <a:gd name="connsiteX26" fmla="*/ 1158240 w 3393261"/>
                  <a:gd name="connsiteY26" fmla="*/ 3015632 h 3457699"/>
                  <a:gd name="connsiteX27" fmla="*/ 1303020 w 3393261"/>
                  <a:gd name="connsiteY27" fmla="*/ 3358532 h 3457699"/>
                  <a:gd name="connsiteX28" fmla="*/ 1264920 w 3393261"/>
                  <a:gd name="connsiteY28" fmla="*/ 3381392 h 3457699"/>
                  <a:gd name="connsiteX29" fmla="*/ 1028700 w 3393261"/>
                  <a:gd name="connsiteY29" fmla="*/ 3404252 h 3457699"/>
                  <a:gd name="connsiteX30" fmla="*/ 746760 w 3393261"/>
                  <a:gd name="connsiteY30" fmla="*/ 3457592 h 3457699"/>
                  <a:gd name="connsiteX31" fmla="*/ 502920 w 3393261"/>
                  <a:gd name="connsiteY31" fmla="*/ 3389012 h 3457699"/>
                  <a:gd name="connsiteX32" fmla="*/ 289560 w 3393261"/>
                  <a:gd name="connsiteY32" fmla="*/ 3419492 h 3457699"/>
                  <a:gd name="connsiteX33" fmla="*/ 190500 w 3393261"/>
                  <a:gd name="connsiteY33" fmla="*/ 3373772 h 3457699"/>
                  <a:gd name="connsiteX34" fmla="*/ 297180 w 3393261"/>
                  <a:gd name="connsiteY34" fmla="*/ 3084212 h 3457699"/>
                  <a:gd name="connsiteX35" fmla="*/ 304800 w 3393261"/>
                  <a:gd name="connsiteY35" fmla="*/ 2672732 h 3457699"/>
                  <a:gd name="connsiteX36" fmla="*/ 198120 w 3393261"/>
                  <a:gd name="connsiteY36" fmla="*/ 2413652 h 3457699"/>
                  <a:gd name="connsiteX37" fmla="*/ 53340 w 3393261"/>
                  <a:gd name="connsiteY37" fmla="*/ 2009792 h 3457699"/>
                  <a:gd name="connsiteX38" fmla="*/ 76200 w 3393261"/>
                  <a:gd name="connsiteY38" fmla="*/ 1529732 h 3457699"/>
                  <a:gd name="connsiteX39" fmla="*/ 0 w 3393261"/>
                  <a:gd name="connsiteY39" fmla="*/ 1194452 h 3457699"/>
                  <a:gd name="connsiteX0" fmla="*/ 2952312 w 3344667"/>
                  <a:gd name="connsiteY0" fmla="*/ 1677864 h 3457699"/>
                  <a:gd name="connsiteX1" fmla="*/ 2976546 w 3344667"/>
                  <a:gd name="connsiteY1" fmla="*/ 1628792 h 3457699"/>
                  <a:gd name="connsiteX2" fmla="*/ 3136566 w 3344667"/>
                  <a:gd name="connsiteY2" fmla="*/ 1278272 h 3457699"/>
                  <a:gd name="connsiteX3" fmla="*/ 2915586 w 3344667"/>
                  <a:gd name="connsiteY3" fmla="*/ 988712 h 3457699"/>
                  <a:gd name="connsiteX4" fmla="*/ 2755566 w 3344667"/>
                  <a:gd name="connsiteY4" fmla="*/ 851552 h 3457699"/>
                  <a:gd name="connsiteX5" fmla="*/ 2968926 w 3344667"/>
                  <a:gd name="connsiteY5" fmla="*/ 866792 h 3457699"/>
                  <a:gd name="connsiteX6" fmla="*/ 2892726 w 3344667"/>
                  <a:gd name="connsiteY6" fmla="*/ 821072 h 3457699"/>
                  <a:gd name="connsiteX7" fmla="*/ 3113706 w 3344667"/>
                  <a:gd name="connsiteY7" fmla="*/ 782972 h 3457699"/>
                  <a:gd name="connsiteX8" fmla="*/ 3288966 w 3344667"/>
                  <a:gd name="connsiteY8" fmla="*/ 630572 h 3457699"/>
                  <a:gd name="connsiteX9" fmla="*/ 2069766 w 3344667"/>
                  <a:gd name="connsiteY9" fmla="*/ 20972 h 3457699"/>
                  <a:gd name="connsiteX10" fmla="*/ 1841166 w 3344667"/>
                  <a:gd name="connsiteY10" fmla="*/ 188612 h 3457699"/>
                  <a:gd name="connsiteX11" fmla="*/ 2138346 w 3344667"/>
                  <a:gd name="connsiteY11" fmla="*/ 653432 h 3457699"/>
                  <a:gd name="connsiteX12" fmla="*/ 2466006 w 3344667"/>
                  <a:gd name="connsiteY12" fmla="*/ 790592 h 3457699"/>
                  <a:gd name="connsiteX13" fmla="*/ 2755566 w 3344667"/>
                  <a:gd name="connsiteY13" fmla="*/ 874412 h 3457699"/>
                  <a:gd name="connsiteX14" fmla="*/ 3060366 w 3344667"/>
                  <a:gd name="connsiteY14" fmla="*/ 1133492 h 3457699"/>
                  <a:gd name="connsiteX15" fmla="*/ 3090846 w 3344667"/>
                  <a:gd name="connsiteY15" fmla="*/ 1423052 h 3457699"/>
                  <a:gd name="connsiteX16" fmla="*/ 2793666 w 3344667"/>
                  <a:gd name="connsiteY16" fmla="*/ 1674512 h 3457699"/>
                  <a:gd name="connsiteX17" fmla="*/ 2327576 w 3344667"/>
                  <a:gd name="connsiteY17" fmla="*/ 1636412 h 3457699"/>
                  <a:gd name="connsiteX18" fmla="*/ 2040556 w 3344667"/>
                  <a:gd name="connsiteY18" fmla="*/ 1263032 h 3457699"/>
                  <a:gd name="connsiteX19" fmla="*/ 2001186 w 3344667"/>
                  <a:gd name="connsiteY19" fmla="*/ 775352 h 3457699"/>
                  <a:gd name="connsiteX20" fmla="*/ 1886886 w 3344667"/>
                  <a:gd name="connsiteY20" fmla="*/ 546752 h 3457699"/>
                  <a:gd name="connsiteX21" fmla="*/ 1696386 w 3344667"/>
                  <a:gd name="connsiteY21" fmla="*/ 341012 h 3457699"/>
                  <a:gd name="connsiteX22" fmla="*/ 1536366 w 3344667"/>
                  <a:gd name="connsiteY22" fmla="*/ 996332 h 3457699"/>
                  <a:gd name="connsiteX23" fmla="*/ 1345866 w 3344667"/>
                  <a:gd name="connsiteY23" fmla="*/ 1407812 h 3457699"/>
                  <a:gd name="connsiteX24" fmla="*/ 1338246 w 3344667"/>
                  <a:gd name="connsiteY24" fmla="*/ 2093612 h 3457699"/>
                  <a:gd name="connsiteX25" fmla="*/ 1178226 w 3344667"/>
                  <a:gd name="connsiteY25" fmla="*/ 2505092 h 3457699"/>
                  <a:gd name="connsiteX26" fmla="*/ 1109646 w 3344667"/>
                  <a:gd name="connsiteY26" fmla="*/ 3015632 h 3457699"/>
                  <a:gd name="connsiteX27" fmla="*/ 1254426 w 3344667"/>
                  <a:gd name="connsiteY27" fmla="*/ 3358532 h 3457699"/>
                  <a:gd name="connsiteX28" fmla="*/ 1216326 w 3344667"/>
                  <a:gd name="connsiteY28" fmla="*/ 3381392 h 3457699"/>
                  <a:gd name="connsiteX29" fmla="*/ 980106 w 3344667"/>
                  <a:gd name="connsiteY29" fmla="*/ 3404252 h 3457699"/>
                  <a:gd name="connsiteX30" fmla="*/ 698166 w 3344667"/>
                  <a:gd name="connsiteY30" fmla="*/ 3457592 h 3457699"/>
                  <a:gd name="connsiteX31" fmla="*/ 454326 w 3344667"/>
                  <a:gd name="connsiteY31" fmla="*/ 3389012 h 3457699"/>
                  <a:gd name="connsiteX32" fmla="*/ 240966 w 3344667"/>
                  <a:gd name="connsiteY32" fmla="*/ 3419492 h 3457699"/>
                  <a:gd name="connsiteX33" fmla="*/ 141906 w 3344667"/>
                  <a:gd name="connsiteY33" fmla="*/ 3373772 h 3457699"/>
                  <a:gd name="connsiteX34" fmla="*/ 248586 w 3344667"/>
                  <a:gd name="connsiteY34" fmla="*/ 3084212 h 3457699"/>
                  <a:gd name="connsiteX35" fmla="*/ 256206 w 3344667"/>
                  <a:gd name="connsiteY35" fmla="*/ 2672732 h 3457699"/>
                  <a:gd name="connsiteX36" fmla="*/ 149526 w 3344667"/>
                  <a:gd name="connsiteY36" fmla="*/ 2413652 h 3457699"/>
                  <a:gd name="connsiteX37" fmla="*/ 4746 w 3344667"/>
                  <a:gd name="connsiteY37" fmla="*/ 2009792 h 3457699"/>
                  <a:gd name="connsiteX38" fmla="*/ 27606 w 3344667"/>
                  <a:gd name="connsiteY38" fmla="*/ 1529732 h 3457699"/>
                  <a:gd name="connsiteX0" fmla="*/ 2947566 w 3339921"/>
                  <a:gd name="connsiteY0" fmla="*/ 1677864 h 3457699"/>
                  <a:gd name="connsiteX1" fmla="*/ 2971800 w 3339921"/>
                  <a:gd name="connsiteY1" fmla="*/ 1628792 h 3457699"/>
                  <a:gd name="connsiteX2" fmla="*/ 3131820 w 3339921"/>
                  <a:gd name="connsiteY2" fmla="*/ 1278272 h 3457699"/>
                  <a:gd name="connsiteX3" fmla="*/ 2910840 w 3339921"/>
                  <a:gd name="connsiteY3" fmla="*/ 988712 h 3457699"/>
                  <a:gd name="connsiteX4" fmla="*/ 2750820 w 3339921"/>
                  <a:gd name="connsiteY4" fmla="*/ 851552 h 3457699"/>
                  <a:gd name="connsiteX5" fmla="*/ 2964180 w 3339921"/>
                  <a:gd name="connsiteY5" fmla="*/ 866792 h 3457699"/>
                  <a:gd name="connsiteX6" fmla="*/ 2887980 w 3339921"/>
                  <a:gd name="connsiteY6" fmla="*/ 821072 h 3457699"/>
                  <a:gd name="connsiteX7" fmla="*/ 3108960 w 3339921"/>
                  <a:gd name="connsiteY7" fmla="*/ 782972 h 3457699"/>
                  <a:gd name="connsiteX8" fmla="*/ 3284220 w 3339921"/>
                  <a:gd name="connsiteY8" fmla="*/ 630572 h 3457699"/>
                  <a:gd name="connsiteX9" fmla="*/ 2065020 w 3339921"/>
                  <a:gd name="connsiteY9" fmla="*/ 20972 h 3457699"/>
                  <a:gd name="connsiteX10" fmla="*/ 1836420 w 3339921"/>
                  <a:gd name="connsiteY10" fmla="*/ 188612 h 3457699"/>
                  <a:gd name="connsiteX11" fmla="*/ 2133600 w 3339921"/>
                  <a:gd name="connsiteY11" fmla="*/ 653432 h 3457699"/>
                  <a:gd name="connsiteX12" fmla="*/ 2461260 w 3339921"/>
                  <a:gd name="connsiteY12" fmla="*/ 790592 h 3457699"/>
                  <a:gd name="connsiteX13" fmla="*/ 2750820 w 3339921"/>
                  <a:gd name="connsiteY13" fmla="*/ 874412 h 3457699"/>
                  <a:gd name="connsiteX14" fmla="*/ 3055620 w 3339921"/>
                  <a:gd name="connsiteY14" fmla="*/ 1133492 h 3457699"/>
                  <a:gd name="connsiteX15" fmla="*/ 3086100 w 3339921"/>
                  <a:gd name="connsiteY15" fmla="*/ 1423052 h 3457699"/>
                  <a:gd name="connsiteX16" fmla="*/ 2788920 w 3339921"/>
                  <a:gd name="connsiteY16" fmla="*/ 1674512 h 3457699"/>
                  <a:gd name="connsiteX17" fmla="*/ 2322830 w 3339921"/>
                  <a:gd name="connsiteY17" fmla="*/ 1636412 h 3457699"/>
                  <a:gd name="connsiteX18" fmla="*/ 2035810 w 3339921"/>
                  <a:gd name="connsiteY18" fmla="*/ 1263032 h 3457699"/>
                  <a:gd name="connsiteX19" fmla="*/ 1996440 w 3339921"/>
                  <a:gd name="connsiteY19" fmla="*/ 775352 h 3457699"/>
                  <a:gd name="connsiteX20" fmla="*/ 1882140 w 3339921"/>
                  <a:gd name="connsiteY20" fmla="*/ 546752 h 3457699"/>
                  <a:gd name="connsiteX21" fmla="*/ 1691640 w 3339921"/>
                  <a:gd name="connsiteY21" fmla="*/ 341012 h 3457699"/>
                  <a:gd name="connsiteX22" fmla="*/ 1531620 w 3339921"/>
                  <a:gd name="connsiteY22" fmla="*/ 996332 h 3457699"/>
                  <a:gd name="connsiteX23" fmla="*/ 1341120 w 3339921"/>
                  <a:gd name="connsiteY23" fmla="*/ 1407812 h 3457699"/>
                  <a:gd name="connsiteX24" fmla="*/ 1333500 w 3339921"/>
                  <a:gd name="connsiteY24" fmla="*/ 2093612 h 3457699"/>
                  <a:gd name="connsiteX25" fmla="*/ 1173480 w 3339921"/>
                  <a:gd name="connsiteY25" fmla="*/ 2505092 h 3457699"/>
                  <a:gd name="connsiteX26" fmla="*/ 1104900 w 3339921"/>
                  <a:gd name="connsiteY26" fmla="*/ 3015632 h 3457699"/>
                  <a:gd name="connsiteX27" fmla="*/ 1249680 w 3339921"/>
                  <a:gd name="connsiteY27" fmla="*/ 3358532 h 3457699"/>
                  <a:gd name="connsiteX28" fmla="*/ 1211580 w 3339921"/>
                  <a:gd name="connsiteY28" fmla="*/ 3381392 h 3457699"/>
                  <a:gd name="connsiteX29" fmla="*/ 975360 w 3339921"/>
                  <a:gd name="connsiteY29" fmla="*/ 3404252 h 3457699"/>
                  <a:gd name="connsiteX30" fmla="*/ 693420 w 3339921"/>
                  <a:gd name="connsiteY30" fmla="*/ 3457592 h 3457699"/>
                  <a:gd name="connsiteX31" fmla="*/ 449580 w 3339921"/>
                  <a:gd name="connsiteY31" fmla="*/ 3389012 h 3457699"/>
                  <a:gd name="connsiteX32" fmla="*/ 236220 w 3339921"/>
                  <a:gd name="connsiteY32" fmla="*/ 3419492 h 3457699"/>
                  <a:gd name="connsiteX33" fmla="*/ 137160 w 3339921"/>
                  <a:gd name="connsiteY33" fmla="*/ 3373772 h 3457699"/>
                  <a:gd name="connsiteX34" fmla="*/ 243840 w 3339921"/>
                  <a:gd name="connsiteY34" fmla="*/ 3084212 h 3457699"/>
                  <a:gd name="connsiteX35" fmla="*/ 251460 w 3339921"/>
                  <a:gd name="connsiteY35" fmla="*/ 2672732 h 3457699"/>
                  <a:gd name="connsiteX36" fmla="*/ 144780 w 3339921"/>
                  <a:gd name="connsiteY36" fmla="*/ 2413652 h 3457699"/>
                  <a:gd name="connsiteX37" fmla="*/ 0 w 3339921"/>
                  <a:gd name="connsiteY37" fmla="*/ 2009792 h 3457699"/>
                  <a:gd name="connsiteX0" fmla="*/ 2810431 w 3202786"/>
                  <a:gd name="connsiteY0" fmla="*/ 1677864 h 3457699"/>
                  <a:gd name="connsiteX1" fmla="*/ 2834665 w 3202786"/>
                  <a:gd name="connsiteY1" fmla="*/ 1628792 h 3457699"/>
                  <a:gd name="connsiteX2" fmla="*/ 2994685 w 3202786"/>
                  <a:gd name="connsiteY2" fmla="*/ 1278272 h 3457699"/>
                  <a:gd name="connsiteX3" fmla="*/ 2773705 w 3202786"/>
                  <a:gd name="connsiteY3" fmla="*/ 988712 h 3457699"/>
                  <a:gd name="connsiteX4" fmla="*/ 2613685 w 3202786"/>
                  <a:gd name="connsiteY4" fmla="*/ 851552 h 3457699"/>
                  <a:gd name="connsiteX5" fmla="*/ 2827045 w 3202786"/>
                  <a:gd name="connsiteY5" fmla="*/ 866792 h 3457699"/>
                  <a:gd name="connsiteX6" fmla="*/ 2750845 w 3202786"/>
                  <a:gd name="connsiteY6" fmla="*/ 821072 h 3457699"/>
                  <a:gd name="connsiteX7" fmla="*/ 2971825 w 3202786"/>
                  <a:gd name="connsiteY7" fmla="*/ 782972 h 3457699"/>
                  <a:gd name="connsiteX8" fmla="*/ 3147085 w 3202786"/>
                  <a:gd name="connsiteY8" fmla="*/ 630572 h 3457699"/>
                  <a:gd name="connsiteX9" fmla="*/ 1927885 w 3202786"/>
                  <a:gd name="connsiteY9" fmla="*/ 20972 h 3457699"/>
                  <a:gd name="connsiteX10" fmla="*/ 1699285 w 3202786"/>
                  <a:gd name="connsiteY10" fmla="*/ 188612 h 3457699"/>
                  <a:gd name="connsiteX11" fmla="*/ 1996465 w 3202786"/>
                  <a:gd name="connsiteY11" fmla="*/ 653432 h 3457699"/>
                  <a:gd name="connsiteX12" fmla="*/ 2324125 w 3202786"/>
                  <a:gd name="connsiteY12" fmla="*/ 790592 h 3457699"/>
                  <a:gd name="connsiteX13" fmla="*/ 2613685 w 3202786"/>
                  <a:gd name="connsiteY13" fmla="*/ 874412 h 3457699"/>
                  <a:gd name="connsiteX14" fmla="*/ 2918485 w 3202786"/>
                  <a:gd name="connsiteY14" fmla="*/ 1133492 h 3457699"/>
                  <a:gd name="connsiteX15" fmla="*/ 2948965 w 3202786"/>
                  <a:gd name="connsiteY15" fmla="*/ 1423052 h 3457699"/>
                  <a:gd name="connsiteX16" fmla="*/ 2651785 w 3202786"/>
                  <a:gd name="connsiteY16" fmla="*/ 1674512 h 3457699"/>
                  <a:gd name="connsiteX17" fmla="*/ 2185695 w 3202786"/>
                  <a:gd name="connsiteY17" fmla="*/ 1636412 h 3457699"/>
                  <a:gd name="connsiteX18" fmla="*/ 1898675 w 3202786"/>
                  <a:gd name="connsiteY18" fmla="*/ 1263032 h 3457699"/>
                  <a:gd name="connsiteX19" fmla="*/ 1859305 w 3202786"/>
                  <a:gd name="connsiteY19" fmla="*/ 775352 h 3457699"/>
                  <a:gd name="connsiteX20" fmla="*/ 1745005 w 3202786"/>
                  <a:gd name="connsiteY20" fmla="*/ 546752 h 3457699"/>
                  <a:gd name="connsiteX21" fmla="*/ 1554505 w 3202786"/>
                  <a:gd name="connsiteY21" fmla="*/ 341012 h 3457699"/>
                  <a:gd name="connsiteX22" fmla="*/ 1394485 w 3202786"/>
                  <a:gd name="connsiteY22" fmla="*/ 996332 h 3457699"/>
                  <a:gd name="connsiteX23" fmla="*/ 1203985 w 3202786"/>
                  <a:gd name="connsiteY23" fmla="*/ 1407812 h 3457699"/>
                  <a:gd name="connsiteX24" fmla="*/ 1196365 w 3202786"/>
                  <a:gd name="connsiteY24" fmla="*/ 2093612 h 3457699"/>
                  <a:gd name="connsiteX25" fmla="*/ 1036345 w 3202786"/>
                  <a:gd name="connsiteY25" fmla="*/ 2505092 h 3457699"/>
                  <a:gd name="connsiteX26" fmla="*/ 967765 w 3202786"/>
                  <a:gd name="connsiteY26" fmla="*/ 3015632 h 3457699"/>
                  <a:gd name="connsiteX27" fmla="*/ 1112545 w 3202786"/>
                  <a:gd name="connsiteY27" fmla="*/ 3358532 h 3457699"/>
                  <a:gd name="connsiteX28" fmla="*/ 1074445 w 3202786"/>
                  <a:gd name="connsiteY28" fmla="*/ 3381392 h 3457699"/>
                  <a:gd name="connsiteX29" fmla="*/ 838225 w 3202786"/>
                  <a:gd name="connsiteY29" fmla="*/ 3404252 h 3457699"/>
                  <a:gd name="connsiteX30" fmla="*/ 556285 w 3202786"/>
                  <a:gd name="connsiteY30" fmla="*/ 3457592 h 3457699"/>
                  <a:gd name="connsiteX31" fmla="*/ 312445 w 3202786"/>
                  <a:gd name="connsiteY31" fmla="*/ 3389012 h 3457699"/>
                  <a:gd name="connsiteX32" fmla="*/ 99085 w 3202786"/>
                  <a:gd name="connsiteY32" fmla="*/ 3419492 h 3457699"/>
                  <a:gd name="connsiteX33" fmla="*/ 25 w 3202786"/>
                  <a:gd name="connsiteY33" fmla="*/ 3373772 h 3457699"/>
                  <a:gd name="connsiteX34" fmla="*/ 106705 w 3202786"/>
                  <a:gd name="connsiteY34" fmla="*/ 3084212 h 3457699"/>
                  <a:gd name="connsiteX35" fmla="*/ 114325 w 3202786"/>
                  <a:gd name="connsiteY35" fmla="*/ 2672732 h 3457699"/>
                  <a:gd name="connsiteX36" fmla="*/ 7645 w 3202786"/>
                  <a:gd name="connsiteY36" fmla="*/ 2413652 h 3457699"/>
                  <a:gd name="connsiteX0" fmla="*/ 2810431 w 3202786"/>
                  <a:gd name="connsiteY0" fmla="*/ 1677864 h 3457699"/>
                  <a:gd name="connsiteX1" fmla="*/ 2834665 w 3202786"/>
                  <a:gd name="connsiteY1" fmla="*/ 1628792 h 3457699"/>
                  <a:gd name="connsiteX2" fmla="*/ 2994685 w 3202786"/>
                  <a:gd name="connsiteY2" fmla="*/ 1278272 h 3457699"/>
                  <a:gd name="connsiteX3" fmla="*/ 2773705 w 3202786"/>
                  <a:gd name="connsiteY3" fmla="*/ 988712 h 3457699"/>
                  <a:gd name="connsiteX4" fmla="*/ 2613685 w 3202786"/>
                  <a:gd name="connsiteY4" fmla="*/ 851552 h 3457699"/>
                  <a:gd name="connsiteX5" fmla="*/ 2827045 w 3202786"/>
                  <a:gd name="connsiteY5" fmla="*/ 866792 h 3457699"/>
                  <a:gd name="connsiteX6" fmla="*/ 2750845 w 3202786"/>
                  <a:gd name="connsiteY6" fmla="*/ 821072 h 3457699"/>
                  <a:gd name="connsiteX7" fmla="*/ 2971825 w 3202786"/>
                  <a:gd name="connsiteY7" fmla="*/ 782972 h 3457699"/>
                  <a:gd name="connsiteX8" fmla="*/ 3147085 w 3202786"/>
                  <a:gd name="connsiteY8" fmla="*/ 630572 h 3457699"/>
                  <a:gd name="connsiteX9" fmla="*/ 1927885 w 3202786"/>
                  <a:gd name="connsiteY9" fmla="*/ 20972 h 3457699"/>
                  <a:gd name="connsiteX10" fmla="*/ 1699285 w 3202786"/>
                  <a:gd name="connsiteY10" fmla="*/ 188612 h 3457699"/>
                  <a:gd name="connsiteX11" fmla="*/ 1996465 w 3202786"/>
                  <a:gd name="connsiteY11" fmla="*/ 653432 h 3457699"/>
                  <a:gd name="connsiteX12" fmla="*/ 2324125 w 3202786"/>
                  <a:gd name="connsiteY12" fmla="*/ 790592 h 3457699"/>
                  <a:gd name="connsiteX13" fmla="*/ 2613685 w 3202786"/>
                  <a:gd name="connsiteY13" fmla="*/ 874412 h 3457699"/>
                  <a:gd name="connsiteX14" fmla="*/ 2918485 w 3202786"/>
                  <a:gd name="connsiteY14" fmla="*/ 1133492 h 3457699"/>
                  <a:gd name="connsiteX15" fmla="*/ 2948965 w 3202786"/>
                  <a:gd name="connsiteY15" fmla="*/ 1423052 h 3457699"/>
                  <a:gd name="connsiteX16" fmla="*/ 2651785 w 3202786"/>
                  <a:gd name="connsiteY16" fmla="*/ 1674512 h 3457699"/>
                  <a:gd name="connsiteX17" fmla="*/ 2185695 w 3202786"/>
                  <a:gd name="connsiteY17" fmla="*/ 1636412 h 3457699"/>
                  <a:gd name="connsiteX18" fmla="*/ 1898675 w 3202786"/>
                  <a:gd name="connsiteY18" fmla="*/ 1263032 h 3457699"/>
                  <a:gd name="connsiteX19" fmla="*/ 1859305 w 3202786"/>
                  <a:gd name="connsiteY19" fmla="*/ 775352 h 3457699"/>
                  <a:gd name="connsiteX20" fmla="*/ 1745005 w 3202786"/>
                  <a:gd name="connsiteY20" fmla="*/ 546752 h 3457699"/>
                  <a:gd name="connsiteX21" fmla="*/ 1554505 w 3202786"/>
                  <a:gd name="connsiteY21" fmla="*/ 341012 h 3457699"/>
                  <a:gd name="connsiteX22" fmla="*/ 1394485 w 3202786"/>
                  <a:gd name="connsiteY22" fmla="*/ 996332 h 3457699"/>
                  <a:gd name="connsiteX23" fmla="*/ 1203985 w 3202786"/>
                  <a:gd name="connsiteY23" fmla="*/ 1407812 h 3457699"/>
                  <a:gd name="connsiteX24" fmla="*/ 1196365 w 3202786"/>
                  <a:gd name="connsiteY24" fmla="*/ 2093612 h 3457699"/>
                  <a:gd name="connsiteX25" fmla="*/ 1036345 w 3202786"/>
                  <a:gd name="connsiteY25" fmla="*/ 2505092 h 3457699"/>
                  <a:gd name="connsiteX26" fmla="*/ 967765 w 3202786"/>
                  <a:gd name="connsiteY26" fmla="*/ 3015632 h 3457699"/>
                  <a:gd name="connsiteX27" fmla="*/ 1112545 w 3202786"/>
                  <a:gd name="connsiteY27" fmla="*/ 3358532 h 3457699"/>
                  <a:gd name="connsiteX28" fmla="*/ 1074445 w 3202786"/>
                  <a:gd name="connsiteY28" fmla="*/ 3381392 h 3457699"/>
                  <a:gd name="connsiteX29" fmla="*/ 838225 w 3202786"/>
                  <a:gd name="connsiteY29" fmla="*/ 3404252 h 3457699"/>
                  <a:gd name="connsiteX30" fmla="*/ 556285 w 3202786"/>
                  <a:gd name="connsiteY30" fmla="*/ 3457592 h 3457699"/>
                  <a:gd name="connsiteX31" fmla="*/ 312445 w 3202786"/>
                  <a:gd name="connsiteY31" fmla="*/ 3389012 h 3457699"/>
                  <a:gd name="connsiteX32" fmla="*/ 99085 w 3202786"/>
                  <a:gd name="connsiteY32" fmla="*/ 3419492 h 3457699"/>
                  <a:gd name="connsiteX33" fmla="*/ 25 w 3202786"/>
                  <a:gd name="connsiteY33" fmla="*/ 3373772 h 3457699"/>
                  <a:gd name="connsiteX34" fmla="*/ 106705 w 3202786"/>
                  <a:gd name="connsiteY34" fmla="*/ 3084212 h 3457699"/>
                  <a:gd name="connsiteX35" fmla="*/ 114325 w 3202786"/>
                  <a:gd name="connsiteY35" fmla="*/ 2672732 h 3457699"/>
                  <a:gd name="connsiteX36" fmla="*/ 23687 w 3202786"/>
                  <a:gd name="connsiteY36" fmla="*/ 2461635 h 3457699"/>
                  <a:gd name="connsiteX37" fmla="*/ 7645 w 3202786"/>
                  <a:gd name="connsiteY37" fmla="*/ 2413652 h 3457699"/>
                  <a:gd name="connsiteX0" fmla="*/ 2810431 w 3202786"/>
                  <a:gd name="connsiteY0" fmla="*/ 1677864 h 3457699"/>
                  <a:gd name="connsiteX1" fmla="*/ 2834665 w 3202786"/>
                  <a:gd name="connsiteY1" fmla="*/ 1628792 h 3457699"/>
                  <a:gd name="connsiteX2" fmla="*/ 2994685 w 3202786"/>
                  <a:gd name="connsiteY2" fmla="*/ 1278272 h 3457699"/>
                  <a:gd name="connsiteX3" fmla="*/ 2773705 w 3202786"/>
                  <a:gd name="connsiteY3" fmla="*/ 988712 h 3457699"/>
                  <a:gd name="connsiteX4" fmla="*/ 2613685 w 3202786"/>
                  <a:gd name="connsiteY4" fmla="*/ 851552 h 3457699"/>
                  <a:gd name="connsiteX5" fmla="*/ 2827045 w 3202786"/>
                  <a:gd name="connsiteY5" fmla="*/ 866792 h 3457699"/>
                  <a:gd name="connsiteX6" fmla="*/ 2750845 w 3202786"/>
                  <a:gd name="connsiteY6" fmla="*/ 821072 h 3457699"/>
                  <a:gd name="connsiteX7" fmla="*/ 2971825 w 3202786"/>
                  <a:gd name="connsiteY7" fmla="*/ 782972 h 3457699"/>
                  <a:gd name="connsiteX8" fmla="*/ 3147085 w 3202786"/>
                  <a:gd name="connsiteY8" fmla="*/ 630572 h 3457699"/>
                  <a:gd name="connsiteX9" fmla="*/ 1927885 w 3202786"/>
                  <a:gd name="connsiteY9" fmla="*/ 20972 h 3457699"/>
                  <a:gd name="connsiteX10" fmla="*/ 1699285 w 3202786"/>
                  <a:gd name="connsiteY10" fmla="*/ 188612 h 3457699"/>
                  <a:gd name="connsiteX11" fmla="*/ 1996465 w 3202786"/>
                  <a:gd name="connsiteY11" fmla="*/ 653432 h 3457699"/>
                  <a:gd name="connsiteX12" fmla="*/ 2324125 w 3202786"/>
                  <a:gd name="connsiteY12" fmla="*/ 790592 h 3457699"/>
                  <a:gd name="connsiteX13" fmla="*/ 2613685 w 3202786"/>
                  <a:gd name="connsiteY13" fmla="*/ 874412 h 3457699"/>
                  <a:gd name="connsiteX14" fmla="*/ 2918485 w 3202786"/>
                  <a:gd name="connsiteY14" fmla="*/ 1133492 h 3457699"/>
                  <a:gd name="connsiteX15" fmla="*/ 2948965 w 3202786"/>
                  <a:gd name="connsiteY15" fmla="*/ 1423052 h 3457699"/>
                  <a:gd name="connsiteX16" fmla="*/ 2651785 w 3202786"/>
                  <a:gd name="connsiteY16" fmla="*/ 1674512 h 3457699"/>
                  <a:gd name="connsiteX17" fmla="*/ 2185695 w 3202786"/>
                  <a:gd name="connsiteY17" fmla="*/ 1636412 h 3457699"/>
                  <a:gd name="connsiteX18" fmla="*/ 1898675 w 3202786"/>
                  <a:gd name="connsiteY18" fmla="*/ 1263032 h 3457699"/>
                  <a:gd name="connsiteX19" fmla="*/ 1859305 w 3202786"/>
                  <a:gd name="connsiteY19" fmla="*/ 775352 h 3457699"/>
                  <a:gd name="connsiteX20" fmla="*/ 1745005 w 3202786"/>
                  <a:gd name="connsiteY20" fmla="*/ 546752 h 3457699"/>
                  <a:gd name="connsiteX21" fmla="*/ 1554505 w 3202786"/>
                  <a:gd name="connsiteY21" fmla="*/ 341012 h 3457699"/>
                  <a:gd name="connsiteX22" fmla="*/ 1394485 w 3202786"/>
                  <a:gd name="connsiteY22" fmla="*/ 996332 h 3457699"/>
                  <a:gd name="connsiteX23" fmla="*/ 1203985 w 3202786"/>
                  <a:gd name="connsiteY23" fmla="*/ 1407812 h 3457699"/>
                  <a:gd name="connsiteX24" fmla="*/ 1196365 w 3202786"/>
                  <a:gd name="connsiteY24" fmla="*/ 2093612 h 3457699"/>
                  <a:gd name="connsiteX25" fmla="*/ 1036345 w 3202786"/>
                  <a:gd name="connsiteY25" fmla="*/ 2505092 h 3457699"/>
                  <a:gd name="connsiteX26" fmla="*/ 967765 w 3202786"/>
                  <a:gd name="connsiteY26" fmla="*/ 3015632 h 3457699"/>
                  <a:gd name="connsiteX27" fmla="*/ 1112545 w 3202786"/>
                  <a:gd name="connsiteY27" fmla="*/ 3358532 h 3457699"/>
                  <a:gd name="connsiteX28" fmla="*/ 1074445 w 3202786"/>
                  <a:gd name="connsiteY28" fmla="*/ 3381392 h 3457699"/>
                  <a:gd name="connsiteX29" fmla="*/ 838225 w 3202786"/>
                  <a:gd name="connsiteY29" fmla="*/ 3404252 h 3457699"/>
                  <a:gd name="connsiteX30" fmla="*/ 556285 w 3202786"/>
                  <a:gd name="connsiteY30" fmla="*/ 3457592 h 3457699"/>
                  <a:gd name="connsiteX31" fmla="*/ 312445 w 3202786"/>
                  <a:gd name="connsiteY31" fmla="*/ 3389012 h 3457699"/>
                  <a:gd name="connsiteX32" fmla="*/ 99085 w 3202786"/>
                  <a:gd name="connsiteY32" fmla="*/ 3419492 h 3457699"/>
                  <a:gd name="connsiteX33" fmla="*/ 25 w 3202786"/>
                  <a:gd name="connsiteY33" fmla="*/ 3373772 h 3457699"/>
                  <a:gd name="connsiteX34" fmla="*/ 106705 w 3202786"/>
                  <a:gd name="connsiteY34" fmla="*/ 3084212 h 3457699"/>
                  <a:gd name="connsiteX35" fmla="*/ 114325 w 3202786"/>
                  <a:gd name="connsiteY35" fmla="*/ 2672732 h 3457699"/>
                  <a:gd name="connsiteX36" fmla="*/ 23687 w 3202786"/>
                  <a:gd name="connsiteY36" fmla="*/ 2461635 h 3457699"/>
                  <a:gd name="connsiteX0" fmla="*/ 2810431 w 3202786"/>
                  <a:gd name="connsiteY0" fmla="*/ 1677864 h 3457699"/>
                  <a:gd name="connsiteX1" fmla="*/ 2834665 w 3202786"/>
                  <a:gd name="connsiteY1" fmla="*/ 1628792 h 3457699"/>
                  <a:gd name="connsiteX2" fmla="*/ 2994685 w 3202786"/>
                  <a:gd name="connsiteY2" fmla="*/ 1278272 h 3457699"/>
                  <a:gd name="connsiteX3" fmla="*/ 2773705 w 3202786"/>
                  <a:gd name="connsiteY3" fmla="*/ 988712 h 3457699"/>
                  <a:gd name="connsiteX4" fmla="*/ 2613685 w 3202786"/>
                  <a:gd name="connsiteY4" fmla="*/ 851552 h 3457699"/>
                  <a:gd name="connsiteX5" fmla="*/ 2827045 w 3202786"/>
                  <a:gd name="connsiteY5" fmla="*/ 866792 h 3457699"/>
                  <a:gd name="connsiteX6" fmla="*/ 2750845 w 3202786"/>
                  <a:gd name="connsiteY6" fmla="*/ 821072 h 3457699"/>
                  <a:gd name="connsiteX7" fmla="*/ 2971825 w 3202786"/>
                  <a:gd name="connsiteY7" fmla="*/ 782972 h 3457699"/>
                  <a:gd name="connsiteX8" fmla="*/ 3147085 w 3202786"/>
                  <a:gd name="connsiteY8" fmla="*/ 630572 h 3457699"/>
                  <a:gd name="connsiteX9" fmla="*/ 1927885 w 3202786"/>
                  <a:gd name="connsiteY9" fmla="*/ 20972 h 3457699"/>
                  <a:gd name="connsiteX10" fmla="*/ 1699285 w 3202786"/>
                  <a:gd name="connsiteY10" fmla="*/ 188612 h 3457699"/>
                  <a:gd name="connsiteX11" fmla="*/ 1996465 w 3202786"/>
                  <a:gd name="connsiteY11" fmla="*/ 653432 h 3457699"/>
                  <a:gd name="connsiteX12" fmla="*/ 2324125 w 3202786"/>
                  <a:gd name="connsiteY12" fmla="*/ 790592 h 3457699"/>
                  <a:gd name="connsiteX13" fmla="*/ 2613685 w 3202786"/>
                  <a:gd name="connsiteY13" fmla="*/ 874412 h 3457699"/>
                  <a:gd name="connsiteX14" fmla="*/ 2918485 w 3202786"/>
                  <a:gd name="connsiteY14" fmla="*/ 1133492 h 3457699"/>
                  <a:gd name="connsiteX15" fmla="*/ 2948965 w 3202786"/>
                  <a:gd name="connsiteY15" fmla="*/ 1423052 h 3457699"/>
                  <a:gd name="connsiteX16" fmla="*/ 2651785 w 3202786"/>
                  <a:gd name="connsiteY16" fmla="*/ 1674512 h 3457699"/>
                  <a:gd name="connsiteX17" fmla="*/ 2185695 w 3202786"/>
                  <a:gd name="connsiteY17" fmla="*/ 1636412 h 3457699"/>
                  <a:gd name="connsiteX18" fmla="*/ 1898675 w 3202786"/>
                  <a:gd name="connsiteY18" fmla="*/ 1263032 h 3457699"/>
                  <a:gd name="connsiteX19" fmla="*/ 1859305 w 3202786"/>
                  <a:gd name="connsiteY19" fmla="*/ 775352 h 3457699"/>
                  <a:gd name="connsiteX20" fmla="*/ 1745005 w 3202786"/>
                  <a:gd name="connsiteY20" fmla="*/ 546752 h 3457699"/>
                  <a:gd name="connsiteX21" fmla="*/ 1554505 w 3202786"/>
                  <a:gd name="connsiteY21" fmla="*/ 341012 h 3457699"/>
                  <a:gd name="connsiteX22" fmla="*/ 1394485 w 3202786"/>
                  <a:gd name="connsiteY22" fmla="*/ 996332 h 3457699"/>
                  <a:gd name="connsiteX23" fmla="*/ 1203985 w 3202786"/>
                  <a:gd name="connsiteY23" fmla="*/ 1407812 h 3457699"/>
                  <a:gd name="connsiteX24" fmla="*/ 1196365 w 3202786"/>
                  <a:gd name="connsiteY24" fmla="*/ 2093612 h 3457699"/>
                  <a:gd name="connsiteX25" fmla="*/ 1036345 w 3202786"/>
                  <a:gd name="connsiteY25" fmla="*/ 2505092 h 3457699"/>
                  <a:gd name="connsiteX26" fmla="*/ 967765 w 3202786"/>
                  <a:gd name="connsiteY26" fmla="*/ 3015632 h 3457699"/>
                  <a:gd name="connsiteX27" fmla="*/ 1112545 w 3202786"/>
                  <a:gd name="connsiteY27" fmla="*/ 3358532 h 3457699"/>
                  <a:gd name="connsiteX28" fmla="*/ 1074445 w 3202786"/>
                  <a:gd name="connsiteY28" fmla="*/ 3381392 h 3457699"/>
                  <a:gd name="connsiteX29" fmla="*/ 838225 w 3202786"/>
                  <a:gd name="connsiteY29" fmla="*/ 3404252 h 3457699"/>
                  <a:gd name="connsiteX30" fmla="*/ 556285 w 3202786"/>
                  <a:gd name="connsiteY30" fmla="*/ 3457592 h 3457699"/>
                  <a:gd name="connsiteX31" fmla="*/ 312445 w 3202786"/>
                  <a:gd name="connsiteY31" fmla="*/ 3389012 h 3457699"/>
                  <a:gd name="connsiteX32" fmla="*/ 99085 w 3202786"/>
                  <a:gd name="connsiteY32" fmla="*/ 3419492 h 3457699"/>
                  <a:gd name="connsiteX33" fmla="*/ 25 w 3202786"/>
                  <a:gd name="connsiteY33" fmla="*/ 3373772 h 3457699"/>
                  <a:gd name="connsiteX34" fmla="*/ 106705 w 3202786"/>
                  <a:gd name="connsiteY34" fmla="*/ 3084212 h 3457699"/>
                  <a:gd name="connsiteX35" fmla="*/ 114325 w 3202786"/>
                  <a:gd name="connsiteY35" fmla="*/ 2672732 h 3457699"/>
                  <a:gd name="connsiteX0" fmla="*/ 2810431 w 3202786"/>
                  <a:gd name="connsiteY0" fmla="*/ 1677864 h 3457699"/>
                  <a:gd name="connsiteX1" fmla="*/ 2834665 w 3202786"/>
                  <a:gd name="connsiteY1" fmla="*/ 1628792 h 3457699"/>
                  <a:gd name="connsiteX2" fmla="*/ 2994685 w 3202786"/>
                  <a:gd name="connsiteY2" fmla="*/ 1278272 h 3457699"/>
                  <a:gd name="connsiteX3" fmla="*/ 2773705 w 3202786"/>
                  <a:gd name="connsiteY3" fmla="*/ 988712 h 3457699"/>
                  <a:gd name="connsiteX4" fmla="*/ 2613685 w 3202786"/>
                  <a:gd name="connsiteY4" fmla="*/ 851552 h 3457699"/>
                  <a:gd name="connsiteX5" fmla="*/ 2827045 w 3202786"/>
                  <a:gd name="connsiteY5" fmla="*/ 866792 h 3457699"/>
                  <a:gd name="connsiteX6" fmla="*/ 2750845 w 3202786"/>
                  <a:gd name="connsiteY6" fmla="*/ 821072 h 3457699"/>
                  <a:gd name="connsiteX7" fmla="*/ 2971825 w 3202786"/>
                  <a:gd name="connsiteY7" fmla="*/ 782972 h 3457699"/>
                  <a:gd name="connsiteX8" fmla="*/ 3147085 w 3202786"/>
                  <a:gd name="connsiteY8" fmla="*/ 630572 h 3457699"/>
                  <a:gd name="connsiteX9" fmla="*/ 1927885 w 3202786"/>
                  <a:gd name="connsiteY9" fmla="*/ 20972 h 3457699"/>
                  <a:gd name="connsiteX10" fmla="*/ 1699285 w 3202786"/>
                  <a:gd name="connsiteY10" fmla="*/ 188612 h 3457699"/>
                  <a:gd name="connsiteX11" fmla="*/ 1996465 w 3202786"/>
                  <a:gd name="connsiteY11" fmla="*/ 653432 h 3457699"/>
                  <a:gd name="connsiteX12" fmla="*/ 2324125 w 3202786"/>
                  <a:gd name="connsiteY12" fmla="*/ 790592 h 3457699"/>
                  <a:gd name="connsiteX13" fmla="*/ 2613685 w 3202786"/>
                  <a:gd name="connsiteY13" fmla="*/ 874412 h 3457699"/>
                  <a:gd name="connsiteX14" fmla="*/ 2918485 w 3202786"/>
                  <a:gd name="connsiteY14" fmla="*/ 1133492 h 3457699"/>
                  <a:gd name="connsiteX15" fmla="*/ 2948965 w 3202786"/>
                  <a:gd name="connsiteY15" fmla="*/ 1423052 h 3457699"/>
                  <a:gd name="connsiteX16" fmla="*/ 2651785 w 3202786"/>
                  <a:gd name="connsiteY16" fmla="*/ 1674512 h 3457699"/>
                  <a:gd name="connsiteX17" fmla="*/ 2185695 w 3202786"/>
                  <a:gd name="connsiteY17" fmla="*/ 1636412 h 3457699"/>
                  <a:gd name="connsiteX18" fmla="*/ 1898675 w 3202786"/>
                  <a:gd name="connsiteY18" fmla="*/ 1263032 h 3457699"/>
                  <a:gd name="connsiteX19" fmla="*/ 1859305 w 3202786"/>
                  <a:gd name="connsiteY19" fmla="*/ 775352 h 3457699"/>
                  <a:gd name="connsiteX20" fmla="*/ 1745005 w 3202786"/>
                  <a:gd name="connsiteY20" fmla="*/ 546752 h 3457699"/>
                  <a:gd name="connsiteX21" fmla="*/ 1554505 w 3202786"/>
                  <a:gd name="connsiteY21" fmla="*/ 341012 h 3457699"/>
                  <a:gd name="connsiteX22" fmla="*/ 1394485 w 3202786"/>
                  <a:gd name="connsiteY22" fmla="*/ 996332 h 3457699"/>
                  <a:gd name="connsiteX23" fmla="*/ 1203985 w 3202786"/>
                  <a:gd name="connsiteY23" fmla="*/ 1407812 h 3457699"/>
                  <a:gd name="connsiteX24" fmla="*/ 1196365 w 3202786"/>
                  <a:gd name="connsiteY24" fmla="*/ 2093612 h 3457699"/>
                  <a:gd name="connsiteX25" fmla="*/ 1036345 w 3202786"/>
                  <a:gd name="connsiteY25" fmla="*/ 2505092 h 3457699"/>
                  <a:gd name="connsiteX26" fmla="*/ 967765 w 3202786"/>
                  <a:gd name="connsiteY26" fmla="*/ 3015632 h 3457699"/>
                  <a:gd name="connsiteX27" fmla="*/ 1112545 w 3202786"/>
                  <a:gd name="connsiteY27" fmla="*/ 3358532 h 3457699"/>
                  <a:gd name="connsiteX28" fmla="*/ 1074445 w 3202786"/>
                  <a:gd name="connsiteY28" fmla="*/ 3381392 h 3457699"/>
                  <a:gd name="connsiteX29" fmla="*/ 838225 w 3202786"/>
                  <a:gd name="connsiteY29" fmla="*/ 3404252 h 3457699"/>
                  <a:gd name="connsiteX30" fmla="*/ 556285 w 3202786"/>
                  <a:gd name="connsiteY30" fmla="*/ 3457592 h 3457699"/>
                  <a:gd name="connsiteX31" fmla="*/ 312445 w 3202786"/>
                  <a:gd name="connsiteY31" fmla="*/ 3389012 h 3457699"/>
                  <a:gd name="connsiteX32" fmla="*/ 99085 w 3202786"/>
                  <a:gd name="connsiteY32" fmla="*/ 3419492 h 3457699"/>
                  <a:gd name="connsiteX33" fmla="*/ 25 w 3202786"/>
                  <a:gd name="connsiteY33" fmla="*/ 3373772 h 3457699"/>
                  <a:gd name="connsiteX34" fmla="*/ 106705 w 3202786"/>
                  <a:gd name="connsiteY34" fmla="*/ 3084212 h 3457699"/>
                  <a:gd name="connsiteX0" fmla="*/ 2810431 w 3202786"/>
                  <a:gd name="connsiteY0" fmla="*/ 1677864 h 3457699"/>
                  <a:gd name="connsiteX1" fmla="*/ 2834665 w 3202786"/>
                  <a:gd name="connsiteY1" fmla="*/ 1628792 h 3457699"/>
                  <a:gd name="connsiteX2" fmla="*/ 2994685 w 3202786"/>
                  <a:gd name="connsiteY2" fmla="*/ 1278272 h 3457699"/>
                  <a:gd name="connsiteX3" fmla="*/ 2773705 w 3202786"/>
                  <a:gd name="connsiteY3" fmla="*/ 988712 h 3457699"/>
                  <a:gd name="connsiteX4" fmla="*/ 2613685 w 3202786"/>
                  <a:gd name="connsiteY4" fmla="*/ 851552 h 3457699"/>
                  <a:gd name="connsiteX5" fmla="*/ 2827045 w 3202786"/>
                  <a:gd name="connsiteY5" fmla="*/ 866792 h 3457699"/>
                  <a:gd name="connsiteX6" fmla="*/ 2750845 w 3202786"/>
                  <a:gd name="connsiteY6" fmla="*/ 821072 h 3457699"/>
                  <a:gd name="connsiteX7" fmla="*/ 2971825 w 3202786"/>
                  <a:gd name="connsiteY7" fmla="*/ 782972 h 3457699"/>
                  <a:gd name="connsiteX8" fmla="*/ 3147085 w 3202786"/>
                  <a:gd name="connsiteY8" fmla="*/ 630572 h 3457699"/>
                  <a:gd name="connsiteX9" fmla="*/ 1927885 w 3202786"/>
                  <a:gd name="connsiteY9" fmla="*/ 20972 h 3457699"/>
                  <a:gd name="connsiteX10" fmla="*/ 1699285 w 3202786"/>
                  <a:gd name="connsiteY10" fmla="*/ 188612 h 3457699"/>
                  <a:gd name="connsiteX11" fmla="*/ 1996465 w 3202786"/>
                  <a:gd name="connsiteY11" fmla="*/ 653432 h 3457699"/>
                  <a:gd name="connsiteX12" fmla="*/ 2324125 w 3202786"/>
                  <a:gd name="connsiteY12" fmla="*/ 790592 h 3457699"/>
                  <a:gd name="connsiteX13" fmla="*/ 2613685 w 3202786"/>
                  <a:gd name="connsiteY13" fmla="*/ 874412 h 3457699"/>
                  <a:gd name="connsiteX14" fmla="*/ 2918485 w 3202786"/>
                  <a:gd name="connsiteY14" fmla="*/ 1133492 h 3457699"/>
                  <a:gd name="connsiteX15" fmla="*/ 2948965 w 3202786"/>
                  <a:gd name="connsiteY15" fmla="*/ 1423052 h 3457699"/>
                  <a:gd name="connsiteX16" fmla="*/ 2651785 w 3202786"/>
                  <a:gd name="connsiteY16" fmla="*/ 1674512 h 3457699"/>
                  <a:gd name="connsiteX17" fmla="*/ 2185695 w 3202786"/>
                  <a:gd name="connsiteY17" fmla="*/ 1636412 h 3457699"/>
                  <a:gd name="connsiteX18" fmla="*/ 1898675 w 3202786"/>
                  <a:gd name="connsiteY18" fmla="*/ 1263032 h 3457699"/>
                  <a:gd name="connsiteX19" fmla="*/ 1859305 w 3202786"/>
                  <a:gd name="connsiteY19" fmla="*/ 775352 h 3457699"/>
                  <a:gd name="connsiteX20" fmla="*/ 1745005 w 3202786"/>
                  <a:gd name="connsiteY20" fmla="*/ 546752 h 3457699"/>
                  <a:gd name="connsiteX21" fmla="*/ 1554505 w 3202786"/>
                  <a:gd name="connsiteY21" fmla="*/ 341012 h 3457699"/>
                  <a:gd name="connsiteX22" fmla="*/ 1394485 w 3202786"/>
                  <a:gd name="connsiteY22" fmla="*/ 996332 h 3457699"/>
                  <a:gd name="connsiteX23" fmla="*/ 1203985 w 3202786"/>
                  <a:gd name="connsiteY23" fmla="*/ 1407812 h 3457699"/>
                  <a:gd name="connsiteX24" fmla="*/ 1196365 w 3202786"/>
                  <a:gd name="connsiteY24" fmla="*/ 2093612 h 3457699"/>
                  <a:gd name="connsiteX25" fmla="*/ 1036345 w 3202786"/>
                  <a:gd name="connsiteY25" fmla="*/ 2505092 h 3457699"/>
                  <a:gd name="connsiteX26" fmla="*/ 967765 w 3202786"/>
                  <a:gd name="connsiteY26" fmla="*/ 3015632 h 3457699"/>
                  <a:gd name="connsiteX27" fmla="*/ 1112545 w 3202786"/>
                  <a:gd name="connsiteY27" fmla="*/ 3358532 h 3457699"/>
                  <a:gd name="connsiteX28" fmla="*/ 1074445 w 3202786"/>
                  <a:gd name="connsiteY28" fmla="*/ 3381392 h 3457699"/>
                  <a:gd name="connsiteX29" fmla="*/ 838225 w 3202786"/>
                  <a:gd name="connsiteY29" fmla="*/ 3404252 h 3457699"/>
                  <a:gd name="connsiteX30" fmla="*/ 556285 w 3202786"/>
                  <a:gd name="connsiteY30" fmla="*/ 3457592 h 3457699"/>
                  <a:gd name="connsiteX31" fmla="*/ 312445 w 3202786"/>
                  <a:gd name="connsiteY31" fmla="*/ 3389012 h 3457699"/>
                  <a:gd name="connsiteX32" fmla="*/ 99085 w 3202786"/>
                  <a:gd name="connsiteY32" fmla="*/ 3419492 h 3457699"/>
                  <a:gd name="connsiteX33" fmla="*/ 25 w 3202786"/>
                  <a:gd name="connsiteY33" fmla="*/ 3373772 h 3457699"/>
                  <a:gd name="connsiteX0" fmla="*/ 2711346 w 3103701"/>
                  <a:gd name="connsiteY0" fmla="*/ 1677864 h 3457699"/>
                  <a:gd name="connsiteX1" fmla="*/ 2735580 w 3103701"/>
                  <a:gd name="connsiteY1" fmla="*/ 1628792 h 3457699"/>
                  <a:gd name="connsiteX2" fmla="*/ 2895600 w 3103701"/>
                  <a:gd name="connsiteY2" fmla="*/ 1278272 h 3457699"/>
                  <a:gd name="connsiteX3" fmla="*/ 2674620 w 3103701"/>
                  <a:gd name="connsiteY3" fmla="*/ 988712 h 3457699"/>
                  <a:gd name="connsiteX4" fmla="*/ 2514600 w 3103701"/>
                  <a:gd name="connsiteY4" fmla="*/ 851552 h 3457699"/>
                  <a:gd name="connsiteX5" fmla="*/ 2727960 w 3103701"/>
                  <a:gd name="connsiteY5" fmla="*/ 866792 h 3457699"/>
                  <a:gd name="connsiteX6" fmla="*/ 2651760 w 3103701"/>
                  <a:gd name="connsiteY6" fmla="*/ 821072 h 3457699"/>
                  <a:gd name="connsiteX7" fmla="*/ 2872740 w 3103701"/>
                  <a:gd name="connsiteY7" fmla="*/ 782972 h 3457699"/>
                  <a:gd name="connsiteX8" fmla="*/ 3048000 w 3103701"/>
                  <a:gd name="connsiteY8" fmla="*/ 630572 h 3457699"/>
                  <a:gd name="connsiteX9" fmla="*/ 1828800 w 3103701"/>
                  <a:gd name="connsiteY9" fmla="*/ 20972 h 3457699"/>
                  <a:gd name="connsiteX10" fmla="*/ 1600200 w 3103701"/>
                  <a:gd name="connsiteY10" fmla="*/ 188612 h 3457699"/>
                  <a:gd name="connsiteX11" fmla="*/ 1897380 w 3103701"/>
                  <a:gd name="connsiteY11" fmla="*/ 653432 h 3457699"/>
                  <a:gd name="connsiteX12" fmla="*/ 2225040 w 3103701"/>
                  <a:gd name="connsiteY12" fmla="*/ 790592 h 3457699"/>
                  <a:gd name="connsiteX13" fmla="*/ 2514600 w 3103701"/>
                  <a:gd name="connsiteY13" fmla="*/ 874412 h 3457699"/>
                  <a:gd name="connsiteX14" fmla="*/ 2819400 w 3103701"/>
                  <a:gd name="connsiteY14" fmla="*/ 1133492 h 3457699"/>
                  <a:gd name="connsiteX15" fmla="*/ 2849880 w 3103701"/>
                  <a:gd name="connsiteY15" fmla="*/ 1423052 h 3457699"/>
                  <a:gd name="connsiteX16" fmla="*/ 2552700 w 3103701"/>
                  <a:gd name="connsiteY16" fmla="*/ 1674512 h 3457699"/>
                  <a:gd name="connsiteX17" fmla="*/ 2086610 w 3103701"/>
                  <a:gd name="connsiteY17" fmla="*/ 1636412 h 3457699"/>
                  <a:gd name="connsiteX18" fmla="*/ 1799590 w 3103701"/>
                  <a:gd name="connsiteY18" fmla="*/ 1263032 h 3457699"/>
                  <a:gd name="connsiteX19" fmla="*/ 1760220 w 3103701"/>
                  <a:gd name="connsiteY19" fmla="*/ 775352 h 3457699"/>
                  <a:gd name="connsiteX20" fmla="*/ 1645920 w 3103701"/>
                  <a:gd name="connsiteY20" fmla="*/ 546752 h 3457699"/>
                  <a:gd name="connsiteX21" fmla="*/ 1455420 w 3103701"/>
                  <a:gd name="connsiteY21" fmla="*/ 341012 h 3457699"/>
                  <a:gd name="connsiteX22" fmla="*/ 1295400 w 3103701"/>
                  <a:gd name="connsiteY22" fmla="*/ 996332 h 3457699"/>
                  <a:gd name="connsiteX23" fmla="*/ 1104900 w 3103701"/>
                  <a:gd name="connsiteY23" fmla="*/ 1407812 h 3457699"/>
                  <a:gd name="connsiteX24" fmla="*/ 1097280 w 3103701"/>
                  <a:gd name="connsiteY24" fmla="*/ 2093612 h 3457699"/>
                  <a:gd name="connsiteX25" fmla="*/ 937260 w 3103701"/>
                  <a:gd name="connsiteY25" fmla="*/ 2505092 h 3457699"/>
                  <a:gd name="connsiteX26" fmla="*/ 868680 w 3103701"/>
                  <a:gd name="connsiteY26" fmla="*/ 3015632 h 3457699"/>
                  <a:gd name="connsiteX27" fmla="*/ 1013460 w 3103701"/>
                  <a:gd name="connsiteY27" fmla="*/ 3358532 h 3457699"/>
                  <a:gd name="connsiteX28" fmla="*/ 975360 w 3103701"/>
                  <a:gd name="connsiteY28" fmla="*/ 3381392 h 3457699"/>
                  <a:gd name="connsiteX29" fmla="*/ 739140 w 3103701"/>
                  <a:gd name="connsiteY29" fmla="*/ 3404252 h 3457699"/>
                  <a:gd name="connsiteX30" fmla="*/ 457200 w 3103701"/>
                  <a:gd name="connsiteY30" fmla="*/ 3457592 h 3457699"/>
                  <a:gd name="connsiteX31" fmla="*/ 213360 w 3103701"/>
                  <a:gd name="connsiteY31" fmla="*/ 3389012 h 3457699"/>
                  <a:gd name="connsiteX32" fmla="*/ 0 w 3103701"/>
                  <a:gd name="connsiteY32" fmla="*/ 3419492 h 3457699"/>
                  <a:gd name="connsiteX0" fmla="*/ 2497986 w 2890341"/>
                  <a:gd name="connsiteY0" fmla="*/ 1677864 h 3457699"/>
                  <a:gd name="connsiteX1" fmla="*/ 2522220 w 2890341"/>
                  <a:gd name="connsiteY1" fmla="*/ 1628792 h 3457699"/>
                  <a:gd name="connsiteX2" fmla="*/ 2682240 w 2890341"/>
                  <a:gd name="connsiteY2" fmla="*/ 1278272 h 3457699"/>
                  <a:gd name="connsiteX3" fmla="*/ 2461260 w 2890341"/>
                  <a:gd name="connsiteY3" fmla="*/ 988712 h 3457699"/>
                  <a:gd name="connsiteX4" fmla="*/ 2301240 w 2890341"/>
                  <a:gd name="connsiteY4" fmla="*/ 851552 h 3457699"/>
                  <a:gd name="connsiteX5" fmla="*/ 2514600 w 2890341"/>
                  <a:gd name="connsiteY5" fmla="*/ 866792 h 3457699"/>
                  <a:gd name="connsiteX6" fmla="*/ 2438400 w 2890341"/>
                  <a:gd name="connsiteY6" fmla="*/ 821072 h 3457699"/>
                  <a:gd name="connsiteX7" fmla="*/ 2659380 w 2890341"/>
                  <a:gd name="connsiteY7" fmla="*/ 782972 h 3457699"/>
                  <a:gd name="connsiteX8" fmla="*/ 2834640 w 2890341"/>
                  <a:gd name="connsiteY8" fmla="*/ 630572 h 3457699"/>
                  <a:gd name="connsiteX9" fmla="*/ 1615440 w 2890341"/>
                  <a:gd name="connsiteY9" fmla="*/ 20972 h 3457699"/>
                  <a:gd name="connsiteX10" fmla="*/ 1386840 w 2890341"/>
                  <a:gd name="connsiteY10" fmla="*/ 188612 h 3457699"/>
                  <a:gd name="connsiteX11" fmla="*/ 1684020 w 2890341"/>
                  <a:gd name="connsiteY11" fmla="*/ 653432 h 3457699"/>
                  <a:gd name="connsiteX12" fmla="*/ 2011680 w 2890341"/>
                  <a:gd name="connsiteY12" fmla="*/ 790592 h 3457699"/>
                  <a:gd name="connsiteX13" fmla="*/ 2301240 w 2890341"/>
                  <a:gd name="connsiteY13" fmla="*/ 874412 h 3457699"/>
                  <a:gd name="connsiteX14" fmla="*/ 2606040 w 2890341"/>
                  <a:gd name="connsiteY14" fmla="*/ 1133492 h 3457699"/>
                  <a:gd name="connsiteX15" fmla="*/ 2636520 w 2890341"/>
                  <a:gd name="connsiteY15" fmla="*/ 1423052 h 3457699"/>
                  <a:gd name="connsiteX16" fmla="*/ 2339340 w 2890341"/>
                  <a:gd name="connsiteY16" fmla="*/ 1674512 h 3457699"/>
                  <a:gd name="connsiteX17" fmla="*/ 1873250 w 2890341"/>
                  <a:gd name="connsiteY17" fmla="*/ 1636412 h 3457699"/>
                  <a:gd name="connsiteX18" fmla="*/ 1586230 w 2890341"/>
                  <a:gd name="connsiteY18" fmla="*/ 1263032 h 3457699"/>
                  <a:gd name="connsiteX19" fmla="*/ 1546860 w 2890341"/>
                  <a:gd name="connsiteY19" fmla="*/ 775352 h 3457699"/>
                  <a:gd name="connsiteX20" fmla="*/ 1432560 w 2890341"/>
                  <a:gd name="connsiteY20" fmla="*/ 546752 h 3457699"/>
                  <a:gd name="connsiteX21" fmla="*/ 1242060 w 2890341"/>
                  <a:gd name="connsiteY21" fmla="*/ 341012 h 3457699"/>
                  <a:gd name="connsiteX22" fmla="*/ 1082040 w 2890341"/>
                  <a:gd name="connsiteY22" fmla="*/ 996332 h 3457699"/>
                  <a:gd name="connsiteX23" fmla="*/ 891540 w 2890341"/>
                  <a:gd name="connsiteY23" fmla="*/ 1407812 h 3457699"/>
                  <a:gd name="connsiteX24" fmla="*/ 883920 w 2890341"/>
                  <a:gd name="connsiteY24" fmla="*/ 2093612 h 3457699"/>
                  <a:gd name="connsiteX25" fmla="*/ 723900 w 2890341"/>
                  <a:gd name="connsiteY25" fmla="*/ 2505092 h 3457699"/>
                  <a:gd name="connsiteX26" fmla="*/ 655320 w 2890341"/>
                  <a:gd name="connsiteY26" fmla="*/ 3015632 h 3457699"/>
                  <a:gd name="connsiteX27" fmla="*/ 800100 w 2890341"/>
                  <a:gd name="connsiteY27" fmla="*/ 3358532 h 3457699"/>
                  <a:gd name="connsiteX28" fmla="*/ 762000 w 2890341"/>
                  <a:gd name="connsiteY28" fmla="*/ 3381392 h 3457699"/>
                  <a:gd name="connsiteX29" fmla="*/ 525780 w 2890341"/>
                  <a:gd name="connsiteY29" fmla="*/ 3404252 h 3457699"/>
                  <a:gd name="connsiteX30" fmla="*/ 243840 w 2890341"/>
                  <a:gd name="connsiteY30" fmla="*/ 3457592 h 3457699"/>
                  <a:gd name="connsiteX31" fmla="*/ 0 w 2890341"/>
                  <a:gd name="connsiteY31" fmla="*/ 3389012 h 3457699"/>
                  <a:gd name="connsiteX0" fmla="*/ 2254146 w 2646501"/>
                  <a:gd name="connsiteY0" fmla="*/ 1677864 h 3457699"/>
                  <a:gd name="connsiteX1" fmla="*/ 2278380 w 2646501"/>
                  <a:gd name="connsiteY1" fmla="*/ 1628792 h 3457699"/>
                  <a:gd name="connsiteX2" fmla="*/ 2438400 w 2646501"/>
                  <a:gd name="connsiteY2" fmla="*/ 1278272 h 3457699"/>
                  <a:gd name="connsiteX3" fmla="*/ 2217420 w 2646501"/>
                  <a:gd name="connsiteY3" fmla="*/ 988712 h 3457699"/>
                  <a:gd name="connsiteX4" fmla="*/ 2057400 w 2646501"/>
                  <a:gd name="connsiteY4" fmla="*/ 851552 h 3457699"/>
                  <a:gd name="connsiteX5" fmla="*/ 2270760 w 2646501"/>
                  <a:gd name="connsiteY5" fmla="*/ 866792 h 3457699"/>
                  <a:gd name="connsiteX6" fmla="*/ 2194560 w 2646501"/>
                  <a:gd name="connsiteY6" fmla="*/ 821072 h 3457699"/>
                  <a:gd name="connsiteX7" fmla="*/ 2415540 w 2646501"/>
                  <a:gd name="connsiteY7" fmla="*/ 782972 h 3457699"/>
                  <a:gd name="connsiteX8" fmla="*/ 2590800 w 2646501"/>
                  <a:gd name="connsiteY8" fmla="*/ 630572 h 3457699"/>
                  <a:gd name="connsiteX9" fmla="*/ 1371600 w 2646501"/>
                  <a:gd name="connsiteY9" fmla="*/ 20972 h 3457699"/>
                  <a:gd name="connsiteX10" fmla="*/ 1143000 w 2646501"/>
                  <a:gd name="connsiteY10" fmla="*/ 188612 h 3457699"/>
                  <a:gd name="connsiteX11" fmla="*/ 1440180 w 2646501"/>
                  <a:gd name="connsiteY11" fmla="*/ 653432 h 3457699"/>
                  <a:gd name="connsiteX12" fmla="*/ 1767840 w 2646501"/>
                  <a:gd name="connsiteY12" fmla="*/ 790592 h 3457699"/>
                  <a:gd name="connsiteX13" fmla="*/ 2057400 w 2646501"/>
                  <a:gd name="connsiteY13" fmla="*/ 874412 h 3457699"/>
                  <a:gd name="connsiteX14" fmla="*/ 2362200 w 2646501"/>
                  <a:gd name="connsiteY14" fmla="*/ 1133492 h 3457699"/>
                  <a:gd name="connsiteX15" fmla="*/ 2392680 w 2646501"/>
                  <a:gd name="connsiteY15" fmla="*/ 1423052 h 3457699"/>
                  <a:gd name="connsiteX16" fmla="*/ 2095500 w 2646501"/>
                  <a:gd name="connsiteY16" fmla="*/ 1674512 h 3457699"/>
                  <a:gd name="connsiteX17" fmla="*/ 1629410 w 2646501"/>
                  <a:gd name="connsiteY17" fmla="*/ 1636412 h 3457699"/>
                  <a:gd name="connsiteX18" fmla="*/ 1342390 w 2646501"/>
                  <a:gd name="connsiteY18" fmla="*/ 1263032 h 3457699"/>
                  <a:gd name="connsiteX19" fmla="*/ 1303020 w 2646501"/>
                  <a:gd name="connsiteY19" fmla="*/ 775352 h 3457699"/>
                  <a:gd name="connsiteX20" fmla="*/ 1188720 w 2646501"/>
                  <a:gd name="connsiteY20" fmla="*/ 546752 h 3457699"/>
                  <a:gd name="connsiteX21" fmla="*/ 998220 w 2646501"/>
                  <a:gd name="connsiteY21" fmla="*/ 341012 h 3457699"/>
                  <a:gd name="connsiteX22" fmla="*/ 838200 w 2646501"/>
                  <a:gd name="connsiteY22" fmla="*/ 996332 h 3457699"/>
                  <a:gd name="connsiteX23" fmla="*/ 647700 w 2646501"/>
                  <a:gd name="connsiteY23" fmla="*/ 1407812 h 3457699"/>
                  <a:gd name="connsiteX24" fmla="*/ 640080 w 2646501"/>
                  <a:gd name="connsiteY24" fmla="*/ 2093612 h 3457699"/>
                  <a:gd name="connsiteX25" fmla="*/ 480060 w 2646501"/>
                  <a:gd name="connsiteY25" fmla="*/ 2505092 h 3457699"/>
                  <a:gd name="connsiteX26" fmla="*/ 411480 w 2646501"/>
                  <a:gd name="connsiteY26" fmla="*/ 3015632 h 3457699"/>
                  <a:gd name="connsiteX27" fmla="*/ 556260 w 2646501"/>
                  <a:gd name="connsiteY27" fmla="*/ 3358532 h 3457699"/>
                  <a:gd name="connsiteX28" fmla="*/ 518160 w 2646501"/>
                  <a:gd name="connsiteY28" fmla="*/ 3381392 h 3457699"/>
                  <a:gd name="connsiteX29" fmla="*/ 281940 w 2646501"/>
                  <a:gd name="connsiteY29" fmla="*/ 3404252 h 3457699"/>
                  <a:gd name="connsiteX30" fmla="*/ 0 w 2646501"/>
                  <a:gd name="connsiteY30" fmla="*/ 3457592 h 3457699"/>
                  <a:gd name="connsiteX0" fmla="*/ 1972206 w 2364561"/>
                  <a:gd name="connsiteY0" fmla="*/ 1677864 h 3404252"/>
                  <a:gd name="connsiteX1" fmla="*/ 1996440 w 2364561"/>
                  <a:gd name="connsiteY1" fmla="*/ 1628792 h 3404252"/>
                  <a:gd name="connsiteX2" fmla="*/ 2156460 w 2364561"/>
                  <a:gd name="connsiteY2" fmla="*/ 1278272 h 3404252"/>
                  <a:gd name="connsiteX3" fmla="*/ 1935480 w 2364561"/>
                  <a:gd name="connsiteY3" fmla="*/ 988712 h 3404252"/>
                  <a:gd name="connsiteX4" fmla="*/ 1775460 w 2364561"/>
                  <a:gd name="connsiteY4" fmla="*/ 851552 h 3404252"/>
                  <a:gd name="connsiteX5" fmla="*/ 1988820 w 2364561"/>
                  <a:gd name="connsiteY5" fmla="*/ 866792 h 3404252"/>
                  <a:gd name="connsiteX6" fmla="*/ 1912620 w 2364561"/>
                  <a:gd name="connsiteY6" fmla="*/ 821072 h 3404252"/>
                  <a:gd name="connsiteX7" fmla="*/ 2133600 w 2364561"/>
                  <a:gd name="connsiteY7" fmla="*/ 782972 h 3404252"/>
                  <a:gd name="connsiteX8" fmla="*/ 2308860 w 2364561"/>
                  <a:gd name="connsiteY8" fmla="*/ 630572 h 3404252"/>
                  <a:gd name="connsiteX9" fmla="*/ 1089660 w 2364561"/>
                  <a:gd name="connsiteY9" fmla="*/ 20972 h 3404252"/>
                  <a:gd name="connsiteX10" fmla="*/ 861060 w 2364561"/>
                  <a:gd name="connsiteY10" fmla="*/ 188612 h 3404252"/>
                  <a:gd name="connsiteX11" fmla="*/ 1158240 w 2364561"/>
                  <a:gd name="connsiteY11" fmla="*/ 653432 h 3404252"/>
                  <a:gd name="connsiteX12" fmla="*/ 1485900 w 2364561"/>
                  <a:gd name="connsiteY12" fmla="*/ 790592 h 3404252"/>
                  <a:gd name="connsiteX13" fmla="*/ 1775460 w 2364561"/>
                  <a:gd name="connsiteY13" fmla="*/ 874412 h 3404252"/>
                  <a:gd name="connsiteX14" fmla="*/ 2080260 w 2364561"/>
                  <a:gd name="connsiteY14" fmla="*/ 1133492 h 3404252"/>
                  <a:gd name="connsiteX15" fmla="*/ 2110740 w 2364561"/>
                  <a:gd name="connsiteY15" fmla="*/ 1423052 h 3404252"/>
                  <a:gd name="connsiteX16" fmla="*/ 1813560 w 2364561"/>
                  <a:gd name="connsiteY16" fmla="*/ 1674512 h 3404252"/>
                  <a:gd name="connsiteX17" fmla="*/ 1347470 w 2364561"/>
                  <a:gd name="connsiteY17" fmla="*/ 1636412 h 3404252"/>
                  <a:gd name="connsiteX18" fmla="*/ 1060450 w 2364561"/>
                  <a:gd name="connsiteY18" fmla="*/ 1263032 h 3404252"/>
                  <a:gd name="connsiteX19" fmla="*/ 1021080 w 2364561"/>
                  <a:gd name="connsiteY19" fmla="*/ 775352 h 3404252"/>
                  <a:gd name="connsiteX20" fmla="*/ 906780 w 2364561"/>
                  <a:gd name="connsiteY20" fmla="*/ 546752 h 3404252"/>
                  <a:gd name="connsiteX21" fmla="*/ 716280 w 2364561"/>
                  <a:gd name="connsiteY21" fmla="*/ 341012 h 3404252"/>
                  <a:gd name="connsiteX22" fmla="*/ 556260 w 2364561"/>
                  <a:gd name="connsiteY22" fmla="*/ 996332 h 3404252"/>
                  <a:gd name="connsiteX23" fmla="*/ 365760 w 2364561"/>
                  <a:gd name="connsiteY23" fmla="*/ 1407812 h 3404252"/>
                  <a:gd name="connsiteX24" fmla="*/ 358140 w 2364561"/>
                  <a:gd name="connsiteY24" fmla="*/ 2093612 h 3404252"/>
                  <a:gd name="connsiteX25" fmla="*/ 198120 w 2364561"/>
                  <a:gd name="connsiteY25" fmla="*/ 2505092 h 3404252"/>
                  <a:gd name="connsiteX26" fmla="*/ 129540 w 2364561"/>
                  <a:gd name="connsiteY26" fmla="*/ 3015632 h 3404252"/>
                  <a:gd name="connsiteX27" fmla="*/ 274320 w 2364561"/>
                  <a:gd name="connsiteY27" fmla="*/ 3358532 h 3404252"/>
                  <a:gd name="connsiteX28" fmla="*/ 236220 w 2364561"/>
                  <a:gd name="connsiteY28" fmla="*/ 3381392 h 3404252"/>
                  <a:gd name="connsiteX29" fmla="*/ 0 w 2364561"/>
                  <a:gd name="connsiteY29" fmla="*/ 3404252 h 3404252"/>
                  <a:gd name="connsiteX0" fmla="*/ 1844930 w 2237285"/>
                  <a:gd name="connsiteY0" fmla="*/ 1677864 h 3381392"/>
                  <a:gd name="connsiteX1" fmla="*/ 1869164 w 2237285"/>
                  <a:gd name="connsiteY1" fmla="*/ 1628792 h 3381392"/>
                  <a:gd name="connsiteX2" fmla="*/ 2029184 w 2237285"/>
                  <a:gd name="connsiteY2" fmla="*/ 1278272 h 3381392"/>
                  <a:gd name="connsiteX3" fmla="*/ 1808204 w 2237285"/>
                  <a:gd name="connsiteY3" fmla="*/ 988712 h 3381392"/>
                  <a:gd name="connsiteX4" fmla="*/ 1648184 w 2237285"/>
                  <a:gd name="connsiteY4" fmla="*/ 851552 h 3381392"/>
                  <a:gd name="connsiteX5" fmla="*/ 1861544 w 2237285"/>
                  <a:gd name="connsiteY5" fmla="*/ 866792 h 3381392"/>
                  <a:gd name="connsiteX6" fmla="*/ 1785344 w 2237285"/>
                  <a:gd name="connsiteY6" fmla="*/ 821072 h 3381392"/>
                  <a:gd name="connsiteX7" fmla="*/ 2006324 w 2237285"/>
                  <a:gd name="connsiteY7" fmla="*/ 782972 h 3381392"/>
                  <a:gd name="connsiteX8" fmla="*/ 2181584 w 2237285"/>
                  <a:gd name="connsiteY8" fmla="*/ 630572 h 3381392"/>
                  <a:gd name="connsiteX9" fmla="*/ 962384 w 2237285"/>
                  <a:gd name="connsiteY9" fmla="*/ 20972 h 3381392"/>
                  <a:gd name="connsiteX10" fmla="*/ 733784 w 2237285"/>
                  <a:gd name="connsiteY10" fmla="*/ 188612 h 3381392"/>
                  <a:gd name="connsiteX11" fmla="*/ 1030964 w 2237285"/>
                  <a:gd name="connsiteY11" fmla="*/ 653432 h 3381392"/>
                  <a:gd name="connsiteX12" fmla="*/ 1358624 w 2237285"/>
                  <a:gd name="connsiteY12" fmla="*/ 790592 h 3381392"/>
                  <a:gd name="connsiteX13" fmla="*/ 1648184 w 2237285"/>
                  <a:gd name="connsiteY13" fmla="*/ 874412 h 3381392"/>
                  <a:gd name="connsiteX14" fmla="*/ 1952984 w 2237285"/>
                  <a:gd name="connsiteY14" fmla="*/ 1133492 h 3381392"/>
                  <a:gd name="connsiteX15" fmla="*/ 1983464 w 2237285"/>
                  <a:gd name="connsiteY15" fmla="*/ 1423052 h 3381392"/>
                  <a:gd name="connsiteX16" fmla="*/ 1686284 w 2237285"/>
                  <a:gd name="connsiteY16" fmla="*/ 1674512 h 3381392"/>
                  <a:gd name="connsiteX17" fmla="*/ 1220194 w 2237285"/>
                  <a:gd name="connsiteY17" fmla="*/ 1636412 h 3381392"/>
                  <a:gd name="connsiteX18" fmla="*/ 933174 w 2237285"/>
                  <a:gd name="connsiteY18" fmla="*/ 1263032 h 3381392"/>
                  <a:gd name="connsiteX19" fmla="*/ 893804 w 2237285"/>
                  <a:gd name="connsiteY19" fmla="*/ 775352 h 3381392"/>
                  <a:gd name="connsiteX20" fmla="*/ 779504 w 2237285"/>
                  <a:gd name="connsiteY20" fmla="*/ 546752 h 3381392"/>
                  <a:gd name="connsiteX21" fmla="*/ 589004 w 2237285"/>
                  <a:gd name="connsiteY21" fmla="*/ 341012 h 3381392"/>
                  <a:gd name="connsiteX22" fmla="*/ 428984 w 2237285"/>
                  <a:gd name="connsiteY22" fmla="*/ 996332 h 3381392"/>
                  <a:gd name="connsiteX23" fmla="*/ 238484 w 2237285"/>
                  <a:gd name="connsiteY23" fmla="*/ 1407812 h 3381392"/>
                  <a:gd name="connsiteX24" fmla="*/ 230864 w 2237285"/>
                  <a:gd name="connsiteY24" fmla="*/ 2093612 h 3381392"/>
                  <a:gd name="connsiteX25" fmla="*/ 70844 w 2237285"/>
                  <a:gd name="connsiteY25" fmla="*/ 2505092 h 3381392"/>
                  <a:gd name="connsiteX26" fmla="*/ 2264 w 2237285"/>
                  <a:gd name="connsiteY26" fmla="*/ 3015632 h 3381392"/>
                  <a:gd name="connsiteX27" fmla="*/ 147044 w 2237285"/>
                  <a:gd name="connsiteY27" fmla="*/ 3358532 h 3381392"/>
                  <a:gd name="connsiteX28" fmla="*/ 108944 w 2237285"/>
                  <a:gd name="connsiteY28" fmla="*/ 3381392 h 3381392"/>
                  <a:gd name="connsiteX0" fmla="*/ 1844930 w 2237285"/>
                  <a:gd name="connsiteY0" fmla="*/ 1677864 h 3358532"/>
                  <a:gd name="connsiteX1" fmla="*/ 1869164 w 2237285"/>
                  <a:gd name="connsiteY1" fmla="*/ 1628792 h 3358532"/>
                  <a:gd name="connsiteX2" fmla="*/ 2029184 w 2237285"/>
                  <a:gd name="connsiteY2" fmla="*/ 1278272 h 3358532"/>
                  <a:gd name="connsiteX3" fmla="*/ 1808204 w 2237285"/>
                  <a:gd name="connsiteY3" fmla="*/ 988712 h 3358532"/>
                  <a:gd name="connsiteX4" fmla="*/ 1648184 w 2237285"/>
                  <a:gd name="connsiteY4" fmla="*/ 851552 h 3358532"/>
                  <a:gd name="connsiteX5" fmla="*/ 1861544 w 2237285"/>
                  <a:gd name="connsiteY5" fmla="*/ 866792 h 3358532"/>
                  <a:gd name="connsiteX6" fmla="*/ 1785344 w 2237285"/>
                  <a:gd name="connsiteY6" fmla="*/ 821072 h 3358532"/>
                  <a:gd name="connsiteX7" fmla="*/ 2006324 w 2237285"/>
                  <a:gd name="connsiteY7" fmla="*/ 782972 h 3358532"/>
                  <a:gd name="connsiteX8" fmla="*/ 2181584 w 2237285"/>
                  <a:gd name="connsiteY8" fmla="*/ 630572 h 3358532"/>
                  <a:gd name="connsiteX9" fmla="*/ 962384 w 2237285"/>
                  <a:gd name="connsiteY9" fmla="*/ 20972 h 3358532"/>
                  <a:gd name="connsiteX10" fmla="*/ 733784 w 2237285"/>
                  <a:gd name="connsiteY10" fmla="*/ 188612 h 3358532"/>
                  <a:gd name="connsiteX11" fmla="*/ 1030964 w 2237285"/>
                  <a:gd name="connsiteY11" fmla="*/ 653432 h 3358532"/>
                  <a:gd name="connsiteX12" fmla="*/ 1358624 w 2237285"/>
                  <a:gd name="connsiteY12" fmla="*/ 790592 h 3358532"/>
                  <a:gd name="connsiteX13" fmla="*/ 1648184 w 2237285"/>
                  <a:gd name="connsiteY13" fmla="*/ 874412 h 3358532"/>
                  <a:gd name="connsiteX14" fmla="*/ 1952984 w 2237285"/>
                  <a:gd name="connsiteY14" fmla="*/ 1133492 h 3358532"/>
                  <a:gd name="connsiteX15" fmla="*/ 1983464 w 2237285"/>
                  <a:gd name="connsiteY15" fmla="*/ 1423052 h 3358532"/>
                  <a:gd name="connsiteX16" fmla="*/ 1686284 w 2237285"/>
                  <a:gd name="connsiteY16" fmla="*/ 1674512 h 3358532"/>
                  <a:gd name="connsiteX17" fmla="*/ 1220194 w 2237285"/>
                  <a:gd name="connsiteY17" fmla="*/ 1636412 h 3358532"/>
                  <a:gd name="connsiteX18" fmla="*/ 933174 w 2237285"/>
                  <a:gd name="connsiteY18" fmla="*/ 1263032 h 3358532"/>
                  <a:gd name="connsiteX19" fmla="*/ 893804 w 2237285"/>
                  <a:gd name="connsiteY19" fmla="*/ 775352 h 3358532"/>
                  <a:gd name="connsiteX20" fmla="*/ 779504 w 2237285"/>
                  <a:gd name="connsiteY20" fmla="*/ 546752 h 3358532"/>
                  <a:gd name="connsiteX21" fmla="*/ 589004 w 2237285"/>
                  <a:gd name="connsiteY21" fmla="*/ 341012 h 3358532"/>
                  <a:gd name="connsiteX22" fmla="*/ 428984 w 2237285"/>
                  <a:gd name="connsiteY22" fmla="*/ 996332 h 3358532"/>
                  <a:gd name="connsiteX23" fmla="*/ 238484 w 2237285"/>
                  <a:gd name="connsiteY23" fmla="*/ 1407812 h 3358532"/>
                  <a:gd name="connsiteX24" fmla="*/ 230864 w 2237285"/>
                  <a:gd name="connsiteY24" fmla="*/ 2093612 h 3358532"/>
                  <a:gd name="connsiteX25" fmla="*/ 70844 w 2237285"/>
                  <a:gd name="connsiteY25" fmla="*/ 2505092 h 3358532"/>
                  <a:gd name="connsiteX26" fmla="*/ 2264 w 2237285"/>
                  <a:gd name="connsiteY26" fmla="*/ 3015632 h 3358532"/>
                  <a:gd name="connsiteX27" fmla="*/ 147044 w 2237285"/>
                  <a:gd name="connsiteY27" fmla="*/ 3358532 h 3358532"/>
                  <a:gd name="connsiteX0" fmla="*/ 1844930 w 2237285"/>
                  <a:gd name="connsiteY0" fmla="*/ 1677864 h 3015632"/>
                  <a:gd name="connsiteX1" fmla="*/ 1869164 w 2237285"/>
                  <a:gd name="connsiteY1" fmla="*/ 1628792 h 3015632"/>
                  <a:gd name="connsiteX2" fmla="*/ 2029184 w 2237285"/>
                  <a:gd name="connsiteY2" fmla="*/ 1278272 h 3015632"/>
                  <a:gd name="connsiteX3" fmla="*/ 1808204 w 2237285"/>
                  <a:gd name="connsiteY3" fmla="*/ 988712 h 3015632"/>
                  <a:gd name="connsiteX4" fmla="*/ 1648184 w 2237285"/>
                  <a:gd name="connsiteY4" fmla="*/ 851552 h 3015632"/>
                  <a:gd name="connsiteX5" fmla="*/ 1861544 w 2237285"/>
                  <a:gd name="connsiteY5" fmla="*/ 866792 h 3015632"/>
                  <a:gd name="connsiteX6" fmla="*/ 1785344 w 2237285"/>
                  <a:gd name="connsiteY6" fmla="*/ 821072 h 3015632"/>
                  <a:gd name="connsiteX7" fmla="*/ 2006324 w 2237285"/>
                  <a:gd name="connsiteY7" fmla="*/ 782972 h 3015632"/>
                  <a:gd name="connsiteX8" fmla="*/ 2181584 w 2237285"/>
                  <a:gd name="connsiteY8" fmla="*/ 630572 h 3015632"/>
                  <a:gd name="connsiteX9" fmla="*/ 962384 w 2237285"/>
                  <a:gd name="connsiteY9" fmla="*/ 20972 h 3015632"/>
                  <a:gd name="connsiteX10" fmla="*/ 733784 w 2237285"/>
                  <a:gd name="connsiteY10" fmla="*/ 188612 h 3015632"/>
                  <a:gd name="connsiteX11" fmla="*/ 1030964 w 2237285"/>
                  <a:gd name="connsiteY11" fmla="*/ 653432 h 3015632"/>
                  <a:gd name="connsiteX12" fmla="*/ 1358624 w 2237285"/>
                  <a:gd name="connsiteY12" fmla="*/ 790592 h 3015632"/>
                  <a:gd name="connsiteX13" fmla="*/ 1648184 w 2237285"/>
                  <a:gd name="connsiteY13" fmla="*/ 874412 h 3015632"/>
                  <a:gd name="connsiteX14" fmla="*/ 1952984 w 2237285"/>
                  <a:gd name="connsiteY14" fmla="*/ 1133492 h 3015632"/>
                  <a:gd name="connsiteX15" fmla="*/ 1983464 w 2237285"/>
                  <a:gd name="connsiteY15" fmla="*/ 1423052 h 3015632"/>
                  <a:gd name="connsiteX16" fmla="*/ 1686284 w 2237285"/>
                  <a:gd name="connsiteY16" fmla="*/ 1674512 h 3015632"/>
                  <a:gd name="connsiteX17" fmla="*/ 1220194 w 2237285"/>
                  <a:gd name="connsiteY17" fmla="*/ 1636412 h 3015632"/>
                  <a:gd name="connsiteX18" fmla="*/ 933174 w 2237285"/>
                  <a:gd name="connsiteY18" fmla="*/ 1263032 h 3015632"/>
                  <a:gd name="connsiteX19" fmla="*/ 893804 w 2237285"/>
                  <a:gd name="connsiteY19" fmla="*/ 775352 h 3015632"/>
                  <a:gd name="connsiteX20" fmla="*/ 779504 w 2237285"/>
                  <a:gd name="connsiteY20" fmla="*/ 546752 h 3015632"/>
                  <a:gd name="connsiteX21" fmla="*/ 589004 w 2237285"/>
                  <a:gd name="connsiteY21" fmla="*/ 341012 h 3015632"/>
                  <a:gd name="connsiteX22" fmla="*/ 428984 w 2237285"/>
                  <a:gd name="connsiteY22" fmla="*/ 996332 h 3015632"/>
                  <a:gd name="connsiteX23" fmla="*/ 238484 w 2237285"/>
                  <a:gd name="connsiteY23" fmla="*/ 1407812 h 3015632"/>
                  <a:gd name="connsiteX24" fmla="*/ 230864 w 2237285"/>
                  <a:gd name="connsiteY24" fmla="*/ 2093612 h 3015632"/>
                  <a:gd name="connsiteX25" fmla="*/ 70844 w 2237285"/>
                  <a:gd name="connsiteY25" fmla="*/ 2505092 h 3015632"/>
                  <a:gd name="connsiteX26" fmla="*/ 2264 w 2237285"/>
                  <a:gd name="connsiteY26" fmla="*/ 3015632 h 3015632"/>
                  <a:gd name="connsiteX0" fmla="*/ 1774086 w 2166441"/>
                  <a:gd name="connsiteY0" fmla="*/ 1677864 h 2505092"/>
                  <a:gd name="connsiteX1" fmla="*/ 1798320 w 2166441"/>
                  <a:gd name="connsiteY1" fmla="*/ 1628792 h 2505092"/>
                  <a:gd name="connsiteX2" fmla="*/ 1958340 w 2166441"/>
                  <a:gd name="connsiteY2" fmla="*/ 1278272 h 2505092"/>
                  <a:gd name="connsiteX3" fmla="*/ 1737360 w 2166441"/>
                  <a:gd name="connsiteY3" fmla="*/ 988712 h 2505092"/>
                  <a:gd name="connsiteX4" fmla="*/ 1577340 w 2166441"/>
                  <a:gd name="connsiteY4" fmla="*/ 851552 h 2505092"/>
                  <a:gd name="connsiteX5" fmla="*/ 1790700 w 2166441"/>
                  <a:gd name="connsiteY5" fmla="*/ 866792 h 2505092"/>
                  <a:gd name="connsiteX6" fmla="*/ 1714500 w 2166441"/>
                  <a:gd name="connsiteY6" fmla="*/ 821072 h 2505092"/>
                  <a:gd name="connsiteX7" fmla="*/ 1935480 w 2166441"/>
                  <a:gd name="connsiteY7" fmla="*/ 782972 h 2505092"/>
                  <a:gd name="connsiteX8" fmla="*/ 2110740 w 2166441"/>
                  <a:gd name="connsiteY8" fmla="*/ 630572 h 2505092"/>
                  <a:gd name="connsiteX9" fmla="*/ 891540 w 2166441"/>
                  <a:gd name="connsiteY9" fmla="*/ 20972 h 2505092"/>
                  <a:gd name="connsiteX10" fmla="*/ 662940 w 2166441"/>
                  <a:gd name="connsiteY10" fmla="*/ 188612 h 2505092"/>
                  <a:gd name="connsiteX11" fmla="*/ 960120 w 2166441"/>
                  <a:gd name="connsiteY11" fmla="*/ 653432 h 2505092"/>
                  <a:gd name="connsiteX12" fmla="*/ 1287780 w 2166441"/>
                  <a:gd name="connsiteY12" fmla="*/ 790592 h 2505092"/>
                  <a:gd name="connsiteX13" fmla="*/ 1577340 w 2166441"/>
                  <a:gd name="connsiteY13" fmla="*/ 874412 h 2505092"/>
                  <a:gd name="connsiteX14" fmla="*/ 1882140 w 2166441"/>
                  <a:gd name="connsiteY14" fmla="*/ 1133492 h 2505092"/>
                  <a:gd name="connsiteX15" fmla="*/ 1912620 w 2166441"/>
                  <a:gd name="connsiteY15" fmla="*/ 1423052 h 2505092"/>
                  <a:gd name="connsiteX16" fmla="*/ 1615440 w 2166441"/>
                  <a:gd name="connsiteY16" fmla="*/ 1674512 h 2505092"/>
                  <a:gd name="connsiteX17" fmla="*/ 1149350 w 2166441"/>
                  <a:gd name="connsiteY17" fmla="*/ 1636412 h 2505092"/>
                  <a:gd name="connsiteX18" fmla="*/ 862330 w 2166441"/>
                  <a:gd name="connsiteY18" fmla="*/ 1263032 h 2505092"/>
                  <a:gd name="connsiteX19" fmla="*/ 822960 w 2166441"/>
                  <a:gd name="connsiteY19" fmla="*/ 775352 h 2505092"/>
                  <a:gd name="connsiteX20" fmla="*/ 708660 w 2166441"/>
                  <a:gd name="connsiteY20" fmla="*/ 546752 h 2505092"/>
                  <a:gd name="connsiteX21" fmla="*/ 518160 w 2166441"/>
                  <a:gd name="connsiteY21" fmla="*/ 341012 h 2505092"/>
                  <a:gd name="connsiteX22" fmla="*/ 358140 w 2166441"/>
                  <a:gd name="connsiteY22" fmla="*/ 996332 h 2505092"/>
                  <a:gd name="connsiteX23" fmla="*/ 167640 w 2166441"/>
                  <a:gd name="connsiteY23" fmla="*/ 1407812 h 2505092"/>
                  <a:gd name="connsiteX24" fmla="*/ 160020 w 2166441"/>
                  <a:gd name="connsiteY24" fmla="*/ 2093612 h 2505092"/>
                  <a:gd name="connsiteX25" fmla="*/ 0 w 2166441"/>
                  <a:gd name="connsiteY25" fmla="*/ 2505092 h 2505092"/>
                  <a:gd name="connsiteX0" fmla="*/ 1617640 w 2009995"/>
                  <a:gd name="connsiteY0" fmla="*/ 1677864 h 2093612"/>
                  <a:gd name="connsiteX1" fmla="*/ 1641874 w 2009995"/>
                  <a:gd name="connsiteY1" fmla="*/ 1628792 h 2093612"/>
                  <a:gd name="connsiteX2" fmla="*/ 1801894 w 2009995"/>
                  <a:gd name="connsiteY2" fmla="*/ 1278272 h 2093612"/>
                  <a:gd name="connsiteX3" fmla="*/ 1580914 w 2009995"/>
                  <a:gd name="connsiteY3" fmla="*/ 988712 h 2093612"/>
                  <a:gd name="connsiteX4" fmla="*/ 1420894 w 2009995"/>
                  <a:gd name="connsiteY4" fmla="*/ 851552 h 2093612"/>
                  <a:gd name="connsiteX5" fmla="*/ 1634254 w 2009995"/>
                  <a:gd name="connsiteY5" fmla="*/ 866792 h 2093612"/>
                  <a:gd name="connsiteX6" fmla="*/ 1558054 w 2009995"/>
                  <a:gd name="connsiteY6" fmla="*/ 821072 h 2093612"/>
                  <a:gd name="connsiteX7" fmla="*/ 1779034 w 2009995"/>
                  <a:gd name="connsiteY7" fmla="*/ 782972 h 2093612"/>
                  <a:gd name="connsiteX8" fmla="*/ 1954294 w 2009995"/>
                  <a:gd name="connsiteY8" fmla="*/ 630572 h 2093612"/>
                  <a:gd name="connsiteX9" fmla="*/ 735094 w 2009995"/>
                  <a:gd name="connsiteY9" fmla="*/ 20972 h 2093612"/>
                  <a:gd name="connsiteX10" fmla="*/ 506494 w 2009995"/>
                  <a:gd name="connsiteY10" fmla="*/ 188612 h 2093612"/>
                  <a:gd name="connsiteX11" fmla="*/ 803674 w 2009995"/>
                  <a:gd name="connsiteY11" fmla="*/ 653432 h 2093612"/>
                  <a:gd name="connsiteX12" fmla="*/ 1131334 w 2009995"/>
                  <a:gd name="connsiteY12" fmla="*/ 790592 h 2093612"/>
                  <a:gd name="connsiteX13" fmla="*/ 1420894 w 2009995"/>
                  <a:gd name="connsiteY13" fmla="*/ 874412 h 2093612"/>
                  <a:gd name="connsiteX14" fmla="*/ 1725694 w 2009995"/>
                  <a:gd name="connsiteY14" fmla="*/ 1133492 h 2093612"/>
                  <a:gd name="connsiteX15" fmla="*/ 1756174 w 2009995"/>
                  <a:gd name="connsiteY15" fmla="*/ 1423052 h 2093612"/>
                  <a:gd name="connsiteX16" fmla="*/ 1458994 w 2009995"/>
                  <a:gd name="connsiteY16" fmla="*/ 1674512 h 2093612"/>
                  <a:gd name="connsiteX17" fmla="*/ 992904 w 2009995"/>
                  <a:gd name="connsiteY17" fmla="*/ 1636412 h 2093612"/>
                  <a:gd name="connsiteX18" fmla="*/ 705884 w 2009995"/>
                  <a:gd name="connsiteY18" fmla="*/ 1263032 h 2093612"/>
                  <a:gd name="connsiteX19" fmla="*/ 666514 w 2009995"/>
                  <a:gd name="connsiteY19" fmla="*/ 775352 h 2093612"/>
                  <a:gd name="connsiteX20" fmla="*/ 552214 w 2009995"/>
                  <a:gd name="connsiteY20" fmla="*/ 546752 h 2093612"/>
                  <a:gd name="connsiteX21" fmla="*/ 361714 w 2009995"/>
                  <a:gd name="connsiteY21" fmla="*/ 341012 h 2093612"/>
                  <a:gd name="connsiteX22" fmla="*/ 201694 w 2009995"/>
                  <a:gd name="connsiteY22" fmla="*/ 996332 h 2093612"/>
                  <a:gd name="connsiteX23" fmla="*/ 11194 w 2009995"/>
                  <a:gd name="connsiteY23" fmla="*/ 1407812 h 2093612"/>
                  <a:gd name="connsiteX24" fmla="*/ 3574 w 2009995"/>
                  <a:gd name="connsiteY24" fmla="*/ 2093612 h 2093612"/>
                  <a:gd name="connsiteX0" fmla="*/ 1606446 w 1998801"/>
                  <a:gd name="connsiteY0" fmla="*/ 1677864 h 1707486"/>
                  <a:gd name="connsiteX1" fmla="*/ 1630680 w 1998801"/>
                  <a:gd name="connsiteY1" fmla="*/ 1628792 h 1707486"/>
                  <a:gd name="connsiteX2" fmla="*/ 1790700 w 1998801"/>
                  <a:gd name="connsiteY2" fmla="*/ 1278272 h 1707486"/>
                  <a:gd name="connsiteX3" fmla="*/ 1569720 w 1998801"/>
                  <a:gd name="connsiteY3" fmla="*/ 988712 h 1707486"/>
                  <a:gd name="connsiteX4" fmla="*/ 1409700 w 1998801"/>
                  <a:gd name="connsiteY4" fmla="*/ 851552 h 1707486"/>
                  <a:gd name="connsiteX5" fmla="*/ 1623060 w 1998801"/>
                  <a:gd name="connsiteY5" fmla="*/ 866792 h 1707486"/>
                  <a:gd name="connsiteX6" fmla="*/ 1546860 w 1998801"/>
                  <a:gd name="connsiteY6" fmla="*/ 821072 h 1707486"/>
                  <a:gd name="connsiteX7" fmla="*/ 1767840 w 1998801"/>
                  <a:gd name="connsiteY7" fmla="*/ 782972 h 1707486"/>
                  <a:gd name="connsiteX8" fmla="*/ 1943100 w 1998801"/>
                  <a:gd name="connsiteY8" fmla="*/ 630572 h 1707486"/>
                  <a:gd name="connsiteX9" fmla="*/ 723900 w 1998801"/>
                  <a:gd name="connsiteY9" fmla="*/ 20972 h 1707486"/>
                  <a:gd name="connsiteX10" fmla="*/ 495300 w 1998801"/>
                  <a:gd name="connsiteY10" fmla="*/ 188612 h 1707486"/>
                  <a:gd name="connsiteX11" fmla="*/ 792480 w 1998801"/>
                  <a:gd name="connsiteY11" fmla="*/ 653432 h 1707486"/>
                  <a:gd name="connsiteX12" fmla="*/ 1120140 w 1998801"/>
                  <a:gd name="connsiteY12" fmla="*/ 790592 h 1707486"/>
                  <a:gd name="connsiteX13" fmla="*/ 1409700 w 1998801"/>
                  <a:gd name="connsiteY13" fmla="*/ 874412 h 1707486"/>
                  <a:gd name="connsiteX14" fmla="*/ 1714500 w 1998801"/>
                  <a:gd name="connsiteY14" fmla="*/ 1133492 h 1707486"/>
                  <a:gd name="connsiteX15" fmla="*/ 1744980 w 1998801"/>
                  <a:gd name="connsiteY15" fmla="*/ 1423052 h 1707486"/>
                  <a:gd name="connsiteX16" fmla="*/ 1447800 w 1998801"/>
                  <a:gd name="connsiteY16" fmla="*/ 1674512 h 1707486"/>
                  <a:gd name="connsiteX17" fmla="*/ 981710 w 1998801"/>
                  <a:gd name="connsiteY17" fmla="*/ 1636412 h 1707486"/>
                  <a:gd name="connsiteX18" fmla="*/ 694690 w 1998801"/>
                  <a:gd name="connsiteY18" fmla="*/ 1263032 h 1707486"/>
                  <a:gd name="connsiteX19" fmla="*/ 655320 w 1998801"/>
                  <a:gd name="connsiteY19" fmla="*/ 775352 h 1707486"/>
                  <a:gd name="connsiteX20" fmla="*/ 541020 w 1998801"/>
                  <a:gd name="connsiteY20" fmla="*/ 546752 h 1707486"/>
                  <a:gd name="connsiteX21" fmla="*/ 350520 w 1998801"/>
                  <a:gd name="connsiteY21" fmla="*/ 341012 h 1707486"/>
                  <a:gd name="connsiteX22" fmla="*/ 190500 w 1998801"/>
                  <a:gd name="connsiteY22" fmla="*/ 996332 h 1707486"/>
                  <a:gd name="connsiteX23" fmla="*/ 0 w 1998801"/>
                  <a:gd name="connsiteY23" fmla="*/ 1407812 h 1707486"/>
                  <a:gd name="connsiteX0" fmla="*/ 1415946 w 1808301"/>
                  <a:gd name="connsiteY0" fmla="*/ 1677864 h 1707486"/>
                  <a:gd name="connsiteX1" fmla="*/ 1440180 w 1808301"/>
                  <a:gd name="connsiteY1" fmla="*/ 1628792 h 1707486"/>
                  <a:gd name="connsiteX2" fmla="*/ 1600200 w 1808301"/>
                  <a:gd name="connsiteY2" fmla="*/ 1278272 h 1707486"/>
                  <a:gd name="connsiteX3" fmla="*/ 1379220 w 1808301"/>
                  <a:gd name="connsiteY3" fmla="*/ 988712 h 1707486"/>
                  <a:gd name="connsiteX4" fmla="*/ 1219200 w 1808301"/>
                  <a:gd name="connsiteY4" fmla="*/ 851552 h 1707486"/>
                  <a:gd name="connsiteX5" fmla="*/ 1432560 w 1808301"/>
                  <a:gd name="connsiteY5" fmla="*/ 866792 h 1707486"/>
                  <a:gd name="connsiteX6" fmla="*/ 1356360 w 1808301"/>
                  <a:gd name="connsiteY6" fmla="*/ 821072 h 1707486"/>
                  <a:gd name="connsiteX7" fmla="*/ 1577340 w 1808301"/>
                  <a:gd name="connsiteY7" fmla="*/ 782972 h 1707486"/>
                  <a:gd name="connsiteX8" fmla="*/ 1752600 w 1808301"/>
                  <a:gd name="connsiteY8" fmla="*/ 630572 h 1707486"/>
                  <a:gd name="connsiteX9" fmla="*/ 533400 w 1808301"/>
                  <a:gd name="connsiteY9" fmla="*/ 20972 h 1707486"/>
                  <a:gd name="connsiteX10" fmla="*/ 304800 w 1808301"/>
                  <a:gd name="connsiteY10" fmla="*/ 188612 h 1707486"/>
                  <a:gd name="connsiteX11" fmla="*/ 601980 w 1808301"/>
                  <a:gd name="connsiteY11" fmla="*/ 653432 h 1707486"/>
                  <a:gd name="connsiteX12" fmla="*/ 929640 w 1808301"/>
                  <a:gd name="connsiteY12" fmla="*/ 790592 h 1707486"/>
                  <a:gd name="connsiteX13" fmla="*/ 1219200 w 1808301"/>
                  <a:gd name="connsiteY13" fmla="*/ 874412 h 1707486"/>
                  <a:gd name="connsiteX14" fmla="*/ 1524000 w 1808301"/>
                  <a:gd name="connsiteY14" fmla="*/ 1133492 h 1707486"/>
                  <a:gd name="connsiteX15" fmla="*/ 1554480 w 1808301"/>
                  <a:gd name="connsiteY15" fmla="*/ 1423052 h 1707486"/>
                  <a:gd name="connsiteX16" fmla="*/ 1257300 w 1808301"/>
                  <a:gd name="connsiteY16" fmla="*/ 1674512 h 1707486"/>
                  <a:gd name="connsiteX17" fmla="*/ 791210 w 1808301"/>
                  <a:gd name="connsiteY17" fmla="*/ 1636412 h 1707486"/>
                  <a:gd name="connsiteX18" fmla="*/ 504190 w 1808301"/>
                  <a:gd name="connsiteY18" fmla="*/ 1263032 h 1707486"/>
                  <a:gd name="connsiteX19" fmla="*/ 464820 w 1808301"/>
                  <a:gd name="connsiteY19" fmla="*/ 775352 h 1707486"/>
                  <a:gd name="connsiteX20" fmla="*/ 350520 w 1808301"/>
                  <a:gd name="connsiteY20" fmla="*/ 546752 h 1707486"/>
                  <a:gd name="connsiteX21" fmla="*/ 160020 w 1808301"/>
                  <a:gd name="connsiteY21" fmla="*/ 341012 h 1707486"/>
                  <a:gd name="connsiteX22" fmla="*/ 0 w 1808301"/>
                  <a:gd name="connsiteY22" fmla="*/ 996332 h 1707486"/>
                  <a:gd name="connsiteX0" fmla="*/ 1445436 w 1837791"/>
                  <a:gd name="connsiteY0" fmla="*/ 1677864 h 1707486"/>
                  <a:gd name="connsiteX1" fmla="*/ 1469670 w 1837791"/>
                  <a:gd name="connsiteY1" fmla="*/ 1628792 h 1707486"/>
                  <a:gd name="connsiteX2" fmla="*/ 1629690 w 1837791"/>
                  <a:gd name="connsiteY2" fmla="*/ 1278272 h 1707486"/>
                  <a:gd name="connsiteX3" fmla="*/ 1408710 w 1837791"/>
                  <a:gd name="connsiteY3" fmla="*/ 988712 h 1707486"/>
                  <a:gd name="connsiteX4" fmla="*/ 1248690 w 1837791"/>
                  <a:gd name="connsiteY4" fmla="*/ 851552 h 1707486"/>
                  <a:gd name="connsiteX5" fmla="*/ 1462050 w 1837791"/>
                  <a:gd name="connsiteY5" fmla="*/ 866792 h 1707486"/>
                  <a:gd name="connsiteX6" fmla="*/ 1385850 w 1837791"/>
                  <a:gd name="connsiteY6" fmla="*/ 821072 h 1707486"/>
                  <a:gd name="connsiteX7" fmla="*/ 1606830 w 1837791"/>
                  <a:gd name="connsiteY7" fmla="*/ 782972 h 1707486"/>
                  <a:gd name="connsiteX8" fmla="*/ 1782090 w 1837791"/>
                  <a:gd name="connsiteY8" fmla="*/ 630572 h 1707486"/>
                  <a:gd name="connsiteX9" fmla="*/ 562890 w 1837791"/>
                  <a:gd name="connsiteY9" fmla="*/ 20972 h 1707486"/>
                  <a:gd name="connsiteX10" fmla="*/ 334290 w 1837791"/>
                  <a:gd name="connsiteY10" fmla="*/ 188612 h 1707486"/>
                  <a:gd name="connsiteX11" fmla="*/ 631470 w 1837791"/>
                  <a:gd name="connsiteY11" fmla="*/ 653432 h 1707486"/>
                  <a:gd name="connsiteX12" fmla="*/ 959130 w 1837791"/>
                  <a:gd name="connsiteY12" fmla="*/ 790592 h 1707486"/>
                  <a:gd name="connsiteX13" fmla="*/ 1248690 w 1837791"/>
                  <a:gd name="connsiteY13" fmla="*/ 874412 h 1707486"/>
                  <a:gd name="connsiteX14" fmla="*/ 1553490 w 1837791"/>
                  <a:gd name="connsiteY14" fmla="*/ 1133492 h 1707486"/>
                  <a:gd name="connsiteX15" fmla="*/ 1583970 w 1837791"/>
                  <a:gd name="connsiteY15" fmla="*/ 1423052 h 1707486"/>
                  <a:gd name="connsiteX16" fmla="*/ 1286790 w 1837791"/>
                  <a:gd name="connsiteY16" fmla="*/ 1674512 h 1707486"/>
                  <a:gd name="connsiteX17" fmla="*/ 820700 w 1837791"/>
                  <a:gd name="connsiteY17" fmla="*/ 1636412 h 1707486"/>
                  <a:gd name="connsiteX18" fmla="*/ 533680 w 1837791"/>
                  <a:gd name="connsiteY18" fmla="*/ 1263032 h 1707486"/>
                  <a:gd name="connsiteX19" fmla="*/ 494310 w 1837791"/>
                  <a:gd name="connsiteY19" fmla="*/ 775352 h 1707486"/>
                  <a:gd name="connsiteX20" fmla="*/ 380010 w 1837791"/>
                  <a:gd name="connsiteY20" fmla="*/ 546752 h 1707486"/>
                  <a:gd name="connsiteX21" fmla="*/ 189510 w 1837791"/>
                  <a:gd name="connsiteY21" fmla="*/ 341012 h 1707486"/>
                  <a:gd name="connsiteX22" fmla="*/ 8520 w 1837791"/>
                  <a:gd name="connsiteY22" fmla="*/ 937635 h 1707486"/>
                  <a:gd name="connsiteX23" fmla="*/ 29490 w 1837791"/>
                  <a:gd name="connsiteY23" fmla="*/ 996332 h 1707486"/>
                  <a:gd name="connsiteX0" fmla="*/ 1436916 w 1829271"/>
                  <a:gd name="connsiteY0" fmla="*/ 1677864 h 1707486"/>
                  <a:gd name="connsiteX1" fmla="*/ 1461150 w 1829271"/>
                  <a:gd name="connsiteY1" fmla="*/ 1628792 h 1707486"/>
                  <a:gd name="connsiteX2" fmla="*/ 1621170 w 1829271"/>
                  <a:gd name="connsiteY2" fmla="*/ 1278272 h 1707486"/>
                  <a:gd name="connsiteX3" fmla="*/ 1400190 w 1829271"/>
                  <a:gd name="connsiteY3" fmla="*/ 988712 h 1707486"/>
                  <a:gd name="connsiteX4" fmla="*/ 1240170 w 1829271"/>
                  <a:gd name="connsiteY4" fmla="*/ 851552 h 1707486"/>
                  <a:gd name="connsiteX5" fmla="*/ 1453530 w 1829271"/>
                  <a:gd name="connsiteY5" fmla="*/ 866792 h 1707486"/>
                  <a:gd name="connsiteX6" fmla="*/ 1377330 w 1829271"/>
                  <a:gd name="connsiteY6" fmla="*/ 821072 h 1707486"/>
                  <a:gd name="connsiteX7" fmla="*/ 1598310 w 1829271"/>
                  <a:gd name="connsiteY7" fmla="*/ 782972 h 1707486"/>
                  <a:gd name="connsiteX8" fmla="*/ 1773570 w 1829271"/>
                  <a:gd name="connsiteY8" fmla="*/ 630572 h 1707486"/>
                  <a:gd name="connsiteX9" fmla="*/ 554370 w 1829271"/>
                  <a:gd name="connsiteY9" fmla="*/ 20972 h 1707486"/>
                  <a:gd name="connsiteX10" fmla="*/ 325770 w 1829271"/>
                  <a:gd name="connsiteY10" fmla="*/ 188612 h 1707486"/>
                  <a:gd name="connsiteX11" fmla="*/ 622950 w 1829271"/>
                  <a:gd name="connsiteY11" fmla="*/ 653432 h 1707486"/>
                  <a:gd name="connsiteX12" fmla="*/ 950610 w 1829271"/>
                  <a:gd name="connsiteY12" fmla="*/ 790592 h 1707486"/>
                  <a:gd name="connsiteX13" fmla="*/ 1240170 w 1829271"/>
                  <a:gd name="connsiteY13" fmla="*/ 874412 h 1707486"/>
                  <a:gd name="connsiteX14" fmla="*/ 1544970 w 1829271"/>
                  <a:gd name="connsiteY14" fmla="*/ 1133492 h 1707486"/>
                  <a:gd name="connsiteX15" fmla="*/ 1575450 w 1829271"/>
                  <a:gd name="connsiteY15" fmla="*/ 1423052 h 1707486"/>
                  <a:gd name="connsiteX16" fmla="*/ 1278270 w 1829271"/>
                  <a:gd name="connsiteY16" fmla="*/ 1674512 h 1707486"/>
                  <a:gd name="connsiteX17" fmla="*/ 812180 w 1829271"/>
                  <a:gd name="connsiteY17" fmla="*/ 1636412 h 1707486"/>
                  <a:gd name="connsiteX18" fmla="*/ 525160 w 1829271"/>
                  <a:gd name="connsiteY18" fmla="*/ 1263032 h 1707486"/>
                  <a:gd name="connsiteX19" fmla="*/ 485790 w 1829271"/>
                  <a:gd name="connsiteY19" fmla="*/ 775352 h 1707486"/>
                  <a:gd name="connsiteX20" fmla="*/ 371490 w 1829271"/>
                  <a:gd name="connsiteY20" fmla="*/ 546752 h 1707486"/>
                  <a:gd name="connsiteX21" fmla="*/ 180990 w 1829271"/>
                  <a:gd name="connsiteY21" fmla="*/ 341012 h 1707486"/>
                  <a:gd name="connsiteX22" fmla="*/ 0 w 1829271"/>
                  <a:gd name="connsiteY22" fmla="*/ 937635 h 1707486"/>
                  <a:gd name="connsiteX0" fmla="*/ 1255926 w 1648281"/>
                  <a:gd name="connsiteY0" fmla="*/ 1677864 h 1707486"/>
                  <a:gd name="connsiteX1" fmla="*/ 1280160 w 1648281"/>
                  <a:gd name="connsiteY1" fmla="*/ 1628792 h 1707486"/>
                  <a:gd name="connsiteX2" fmla="*/ 1440180 w 1648281"/>
                  <a:gd name="connsiteY2" fmla="*/ 1278272 h 1707486"/>
                  <a:gd name="connsiteX3" fmla="*/ 1219200 w 1648281"/>
                  <a:gd name="connsiteY3" fmla="*/ 988712 h 1707486"/>
                  <a:gd name="connsiteX4" fmla="*/ 1059180 w 1648281"/>
                  <a:gd name="connsiteY4" fmla="*/ 851552 h 1707486"/>
                  <a:gd name="connsiteX5" fmla="*/ 1272540 w 1648281"/>
                  <a:gd name="connsiteY5" fmla="*/ 866792 h 1707486"/>
                  <a:gd name="connsiteX6" fmla="*/ 1196340 w 1648281"/>
                  <a:gd name="connsiteY6" fmla="*/ 821072 h 1707486"/>
                  <a:gd name="connsiteX7" fmla="*/ 1417320 w 1648281"/>
                  <a:gd name="connsiteY7" fmla="*/ 782972 h 1707486"/>
                  <a:gd name="connsiteX8" fmla="*/ 1592580 w 1648281"/>
                  <a:gd name="connsiteY8" fmla="*/ 630572 h 1707486"/>
                  <a:gd name="connsiteX9" fmla="*/ 373380 w 1648281"/>
                  <a:gd name="connsiteY9" fmla="*/ 20972 h 1707486"/>
                  <a:gd name="connsiteX10" fmla="*/ 144780 w 1648281"/>
                  <a:gd name="connsiteY10" fmla="*/ 188612 h 1707486"/>
                  <a:gd name="connsiteX11" fmla="*/ 441960 w 1648281"/>
                  <a:gd name="connsiteY11" fmla="*/ 653432 h 1707486"/>
                  <a:gd name="connsiteX12" fmla="*/ 769620 w 1648281"/>
                  <a:gd name="connsiteY12" fmla="*/ 790592 h 1707486"/>
                  <a:gd name="connsiteX13" fmla="*/ 1059180 w 1648281"/>
                  <a:gd name="connsiteY13" fmla="*/ 874412 h 1707486"/>
                  <a:gd name="connsiteX14" fmla="*/ 1363980 w 1648281"/>
                  <a:gd name="connsiteY14" fmla="*/ 1133492 h 1707486"/>
                  <a:gd name="connsiteX15" fmla="*/ 1394460 w 1648281"/>
                  <a:gd name="connsiteY15" fmla="*/ 1423052 h 1707486"/>
                  <a:gd name="connsiteX16" fmla="*/ 1097280 w 1648281"/>
                  <a:gd name="connsiteY16" fmla="*/ 1674512 h 1707486"/>
                  <a:gd name="connsiteX17" fmla="*/ 631190 w 1648281"/>
                  <a:gd name="connsiteY17" fmla="*/ 1636412 h 1707486"/>
                  <a:gd name="connsiteX18" fmla="*/ 344170 w 1648281"/>
                  <a:gd name="connsiteY18" fmla="*/ 1263032 h 1707486"/>
                  <a:gd name="connsiteX19" fmla="*/ 304800 w 1648281"/>
                  <a:gd name="connsiteY19" fmla="*/ 775352 h 1707486"/>
                  <a:gd name="connsiteX20" fmla="*/ 190500 w 1648281"/>
                  <a:gd name="connsiteY20" fmla="*/ 546752 h 1707486"/>
                  <a:gd name="connsiteX21" fmla="*/ 0 w 1648281"/>
                  <a:gd name="connsiteY21" fmla="*/ 341012 h 1707486"/>
                  <a:gd name="connsiteX0" fmla="*/ 1280160 w 1648281"/>
                  <a:gd name="connsiteY0" fmla="*/ 1628792 h 1696219"/>
                  <a:gd name="connsiteX1" fmla="*/ 1440180 w 1648281"/>
                  <a:gd name="connsiteY1" fmla="*/ 1278272 h 1696219"/>
                  <a:gd name="connsiteX2" fmla="*/ 1219200 w 1648281"/>
                  <a:gd name="connsiteY2" fmla="*/ 988712 h 1696219"/>
                  <a:gd name="connsiteX3" fmla="*/ 1059180 w 1648281"/>
                  <a:gd name="connsiteY3" fmla="*/ 851552 h 1696219"/>
                  <a:gd name="connsiteX4" fmla="*/ 1272540 w 1648281"/>
                  <a:gd name="connsiteY4" fmla="*/ 866792 h 1696219"/>
                  <a:gd name="connsiteX5" fmla="*/ 1196340 w 1648281"/>
                  <a:gd name="connsiteY5" fmla="*/ 821072 h 1696219"/>
                  <a:gd name="connsiteX6" fmla="*/ 1417320 w 1648281"/>
                  <a:gd name="connsiteY6" fmla="*/ 782972 h 1696219"/>
                  <a:gd name="connsiteX7" fmla="*/ 1592580 w 1648281"/>
                  <a:gd name="connsiteY7" fmla="*/ 630572 h 1696219"/>
                  <a:gd name="connsiteX8" fmla="*/ 373380 w 1648281"/>
                  <a:gd name="connsiteY8" fmla="*/ 20972 h 1696219"/>
                  <a:gd name="connsiteX9" fmla="*/ 144780 w 1648281"/>
                  <a:gd name="connsiteY9" fmla="*/ 188612 h 1696219"/>
                  <a:gd name="connsiteX10" fmla="*/ 441960 w 1648281"/>
                  <a:gd name="connsiteY10" fmla="*/ 653432 h 1696219"/>
                  <a:gd name="connsiteX11" fmla="*/ 769620 w 1648281"/>
                  <a:gd name="connsiteY11" fmla="*/ 790592 h 1696219"/>
                  <a:gd name="connsiteX12" fmla="*/ 1059180 w 1648281"/>
                  <a:gd name="connsiteY12" fmla="*/ 874412 h 1696219"/>
                  <a:gd name="connsiteX13" fmla="*/ 1363980 w 1648281"/>
                  <a:gd name="connsiteY13" fmla="*/ 1133492 h 1696219"/>
                  <a:gd name="connsiteX14" fmla="*/ 1394460 w 1648281"/>
                  <a:gd name="connsiteY14" fmla="*/ 1423052 h 1696219"/>
                  <a:gd name="connsiteX15" fmla="*/ 1097280 w 1648281"/>
                  <a:gd name="connsiteY15" fmla="*/ 1674512 h 1696219"/>
                  <a:gd name="connsiteX16" fmla="*/ 631190 w 1648281"/>
                  <a:gd name="connsiteY16" fmla="*/ 1636412 h 1696219"/>
                  <a:gd name="connsiteX17" fmla="*/ 344170 w 1648281"/>
                  <a:gd name="connsiteY17" fmla="*/ 1263032 h 1696219"/>
                  <a:gd name="connsiteX18" fmla="*/ 304800 w 1648281"/>
                  <a:gd name="connsiteY18" fmla="*/ 775352 h 1696219"/>
                  <a:gd name="connsiteX19" fmla="*/ 190500 w 1648281"/>
                  <a:gd name="connsiteY19" fmla="*/ 546752 h 1696219"/>
                  <a:gd name="connsiteX20" fmla="*/ 0 w 1648281"/>
                  <a:gd name="connsiteY20" fmla="*/ 341012 h 1696219"/>
                  <a:gd name="connsiteX0" fmla="*/ 1440180 w 1648281"/>
                  <a:gd name="connsiteY0" fmla="*/ 1278272 h 1696219"/>
                  <a:gd name="connsiteX1" fmla="*/ 1219200 w 1648281"/>
                  <a:gd name="connsiteY1" fmla="*/ 988712 h 1696219"/>
                  <a:gd name="connsiteX2" fmla="*/ 1059180 w 1648281"/>
                  <a:gd name="connsiteY2" fmla="*/ 851552 h 1696219"/>
                  <a:gd name="connsiteX3" fmla="*/ 1272540 w 1648281"/>
                  <a:gd name="connsiteY3" fmla="*/ 866792 h 1696219"/>
                  <a:gd name="connsiteX4" fmla="*/ 1196340 w 1648281"/>
                  <a:gd name="connsiteY4" fmla="*/ 821072 h 1696219"/>
                  <a:gd name="connsiteX5" fmla="*/ 1417320 w 1648281"/>
                  <a:gd name="connsiteY5" fmla="*/ 782972 h 1696219"/>
                  <a:gd name="connsiteX6" fmla="*/ 1592580 w 1648281"/>
                  <a:gd name="connsiteY6" fmla="*/ 630572 h 1696219"/>
                  <a:gd name="connsiteX7" fmla="*/ 373380 w 1648281"/>
                  <a:gd name="connsiteY7" fmla="*/ 20972 h 1696219"/>
                  <a:gd name="connsiteX8" fmla="*/ 144780 w 1648281"/>
                  <a:gd name="connsiteY8" fmla="*/ 188612 h 1696219"/>
                  <a:gd name="connsiteX9" fmla="*/ 441960 w 1648281"/>
                  <a:gd name="connsiteY9" fmla="*/ 653432 h 1696219"/>
                  <a:gd name="connsiteX10" fmla="*/ 769620 w 1648281"/>
                  <a:gd name="connsiteY10" fmla="*/ 790592 h 1696219"/>
                  <a:gd name="connsiteX11" fmla="*/ 1059180 w 1648281"/>
                  <a:gd name="connsiteY11" fmla="*/ 874412 h 1696219"/>
                  <a:gd name="connsiteX12" fmla="*/ 1363980 w 1648281"/>
                  <a:gd name="connsiteY12" fmla="*/ 1133492 h 1696219"/>
                  <a:gd name="connsiteX13" fmla="*/ 1394460 w 1648281"/>
                  <a:gd name="connsiteY13" fmla="*/ 1423052 h 1696219"/>
                  <a:gd name="connsiteX14" fmla="*/ 1097280 w 1648281"/>
                  <a:gd name="connsiteY14" fmla="*/ 1674512 h 1696219"/>
                  <a:gd name="connsiteX15" fmla="*/ 631190 w 1648281"/>
                  <a:gd name="connsiteY15" fmla="*/ 1636412 h 1696219"/>
                  <a:gd name="connsiteX16" fmla="*/ 344170 w 1648281"/>
                  <a:gd name="connsiteY16" fmla="*/ 1263032 h 1696219"/>
                  <a:gd name="connsiteX17" fmla="*/ 304800 w 1648281"/>
                  <a:gd name="connsiteY17" fmla="*/ 775352 h 1696219"/>
                  <a:gd name="connsiteX18" fmla="*/ 190500 w 1648281"/>
                  <a:gd name="connsiteY18" fmla="*/ 546752 h 1696219"/>
                  <a:gd name="connsiteX19" fmla="*/ 0 w 1648281"/>
                  <a:gd name="connsiteY19" fmla="*/ 341012 h 1696219"/>
                  <a:gd name="connsiteX0" fmla="*/ 1219200 w 1648281"/>
                  <a:gd name="connsiteY0" fmla="*/ 988712 h 1696219"/>
                  <a:gd name="connsiteX1" fmla="*/ 1059180 w 1648281"/>
                  <a:gd name="connsiteY1" fmla="*/ 851552 h 1696219"/>
                  <a:gd name="connsiteX2" fmla="*/ 1272540 w 1648281"/>
                  <a:gd name="connsiteY2" fmla="*/ 866792 h 1696219"/>
                  <a:gd name="connsiteX3" fmla="*/ 1196340 w 1648281"/>
                  <a:gd name="connsiteY3" fmla="*/ 821072 h 1696219"/>
                  <a:gd name="connsiteX4" fmla="*/ 1417320 w 1648281"/>
                  <a:gd name="connsiteY4" fmla="*/ 782972 h 1696219"/>
                  <a:gd name="connsiteX5" fmla="*/ 1592580 w 1648281"/>
                  <a:gd name="connsiteY5" fmla="*/ 630572 h 1696219"/>
                  <a:gd name="connsiteX6" fmla="*/ 373380 w 1648281"/>
                  <a:gd name="connsiteY6" fmla="*/ 20972 h 1696219"/>
                  <a:gd name="connsiteX7" fmla="*/ 144780 w 1648281"/>
                  <a:gd name="connsiteY7" fmla="*/ 188612 h 1696219"/>
                  <a:gd name="connsiteX8" fmla="*/ 441960 w 1648281"/>
                  <a:gd name="connsiteY8" fmla="*/ 653432 h 1696219"/>
                  <a:gd name="connsiteX9" fmla="*/ 769620 w 1648281"/>
                  <a:gd name="connsiteY9" fmla="*/ 790592 h 1696219"/>
                  <a:gd name="connsiteX10" fmla="*/ 1059180 w 1648281"/>
                  <a:gd name="connsiteY10" fmla="*/ 874412 h 1696219"/>
                  <a:gd name="connsiteX11" fmla="*/ 1363980 w 1648281"/>
                  <a:gd name="connsiteY11" fmla="*/ 1133492 h 1696219"/>
                  <a:gd name="connsiteX12" fmla="*/ 1394460 w 1648281"/>
                  <a:gd name="connsiteY12" fmla="*/ 1423052 h 1696219"/>
                  <a:gd name="connsiteX13" fmla="*/ 1097280 w 1648281"/>
                  <a:gd name="connsiteY13" fmla="*/ 1674512 h 1696219"/>
                  <a:gd name="connsiteX14" fmla="*/ 631190 w 1648281"/>
                  <a:gd name="connsiteY14" fmla="*/ 1636412 h 1696219"/>
                  <a:gd name="connsiteX15" fmla="*/ 344170 w 1648281"/>
                  <a:gd name="connsiteY15" fmla="*/ 1263032 h 1696219"/>
                  <a:gd name="connsiteX16" fmla="*/ 304800 w 1648281"/>
                  <a:gd name="connsiteY16" fmla="*/ 775352 h 1696219"/>
                  <a:gd name="connsiteX17" fmla="*/ 190500 w 1648281"/>
                  <a:gd name="connsiteY17" fmla="*/ 546752 h 1696219"/>
                  <a:gd name="connsiteX18" fmla="*/ 0 w 1648281"/>
                  <a:gd name="connsiteY18" fmla="*/ 341012 h 1696219"/>
                  <a:gd name="connsiteX0" fmla="*/ 1219200 w 1648281"/>
                  <a:gd name="connsiteY0" fmla="*/ 988712 h 1696219"/>
                  <a:gd name="connsiteX1" fmla="*/ 1272540 w 1648281"/>
                  <a:gd name="connsiteY1" fmla="*/ 866792 h 1696219"/>
                  <a:gd name="connsiteX2" fmla="*/ 1196340 w 1648281"/>
                  <a:gd name="connsiteY2" fmla="*/ 821072 h 1696219"/>
                  <a:gd name="connsiteX3" fmla="*/ 1417320 w 1648281"/>
                  <a:gd name="connsiteY3" fmla="*/ 782972 h 1696219"/>
                  <a:gd name="connsiteX4" fmla="*/ 1592580 w 1648281"/>
                  <a:gd name="connsiteY4" fmla="*/ 630572 h 1696219"/>
                  <a:gd name="connsiteX5" fmla="*/ 373380 w 1648281"/>
                  <a:gd name="connsiteY5" fmla="*/ 20972 h 1696219"/>
                  <a:gd name="connsiteX6" fmla="*/ 144780 w 1648281"/>
                  <a:gd name="connsiteY6" fmla="*/ 188612 h 1696219"/>
                  <a:gd name="connsiteX7" fmla="*/ 441960 w 1648281"/>
                  <a:gd name="connsiteY7" fmla="*/ 653432 h 1696219"/>
                  <a:gd name="connsiteX8" fmla="*/ 769620 w 1648281"/>
                  <a:gd name="connsiteY8" fmla="*/ 790592 h 1696219"/>
                  <a:gd name="connsiteX9" fmla="*/ 1059180 w 1648281"/>
                  <a:gd name="connsiteY9" fmla="*/ 874412 h 1696219"/>
                  <a:gd name="connsiteX10" fmla="*/ 1363980 w 1648281"/>
                  <a:gd name="connsiteY10" fmla="*/ 1133492 h 1696219"/>
                  <a:gd name="connsiteX11" fmla="*/ 1394460 w 1648281"/>
                  <a:gd name="connsiteY11" fmla="*/ 1423052 h 1696219"/>
                  <a:gd name="connsiteX12" fmla="*/ 1097280 w 1648281"/>
                  <a:gd name="connsiteY12" fmla="*/ 1674512 h 1696219"/>
                  <a:gd name="connsiteX13" fmla="*/ 631190 w 1648281"/>
                  <a:gd name="connsiteY13" fmla="*/ 1636412 h 1696219"/>
                  <a:gd name="connsiteX14" fmla="*/ 344170 w 1648281"/>
                  <a:gd name="connsiteY14" fmla="*/ 1263032 h 1696219"/>
                  <a:gd name="connsiteX15" fmla="*/ 304800 w 1648281"/>
                  <a:gd name="connsiteY15" fmla="*/ 775352 h 1696219"/>
                  <a:gd name="connsiteX16" fmla="*/ 190500 w 1648281"/>
                  <a:gd name="connsiteY16" fmla="*/ 546752 h 1696219"/>
                  <a:gd name="connsiteX17" fmla="*/ 0 w 1648281"/>
                  <a:gd name="connsiteY17" fmla="*/ 341012 h 1696219"/>
                  <a:gd name="connsiteX0" fmla="*/ 1219200 w 1648281"/>
                  <a:gd name="connsiteY0" fmla="*/ 988712 h 1696219"/>
                  <a:gd name="connsiteX1" fmla="*/ 1196340 w 1648281"/>
                  <a:gd name="connsiteY1" fmla="*/ 821072 h 1696219"/>
                  <a:gd name="connsiteX2" fmla="*/ 1417320 w 1648281"/>
                  <a:gd name="connsiteY2" fmla="*/ 782972 h 1696219"/>
                  <a:gd name="connsiteX3" fmla="*/ 1592580 w 1648281"/>
                  <a:gd name="connsiteY3" fmla="*/ 630572 h 1696219"/>
                  <a:gd name="connsiteX4" fmla="*/ 373380 w 1648281"/>
                  <a:gd name="connsiteY4" fmla="*/ 20972 h 1696219"/>
                  <a:gd name="connsiteX5" fmla="*/ 144780 w 1648281"/>
                  <a:gd name="connsiteY5" fmla="*/ 188612 h 1696219"/>
                  <a:gd name="connsiteX6" fmla="*/ 441960 w 1648281"/>
                  <a:gd name="connsiteY6" fmla="*/ 653432 h 1696219"/>
                  <a:gd name="connsiteX7" fmla="*/ 769620 w 1648281"/>
                  <a:gd name="connsiteY7" fmla="*/ 790592 h 1696219"/>
                  <a:gd name="connsiteX8" fmla="*/ 1059180 w 1648281"/>
                  <a:gd name="connsiteY8" fmla="*/ 874412 h 1696219"/>
                  <a:gd name="connsiteX9" fmla="*/ 1363980 w 1648281"/>
                  <a:gd name="connsiteY9" fmla="*/ 1133492 h 1696219"/>
                  <a:gd name="connsiteX10" fmla="*/ 1394460 w 1648281"/>
                  <a:gd name="connsiteY10" fmla="*/ 1423052 h 1696219"/>
                  <a:gd name="connsiteX11" fmla="*/ 1097280 w 1648281"/>
                  <a:gd name="connsiteY11" fmla="*/ 1674512 h 1696219"/>
                  <a:gd name="connsiteX12" fmla="*/ 631190 w 1648281"/>
                  <a:gd name="connsiteY12" fmla="*/ 1636412 h 1696219"/>
                  <a:gd name="connsiteX13" fmla="*/ 344170 w 1648281"/>
                  <a:gd name="connsiteY13" fmla="*/ 1263032 h 1696219"/>
                  <a:gd name="connsiteX14" fmla="*/ 304800 w 1648281"/>
                  <a:gd name="connsiteY14" fmla="*/ 775352 h 1696219"/>
                  <a:gd name="connsiteX15" fmla="*/ 190500 w 1648281"/>
                  <a:gd name="connsiteY15" fmla="*/ 546752 h 1696219"/>
                  <a:gd name="connsiteX16" fmla="*/ 0 w 1648281"/>
                  <a:gd name="connsiteY16" fmla="*/ 341012 h 1696219"/>
                  <a:gd name="connsiteX0" fmla="*/ 1219200 w 1647822"/>
                  <a:gd name="connsiteY0" fmla="*/ 988712 h 1696219"/>
                  <a:gd name="connsiteX1" fmla="*/ 1417320 w 1647822"/>
                  <a:gd name="connsiteY1" fmla="*/ 782972 h 1696219"/>
                  <a:gd name="connsiteX2" fmla="*/ 1592580 w 1647822"/>
                  <a:gd name="connsiteY2" fmla="*/ 630572 h 1696219"/>
                  <a:gd name="connsiteX3" fmla="*/ 373380 w 1647822"/>
                  <a:gd name="connsiteY3" fmla="*/ 20972 h 1696219"/>
                  <a:gd name="connsiteX4" fmla="*/ 144780 w 1647822"/>
                  <a:gd name="connsiteY4" fmla="*/ 188612 h 1696219"/>
                  <a:gd name="connsiteX5" fmla="*/ 441960 w 1647822"/>
                  <a:gd name="connsiteY5" fmla="*/ 653432 h 1696219"/>
                  <a:gd name="connsiteX6" fmla="*/ 769620 w 1647822"/>
                  <a:gd name="connsiteY6" fmla="*/ 790592 h 1696219"/>
                  <a:gd name="connsiteX7" fmla="*/ 1059180 w 1647822"/>
                  <a:gd name="connsiteY7" fmla="*/ 874412 h 1696219"/>
                  <a:gd name="connsiteX8" fmla="*/ 1363980 w 1647822"/>
                  <a:gd name="connsiteY8" fmla="*/ 1133492 h 1696219"/>
                  <a:gd name="connsiteX9" fmla="*/ 1394460 w 1647822"/>
                  <a:gd name="connsiteY9" fmla="*/ 1423052 h 1696219"/>
                  <a:gd name="connsiteX10" fmla="*/ 1097280 w 1647822"/>
                  <a:gd name="connsiteY10" fmla="*/ 1674512 h 1696219"/>
                  <a:gd name="connsiteX11" fmla="*/ 631190 w 1647822"/>
                  <a:gd name="connsiteY11" fmla="*/ 1636412 h 1696219"/>
                  <a:gd name="connsiteX12" fmla="*/ 344170 w 1647822"/>
                  <a:gd name="connsiteY12" fmla="*/ 1263032 h 1696219"/>
                  <a:gd name="connsiteX13" fmla="*/ 304800 w 1647822"/>
                  <a:gd name="connsiteY13" fmla="*/ 775352 h 1696219"/>
                  <a:gd name="connsiteX14" fmla="*/ 190500 w 1647822"/>
                  <a:gd name="connsiteY14" fmla="*/ 546752 h 1696219"/>
                  <a:gd name="connsiteX15" fmla="*/ 0 w 1647822"/>
                  <a:gd name="connsiteY15" fmla="*/ 341012 h 1696219"/>
                  <a:gd name="connsiteX0" fmla="*/ 1417320 w 1647822"/>
                  <a:gd name="connsiteY0" fmla="*/ 782972 h 1696219"/>
                  <a:gd name="connsiteX1" fmla="*/ 1592580 w 1647822"/>
                  <a:gd name="connsiteY1" fmla="*/ 630572 h 1696219"/>
                  <a:gd name="connsiteX2" fmla="*/ 373380 w 1647822"/>
                  <a:gd name="connsiteY2" fmla="*/ 20972 h 1696219"/>
                  <a:gd name="connsiteX3" fmla="*/ 144780 w 1647822"/>
                  <a:gd name="connsiteY3" fmla="*/ 188612 h 1696219"/>
                  <a:gd name="connsiteX4" fmla="*/ 441960 w 1647822"/>
                  <a:gd name="connsiteY4" fmla="*/ 653432 h 1696219"/>
                  <a:gd name="connsiteX5" fmla="*/ 769620 w 1647822"/>
                  <a:gd name="connsiteY5" fmla="*/ 790592 h 1696219"/>
                  <a:gd name="connsiteX6" fmla="*/ 1059180 w 1647822"/>
                  <a:gd name="connsiteY6" fmla="*/ 874412 h 1696219"/>
                  <a:gd name="connsiteX7" fmla="*/ 1363980 w 1647822"/>
                  <a:gd name="connsiteY7" fmla="*/ 1133492 h 1696219"/>
                  <a:gd name="connsiteX8" fmla="*/ 1394460 w 1647822"/>
                  <a:gd name="connsiteY8" fmla="*/ 1423052 h 1696219"/>
                  <a:gd name="connsiteX9" fmla="*/ 1097280 w 1647822"/>
                  <a:gd name="connsiteY9" fmla="*/ 1674512 h 1696219"/>
                  <a:gd name="connsiteX10" fmla="*/ 631190 w 1647822"/>
                  <a:gd name="connsiteY10" fmla="*/ 1636412 h 1696219"/>
                  <a:gd name="connsiteX11" fmla="*/ 344170 w 1647822"/>
                  <a:gd name="connsiteY11" fmla="*/ 1263032 h 1696219"/>
                  <a:gd name="connsiteX12" fmla="*/ 304800 w 1647822"/>
                  <a:gd name="connsiteY12" fmla="*/ 775352 h 1696219"/>
                  <a:gd name="connsiteX13" fmla="*/ 190500 w 1647822"/>
                  <a:gd name="connsiteY13" fmla="*/ 546752 h 1696219"/>
                  <a:gd name="connsiteX14" fmla="*/ 0 w 1647822"/>
                  <a:gd name="connsiteY14" fmla="*/ 341012 h 1696219"/>
                  <a:gd name="connsiteX0" fmla="*/ 1592580 w 1592580"/>
                  <a:gd name="connsiteY0" fmla="*/ 630572 h 1696219"/>
                  <a:gd name="connsiteX1" fmla="*/ 373380 w 1592580"/>
                  <a:gd name="connsiteY1" fmla="*/ 20972 h 1696219"/>
                  <a:gd name="connsiteX2" fmla="*/ 144780 w 1592580"/>
                  <a:gd name="connsiteY2" fmla="*/ 188612 h 1696219"/>
                  <a:gd name="connsiteX3" fmla="*/ 441960 w 1592580"/>
                  <a:gd name="connsiteY3" fmla="*/ 653432 h 1696219"/>
                  <a:gd name="connsiteX4" fmla="*/ 769620 w 1592580"/>
                  <a:gd name="connsiteY4" fmla="*/ 790592 h 1696219"/>
                  <a:gd name="connsiteX5" fmla="*/ 1059180 w 1592580"/>
                  <a:gd name="connsiteY5" fmla="*/ 874412 h 1696219"/>
                  <a:gd name="connsiteX6" fmla="*/ 1363980 w 1592580"/>
                  <a:gd name="connsiteY6" fmla="*/ 1133492 h 1696219"/>
                  <a:gd name="connsiteX7" fmla="*/ 1394460 w 1592580"/>
                  <a:gd name="connsiteY7" fmla="*/ 1423052 h 1696219"/>
                  <a:gd name="connsiteX8" fmla="*/ 1097280 w 1592580"/>
                  <a:gd name="connsiteY8" fmla="*/ 1674512 h 1696219"/>
                  <a:gd name="connsiteX9" fmla="*/ 631190 w 1592580"/>
                  <a:gd name="connsiteY9" fmla="*/ 1636412 h 1696219"/>
                  <a:gd name="connsiteX10" fmla="*/ 344170 w 1592580"/>
                  <a:gd name="connsiteY10" fmla="*/ 1263032 h 1696219"/>
                  <a:gd name="connsiteX11" fmla="*/ 304800 w 1592580"/>
                  <a:gd name="connsiteY11" fmla="*/ 775352 h 1696219"/>
                  <a:gd name="connsiteX12" fmla="*/ 190500 w 1592580"/>
                  <a:gd name="connsiteY12" fmla="*/ 546752 h 1696219"/>
                  <a:gd name="connsiteX13" fmla="*/ 0 w 1592580"/>
                  <a:gd name="connsiteY13" fmla="*/ 341012 h 1696219"/>
                  <a:gd name="connsiteX0" fmla="*/ 1592580 w 1661417"/>
                  <a:gd name="connsiteY0" fmla="*/ 630081 h 1695728"/>
                  <a:gd name="connsiteX1" fmla="*/ 1564353 w 1661417"/>
                  <a:gd name="connsiteY1" fmla="*/ 622366 h 1695728"/>
                  <a:gd name="connsiteX2" fmla="*/ 373380 w 1661417"/>
                  <a:gd name="connsiteY2" fmla="*/ 20481 h 1695728"/>
                  <a:gd name="connsiteX3" fmla="*/ 144780 w 1661417"/>
                  <a:gd name="connsiteY3" fmla="*/ 188121 h 1695728"/>
                  <a:gd name="connsiteX4" fmla="*/ 441960 w 1661417"/>
                  <a:gd name="connsiteY4" fmla="*/ 652941 h 1695728"/>
                  <a:gd name="connsiteX5" fmla="*/ 769620 w 1661417"/>
                  <a:gd name="connsiteY5" fmla="*/ 790101 h 1695728"/>
                  <a:gd name="connsiteX6" fmla="*/ 1059180 w 1661417"/>
                  <a:gd name="connsiteY6" fmla="*/ 873921 h 1695728"/>
                  <a:gd name="connsiteX7" fmla="*/ 1363980 w 1661417"/>
                  <a:gd name="connsiteY7" fmla="*/ 1133001 h 1695728"/>
                  <a:gd name="connsiteX8" fmla="*/ 1394460 w 1661417"/>
                  <a:gd name="connsiteY8" fmla="*/ 1422561 h 1695728"/>
                  <a:gd name="connsiteX9" fmla="*/ 1097280 w 1661417"/>
                  <a:gd name="connsiteY9" fmla="*/ 1674021 h 1695728"/>
                  <a:gd name="connsiteX10" fmla="*/ 631190 w 1661417"/>
                  <a:gd name="connsiteY10" fmla="*/ 1635921 h 1695728"/>
                  <a:gd name="connsiteX11" fmla="*/ 344170 w 1661417"/>
                  <a:gd name="connsiteY11" fmla="*/ 1262541 h 1695728"/>
                  <a:gd name="connsiteX12" fmla="*/ 304800 w 1661417"/>
                  <a:gd name="connsiteY12" fmla="*/ 774861 h 1695728"/>
                  <a:gd name="connsiteX13" fmla="*/ 190500 w 1661417"/>
                  <a:gd name="connsiteY13" fmla="*/ 546261 h 1695728"/>
                  <a:gd name="connsiteX14" fmla="*/ 0 w 1661417"/>
                  <a:gd name="connsiteY14" fmla="*/ 340521 h 1695728"/>
                  <a:gd name="connsiteX0" fmla="*/ 1564353 w 1564353"/>
                  <a:gd name="connsiteY0" fmla="*/ 622366 h 1695728"/>
                  <a:gd name="connsiteX1" fmla="*/ 373380 w 1564353"/>
                  <a:gd name="connsiteY1" fmla="*/ 20481 h 1695728"/>
                  <a:gd name="connsiteX2" fmla="*/ 144780 w 1564353"/>
                  <a:gd name="connsiteY2" fmla="*/ 188121 h 1695728"/>
                  <a:gd name="connsiteX3" fmla="*/ 441960 w 1564353"/>
                  <a:gd name="connsiteY3" fmla="*/ 652941 h 1695728"/>
                  <a:gd name="connsiteX4" fmla="*/ 769620 w 1564353"/>
                  <a:gd name="connsiteY4" fmla="*/ 790101 h 1695728"/>
                  <a:gd name="connsiteX5" fmla="*/ 1059180 w 1564353"/>
                  <a:gd name="connsiteY5" fmla="*/ 873921 h 1695728"/>
                  <a:gd name="connsiteX6" fmla="*/ 1363980 w 1564353"/>
                  <a:gd name="connsiteY6" fmla="*/ 1133001 h 1695728"/>
                  <a:gd name="connsiteX7" fmla="*/ 1394460 w 1564353"/>
                  <a:gd name="connsiteY7" fmla="*/ 1422561 h 1695728"/>
                  <a:gd name="connsiteX8" fmla="*/ 1097280 w 1564353"/>
                  <a:gd name="connsiteY8" fmla="*/ 1674021 h 1695728"/>
                  <a:gd name="connsiteX9" fmla="*/ 631190 w 1564353"/>
                  <a:gd name="connsiteY9" fmla="*/ 1635921 h 1695728"/>
                  <a:gd name="connsiteX10" fmla="*/ 344170 w 1564353"/>
                  <a:gd name="connsiteY10" fmla="*/ 1262541 h 1695728"/>
                  <a:gd name="connsiteX11" fmla="*/ 304800 w 1564353"/>
                  <a:gd name="connsiteY11" fmla="*/ 774861 h 1695728"/>
                  <a:gd name="connsiteX12" fmla="*/ 190500 w 1564353"/>
                  <a:gd name="connsiteY12" fmla="*/ 546261 h 1695728"/>
                  <a:gd name="connsiteX13" fmla="*/ 0 w 1564353"/>
                  <a:gd name="connsiteY13" fmla="*/ 340521 h 1695728"/>
                  <a:gd name="connsiteX0" fmla="*/ 373380 w 1419088"/>
                  <a:gd name="connsiteY0" fmla="*/ 20481 h 1695728"/>
                  <a:gd name="connsiteX1" fmla="*/ 144780 w 1419088"/>
                  <a:gd name="connsiteY1" fmla="*/ 188121 h 1695728"/>
                  <a:gd name="connsiteX2" fmla="*/ 441960 w 1419088"/>
                  <a:gd name="connsiteY2" fmla="*/ 652941 h 1695728"/>
                  <a:gd name="connsiteX3" fmla="*/ 769620 w 1419088"/>
                  <a:gd name="connsiteY3" fmla="*/ 790101 h 1695728"/>
                  <a:gd name="connsiteX4" fmla="*/ 1059180 w 1419088"/>
                  <a:gd name="connsiteY4" fmla="*/ 873921 h 1695728"/>
                  <a:gd name="connsiteX5" fmla="*/ 1363980 w 1419088"/>
                  <a:gd name="connsiteY5" fmla="*/ 1133001 h 1695728"/>
                  <a:gd name="connsiteX6" fmla="*/ 1394460 w 1419088"/>
                  <a:gd name="connsiteY6" fmla="*/ 1422561 h 1695728"/>
                  <a:gd name="connsiteX7" fmla="*/ 1097280 w 1419088"/>
                  <a:gd name="connsiteY7" fmla="*/ 1674021 h 1695728"/>
                  <a:gd name="connsiteX8" fmla="*/ 631190 w 1419088"/>
                  <a:gd name="connsiteY8" fmla="*/ 1635921 h 1695728"/>
                  <a:gd name="connsiteX9" fmla="*/ 344170 w 1419088"/>
                  <a:gd name="connsiteY9" fmla="*/ 1262541 h 1695728"/>
                  <a:gd name="connsiteX10" fmla="*/ 304800 w 1419088"/>
                  <a:gd name="connsiteY10" fmla="*/ 774861 h 1695728"/>
                  <a:gd name="connsiteX11" fmla="*/ 190500 w 1419088"/>
                  <a:gd name="connsiteY11" fmla="*/ 546261 h 1695728"/>
                  <a:gd name="connsiteX12" fmla="*/ 0 w 1419088"/>
                  <a:gd name="connsiteY12" fmla="*/ 340521 h 1695728"/>
                  <a:gd name="connsiteX0" fmla="*/ 144780 w 1419088"/>
                  <a:gd name="connsiteY0" fmla="*/ 0 h 1507607"/>
                  <a:gd name="connsiteX1" fmla="*/ 441960 w 1419088"/>
                  <a:gd name="connsiteY1" fmla="*/ 464820 h 1507607"/>
                  <a:gd name="connsiteX2" fmla="*/ 769620 w 1419088"/>
                  <a:gd name="connsiteY2" fmla="*/ 601980 h 1507607"/>
                  <a:gd name="connsiteX3" fmla="*/ 1059180 w 1419088"/>
                  <a:gd name="connsiteY3" fmla="*/ 685800 h 1507607"/>
                  <a:gd name="connsiteX4" fmla="*/ 1363980 w 1419088"/>
                  <a:gd name="connsiteY4" fmla="*/ 944880 h 1507607"/>
                  <a:gd name="connsiteX5" fmla="*/ 1394460 w 1419088"/>
                  <a:gd name="connsiteY5" fmla="*/ 1234440 h 1507607"/>
                  <a:gd name="connsiteX6" fmla="*/ 1097280 w 1419088"/>
                  <a:gd name="connsiteY6" fmla="*/ 1485900 h 1507607"/>
                  <a:gd name="connsiteX7" fmla="*/ 631190 w 1419088"/>
                  <a:gd name="connsiteY7" fmla="*/ 1447800 h 1507607"/>
                  <a:gd name="connsiteX8" fmla="*/ 344170 w 1419088"/>
                  <a:gd name="connsiteY8" fmla="*/ 1074420 h 1507607"/>
                  <a:gd name="connsiteX9" fmla="*/ 304800 w 1419088"/>
                  <a:gd name="connsiteY9" fmla="*/ 586740 h 1507607"/>
                  <a:gd name="connsiteX10" fmla="*/ 190500 w 1419088"/>
                  <a:gd name="connsiteY10" fmla="*/ 358140 h 1507607"/>
                  <a:gd name="connsiteX11" fmla="*/ 0 w 1419088"/>
                  <a:gd name="connsiteY11" fmla="*/ 152400 h 150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9088" h="1507607">
                    <a:moveTo>
                      <a:pt x="144780" y="0"/>
                    </a:moveTo>
                    <a:cubicBezTo>
                      <a:pt x="156210" y="105410"/>
                      <a:pt x="337820" y="364490"/>
                      <a:pt x="441960" y="464820"/>
                    </a:cubicBezTo>
                    <a:cubicBezTo>
                      <a:pt x="546100" y="565150"/>
                      <a:pt x="666750" y="565150"/>
                      <a:pt x="769620" y="601980"/>
                    </a:cubicBezTo>
                    <a:cubicBezTo>
                      <a:pt x="872490" y="638810"/>
                      <a:pt x="960120" y="628650"/>
                      <a:pt x="1059180" y="685800"/>
                    </a:cubicBezTo>
                    <a:cubicBezTo>
                      <a:pt x="1158240" y="742950"/>
                      <a:pt x="1308100" y="853440"/>
                      <a:pt x="1363980" y="944880"/>
                    </a:cubicBezTo>
                    <a:cubicBezTo>
                      <a:pt x="1419860" y="1036320"/>
                      <a:pt x="1438910" y="1144270"/>
                      <a:pt x="1394460" y="1234440"/>
                    </a:cubicBezTo>
                    <a:cubicBezTo>
                      <a:pt x="1350010" y="1324610"/>
                      <a:pt x="1224492" y="1450340"/>
                      <a:pt x="1097280" y="1485900"/>
                    </a:cubicBezTo>
                    <a:cubicBezTo>
                      <a:pt x="970068" y="1521460"/>
                      <a:pt x="756708" y="1516380"/>
                      <a:pt x="631190" y="1447800"/>
                    </a:cubicBezTo>
                    <a:cubicBezTo>
                      <a:pt x="505672" y="1379220"/>
                      <a:pt x="398568" y="1217930"/>
                      <a:pt x="344170" y="1074420"/>
                    </a:cubicBezTo>
                    <a:cubicBezTo>
                      <a:pt x="289772" y="930910"/>
                      <a:pt x="330412" y="706120"/>
                      <a:pt x="304800" y="586740"/>
                    </a:cubicBezTo>
                    <a:cubicBezTo>
                      <a:pt x="279188" y="467360"/>
                      <a:pt x="241300" y="430530"/>
                      <a:pt x="190500" y="358140"/>
                    </a:cubicBezTo>
                    <a:cubicBezTo>
                      <a:pt x="139700" y="285750"/>
                      <a:pt x="61915" y="87253"/>
                      <a:pt x="0" y="15240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  <a:alpha val="73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639315" y="2204428"/>
                <a:ext cx="1125234" cy="1209140"/>
              </a:xfrm>
              <a:custGeom>
                <a:avLst/>
                <a:gdLst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100865 w 5799230"/>
                  <a:gd name="connsiteY7" fmla="*/ 1676400 h 4099667"/>
                  <a:gd name="connsiteX8" fmla="*/ 1994185 w 5799230"/>
                  <a:gd name="connsiteY8" fmla="*/ 1143000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264445 w 5799230"/>
                  <a:gd name="connsiteY39" fmla="*/ 215646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1994185 w 5799230"/>
                  <a:gd name="connsiteY8" fmla="*/ 1143000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264445 w 5799230"/>
                  <a:gd name="connsiteY39" fmla="*/ 215646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264445 w 5799230"/>
                  <a:gd name="connsiteY39" fmla="*/ 215646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544605 w 5799230"/>
                  <a:gd name="connsiteY13" fmla="*/ 1889760 h 4099667"/>
                  <a:gd name="connsiteX14" fmla="*/ 1491265 w 5799230"/>
                  <a:gd name="connsiteY14" fmla="*/ 2110740 h 4099667"/>
                  <a:gd name="connsiteX15" fmla="*/ 1171225 w 5799230"/>
                  <a:gd name="connsiteY15" fmla="*/ 2316480 h 4099667"/>
                  <a:gd name="connsiteX16" fmla="*/ 874045 w 5799230"/>
                  <a:gd name="connsiteY16" fmla="*/ 2331720 h 4099667"/>
                  <a:gd name="connsiteX17" fmla="*/ 538765 w 5799230"/>
                  <a:gd name="connsiteY17" fmla="*/ 2202180 h 4099667"/>
                  <a:gd name="connsiteX18" fmla="*/ 538765 w 5799230"/>
                  <a:gd name="connsiteY18" fmla="*/ 1790700 h 4099667"/>
                  <a:gd name="connsiteX19" fmla="*/ 904525 w 5799230"/>
                  <a:gd name="connsiteY19" fmla="*/ 1501140 h 4099667"/>
                  <a:gd name="connsiteX20" fmla="*/ 1201705 w 5799230"/>
                  <a:gd name="connsiteY20" fmla="*/ 1432560 h 4099667"/>
                  <a:gd name="connsiteX21" fmla="*/ 1460785 w 5799230"/>
                  <a:gd name="connsiteY21" fmla="*/ 1295400 h 4099667"/>
                  <a:gd name="connsiteX22" fmla="*/ 1719865 w 5799230"/>
                  <a:gd name="connsiteY22" fmla="*/ 922020 h 4099667"/>
                  <a:gd name="connsiteX23" fmla="*/ 1796065 w 5799230"/>
                  <a:gd name="connsiteY23" fmla="*/ 807720 h 4099667"/>
                  <a:gd name="connsiteX24" fmla="*/ 1498885 w 5799230"/>
                  <a:gd name="connsiteY24" fmla="*/ 655320 h 4099667"/>
                  <a:gd name="connsiteX25" fmla="*/ 1018825 w 5799230"/>
                  <a:gd name="connsiteY25" fmla="*/ 579120 h 4099667"/>
                  <a:gd name="connsiteX26" fmla="*/ 424465 w 5799230"/>
                  <a:gd name="connsiteY26" fmla="*/ 800100 h 4099667"/>
                  <a:gd name="connsiteX27" fmla="*/ 310165 w 5799230"/>
                  <a:gd name="connsiteY27" fmla="*/ 1272540 h 4099667"/>
                  <a:gd name="connsiteX28" fmla="*/ 462565 w 5799230"/>
                  <a:gd name="connsiteY28" fmla="*/ 1440180 h 4099667"/>
                  <a:gd name="connsiteX29" fmla="*/ 729265 w 5799230"/>
                  <a:gd name="connsiteY29" fmla="*/ 1348740 h 4099667"/>
                  <a:gd name="connsiteX30" fmla="*/ 630205 w 5799230"/>
                  <a:gd name="connsiteY30" fmla="*/ 1493520 h 4099667"/>
                  <a:gd name="connsiteX31" fmla="*/ 835945 w 5799230"/>
                  <a:gd name="connsiteY31" fmla="*/ 1485900 h 4099667"/>
                  <a:gd name="connsiteX32" fmla="*/ 645445 w 5799230"/>
                  <a:gd name="connsiteY32" fmla="*/ 1645920 h 4099667"/>
                  <a:gd name="connsiteX33" fmla="*/ 508285 w 5799230"/>
                  <a:gd name="connsiteY33" fmla="*/ 1874520 h 4099667"/>
                  <a:gd name="connsiteX34" fmla="*/ 538765 w 5799230"/>
                  <a:gd name="connsiteY34" fmla="*/ 2194560 h 4099667"/>
                  <a:gd name="connsiteX35" fmla="*/ 592105 w 5799230"/>
                  <a:gd name="connsiteY35" fmla="*/ 2331720 h 4099667"/>
                  <a:gd name="connsiteX36" fmla="*/ 470185 w 5799230"/>
                  <a:gd name="connsiteY36" fmla="*/ 2270760 h 4099667"/>
                  <a:gd name="connsiteX37" fmla="*/ 401605 w 5799230"/>
                  <a:gd name="connsiteY37" fmla="*/ 2057400 h 4099667"/>
                  <a:gd name="connsiteX38" fmla="*/ 386365 w 5799230"/>
                  <a:gd name="connsiteY38" fmla="*/ 2240280 h 4099667"/>
                  <a:gd name="connsiteX39" fmla="*/ 321595 w 5799230"/>
                  <a:gd name="connsiteY39" fmla="*/ 2010410 h 4099667"/>
                  <a:gd name="connsiteX40" fmla="*/ 218725 w 5799230"/>
                  <a:gd name="connsiteY40" fmla="*/ 1744980 h 4099667"/>
                  <a:gd name="connsiteX41" fmla="*/ 12985 w 5799230"/>
                  <a:gd name="connsiteY41" fmla="*/ 1363980 h 4099667"/>
                  <a:gd name="connsiteX42" fmla="*/ 66325 w 5799230"/>
                  <a:gd name="connsiteY42" fmla="*/ 815340 h 4099667"/>
                  <a:gd name="connsiteX43" fmla="*/ 432085 w 5799230"/>
                  <a:gd name="connsiteY43" fmla="*/ 480060 h 4099667"/>
                  <a:gd name="connsiteX44" fmla="*/ 1056925 w 5799230"/>
                  <a:gd name="connsiteY44" fmla="*/ 243840 h 4099667"/>
                  <a:gd name="connsiteX45" fmla="*/ 1506505 w 5799230"/>
                  <a:gd name="connsiteY45" fmla="*/ 274320 h 4099667"/>
                  <a:gd name="connsiteX46" fmla="*/ 1895125 w 5799230"/>
                  <a:gd name="connsiteY46" fmla="*/ 281940 h 4099667"/>
                  <a:gd name="connsiteX47" fmla="*/ 2558065 w 5799230"/>
                  <a:gd name="connsiteY47" fmla="*/ 22860 h 4099667"/>
                  <a:gd name="connsiteX48" fmla="*/ 3160045 w 5799230"/>
                  <a:gd name="connsiteY48" fmla="*/ 0 h 4099667"/>
                  <a:gd name="connsiteX49" fmla="*/ 3769645 w 5799230"/>
                  <a:gd name="connsiteY49" fmla="*/ 213360 h 4099667"/>
                  <a:gd name="connsiteX50" fmla="*/ 3990625 w 5799230"/>
                  <a:gd name="connsiteY50" fmla="*/ 274320 h 4099667"/>
                  <a:gd name="connsiteX51" fmla="*/ 4310665 w 5799230"/>
                  <a:gd name="connsiteY51" fmla="*/ 251460 h 4099667"/>
                  <a:gd name="connsiteX52" fmla="*/ 4988845 w 5799230"/>
                  <a:gd name="connsiteY52" fmla="*/ 304800 h 4099667"/>
                  <a:gd name="connsiteX53" fmla="*/ 5598445 w 5799230"/>
                  <a:gd name="connsiteY53" fmla="*/ 609600 h 4099667"/>
                  <a:gd name="connsiteX54" fmla="*/ 5796565 w 5799230"/>
                  <a:gd name="connsiteY54" fmla="*/ 1097280 h 4099667"/>
                  <a:gd name="connsiteX55" fmla="*/ 5697505 w 5799230"/>
                  <a:gd name="connsiteY55" fmla="*/ 1668780 h 4099667"/>
                  <a:gd name="connsiteX56" fmla="*/ 5484145 w 5799230"/>
                  <a:gd name="connsiteY56" fmla="*/ 1950720 h 4099667"/>
                  <a:gd name="connsiteX57" fmla="*/ 5468905 w 5799230"/>
                  <a:gd name="connsiteY57" fmla="*/ 2225040 h 4099667"/>
                  <a:gd name="connsiteX58" fmla="*/ 5346985 w 5799230"/>
                  <a:gd name="connsiteY58" fmla="*/ 2103120 h 4099667"/>
                  <a:gd name="connsiteX59" fmla="*/ 5316505 w 5799230"/>
                  <a:gd name="connsiteY59" fmla="*/ 2339340 h 4099667"/>
                  <a:gd name="connsiteX60" fmla="*/ 5202205 w 5799230"/>
                  <a:gd name="connsiteY60" fmla="*/ 2270760 h 4099667"/>
                  <a:gd name="connsiteX61" fmla="*/ 5362225 w 5799230"/>
                  <a:gd name="connsiteY61" fmla="*/ 1920240 h 4099667"/>
                  <a:gd name="connsiteX62" fmla="*/ 5141245 w 5799230"/>
                  <a:gd name="connsiteY62" fmla="*/ 1630680 h 4099667"/>
                  <a:gd name="connsiteX63" fmla="*/ 4981225 w 5799230"/>
                  <a:gd name="connsiteY63" fmla="*/ 1493520 h 4099667"/>
                  <a:gd name="connsiteX64" fmla="*/ 5194585 w 5799230"/>
                  <a:gd name="connsiteY64" fmla="*/ 1508760 h 4099667"/>
                  <a:gd name="connsiteX65" fmla="*/ 5118385 w 5799230"/>
                  <a:gd name="connsiteY65" fmla="*/ 1463040 h 4099667"/>
                  <a:gd name="connsiteX66" fmla="*/ 5339365 w 5799230"/>
                  <a:gd name="connsiteY66" fmla="*/ 1424940 h 4099667"/>
                  <a:gd name="connsiteX67" fmla="*/ 5514625 w 5799230"/>
                  <a:gd name="connsiteY67" fmla="*/ 1272540 h 4099667"/>
                  <a:gd name="connsiteX68" fmla="*/ 5423185 w 5799230"/>
                  <a:gd name="connsiteY68" fmla="*/ 838200 h 4099667"/>
                  <a:gd name="connsiteX69" fmla="*/ 4897405 w 5799230"/>
                  <a:gd name="connsiteY69" fmla="*/ 594360 h 4099667"/>
                  <a:gd name="connsiteX70" fmla="*/ 4295425 w 5799230"/>
                  <a:gd name="connsiteY70" fmla="*/ 662940 h 4099667"/>
                  <a:gd name="connsiteX71" fmla="*/ 4066825 w 5799230"/>
                  <a:gd name="connsiteY71" fmla="*/ 830580 h 4099667"/>
                  <a:gd name="connsiteX72" fmla="*/ 4364005 w 5799230"/>
                  <a:gd name="connsiteY72" fmla="*/ 1295400 h 4099667"/>
                  <a:gd name="connsiteX73" fmla="*/ 4653565 w 5799230"/>
                  <a:gd name="connsiteY73" fmla="*/ 1470660 h 4099667"/>
                  <a:gd name="connsiteX74" fmla="*/ 4981225 w 5799230"/>
                  <a:gd name="connsiteY74" fmla="*/ 1516380 h 4099667"/>
                  <a:gd name="connsiteX75" fmla="*/ 5286025 w 5799230"/>
                  <a:gd name="connsiteY75" fmla="*/ 1775460 h 4099667"/>
                  <a:gd name="connsiteX76" fmla="*/ 5316505 w 5799230"/>
                  <a:gd name="connsiteY76" fmla="*/ 2065020 h 4099667"/>
                  <a:gd name="connsiteX77" fmla="*/ 5019325 w 5799230"/>
                  <a:gd name="connsiteY77" fmla="*/ 2316480 h 4099667"/>
                  <a:gd name="connsiteX78" fmla="*/ 4546885 w 5799230"/>
                  <a:gd name="connsiteY78" fmla="*/ 2316480 h 4099667"/>
                  <a:gd name="connsiteX79" fmla="*/ 4234465 w 5799230"/>
                  <a:gd name="connsiteY79" fmla="*/ 1943100 h 4099667"/>
                  <a:gd name="connsiteX80" fmla="*/ 4280185 w 5799230"/>
                  <a:gd name="connsiteY80" fmla="*/ 1775460 h 4099667"/>
                  <a:gd name="connsiteX81" fmla="*/ 4226845 w 5799230"/>
                  <a:gd name="connsiteY81" fmla="*/ 1417320 h 4099667"/>
                  <a:gd name="connsiteX82" fmla="*/ 4112545 w 5799230"/>
                  <a:gd name="connsiteY82" fmla="*/ 1188720 h 4099667"/>
                  <a:gd name="connsiteX83" fmla="*/ 3922045 w 5799230"/>
                  <a:gd name="connsiteY83" fmla="*/ 982980 h 4099667"/>
                  <a:gd name="connsiteX84" fmla="*/ 3762025 w 5799230"/>
                  <a:gd name="connsiteY84" fmla="*/ 1638300 h 4099667"/>
                  <a:gd name="connsiteX85" fmla="*/ 3571525 w 5799230"/>
                  <a:gd name="connsiteY85" fmla="*/ 2049780 h 4099667"/>
                  <a:gd name="connsiteX86" fmla="*/ 3563905 w 5799230"/>
                  <a:gd name="connsiteY86" fmla="*/ 2735580 h 4099667"/>
                  <a:gd name="connsiteX87" fmla="*/ 3403885 w 5799230"/>
                  <a:gd name="connsiteY87" fmla="*/ 3147060 h 4099667"/>
                  <a:gd name="connsiteX88" fmla="*/ 3335305 w 5799230"/>
                  <a:gd name="connsiteY88" fmla="*/ 3657600 h 4099667"/>
                  <a:gd name="connsiteX89" fmla="*/ 3480085 w 5799230"/>
                  <a:gd name="connsiteY89" fmla="*/ 4000500 h 4099667"/>
                  <a:gd name="connsiteX90" fmla="*/ 3441985 w 5799230"/>
                  <a:gd name="connsiteY90" fmla="*/ 4023360 h 4099667"/>
                  <a:gd name="connsiteX91" fmla="*/ 3205765 w 5799230"/>
                  <a:gd name="connsiteY91" fmla="*/ 4046220 h 4099667"/>
                  <a:gd name="connsiteX92" fmla="*/ 2923825 w 5799230"/>
                  <a:gd name="connsiteY92" fmla="*/ 4099560 h 4099667"/>
                  <a:gd name="connsiteX93" fmla="*/ 2679985 w 5799230"/>
                  <a:gd name="connsiteY93" fmla="*/ 4030980 h 4099667"/>
                  <a:gd name="connsiteX94" fmla="*/ 2466625 w 5799230"/>
                  <a:gd name="connsiteY94" fmla="*/ 4061460 h 4099667"/>
                  <a:gd name="connsiteX95" fmla="*/ 2367565 w 5799230"/>
                  <a:gd name="connsiteY95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74045 w 5799230"/>
                  <a:gd name="connsiteY15" fmla="*/ 23317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34465 w 5799230"/>
                  <a:gd name="connsiteY78" fmla="*/ 1943100 h 4099667"/>
                  <a:gd name="connsiteX79" fmla="*/ 4280185 w 5799230"/>
                  <a:gd name="connsiteY79" fmla="*/ 1775460 h 4099667"/>
                  <a:gd name="connsiteX80" fmla="*/ 4226845 w 5799230"/>
                  <a:gd name="connsiteY80" fmla="*/ 1417320 h 4099667"/>
                  <a:gd name="connsiteX81" fmla="*/ 4112545 w 5799230"/>
                  <a:gd name="connsiteY81" fmla="*/ 1188720 h 4099667"/>
                  <a:gd name="connsiteX82" fmla="*/ 3922045 w 5799230"/>
                  <a:gd name="connsiteY82" fmla="*/ 982980 h 4099667"/>
                  <a:gd name="connsiteX83" fmla="*/ 3762025 w 5799230"/>
                  <a:gd name="connsiteY83" fmla="*/ 1638300 h 4099667"/>
                  <a:gd name="connsiteX84" fmla="*/ 3571525 w 5799230"/>
                  <a:gd name="connsiteY84" fmla="*/ 2049780 h 4099667"/>
                  <a:gd name="connsiteX85" fmla="*/ 3563905 w 5799230"/>
                  <a:gd name="connsiteY85" fmla="*/ 2735580 h 4099667"/>
                  <a:gd name="connsiteX86" fmla="*/ 3403885 w 5799230"/>
                  <a:gd name="connsiteY86" fmla="*/ 3147060 h 4099667"/>
                  <a:gd name="connsiteX87" fmla="*/ 3335305 w 5799230"/>
                  <a:gd name="connsiteY87" fmla="*/ 3657600 h 4099667"/>
                  <a:gd name="connsiteX88" fmla="*/ 3480085 w 5799230"/>
                  <a:gd name="connsiteY88" fmla="*/ 4000500 h 4099667"/>
                  <a:gd name="connsiteX89" fmla="*/ 3441985 w 5799230"/>
                  <a:gd name="connsiteY89" fmla="*/ 4023360 h 4099667"/>
                  <a:gd name="connsiteX90" fmla="*/ 3205765 w 5799230"/>
                  <a:gd name="connsiteY90" fmla="*/ 4046220 h 4099667"/>
                  <a:gd name="connsiteX91" fmla="*/ 2923825 w 5799230"/>
                  <a:gd name="connsiteY91" fmla="*/ 4099560 h 4099667"/>
                  <a:gd name="connsiteX92" fmla="*/ 2679985 w 5799230"/>
                  <a:gd name="connsiteY92" fmla="*/ 4030980 h 4099667"/>
                  <a:gd name="connsiteX93" fmla="*/ 2466625 w 5799230"/>
                  <a:gd name="connsiteY93" fmla="*/ 4061460 h 4099667"/>
                  <a:gd name="connsiteX94" fmla="*/ 2367565 w 5799230"/>
                  <a:gd name="connsiteY94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34465 w 5799230"/>
                  <a:gd name="connsiteY78" fmla="*/ 1943100 h 4099667"/>
                  <a:gd name="connsiteX79" fmla="*/ 4280185 w 5799230"/>
                  <a:gd name="connsiteY79" fmla="*/ 1775460 h 4099667"/>
                  <a:gd name="connsiteX80" fmla="*/ 4226845 w 5799230"/>
                  <a:gd name="connsiteY80" fmla="*/ 1417320 h 4099667"/>
                  <a:gd name="connsiteX81" fmla="*/ 4112545 w 5799230"/>
                  <a:gd name="connsiteY81" fmla="*/ 1188720 h 4099667"/>
                  <a:gd name="connsiteX82" fmla="*/ 3922045 w 5799230"/>
                  <a:gd name="connsiteY82" fmla="*/ 982980 h 4099667"/>
                  <a:gd name="connsiteX83" fmla="*/ 3762025 w 5799230"/>
                  <a:gd name="connsiteY83" fmla="*/ 1638300 h 4099667"/>
                  <a:gd name="connsiteX84" fmla="*/ 3571525 w 5799230"/>
                  <a:gd name="connsiteY84" fmla="*/ 2049780 h 4099667"/>
                  <a:gd name="connsiteX85" fmla="*/ 3563905 w 5799230"/>
                  <a:gd name="connsiteY85" fmla="*/ 2735580 h 4099667"/>
                  <a:gd name="connsiteX86" fmla="*/ 3403885 w 5799230"/>
                  <a:gd name="connsiteY86" fmla="*/ 3147060 h 4099667"/>
                  <a:gd name="connsiteX87" fmla="*/ 3335305 w 5799230"/>
                  <a:gd name="connsiteY87" fmla="*/ 3657600 h 4099667"/>
                  <a:gd name="connsiteX88" fmla="*/ 3480085 w 5799230"/>
                  <a:gd name="connsiteY88" fmla="*/ 4000500 h 4099667"/>
                  <a:gd name="connsiteX89" fmla="*/ 3441985 w 5799230"/>
                  <a:gd name="connsiteY89" fmla="*/ 4023360 h 4099667"/>
                  <a:gd name="connsiteX90" fmla="*/ 3205765 w 5799230"/>
                  <a:gd name="connsiteY90" fmla="*/ 4046220 h 4099667"/>
                  <a:gd name="connsiteX91" fmla="*/ 2923825 w 5799230"/>
                  <a:gd name="connsiteY91" fmla="*/ 4099560 h 4099667"/>
                  <a:gd name="connsiteX92" fmla="*/ 2679985 w 5799230"/>
                  <a:gd name="connsiteY92" fmla="*/ 4030980 h 4099667"/>
                  <a:gd name="connsiteX93" fmla="*/ 2466625 w 5799230"/>
                  <a:gd name="connsiteY93" fmla="*/ 4061460 h 4099667"/>
                  <a:gd name="connsiteX94" fmla="*/ 2367565 w 5799230"/>
                  <a:gd name="connsiteY94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34465 w 5799230"/>
                  <a:gd name="connsiteY78" fmla="*/ 19431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46885 w 5799230"/>
                  <a:gd name="connsiteY77" fmla="*/ 2316480 h 4099667"/>
                  <a:gd name="connsiteX78" fmla="*/ 4266215 w 5799230"/>
                  <a:gd name="connsiteY78" fmla="*/ 19050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53565 w 5799230"/>
                  <a:gd name="connsiteY72" fmla="*/ 14706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53235 w 5799230"/>
                  <a:gd name="connsiteY77" fmla="*/ 2278380 h 4099667"/>
                  <a:gd name="connsiteX78" fmla="*/ 4266215 w 5799230"/>
                  <a:gd name="connsiteY78" fmla="*/ 19050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316505 w 5799230"/>
                  <a:gd name="connsiteY58" fmla="*/ 2339340 h 4099667"/>
                  <a:gd name="connsiteX59" fmla="*/ 5202205 w 5799230"/>
                  <a:gd name="connsiteY59" fmla="*/ 2270760 h 4099667"/>
                  <a:gd name="connsiteX60" fmla="*/ 5362225 w 5799230"/>
                  <a:gd name="connsiteY60" fmla="*/ 1920240 h 4099667"/>
                  <a:gd name="connsiteX61" fmla="*/ 5141245 w 5799230"/>
                  <a:gd name="connsiteY61" fmla="*/ 1630680 h 4099667"/>
                  <a:gd name="connsiteX62" fmla="*/ 4981225 w 5799230"/>
                  <a:gd name="connsiteY62" fmla="*/ 1493520 h 4099667"/>
                  <a:gd name="connsiteX63" fmla="*/ 5194585 w 5799230"/>
                  <a:gd name="connsiteY63" fmla="*/ 1508760 h 4099667"/>
                  <a:gd name="connsiteX64" fmla="*/ 5118385 w 5799230"/>
                  <a:gd name="connsiteY64" fmla="*/ 1463040 h 4099667"/>
                  <a:gd name="connsiteX65" fmla="*/ 5339365 w 5799230"/>
                  <a:gd name="connsiteY65" fmla="*/ 1424940 h 4099667"/>
                  <a:gd name="connsiteX66" fmla="*/ 5514625 w 5799230"/>
                  <a:gd name="connsiteY66" fmla="*/ 1272540 h 4099667"/>
                  <a:gd name="connsiteX67" fmla="*/ 5423185 w 5799230"/>
                  <a:gd name="connsiteY67" fmla="*/ 838200 h 4099667"/>
                  <a:gd name="connsiteX68" fmla="*/ 4897405 w 5799230"/>
                  <a:gd name="connsiteY68" fmla="*/ 594360 h 4099667"/>
                  <a:gd name="connsiteX69" fmla="*/ 4295425 w 5799230"/>
                  <a:gd name="connsiteY69" fmla="*/ 662940 h 4099667"/>
                  <a:gd name="connsiteX70" fmla="*/ 4066825 w 5799230"/>
                  <a:gd name="connsiteY70" fmla="*/ 830580 h 4099667"/>
                  <a:gd name="connsiteX71" fmla="*/ 4364005 w 5799230"/>
                  <a:gd name="connsiteY71" fmla="*/ 1295400 h 4099667"/>
                  <a:gd name="connsiteX72" fmla="*/ 4691665 w 5799230"/>
                  <a:gd name="connsiteY72" fmla="*/ 1432560 h 4099667"/>
                  <a:gd name="connsiteX73" fmla="*/ 4981225 w 5799230"/>
                  <a:gd name="connsiteY73" fmla="*/ 1516380 h 4099667"/>
                  <a:gd name="connsiteX74" fmla="*/ 5286025 w 5799230"/>
                  <a:gd name="connsiteY74" fmla="*/ 1775460 h 4099667"/>
                  <a:gd name="connsiteX75" fmla="*/ 5316505 w 5799230"/>
                  <a:gd name="connsiteY75" fmla="*/ 2065020 h 4099667"/>
                  <a:gd name="connsiteX76" fmla="*/ 5019325 w 5799230"/>
                  <a:gd name="connsiteY76" fmla="*/ 2316480 h 4099667"/>
                  <a:gd name="connsiteX77" fmla="*/ 4553235 w 5799230"/>
                  <a:gd name="connsiteY77" fmla="*/ 2278380 h 4099667"/>
                  <a:gd name="connsiteX78" fmla="*/ 4266215 w 5799230"/>
                  <a:gd name="connsiteY78" fmla="*/ 1905000 h 4099667"/>
                  <a:gd name="connsiteX79" fmla="*/ 4226845 w 5799230"/>
                  <a:gd name="connsiteY79" fmla="*/ 1417320 h 4099667"/>
                  <a:gd name="connsiteX80" fmla="*/ 4112545 w 5799230"/>
                  <a:gd name="connsiteY80" fmla="*/ 1188720 h 4099667"/>
                  <a:gd name="connsiteX81" fmla="*/ 3922045 w 5799230"/>
                  <a:gd name="connsiteY81" fmla="*/ 982980 h 4099667"/>
                  <a:gd name="connsiteX82" fmla="*/ 3762025 w 5799230"/>
                  <a:gd name="connsiteY82" fmla="*/ 1638300 h 4099667"/>
                  <a:gd name="connsiteX83" fmla="*/ 3571525 w 5799230"/>
                  <a:gd name="connsiteY83" fmla="*/ 2049780 h 4099667"/>
                  <a:gd name="connsiteX84" fmla="*/ 3563905 w 5799230"/>
                  <a:gd name="connsiteY84" fmla="*/ 2735580 h 4099667"/>
                  <a:gd name="connsiteX85" fmla="*/ 3403885 w 5799230"/>
                  <a:gd name="connsiteY85" fmla="*/ 3147060 h 4099667"/>
                  <a:gd name="connsiteX86" fmla="*/ 3335305 w 5799230"/>
                  <a:gd name="connsiteY86" fmla="*/ 3657600 h 4099667"/>
                  <a:gd name="connsiteX87" fmla="*/ 3480085 w 5799230"/>
                  <a:gd name="connsiteY87" fmla="*/ 4000500 h 4099667"/>
                  <a:gd name="connsiteX88" fmla="*/ 3441985 w 5799230"/>
                  <a:gd name="connsiteY88" fmla="*/ 4023360 h 4099667"/>
                  <a:gd name="connsiteX89" fmla="*/ 3205765 w 5799230"/>
                  <a:gd name="connsiteY89" fmla="*/ 4046220 h 4099667"/>
                  <a:gd name="connsiteX90" fmla="*/ 2923825 w 5799230"/>
                  <a:gd name="connsiteY90" fmla="*/ 4099560 h 4099667"/>
                  <a:gd name="connsiteX91" fmla="*/ 2679985 w 5799230"/>
                  <a:gd name="connsiteY91" fmla="*/ 4030980 h 4099667"/>
                  <a:gd name="connsiteX92" fmla="*/ 2466625 w 5799230"/>
                  <a:gd name="connsiteY92" fmla="*/ 4061460 h 4099667"/>
                  <a:gd name="connsiteX93" fmla="*/ 2367565 w 5799230"/>
                  <a:gd name="connsiteY93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46985 w 5799230"/>
                  <a:gd name="connsiteY57" fmla="*/ 2103120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80322 w 5799230"/>
                  <a:gd name="connsiteY57" fmla="*/ 2169795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80322 w 5799230"/>
                  <a:gd name="connsiteY57" fmla="*/ 2169795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30"/>
                  <a:gd name="connsiteY0" fmla="*/ 4015740 h 4099667"/>
                  <a:gd name="connsiteX1" fmla="*/ 2474245 w 5799230"/>
                  <a:gd name="connsiteY1" fmla="*/ 3726180 h 4099667"/>
                  <a:gd name="connsiteX2" fmla="*/ 2481865 w 5799230"/>
                  <a:gd name="connsiteY2" fmla="*/ 3314700 h 4099667"/>
                  <a:gd name="connsiteX3" fmla="*/ 2375185 w 5799230"/>
                  <a:gd name="connsiteY3" fmla="*/ 3055620 h 4099667"/>
                  <a:gd name="connsiteX4" fmla="*/ 2230405 w 5799230"/>
                  <a:gd name="connsiteY4" fmla="*/ 2651760 h 4099667"/>
                  <a:gd name="connsiteX5" fmla="*/ 2253265 w 5799230"/>
                  <a:gd name="connsiteY5" fmla="*/ 2171700 h 4099667"/>
                  <a:gd name="connsiteX6" fmla="*/ 2177065 w 5799230"/>
                  <a:gd name="connsiteY6" fmla="*/ 1836420 h 4099667"/>
                  <a:gd name="connsiteX7" fmla="*/ 2077052 w 5799230"/>
                  <a:gd name="connsiteY7" fmla="*/ 1676400 h 4099667"/>
                  <a:gd name="connsiteX8" fmla="*/ 2003710 w 5799230"/>
                  <a:gd name="connsiteY8" fmla="*/ 1338262 h 4099667"/>
                  <a:gd name="connsiteX9" fmla="*/ 1948465 w 5799230"/>
                  <a:gd name="connsiteY9" fmla="*/ 975360 h 4099667"/>
                  <a:gd name="connsiteX10" fmla="*/ 1750345 w 5799230"/>
                  <a:gd name="connsiteY10" fmla="*/ 1066800 h 4099667"/>
                  <a:gd name="connsiteX11" fmla="*/ 1620805 w 5799230"/>
                  <a:gd name="connsiteY11" fmla="*/ 1341120 h 4099667"/>
                  <a:gd name="connsiteX12" fmla="*/ 1605565 w 5799230"/>
                  <a:gd name="connsiteY12" fmla="*/ 1767840 h 4099667"/>
                  <a:gd name="connsiteX13" fmla="*/ 1491265 w 5799230"/>
                  <a:gd name="connsiteY13" fmla="*/ 2110740 h 4099667"/>
                  <a:gd name="connsiteX14" fmla="*/ 1171225 w 5799230"/>
                  <a:gd name="connsiteY14" fmla="*/ 2316480 h 4099667"/>
                  <a:gd name="connsiteX15" fmla="*/ 867695 w 5799230"/>
                  <a:gd name="connsiteY15" fmla="*/ 2369820 h 4099667"/>
                  <a:gd name="connsiteX16" fmla="*/ 538765 w 5799230"/>
                  <a:gd name="connsiteY16" fmla="*/ 2202180 h 4099667"/>
                  <a:gd name="connsiteX17" fmla="*/ 538765 w 5799230"/>
                  <a:gd name="connsiteY17" fmla="*/ 1790700 h 4099667"/>
                  <a:gd name="connsiteX18" fmla="*/ 904525 w 5799230"/>
                  <a:gd name="connsiteY18" fmla="*/ 1501140 h 4099667"/>
                  <a:gd name="connsiteX19" fmla="*/ 1201705 w 5799230"/>
                  <a:gd name="connsiteY19" fmla="*/ 1432560 h 4099667"/>
                  <a:gd name="connsiteX20" fmla="*/ 1460785 w 5799230"/>
                  <a:gd name="connsiteY20" fmla="*/ 1295400 h 4099667"/>
                  <a:gd name="connsiteX21" fmla="*/ 1719865 w 5799230"/>
                  <a:gd name="connsiteY21" fmla="*/ 922020 h 4099667"/>
                  <a:gd name="connsiteX22" fmla="*/ 1796065 w 5799230"/>
                  <a:gd name="connsiteY22" fmla="*/ 807720 h 4099667"/>
                  <a:gd name="connsiteX23" fmla="*/ 1498885 w 5799230"/>
                  <a:gd name="connsiteY23" fmla="*/ 655320 h 4099667"/>
                  <a:gd name="connsiteX24" fmla="*/ 1018825 w 5799230"/>
                  <a:gd name="connsiteY24" fmla="*/ 579120 h 4099667"/>
                  <a:gd name="connsiteX25" fmla="*/ 424465 w 5799230"/>
                  <a:gd name="connsiteY25" fmla="*/ 800100 h 4099667"/>
                  <a:gd name="connsiteX26" fmla="*/ 310165 w 5799230"/>
                  <a:gd name="connsiteY26" fmla="*/ 1272540 h 4099667"/>
                  <a:gd name="connsiteX27" fmla="*/ 462565 w 5799230"/>
                  <a:gd name="connsiteY27" fmla="*/ 1440180 h 4099667"/>
                  <a:gd name="connsiteX28" fmla="*/ 729265 w 5799230"/>
                  <a:gd name="connsiteY28" fmla="*/ 1348740 h 4099667"/>
                  <a:gd name="connsiteX29" fmla="*/ 630205 w 5799230"/>
                  <a:gd name="connsiteY29" fmla="*/ 1493520 h 4099667"/>
                  <a:gd name="connsiteX30" fmla="*/ 835945 w 5799230"/>
                  <a:gd name="connsiteY30" fmla="*/ 1485900 h 4099667"/>
                  <a:gd name="connsiteX31" fmla="*/ 645445 w 5799230"/>
                  <a:gd name="connsiteY31" fmla="*/ 1645920 h 4099667"/>
                  <a:gd name="connsiteX32" fmla="*/ 508285 w 5799230"/>
                  <a:gd name="connsiteY32" fmla="*/ 1874520 h 4099667"/>
                  <a:gd name="connsiteX33" fmla="*/ 538765 w 5799230"/>
                  <a:gd name="connsiteY33" fmla="*/ 2194560 h 4099667"/>
                  <a:gd name="connsiteX34" fmla="*/ 592105 w 5799230"/>
                  <a:gd name="connsiteY34" fmla="*/ 2331720 h 4099667"/>
                  <a:gd name="connsiteX35" fmla="*/ 470185 w 5799230"/>
                  <a:gd name="connsiteY35" fmla="*/ 2270760 h 4099667"/>
                  <a:gd name="connsiteX36" fmla="*/ 401605 w 5799230"/>
                  <a:gd name="connsiteY36" fmla="*/ 2057400 h 4099667"/>
                  <a:gd name="connsiteX37" fmla="*/ 386365 w 5799230"/>
                  <a:gd name="connsiteY37" fmla="*/ 2240280 h 4099667"/>
                  <a:gd name="connsiteX38" fmla="*/ 321595 w 5799230"/>
                  <a:gd name="connsiteY38" fmla="*/ 2010410 h 4099667"/>
                  <a:gd name="connsiteX39" fmla="*/ 218725 w 5799230"/>
                  <a:gd name="connsiteY39" fmla="*/ 1744980 h 4099667"/>
                  <a:gd name="connsiteX40" fmla="*/ 12985 w 5799230"/>
                  <a:gd name="connsiteY40" fmla="*/ 1363980 h 4099667"/>
                  <a:gd name="connsiteX41" fmla="*/ 66325 w 5799230"/>
                  <a:gd name="connsiteY41" fmla="*/ 815340 h 4099667"/>
                  <a:gd name="connsiteX42" fmla="*/ 432085 w 5799230"/>
                  <a:gd name="connsiteY42" fmla="*/ 480060 h 4099667"/>
                  <a:gd name="connsiteX43" fmla="*/ 1056925 w 5799230"/>
                  <a:gd name="connsiteY43" fmla="*/ 243840 h 4099667"/>
                  <a:gd name="connsiteX44" fmla="*/ 1506505 w 5799230"/>
                  <a:gd name="connsiteY44" fmla="*/ 274320 h 4099667"/>
                  <a:gd name="connsiteX45" fmla="*/ 1895125 w 5799230"/>
                  <a:gd name="connsiteY45" fmla="*/ 281940 h 4099667"/>
                  <a:gd name="connsiteX46" fmla="*/ 2558065 w 5799230"/>
                  <a:gd name="connsiteY46" fmla="*/ 22860 h 4099667"/>
                  <a:gd name="connsiteX47" fmla="*/ 3160045 w 5799230"/>
                  <a:gd name="connsiteY47" fmla="*/ 0 h 4099667"/>
                  <a:gd name="connsiteX48" fmla="*/ 3769645 w 5799230"/>
                  <a:gd name="connsiteY48" fmla="*/ 213360 h 4099667"/>
                  <a:gd name="connsiteX49" fmla="*/ 3990625 w 5799230"/>
                  <a:gd name="connsiteY49" fmla="*/ 274320 h 4099667"/>
                  <a:gd name="connsiteX50" fmla="*/ 4310665 w 5799230"/>
                  <a:gd name="connsiteY50" fmla="*/ 251460 h 4099667"/>
                  <a:gd name="connsiteX51" fmla="*/ 4988845 w 5799230"/>
                  <a:gd name="connsiteY51" fmla="*/ 304800 h 4099667"/>
                  <a:gd name="connsiteX52" fmla="*/ 5598445 w 5799230"/>
                  <a:gd name="connsiteY52" fmla="*/ 609600 h 4099667"/>
                  <a:gd name="connsiteX53" fmla="*/ 5796565 w 5799230"/>
                  <a:gd name="connsiteY53" fmla="*/ 1097280 h 4099667"/>
                  <a:gd name="connsiteX54" fmla="*/ 5697505 w 5799230"/>
                  <a:gd name="connsiteY54" fmla="*/ 1668780 h 4099667"/>
                  <a:gd name="connsiteX55" fmla="*/ 5484145 w 5799230"/>
                  <a:gd name="connsiteY55" fmla="*/ 1950720 h 4099667"/>
                  <a:gd name="connsiteX56" fmla="*/ 5468905 w 5799230"/>
                  <a:gd name="connsiteY56" fmla="*/ 2225040 h 4099667"/>
                  <a:gd name="connsiteX57" fmla="*/ 5380322 w 5799230"/>
                  <a:gd name="connsiteY57" fmla="*/ 2169795 h 4099667"/>
                  <a:gd name="connsiteX58" fmla="*/ 5202205 w 5799230"/>
                  <a:gd name="connsiteY58" fmla="*/ 2270760 h 4099667"/>
                  <a:gd name="connsiteX59" fmla="*/ 5362225 w 5799230"/>
                  <a:gd name="connsiteY59" fmla="*/ 1920240 h 4099667"/>
                  <a:gd name="connsiteX60" fmla="*/ 5141245 w 5799230"/>
                  <a:gd name="connsiteY60" fmla="*/ 1630680 h 4099667"/>
                  <a:gd name="connsiteX61" fmla="*/ 4981225 w 5799230"/>
                  <a:gd name="connsiteY61" fmla="*/ 1493520 h 4099667"/>
                  <a:gd name="connsiteX62" fmla="*/ 5194585 w 5799230"/>
                  <a:gd name="connsiteY62" fmla="*/ 1508760 h 4099667"/>
                  <a:gd name="connsiteX63" fmla="*/ 5118385 w 5799230"/>
                  <a:gd name="connsiteY63" fmla="*/ 1463040 h 4099667"/>
                  <a:gd name="connsiteX64" fmla="*/ 5339365 w 5799230"/>
                  <a:gd name="connsiteY64" fmla="*/ 1424940 h 4099667"/>
                  <a:gd name="connsiteX65" fmla="*/ 5514625 w 5799230"/>
                  <a:gd name="connsiteY65" fmla="*/ 1272540 h 4099667"/>
                  <a:gd name="connsiteX66" fmla="*/ 5423185 w 5799230"/>
                  <a:gd name="connsiteY66" fmla="*/ 838200 h 4099667"/>
                  <a:gd name="connsiteX67" fmla="*/ 4897405 w 5799230"/>
                  <a:gd name="connsiteY67" fmla="*/ 594360 h 4099667"/>
                  <a:gd name="connsiteX68" fmla="*/ 4295425 w 5799230"/>
                  <a:gd name="connsiteY68" fmla="*/ 662940 h 4099667"/>
                  <a:gd name="connsiteX69" fmla="*/ 4066825 w 5799230"/>
                  <a:gd name="connsiteY69" fmla="*/ 830580 h 4099667"/>
                  <a:gd name="connsiteX70" fmla="*/ 4364005 w 5799230"/>
                  <a:gd name="connsiteY70" fmla="*/ 1295400 h 4099667"/>
                  <a:gd name="connsiteX71" fmla="*/ 4691665 w 5799230"/>
                  <a:gd name="connsiteY71" fmla="*/ 1432560 h 4099667"/>
                  <a:gd name="connsiteX72" fmla="*/ 4981225 w 5799230"/>
                  <a:gd name="connsiteY72" fmla="*/ 1516380 h 4099667"/>
                  <a:gd name="connsiteX73" fmla="*/ 5286025 w 5799230"/>
                  <a:gd name="connsiteY73" fmla="*/ 1775460 h 4099667"/>
                  <a:gd name="connsiteX74" fmla="*/ 5316505 w 5799230"/>
                  <a:gd name="connsiteY74" fmla="*/ 2065020 h 4099667"/>
                  <a:gd name="connsiteX75" fmla="*/ 5019325 w 5799230"/>
                  <a:gd name="connsiteY75" fmla="*/ 2316480 h 4099667"/>
                  <a:gd name="connsiteX76" fmla="*/ 4553235 w 5799230"/>
                  <a:gd name="connsiteY76" fmla="*/ 2278380 h 4099667"/>
                  <a:gd name="connsiteX77" fmla="*/ 4266215 w 5799230"/>
                  <a:gd name="connsiteY77" fmla="*/ 1905000 h 4099667"/>
                  <a:gd name="connsiteX78" fmla="*/ 4226845 w 5799230"/>
                  <a:gd name="connsiteY78" fmla="*/ 1417320 h 4099667"/>
                  <a:gd name="connsiteX79" fmla="*/ 4112545 w 5799230"/>
                  <a:gd name="connsiteY79" fmla="*/ 1188720 h 4099667"/>
                  <a:gd name="connsiteX80" fmla="*/ 3922045 w 5799230"/>
                  <a:gd name="connsiteY80" fmla="*/ 982980 h 4099667"/>
                  <a:gd name="connsiteX81" fmla="*/ 3762025 w 5799230"/>
                  <a:gd name="connsiteY81" fmla="*/ 1638300 h 4099667"/>
                  <a:gd name="connsiteX82" fmla="*/ 3571525 w 5799230"/>
                  <a:gd name="connsiteY82" fmla="*/ 2049780 h 4099667"/>
                  <a:gd name="connsiteX83" fmla="*/ 3563905 w 5799230"/>
                  <a:gd name="connsiteY83" fmla="*/ 2735580 h 4099667"/>
                  <a:gd name="connsiteX84" fmla="*/ 3403885 w 5799230"/>
                  <a:gd name="connsiteY84" fmla="*/ 3147060 h 4099667"/>
                  <a:gd name="connsiteX85" fmla="*/ 3335305 w 5799230"/>
                  <a:gd name="connsiteY85" fmla="*/ 3657600 h 4099667"/>
                  <a:gd name="connsiteX86" fmla="*/ 3480085 w 5799230"/>
                  <a:gd name="connsiteY86" fmla="*/ 4000500 h 4099667"/>
                  <a:gd name="connsiteX87" fmla="*/ 3441985 w 5799230"/>
                  <a:gd name="connsiteY87" fmla="*/ 4023360 h 4099667"/>
                  <a:gd name="connsiteX88" fmla="*/ 3205765 w 5799230"/>
                  <a:gd name="connsiteY88" fmla="*/ 4046220 h 4099667"/>
                  <a:gd name="connsiteX89" fmla="*/ 2923825 w 5799230"/>
                  <a:gd name="connsiteY89" fmla="*/ 4099560 h 4099667"/>
                  <a:gd name="connsiteX90" fmla="*/ 2679985 w 5799230"/>
                  <a:gd name="connsiteY90" fmla="*/ 4030980 h 4099667"/>
                  <a:gd name="connsiteX91" fmla="*/ 2466625 w 5799230"/>
                  <a:gd name="connsiteY91" fmla="*/ 4061460 h 4099667"/>
                  <a:gd name="connsiteX92" fmla="*/ 2367565 w 5799230"/>
                  <a:gd name="connsiteY92" fmla="*/ 4015740 h 4099667"/>
                  <a:gd name="connsiteX0" fmla="*/ 2367565 w 5799286"/>
                  <a:gd name="connsiteY0" fmla="*/ 4015740 h 4099667"/>
                  <a:gd name="connsiteX1" fmla="*/ 2474245 w 5799286"/>
                  <a:gd name="connsiteY1" fmla="*/ 3726180 h 4099667"/>
                  <a:gd name="connsiteX2" fmla="*/ 2481865 w 5799286"/>
                  <a:gd name="connsiteY2" fmla="*/ 3314700 h 4099667"/>
                  <a:gd name="connsiteX3" fmla="*/ 2375185 w 5799286"/>
                  <a:gd name="connsiteY3" fmla="*/ 3055620 h 4099667"/>
                  <a:gd name="connsiteX4" fmla="*/ 2230405 w 5799286"/>
                  <a:gd name="connsiteY4" fmla="*/ 2651760 h 4099667"/>
                  <a:gd name="connsiteX5" fmla="*/ 2253265 w 5799286"/>
                  <a:gd name="connsiteY5" fmla="*/ 2171700 h 4099667"/>
                  <a:gd name="connsiteX6" fmla="*/ 2177065 w 5799286"/>
                  <a:gd name="connsiteY6" fmla="*/ 1836420 h 4099667"/>
                  <a:gd name="connsiteX7" fmla="*/ 2077052 w 5799286"/>
                  <a:gd name="connsiteY7" fmla="*/ 1676400 h 4099667"/>
                  <a:gd name="connsiteX8" fmla="*/ 2003710 w 5799286"/>
                  <a:gd name="connsiteY8" fmla="*/ 1338262 h 4099667"/>
                  <a:gd name="connsiteX9" fmla="*/ 1948465 w 5799286"/>
                  <a:gd name="connsiteY9" fmla="*/ 975360 h 4099667"/>
                  <a:gd name="connsiteX10" fmla="*/ 1750345 w 5799286"/>
                  <a:gd name="connsiteY10" fmla="*/ 1066800 h 4099667"/>
                  <a:gd name="connsiteX11" fmla="*/ 1620805 w 5799286"/>
                  <a:gd name="connsiteY11" fmla="*/ 1341120 h 4099667"/>
                  <a:gd name="connsiteX12" fmla="*/ 1605565 w 5799286"/>
                  <a:gd name="connsiteY12" fmla="*/ 1767840 h 4099667"/>
                  <a:gd name="connsiteX13" fmla="*/ 1491265 w 5799286"/>
                  <a:gd name="connsiteY13" fmla="*/ 2110740 h 4099667"/>
                  <a:gd name="connsiteX14" fmla="*/ 1171225 w 5799286"/>
                  <a:gd name="connsiteY14" fmla="*/ 2316480 h 4099667"/>
                  <a:gd name="connsiteX15" fmla="*/ 867695 w 5799286"/>
                  <a:gd name="connsiteY15" fmla="*/ 2369820 h 4099667"/>
                  <a:gd name="connsiteX16" fmla="*/ 538765 w 5799286"/>
                  <a:gd name="connsiteY16" fmla="*/ 2202180 h 4099667"/>
                  <a:gd name="connsiteX17" fmla="*/ 538765 w 5799286"/>
                  <a:gd name="connsiteY17" fmla="*/ 1790700 h 4099667"/>
                  <a:gd name="connsiteX18" fmla="*/ 904525 w 5799286"/>
                  <a:gd name="connsiteY18" fmla="*/ 1501140 h 4099667"/>
                  <a:gd name="connsiteX19" fmla="*/ 1201705 w 5799286"/>
                  <a:gd name="connsiteY19" fmla="*/ 1432560 h 4099667"/>
                  <a:gd name="connsiteX20" fmla="*/ 1460785 w 5799286"/>
                  <a:gd name="connsiteY20" fmla="*/ 1295400 h 4099667"/>
                  <a:gd name="connsiteX21" fmla="*/ 1719865 w 5799286"/>
                  <a:gd name="connsiteY21" fmla="*/ 922020 h 4099667"/>
                  <a:gd name="connsiteX22" fmla="*/ 1796065 w 5799286"/>
                  <a:gd name="connsiteY22" fmla="*/ 807720 h 4099667"/>
                  <a:gd name="connsiteX23" fmla="*/ 1498885 w 5799286"/>
                  <a:gd name="connsiteY23" fmla="*/ 655320 h 4099667"/>
                  <a:gd name="connsiteX24" fmla="*/ 1018825 w 5799286"/>
                  <a:gd name="connsiteY24" fmla="*/ 579120 h 4099667"/>
                  <a:gd name="connsiteX25" fmla="*/ 424465 w 5799286"/>
                  <a:gd name="connsiteY25" fmla="*/ 800100 h 4099667"/>
                  <a:gd name="connsiteX26" fmla="*/ 310165 w 5799286"/>
                  <a:gd name="connsiteY26" fmla="*/ 1272540 h 4099667"/>
                  <a:gd name="connsiteX27" fmla="*/ 462565 w 5799286"/>
                  <a:gd name="connsiteY27" fmla="*/ 1440180 h 4099667"/>
                  <a:gd name="connsiteX28" fmla="*/ 729265 w 5799286"/>
                  <a:gd name="connsiteY28" fmla="*/ 1348740 h 4099667"/>
                  <a:gd name="connsiteX29" fmla="*/ 630205 w 5799286"/>
                  <a:gd name="connsiteY29" fmla="*/ 1493520 h 4099667"/>
                  <a:gd name="connsiteX30" fmla="*/ 835945 w 5799286"/>
                  <a:gd name="connsiteY30" fmla="*/ 1485900 h 4099667"/>
                  <a:gd name="connsiteX31" fmla="*/ 645445 w 5799286"/>
                  <a:gd name="connsiteY31" fmla="*/ 1645920 h 4099667"/>
                  <a:gd name="connsiteX32" fmla="*/ 508285 w 5799286"/>
                  <a:gd name="connsiteY32" fmla="*/ 1874520 h 4099667"/>
                  <a:gd name="connsiteX33" fmla="*/ 538765 w 5799286"/>
                  <a:gd name="connsiteY33" fmla="*/ 2194560 h 4099667"/>
                  <a:gd name="connsiteX34" fmla="*/ 592105 w 5799286"/>
                  <a:gd name="connsiteY34" fmla="*/ 2331720 h 4099667"/>
                  <a:gd name="connsiteX35" fmla="*/ 470185 w 5799286"/>
                  <a:gd name="connsiteY35" fmla="*/ 2270760 h 4099667"/>
                  <a:gd name="connsiteX36" fmla="*/ 401605 w 5799286"/>
                  <a:gd name="connsiteY36" fmla="*/ 2057400 h 4099667"/>
                  <a:gd name="connsiteX37" fmla="*/ 386365 w 5799286"/>
                  <a:gd name="connsiteY37" fmla="*/ 2240280 h 4099667"/>
                  <a:gd name="connsiteX38" fmla="*/ 321595 w 5799286"/>
                  <a:gd name="connsiteY38" fmla="*/ 2010410 h 4099667"/>
                  <a:gd name="connsiteX39" fmla="*/ 218725 w 5799286"/>
                  <a:gd name="connsiteY39" fmla="*/ 1744980 h 4099667"/>
                  <a:gd name="connsiteX40" fmla="*/ 12985 w 5799286"/>
                  <a:gd name="connsiteY40" fmla="*/ 1363980 h 4099667"/>
                  <a:gd name="connsiteX41" fmla="*/ 66325 w 5799286"/>
                  <a:gd name="connsiteY41" fmla="*/ 815340 h 4099667"/>
                  <a:gd name="connsiteX42" fmla="*/ 432085 w 5799286"/>
                  <a:gd name="connsiteY42" fmla="*/ 480060 h 4099667"/>
                  <a:gd name="connsiteX43" fmla="*/ 1056925 w 5799286"/>
                  <a:gd name="connsiteY43" fmla="*/ 243840 h 4099667"/>
                  <a:gd name="connsiteX44" fmla="*/ 1506505 w 5799286"/>
                  <a:gd name="connsiteY44" fmla="*/ 274320 h 4099667"/>
                  <a:gd name="connsiteX45" fmla="*/ 1895125 w 5799286"/>
                  <a:gd name="connsiteY45" fmla="*/ 281940 h 4099667"/>
                  <a:gd name="connsiteX46" fmla="*/ 2558065 w 5799286"/>
                  <a:gd name="connsiteY46" fmla="*/ 22860 h 4099667"/>
                  <a:gd name="connsiteX47" fmla="*/ 3160045 w 5799286"/>
                  <a:gd name="connsiteY47" fmla="*/ 0 h 4099667"/>
                  <a:gd name="connsiteX48" fmla="*/ 3769645 w 5799286"/>
                  <a:gd name="connsiteY48" fmla="*/ 213360 h 4099667"/>
                  <a:gd name="connsiteX49" fmla="*/ 3990625 w 5799286"/>
                  <a:gd name="connsiteY49" fmla="*/ 274320 h 4099667"/>
                  <a:gd name="connsiteX50" fmla="*/ 4310665 w 5799286"/>
                  <a:gd name="connsiteY50" fmla="*/ 251460 h 4099667"/>
                  <a:gd name="connsiteX51" fmla="*/ 4988845 w 5799286"/>
                  <a:gd name="connsiteY51" fmla="*/ 304800 h 4099667"/>
                  <a:gd name="connsiteX52" fmla="*/ 5598445 w 5799286"/>
                  <a:gd name="connsiteY52" fmla="*/ 609600 h 4099667"/>
                  <a:gd name="connsiteX53" fmla="*/ 5796565 w 5799286"/>
                  <a:gd name="connsiteY53" fmla="*/ 1097280 h 4099667"/>
                  <a:gd name="connsiteX54" fmla="*/ 5484145 w 5799286"/>
                  <a:gd name="connsiteY54" fmla="*/ 1950720 h 4099667"/>
                  <a:gd name="connsiteX55" fmla="*/ 5468905 w 5799286"/>
                  <a:gd name="connsiteY55" fmla="*/ 2225040 h 4099667"/>
                  <a:gd name="connsiteX56" fmla="*/ 5380322 w 5799286"/>
                  <a:gd name="connsiteY56" fmla="*/ 2169795 h 4099667"/>
                  <a:gd name="connsiteX57" fmla="*/ 5202205 w 5799286"/>
                  <a:gd name="connsiteY57" fmla="*/ 2270760 h 4099667"/>
                  <a:gd name="connsiteX58" fmla="*/ 5362225 w 5799286"/>
                  <a:gd name="connsiteY58" fmla="*/ 1920240 h 4099667"/>
                  <a:gd name="connsiteX59" fmla="*/ 5141245 w 5799286"/>
                  <a:gd name="connsiteY59" fmla="*/ 1630680 h 4099667"/>
                  <a:gd name="connsiteX60" fmla="*/ 4981225 w 5799286"/>
                  <a:gd name="connsiteY60" fmla="*/ 1493520 h 4099667"/>
                  <a:gd name="connsiteX61" fmla="*/ 5194585 w 5799286"/>
                  <a:gd name="connsiteY61" fmla="*/ 1508760 h 4099667"/>
                  <a:gd name="connsiteX62" fmla="*/ 5118385 w 5799286"/>
                  <a:gd name="connsiteY62" fmla="*/ 1463040 h 4099667"/>
                  <a:gd name="connsiteX63" fmla="*/ 5339365 w 5799286"/>
                  <a:gd name="connsiteY63" fmla="*/ 1424940 h 4099667"/>
                  <a:gd name="connsiteX64" fmla="*/ 5514625 w 5799286"/>
                  <a:gd name="connsiteY64" fmla="*/ 1272540 h 4099667"/>
                  <a:gd name="connsiteX65" fmla="*/ 5423185 w 5799286"/>
                  <a:gd name="connsiteY65" fmla="*/ 838200 h 4099667"/>
                  <a:gd name="connsiteX66" fmla="*/ 4897405 w 5799286"/>
                  <a:gd name="connsiteY66" fmla="*/ 594360 h 4099667"/>
                  <a:gd name="connsiteX67" fmla="*/ 4295425 w 5799286"/>
                  <a:gd name="connsiteY67" fmla="*/ 662940 h 4099667"/>
                  <a:gd name="connsiteX68" fmla="*/ 4066825 w 5799286"/>
                  <a:gd name="connsiteY68" fmla="*/ 830580 h 4099667"/>
                  <a:gd name="connsiteX69" fmla="*/ 4364005 w 5799286"/>
                  <a:gd name="connsiteY69" fmla="*/ 1295400 h 4099667"/>
                  <a:gd name="connsiteX70" fmla="*/ 4691665 w 5799286"/>
                  <a:gd name="connsiteY70" fmla="*/ 1432560 h 4099667"/>
                  <a:gd name="connsiteX71" fmla="*/ 4981225 w 5799286"/>
                  <a:gd name="connsiteY71" fmla="*/ 1516380 h 4099667"/>
                  <a:gd name="connsiteX72" fmla="*/ 5286025 w 5799286"/>
                  <a:gd name="connsiteY72" fmla="*/ 1775460 h 4099667"/>
                  <a:gd name="connsiteX73" fmla="*/ 5316505 w 5799286"/>
                  <a:gd name="connsiteY73" fmla="*/ 2065020 h 4099667"/>
                  <a:gd name="connsiteX74" fmla="*/ 5019325 w 5799286"/>
                  <a:gd name="connsiteY74" fmla="*/ 2316480 h 4099667"/>
                  <a:gd name="connsiteX75" fmla="*/ 4553235 w 5799286"/>
                  <a:gd name="connsiteY75" fmla="*/ 2278380 h 4099667"/>
                  <a:gd name="connsiteX76" fmla="*/ 4266215 w 5799286"/>
                  <a:gd name="connsiteY76" fmla="*/ 1905000 h 4099667"/>
                  <a:gd name="connsiteX77" fmla="*/ 4226845 w 5799286"/>
                  <a:gd name="connsiteY77" fmla="*/ 1417320 h 4099667"/>
                  <a:gd name="connsiteX78" fmla="*/ 4112545 w 5799286"/>
                  <a:gd name="connsiteY78" fmla="*/ 1188720 h 4099667"/>
                  <a:gd name="connsiteX79" fmla="*/ 3922045 w 5799286"/>
                  <a:gd name="connsiteY79" fmla="*/ 982980 h 4099667"/>
                  <a:gd name="connsiteX80" fmla="*/ 3762025 w 5799286"/>
                  <a:gd name="connsiteY80" fmla="*/ 1638300 h 4099667"/>
                  <a:gd name="connsiteX81" fmla="*/ 3571525 w 5799286"/>
                  <a:gd name="connsiteY81" fmla="*/ 2049780 h 4099667"/>
                  <a:gd name="connsiteX82" fmla="*/ 3563905 w 5799286"/>
                  <a:gd name="connsiteY82" fmla="*/ 2735580 h 4099667"/>
                  <a:gd name="connsiteX83" fmla="*/ 3403885 w 5799286"/>
                  <a:gd name="connsiteY83" fmla="*/ 3147060 h 4099667"/>
                  <a:gd name="connsiteX84" fmla="*/ 3335305 w 5799286"/>
                  <a:gd name="connsiteY84" fmla="*/ 3657600 h 4099667"/>
                  <a:gd name="connsiteX85" fmla="*/ 3480085 w 5799286"/>
                  <a:gd name="connsiteY85" fmla="*/ 4000500 h 4099667"/>
                  <a:gd name="connsiteX86" fmla="*/ 3441985 w 5799286"/>
                  <a:gd name="connsiteY86" fmla="*/ 4023360 h 4099667"/>
                  <a:gd name="connsiteX87" fmla="*/ 3205765 w 5799286"/>
                  <a:gd name="connsiteY87" fmla="*/ 4046220 h 4099667"/>
                  <a:gd name="connsiteX88" fmla="*/ 2923825 w 5799286"/>
                  <a:gd name="connsiteY88" fmla="*/ 4099560 h 4099667"/>
                  <a:gd name="connsiteX89" fmla="*/ 2679985 w 5799286"/>
                  <a:gd name="connsiteY89" fmla="*/ 4030980 h 4099667"/>
                  <a:gd name="connsiteX90" fmla="*/ 2466625 w 5799286"/>
                  <a:gd name="connsiteY90" fmla="*/ 4061460 h 4099667"/>
                  <a:gd name="connsiteX91" fmla="*/ 2367565 w 5799286"/>
                  <a:gd name="connsiteY91" fmla="*/ 4015740 h 4099667"/>
                  <a:gd name="connsiteX0" fmla="*/ 2367565 w 5810228"/>
                  <a:gd name="connsiteY0" fmla="*/ 4015740 h 4099667"/>
                  <a:gd name="connsiteX1" fmla="*/ 2474245 w 5810228"/>
                  <a:gd name="connsiteY1" fmla="*/ 3726180 h 4099667"/>
                  <a:gd name="connsiteX2" fmla="*/ 2481865 w 5810228"/>
                  <a:gd name="connsiteY2" fmla="*/ 3314700 h 4099667"/>
                  <a:gd name="connsiteX3" fmla="*/ 2375185 w 5810228"/>
                  <a:gd name="connsiteY3" fmla="*/ 3055620 h 4099667"/>
                  <a:gd name="connsiteX4" fmla="*/ 2230405 w 5810228"/>
                  <a:gd name="connsiteY4" fmla="*/ 2651760 h 4099667"/>
                  <a:gd name="connsiteX5" fmla="*/ 2253265 w 5810228"/>
                  <a:gd name="connsiteY5" fmla="*/ 2171700 h 4099667"/>
                  <a:gd name="connsiteX6" fmla="*/ 2177065 w 5810228"/>
                  <a:gd name="connsiteY6" fmla="*/ 1836420 h 4099667"/>
                  <a:gd name="connsiteX7" fmla="*/ 2077052 w 5810228"/>
                  <a:gd name="connsiteY7" fmla="*/ 1676400 h 4099667"/>
                  <a:gd name="connsiteX8" fmla="*/ 2003710 w 5810228"/>
                  <a:gd name="connsiteY8" fmla="*/ 1338262 h 4099667"/>
                  <a:gd name="connsiteX9" fmla="*/ 1948465 w 5810228"/>
                  <a:gd name="connsiteY9" fmla="*/ 975360 h 4099667"/>
                  <a:gd name="connsiteX10" fmla="*/ 1750345 w 5810228"/>
                  <a:gd name="connsiteY10" fmla="*/ 1066800 h 4099667"/>
                  <a:gd name="connsiteX11" fmla="*/ 1620805 w 5810228"/>
                  <a:gd name="connsiteY11" fmla="*/ 1341120 h 4099667"/>
                  <a:gd name="connsiteX12" fmla="*/ 1605565 w 5810228"/>
                  <a:gd name="connsiteY12" fmla="*/ 1767840 h 4099667"/>
                  <a:gd name="connsiteX13" fmla="*/ 1491265 w 5810228"/>
                  <a:gd name="connsiteY13" fmla="*/ 2110740 h 4099667"/>
                  <a:gd name="connsiteX14" fmla="*/ 1171225 w 5810228"/>
                  <a:gd name="connsiteY14" fmla="*/ 2316480 h 4099667"/>
                  <a:gd name="connsiteX15" fmla="*/ 867695 w 5810228"/>
                  <a:gd name="connsiteY15" fmla="*/ 2369820 h 4099667"/>
                  <a:gd name="connsiteX16" fmla="*/ 538765 w 5810228"/>
                  <a:gd name="connsiteY16" fmla="*/ 2202180 h 4099667"/>
                  <a:gd name="connsiteX17" fmla="*/ 538765 w 5810228"/>
                  <a:gd name="connsiteY17" fmla="*/ 1790700 h 4099667"/>
                  <a:gd name="connsiteX18" fmla="*/ 904525 w 5810228"/>
                  <a:gd name="connsiteY18" fmla="*/ 1501140 h 4099667"/>
                  <a:gd name="connsiteX19" fmla="*/ 1201705 w 5810228"/>
                  <a:gd name="connsiteY19" fmla="*/ 1432560 h 4099667"/>
                  <a:gd name="connsiteX20" fmla="*/ 1460785 w 5810228"/>
                  <a:gd name="connsiteY20" fmla="*/ 1295400 h 4099667"/>
                  <a:gd name="connsiteX21" fmla="*/ 1719865 w 5810228"/>
                  <a:gd name="connsiteY21" fmla="*/ 922020 h 4099667"/>
                  <a:gd name="connsiteX22" fmla="*/ 1796065 w 5810228"/>
                  <a:gd name="connsiteY22" fmla="*/ 807720 h 4099667"/>
                  <a:gd name="connsiteX23" fmla="*/ 1498885 w 5810228"/>
                  <a:gd name="connsiteY23" fmla="*/ 655320 h 4099667"/>
                  <a:gd name="connsiteX24" fmla="*/ 1018825 w 5810228"/>
                  <a:gd name="connsiteY24" fmla="*/ 579120 h 4099667"/>
                  <a:gd name="connsiteX25" fmla="*/ 424465 w 5810228"/>
                  <a:gd name="connsiteY25" fmla="*/ 800100 h 4099667"/>
                  <a:gd name="connsiteX26" fmla="*/ 310165 w 5810228"/>
                  <a:gd name="connsiteY26" fmla="*/ 1272540 h 4099667"/>
                  <a:gd name="connsiteX27" fmla="*/ 462565 w 5810228"/>
                  <a:gd name="connsiteY27" fmla="*/ 1440180 h 4099667"/>
                  <a:gd name="connsiteX28" fmla="*/ 729265 w 5810228"/>
                  <a:gd name="connsiteY28" fmla="*/ 1348740 h 4099667"/>
                  <a:gd name="connsiteX29" fmla="*/ 630205 w 5810228"/>
                  <a:gd name="connsiteY29" fmla="*/ 1493520 h 4099667"/>
                  <a:gd name="connsiteX30" fmla="*/ 835945 w 5810228"/>
                  <a:gd name="connsiteY30" fmla="*/ 1485900 h 4099667"/>
                  <a:gd name="connsiteX31" fmla="*/ 645445 w 5810228"/>
                  <a:gd name="connsiteY31" fmla="*/ 1645920 h 4099667"/>
                  <a:gd name="connsiteX32" fmla="*/ 508285 w 5810228"/>
                  <a:gd name="connsiteY32" fmla="*/ 1874520 h 4099667"/>
                  <a:gd name="connsiteX33" fmla="*/ 538765 w 5810228"/>
                  <a:gd name="connsiteY33" fmla="*/ 2194560 h 4099667"/>
                  <a:gd name="connsiteX34" fmla="*/ 592105 w 5810228"/>
                  <a:gd name="connsiteY34" fmla="*/ 2331720 h 4099667"/>
                  <a:gd name="connsiteX35" fmla="*/ 470185 w 5810228"/>
                  <a:gd name="connsiteY35" fmla="*/ 2270760 h 4099667"/>
                  <a:gd name="connsiteX36" fmla="*/ 401605 w 5810228"/>
                  <a:gd name="connsiteY36" fmla="*/ 2057400 h 4099667"/>
                  <a:gd name="connsiteX37" fmla="*/ 386365 w 5810228"/>
                  <a:gd name="connsiteY37" fmla="*/ 2240280 h 4099667"/>
                  <a:gd name="connsiteX38" fmla="*/ 321595 w 5810228"/>
                  <a:gd name="connsiteY38" fmla="*/ 2010410 h 4099667"/>
                  <a:gd name="connsiteX39" fmla="*/ 218725 w 5810228"/>
                  <a:gd name="connsiteY39" fmla="*/ 1744980 h 4099667"/>
                  <a:gd name="connsiteX40" fmla="*/ 12985 w 5810228"/>
                  <a:gd name="connsiteY40" fmla="*/ 1363980 h 4099667"/>
                  <a:gd name="connsiteX41" fmla="*/ 66325 w 5810228"/>
                  <a:gd name="connsiteY41" fmla="*/ 815340 h 4099667"/>
                  <a:gd name="connsiteX42" fmla="*/ 432085 w 5810228"/>
                  <a:gd name="connsiteY42" fmla="*/ 480060 h 4099667"/>
                  <a:gd name="connsiteX43" fmla="*/ 1056925 w 5810228"/>
                  <a:gd name="connsiteY43" fmla="*/ 243840 h 4099667"/>
                  <a:gd name="connsiteX44" fmla="*/ 1506505 w 5810228"/>
                  <a:gd name="connsiteY44" fmla="*/ 274320 h 4099667"/>
                  <a:gd name="connsiteX45" fmla="*/ 1895125 w 5810228"/>
                  <a:gd name="connsiteY45" fmla="*/ 281940 h 4099667"/>
                  <a:gd name="connsiteX46" fmla="*/ 2558065 w 5810228"/>
                  <a:gd name="connsiteY46" fmla="*/ 22860 h 4099667"/>
                  <a:gd name="connsiteX47" fmla="*/ 3160045 w 5810228"/>
                  <a:gd name="connsiteY47" fmla="*/ 0 h 4099667"/>
                  <a:gd name="connsiteX48" fmla="*/ 3769645 w 5810228"/>
                  <a:gd name="connsiteY48" fmla="*/ 213360 h 4099667"/>
                  <a:gd name="connsiteX49" fmla="*/ 3990625 w 5810228"/>
                  <a:gd name="connsiteY49" fmla="*/ 274320 h 4099667"/>
                  <a:gd name="connsiteX50" fmla="*/ 4310665 w 5810228"/>
                  <a:gd name="connsiteY50" fmla="*/ 251460 h 4099667"/>
                  <a:gd name="connsiteX51" fmla="*/ 4988845 w 5810228"/>
                  <a:gd name="connsiteY51" fmla="*/ 304800 h 4099667"/>
                  <a:gd name="connsiteX52" fmla="*/ 5598445 w 5810228"/>
                  <a:gd name="connsiteY52" fmla="*/ 609600 h 4099667"/>
                  <a:gd name="connsiteX53" fmla="*/ 5796565 w 5810228"/>
                  <a:gd name="connsiteY53" fmla="*/ 1097280 h 4099667"/>
                  <a:gd name="connsiteX54" fmla="*/ 5484145 w 5810228"/>
                  <a:gd name="connsiteY54" fmla="*/ 1950720 h 4099667"/>
                  <a:gd name="connsiteX55" fmla="*/ 5468905 w 5810228"/>
                  <a:gd name="connsiteY55" fmla="*/ 2225040 h 4099667"/>
                  <a:gd name="connsiteX56" fmla="*/ 5380322 w 5810228"/>
                  <a:gd name="connsiteY56" fmla="*/ 2169795 h 4099667"/>
                  <a:gd name="connsiteX57" fmla="*/ 5202205 w 5810228"/>
                  <a:gd name="connsiteY57" fmla="*/ 2270760 h 4099667"/>
                  <a:gd name="connsiteX58" fmla="*/ 5362225 w 5810228"/>
                  <a:gd name="connsiteY58" fmla="*/ 1920240 h 4099667"/>
                  <a:gd name="connsiteX59" fmla="*/ 5141245 w 5810228"/>
                  <a:gd name="connsiteY59" fmla="*/ 1630680 h 4099667"/>
                  <a:gd name="connsiteX60" fmla="*/ 4981225 w 5810228"/>
                  <a:gd name="connsiteY60" fmla="*/ 1493520 h 4099667"/>
                  <a:gd name="connsiteX61" fmla="*/ 5194585 w 5810228"/>
                  <a:gd name="connsiteY61" fmla="*/ 1508760 h 4099667"/>
                  <a:gd name="connsiteX62" fmla="*/ 5118385 w 5810228"/>
                  <a:gd name="connsiteY62" fmla="*/ 1463040 h 4099667"/>
                  <a:gd name="connsiteX63" fmla="*/ 5339365 w 5810228"/>
                  <a:gd name="connsiteY63" fmla="*/ 1424940 h 4099667"/>
                  <a:gd name="connsiteX64" fmla="*/ 5514625 w 5810228"/>
                  <a:gd name="connsiteY64" fmla="*/ 1272540 h 4099667"/>
                  <a:gd name="connsiteX65" fmla="*/ 5423185 w 5810228"/>
                  <a:gd name="connsiteY65" fmla="*/ 838200 h 4099667"/>
                  <a:gd name="connsiteX66" fmla="*/ 4897405 w 5810228"/>
                  <a:gd name="connsiteY66" fmla="*/ 594360 h 4099667"/>
                  <a:gd name="connsiteX67" fmla="*/ 4295425 w 5810228"/>
                  <a:gd name="connsiteY67" fmla="*/ 662940 h 4099667"/>
                  <a:gd name="connsiteX68" fmla="*/ 4066825 w 5810228"/>
                  <a:gd name="connsiteY68" fmla="*/ 830580 h 4099667"/>
                  <a:gd name="connsiteX69" fmla="*/ 4364005 w 5810228"/>
                  <a:gd name="connsiteY69" fmla="*/ 1295400 h 4099667"/>
                  <a:gd name="connsiteX70" fmla="*/ 4691665 w 5810228"/>
                  <a:gd name="connsiteY70" fmla="*/ 1432560 h 4099667"/>
                  <a:gd name="connsiteX71" fmla="*/ 4981225 w 5810228"/>
                  <a:gd name="connsiteY71" fmla="*/ 1516380 h 4099667"/>
                  <a:gd name="connsiteX72" fmla="*/ 5286025 w 5810228"/>
                  <a:gd name="connsiteY72" fmla="*/ 1775460 h 4099667"/>
                  <a:gd name="connsiteX73" fmla="*/ 5316505 w 5810228"/>
                  <a:gd name="connsiteY73" fmla="*/ 2065020 h 4099667"/>
                  <a:gd name="connsiteX74" fmla="*/ 5019325 w 5810228"/>
                  <a:gd name="connsiteY74" fmla="*/ 2316480 h 4099667"/>
                  <a:gd name="connsiteX75" fmla="*/ 4553235 w 5810228"/>
                  <a:gd name="connsiteY75" fmla="*/ 2278380 h 4099667"/>
                  <a:gd name="connsiteX76" fmla="*/ 4266215 w 5810228"/>
                  <a:gd name="connsiteY76" fmla="*/ 1905000 h 4099667"/>
                  <a:gd name="connsiteX77" fmla="*/ 4226845 w 5810228"/>
                  <a:gd name="connsiteY77" fmla="*/ 1417320 h 4099667"/>
                  <a:gd name="connsiteX78" fmla="*/ 4112545 w 5810228"/>
                  <a:gd name="connsiteY78" fmla="*/ 1188720 h 4099667"/>
                  <a:gd name="connsiteX79" fmla="*/ 3922045 w 5810228"/>
                  <a:gd name="connsiteY79" fmla="*/ 982980 h 4099667"/>
                  <a:gd name="connsiteX80" fmla="*/ 3762025 w 5810228"/>
                  <a:gd name="connsiteY80" fmla="*/ 1638300 h 4099667"/>
                  <a:gd name="connsiteX81" fmla="*/ 3571525 w 5810228"/>
                  <a:gd name="connsiteY81" fmla="*/ 2049780 h 4099667"/>
                  <a:gd name="connsiteX82" fmla="*/ 3563905 w 5810228"/>
                  <a:gd name="connsiteY82" fmla="*/ 2735580 h 4099667"/>
                  <a:gd name="connsiteX83" fmla="*/ 3403885 w 5810228"/>
                  <a:gd name="connsiteY83" fmla="*/ 3147060 h 4099667"/>
                  <a:gd name="connsiteX84" fmla="*/ 3335305 w 5810228"/>
                  <a:gd name="connsiteY84" fmla="*/ 3657600 h 4099667"/>
                  <a:gd name="connsiteX85" fmla="*/ 3480085 w 5810228"/>
                  <a:gd name="connsiteY85" fmla="*/ 4000500 h 4099667"/>
                  <a:gd name="connsiteX86" fmla="*/ 3441985 w 5810228"/>
                  <a:gd name="connsiteY86" fmla="*/ 4023360 h 4099667"/>
                  <a:gd name="connsiteX87" fmla="*/ 3205765 w 5810228"/>
                  <a:gd name="connsiteY87" fmla="*/ 4046220 h 4099667"/>
                  <a:gd name="connsiteX88" fmla="*/ 2923825 w 5810228"/>
                  <a:gd name="connsiteY88" fmla="*/ 4099560 h 4099667"/>
                  <a:gd name="connsiteX89" fmla="*/ 2679985 w 5810228"/>
                  <a:gd name="connsiteY89" fmla="*/ 4030980 h 4099667"/>
                  <a:gd name="connsiteX90" fmla="*/ 2466625 w 5810228"/>
                  <a:gd name="connsiteY90" fmla="*/ 4061460 h 4099667"/>
                  <a:gd name="connsiteX91" fmla="*/ 2367565 w 5810228"/>
                  <a:gd name="connsiteY91" fmla="*/ 4015740 h 4099667"/>
                  <a:gd name="connsiteX0" fmla="*/ 2367565 w 5809406"/>
                  <a:gd name="connsiteY0" fmla="*/ 4015740 h 4099667"/>
                  <a:gd name="connsiteX1" fmla="*/ 2474245 w 5809406"/>
                  <a:gd name="connsiteY1" fmla="*/ 3726180 h 4099667"/>
                  <a:gd name="connsiteX2" fmla="*/ 2481865 w 5809406"/>
                  <a:gd name="connsiteY2" fmla="*/ 3314700 h 4099667"/>
                  <a:gd name="connsiteX3" fmla="*/ 2375185 w 5809406"/>
                  <a:gd name="connsiteY3" fmla="*/ 3055620 h 4099667"/>
                  <a:gd name="connsiteX4" fmla="*/ 2230405 w 5809406"/>
                  <a:gd name="connsiteY4" fmla="*/ 2651760 h 4099667"/>
                  <a:gd name="connsiteX5" fmla="*/ 2253265 w 5809406"/>
                  <a:gd name="connsiteY5" fmla="*/ 2171700 h 4099667"/>
                  <a:gd name="connsiteX6" fmla="*/ 2177065 w 5809406"/>
                  <a:gd name="connsiteY6" fmla="*/ 1836420 h 4099667"/>
                  <a:gd name="connsiteX7" fmla="*/ 2077052 w 5809406"/>
                  <a:gd name="connsiteY7" fmla="*/ 1676400 h 4099667"/>
                  <a:gd name="connsiteX8" fmla="*/ 2003710 w 5809406"/>
                  <a:gd name="connsiteY8" fmla="*/ 1338262 h 4099667"/>
                  <a:gd name="connsiteX9" fmla="*/ 1948465 w 5809406"/>
                  <a:gd name="connsiteY9" fmla="*/ 975360 h 4099667"/>
                  <a:gd name="connsiteX10" fmla="*/ 1750345 w 5809406"/>
                  <a:gd name="connsiteY10" fmla="*/ 1066800 h 4099667"/>
                  <a:gd name="connsiteX11" fmla="*/ 1620805 w 5809406"/>
                  <a:gd name="connsiteY11" fmla="*/ 1341120 h 4099667"/>
                  <a:gd name="connsiteX12" fmla="*/ 1605565 w 5809406"/>
                  <a:gd name="connsiteY12" fmla="*/ 1767840 h 4099667"/>
                  <a:gd name="connsiteX13" fmla="*/ 1491265 w 5809406"/>
                  <a:gd name="connsiteY13" fmla="*/ 2110740 h 4099667"/>
                  <a:gd name="connsiteX14" fmla="*/ 1171225 w 5809406"/>
                  <a:gd name="connsiteY14" fmla="*/ 2316480 h 4099667"/>
                  <a:gd name="connsiteX15" fmla="*/ 867695 w 5809406"/>
                  <a:gd name="connsiteY15" fmla="*/ 2369820 h 4099667"/>
                  <a:gd name="connsiteX16" fmla="*/ 538765 w 5809406"/>
                  <a:gd name="connsiteY16" fmla="*/ 2202180 h 4099667"/>
                  <a:gd name="connsiteX17" fmla="*/ 538765 w 5809406"/>
                  <a:gd name="connsiteY17" fmla="*/ 1790700 h 4099667"/>
                  <a:gd name="connsiteX18" fmla="*/ 904525 w 5809406"/>
                  <a:gd name="connsiteY18" fmla="*/ 1501140 h 4099667"/>
                  <a:gd name="connsiteX19" fmla="*/ 1201705 w 5809406"/>
                  <a:gd name="connsiteY19" fmla="*/ 1432560 h 4099667"/>
                  <a:gd name="connsiteX20" fmla="*/ 1460785 w 5809406"/>
                  <a:gd name="connsiteY20" fmla="*/ 1295400 h 4099667"/>
                  <a:gd name="connsiteX21" fmla="*/ 1719865 w 5809406"/>
                  <a:gd name="connsiteY21" fmla="*/ 922020 h 4099667"/>
                  <a:gd name="connsiteX22" fmla="*/ 1796065 w 5809406"/>
                  <a:gd name="connsiteY22" fmla="*/ 807720 h 4099667"/>
                  <a:gd name="connsiteX23" fmla="*/ 1498885 w 5809406"/>
                  <a:gd name="connsiteY23" fmla="*/ 655320 h 4099667"/>
                  <a:gd name="connsiteX24" fmla="*/ 1018825 w 5809406"/>
                  <a:gd name="connsiteY24" fmla="*/ 579120 h 4099667"/>
                  <a:gd name="connsiteX25" fmla="*/ 424465 w 5809406"/>
                  <a:gd name="connsiteY25" fmla="*/ 800100 h 4099667"/>
                  <a:gd name="connsiteX26" fmla="*/ 310165 w 5809406"/>
                  <a:gd name="connsiteY26" fmla="*/ 1272540 h 4099667"/>
                  <a:gd name="connsiteX27" fmla="*/ 462565 w 5809406"/>
                  <a:gd name="connsiteY27" fmla="*/ 1440180 h 4099667"/>
                  <a:gd name="connsiteX28" fmla="*/ 729265 w 5809406"/>
                  <a:gd name="connsiteY28" fmla="*/ 1348740 h 4099667"/>
                  <a:gd name="connsiteX29" fmla="*/ 630205 w 5809406"/>
                  <a:gd name="connsiteY29" fmla="*/ 1493520 h 4099667"/>
                  <a:gd name="connsiteX30" fmla="*/ 835945 w 5809406"/>
                  <a:gd name="connsiteY30" fmla="*/ 1485900 h 4099667"/>
                  <a:gd name="connsiteX31" fmla="*/ 645445 w 5809406"/>
                  <a:gd name="connsiteY31" fmla="*/ 1645920 h 4099667"/>
                  <a:gd name="connsiteX32" fmla="*/ 508285 w 5809406"/>
                  <a:gd name="connsiteY32" fmla="*/ 1874520 h 4099667"/>
                  <a:gd name="connsiteX33" fmla="*/ 538765 w 5809406"/>
                  <a:gd name="connsiteY33" fmla="*/ 2194560 h 4099667"/>
                  <a:gd name="connsiteX34" fmla="*/ 592105 w 5809406"/>
                  <a:gd name="connsiteY34" fmla="*/ 2331720 h 4099667"/>
                  <a:gd name="connsiteX35" fmla="*/ 470185 w 5809406"/>
                  <a:gd name="connsiteY35" fmla="*/ 2270760 h 4099667"/>
                  <a:gd name="connsiteX36" fmla="*/ 401605 w 5809406"/>
                  <a:gd name="connsiteY36" fmla="*/ 2057400 h 4099667"/>
                  <a:gd name="connsiteX37" fmla="*/ 386365 w 5809406"/>
                  <a:gd name="connsiteY37" fmla="*/ 2240280 h 4099667"/>
                  <a:gd name="connsiteX38" fmla="*/ 321595 w 5809406"/>
                  <a:gd name="connsiteY38" fmla="*/ 2010410 h 4099667"/>
                  <a:gd name="connsiteX39" fmla="*/ 218725 w 5809406"/>
                  <a:gd name="connsiteY39" fmla="*/ 1744980 h 4099667"/>
                  <a:gd name="connsiteX40" fmla="*/ 12985 w 5809406"/>
                  <a:gd name="connsiteY40" fmla="*/ 1363980 h 4099667"/>
                  <a:gd name="connsiteX41" fmla="*/ 66325 w 5809406"/>
                  <a:gd name="connsiteY41" fmla="*/ 815340 h 4099667"/>
                  <a:gd name="connsiteX42" fmla="*/ 432085 w 5809406"/>
                  <a:gd name="connsiteY42" fmla="*/ 480060 h 4099667"/>
                  <a:gd name="connsiteX43" fmla="*/ 1056925 w 5809406"/>
                  <a:gd name="connsiteY43" fmla="*/ 243840 h 4099667"/>
                  <a:gd name="connsiteX44" fmla="*/ 1506505 w 5809406"/>
                  <a:gd name="connsiteY44" fmla="*/ 274320 h 4099667"/>
                  <a:gd name="connsiteX45" fmla="*/ 1895125 w 5809406"/>
                  <a:gd name="connsiteY45" fmla="*/ 281940 h 4099667"/>
                  <a:gd name="connsiteX46" fmla="*/ 2558065 w 5809406"/>
                  <a:gd name="connsiteY46" fmla="*/ 22860 h 4099667"/>
                  <a:gd name="connsiteX47" fmla="*/ 3160045 w 5809406"/>
                  <a:gd name="connsiteY47" fmla="*/ 0 h 4099667"/>
                  <a:gd name="connsiteX48" fmla="*/ 3769645 w 5809406"/>
                  <a:gd name="connsiteY48" fmla="*/ 213360 h 4099667"/>
                  <a:gd name="connsiteX49" fmla="*/ 3990625 w 5809406"/>
                  <a:gd name="connsiteY49" fmla="*/ 274320 h 4099667"/>
                  <a:gd name="connsiteX50" fmla="*/ 4310665 w 5809406"/>
                  <a:gd name="connsiteY50" fmla="*/ 251460 h 4099667"/>
                  <a:gd name="connsiteX51" fmla="*/ 4988845 w 5809406"/>
                  <a:gd name="connsiteY51" fmla="*/ 304800 h 4099667"/>
                  <a:gd name="connsiteX52" fmla="*/ 5796565 w 5809406"/>
                  <a:gd name="connsiteY52" fmla="*/ 1097280 h 4099667"/>
                  <a:gd name="connsiteX53" fmla="*/ 5484145 w 5809406"/>
                  <a:gd name="connsiteY53" fmla="*/ 1950720 h 4099667"/>
                  <a:gd name="connsiteX54" fmla="*/ 5468905 w 5809406"/>
                  <a:gd name="connsiteY54" fmla="*/ 2225040 h 4099667"/>
                  <a:gd name="connsiteX55" fmla="*/ 5380322 w 5809406"/>
                  <a:gd name="connsiteY55" fmla="*/ 2169795 h 4099667"/>
                  <a:gd name="connsiteX56" fmla="*/ 5202205 w 5809406"/>
                  <a:gd name="connsiteY56" fmla="*/ 2270760 h 4099667"/>
                  <a:gd name="connsiteX57" fmla="*/ 5362225 w 5809406"/>
                  <a:gd name="connsiteY57" fmla="*/ 1920240 h 4099667"/>
                  <a:gd name="connsiteX58" fmla="*/ 5141245 w 5809406"/>
                  <a:gd name="connsiteY58" fmla="*/ 1630680 h 4099667"/>
                  <a:gd name="connsiteX59" fmla="*/ 4981225 w 5809406"/>
                  <a:gd name="connsiteY59" fmla="*/ 1493520 h 4099667"/>
                  <a:gd name="connsiteX60" fmla="*/ 5194585 w 5809406"/>
                  <a:gd name="connsiteY60" fmla="*/ 1508760 h 4099667"/>
                  <a:gd name="connsiteX61" fmla="*/ 5118385 w 5809406"/>
                  <a:gd name="connsiteY61" fmla="*/ 1463040 h 4099667"/>
                  <a:gd name="connsiteX62" fmla="*/ 5339365 w 5809406"/>
                  <a:gd name="connsiteY62" fmla="*/ 1424940 h 4099667"/>
                  <a:gd name="connsiteX63" fmla="*/ 5514625 w 5809406"/>
                  <a:gd name="connsiteY63" fmla="*/ 1272540 h 4099667"/>
                  <a:gd name="connsiteX64" fmla="*/ 5423185 w 5809406"/>
                  <a:gd name="connsiteY64" fmla="*/ 838200 h 4099667"/>
                  <a:gd name="connsiteX65" fmla="*/ 4897405 w 5809406"/>
                  <a:gd name="connsiteY65" fmla="*/ 594360 h 4099667"/>
                  <a:gd name="connsiteX66" fmla="*/ 4295425 w 5809406"/>
                  <a:gd name="connsiteY66" fmla="*/ 662940 h 4099667"/>
                  <a:gd name="connsiteX67" fmla="*/ 4066825 w 5809406"/>
                  <a:gd name="connsiteY67" fmla="*/ 830580 h 4099667"/>
                  <a:gd name="connsiteX68" fmla="*/ 4364005 w 5809406"/>
                  <a:gd name="connsiteY68" fmla="*/ 1295400 h 4099667"/>
                  <a:gd name="connsiteX69" fmla="*/ 4691665 w 5809406"/>
                  <a:gd name="connsiteY69" fmla="*/ 1432560 h 4099667"/>
                  <a:gd name="connsiteX70" fmla="*/ 4981225 w 5809406"/>
                  <a:gd name="connsiteY70" fmla="*/ 1516380 h 4099667"/>
                  <a:gd name="connsiteX71" fmla="*/ 5286025 w 5809406"/>
                  <a:gd name="connsiteY71" fmla="*/ 1775460 h 4099667"/>
                  <a:gd name="connsiteX72" fmla="*/ 5316505 w 5809406"/>
                  <a:gd name="connsiteY72" fmla="*/ 2065020 h 4099667"/>
                  <a:gd name="connsiteX73" fmla="*/ 5019325 w 5809406"/>
                  <a:gd name="connsiteY73" fmla="*/ 2316480 h 4099667"/>
                  <a:gd name="connsiteX74" fmla="*/ 4553235 w 5809406"/>
                  <a:gd name="connsiteY74" fmla="*/ 2278380 h 4099667"/>
                  <a:gd name="connsiteX75" fmla="*/ 4266215 w 5809406"/>
                  <a:gd name="connsiteY75" fmla="*/ 1905000 h 4099667"/>
                  <a:gd name="connsiteX76" fmla="*/ 4226845 w 5809406"/>
                  <a:gd name="connsiteY76" fmla="*/ 1417320 h 4099667"/>
                  <a:gd name="connsiteX77" fmla="*/ 4112545 w 5809406"/>
                  <a:gd name="connsiteY77" fmla="*/ 1188720 h 4099667"/>
                  <a:gd name="connsiteX78" fmla="*/ 3922045 w 5809406"/>
                  <a:gd name="connsiteY78" fmla="*/ 982980 h 4099667"/>
                  <a:gd name="connsiteX79" fmla="*/ 3762025 w 5809406"/>
                  <a:gd name="connsiteY79" fmla="*/ 1638300 h 4099667"/>
                  <a:gd name="connsiteX80" fmla="*/ 3571525 w 5809406"/>
                  <a:gd name="connsiteY80" fmla="*/ 2049780 h 4099667"/>
                  <a:gd name="connsiteX81" fmla="*/ 3563905 w 5809406"/>
                  <a:gd name="connsiteY81" fmla="*/ 2735580 h 4099667"/>
                  <a:gd name="connsiteX82" fmla="*/ 3403885 w 5809406"/>
                  <a:gd name="connsiteY82" fmla="*/ 3147060 h 4099667"/>
                  <a:gd name="connsiteX83" fmla="*/ 3335305 w 5809406"/>
                  <a:gd name="connsiteY83" fmla="*/ 3657600 h 4099667"/>
                  <a:gd name="connsiteX84" fmla="*/ 3480085 w 5809406"/>
                  <a:gd name="connsiteY84" fmla="*/ 4000500 h 4099667"/>
                  <a:gd name="connsiteX85" fmla="*/ 3441985 w 5809406"/>
                  <a:gd name="connsiteY85" fmla="*/ 4023360 h 4099667"/>
                  <a:gd name="connsiteX86" fmla="*/ 3205765 w 5809406"/>
                  <a:gd name="connsiteY86" fmla="*/ 4046220 h 4099667"/>
                  <a:gd name="connsiteX87" fmla="*/ 2923825 w 5809406"/>
                  <a:gd name="connsiteY87" fmla="*/ 4099560 h 4099667"/>
                  <a:gd name="connsiteX88" fmla="*/ 2679985 w 5809406"/>
                  <a:gd name="connsiteY88" fmla="*/ 4030980 h 4099667"/>
                  <a:gd name="connsiteX89" fmla="*/ 2466625 w 5809406"/>
                  <a:gd name="connsiteY89" fmla="*/ 4061460 h 4099667"/>
                  <a:gd name="connsiteX90" fmla="*/ 2367565 w 5809406"/>
                  <a:gd name="connsiteY90" fmla="*/ 4015740 h 4099667"/>
                  <a:gd name="connsiteX0" fmla="*/ 2367565 w 5797183"/>
                  <a:gd name="connsiteY0" fmla="*/ 4015740 h 4099667"/>
                  <a:gd name="connsiteX1" fmla="*/ 2474245 w 5797183"/>
                  <a:gd name="connsiteY1" fmla="*/ 3726180 h 4099667"/>
                  <a:gd name="connsiteX2" fmla="*/ 2481865 w 5797183"/>
                  <a:gd name="connsiteY2" fmla="*/ 3314700 h 4099667"/>
                  <a:gd name="connsiteX3" fmla="*/ 2375185 w 5797183"/>
                  <a:gd name="connsiteY3" fmla="*/ 3055620 h 4099667"/>
                  <a:gd name="connsiteX4" fmla="*/ 2230405 w 5797183"/>
                  <a:gd name="connsiteY4" fmla="*/ 2651760 h 4099667"/>
                  <a:gd name="connsiteX5" fmla="*/ 2253265 w 5797183"/>
                  <a:gd name="connsiteY5" fmla="*/ 2171700 h 4099667"/>
                  <a:gd name="connsiteX6" fmla="*/ 2177065 w 5797183"/>
                  <a:gd name="connsiteY6" fmla="*/ 1836420 h 4099667"/>
                  <a:gd name="connsiteX7" fmla="*/ 2077052 w 5797183"/>
                  <a:gd name="connsiteY7" fmla="*/ 1676400 h 4099667"/>
                  <a:gd name="connsiteX8" fmla="*/ 2003710 w 5797183"/>
                  <a:gd name="connsiteY8" fmla="*/ 1338262 h 4099667"/>
                  <a:gd name="connsiteX9" fmla="*/ 1948465 w 5797183"/>
                  <a:gd name="connsiteY9" fmla="*/ 975360 h 4099667"/>
                  <a:gd name="connsiteX10" fmla="*/ 1750345 w 5797183"/>
                  <a:gd name="connsiteY10" fmla="*/ 1066800 h 4099667"/>
                  <a:gd name="connsiteX11" fmla="*/ 1620805 w 5797183"/>
                  <a:gd name="connsiteY11" fmla="*/ 1341120 h 4099667"/>
                  <a:gd name="connsiteX12" fmla="*/ 1605565 w 5797183"/>
                  <a:gd name="connsiteY12" fmla="*/ 1767840 h 4099667"/>
                  <a:gd name="connsiteX13" fmla="*/ 1491265 w 5797183"/>
                  <a:gd name="connsiteY13" fmla="*/ 2110740 h 4099667"/>
                  <a:gd name="connsiteX14" fmla="*/ 1171225 w 5797183"/>
                  <a:gd name="connsiteY14" fmla="*/ 2316480 h 4099667"/>
                  <a:gd name="connsiteX15" fmla="*/ 867695 w 5797183"/>
                  <a:gd name="connsiteY15" fmla="*/ 2369820 h 4099667"/>
                  <a:gd name="connsiteX16" fmla="*/ 538765 w 5797183"/>
                  <a:gd name="connsiteY16" fmla="*/ 2202180 h 4099667"/>
                  <a:gd name="connsiteX17" fmla="*/ 538765 w 5797183"/>
                  <a:gd name="connsiteY17" fmla="*/ 1790700 h 4099667"/>
                  <a:gd name="connsiteX18" fmla="*/ 904525 w 5797183"/>
                  <a:gd name="connsiteY18" fmla="*/ 1501140 h 4099667"/>
                  <a:gd name="connsiteX19" fmla="*/ 1201705 w 5797183"/>
                  <a:gd name="connsiteY19" fmla="*/ 1432560 h 4099667"/>
                  <a:gd name="connsiteX20" fmla="*/ 1460785 w 5797183"/>
                  <a:gd name="connsiteY20" fmla="*/ 1295400 h 4099667"/>
                  <a:gd name="connsiteX21" fmla="*/ 1719865 w 5797183"/>
                  <a:gd name="connsiteY21" fmla="*/ 922020 h 4099667"/>
                  <a:gd name="connsiteX22" fmla="*/ 1796065 w 5797183"/>
                  <a:gd name="connsiteY22" fmla="*/ 807720 h 4099667"/>
                  <a:gd name="connsiteX23" fmla="*/ 1498885 w 5797183"/>
                  <a:gd name="connsiteY23" fmla="*/ 655320 h 4099667"/>
                  <a:gd name="connsiteX24" fmla="*/ 1018825 w 5797183"/>
                  <a:gd name="connsiteY24" fmla="*/ 579120 h 4099667"/>
                  <a:gd name="connsiteX25" fmla="*/ 424465 w 5797183"/>
                  <a:gd name="connsiteY25" fmla="*/ 800100 h 4099667"/>
                  <a:gd name="connsiteX26" fmla="*/ 310165 w 5797183"/>
                  <a:gd name="connsiteY26" fmla="*/ 1272540 h 4099667"/>
                  <a:gd name="connsiteX27" fmla="*/ 462565 w 5797183"/>
                  <a:gd name="connsiteY27" fmla="*/ 1440180 h 4099667"/>
                  <a:gd name="connsiteX28" fmla="*/ 729265 w 5797183"/>
                  <a:gd name="connsiteY28" fmla="*/ 1348740 h 4099667"/>
                  <a:gd name="connsiteX29" fmla="*/ 630205 w 5797183"/>
                  <a:gd name="connsiteY29" fmla="*/ 1493520 h 4099667"/>
                  <a:gd name="connsiteX30" fmla="*/ 835945 w 5797183"/>
                  <a:gd name="connsiteY30" fmla="*/ 1485900 h 4099667"/>
                  <a:gd name="connsiteX31" fmla="*/ 645445 w 5797183"/>
                  <a:gd name="connsiteY31" fmla="*/ 1645920 h 4099667"/>
                  <a:gd name="connsiteX32" fmla="*/ 508285 w 5797183"/>
                  <a:gd name="connsiteY32" fmla="*/ 1874520 h 4099667"/>
                  <a:gd name="connsiteX33" fmla="*/ 538765 w 5797183"/>
                  <a:gd name="connsiteY33" fmla="*/ 2194560 h 4099667"/>
                  <a:gd name="connsiteX34" fmla="*/ 592105 w 5797183"/>
                  <a:gd name="connsiteY34" fmla="*/ 2331720 h 4099667"/>
                  <a:gd name="connsiteX35" fmla="*/ 470185 w 5797183"/>
                  <a:gd name="connsiteY35" fmla="*/ 2270760 h 4099667"/>
                  <a:gd name="connsiteX36" fmla="*/ 401605 w 5797183"/>
                  <a:gd name="connsiteY36" fmla="*/ 2057400 h 4099667"/>
                  <a:gd name="connsiteX37" fmla="*/ 386365 w 5797183"/>
                  <a:gd name="connsiteY37" fmla="*/ 2240280 h 4099667"/>
                  <a:gd name="connsiteX38" fmla="*/ 321595 w 5797183"/>
                  <a:gd name="connsiteY38" fmla="*/ 2010410 h 4099667"/>
                  <a:gd name="connsiteX39" fmla="*/ 218725 w 5797183"/>
                  <a:gd name="connsiteY39" fmla="*/ 1744980 h 4099667"/>
                  <a:gd name="connsiteX40" fmla="*/ 12985 w 5797183"/>
                  <a:gd name="connsiteY40" fmla="*/ 1363980 h 4099667"/>
                  <a:gd name="connsiteX41" fmla="*/ 66325 w 5797183"/>
                  <a:gd name="connsiteY41" fmla="*/ 815340 h 4099667"/>
                  <a:gd name="connsiteX42" fmla="*/ 432085 w 5797183"/>
                  <a:gd name="connsiteY42" fmla="*/ 480060 h 4099667"/>
                  <a:gd name="connsiteX43" fmla="*/ 1056925 w 5797183"/>
                  <a:gd name="connsiteY43" fmla="*/ 243840 h 4099667"/>
                  <a:gd name="connsiteX44" fmla="*/ 1506505 w 5797183"/>
                  <a:gd name="connsiteY44" fmla="*/ 274320 h 4099667"/>
                  <a:gd name="connsiteX45" fmla="*/ 1895125 w 5797183"/>
                  <a:gd name="connsiteY45" fmla="*/ 281940 h 4099667"/>
                  <a:gd name="connsiteX46" fmla="*/ 2558065 w 5797183"/>
                  <a:gd name="connsiteY46" fmla="*/ 22860 h 4099667"/>
                  <a:gd name="connsiteX47" fmla="*/ 3160045 w 5797183"/>
                  <a:gd name="connsiteY47" fmla="*/ 0 h 4099667"/>
                  <a:gd name="connsiteX48" fmla="*/ 3769645 w 5797183"/>
                  <a:gd name="connsiteY48" fmla="*/ 213360 h 4099667"/>
                  <a:gd name="connsiteX49" fmla="*/ 3990625 w 5797183"/>
                  <a:gd name="connsiteY49" fmla="*/ 274320 h 4099667"/>
                  <a:gd name="connsiteX50" fmla="*/ 4310665 w 5797183"/>
                  <a:gd name="connsiteY50" fmla="*/ 251460 h 4099667"/>
                  <a:gd name="connsiteX51" fmla="*/ 4988845 w 5797183"/>
                  <a:gd name="connsiteY51" fmla="*/ 304800 h 4099667"/>
                  <a:gd name="connsiteX52" fmla="*/ 5796565 w 5797183"/>
                  <a:gd name="connsiteY52" fmla="*/ 1097280 h 4099667"/>
                  <a:gd name="connsiteX53" fmla="*/ 5484145 w 5797183"/>
                  <a:gd name="connsiteY53" fmla="*/ 1950720 h 4099667"/>
                  <a:gd name="connsiteX54" fmla="*/ 5468905 w 5797183"/>
                  <a:gd name="connsiteY54" fmla="*/ 2225040 h 4099667"/>
                  <a:gd name="connsiteX55" fmla="*/ 5380322 w 5797183"/>
                  <a:gd name="connsiteY55" fmla="*/ 2169795 h 4099667"/>
                  <a:gd name="connsiteX56" fmla="*/ 5202205 w 5797183"/>
                  <a:gd name="connsiteY56" fmla="*/ 2270760 h 4099667"/>
                  <a:gd name="connsiteX57" fmla="*/ 5362225 w 5797183"/>
                  <a:gd name="connsiteY57" fmla="*/ 1920240 h 4099667"/>
                  <a:gd name="connsiteX58" fmla="*/ 5141245 w 5797183"/>
                  <a:gd name="connsiteY58" fmla="*/ 1630680 h 4099667"/>
                  <a:gd name="connsiteX59" fmla="*/ 4981225 w 5797183"/>
                  <a:gd name="connsiteY59" fmla="*/ 1493520 h 4099667"/>
                  <a:gd name="connsiteX60" fmla="*/ 5194585 w 5797183"/>
                  <a:gd name="connsiteY60" fmla="*/ 1508760 h 4099667"/>
                  <a:gd name="connsiteX61" fmla="*/ 5118385 w 5797183"/>
                  <a:gd name="connsiteY61" fmla="*/ 1463040 h 4099667"/>
                  <a:gd name="connsiteX62" fmla="*/ 5339365 w 5797183"/>
                  <a:gd name="connsiteY62" fmla="*/ 1424940 h 4099667"/>
                  <a:gd name="connsiteX63" fmla="*/ 5514625 w 5797183"/>
                  <a:gd name="connsiteY63" fmla="*/ 1272540 h 4099667"/>
                  <a:gd name="connsiteX64" fmla="*/ 5423185 w 5797183"/>
                  <a:gd name="connsiteY64" fmla="*/ 838200 h 4099667"/>
                  <a:gd name="connsiteX65" fmla="*/ 4897405 w 5797183"/>
                  <a:gd name="connsiteY65" fmla="*/ 594360 h 4099667"/>
                  <a:gd name="connsiteX66" fmla="*/ 4295425 w 5797183"/>
                  <a:gd name="connsiteY66" fmla="*/ 662940 h 4099667"/>
                  <a:gd name="connsiteX67" fmla="*/ 4066825 w 5797183"/>
                  <a:gd name="connsiteY67" fmla="*/ 830580 h 4099667"/>
                  <a:gd name="connsiteX68" fmla="*/ 4364005 w 5797183"/>
                  <a:gd name="connsiteY68" fmla="*/ 1295400 h 4099667"/>
                  <a:gd name="connsiteX69" fmla="*/ 4691665 w 5797183"/>
                  <a:gd name="connsiteY69" fmla="*/ 1432560 h 4099667"/>
                  <a:gd name="connsiteX70" fmla="*/ 4981225 w 5797183"/>
                  <a:gd name="connsiteY70" fmla="*/ 1516380 h 4099667"/>
                  <a:gd name="connsiteX71" fmla="*/ 5286025 w 5797183"/>
                  <a:gd name="connsiteY71" fmla="*/ 1775460 h 4099667"/>
                  <a:gd name="connsiteX72" fmla="*/ 5316505 w 5797183"/>
                  <a:gd name="connsiteY72" fmla="*/ 2065020 h 4099667"/>
                  <a:gd name="connsiteX73" fmla="*/ 5019325 w 5797183"/>
                  <a:gd name="connsiteY73" fmla="*/ 2316480 h 4099667"/>
                  <a:gd name="connsiteX74" fmla="*/ 4553235 w 5797183"/>
                  <a:gd name="connsiteY74" fmla="*/ 2278380 h 4099667"/>
                  <a:gd name="connsiteX75" fmla="*/ 4266215 w 5797183"/>
                  <a:gd name="connsiteY75" fmla="*/ 1905000 h 4099667"/>
                  <a:gd name="connsiteX76" fmla="*/ 4226845 w 5797183"/>
                  <a:gd name="connsiteY76" fmla="*/ 1417320 h 4099667"/>
                  <a:gd name="connsiteX77" fmla="*/ 4112545 w 5797183"/>
                  <a:gd name="connsiteY77" fmla="*/ 1188720 h 4099667"/>
                  <a:gd name="connsiteX78" fmla="*/ 3922045 w 5797183"/>
                  <a:gd name="connsiteY78" fmla="*/ 982980 h 4099667"/>
                  <a:gd name="connsiteX79" fmla="*/ 3762025 w 5797183"/>
                  <a:gd name="connsiteY79" fmla="*/ 1638300 h 4099667"/>
                  <a:gd name="connsiteX80" fmla="*/ 3571525 w 5797183"/>
                  <a:gd name="connsiteY80" fmla="*/ 2049780 h 4099667"/>
                  <a:gd name="connsiteX81" fmla="*/ 3563905 w 5797183"/>
                  <a:gd name="connsiteY81" fmla="*/ 2735580 h 4099667"/>
                  <a:gd name="connsiteX82" fmla="*/ 3403885 w 5797183"/>
                  <a:gd name="connsiteY82" fmla="*/ 3147060 h 4099667"/>
                  <a:gd name="connsiteX83" fmla="*/ 3335305 w 5797183"/>
                  <a:gd name="connsiteY83" fmla="*/ 3657600 h 4099667"/>
                  <a:gd name="connsiteX84" fmla="*/ 3480085 w 5797183"/>
                  <a:gd name="connsiteY84" fmla="*/ 4000500 h 4099667"/>
                  <a:gd name="connsiteX85" fmla="*/ 3441985 w 5797183"/>
                  <a:gd name="connsiteY85" fmla="*/ 4023360 h 4099667"/>
                  <a:gd name="connsiteX86" fmla="*/ 3205765 w 5797183"/>
                  <a:gd name="connsiteY86" fmla="*/ 4046220 h 4099667"/>
                  <a:gd name="connsiteX87" fmla="*/ 2923825 w 5797183"/>
                  <a:gd name="connsiteY87" fmla="*/ 4099560 h 4099667"/>
                  <a:gd name="connsiteX88" fmla="*/ 2679985 w 5797183"/>
                  <a:gd name="connsiteY88" fmla="*/ 4030980 h 4099667"/>
                  <a:gd name="connsiteX89" fmla="*/ 2466625 w 5797183"/>
                  <a:gd name="connsiteY89" fmla="*/ 4061460 h 4099667"/>
                  <a:gd name="connsiteX90" fmla="*/ 2367565 w 5797183"/>
                  <a:gd name="connsiteY90" fmla="*/ 4015740 h 4099667"/>
                  <a:gd name="connsiteX0" fmla="*/ 2367565 w 5797188"/>
                  <a:gd name="connsiteY0" fmla="*/ 4015740 h 4099667"/>
                  <a:gd name="connsiteX1" fmla="*/ 2474245 w 5797188"/>
                  <a:gd name="connsiteY1" fmla="*/ 3726180 h 4099667"/>
                  <a:gd name="connsiteX2" fmla="*/ 2481865 w 5797188"/>
                  <a:gd name="connsiteY2" fmla="*/ 3314700 h 4099667"/>
                  <a:gd name="connsiteX3" fmla="*/ 2375185 w 5797188"/>
                  <a:gd name="connsiteY3" fmla="*/ 3055620 h 4099667"/>
                  <a:gd name="connsiteX4" fmla="*/ 2230405 w 5797188"/>
                  <a:gd name="connsiteY4" fmla="*/ 2651760 h 4099667"/>
                  <a:gd name="connsiteX5" fmla="*/ 2253265 w 5797188"/>
                  <a:gd name="connsiteY5" fmla="*/ 2171700 h 4099667"/>
                  <a:gd name="connsiteX6" fmla="*/ 2177065 w 5797188"/>
                  <a:gd name="connsiteY6" fmla="*/ 1836420 h 4099667"/>
                  <a:gd name="connsiteX7" fmla="*/ 2077052 w 5797188"/>
                  <a:gd name="connsiteY7" fmla="*/ 1676400 h 4099667"/>
                  <a:gd name="connsiteX8" fmla="*/ 2003710 w 5797188"/>
                  <a:gd name="connsiteY8" fmla="*/ 1338262 h 4099667"/>
                  <a:gd name="connsiteX9" fmla="*/ 1948465 w 5797188"/>
                  <a:gd name="connsiteY9" fmla="*/ 975360 h 4099667"/>
                  <a:gd name="connsiteX10" fmla="*/ 1750345 w 5797188"/>
                  <a:gd name="connsiteY10" fmla="*/ 1066800 h 4099667"/>
                  <a:gd name="connsiteX11" fmla="*/ 1620805 w 5797188"/>
                  <a:gd name="connsiteY11" fmla="*/ 1341120 h 4099667"/>
                  <a:gd name="connsiteX12" fmla="*/ 1605565 w 5797188"/>
                  <a:gd name="connsiteY12" fmla="*/ 1767840 h 4099667"/>
                  <a:gd name="connsiteX13" fmla="*/ 1491265 w 5797188"/>
                  <a:gd name="connsiteY13" fmla="*/ 2110740 h 4099667"/>
                  <a:gd name="connsiteX14" fmla="*/ 1171225 w 5797188"/>
                  <a:gd name="connsiteY14" fmla="*/ 2316480 h 4099667"/>
                  <a:gd name="connsiteX15" fmla="*/ 867695 w 5797188"/>
                  <a:gd name="connsiteY15" fmla="*/ 2369820 h 4099667"/>
                  <a:gd name="connsiteX16" fmla="*/ 538765 w 5797188"/>
                  <a:gd name="connsiteY16" fmla="*/ 2202180 h 4099667"/>
                  <a:gd name="connsiteX17" fmla="*/ 538765 w 5797188"/>
                  <a:gd name="connsiteY17" fmla="*/ 1790700 h 4099667"/>
                  <a:gd name="connsiteX18" fmla="*/ 904525 w 5797188"/>
                  <a:gd name="connsiteY18" fmla="*/ 1501140 h 4099667"/>
                  <a:gd name="connsiteX19" fmla="*/ 1201705 w 5797188"/>
                  <a:gd name="connsiteY19" fmla="*/ 1432560 h 4099667"/>
                  <a:gd name="connsiteX20" fmla="*/ 1460785 w 5797188"/>
                  <a:gd name="connsiteY20" fmla="*/ 1295400 h 4099667"/>
                  <a:gd name="connsiteX21" fmla="*/ 1719865 w 5797188"/>
                  <a:gd name="connsiteY21" fmla="*/ 922020 h 4099667"/>
                  <a:gd name="connsiteX22" fmla="*/ 1796065 w 5797188"/>
                  <a:gd name="connsiteY22" fmla="*/ 807720 h 4099667"/>
                  <a:gd name="connsiteX23" fmla="*/ 1498885 w 5797188"/>
                  <a:gd name="connsiteY23" fmla="*/ 655320 h 4099667"/>
                  <a:gd name="connsiteX24" fmla="*/ 1018825 w 5797188"/>
                  <a:gd name="connsiteY24" fmla="*/ 579120 h 4099667"/>
                  <a:gd name="connsiteX25" fmla="*/ 424465 w 5797188"/>
                  <a:gd name="connsiteY25" fmla="*/ 800100 h 4099667"/>
                  <a:gd name="connsiteX26" fmla="*/ 310165 w 5797188"/>
                  <a:gd name="connsiteY26" fmla="*/ 1272540 h 4099667"/>
                  <a:gd name="connsiteX27" fmla="*/ 462565 w 5797188"/>
                  <a:gd name="connsiteY27" fmla="*/ 1440180 h 4099667"/>
                  <a:gd name="connsiteX28" fmla="*/ 729265 w 5797188"/>
                  <a:gd name="connsiteY28" fmla="*/ 1348740 h 4099667"/>
                  <a:gd name="connsiteX29" fmla="*/ 630205 w 5797188"/>
                  <a:gd name="connsiteY29" fmla="*/ 1493520 h 4099667"/>
                  <a:gd name="connsiteX30" fmla="*/ 835945 w 5797188"/>
                  <a:gd name="connsiteY30" fmla="*/ 1485900 h 4099667"/>
                  <a:gd name="connsiteX31" fmla="*/ 645445 w 5797188"/>
                  <a:gd name="connsiteY31" fmla="*/ 1645920 h 4099667"/>
                  <a:gd name="connsiteX32" fmla="*/ 508285 w 5797188"/>
                  <a:gd name="connsiteY32" fmla="*/ 1874520 h 4099667"/>
                  <a:gd name="connsiteX33" fmla="*/ 538765 w 5797188"/>
                  <a:gd name="connsiteY33" fmla="*/ 2194560 h 4099667"/>
                  <a:gd name="connsiteX34" fmla="*/ 592105 w 5797188"/>
                  <a:gd name="connsiteY34" fmla="*/ 2331720 h 4099667"/>
                  <a:gd name="connsiteX35" fmla="*/ 470185 w 5797188"/>
                  <a:gd name="connsiteY35" fmla="*/ 2270760 h 4099667"/>
                  <a:gd name="connsiteX36" fmla="*/ 401605 w 5797188"/>
                  <a:gd name="connsiteY36" fmla="*/ 2057400 h 4099667"/>
                  <a:gd name="connsiteX37" fmla="*/ 386365 w 5797188"/>
                  <a:gd name="connsiteY37" fmla="*/ 2240280 h 4099667"/>
                  <a:gd name="connsiteX38" fmla="*/ 321595 w 5797188"/>
                  <a:gd name="connsiteY38" fmla="*/ 2010410 h 4099667"/>
                  <a:gd name="connsiteX39" fmla="*/ 218725 w 5797188"/>
                  <a:gd name="connsiteY39" fmla="*/ 1744980 h 4099667"/>
                  <a:gd name="connsiteX40" fmla="*/ 12985 w 5797188"/>
                  <a:gd name="connsiteY40" fmla="*/ 1363980 h 4099667"/>
                  <a:gd name="connsiteX41" fmla="*/ 66325 w 5797188"/>
                  <a:gd name="connsiteY41" fmla="*/ 815340 h 4099667"/>
                  <a:gd name="connsiteX42" fmla="*/ 432085 w 5797188"/>
                  <a:gd name="connsiteY42" fmla="*/ 480060 h 4099667"/>
                  <a:gd name="connsiteX43" fmla="*/ 1056925 w 5797188"/>
                  <a:gd name="connsiteY43" fmla="*/ 243840 h 4099667"/>
                  <a:gd name="connsiteX44" fmla="*/ 1506505 w 5797188"/>
                  <a:gd name="connsiteY44" fmla="*/ 274320 h 4099667"/>
                  <a:gd name="connsiteX45" fmla="*/ 1895125 w 5797188"/>
                  <a:gd name="connsiteY45" fmla="*/ 281940 h 4099667"/>
                  <a:gd name="connsiteX46" fmla="*/ 2558065 w 5797188"/>
                  <a:gd name="connsiteY46" fmla="*/ 22860 h 4099667"/>
                  <a:gd name="connsiteX47" fmla="*/ 3160045 w 5797188"/>
                  <a:gd name="connsiteY47" fmla="*/ 0 h 4099667"/>
                  <a:gd name="connsiteX48" fmla="*/ 3769645 w 5797188"/>
                  <a:gd name="connsiteY48" fmla="*/ 213360 h 4099667"/>
                  <a:gd name="connsiteX49" fmla="*/ 3990625 w 5797188"/>
                  <a:gd name="connsiteY49" fmla="*/ 274320 h 4099667"/>
                  <a:gd name="connsiteX50" fmla="*/ 4310665 w 5797188"/>
                  <a:gd name="connsiteY50" fmla="*/ 251460 h 4099667"/>
                  <a:gd name="connsiteX51" fmla="*/ 4988845 w 5797188"/>
                  <a:gd name="connsiteY51" fmla="*/ 304800 h 4099667"/>
                  <a:gd name="connsiteX52" fmla="*/ 5796565 w 5797188"/>
                  <a:gd name="connsiteY52" fmla="*/ 1097280 h 4099667"/>
                  <a:gd name="connsiteX53" fmla="*/ 5484145 w 5797188"/>
                  <a:gd name="connsiteY53" fmla="*/ 1950720 h 4099667"/>
                  <a:gd name="connsiteX54" fmla="*/ 5468905 w 5797188"/>
                  <a:gd name="connsiteY54" fmla="*/ 2225040 h 4099667"/>
                  <a:gd name="connsiteX55" fmla="*/ 5380322 w 5797188"/>
                  <a:gd name="connsiteY55" fmla="*/ 2169795 h 4099667"/>
                  <a:gd name="connsiteX56" fmla="*/ 5202205 w 5797188"/>
                  <a:gd name="connsiteY56" fmla="*/ 2270760 h 4099667"/>
                  <a:gd name="connsiteX57" fmla="*/ 5362225 w 5797188"/>
                  <a:gd name="connsiteY57" fmla="*/ 1920240 h 4099667"/>
                  <a:gd name="connsiteX58" fmla="*/ 5141245 w 5797188"/>
                  <a:gd name="connsiteY58" fmla="*/ 1630680 h 4099667"/>
                  <a:gd name="connsiteX59" fmla="*/ 4981225 w 5797188"/>
                  <a:gd name="connsiteY59" fmla="*/ 1493520 h 4099667"/>
                  <a:gd name="connsiteX60" fmla="*/ 5194585 w 5797188"/>
                  <a:gd name="connsiteY60" fmla="*/ 1508760 h 4099667"/>
                  <a:gd name="connsiteX61" fmla="*/ 5118385 w 5797188"/>
                  <a:gd name="connsiteY61" fmla="*/ 1463040 h 4099667"/>
                  <a:gd name="connsiteX62" fmla="*/ 5339365 w 5797188"/>
                  <a:gd name="connsiteY62" fmla="*/ 1424940 h 4099667"/>
                  <a:gd name="connsiteX63" fmla="*/ 5514625 w 5797188"/>
                  <a:gd name="connsiteY63" fmla="*/ 1272540 h 4099667"/>
                  <a:gd name="connsiteX64" fmla="*/ 5423185 w 5797188"/>
                  <a:gd name="connsiteY64" fmla="*/ 838200 h 4099667"/>
                  <a:gd name="connsiteX65" fmla="*/ 4897405 w 5797188"/>
                  <a:gd name="connsiteY65" fmla="*/ 594360 h 4099667"/>
                  <a:gd name="connsiteX66" fmla="*/ 4295425 w 5797188"/>
                  <a:gd name="connsiteY66" fmla="*/ 662940 h 4099667"/>
                  <a:gd name="connsiteX67" fmla="*/ 4066825 w 5797188"/>
                  <a:gd name="connsiteY67" fmla="*/ 830580 h 4099667"/>
                  <a:gd name="connsiteX68" fmla="*/ 4364005 w 5797188"/>
                  <a:gd name="connsiteY68" fmla="*/ 1295400 h 4099667"/>
                  <a:gd name="connsiteX69" fmla="*/ 4691665 w 5797188"/>
                  <a:gd name="connsiteY69" fmla="*/ 1432560 h 4099667"/>
                  <a:gd name="connsiteX70" fmla="*/ 4981225 w 5797188"/>
                  <a:gd name="connsiteY70" fmla="*/ 1516380 h 4099667"/>
                  <a:gd name="connsiteX71" fmla="*/ 5286025 w 5797188"/>
                  <a:gd name="connsiteY71" fmla="*/ 1775460 h 4099667"/>
                  <a:gd name="connsiteX72" fmla="*/ 5316505 w 5797188"/>
                  <a:gd name="connsiteY72" fmla="*/ 2065020 h 4099667"/>
                  <a:gd name="connsiteX73" fmla="*/ 5019325 w 5797188"/>
                  <a:gd name="connsiteY73" fmla="*/ 2316480 h 4099667"/>
                  <a:gd name="connsiteX74" fmla="*/ 4553235 w 5797188"/>
                  <a:gd name="connsiteY74" fmla="*/ 2278380 h 4099667"/>
                  <a:gd name="connsiteX75" fmla="*/ 4266215 w 5797188"/>
                  <a:gd name="connsiteY75" fmla="*/ 1905000 h 4099667"/>
                  <a:gd name="connsiteX76" fmla="*/ 4226845 w 5797188"/>
                  <a:gd name="connsiteY76" fmla="*/ 1417320 h 4099667"/>
                  <a:gd name="connsiteX77" fmla="*/ 4112545 w 5797188"/>
                  <a:gd name="connsiteY77" fmla="*/ 1188720 h 4099667"/>
                  <a:gd name="connsiteX78" fmla="*/ 3922045 w 5797188"/>
                  <a:gd name="connsiteY78" fmla="*/ 982980 h 4099667"/>
                  <a:gd name="connsiteX79" fmla="*/ 3762025 w 5797188"/>
                  <a:gd name="connsiteY79" fmla="*/ 1638300 h 4099667"/>
                  <a:gd name="connsiteX80" fmla="*/ 3571525 w 5797188"/>
                  <a:gd name="connsiteY80" fmla="*/ 2049780 h 4099667"/>
                  <a:gd name="connsiteX81" fmla="*/ 3563905 w 5797188"/>
                  <a:gd name="connsiteY81" fmla="*/ 2735580 h 4099667"/>
                  <a:gd name="connsiteX82" fmla="*/ 3403885 w 5797188"/>
                  <a:gd name="connsiteY82" fmla="*/ 3147060 h 4099667"/>
                  <a:gd name="connsiteX83" fmla="*/ 3335305 w 5797188"/>
                  <a:gd name="connsiteY83" fmla="*/ 3657600 h 4099667"/>
                  <a:gd name="connsiteX84" fmla="*/ 3480085 w 5797188"/>
                  <a:gd name="connsiteY84" fmla="*/ 4000500 h 4099667"/>
                  <a:gd name="connsiteX85" fmla="*/ 3441985 w 5797188"/>
                  <a:gd name="connsiteY85" fmla="*/ 4023360 h 4099667"/>
                  <a:gd name="connsiteX86" fmla="*/ 3205765 w 5797188"/>
                  <a:gd name="connsiteY86" fmla="*/ 4046220 h 4099667"/>
                  <a:gd name="connsiteX87" fmla="*/ 2923825 w 5797188"/>
                  <a:gd name="connsiteY87" fmla="*/ 4099560 h 4099667"/>
                  <a:gd name="connsiteX88" fmla="*/ 2679985 w 5797188"/>
                  <a:gd name="connsiteY88" fmla="*/ 4030980 h 4099667"/>
                  <a:gd name="connsiteX89" fmla="*/ 2466625 w 5797188"/>
                  <a:gd name="connsiteY89" fmla="*/ 4061460 h 4099667"/>
                  <a:gd name="connsiteX90" fmla="*/ 2367565 w 5797188"/>
                  <a:gd name="connsiteY90" fmla="*/ 4015740 h 4099667"/>
                  <a:gd name="connsiteX0" fmla="*/ 2367565 w 5797185"/>
                  <a:gd name="connsiteY0" fmla="*/ 4015740 h 4099667"/>
                  <a:gd name="connsiteX1" fmla="*/ 2474245 w 5797185"/>
                  <a:gd name="connsiteY1" fmla="*/ 3726180 h 4099667"/>
                  <a:gd name="connsiteX2" fmla="*/ 2481865 w 5797185"/>
                  <a:gd name="connsiteY2" fmla="*/ 3314700 h 4099667"/>
                  <a:gd name="connsiteX3" fmla="*/ 2375185 w 5797185"/>
                  <a:gd name="connsiteY3" fmla="*/ 3055620 h 4099667"/>
                  <a:gd name="connsiteX4" fmla="*/ 2230405 w 5797185"/>
                  <a:gd name="connsiteY4" fmla="*/ 2651760 h 4099667"/>
                  <a:gd name="connsiteX5" fmla="*/ 2253265 w 5797185"/>
                  <a:gd name="connsiteY5" fmla="*/ 2171700 h 4099667"/>
                  <a:gd name="connsiteX6" fmla="*/ 2177065 w 5797185"/>
                  <a:gd name="connsiteY6" fmla="*/ 1836420 h 4099667"/>
                  <a:gd name="connsiteX7" fmla="*/ 2077052 w 5797185"/>
                  <a:gd name="connsiteY7" fmla="*/ 1676400 h 4099667"/>
                  <a:gd name="connsiteX8" fmla="*/ 2003710 w 5797185"/>
                  <a:gd name="connsiteY8" fmla="*/ 1338262 h 4099667"/>
                  <a:gd name="connsiteX9" fmla="*/ 1948465 w 5797185"/>
                  <a:gd name="connsiteY9" fmla="*/ 975360 h 4099667"/>
                  <a:gd name="connsiteX10" fmla="*/ 1750345 w 5797185"/>
                  <a:gd name="connsiteY10" fmla="*/ 1066800 h 4099667"/>
                  <a:gd name="connsiteX11" fmla="*/ 1620805 w 5797185"/>
                  <a:gd name="connsiteY11" fmla="*/ 1341120 h 4099667"/>
                  <a:gd name="connsiteX12" fmla="*/ 1605565 w 5797185"/>
                  <a:gd name="connsiteY12" fmla="*/ 1767840 h 4099667"/>
                  <a:gd name="connsiteX13" fmla="*/ 1491265 w 5797185"/>
                  <a:gd name="connsiteY13" fmla="*/ 2110740 h 4099667"/>
                  <a:gd name="connsiteX14" fmla="*/ 1171225 w 5797185"/>
                  <a:gd name="connsiteY14" fmla="*/ 2316480 h 4099667"/>
                  <a:gd name="connsiteX15" fmla="*/ 867695 w 5797185"/>
                  <a:gd name="connsiteY15" fmla="*/ 2369820 h 4099667"/>
                  <a:gd name="connsiteX16" fmla="*/ 538765 w 5797185"/>
                  <a:gd name="connsiteY16" fmla="*/ 2202180 h 4099667"/>
                  <a:gd name="connsiteX17" fmla="*/ 538765 w 5797185"/>
                  <a:gd name="connsiteY17" fmla="*/ 1790700 h 4099667"/>
                  <a:gd name="connsiteX18" fmla="*/ 904525 w 5797185"/>
                  <a:gd name="connsiteY18" fmla="*/ 1501140 h 4099667"/>
                  <a:gd name="connsiteX19" fmla="*/ 1201705 w 5797185"/>
                  <a:gd name="connsiteY19" fmla="*/ 1432560 h 4099667"/>
                  <a:gd name="connsiteX20" fmla="*/ 1460785 w 5797185"/>
                  <a:gd name="connsiteY20" fmla="*/ 1295400 h 4099667"/>
                  <a:gd name="connsiteX21" fmla="*/ 1719865 w 5797185"/>
                  <a:gd name="connsiteY21" fmla="*/ 922020 h 4099667"/>
                  <a:gd name="connsiteX22" fmla="*/ 1796065 w 5797185"/>
                  <a:gd name="connsiteY22" fmla="*/ 807720 h 4099667"/>
                  <a:gd name="connsiteX23" fmla="*/ 1498885 w 5797185"/>
                  <a:gd name="connsiteY23" fmla="*/ 655320 h 4099667"/>
                  <a:gd name="connsiteX24" fmla="*/ 1018825 w 5797185"/>
                  <a:gd name="connsiteY24" fmla="*/ 579120 h 4099667"/>
                  <a:gd name="connsiteX25" fmla="*/ 424465 w 5797185"/>
                  <a:gd name="connsiteY25" fmla="*/ 800100 h 4099667"/>
                  <a:gd name="connsiteX26" fmla="*/ 310165 w 5797185"/>
                  <a:gd name="connsiteY26" fmla="*/ 1272540 h 4099667"/>
                  <a:gd name="connsiteX27" fmla="*/ 462565 w 5797185"/>
                  <a:gd name="connsiteY27" fmla="*/ 1440180 h 4099667"/>
                  <a:gd name="connsiteX28" fmla="*/ 729265 w 5797185"/>
                  <a:gd name="connsiteY28" fmla="*/ 1348740 h 4099667"/>
                  <a:gd name="connsiteX29" fmla="*/ 630205 w 5797185"/>
                  <a:gd name="connsiteY29" fmla="*/ 1493520 h 4099667"/>
                  <a:gd name="connsiteX30" fmla="*/ 835945 w 5797185"/>
                  <a:gd name="connsiteY30" fmla="*/ 1485900 h 4099667"/>
                  <a:gd name="connsiteX31" fmla="*/ 645445 w 5797185"/>
                  <a:gd name="connsiteY31" fmla="*/ 1645920 h 4099667"/>
                  <a:gd name="connsiteX32" fmla="*/ 508285 w 5797185"/>
                  <a:gd name="connsiteY32" fmla="*/ 1874520 h 4099667"/>
                  <a:gd name="connsiteX33" fmla="*/ 538765 w 5797185"/>
                  <a:gd name="connsiteY33" fmla="*/ 2194560 h 4099667"/>
                  <a:gd name="connsiteX34" fmla="*/ 592105 w 5797185"/>
                  <a:gd name="connsiteY34" fmla="*/ 2331720 h 4099667"/>
                  <a:gd name="connsiteX35" fmla="*/ 470185 w 5797185"/>
                  <a:gd name="connsiteY35" fmla="*/ 2270760 h 4099667"/>
                  <a:gd name="connsiteX36" fmla="*/ 401605 w 5797185"/>
                  <a:gd name="connsiteY36" fmla="*/ 2057400 h 4099667"/>
                  <a:gd name="connsiteX37" fmla="*/ 386365 w 5797185"/>
                  <a:gd name="connsiteY37" fmla="*/ 2240280 h 4099667"/>
                  <a:gd name="connsiteX38" fmla="*/ 321595 w 5797185"/>
                  <a:gd name="connsiteY38" fmla="*/ 2010410 h 4099667"/>
                  <a:gd name="connsiteX39" fmla="*/ 218725 w 5797185"/>
                  <a:gd name="connsiteY39" fmla="*/ 1744980 h 4099667"/>
                  <a:gd name="connsiteX40" fmla="*/ 12985 w 5797185"/>
                  <a:gd name="connsiteY40" fmla="*/ 1363980 h 4099667"/>
                  <a:gd name="connsiteX41" fmla="*/ 66325 w 5797185"/>
                  <a:gd name="connsiteY41" fmla="*/ 815340 h 4099667"/>
                  <a:gd name="connsiteX42" fmla="*/ 432085 w 5797185"/>
                  <a:gd name="connsiteY42" fmla="*/ 480060 h 4099667"/>
                  <a:gd name="connsiteX43" fmla="*/ 1056925 w 5797185"/>
                  <a:gd name="connsiteY43" fmla="*/ 243840 h 4099667"/>
                  <a:gd name="connsiteX44" fmla="*/ 1506505 w 5797185"/>
                  <a:gd name="connsiteY44" fmla="*/ 274320 h 4099667"/>
                  <a:gd name="connsiteX45" fmla="*/ 1895125 w 5797185"/>
                  <a:gd name="connsiteY45" fmla="*/ 281940 h 4099667"/>
                  <a:gd name="connsiteX46" fmla="*/ 2558065 w 5797185"/>
                  <a:gd name="connsiteY46" fmla="*/ 22860 h 4099667"/>
                  <a:gd name="connsiteX47" fmla="*/ 3160045 w 5797185"/>
                  <a:gd name="connsiteY47" fmla="*/ 0 h 4099667"/>
                  <a:gd name="connsiteX48" fmla="*/ 3769645 w 5797185"/>
                  <a:gd name="connsiteY48" fmla="*/ 213360 h 4099667"/>
                  <a:gd name="connsiteX49" fmla="*/ 3990625 w 5797185"/>
                  <a:gd name="connsiteY49" fmla="*/ 274320 h 4099667"/>
                  <a:gd name="connsiteX50" fmla="*/ 4301140 w 5797185"/>
                  <a:gd name="connsiteY50" fmla="*/ 260985 h 4099667"/>
                  <a:gd name="connsiteX51" fmla="*/ 4988845 w 5797185"/>
                  <a:gd name="connsiteY51" fmla="*/ 304800 h 4099667"/>
                  <a:gd name="connsiteX52" fmla="*/ 5796565 w 5797185"/>
                  <a:gd name="connsiteY52" fmla="*/ 1097280 h 4099667"/>
                  <a:gd name="connsiteX53" fmla="*/ 5484145 w 5797185"/>
                  <a:gd name="connsiteY53" fmla="*/ 1950720 h 4099667"/>
                  <a:gd name="connsiteX54" fmla="*/ 5468905 w 5797185"/>
                  <a:gd name="connsiteY54" fmla="*/ 2225040 h 4099667"/>
                  <a:gd name="connsiteX55" fmla="*/ 5380322 w 5797185"/>
                  <a:gd name="connsiteY55" fmla="*/ 2169795 h 4099667"/>
                  <a:gd name="connsiteX56" fmla="*/ 5202205 w 5797185"/>
                  <a:gd name="connsiteY56" fmla="*/ 2270760 h 4099667"/>
                  <a:gd name="connsiteX57" fmla="*/ 5362225 w 5797185"/>
                  <a:gd name="connsiteY57" fmla="*/ 1920240 h 4099667"/>
                  <a:gd name="connsiteX58" fmla="*/ 5141245 w 5797185"/>
                  <a:gd name="connsiteY58" fmla="*/ 1630680 h 4099667"/>
                  <a:gd name="connsiteX59" fmla="*/ 4981225 w 5797185"/>
                  <a:gd name="connsiteY59" fmla="*/ 1493520 h 4099667"/>
                  <a:gd name="connsiteX60" fmla="*/ 5194585 w 5797185"/>
                  <a:gd name="connsiteY60" fmla="*/ 1508760 h 4099667"/>
                  <a:gd name="connsiteX61" fmla="*/ 5118385 w 5797185"/>
                  <a:gd name="connsiteY61" fmla="*/ 1463040 h 4099667"/>
                  <a:gd name="connsiteX62" fmla="*/ 5339365 w 5797185"/>
                  <a:gd name="connsiteY62" fmla="*/ 1424940 h 4099667"/>
                  <a:gd name="connsiteX63" fmla="*/ 5514625 w 5797185"/>
                  <a:gd name="connsiteY63" fmla="*/ 1272540 h 4099667"/>
                  <a:gd name="connsiteX64" fmla="*/ 5423185 w 5797185"/>
                  <a:gd name="connsiteY64" fmla="*/ 838200 h 4099667"/>
                  <a:gd name="connsiteX65" fmla="*/ 4897405 w 5797185"/>
                  <a:gd name="connsiteY65" fmla="*/ 594360 h 4099667"/>
                  <a:gd name="connsiteX66" fmla="*/ 4295425 w 5797185"/>
                  <a:gd name="connsiteY66" fmla="*/ 662940 h 4099667"/>
                  <a:gd name="connsiteX67" fmla="*/ 4066825 w 5797185"/>
                  <a:gd name="connsiteY67" fmla="*/ 830580 h 4099667"/>
                  <a:gd name="connsiteX68" fmla="*/ 4364005 w 5797185"/>
                  <a:gd name="connsiteY68" fmla="*/ 1295400 h 4099667"/>
                  <a:gd name="connsiteX69" fmla="*/ 4691665 w 5797185"/>
                  <a:gd name="connsiteY69" fmla="*/ 1432560 h 4099667"/>
                  <a:gd name="connsiteX70" fmla="*/ 4981225 w 5797185"/>
                  <a:gd name="connsiteY70" fmla="*/ 1516380 h 4099667"/>
                  <a:gd name="connsiteX71" fmla="*/ 5286025 w 5797185"/>
                  <a:gd name="connsiteY71" fmla="*/ 1775460 h 4099667"/>
                  <a:gd name="connsiteX72" fmla="*/ 5316505 w 5797185"/>
                  <a:gd name="connsiteY72" fmla="*/ 2065020 h 4099667"/>
                  <a:gd name="connsiteX73" fmla="*/ 5019325 w 5797185"/>
                  <a:gd name="connsiteY73" fmla="*/ 2316480 h 4099667"/>
                  <a:gd name="connsiteX74" fmla="*/ 4553235 w 5797185"/>
                  <a:gd name="connsiteY74" fmla="*/ 2278380 h 4099667"/>
                  <a:gd name="connsiteX75" fmla="*/ 4266215 w 5797185"/>
                  <a:gd name="connsiteY75" fmla="*/ 1905000 h 4099667"/>
                  <a:gd name="connsiteX76" fmla="*/ 4226845 w 5797185"/>
                  <a:gd name="connsiteY76" fmla="*/ 1417320 h 4099667"/>
                  <a:gd name="connsiteX77" fmla="*/ 4112545 w 5797185"/>
                  <a:gd name="connsiteY77" fmla="*/ 1188720 h 4099667"/>
                  <a:gd name="connsiteX78" fmla="*/ 3922045 w 5797185"/>
                  <a:gd name="connsiteY78" fmla="*/ 982980 h 4099667"/>
                  <a:gd name="connsiteX79" fmla="*/ 3762025 w 5797185"/>
                  <a:gd name="connsiteY79" fmla="*/ 1638300 h 4099667"/>
                  <a:gd name="connsiteX80" fmla="*/ 3571525 w 5797185"/>
                  <a:gd name="connsiteY80" fmla="*/ 2049780 h 4099667"/>
                  <a:gd name="connsiteX81" fmla="*/ 3563905 w 5797185"/>
                  <a:gd name="connsiteY81" fmla="*/ 2735580 h 4099667"/>
                  <a:gd name="connsiteX82" fmla="*/ 3403885 w 5797185"/>
                  <a:gd name="connsiteY82" fmla="*/ 3147060 h 4099667"/>
                  <a:gd name="connsiteX83" fmla="*/ 3335305 w 5797185"/>
                  <a:gd name="connsiteY83" fmla="*/ 3657600 h 4099667"/>
                  <a:gd name="connsiteX84" fmla="*/ 3480085 w 5797185"/>
                  <a:gd name="connsiteY84" fmla="*/ 4000500 h 4099667"/>
                  <a:gd name="connsiteX85" fmla="*/ 3441985 w 5797185"/>
                  <a:gd name="connsiteY85" fmla="*/ 4023360 h 4099667"/>
                  <a:gd name="connsiteX86" fmla="*/ 3205765 w 5797185"/>
                  <a:gd name="connsiteY86" fmla="*/ 4046220 h 4099667"/>
                  <a:gd name="connsiteX87" fmla="*/ 2923825 w 5797185"/>
                  <a:gd name="connsiteY87" fmla="*/ 4099560 h 4099667"/>
                  <a:gd name="connsiteX88" fmla="*/ 2679985 w 5797185"/>
                  <a:gd name="connsiteY88" fmla="*/ 4030980 h 4099667"/>
                  <a:gd name="connsiteX89" fmla="*/ 2466625 w 5797185"/>
                  <a:gd name="connsiteY89" fmla="*/ 4061460 h 4099667"/>
                  <a:gd name="connsiteX90" fmla="*/ 2367565 w 5797185"/>
                  <a:gd name="connsiteY90" fmla="*/ 4015740 h 4099667"/>
                  <a:gd name="connsiteX0" fmla="*/ 2367565 w 5797185"/>
                  <a:gd name="connsiteY0" fmla="*/ 4033387 h 4117314"/>
                  <a:gd name="connsiteX1" fmla="*/ 2474245 w 5797185"/>
                  <a:gd name="connsiteY1" fmla="*/ 3743827 h 4117314"/>
                  <a:gd name="connsiteX2" fmla="*/ 2481865 w 5797185"/>
                  <a:gd name="connsiteY2" fmla="*/ 3332347 h 4117314"/>
                  <a:gd name="connsiteX3" fmla="*/ 2375185 w 5797185"/>
                  <a:gd name="connsiteY3" fmla="*/ 3073267 h 4117314"/>
                  <a:gd name="connsiteX4" fmla="*/ 2230405 w 5797185"/>
                  <a:gd name="connsiteY4" fmla="*/ 2669407 h 4117314"/>
                  <a:gd name="connsiteX5" fmla="*/ 2253265 w 5797185"/>
                  <a:gd name="connsiteY5" fmla="*/ 2189347 h 4117314"/>
                  <a:gd name="connsiteX6" fmla="*/ 2177065 w 5797185"/>
                  <a:gd name="connsiteY6" fmla="*/ 1854067 h 4117314"/>
                  <a:gd name="connsiteX7" fmla="*/ 2077052 w 5797185"/>
                  <a:gd name="connsiteY7" fmla="*/ 1694047 h 4117314"/>
                  <a:gd name="connsiteX8" fmla="*/ 2003710 w 5797185"/>
                  <a:gd name="connsiteY8" fmla="*/ 1355909 h 4117314"/>
                  <a:gd name="connsiteX9" fmla="*/ 1948465 w 5797185"/>
                  <a:gd name="connsiteY9" fmla="*/ 993007 h 4117314"/>
                  <a:gd name="connsiteX10" fmla="*/ 1750345 w 5797185"/>
                  <a:gd name="connsiteY10" fmla="*/ 1084447 h 4117314"/>
                  <a:gd name="connsiteX11" fmla="*/ 1620805 w 5797185"/>
                  <a:gd name="connsiteY11" fmla="*/ 1358767 h 4117314"/>
                  <a:gd name="connsiteX12" fmla="*/ 1605565 w 5797185"/>
                  <a:gd name="connsiteY12" fmla="*/ 1785487 h 4117314"/>
                  <a:gd name="connsiteX13" fmla="*/ 1491265 w 5797185"/>
                  <a:gd name="connsiteY13" fmla="*/ 2128387 h 4117314"/>
                  <a:gd name="connsiteX14" fmla="*/ 1171225 w 5797185"/>
                  <a:gd name="connsiteY14" fmla="*/ 2334127 h 4117314"/>
                  <a:gd name="connsiteX15" fmla="*/ 867695 w 5797185"/>
                  <a:gd name="connsiteY15" fmla="*/ 2387467 h 4117314"/>
                  <a:gd name="connsiteX16" fmla="*/ 538765 w 5797185"/>
                  <a:gd name="connsiteY16" fmla="*/ 2219827 h 4117314"/>
                  <a:gd name="connsiteX17" fmla="*/ 538765 w 5797185"/>
                  <a:gd name="connsiteY17" fmla="*/ 1808347 h 4117314"/>
                  <a:gd name="connsiteX18" fmla="*/ 904525 w 5797185"/>
                  <a:gd name="connsiteY18" fmla="*/ 1518787 h 4117314"/>
                  <a:gd name="connsiteX19" fmla="*/ 1201705 w 5797185"/>
                  <a:gd name="connsiteY19" fmla="*/ 1450207 h 4117314"/>
                  <a:gd name="connsiteX20" fmla="*/ 1460785 w 5797185"/>
                  <a:gd name="connsiteY20" fmla="*/ 1313047 h 4117314"/>
                  <a:gd name="connsiteX21" fmla="*/ 1719865 w 5797185"/>
                  <a:gd name="connsiteY21" fmla="*/ 939667 h 4117314"/>
                  <a:gd name="connsiteX22" fmla="*/ 1796065 w 5797185"/>
                  <a:gd name="connsiteY22" fmla="*/ 825367 h 4117314"/>
                  <a:gd name="connsiteX23" fmla="*/ 1498885 w 5797185"/>
                  <a:gd name="connsiteY23" fmla="*/ 672967 h 4117314"/>
                  <a:gd name="connsiteX24" fmla="*/ 1018825 w 5797185"/>
                  <a:gd name="connsiteY24" fmla="*/ 596767 h 4117314"/>
                  <a:gd name="connsiteX25" fmla="*/ 424465 w 5797185"/>
                  <a:gd name="connsiteY25" fmla="*/ 817747 h 4117314"/>
                  <a:gd name="connsiteX26" fmla="*/ 310165 w 5797185"/>
                  <a:gd name="connsiteY26" fmla="*/ 1290187 h 4117314"/>
                  <a:gd name="connsiteX27" fmla="*/ 462565 w 5797185"/>
                  <a:gd name="connsiteY27" fmla="*/ 1457827 h 4117314"/>
                  <a:gd name="connsiteX28" fmla="*/ 729265 w 5797185"/>
                  <a:gd name="connsiteY28" fmla="*/ 1366387 h 4117314"/>
                  <a:gd name="connsiteX29" fmla="*/ 630205 w 5797185"/>
                  <a:gd name="connsiteY29" fmla="*/ 1511167 h 4117314"/>
                  <a:gd name="connsiteX30" fmla="*/ 835945 w 5797185"/>
                  <a:gd name="connsiteY30" fmla="*/ 1503547 h 4117314"/>
                  <a:gd name="connsiteX31" fmla="*/ 645445 w 5797185"/>
                  <a:gd name="connsiteY31" fmla="*/ 1663567 h 4117314"/>
                  <a:gd name="connsiteX32" fmla="*/ 508285 w 5797185"/>
                  <a:gd name="connsiteY32" fmla="*/ 1892167 h 4117314"/>
                  <a:gd name="connsiteX33" fmla="*/ 538765 w 5797185"/>
                  <a:gd name="connsiteY33" fmla="*/ 2212207 h 4117314"/>
                  <a:gd name="connsiteX34" fmla="*/ 592105 w 5797185"/>
                  <a:gd name="connsiteY34" fmla="*/ 2349367 h 4117314"/>
                  <a:gd name="connsiteX35" fmla="*/ 470185 w 5797185"/>
                  <a:gd name="connsiteY35" fmla="*/ 2288407 h 4117314"/>
                  <a:gd name="connsiteX36" fmla="*/ 401605 w 5797185"/>
                  <a:gd name="connsiteY36" fmla="*/ 2075047 h 4117314"/>
                  <a:gd name="connsiteX37" fmla="*/ 386365 w 5797185"/>
                  <a:gd name="connsiteY37" fmla="*/ 2257927 h 4117314"/>
                  <a:gd name="connsiteX38" fmla="*/ 321595 w 5797185"/>
                  <a:gd name="connsiteY38" fmla="*/ 2028057 h 4117314"/>
                  <a:gd name="connsiteX39" fmla="*/ 218725 w 5797185"/>
                  <a:gd name="connsiteY39" fmla="*/ 1762627 h 4117314"/>
                  <a:gd name="connsiteX40" fmla="*/ 12985 w 5797185"/>
                  <a:gd name="connsiteY40" fmla="*/ 1381627 h 4117314"/>
                  <a:gd name="connsiteX41" fmla="*/ 66325 w 5797185"/>
                  <a:gd name="connsiteY41" fmla="*/ 832987 h 4117314"/>
                  <a:gd name="connsiteX42" fmla="*/ 432085 w 5797185"/>
                  <a:gd name="connsiteY42" fmla="*/ 497707 h 4117314"/>
                  <a:gd name="connsiteX43" fmla="*/ 1056925 w 5797185"/>
                  <a:gd name="connsiteY43" fmla="*/ 261487 h 4117314"/>
                  <a:gd name="connsiteX44" fmla="*/ 1506505 w 5797185"/>
                  <a:gd name="connsiteY44" fmla="*/ 291967 h 4117314"/>
                  <a:gd name="connsiteX45" fmla="*/ 1885600 w 5797185"/>
                  <a:gd name="connsiteY45" fmla="*/ 266250 h 4117314"/>
                  <a:gd name="connsiteX46" fmla="*/ 2558065 w 5797185"/>
                  <a:gd name="connsiteY46" fmla="*/ 40507 h 4117314"/>
                  <a:gd name="connsiteX47" fmla="*/ 3160045 w 5797185"/>
                  <a:gd name="connsiteY47" fmla="*/ 17647 h 4117314"/>
                  <a:gd name="connsiteX48" fmla="*/ 3769645 w 5797185"/>
                  <a:gd name="connsiteY48" fmla="*/ 231007 h 4117314"/>
                  <a:gd name="connsiteX49" fmla="*/ 3990625 w 5797185"/>
                  <a:gd name="connsiteY49" fmla="*/ 291967 h 4117314"/>
                  <a:gd name="connsiteX50" fmla="*/ 4301140 w 5797185"/>
                  <a:gd name="connsiteY50" fmla="*/ 278632 h 4117314"/>
                  <a:gd name="connsiteX51" fmla="*/ 4988845 w 5797185"/>
                  <a:gd name="connsiteY51" fmla="*/ 322447 h 4117314"/>
                  <a:gd name="connsiteX52" fmla="*/ 5796565 w 5797185"/>
                  <a:gd name="connsiteY52" fmla="*/ 1114927 h 4117314"/>
                  <a:gd name="connsiteX53" fmla="*/ 5484145 w 5797185"/>
                  <a:gd name="connsiteY53" fmla="*/ 1968367 h 4117314"/>
                  <a:gd name="connsiteX54" fmla="*/ 5468905 w 5797185"/>
                  <a:gd name="connsiteY54" fmla="*/ 2242687 h 4117314"/>
                  <a:gd name="connsiteX55" fmla="*/ 5380322 w 5797185"/>
                  <a:gd name="connsiteY55" fmla="*/ 2187442 h 4117314"/>
                  <a:gd name="connsiteX56" fmla="*/ 5202205 w 5797185"/>
                  <a:gd name="connsiteY56" fmla="*/ 2288407 h 4117314"/>
                  <a:gd name="connsiteX57" fmla="*/ 5362225 w 5797185"/>
                  <a:gd name="connsiteY57" fmla="*/ 1937887 h 4117314"/>
                  <a:gd name="connsiteX58" fmla="*/ 5141245 w 5797185"/>
                  <a:gd name="connsiteY58" fmla="*/ 1648327 h 4117314"/>
                  <a:gd name="connsiteX59" fmla="*/ 4981225 w 5797185"/>
                  <a:gd name="connsiteY59" fmla="*/ 1511167 h 4117314"/>
                  <a:gd name="connsiteX60" fmla="*/ 5194585 w 5797185"/>
                  <a:gd name="connsiteY60" fmla="*/ 1526407 h 4117314"/>
                  <a:gd name="connsiteX61" fmla="*/ 5118385 w 5797185"/>
                  <a:gd name="connsiteY61" fmla="*/ 1480687 h 4117314"/>
                  <a:gd name="connsiteX62" fmla="*/ 5339365 w 5797185"/>
                  <a:gd name="connsiteY62" fmla="*/ 1442587 h 4117314"/>
                  <a:gd name="connsiteX63" fmla="*/ 5514625 w 5797185"/>
                  <a:gd name="connsiteY63" fmla="*/ 1290187 h 4117314"/>
                  <a:gd name="connsiteX64" fmla="*/ 5423185 w 5797185"/>
                  <a:gd name="connsiteY64" fmla="*/ 855847 h 4117314"/>
                  <a:gd name="connsiteX65" fmla="*/ 4897405 w 5797185"/>
                  <a:gd name="connsiteY65" fmla="*/ 612007 h 4117314"/>
                  <a:gd name="connsiteX66" fmla="*/ 4295425 w 5797185"/>
                  <a:gd name="connsiteY66" fmla="*/ 680587 h 4117314"/>
                  <a:gd name="connsiteX67" fmla="*/ 4066825 w 5797185"/>
                  <a:gd name="connsiteY67" fmla="*/ 848227 h 4117314"/>
                  <a:gd name="connsiteX68" fmla="*/ 4364005 w 5797185"/>
                  <a:gd name="connsiteY68" fmla="*/ 1313047 h 4117314"/>
                  <a:gd name="connsiteX69" fmla="*/ 4691665 w 5797185"/>
                  <a:gd name="connsiteY69" fmla="*/ 1450207 h 4117314"/>
                  <a:gd name="connsiteX70" fmla="*/ 4981225 w 5797185"/>
                  <a:gd name="connsiteY70" fmla="*/ 1534027 h 4117314"/>
                  <a:gd name="connsiteX71" fmla="*/ 5286025 w 5797185"/>
                  <a:gd name="connsiteY71" fmla="*/ 1793107 h 4117314"/>
                  <a:gd name="connsiteX72" fmla="*/ 5316505 w 5797185"/>
                  <a:gd name="connsiteY72" fmla="*/ 2082667 h 4117314"/>
                  <a:gd name="connsiteX73" fmla="*/ 5019325 w 5797185"/>
                  <a:gd name="connsiteY73" fmla="*/ 2334127 h 4117314"/>
                  <a:gd name="connsiteX74" fmla="*/ 4553235 w 5797185"/>
                  <a:gd name="connsiteY74" fmla="*/ 2296027 h 4117314"/>
                  <a:gd name="connsiteX75" fmla="*/ 4266215 w 5797185"/>
                  <a:gd name="connsiteY75" fmla="*/ 1922647 h 4117314"/>
                  <a:gd name="connsiteX76" fmla="*/ 4226845 w 5797185"/>
                  <a:gd name="connsiteY76" fmla="*/ 1434967 h 4117314"/>
                  <a:gd name="connsiteX77" fmla="*/ 4112545 w 5797185"/>
                  <a:gd name="connsiteY77" fmla="*/ 1206367 h 4117314"/>
                  <a:gd name="connsiteX78" fmla="*/ 3922045 w 5797185"/>
                  <a:gd name="connsiteY78" fmla="*/ 1000627 h 4117314"/>
                  <a:gd name="connsiteX79" fmla="*/ 3762025 w 5797185"/>
                  <a:gd name="connsiteY79" fmla="*/ 1655947 h 4117314"/>
                  <a:gd name="connsiteX80" fmla="*/ 3571525 w 5797185"/>
                  <a:gd name="connsiteY80" fmla="*/ 2067427 h 4117314"/>
                  <a:gd name="connsiteX81" fmla="*/ 3563905 w 5797185"/>
                  <a:gd name="connsiteY81" fmla="*/ 2753227 h 4117314"/>
                  <a:gd name="connsiteX82" fmla="*/ 3403885 w 5797185"/>
                  <a:gd name="connsiteY82" fmla="*/ 3164707 h 4117314"/>
                  <a:gd name="connsiteX83" fmla="*/ 3335305 w 5797185"/>
                  <a:gd name="connsiteY83" fmla="*/ 3675247 h 4117314"/>
                  <a:gd name="connsiteX84" fmla="*/ 3480085 w 5797185"/>
                  <a:gd name="connsiteY84" fmla="*/ 4018147 h 4117314"/>
                  <a:gd name="connsiteX85" fmla="*/ 3441985 w 5797185"/>
                  <a:gd name="connsiteY85" fmla="*/ 4041007 h 4117314"/>
                  <a:gd name="connsiteX86" fmla="*/ 3205765 w 5797185"/>
                  <a:gd name="connsiteY86" fmla="*/ 4063867 h 4117314"/>
                  <a:gd name="connsiteX87" fmla="*/ 2923825 w 5797185"/>
                  <a:gd name="connsiteY87" fmla="*/ 4117207 h 4117314"/>
                  <a:gd name="connsiteX88" fmla="*/ 2679985 w 5797185"/>
                  <a:gd name="connsiteY88" fmla="*/ 4048627 h 4117314"/>
                  <a:gd name="connsiteX89" fmla="*/ 2466625 w 5797185"/>
                  <a:gd name="connsiteY89" fmla="*/ 4079107 h 4117314"/>
                  <a:gd name="connsiteX90" fmla="*/ 2367565 w 5797185"/>
                  <a:gd name="connsiteY90" fmla="*/ 4033387 h 4117314"/>
                  <a:gd name="connsiteX0" fmla="*/ 2367565 w 5797185"/>
                  <a:gd name="connsiteY0" fmla="*/ 4033387 h 4117314"/>
                  <a:gd name="connsiteX1" fmla="*/ 2474245 w 5797185"/>
                  <a:gd name="connsiteY1" fmla="*/ 3743827 h 4117314"/>
                  <a:gd name="connsiteX2" fmla="*/ 2481865 w 5797185"/>
                  <a:gd name="connsiteY2" fmla="*/ 3332347 h 4117314"/>
                  <a:gd name="connsiteX3" fmla="*/ 2375185 w 5797185"/>
                  <a:gd name="connsiteY3" fmla="*/ 3073267 h 4117314"/>
                  <a:gd name="connsiteX4" fmla="*/ 2230405 w 5797185"/>
                  <a:gd name="connsiteY4" fmla="*/ 2669407 h 4117314"/>
                  <a:gd name="connsiteX5" fmla="*/ 2253265 w 5797185"/>
                  <a:gd name="connsiteY5" fmla="*/ 2189347 h 4117314"/>
                  <a:gd name="connsiteX6" fmla="*/ 2177065 w 5797185"/>
                  <a:gd name="connsiteY6" fmla="*/ 1854067 h 4117314"/>
                  <a:gd name="connsiteX7" fmla="*/ 2077052 w 5797185"/>
                  <a:gd name="connsiteY7" fmla="*/ 1694047 h 4117314"/>
                  <a:gd name="connsiteX8" fmla="*/ 2003710 w 5797185"/>
                  <a:gd name="connsiteY8" fmla="*/ 1355909 h 4117314"/>
                  <a:gd name="connsiteX9" fmla="*/ 1948465 w 5797185"/>
                  <a:gd name="connsiteY9" fmla="*/ 993007 h 4117314"/>
                  <a:gd name="connsiteX10" fmla="*/ 1750345 w 5797185"/>
                  <a:gd name="connsiteY10" fmla="*/ 1084447 h 4117314"/>
                  <a:gd name="connsiteX11" fmla="*/ 1620805 w 5797185"/>
                  <a:gd name="connsiteY11" fmla="*/ 1358767 h 4117314"/>
                  <a:gd name="connsiteX12" fmla="*/ 1605565 w 5797185"/>
                  <a:gd name="connsiteY12" fmla="*/ 1785487 h 4117314"/>
                  <a:gd name="connsiteX13" fmla="*/ 1491265 w 5797185"/>
                  <a:gd name="connsiteY13" fmla="*/ 2128387 h 4117314"/>
                  <a:gd name="connsiteX14" fmla="*/ 1171225 w 5797185"/>
                  <a:gd name="connsiteY14" fmla="*/ 2334127 h 4117314"/>
                  <a:gd name="connsiteX15" fmla="*/ 867695 w 5797185"/>
                  <a:gd name="connsiteY15" fmla="*/ 2387467 h 4117314"/>
                  <a:gd name="connsiteX16" fmla="*/ 538765 w 5797185"/>
                  <a:gd name="connsiteY16" fmla="*/ 2219827 h 4117314"/>
                  <a:gd name="connsiteX17" fmla="*/ 538765 w 5797185"/>
                  <a:gd name="connsiteY17" fmla="*/ 1808347 h 4117314"/>
                  <a:gd name="connsiteX18" fmla="*/ 904525 w 5797185"/>
                  <a:gd name="connsiteY18" fmla="*/ 1518787 h 4117314"/>
                  <a:gd name="connsiteX19" fmla="*/ 1201705 w 5797185"/>
                  <a:gd name="connsiteY19" fmla="*/ 1450207 h 4117314"/>
                  <a:gd name="connsiteX20" fmla="*/ 1460785 w 5797185"/>
                  <a:gd name="connsiteY20" fmla="*/ 1313047 h 4117314"/>
                  <a:gd name="connsiteX21" fmla="*/ 1719865 w 5797185"/>
                  <a:gd name="connsiteY21" fmla="*/ 939667 h 4117314"/>
                  <a:gd name="connsiteX22" fmla="*/ 1796065 w 5797185"/>
                  <a:gd name="connsiteY22" fmla="*/ 825367 h 4117314"/>
                  <a:gd name="connsiteX23" fmla="*/ 1498885 w 5797185"/>
                  <a:gd name="connsiteY23" fmla="*/ 672967 h 4117314"/>
                  <a:gd name="connsiteX24" fmla="*/ 1018825 w 5797185"/>
                  <a:gd name="connsiteY24" fmla="*/ 596767 h 4117314"/>
                  <a:gd name="connsiteX25" fmla="*/ 424465 w 5797185"/>
                  <a:gd name="connsiteY25" fmla="*/ 817747 h 4117314"/>
                  <a:gd name="connsiteX26" fmla="*/ 310165 w 5797185"/>
                  <a:gd name="connsiteY26" fmla="*/ 1290187 h 4117314"/>
                  <a:gd name="connsiteX27" fmla="*/ 462565 w 5797185"/>
                  <a:gd name="connsiteY27" fmla="*/ 1457827 h 4117314"/>
                  <a:gd name="connsiteX28" fmla="*/ 729265 w 5797185"/>
                  <a:gd name="connsiteY28" fmla="*/ 1366387 h 4117314"/>
                  <a:gd name="connsiteX29" fmla="*/ 630205 w 5797185"/>
                  <a:gd name="connsiteY29" fmla="*/ 1511167 h 4117314"/>
                  <a:gd name="connsiteX30" fmla="*/ 835945 w 5797185"/>
                  <a:gd name="connsiteY30" fmla="*/ 1503547 h 4117314"/>
                  <a:gd name="connsiteX31" fmla="*/ 645445 w 5797185"/>
                  <a:gd name="connsiteY31" fmla="*/ 1663567 h 4117314"/>
                  <a:gd name="connsiteX32" fmla="*/ 508285 w 5797185"/>
                  <a:gd name="connsiteY32" fmla="*/ 1892167 h 4117314"/>
                  <a:gd name="connsiteX33" fmla="*/ 538765 w 5797185"/>
                  <a:gd name="connsiteY33" fmla="*/ 2212207 h 4117314"/>
                  <a:gd name="connsiteX34" fmla="*/ 592105 w 5797185"/>
                  <a:gd name="connsiteY34" fmla="*/ 2349367 h 4117314"/>
                  <a:gd name="connsiteX35" fmla="*/ 470185 w 5797185"/>
                  <a:gd name="connsiteY35" fmla="*/ 2288407 h 4117314"/>
                  <a:gd name="connsiteX36" fmla="*/ 401605 w 5797185"/>
                  <a:gd name="connsiteY36" fmla="*/ 2075047 h 4117314"/>
                  <a:gd name="connsiteX37" fmla="*/ 386365 w 5797185"/>
                  <a:gd name="connsiteY37" fmla="*/ 2257927 h 4117314"/>
                  <a:gd name="connsiteX38" fmla="*/ 321595 w 5797185"/>
                  <a:gd name="connsiteY38" fmla="*/ 2028057 h 4117314"/>
                  <a:gd name="connsiteX39" fmla="*/ 218725 w 5797185"/>
                  <a:gd name="connsiteY39" fmla="*/ 1762627 h 4117314"/>
                  <a:gd name="connsiteX40" fmla="*/ 12985 w 5797185"/>
                  <a:gd name="connsiteY40" fmla="*/ 1381627 h 4117314"/>
                  <a:gd name="connsiteX41" fmla="*/ 66325 w 5797185"/>
                  <a:gd name="connsiteY41" fmla="*/ 832987 h 4117314"/>
                  <a:gd name="connsiteX42" fmla="*/ 432085 w 5797185"/>
                  <a:gd name="connsiteY42" fmla="*/ 497707 h 4117314"/>
                  <a:gd name="connsiteX43" fmla="*/ 1056925 w 5797185"/>
                  <a:gd name="connsiteY43" fmla="*/ 261487 h 4117314"/>
                  <a:gd name="connsiteX44" fmla="*/ 1516030 w 5797185"/>
                  <a:gd name="connsiteY44" fmla="*/ 244342 h 4117314"/>
                  <a:gd name="connsiteX45" fmla="*/ 1885600 w 5797185"/>
                  <a:gd name="connsiteY45" fmla="*/ 266250 h 4117314"/>
                  <a:gd name="connsiteX46" fmla="*/ 2558065 w 5797185"/>
                  <a:gd name="connsiteY46" fmla="*/ 40507 h 4117314"/>
                  <a:gd name="connsiteX47" fmla="*/ 3160045 w 5797185"/>
                  <a:gd name="connsiteY47" fmla="*/ 17647 h 4117314"/>
                  <a:gd name="connsiteX48" fmla="*/ 3769645 w 5797185"/>
                  <a:gd name="connsiteY48" fmla="*/ 231007 h 4117314"/>
                  <a:gd name="connsiteX49" fmla="*/ 3990625 w 5797185"/>
                  <a:gd name="connsiteY49" fmla="*/ 291967 h 4117314"/>
                  <a:gd name="connsiteX50" fmla="*/ 4301140 w 5797185"/>
                  <a:gd name="connsiteY50" fmla="*/ 278632 h 4117314"/>
                  <a:gd name="connsiteX51" fmla="*/ 4988845 w 5797185"/>
                  <a:gd name="connsiteY51" fmla="*/ 322447 h 4117314"/>
                  <a:gd name="connsiteX52" fmla="*/ 5796565 w 5797185"/>
                  <a:gd name="connsiteY52" fmla="*/ 1114927 h 4117314"/>
                  <a:gd name="connsiteX53" fmla="*/ 5484145 w 5797185"/>
                  <a:gd name="connsiteY53" fmla="*/ 1968367 h 4117314"/>
                  <a:gd name="connsiteX54" fmla="*/ 5468905 w 5797185"/>
                  <a:gd name="connsiteY54" fmla="*/ 2242687 h 4117314"/>
                  <a:gd name="connsiteX55" fmla="*/ 5380322 w 5797185"/>
                  <a:gd name="connsiteY55" fmla="*/ 2187442 h 4117314"/>
                  <a:gd name="connsiteX56" fmla="*/ 5202205 w 5797185"/>
                  <a:gd name="connsiteY56" fmla="*/ 2288407 h 4117314"/>
                  <a:gd name="connsiteX57" fmla="*/ 5362225 w 5797185"/>
                  <a:gd name="connsiteY57" fmla="*/ 1937887 h 4117314"/>
                  <a:gd name="connsiteX58" fmla="*/ 5141245 w 5797185"/>
                  <a:gd name="connsiteY58" fmla="*/ 1648327 h 4117314"/>
                  <a:gd name="connsiteX59" fmla="*/ 4981225 w 5797185"/>
                  <a:gd name="connsiteY59" fmla="*/ 1511167 h 4117314"/>
                  <a:gd name="connsiteX60" fmla="*/ 5194585 w 5797185"/>
                  <a:gd name="connsiteY60" fmla="*/ 1526407 h 4117314"/>
                  <a:gd name="connsiteX61" fmla="*/ 5118385 w 5797185"/>
                  <a:gd name="connsiteY61" fmla="*/ 1480687 h 4117314"/>
                  <a:gd name="connsiteX62" fmla="*/ 5339365 w 5797185"/>
                  <a:gd name="connsiteY62" fmla="*/ 1442587 h 4117314"/>
                  <a:gd name="connsiteX63" fmla="*/ 5514625 w 5797185"/>
                  <a:gd name="connsiteY63" fmla="*/ 1290187 h 4117314"/>
                  <a:gd name="connsiteX64" fmla="*/ 5423185 w 5797185"/>
                  <a:gd name="connsiteY64" fmla="*/ 855847 h 4117314"/>
                  <a:gd name="connsiteX65" fmla="*/ 4897405 w 5797185"/>
                  <a:gd name="connsiteY65" fmla="*/ 612007 h 4117314"/>
                  <a:gd name="connsiteX66" fmla="*/ 4295425 w 5797185"/>
                  <a:gd name="connsiteY66" fmla="*/ 680587 h 4117314"/>
                  <a:gd name="connsiteX67" fmla="*/ 4066825 w 5797185"/>
                  <a:gd name="connsiteY67" fmla="*/ 848227 h 4117314"/>
                  <a:gd name="connsiteX68" fmla="*/ 4364005 w 5797185"/>
                  <a:gd name="connsiteY68" fmla="*/ 1313047 h 4117314"/>
                  <a:gd name="connsiteX69" fmla="*/ 4691665 w 5797185"/>
                  <a:gd name="connsiteY69" fmla="*/ 1450207 h 4117314"/>
                  <a:gd name="connsiteX70" fmla="*/ 4981225 w 5797185"/>
                  <a:gd name="connsiteY70" fmla="*/ 1534027 h 4117314"/>
                  <a:gd name="connsiteX71" fmla="*/ 5286025 w 5797185"/>
                  <a:gd name="connsiteY71" fmla="*/ 1793107 h 4117314"/>
                  <a:gd name="connsiteX72" fmla="*/ 5316505 w 5797185"/>
                  <a:gd name="connsiteY72" fmla="*/ 2082667 h 4117314"/>
                  <a:gd name="connsiteX73" fmla="*/ 5019325 w 5797185"/>
                  <a:gd name="connsiteY73" fmla="*/ 2334127 h 4117314"/>
                  <a:gd name="connsiteX74" fmla="*/ 4553235 w 5797185"/>
                  <a:gd name="connsiteY74" fmla="*/ 2296027 h 4117314"/>
                  <a:gd name="connsiteX75" fmla="*/ 4266215 w 5797185"/>
                  <a:gd name="connsiteY75" fmla="*/ 1922647 h 4117314"/>
                  <a:gd name="connsiteX76" fmla="*/ 4226845 w 5797185"/>
                  <a:gd name="connsiteY76" fmla="*/ 1434967 h 4117314"/>
                  <a:gd name="connsiteX77" fmla="*/ 4112545 w 5797185"/>
                  <a:gd name="connsiteY77" fmla="*/ 1206367 h 4117314"/>
                  <a:gd name="connsiteX78" fmla="*/ 3922045 w 5797185"/>
                  <a:gd name="connsiteY78" fmla="*/ 1000627 h 4117314"/>
                  <a:gd name="connsiteX79" fmla="*/ 3762025 w 5797185"/>
                  <a:gd name="connsiteY79" fmla="*/ 1655947 h 4117314"/>
                  <a:gd name="connsiteX80" fmla="*/ 3571525 w 5797185"/>
                  <a:gd name="connsiteY80" fmla="*/ 2067427 h 4117314"/>
                  <a:gd name="connsiteX81" fmla="*/ 3563905 w 5797185"/>
                  <a:gd name="connsiteY81" fmla="*/ 2753227 h 4117314"/>
                  <a:gd name="connsiteX82" fmla="*/ 3403885 w 5797185"/>
                  <a:gd name="connsiteY82" fmla="*/ 3164707 h 4117314"/>
                  <a:gd name="connsiteX83" fmla="*/ 3335305 w 5797185"/>
                  <a:gd name="connsiteY83" fmla="*/ 3675247 h 4117314"/>
                  <a:gd name="connsiteX84" fmla="*/ 3480085 w 5797185"/>
                  <a:gd name="connsiteY84" fmla="*/ 4018147 h 4117314"/>
                  <a:gd name="connsiteX85" fmla="*/ 3441985 w 5797185"/>
                  <a:gd name="connsiteY85" fmla="*/ 4041007 h 4117314"/>
                  <a:gd name="connsiteX86" fmla="*/ 3205765 w 5797185"/>
                  <a:gd name="connsiteY86" fmla="*/ 4063867 h 4117314"/>
                  <a:gd name="connsiteX87" fmla="*/ 2923825 w 5797185"/>
                  <a:gd name="connsiteY87" fmla="*/ 4117207 h 4117314"/>
                  <a:gd name="connsiteX88" fmla="*/ 2679985 w 5797185"/>
                  <a:gd name="connsiteY88" fmla="*/ 4048627 h 4117314"/>
                  <a:gd name="connsiteX89" fmla="*/ 2466625 w 5797185"/>
                  <a:gd name="connsiteY89" fmla="*/ 4079107 h 4117314"/>
                  <a:gd name="connsiteX90" fmla="*/ 2367565 w 5797185"/>
                  <a:gd name="connsiteY90" fmla="*/ 403338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762025 w 5797185"/>
                  <a:gd name="connsiteY71" fmla="*/ 1655947 h 4117314"/>
                  <a:gd name="connsiteX72" fmla="*/ 3571525 w 5797185"/>
                  <a:gd name="connsiteY72" fmla="*/ 2067427 h 4117314"/>
                  <a:gd name="connsiteX73" fmla="*/ 3563905 w 5797185"/>
                  <a:gd name="connsiteY73" fmla="*/ 2753227 h 4117314"/>
                  <a:gd name="connsiteX74" fmla="*/ 3403885 w 5797185"/>
                  <a:gd name="connsiteY74" fmla="*/ 3164707 h 4117314"/>
                  <a:gd name="connsiteX75" fmla="*/ 3335305 w 5797185"/>
                  <a:gd name="connsiteY75" fmla="*/ 3675247 h 4117314"/>
                  <a:gd name="connsiteX76" fmla="*/ 3480085 w 5797185"/>
                  <a:gd name="connsiteY76" fmla="*/ 4018147 h 4117314"/>
                  <a:gd name="connsiteX77" fmla="*/ 3441985 w 5797185"/>
                  <a:gd name="connsiteY77" fmla="*/ 4041007 h 4117314"/>
                  <a:gd name="connsiteX78" fmla="*/ 3205765 w 5797185"/>
                  <a:gd name="connsiteY78" fmla="*/ 4063867 h 4117314"/>
                  <a:gd name="connsiteX79" fmla="*/ 2923825 w 5797185"/>
                  <a:gd name="connsiteY79" fmla="*/ 4117207 h 4117314"/>
                  <a:gd name="connsiteX80" fmla="*/ 2679985 w 5797185"/>
                  <a:gd name="connsiteY80" fmla="*/ 4048627 h 4117314"/>
                  <a:gd name="connsiteX81" fmla="*/ 2466625 w 5797185"/>
                  <a:gd name="connsiteY81" fmla="*/ 4079107 h 4117314"/>
                  <a:gd name="connsiteX82" fmla="*/ 2367565 w 5797185"/>
                  <a:gd name="connsiteY82" fmla="*/ 4033387 h 4117314"/>
                  <a:gd name="connsiteX83" fmla="*/ 2474245 w 5797185"/>
                  <a:gd name="connsiteY83" fmla="*/ 3743827 h 4117314"/>
                  <a:gd name="connsiteX84" fmla="*/ 2481865 w 5797185"/>
                  <a:gd name="connsiteY84" fmla="*/ 3332347 h 4117314"/>
                  <a:gd name="connsiteX85" fmla="*/ 2375185 w 5797185"/>
                  <a:gd name="connsiteY85" fmla="*/ 3073267 h 4117314"/>
                  <a:gd name="connsiteX86" fmla="*/ 2230405 w 5797185"/>
                  <a:gd name="connsiteY86" fmla="*/ 2669407 h 4117314"/>
                  <a:gd name="connsiteX87" fmla="*/ 2253265 w 5797185"/>
                  <a:gd name="connsiteY87" fmla="*/ 2189347 h 4117314"/>
                  <a:gd name="connsiteX88" fmla="*/ 2177065 w 5797185"/>
                  <a:gd name="connsiteY88" fmla="*/ 1854067 h 4117314"/>
                  <a:gd name="connsiteX89" fmla="*/ 2077052 w 5797185"/>
                  <a:gd name="connsiteY89" fmla="*/ 1694047 h 4117314"/>
                  <a:gd name="connsiteX90" fmla="*/ 2095150 w 5797185"/>
                  <a:gd name="connsiteY90" fmla="*/ 1447349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762025 w 5797185"/>
                  <a:gd name="connsiteY71" fmla="*/ 1655947 h 4117314"/>
                  <a:gd name="connsiteX72" fmla="*/ 3571525 w 5797185"/>
                  <a:gd name="connsiteY72" fmla="*/ 2067427 h 4117314"/>
                  <a:gd name="connsiteX73" fmla="*/ 3563905 w 5797185"/>
                  <a:gd name="connsiteY73" fmla="*/ 2753227 h 4117314"/>
                  <a:gd name="connsiteX74" fmla="*/ 3403885 w 5797185"/>
                  <a:gd name="connsiteY74" fmla="*/ 3164707 h 4117314"/>
                  <a:gd name="connsiteX75" fmla="*/ 3335305 w 5797185"/>
                  <a:gd name="connsiteY75" fmla="*/ 3675247 h 4117314"/>
                  <a:gd name="connsiteX76" fmla="*/ 3480085 w 5797185"/>
                  <a:gd name="connsiteY76" fmla="*/ 4018147 h 4117314"/>
                  <a:gd name="connsiteX77" fmla="*/ 3441985 w 5797185"/>
                  <a:gd name="connsiteY77" fmla="*/ 4041007 h 4117314"/>
                  <a:gd name="connsiteX78" fmla="*/ 3205765 w 5797185"/>
                  <a:gd name="connsiteY78" fmla="*/ 4063867 h 4117314"/>
                  <a:gd name="connsiteX79" fmla="*/ 2923825 w 5797185"/>
                  <a:gd name="connsiteY79" fmla="*/ 4117207 h 4117314"/>
                  <a:gd name="connsiteX80" fmla="*/ 2679985 w 5797185"/>
                  <a:gd name="connsiteY80" fmla="*/ 4048627 h 4117314"/>
                  <a:gd name="connsiteX81" fmla="*/ 2466625 w 5797185"/>
                  <a:gd name="connsiteY81" fmla="*/ 4079107 h 4117314"/>
                  <a:gd name="connsiteX82" fmla="*/ 2367565 w 5797185"/>
                  <a:gd name="connsiteY82" fmla="*/ 4033387 h 4117314"/>
                  <a:gd name="connsiteX83" fmla="*/ 2474245 w 5797185"/>
                  <a:gd name="connsiteY83" fmla="*/ 3743827 h 4117314"/>
                  <a:gd name="connsiteX84" fmla="*/ 2481865 w 5797185"/>
                  <a:gd name="connsiteY84" fmla="*/ 3332347 h 4117314"/>
                  <a:gd name="connsiteX85" fmla="*/ 2375185 w 5797185"/>
                  <a:gd name="connsiteY85" fmla="*/ 3073267 h 4117314"/>
                  <a:gd name="connsiteX86" fmla="*/ 2230405 w 5797185"/>
                  <a:gd name="connsiteY86" fmla="*/ 2669407 h 4117314"/>
                  <a:gd name="connsiteX87" fmla="*/ 2253265 w 5797185"/>
                  <a:gd name="connsiteY87" fmla="*/ 2189347 h 4117314"/>
                  <a:gd name="connsiteX88" fmla="*/ 2177065 w 5797185"/>
                  <a:gd name="connsiteY88" fmla="*/ 1854067 h 4117314"/>
                  <a:gd name="connsiteX89" fmla="*/ 2077052 w 5797185"/>
                  <a:gd name="connsiteY89" fmla="*/ 169404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762025 w 5797185"/>
                  <a:gd name="connsiteY71" fmla="*/ 1655947 h 4117314"/>
                  <a:gd name="connsiteX72" fmla="*/ 3571525 w 5797185"/>
                  <a:gd name="connsiteY72" fmla="*/ 2067427 h 4117314"/>
                  <a:gd name="connsiteX73" fmla="*/ 3563905 w 5797185"/>
                  <a:gd name="connsiteY73" fmla="*/ 2753227 h 4117314"/>
                  <a:gd name="connsiteX74" fmla="*/ 3403885 w 5797185"/>
                  <a:gd name="connsiteY74" fmla="*/ 3164707 h 4117314"/>
                  <a:gd name="connsiteX75" fmla="*/ 3335305 w 5797185"/>
                  <a:gd name="connsiteY75" fmla="*/ 3675247 h 4117314"/>
                  <a:gd name="connsiteX76" fmla="*/ 3480085 w 5797185"/>
                  <a:gd name="connsiteY76" fmla="*/ 4018147 h 4117314"/>
                  <a:gd name="connsiteX77" fmla="*/ 3441985 w 5797185"/>
                  <a:gd name="connsiteY77" fmla="*/ 4041007 h 4117314"/>
                  <a:gd name="connsiteX78" fmla="*/ 3205765 w 5797185"/>
                  <a:gd name="connsiteY78" fmla="*/ 4063867 h 4117314"/>
                  <a:gd name="connsiteX79" fmla="*/ 2923825 w 5797185"/>
                  <a:gd name="connsiteY79" fmla="*/ 4117207 h 4117314"/>
                  <a:gd name="connsiteX80" fmla="*/ 2679985 w 5797185"/>
                  <a:gd name="connsiteY80" fmla="*/ 4048627 h 4117314"/>
                  <a:gd name="connsiteX81" fmla="*/ 2466625 w 5797185"/>
                  <a:gd name="connsiteY81" fmla="*/ 4079107 h 4117314"/>
                  <a:gd name="connsiteX82" fmla="*/ 2367565 w 5797185"/>
                  <a:gd name="connsiteY82" fmla="*/ 4033387 h 4117314"/>
                  <a:gd name="connsiteX83" fmla="*/ 2474245 w 5797185"/>
                  <a:gd name="connsiteY83" fmla="*/ 3743827 h 4117314"/>
                  <a:gd name="connsiteX84" fmla="*/ 2481865 w 5797185"/>
                  <a:gd name="connsiteY84" fmla="*/ 3332347 h 4117314"/>
                  <a:gd name="connsiteX85" fmla="*/ 2375185 w 5797185"/>
                  <a:gd name="connsiteY85" fmla="*/ 3073267 h 4117314"/>
                  <a:gd name="connsiteX86" fmla="*/ 2230405 w 5797185"/>
                  <a:gd name="connsiteY86" fmla="*/ 2669407 h 4117314"/>
                  <a:gd name="connsiteX87" fmla="*/ 2253265 w 5797185"/>
                  <a:gd name="connsiteY87" fmla="*/ 2189347 h 4117314"/>
                  <a:gd name="connsiteX88" fmla="*/ 2177065 w 5797185"/>
                  <a:gd name="connsiteY88" fmla="*/ 185406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762025 w 5797185"/>
                  <a:gd name="connsiteY71" fmla="*/ 1655947 h 4117314"/>
                  <a:gd name="connsiteX72" fmla="*/ 3571525 w 5797185"/>
                  <a:gd name="connsiteY72" fmla="*/ 2067427 h 4117314"/>
                  <a:gd name="connsiteX73" fmla="*/ 3563905 w 5797185"/>
                  <a:gd name="connsiteY73" fmla="*/ 2753227 h 4117314"/>
                  <a:gd name="connsiteX74" fmla="*/ 3403885 w 5797185"/>
                  <a:gd name="connsiteY74" fmla="*/ 3164707 h 4117314"/>
                  <a:gd name="connsiteX75" fmla="*/ 3335305 w 5797185"/>
                  <a:gd name="connsiteY75" fmla="*/ 3675247 h 4117314"/>
                  <a:gd name="connsiteX76" fmla="*/ 3480085 w 5797185"/>
                  <a:gd name="connsiteY76" fmla="*/ 4018147 h 4117314"/>
                  <a:gd name="connsiteX77" fmla="*/ 3441985 w 5797185"/>
                  <a:gd name="connsiteY77" fmla="*/ 4041007 h 4117314"/>
                  <a:gd name="connsiteX78" fmla="*/ 3205765 w 5797185"/>
                  <a:gd name="connsiteY78" fmla="*/ 4063867 h 4117314"/>
                  <a:gd name="connsiteX79" fmla="*/ 2923825 w 5797185"/>
                  <a:gd name="connsiteY79" fmla="*/ 4117207 h 4117314"/>
                  <a:gd name="connsiteX80" fmla="*/ 2679985 w 5797185"/>
                  <a:gd name="connsiteY80" fmla="*/ 4048627 h 4117314"/>
                  <a:gd name="connsiteX81" fmla="*/ 2466625 w 5797185"/>
                  <a:gd name="connsiteY81" fmla="*/ 4079107 h 4117314"/>
                  <a:gd name="connsiteX82" fmla="*/ 2367565 w 5797185"/>
                  <a:gd name="connsiteY82" fmla="*/ 4033387 h 4117314"/>
                  <a:gd name="connsiteX83" fmla="*/ 2474245 w 5797185"/>
                  <a:gd name="connsiteY83" fmla="*/ 3743827 h 4117314"/>
                  <a:gd name="connsiteX84" fmla="*/ 2481865 w 5797185"/>
                  <a:gd name="connsiteY84" fmla="*/ 3332347 h 4117314"/>
                  <a:gd name="connsiteX85" fmla="*/ 2375185 w 5797185"/>
                  <a:gd name="connsiteY85" fmla="*/ 3073267 h 4117314"/>
                  <a:gd name="connsiteX86" fmla="*/ 2230405 w 5797185"/>
                  <a:gd name="connsiteY86" fmla="*/ 2669407 h 4117314"/>
                  <a:gd name="connsiteX87" fmla="*/ 2253265 w 5797185"/>
                  <a:gd name="connsiteY87" fmla="*/ 2189347 h 4117314"/>
                  <a:gd name="connsiteX88" fmla="*/ 2180590 w 5797185"/>
                  <a:gd name="connsiteY88" fmla="*/ 1893715 h 4117314"/>
                  <a:gd name="connsiteX89" fmla="*/ 2177065 w 5797185"/>
                  <a:gd name="connsiteY89" fmla="*/ 185406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762025 w 5797185"/>
                  <a:gd name="connsiteY71" fmla="*/ 1655947 h 4117314"/>
                  <a:gd name="connsiteX72" fmla="*/ 3563905 w 5797185"/>
                  <a:gd name="connsiteY72" fmla="*/ 2753227 h 4117314"/>
                  <a:gd name="connsiteX73" fmla="*/ 3403885 w 5797185"/>
                  <a:gd name="connsiteY73" fmla="*/ 3164707 h 4117314"/>
                  <a:gd name="connsiteX74" fmla="*/ 3335305 w 5797185"/>
                  <a:gd name="connsiteY74" fmla="*/ 3675247 h 4117314"/>
                  <a:gd name="connsiteX75" fmla="*/ 3480085 w 5797185"/>
                  <a:gd name="connsiteY75" fmla="*/ 4018147 h 4117314"/>
                  <a:gd name="connsiteX76" fmla="*/ 3441985 w 5797185"/>
                  <a:gd name="connsiteY76" fmla="*/ 4041007 h 4117314"/>
                  <a:gd name="connsiteX77" fmla="*/ 3205765 w 5797185"/>
                  <a:gd name="connsiteY77" fmla="*/ 4063867 h 4117314"/>
                  <a:gd name="connsiteX78" fmla="*/ 2923825 w 5797185"/>
                  <a:gd name="connsiteY78" fmla="*/ 4117207 h 4117314"/>
                  <a:gd name="connsiteX79" fmla="*/ 2679985 w 5797185"/>
                  <a:gd name="connsiteY79" fmla="*/ 4048627 h 4117314"/>
                  <a:gd name="connsiteX80" fmla="*/ 2466625 w 5797185"/>
                  <a:gd name="connsiteY80" fmla="*/ 4079107 h 4117314"/>
                  <a:gd name="connsiteX81" fmla="*/ 2367565 w 5797185"/>
                  <a:gd name="connsiteY81" fmla="*/ 4033387 h 4117314"/>
                  <a:gd name="connsiteX82" fmla="*/ 2474245 w 5797185"/>
                  <a:gd name="connsiteY82" fmla="*/ 3743827 h 4117314"/>
                  <a:gd name="connsiteX83" fmla="*/ 2481865 w 5797185"/>
                  <a:gd name="connsiteY83" fmla="*/ 3332347 h 4117314"/>
                  <a:gd name="connsiteX84" fmla="*/ 2375185 w 5797185"/>
                  <a:gd name="connsiteY84" fmla="*/ 3073267 h 4117314"/>
                  <a:gd name="connsiteX85" fmla="*/ 2230405 w 5797185"/>
                  <a:gd name="connsiteY85" fmla="*/ 2669407 h 4117314"/>
                  <a:gd name="connsiteX86" fmla="*/ 2253265 w 5797185"/>
                  <a:gd name="connsiteY86" fmla="*/ 2189347 h 4117314"/>
                  <a:gd name="connsiteX87" fmla="*/ 2180590 w 5797185"/>
                  <a:gd name="connsiteY87" fmla="*/ 1893715 h 4117314"/>
                  <a:gd name="connsiteX88" fmla="*/ 2177065 w 5797185"/>
                  <a:gd name="connsiteY88" fmla="*/ 185406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79" fmla="*/ 2466625 w 5797185"/>
                  <a:gd name="connsiteY79" fmla="*/ 4079107 h 4117314"/>
                  <a:gd name="connsiteX80" fmla="*/ 2367565 w 5797185"/>
                  <a:gd name="connsiteY80" fmla="*/ 4033387 h 4117314"/>
                  <a:gd name="connsiteX81" fmla="*/ 2474245 w 5797185"/>
                  <a:gd name="connsiteY81" fmla="*/ 3743827 h 4117314"/>
                  <a:gd name="connsiteX82" fmla="*/ 2481865 w 5797185"/>
                  <a:gd name="connsiteY82" fmla="*/ 3332347 h 4117314"/>
                  <a:gd name="connsiteX83" fmla="*/ 2375185 w 5797185"/>
                  <a:gd name="connsiteY83" fmla="*/ 3073267 h 4117314"/>
                  <a:gd name="connsiteX84" fmla="*/ 2230405 w 5797185"/>
                  <a:gd name="connsiteY84" fmla="*/ 2669407 h 4117314"/>
                  <a:gd name="connsiteX85" fmla="*/ 2253265 w 5797185"/>
                  <a:gd name="connsiteY85" fmla="*/ 2189347 h 4117314"/>
                  <a:gd name="connsiteX86" fmla="*/ 2180590 w 5797185"/>
                  <a:gd name="connsiteY86" fmla="*/ 1893715 h 4117314"/>
                  <a:gd name="connsiteX87" fmla="*/ 2177065 w 5797185"/>
                  <a:gd name="connsiteY87" fmla="*/ 185406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79" fmla="*/ 2466625 w 5797185"/>
                  <a:gd name="connsiteY79" fmla="*/ 4079107 h 4117314"/>
                  <a:gd name="connsiteX80" fmla="*/ 2367565 w 5797185"/>
                  <a:gd name="connsiteY80" fmla="*/ 4033387 h 4117314"/>
                  <a:gd name="connsiteX81" fmla="*/ 2474245 w 5797185"/>
                  <a:gd name="connsiteY81" fmla="*/ 3743827 h 4117314"/>
                  <a:gd name="connsiteX82" fmla="*/ 2481865 w 5797185"/>
                  <a:gd name="connsiteY82" fmla="*/ 3332347 h 4117314"/>
                  <a:gd name="connsiteX83" fmla="*/ 2375185 w 5797185"/>
                  <a:gd name="connsiteY83" fmla="*/ 3073267 h 4117314"/>
                  <a:gd name="connsiteX84" fmla="*/ 2230405 w 5797185"/>
                  <a:gd name="connsiteY84" fmla="*/ 2669407 h 4117314"/>
                  <a:gd name="connsiteX85" fmla="*/ 2253265 w 5797185"/>
                  <a:gd name="connsiteY85" fmla="*/ 2189347 h 4117314"/>
                  <a:gd name="connsiteX86" fmla="*/ 2180590 w 5797185"/>
                  <a:gd name="connsiteY86" fmla="*/ 1893715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79" fmla="*/ 2466625 w 5797185"/>
                  <a:gd name="connsiteY79" fmla="*/ 4079107 h 4117314"/>
                  <a:gd name="connsiteX80" fmla="*/ 2367565 w 5797185"/>
                  <a:gd name="connsiteY80" fmla="*/ 4033387 h 4117314"/>
                  <a:gd name="connsiteX81" fmla="*/ 2474245 w 5797185"/>
                  <a:gd name="connsiteY81" fmla="*/ 3743827 h 4117314"/>
                  <a:gd name="connsiteX82" fmla="*/ 2481865 w 5797185"/>
                  <a:gd name="connsiteY82" fmla="*/ 3332347 h 4117314"/>
                  <a:gd name="connsiteX83" fmla="*/ 2375185 w 5797185"/>
                  <a:gd name="connsiteY83" fmla="*/ 3073267 h 4117314"/>
                  <a:gd name="connsiteX84" fmla="*/ 2230405 w 5797185"/>
                  <a:gd name="connsiteY84" fmla="*/ 2669407 h 4117314"/>
                  <a:gd name="connsiteX85" fmla="*/ 2180590 w 5797185"/>
                  <a:gd name="connsiteY85" fmla="*/ 1893715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79" fmla="*/ 2466625 w 5797185"/>
                  <a:gd name="connsiteY79" fmla="*/ 4079107 h 4117314"/>
                  <a:gd name="connsiteX80" fmla="*/ 2367565 w 5797185"/>
                  <a:gd name="connsiteY80" fmla="*/ 4033387 h 4117314"/>
                  <a:gd name="connsiteX81" fmla="*/ 2474245 w 5797185"/>
                  <a:gd name="connsiteY81" fmla="*/ 3743827 h 4117314"/>
                  <a:gd name="connsiteX82" fmla="*/ 2481865 w 5797185"/>
                  <a:gd name="connsiteY82" fmla="*/ 3332347 h 4117314"/>
                  <a:gd name="connsiteX83" fmla="*/ 2375185 w 5797185"/>
                  <a:gd name="connsiteY83" fmla="*/ 3073267 h 4117314"/>
                  <a:gd name="connsiteX84" fmla="*/ 2230405 w 5797185"/>
                  <a:gd name="connsiteY84" fmla="*/ 266940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79" fmla="*/ 2466625 w 5797185"/>
                  <a:gd name="connsiteY79" fmla="*/ 4079107 h 4117314"/>
                  <a:gd name="connsiteX80" fmla="*/ 2367565 w 5797185"/>
                  <a:gd name="connsiteY80" fmla="*/ 4033387 h 4117314"/>
                  <a:gd name="connsiteX81" fmla="*/ 2474245 w 5797185"/>
                  <a:gd name="connsiteY81" fmla="*/ 3743827 h 4117314"/>
                  <a:gd name="connsiteX82" fmla="*/ 2481865 w 5797185"/>
                  <a:gd name="connsiteY82" fmla="*/ 3332347 h 4117314"/>
                  <a:gd name="connsiteX83" fmla="*/ 2375185 w 5797185"/>
                  <a:gd name="connsiteY83" fmla="*/ 307326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79" fmla="*/ 2466625 w 5797185"/>
                  <a:gd name="connsiteY79" fmla="*/ 4079107 h 4117314"/>
                  <a:gd name="connsiteX80" fmla="*/ 2367565 w 5797185"/>
                  <a:gd name="connsiteY80" fmla="*/ 4033387 h 4117314"/>
                  <a:gd name="connsiteX81" fmla="*/ 2474245 w 5797185"/>
                  <a:gd name="connsiteY81" fmla="*/ 3743827 h 4117314"/>
                  <a:gd name="connsiteX82" fmla="*/ 2481865 w 5797185"/>
                  <a:gd name="connsiteY82" fmla="*/ 333234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79" fmla="*/ 2466625 w 5797185"/>
                  <a:gd name="connsiteY79" fmla="*/ 4079107 h 4117314"/>
                  <a:gd name="connsiteX80" fmla="*/ 2367565 w 5797185"/>
                  <a:gd name="connsiteY80" fmla="*/ 4033387 h 4117314"/>
                  <a:gd name="connsiteX81" fmla="*/ 2474245 w 5797185"/>
                  <a:gd name="connsiteY81" fmla="*/ 374382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79" fmla="*/ 2466625 w 5797185"/>
                  <a:gd name="connsiteY79" fmla="*/ 4079107 h 4117314"/>
                  <a:gd name="connsiteX80" fmla="*/ 2367565 w 5797185"/>
                  <a:gd name="connsiteY80" fmla="*/ 403338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79" fmla="*/ 2466625 w 5797185"/>
                  <a:gd name="connsiteY79" fmla="*/ 407910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78" fmla="*/ 2679985 w 5797185"/>
                  <a:gd name="connsiteY78" fmla="*/ 4048627 h 4117314"/>
                  <a:gd name="connsiteX0" fmla="*/ 2003710 w 5797185"/>
                  <a:gd name="connsiteY0" fmla="*/ 1355909 h 4117314"/>
                  <a:gd name="connsiteX1" fmla="*/ 1948465 w 5797185"/>
                  <a:gd name="connsiteY1" fmla="*/ 993007 h 4117314"/>
                  <a:gd name="connsiteX2" fmla="*/ 1750345 w 5797185"/>
                  <a:gd name="connsiteY2" fmla="*/ 1084447 h 4117314"/>
                  <a:gd name="connsiteX3" fmla="*/ 1620805 w 5797185"/>
                  <a:gd name="connsiteY3" fmla="*/ 1358767 h 4117314"/>
                  <a:gd name="connsiteX4" fmla="*/ 1605565 w 5797185"/>
                  <a:gd name="connsiteY4" fmla="*/ 1785487 h 4117314"/>
                  <a:gd name="connsiteX5" fmla="*/ 1491265 w 5797185"/>
                  <a:gd name="connsiteY5" fmla="*/ 2128387 h 4117314"/>
                  <a:gd name="connsiteX6" fmla="*/ 1171225 w 5797185"/>
                  <a:gd name="connsiteY6" fmla="*/ 2334127 h 4117314"/>
                  <a:gd name="connsiteX7" fmla="*/ 867695 w 5797185"/>
                  <a:gd name="connsiteY7" fmla="*/ 2387467 h 4117314"/>
                  <a:gd name="connsiteX8" fmla="*/ 538765 w 5797185"/>
                  <a:gd name="connsiteY8" fmla="*/ 2219827 h 4117314"/>
                  <a:gd name="connsiteX9" fmla="*/ 538765 w 5797185"/>
                  <a:gd name="connsiteY9" fmla="*/ 1808347 h 4117314"/>
                  <a:gd name="connsiteX10" fmla="*/ 904525 w 5797185"/>
                  <a:gd name="connsiteY10" fmla="*/ 1518787 h 4117314"/>
                  <a:gd name="connsiteX11" fmla="*/ 1201705 w 5797185"/>
                  <a:gd name="connsiteY11" fmla="*/ 1450207 h 4117314"/>
                  <a:gd name="connsiteX12" fmla="*/ 1460785 w 5797185"/>
                  <a:gd name="connsiteY12" fmla="*/ 1313047 h 4117314"/>
                  <a:gd name="connsiteX13" fmla="*/ 1719865 w 5797185"/>
                  <a:gd name="connsiteY13" fmla="*/ 939667 h 4117314"/>
                  <a:gd name="connsiteX14" fmla="*/ 1796065 w 5797185"/>
                  <a:gd name="connsiteY14" fmla="*/ 825367 h 4117314"/>
                  <a:gd name="connsiteX15" fmla="*/ 1498885 w 5797185"/>
                  <a:gd name="connsiteY15" fmla="*/ 672967 h 4117314"/>
                  <a:gd name="connsiteX16" fmla="*/ 1018825 w 5797185"/>
                  <a:gd name="connsiteY16" fmla="*/ 596767 h 4117314"/>
                  <a:gd name="connsiteX17" fmla="*/ 424465 w 5797185"/>
                  <a:gd name="connsiteY17" fmla="*/ 817747 h 4117314"/>
                  <a:gd name="connsiteX18" fmla="*/ 310165 w 5797185"/>
                  <a:gd name="connsiteY18" fmla="*/ 1290187 h 4117314"/>
                  <a:gd name="connsiteX19" fmla="*/ 462565 w 5797185"/>
                  <a:gd name="connsiteY19" fmla="*/ 1457827 h 4117314"/>
                  <a:gd name="connsiteX20" fmla="*/ 729265 w 5797185"/>
                  <a:gd name="connsiteY20" fmla="*/ 1366387 h 4117314"/>
                  <a:gd name="connsiteX21" fmla="*/ 630205 w 5797185"/>
                  <a:gd name="connsiteY21" fmla="*/ 1511167 h 4117314"/>
                  <a:gd name="connsiteX22" fmla="*/ 835945 w 5797185"/>
                  <a:gd name="connsiteY22" fmla="*/ 1503547 h 4117314"/>
                  <a:gd name="connsiteX23" fmla="*/ 645445 w 5797185"/>
                  <a:gd name="connsiteY23" fmla="*/ 1663567 h 4117314"/>
                  <a:gd name="connsiteX24" fmla="*/ 508285 w 5797185"/>
                  <a:gd name="connsiteY24" fmla="*/ 1892167 h 4117314"/>
                  <a:gd name="connsiteX25" fmla="*/ 538765 w 5797185"/>
                  <a:gd name="connsiteY25" fmla="*/ 2212207 h 4117314"/>
                  <a:gd name="connsiteX26" fmla="*/ 592105 w 5797185"/>
                  <a:gd name="connsiteY26" fmla="*/ 2349367 h 4117314"/>
                  <a:gd name="connsiteX27" fmla="*/ 470185 w 5797185"/>
                  <a:gd name="connsiteY27" fmla="*/ 2288407 h 4117314"/>
                  <a:gd name="connsiteX28" fmla="*/ 401605 w 5797185"/>
                  <a:gd name="connsiteY28" fmla="*/ 2075047 h 4117314"/>
                  <a:gd name="connsiteX29" fmla="*/ 386365 w 5797185"/>
                  <a:gd name="connsiteY29" fmla="*/ 2257927 h 4117314"/>
                  <a:gd name="connsiteX30" fmla="*/ 321595 w 5797185"/>
                  <a:gd name="connsiteY30" fmla="*/ 2028057 h 4117314"/>
                  <a:gd name="connsiteX31" fmla="*/ 218725 w 5797185"/>
                  <a:gd name="connsiteY31" fmla="*/ 1762627 h 4117314"/>
                  <a:gd name="connsiteX32" fmla="*/ 12985 w 5797185"/>
                  <a:gd name="connsiteY32" fmla="*/ 1381627 h 4117314"/>
                  <a:gd name="connsiteX33" fmla="*/ 66325 w 5797185"/>
                  <a:gd name="connsiteY33" fmla="*/ 832987 h 4117314"/>
                  <a:gd name="connsiteX34" fmla="*/ 432085 w 5797185"/>
                  <a:gd name="connsiteY34" fmla="*/ 497707 h 4117314"/>
                  <a:gd name="connsiteX35" fmla="*/ 1056925 w 5797185"/>
                  <a:gd name="connsiteY35" fmla="*/ 261487 h 4117314"/>
                  <a:gd name="connsiteX36" fmla="*/ 1516030 w 5797185"/>
                  <a:gd name="connsiteY36" fmla="*/ 244342 h 4117314"/>
                  <a:gd name="connsiteX37" fmla="*/ 1885600 w 5797185"/>
                  <a:gd name="connsiteY37" fmla="*/ 266250 h 4117314"/>
                  <a:gd name="connsiteX38" fmla="*/ 2558065 w 5797185"/>
                  <a:gd name="connsiteY38" fmla="*/ 40507 h 4117314"/>
                  <a:gd name="connsiteX39" fmla="*/ 3160045 w 5797185"/>
                  <a:gd name="connsiteY39" fmla="*/ 17647 h 4117314"/>
                  <a:gd name="connsiteX40" fmla="*/ 3769645 w 5797185"/>
                  <a:gd name="connsiteY40" fmla="*/ 231007 h 4117314"/>
                  <a:gd name="connsiteX41" fmla="*/ 3990625 w 5797185"/>
                  <a:gd name="connsiteY41" fmla="*/ 291967 h 4117314"/>
                  <a:gd name="connsiteX42" fmla="*/ 4301140 w 5797185"/>
                  <a:gd name="connsiteY42" fmla="*/ 278632 h 4117314"/>
                  <a:gd name="connsiteX43" fmla="*/ 4988845 w 5797185"/>
                  <a:gd name="connsiteY43" fmla="*/ 322447 h 4117314"/>
                  <a:gd name="connsiteX44" fmla="*/ 5796565 w 5797185"/>
                  <a:gd name="connsiteY44" fmla="*/ 1114927 h 4117314"/>
                  <a:gd name="connsiteX45" fmla="*/ 5484145 w 5797185"/>
                  <a:gd name="connsiteY45" fmla="*/ 1968367 h 4117314"/>
                  <a:gd name="connsiteX46" fmla="*/ 5468905 w 5797185"/>
                  <a:gd name="connsiteY46" fmla="*/ 2242687 h 4117314"/>
                  <a:gd name="connsiteX47" fmla="*/ 5380322 w 5797185"/>
                  <a:gd name="connsiteY47" fmla="*/ 2187442 h 4117314"/>
                  <a:gd name="connsiteX48" fmla="*/ 5202205 w 5797185"/>
                  <a:gd name="connsiteY48" fmla="*/ 2288407 h 4117314"/>
                  <a:gd name="connsiteX49" fmla="*/ 5362225 w 5797185"/>
                  <a:gd name="connsiteY49" fmla="*/ 1937887 h 4117314"/>
                  <a:gd name="connsiteX50" fmla="*/ 5141245 w 5797185"/>
                  <a:gd name="connsiteY50" fmla="*/ 1648327 h 4117314"/>
                  <a:gd name="connsiteX51" fmla="*/ 4981225 w 5797185"/>
                  <a:gd name="connsiteY51" fmla="*/ 1511167 h 4117314"/>
                  <a:gd name="connsiteX52" fmla="*/ 5194585 w 5797185"/>
                  <a:gd name="connsiteY52" fmla="*/ 1526407 h 4117314"/>
                  <a:gd name="connsiteX53" fmla="*/ 5118385 w 5797185"/>
                  <a:gd name="connsiteY53" fmla="*/ 1480687 h 4117314"/>
                  <a:gd name="connsiteX54" fmla="*/ 5339365 w 5797185"/>
                  <a:gd name="connsiteY54" fmla="*/ 1442587 h 4117314"/>
                  <a:gd name="connsiteX55" fmla="*/ 5514625 w 5797185"/>
                  <a:gd name="connsiteY55" fmla="*/ 1290187 h 4117314"/>
                  <a:gd name="connsiteX56" fmla="*/ 5423185 w 5797185"/>
                  <a:gd name="connsiteY56" fmla="*/ 855847 h 4117314"/>
                  <a:gd name="connsiteX57" fmla="*/ 4897405 w 5797185"/>
                  <a:gd name="connsiteY57" fmla="*/ 612007 h 4117314"/>
                  <a:gd name="connsiteX58" fmla="*/ 4295425 w 5797185"/>
                  <a:gd name="connsiteY58" fmla="*/ 680587 h 4117314"/>
                  <a:gd name="connsiteX59" fmla="*/ 4066825 w 5797185"/>
                  <a:gd name="connsiteY59" fmla="*/ 848227 h 4117314"/>
                  <a:gd name="connsiteX60" fmla="*/ 4364005 w 5797185"/>
                  <a:gd name="connsiteY60" fmla="*/ 1313047 h 4117314"/>
                  <a:gd name="connsiteX61" fmla="*/ 4691665 w 5797185"/>
                  <a:gd name="connsiteY61" fmla="*/ 1450207 h 4117314"/>
                  <a:gd name="connsiteX62" fmla="*/ 4981225 w 5797185"/>
                  <a:gd name="connsiteY62" fmla="*/ 1534027 h 4117314"/>
                  <a:gd name="connsiteX63" fmla="*/ 5286025 w 5797185"/>
                  <a:gd name="connsiteY63" fmla="*/ 1793107 h 4117314"/>
                  <a:gd name="connsiteX64" fmla="*/ 5316505 w 5797185"/>
                  <a:gd name="connsiteY64" fmla="*/ 2082667 h 4117314"/>
                  <a:gd name="connsiteX65" fmla="*/ 5019325 w 5797185"/>
                  <a:gd name="connsiteY65" fmla="*/ 2334127 h 4117314"/>
                  <a:gd name="connsiteX66" fmla="*/ 4553235 w 5797185"/>
                  <a:gd name="connsiteY66" fmla="*/ 2296027 h 4117314"/>
                  <a:gd name="connsiteX67" fmla="*/ 4266215 w 5797185"/>
                  <a:gd name="connsiteY67" fmla="*/ 1922647 h 4117314"/>
                  <a:gd name="connsiteX68" fmla="*/ 4226845 w 5797185"/>
                  <a:gd name="connsiteY68" fmla="*/ 1434967 h 4117314"/>
                  <a:gd name="connsiteX69" fmla="*/ 4112545 w 5797185"/>
                  <a:gd name="connsiteY69" fmla="*/ 1206367 h 4117314"/>
                  <a:gd name="connsiteX70" fmla="*/ 3922045 w 5797185"/>
                  <a:gd name="connsiteY70" fmla="*/ 1000627 h 4117314"/>
                  <a:gd name="connsiteX71" fmla="*/ 3563905 w 5797185"/>
                  <a:gd name="connsiteY71" fmla="*/ 2753227 h 4117314"/>
                  <a:gd name="connsiteX72" fmla="*/ 3403885 w 5797185"/>
                  <a:gd name="connsiteY72" fmla="*/ 3164707 h 4117314"/>
                  <a:gd name="connsiteX73" fmla="*/ 3335305 w 5797185"/>
                  <a:gd name="connsiteY73" fmla="*/ 3675247 h 4117314"/>
                  <a:gd name="connsiteX74" fmla="*/ 3480085 w 5797185"/>
                  <a:gd name="connsiteY74" fmla="*/ 4018147 h 4117314"/>
                  <a:gd name="connsiteX75" fmla="*/ 3441985 w 5797185"/>
                  <a:gd name="connsiteY75" fmla="*/ 4041007 h 4117314"/>
                  <a:gd name="connsiteX76" fmla="*/ 3205765 w 5797185"/>
                  <a:gd name="connsiteY76" fmla="*/ 4063867 h 4117314"/>
                  <a:gd name="connsiteX77" fmla="*/ 2923825 w 5797185"/>
                  <a:gd name="connsiteY77" fmla="*/ 4117207 h 4117314"/>
                  <a:gd name="connsiteX0" fmla="*/ 2003710 w 5797185"/>
                  <a:gd name="connsiteY0" fmla="*/ 1355909 h 4063867"/>
                  <a:gd name="connsiteX1" fmla="*/ 1948465 w 5797185"/>
                  <a:gd name="connsiteY1" fmla="*/ 993007 h 4063867"/>
                  <a:gd name="connsiteX2" fmla="*/ 1750345 w 5797185"/>
                  <a:gd name="connsiteY2" fmla="*/ 1084447 h 4063867"/>
                  <a:gd name="connsiteX3" fmla="*/ 1620805 w 5797185"/>
                  <a:gd name="connsiteY3" fmla="*/ 1358767 h 4063867"/>
                  <a:gd name="connsiteX4" fmla="*/ 1605565 w 5797185"/>
                  <a:gd name="connsiteY4" fmla="*/ 1785487 h 4063867"/>
                  <a:gd name="connsiteX5" fmla="*/ 1491265 w 5797185"/>
                  <a:gd name="connsiteY5" fmla="*/ 2128387 h 4063867"/>
                  <a:gd name="connsiteX6" fmla="*/ 1171225 w 5797185"/>
                  <a:gd name="connsiteY6" fmla="*/ 2334127 h 4063867"/>
                  <a:gd name="connsiteX7" fmla="*/ 867695 w 5797185"/>
                  <a:gd name="connsiteY7" fmla="*/ 2387467 h 4063867"/>
                  <a:gd name="connsiteX8" fmla="*/ 538765 w 5797185"/>
                  <a:gd name="connsiteY8" fmla="*/ 2219827 h 4063867"/>
                  <a:gd name="connsiteX9" fmla="*/ 538765 w 5797185"/>
                  <a:gd name="connsiteY9" fmla="*/ 1808347 h 4063867"/>
                  <a:gd name="connsiteX10" fmla="*/ 904525 w 5797185"/>
                  <a:gd name="connsiteY10" fmla="*/ 1518787 h 4063867"/>
                  <a:gd name="connsiteX11" fmla="*/ 1201705 w 5797185"/>
                  <a:gd name="connsiteY11" fmla="*/ 1450207 h 4063867"/>
                  <a:gd name="connsiteX12" fmla="*/ 1460785 w 5797185"/>
                  <a:gd name="connsiteY12" fmla="*/ 1313047 h 4063867"/>
                  <a:gd name="connsiteX13" fmla="*/ 1719865 w 5797185"/>
                  <a:gd name="connsiteY13" fmla="*/ 939667 h 4063867"/>
                  <a:gd name="connsiteX14" fmla="*/ 1796065 w 5797185"/>
                  <a:gd name="connsiteY14" fmla="*/ 825367 h 4063867"/>
                  <a:gd name="connsiteX15" fmla="*/ 1498885 w 5797185"/>
                  <a:gd name="connsiteY15" fmla="*/ 672967 h 4063867"/>
                  <a:gd name="connsiteX16" fmla="*/ 1018825 w 5797185"/>
                  <a:gd name="connsiteY16" fmla="*/ 596767 h 4063867"/>
                  <a:gd name="connsiteX17" fmla="*/ 424465 w 5797185"/>
                  <a:gd name="connsiteY17" fmla="*/ 817747 h 4063867"/>
                  <a:gd name="connsiteX18" fmla="*/ 310165 w 5797185"/>
                  <a:gd name="connsiteY18" fmla="*/ 1290187 h 4063867"/>
                  <a:gd name="connsiteX19" fmla="*/ 462565 w 5797185"/>
                  <a:gd name="connsiteY19" fmla="*/ 1457827 h 4063867"/>
                  <a:gd name="connsiteX20" fmla="*/ 729265 w 5797185"/>
                  <a:gd name="connsiteY20" fmla="*/ 1366387 h 4063867"/>
                  <a:gd name="connsiteX21" fmla="*/ 630205 w 5797185"/>
                  <a:gd name="connsiteY21" fmla="*/ 1511167 h 4063867"/>
                  <a:gd name="connsiteX22" fmla="*/ 835945 w 5797185"/>
                  <a:gd name="connsiteY22" fmla="*/ 1503547 h 4063867"/>
                  <a:gd name="connsiteX23" fmla="*/ 645445 w 5797185"/>
                  <a:gd name="connsiteY23" fmla="*/ 1663567 h 4063867"/>
                  <a:gd name="connsiteX24" fmla="*/ 508285 w 5797185"/>
                  <a:gd name="connsiteY24" fmla="*/ 1892167 h 4063867"/>
                  <a:gd name="connsiteX25" fmla="*/ 538765 w 5797185"/>
                  <a:gd name="connsiteY25" fmla="*/ 2212207 h 4063867"/>
                  <a:gd name="connsiteX26" fmla="*/ 592105 w 5797185"/>
                  <a:gd name="connsiteY26" fmla="*/ 2349367 h 4063867"/>
                  <a:gd name="connsiteX27" fmla="*/ 470185 w 5797185"/>
                  <a:gd name="connsiteY27" fmla="*/ 2288407 h 4063867"/>
                  <a:gd name="connsiteX28" fmla="*/ 401605 w 5797185"/>
                  <a:gd name="connsiteY28" fmla="*/ 2075047 h 4063867"/>
                  <a:gd name="connsiteX29" fmla="*/ 386365 w 5797185"/>
                  <a:gd name="connsiteY29" fmla="*/ 2257927 h 4063867"/>
                  <a:gd name="connsiteX30" fmla="*/ 321595 w 5797185"/>
                  <a:gd name="connsiteY30" fmla="*/ 2028057 h 4063867"/>
                  <a:gd name="connsiteX31" fmla="*/ 218725 w 5797185"/>
                  <a:gd name="connsiteY31" fmla="*/ 1762627 h 4063867"/>
                  <a:gd name="connsiteX32" fmla="*/ 12985 w 5797185"/>
                  <a:gd name="connsiteY32" fmla="*/ 1381627 h 4063867"/>
                  <a:gd name="connsiteX33" fmla="*/ 66325 w 5797185"/>
                  <a:gd name="connsiteY33" fmla="*/ 832987 h 4063867"/>
                  <a:gd name="connsiteX34" fmla="*/ 432085 w 5797185"/>
                  <a:gd name="connsiteY34" fmla="*/ 497707 h 4063867"/>
                  <a:gd name="connsiteX35" fmla="*/ 1056925 w 5797185"/>
                  <a:gd name="connsiteY35" fmla="*/ 261487 h 4063867"/>
                  <a:gd name="connsiteX36" fmla="*/ 1516030 w 5797185"/>
                  <a:gd name="connsiteY36" fmla="*/ 244342 h 4063867"/>
                  <a:gd name="connsiteX37" fmla="*/ 1885600 w 5797185"/>
                  <a:gd name="connsiteY37" fmla="*/ 266250 h 4063867"/>
                  <a:gd name="connsiteX38" fmla="*/ 2558065 w 5797185"/>
                  <a:gd name="connsiteY38" fmla="*/ 40507 h 4063867"/>
                  <a:gd name="connsiteX39" fmla="*/ 3160045 w 5797185"/>
                  <a:gd name="connsiteY39" fmla="*/ 17647 h 4063867"/>
                  <a:gd name="connsiteX40" fmla="*/ 3769645 w 5797185"/>
                  <a:gd name="connsiteY40" fmla="*/ 231007 h 4063867"/>
                  <a:gd name="connsiteX41" fmla="*/ 3990625 w 5797185"/>
                  <a:gd name="connsiteY41" fmla="*/ 291967 h 4063867"/>
                  <a:gd name="connsiteX42" fmla="*/ 4301140 w 5797185"/>
                  <a:gd name="connsiteY42" fmla="*/ 278632 h 4063867"/>
                  <a:gd name="connsiteX43" fmla="*/ 4988845 w 5797185"/>
                  <a:gd name="connsiteY43" fmla="*/ 322447 h 4063867"/>
                  <a:gd name="connsiteX44" fmla="*/ 5796565 w 5797185"/>
                  <a:gd name="connsiteY44" fmla="*/ 1114927 h 4063867"/>
                  <a:gd name="connsiteX45" fmla="*/ 5484145 w 5797185"/>
                  <a:gd name="connsiteY45" fmla="*/ 1968367 h 4063867"/>
                  <a:gd name="connsiteX46" fmla="*/ 5468905 w 5797185"/>
                  <a:gd name="connsiteY46" fmla="*/ 2242687 h 4063867"/>
                  <a:gd name="connsiteX47" fmla="*/ 5380322 w 5797185"/>
                  <a:gd name="connsiteY47" fmla="*/ 2187442 h 4063867"/>
                  <a:gd name="connsiteX48" fmla="*/ 5202205 w 5797185"/>
                  <a:gd name="connsiteY48" fmla="*/ 2288407 h 4063867"/>
                  <a:gd name="connsiteX49" fmla="*/ 5362225 w 5797185"/>
                  <a:gd name="connsiteY49" fmla="*/ 1937887 h 4063867"/>
                  <a:gd name="connsiteX50" fmla="*/ 5141245 w 5797185"/>
                  <a:gd name="connsiteY50" fmla="*/ 1648327 h 4063867"/>
                  <a:gd name="connsiteX51" fmla="*/ 4981225 w 5797185"/>
                  <a:gd name="connsiteY51" fmla="*/ 1511167 h 4063867"/>
                  <a:gd name="connsiteX52" fmla="*/ 5194585 w 5797185"/>
                  <a:gd name="connsiteY52" fmla="*/ 1526407 h 4063867"/>
                  <a:gd name="connsiteX53" fmla="*/ 5118385 w 5797185"/>
                  <a:gd name="connsiteY53" fmla="*/ 1480687 h 4063867"/>
                  <a:gd name="connsiteX54" fmla="*/ 5339365 w 5797185"/>
                  <a:gd name="connsiteY54" fmla="*/ 1442587 h 4063867"/>
                  <a:gd name="connsiteX55" fmla="*/ 5514625 w 5797185"/>
                  <a:gd name="connsiteY55" fmla="*/ 1290187 h 4063867"/>
                  <a:gd name="connsiteX56" fmla="*/ 5423185 w 5797185"/>
                  <a:gd name="connsiteY56" fmla="*/ 855847 h 4063867"/>
                  <a:gd name="connsiteX57" fmla="*/ 4897405 w 5797185"/>
                  <a:gd name="connsiteY57" fmla="*/ 612007 h 4063867"/>
                  <a:gd name="connsiteX58" fmla="*/ 4295425 w 5797185"/>
                  <a:gd name="connsiteY58" fmla="*/ 680587 h 4063867"/>
                  <a:gd name="connsiteX59" fmla="*/ 4066825 w 5797185"/>
                  <a:gd name="connsiteY59" fmla="*/ 848227 h 4063867"/>
                  <a:gd name="connsiteX60" fmla="*/ 4364005 w 5797185"/>
                  <a:gd name="connsiteY60" fmla="*/ 1313047 h 4063867"/>
                  <a:gd name="connsiteX61" fmla="*/ 4691665 w 5797185"/>
                  <a:gd name="connsiteY61" fmla="*/ 1450207 h 4063867"/>
                  <a:gd name="connsiteX62" fmla="*/ 4981225 w 5797185"/>
                  <a:gd name="connsiteY62" fmla="*/ 1534027 h 4063867"/>
                  <a:gd name="connsiteX63" fmla="*/ 5286025 w 5797185"/>
                  <a:gd name="connsiteY63" fmla="*/ 1793107 h 4063867"/>
                  <a:gd name="connsiteX64" fmla="*/ 5316505 w 5797185"/>
                  <a:gd name="connsiteY64" fmla="*/ 2082667 h 4063867"/>
                  <a:gd name="connsiteX65" fmla="*/ 5019325 w 5797185"/>
                  <a:gd name="connsiteY65" fmla="*/ 2334127 h 4063867"/>
                  <a:gd name="connsiteX66" fmla="*/ 4553235 w 5797185"/>
                  <a:gd name="connsiteY66" fmla="*/ 2296027 h 4063867"/>
                  <a:gd name="connsiteX67" fmla="*/ 4266215 w 5797185"/>
                  <a:gd name="connsiteY67" fmla="*/ 1922647 h 4063867"/>
                  <a:gd name="connsiteX68" fmla="*/ 4226845 w 5797185"/>
                  <a:gd name="connsiteY68" fmla="*/ 1434967 h 4063867"/>
                  <a:gd name="connsiteX69" fmla="*/ 4112545 w 5797185"/>
                  <a:gd name="connsiteY69" fmla="*/ 1206367 h 4063867"/>
                  <a:gd name="connsiteX70" fmla="*/ 3922045 w 5797185"/>
                  <a:gd name="connsiteY70" fmla="*/ 1000627 h 4063867"/>
                  <a:gd name="connsiteX71" fmla="*/ 3563905 w 5797185"/>
                  <a:gd name="connsiteY71" fmla="*/ 2753227 h 4063867"/>
                  <a:gd name="connsiteX72" fmla="*/ 3403885 w 5797185"/>
                  <a:gd name="connsiteY72" fmla="*/ 3164707 h 4063867"/>
                  <a:gd name="connsiteX73" fmla="*/ 3335305 w 5797185"/>
                  <a:gd name="connsiteY73" fmla="*/ 3675247 h 4063867"/>
                  <a:gd name="connsiteX74" fmla="*/ 3480085 w 5797185"/>
                  <a:gd name="connsiteY74" fmla="*/ 4018147 h 4063867"/>
                  <a:gd name="connsiteX75" fmla="*/ 3441985 w 5797185"/>
                  <a:gd name="connsiteY75" fmla="*/ 4041007 h 4063867"/>
                  <a:gd name="connsiteX76" fmla="*/ 3205765 w 5797185"/>
                  <a:gd name="connsiteY76" fmla="*/ 4063867 h 4063867"/>
                  <a:gd name="connsiteX0" fmla="*/ 2003710 w 5797185"/>
                  <a:gd name="connsiteY0" fmla="*/ 1355909 h 4041007"/>
                  <a:gd name="connsiteX1" fmla="*/ 1948465 w 5797185"/>
                  <a:gd name="connsiteY1" fmla="*/ 993007 h 4041007"/>
                  <a:gd name="connsiteX2" fmla="*/ 1750345 w 5797185"/>
                  <a:gd name="connsiteY2" fmla="*/ 1084447 h 4041007"/>
                  <a:gd name="connsiteX3" fmla="*/ 1620805 w 5797185"/>
                  <a:gd name="connsiteY3" fmla="*/ 1358767 h 4041007"/>
                  <a:gd name="connsiteX4" fmla="*/ 1605565 w 5797185"/>
                  <a:gd name="connsiteY4" fmla="*/ 1785487 h 4041007"/>
                  <a:gd name="connsiteX5" fmla="*/ 1491265 w 5797185"/>
                  <a:gd name="connsiteY5" fmla="*/ 2128387 h 4041007"/>
                  <a:gd name="connsiteX6" fmla="*/ 1171225 w 5797185"/>
                  <a:gd name="connsiteY6" fmla="*/ 2334127 h 4041007"/>
                  <a:gd name="connsiteX7" fmla="*/ 867695 w 5797185"/>
                  <a:gd name="connsiteY7" fmla="*/ 2387467 h 4041007"/>
                  <a:gd name="connsiteX8" fmla="*/ 538765 w 5797185"/>
                  <a:gd name="connsiteY8" fmla="*/ 2219827 h 4041007"/>
                  <a:gd name="connsiteX9" fmla="*/ 538765 w 5797185"/>
                  <a:gd name="connsiteY9" fmla="*/ 1808347 h 4041007"/>
                  <a:gd name="connsiteX10" fmla="*/ 904525 w 5797185"/>
                  <a:gd name="connsiteY10" fmla="*/ 1518787 h 4041007"/>
                  <a:gd name="connsiteX11" fmla="*/ 1201705 w 5797185"/>
                  <a:gd name="connsiteY11" fmla="*/ 1450207 h 4041007"/>
                  <a:gd name="connsiteX12" fmla="*/ 1460785 w 5797185"/>
                  <a:gd name="connsiteY12" fmla="*/ 1313047 h 4041007"/>
                  <a:gd name="connsiteX13" fmla="*/ 1719865 w 5797185"/>
                  <a:gd name="connsiteY13" fmla="*/ 939667 h 4041007"/>
                  <a:gd name="connsiteX14" fmla="*/ 1796065 w 5797185"/>
                  <a:gd name="connsiteY14" fmla="*/ 825367 h 4041007"/>
                  <a:gd name="connsiteX15" fmla="*/ 1498885 w 5797185"/>
                  <a:gd name="connsiteY15" fmla="*/ 672967 h 4041007"/>
                  <a:gd name="connsiteX16" fmla="*/ 1018825 w 5797185"/>
                  <a:gd name="connsiteY16" fmla="*/ 596767 h 4041007"/>
                  <a:gd name="connsiteX17" fmla="*/ 424465 w 5797185"/>
                  <a:gd name="connsiteY17" fmla="*/ 817747 h 4041007"/>
                  <a:gd name="connsiteX18" fmla="*/ 310165 w 5797185"/>
                  <a:gd name="connsiteY18" fmla="*/ 1290187 h 4041007"/>
                  <a:gd name="connsiteX19" fmla="*/ 462565 w 5797185"/>
                  <a:gd name="connsiteY19" fmla="*/ 1457827 h 4041007"/>
                  <a:gd name="connsiteX20" fmla="*/ 729265 w 5797185"/>
                  <a:gd name="connsiteY20" fmla="*/ 1366387 h 4041007"/>
                  <a:gd name="connsiteX21" fmla="*/ 630205 w 5797185"/>
                  <a:gd name="connsiteY21" fmla="*/ 1511167 h 4041007"/>
                  <a:gd name="connsiteX22" fmla="*/ 835945 w 5797185"/>
                  <a:gd name="connsiteY22" fmla="*/ 1503547 h 4041007"/>
                  <a:gd name="connsiteX23" fmla="*/ 645445 w 5797185"/>
                  <a:gd name="connsiteY23" fmla="*/ 1663567 h 4041007"/>
                  <a:gd name="connsiteX24" fmla="*/ 508285 w 5797185"/>
                  <a:gd name="connsiteY24" fmla="*/ 1892167 h 4041007"/>
                  <a:gd name="connsiteX25" fmla="*/ 538765 w 5797185"/>
                  <a:gd name="connsiteY25" fmla="*/ 2212207 h 4041007"/>
                  <a:gd name="connsiteX26" fmla="*/ 592105 w 5797185"/>
                  <a:gd name="connsiteY26" fmla="*/ 2349367 h 4041007"/>
                  <a:gd name="connsiteX27" fmla="*/ 470185 w 5797185"/>
                  <a:gd name="connsiteY27" fmla="*/ 2288407 h 4041007"/>
                  <a:gd name="connsiteX28" fmla="*/ 401605 w 5797185"/>
                  <a:gd name="connsiteY28" fmla="*/ 2075047 h 4041007"/>
                  <a:gd name="connsiteX29" fmla="*/ 386365 w 5797185"/>
                  <a:gd name="connsiteY29" fmla="*/ 2257927 h 4041007"/>
                  <a:gd name="connsiteX30" fmla="*/ 321595 w 5797185"/>
                  <a:gd name="connsiteY30" fmla="*/ 2028057 h 4041007"/>
                  <a:gd name="connsiteX31" fmla="*/ 218725 w 5797185"/>
                  <a:gd name="connsiteY31" fmla="*/ 1762627 h 4041007"/>
                  <a:gd name="connsiteX32" fmla="*/ 12985 w 5797185"/>
                  <a:gd name="connsiteY32" fmla="*/ 1381627 h 4041007"/>
                  <a:gd name="connsiteX33" fmla="*/ 66325 w 5797185"/>
                  <a:gd name="connsiteY33" fmla="*/ 832987 h 4041007"/>
                  <a:gd name="connsiteX34" fmla="*/ 432085 w 5797185"/>
                  <a:gd name="connsiteY34" fmla="*/ 497707 h 4041007"/>
                  <a:gd name="connsiteX35" fmla="*/ 1056925 w 5797185"/>
                  <a:gd name="connsiteY35" fmla="*/ 261487 h 4041007"/>
                  <a:gd name="connsiteX36" fmla="*/ 1516030 w 5797185"/>
                  <a:gd name="connsiteY36" fmla="*/ 244342 h 4041007"/>
                  <a:gd name="connsiteX37" fmla="*/ 1885600 w 5797185"/>
                  <a:gd name="connsiteY37" fmla="*/ 266250 h 4041007"/>
                  <a:gd name="connsiteX38" fmla="*/ 2558065 w 5797185"/>
                  <a:gd name="connsiteY38" fmla="*/ 40507 h 4041007"/>
                  <a:gd name="connsiteX39" fmla="*/ 3160045 w 5797185"/>
                  <a:gd name="connsiteY39" fmla="*/ 17647 h 4041007"/>
                  <a:gd name="connsiteX40" fmla="*/ 3769645 w 5797185"/>
                  <a:gd name="connsiteY40" fmla="*/ 231007 h 4041007"/>
                  <a:gd name="connsiteX41" fmla="*/ 3990625 w 5797185"/>
                  <a:gd name="connsiteY41" fmla="*/ 291967 h 4041007"/>
                  <a:gd name="connsiteX42" fmla="*/ 4301140 w 5797185"/>
                  <a:gd name="connsiteY42" fmla="*/ 278632 h 4041007"/>
                  <a:gd name="connsiteX43" fmla="*/ 4988845 w 5797185"/>
                  <a:gd name="connsiteY43" fmla="*/ 322447 h 4041007"/>
                  <a:gd name="connsiteX44" fmla="*/ 5796565 w 5797185"/>
                  <a:gd name="connsiteY44" fmla="*/ 1114927 h 4041007"/>
                  <a:gd name="connsiteX45" fmla="*/ 5484145 w 5797185"/>
                  <a:gd name="connsiteY45" fmla="*/ 1968367 h 4041007"/>
                  <a:gd name="connsiteX46" fmla="*/ 5468905 w 5797185"/>
                  <a:gd name="connsiteY46" fmla="*/ 2242687 h 4041007"/>
                  <a:gd name="connsiteX47" fmla="*/ 5380322 w 5797185"/>
                  <a:gd name="connsiteY47" fmla="*/ 2187442 h 4041007"/>
                  <a:gd name="connsiteX48" fmla="*/ 5202205 w 5797185"/>
                  <a:gd name="connsiteY48" fmla="*/ 2288407 h 4041007"/>
                  <a:gd name="connsiteX49" fmla="*/ 5362225 w 5797185"/>
                  <a:gd name="connsiteY49" fmla="*/ 1937887 h 4041007"/>
                  <a:gd name="connsiteX50" fmla="*/ 5141245 w 5797185"/>
                  <a:gd name="connsiteY50" fmla="*/ 1648327 h 4041007"/>
                  <a:gd name="connsiteX51" fmla="*/ 4981225 w 5797185"/>
                  <a:gd name="connsiteY51" fmla="*/ 1511167 h 4041007"/>
                  <a:gd name="connsiteX52" fmla="*/ 5194585 w 5797185"/>
                  <a:gd name="connsiteY52" fmla="*/ 1526407 h 4041007"/>
                  <a:gd name="connsiteX53" fmla="*/ 5118385 w 5797185"/>
                  <a:gd name="connsiteY53" fmla="*/ 1480687 h 4041007"/>
                  <a:gd name="connsiteX54" fmla="*/ 5339365 w 5797185"/>
                  <a:gd name="connsiteY54" fmla="*/ 1442587 h 4041007"/>
                  <a:gd name="connsiteX55" fmla="*/ 5514625 w 5797185"/>
                  <a:gd name="connsiteY55" fmla="*/ 1290187 h 4041007"/>
                  <a:gd name="connsiteX56" fmla="*/ 5423185 w 5797185"/>
                  <a:gd name="connsiteY56" fmla="*/ 855847 h 4041007"/>
                  <a:gd name="connsiteX57" fmla="*/ 4897405 w 5797185"/>
                  <a:gd name="connsiteY57" fmla="*/ 612007 h 4041007"/>
                  <a:gd name="connsiteX58" fmla="*/ 4295425 w 5797185"/>
                  <a:gd name="connsiteY58" fmla="*/ 680587 h 4041007"/>
                  <a:gd name="connsiteX59" fmla="*/ 4066825 w 5797185"/>
                  <a:gd name="connsiteY59" fmla="*/ 848227 h 4041007"/>
                  <a:gd name="connsiteX60" fmla="*/ 4364005 w 5797185"/>
                  <a:gd name="connsiteY60" fmla="*/ 1313047 h 4041007"/>
                  <a:gd name="connsiteX61" fmla="*/ 4691665 w 5797185"/>
                  <a:gd name="connsiteY61" fmla="*/ 1450207 h 4041007"/>
                  <a:gd name="connsiteX62" fmla="*/ 4981225 w 5797185"/>
                  <a:gd name="connsiteY62" fmla="*/ 1534027 h 4041007"/>
                  <a:gd name="connsiteX63" fmla="*/ 5286025 w 5797185"/>
                  <a:gd name="connsiteY63" fmla="*/ 1793107 h 4041007"/>
                  <a:gd name="connsiteX64" fmla="*/ 5316505 w 5797185"/>
                  <a:gd name="connsiteY64" fmla="*/ 2082667 h 4041007"/>
                  <a:gd name="connsiteX65" fmla="*/ 5019325 w 5797185"/>
                  <a:gd name="connsiteY65" fmla="*/ 2334127 h 4041007"/>
                  <a:gd name="connsiteX66" fmla="*/ 4553235 w 5797185"/>
                  <a:gd name="connsiteY66" fmla="*/ 2296027 h 4041007"/>
                  <a:gd name="connsiteX67" fmla="*/ 4266215 w 5797185"/>
                  <a:gd name="connsiteY67" fmla="*/ 1922647 h 4041007"/>
                  <a:gd name="connsiteX68" fmla="*/ 4226845 w 5797185"/>
                  <a:gd name="connsiteY68" fmla="*/ 1434967 h 4041007"/>
                  <a:gd name="connsiteX69" fmla="*/ 4112545 w 5797185"/>
                  <a:gd name="connsiteY69" fmla="*/ 1206367 h 4041007"/>
                  <a:gd name="connsiteX70" fmla="*/ 3922045 w 5797185"/>
                  <a:gd name="connsiteY70" fmla="*/ 1000627 h 4041007"/>
                  <a:gd name="connsiteX71" fmla="*/ 3563905 w 5797185"/>
                  <a:gd name="connsiteY71" fmla="*/ 2753227 h 4041007"/>
                  <a:gd name="connsiteX72" fmla="*/ 3403885 w 5797185"/>
                  <a:gd name="connsiteY72" fmla="*/ 3164707 h 4041007"/>
                  <a:gd name="connsiteX73" fmla="*/ 3335305 w 5797185"/>
                  <a:gd name="connsiteY73" fmla="*/ 3675247 h 4041007"/>
                  <a:gd name="connsiteX74" fmla="*/ 3480085 w 5797185"/>
                  <a:gd name="connsiteY74" fmla="*/ 4018147 h 4041007"/>
                  <a:gd name="connsiteX75" fmla="*/ 3441985 w 5797185"/>
                  <a:gd name="connsiteY75" fmla="*/ 4041007 h 4041007"/>
                  <a:gd name="connsiteX0" fmla="*/ 2003710 w 5797185"/>
                  <a:gd name="connsiteY0" fmla="*/ 1355909 h 4018147"/>
                  <a:gd name="connsiteX1" fmla="*/ 1948465 w 5797185"/>
                  <a:gd name="connsiteY1" fmla="*/ 993007 h 4018147"/>
                  <a:gd name="connsiteX2" fmla="*/ 1750345 w 5797185"/>
                  <a:gd name="connsiteY2" fmla="*/ 1084447 h 4018147"/>
                  <a:gd name="connsiteX3" fmla="*/ 1620805 w 5797185"/>
                  <a:gd name="connsiteY3" fmla="*/ 1358767 h 4018147"/>
                  <a:gd name="connsiteX4" fmla="*/ 1605565 w 5797185"/>
                  <a:gd name="connsiteY4" fmla="*/ 1785487 h 4018147"/>
                  <a:gd name="connsiteX5" fmla="*/ 1491265 w 5797185"/>
                  <a:gd name="connsiteY5" fmla="*/ 2128387 h 4018147"/>
                  <a:gd name="connsiteX6" fmla="*/ 1171225 w 5797185"/>
                  <a:gd name="connsiteY6" fmla="*/ 2334127 h 4018147"/>
                  <a:gd name="connsiteX7" fmla="*/ 867695 w 5797185"/>
                  <a:gd name="connsiteY7" fmla="*/ 2387467 h 4018147"/>
                  <a:gd name="connsiteX8" fmla="*/ 538765 w 5797185"/>
                  <a:gd name="connsiteY8" fmla="*/ 2219827 h 4018147"/>
                  <a:gd name="connsiteX9" fmla="*/ 538765 w 5797185"/>
                  <a:gd name="connsiteY9" fmla="*/ 1808347 h 4018147"/>
                  <a:gd name="connsiteX10" fmla="*/ 904525 w 5797185"/>
                  <a:gd name="connsiteY10" fmla="*/ 1518787 h 4018147"/>
                  <a:gd name="connsiteX11" fmla="*/ 1201705 w 5797185"/>
                  <a:gd name="connsiteY11" fmla="*/ 1450207 h 4018147"/>
                  <a:gd name="connsiteX12" fmla="*/ 1460785 w 5797185"/>
                  <a:gd name="connsiteY12" fmla="*/ 1313047 h 4018147"/>
                  <a:gd name="connsiteX13" fmla="*/ 1719865 w 5797185"/>
                  <a:gd name="connsiteY13" fmla="*/ 939667 h 4018147"/>
                  <a:gd name="connsiteX14" fmla="*/ 1796065 w 5797185"/>
                  <a:gd name="connsiteY14" fmla="*/ 825367 h 4018147"/>
                  <a:gd name="connsiteX15" fmla="*/ 1498885 w 5797185"/>
                  <a:gd name="connsiteY15" fmla="*/ 672967 h 4018147"/>
                  <a:gd name="connsiteX16" fmla="*/ 1018825 w 5797185"/>
                  <a:gd name="connsiteY16" fmla="*/ 596767 h 4018147"/>
                  <a:gd name="connsiteX17" fmla="*/ 424465 w 5797185"/>
                  <a:gd name="connsiteY17" fmla="*/ 817747 h 4018147"/>
                  <a:gd name="connsiteX18" fmla="*/ 310165 w 5797185"/>
                  <a:gd name="connsiteY18" fmla="*/ 1290187 h 4018147"/>
                  <a:gd name="connsiteX19" fmla="*/ 462565 w 5797185"/>
                  <a:gd name="connsiteY19" fmla="*/ 1457827 h 4018147"/>
                  <a:gd name="connsiteX20" fmla="*/ 729265 w 5797185"/>
                  <a:gd name="connsiteY20" fmla="*/ 1366387 h 4018147"/>
                  <a:gd name="connsiteX21" fmla="*/ 630205 w 5797185"/>
                  <a:gd name="connsiteY21" fmla="*/ 1511167 h 4018147"/>
                  <a:gd name="connsiteX22" fmla="*/ 835945 w 5797185"/>
                  <a:gd name="connsiteY22" fmla="*/ 1503547 h 4018147"/>
                  <a:gd name="connsiteX23" fmla="*/ 645445 w 5797185"/>
                  <a:gd name="connsiteY23" fmla="*/ 1663567 h 4018147"/>
                  <a:gd name="connsiteX24" fmla="*/ 508285 w 5797185"/>
                  <a:gd name="connsiteY24" fmla="*/ 1892167 h 4018147"/>
                  <a:gd name="connsiteX25" fmla="*/ 538765 w 5797185"/>
                  <a:gd name="connsiteY25" fmla="*/ 2212207 h 4018147"/>
                  <a:gd name="connsiteX26" fmla="*/ 592105 w 5797185"/>
                  <a:gd name="connsiteY26" fmla="*/ 2349367 h 4018147"/>
                  <a:gd name="connsiteX27" fmla="*/ 470185 w 5797185"/>
                  <a:gd name="connsiteY27" fmla="*/ 2288407 h 4018147"/>
                  <a:gd name="connsiteX28" fmla="*/ 401605 w 5797185"/>
                  <a:gd name="connsiteY28" fmla="*/ 2075047 h 4018147"/>
                  <a:gd name="connsiteX29" fmla="*/ 386365 w 5797185"/>
                  <a:gd name="connsiteY29" fmla="*/ 2257927 h 4018147"/>
                  <a:gd name="connsiteX30" fmla="*/ 321595 w 5797185"/>
                  <a:gd name="connsiteY30" fmla="*/ 2028057 h 4018147"/>
                  <a:gd name="connsiteX31" fmla="*/ 218725 w 5797185"/>
                  <a:gd name="connsiteY31" fmla="*/ 1762627 h 4018147"/>
                  <a:gd name="connsiteX32" fmla="*/ 12985 w 5797185"/>
                  <a:gd name="connsiteY32" fmla="*/ 1381627 h 4018147"/>
                  <a:gd name="connsiteX33" fmla="*/ 66325 w 5797185"/>
                  <a:gd name="connsiteY33" fmla="*/ 832987 h 4018147"/>
                  <a:gd name="connsiteX34" fmla="*/ 432085 w 5797185"/>
                  <a:gd name="connsiteY34" fmla="*/ 497707 h 4018147"/>
                  <a:gd name="connsiteX35" fmla="*/ 1056925 w 5797185"/>
                  <a:gd name="connsiteY35" fmla="*/ 261487 h 4018147"/>
                  <a:gd name="connsiteX36" fmla="*/ 1516030 w 5797185"/>
                  <a:gd name="connsiteY36" fmla="*/ 244342 h 4018147"/>
                  <a:gd name="connsiteX37" fmla="*/ 1885600 w 5797185"/>
                  <a:gd name="connsiteY37" fmla="*/ 266250 h 4018147"/>
                  <a:gd name="connsiteX38" fmla="*/ 2558065 w 5797185"/>
                  <a:gd name="connsiteY38" fmla="*/ 40507 h 4018147"/>
                  <a:gd name="connsiteX39" fmla="*/ 3160045 w 5797185"/>
                  <a:gd name="connsiteY39" fmla="*/ 17647 h 4018147"/>
                  <a:gd name="connsiteX40" fmla="*/ 3769645 w 5797185"/>
                  <a:gd name="connsiteY40" fmla="*/ 231007 h 4018147"/>
                  <a:gd name="connsiteX41" fmla="*/ 3990625 w 5797185"/>
                  <a:gd name="connsiteY41" fmla="*/ 291967 h 4018147"/>
                  <a:gd name="connsiteX42" fmla="*/ 4301140 w 5797185"/>
                  <a:gd name="connsiteY42" fmla="*/ 278632 h 4018147"/>
                  <a:gd name="connsiteX43" fmla="*/ 4988845 w 5797185"/>
                  <a:gd name="connsiteY43" fmla="*/ 322447 h 4018147"/>
                  <a:gd name="connsiteX44" fmla="*/ 5796565 w 5797185"/>
                  <a:gd name="connsiteY44" fmla="*/ 1114927 h 4018147"/>
                  <a:gd name="connsiteX45" fmla="*/ 5484145 w 5797185"/>
                  <a:gd name="connsiteY45" fmla="*/ 1968367 h 4018147"/>
                  <a:gd name="connsiteX46" fmla="*/ 5468905 w 5797185"/>
                  <a:gd name="connsiteY46" fmla="*/ 2242687 h 4018147"/>
                  <a:gd name="connsiteX47" fmla="*/ 5380322 w 5797185"/>
                  <a:gd name="connsiteY47" fmla="*/ 2187442 h 4018147"/>
                  <a:gd name="connsiteX48" fmla="*/ 5202205 w 5797185"/>
                  <a:gd name="connsiteY48" fmla="*/ 2288407 h 4018147"/>
                  <a:gd name="connsiteX49" fmla="*/ 5362225 w 5797185"/>
                  <a:gd name="connsiteY49" fmla="*/ 1937887 h 4018147"/>
                  <a:gd name="connsiteX50" fmla="*/ 5141245 w 5797185"/>
                  <a:gd name="connsiteY50" fmla="*/ 1648327 h 4018147"/>
                  <a:gd name="connsiteX51" fmla="*/ 4981225 w 5797185"/>
                  <a:gd name="connsiteY51" fmla="*/ 1511167 h 4018147"/>
                  <a:gd name="connsiteX52" fmla="*/ 5194585 w 5797185"/>
                  <a:gd name="connsiteY52" fmla="*/ 1526407 h 4018147"/>
                  <a:gd name="connsiteX53" fmla="*/ 5118385 w 5797185"/>
                  <a:gd name="connsiteY53" fmla="*/ 1480687 h 4018147"/>
                  <a:gd name="connsiteX54" fmla="*/ 5339365 w 5797185"/>
                  <a:gd name="connsiteY54" fmla="*/ 1442587 h 4018147"/>
                  <a:gd name="connsiteX55" fmla="*/ 5514625 w 5797185"/>
                  <a:gd name="connsiteY55" fmla="*/ 1290187 h 4018147"/>
                  <a:gd name="connsiteX56" fmla="*/ 5423185 w 5797185"/>
                  <a:gd name="connsiteY56" fmla="*/ 855847 h 4018147"/>
                  <a:gd name="connsiteX57" fmla="*/ 4897405 w 5797185"/>
                  <a:gd name="connsiteY57" fmla="*/ 612007 h 4018147"/>
                  <a:gd name="connsiteX58" fmla="*/ 4295425 w 5797185"/>
                  <a:gd name="connsiteY58" fmla="*/ 680587 h 4018147"/>
                  <a:gd name="connsiteX59" fmla="*/ 4066825 w 5797185"/>
                  <a:gd name="connsiteY59" fmla="*/ 848227 h 4018147"/>
                  <a:gd name="connsiteX60" fmla="*/ 4364005 w 5797185"/>
                  <a:gd name="connsiteY60" fmla="*/ 1313047 h 4018147"/>
                  <a:gd name="connsiteX61" fmla="*/ 4691665 w 5797185"/>
                  <a:gd name="connsiteY61" fmla="*/ 1450207 h 4018147"/>
                  <a:gd name="connsiteX62" fmla="*/ 4981225 w 5797185"/>
                  <a:gd name="connsiteY62" fmla="*/ 1534027 h 4018147"/>
                  <a:gd name="connsiteX63" fmla="*/ 5286025 w 5797185"/>
                  <a:gd name="connsiteY63" fmla="*/ 1793107 h 4018147"/>
                  <a:gd name="connsiteX64" fmla="*/ 5316505 w 5797185"/>
                  <a:gd name="connsiteY64" fmla="*/ 2082667 h 4018147"/>
                  <a:gd name="connsiteX65" fmla="*/ 5019325 w 5797185"/>
                  <a:gd name="connsiteY65" fmla="*/ 2334127 h 4018147"/>
                  <a:gd name="connsiteX66" fmla="*/ 4553235 w 5797185"/>
                  <a:gd name="connsiteY66" fmla="*/ 2296027 h 4018147"/>
                  <a:gd name="connsiteX67" fmla="*/ 4266215 w 5797185"/>
                  <a:gd name="connsiteY67" fmla="*/ 1922647 h 4018147"/>
                  <a:gd name="connsiteX68" fmla="*/ 4226845 w 5797185"/>
                  <a:gd name="connsiteY68" fmla="*/ 1434967 h 4018147"/>
                  <a:gd name="connsiteX69" fmla="*/ 4112545 w 5797185"/>
                  <a:gd name="connsiteY69" fmla="*/ 1206367 h 4018147"/>
                  <a:gd name="connsiteX70" fmla="*/ 3922045 w 5797185"/>
                  <a:gd name="connsiteY70" fmla="*/ 1000627 h 4018147"/>
                  <a:gd name="connsiteX71" fmla="*/ 3563905 w 5797185"/>
                  <a:gd name="connsiteY71" fmla="*/ 2753227 h 4018147"/>
                  <a:gd name="connsiteX72" fmla="*/ 3403885 w 5797185"/>
                  <a:gd name="connsiteY72" fmla="*/ 3164707 h 4018147"/>
                  <a:gd name="connsiteX73" fmla="*/ 3335305 w 5797185"/>
                  <a:gd name="connsiteY73" fmla="*/ 3675247 h 4018147"/>
                  <a:gd name="connsiteX74" fmla="*/ 3480085 w 5797185"/>
                  <a:gd name="connsiteY74" fmla="*/ 4018147 h 4018147"/>
                  <a:gd name="connsiteX0" fmla="*/ 2003710 w 5797185"/>
                  <a:gd name="connsiteY0" fmla="*/ 1355909 h 3675247"/>
                  <a:gd name="connsiteX1" fmla="*/ 1948465 w 5797185"/>
                  <a:gd name="connsiteY1" fmla="*/ 993007 h 3675247"/>
                  <a:gd name="connsiteX2" fmla="*/ 1750345 w 5797185"/>
                  <a:gd name="connsiteY2" fmla="*/ 1084447 h 3675247"/>
                  <a:gd name="connsiteX3" fmla="*/ 1620805 w 5797185"/>
                  <a:gd name="connsiteY3" fmla="*/ 1358767 h 3675247"/>
                  <a:gd name="connsiteX4" fmla="*/ 1605565 w 5797185"/>
                  <a:gd name="connsiteY4" fmla="*/ 1785487 h 3675247"/>
                  <a:gd name="connsiteX5" fmla="*/ 1491265 w 5797185"/>
                  <a:gd name="connsiteY5" fmla="*/ 2128387 h 3675247"/>
                  <a:gd name="connsiteX6" fmla="*/ 1171225 w 5797185"/>
                  <a:gd name="connsiteY6" fmla="*/ 2334127 h 3675247"/>
                  <a:gd name="connsiteX7" fmla="*/ 867695 w 5797185"/>
                  <a:gd name="connsiteY7" fmla="*/ 2387467 h 3675247"/>
                  <a:gd name="connsiteX8" fmla="*/ 538765 w 5797185"/>
                  <a:gd name="connsiteY8" fmla="*/ 2219827 h 3675247"/>
                  <a:gd name="connsiteX9" fmla="*/ 538765 w 5797185"/>
                  <a:gd name="connsiteY9" fmla="*/ 1808347 h 3675247"/>
                  <a:gd name="connsiteX10" fmla="*/ 904525 w 5797185"/>
                  <a:gd name="connsiteY10" fmla="*/ 1518787 h 3675247"/>
                  <a:gd name="connsiteX11" fmla="*/ 1201705 w 5797185"/>
                  <a:gd name="connsiteY11" fmla="*/ 1450207 h 3675247"/>
                  <a:gd name="connsiteX12" fmla="*/ 1460785 w 5797185"/>
                  <a:gd name="connsiteY12" fmla="*/ 1313047 h 3675247"/>
                  <a:gd name="connsiteX13" fmla="*/ 1719865 w 5797185"/>
                  <a:gd name="connsiteY13" fmla="*/ 939667 h 3675247"/>
                  <a:gd name="connsiteX14" fmla="*/ 1796065 w 5797185"/>
                  <a:gd name="connsiteY14" fmla="*/ 825367 h 3675247"/>
                  <a:gd name="connsiteX15" fmla="*/ 1498885 w 5797185"/>
                  <a:gd name="connsiteY15" fmla="*/ 672967 h 3675247"/>
                  <a:gd name="connsiteX16" fmla="*/ 1018825 w 5797185"/>
                  <a:gd name="connsiteY16" fmla="*/ 596767 h 3675247"/>
                  <a:gd name="connsiteX17" fmla="*/ 424465 w 5797185"/>
                  <a:gd name="connsiteY17" fmla="*/ 817747 h 3675247"/>
                  <a:gd name="connsiteX18" fmla="*/ 310165 w 5797185"/>
                  <a:gd name="connsiteY18" fmla="*/ 1290187 h 3675247"/>
                  <a:gd name="connsiteX19" fmla="*/ 462565 w 5797185"/>
                  <a:gd name="connsiteY19" fmla="*/ 1457827 h 3675247"/>
                  <a:gd name="connsiteX20" fmla="*/ 729265 w 5797185"/>
                  <a:gd name="connsiteY20" fmla="*/ 1366387 h 3675247"/>
                  <a:gd name="connsiteX21" fmla="*/ 630205 w 5797185"/>
                  <a:gd name="connsiteY21" fmla="*/ 1511167 h 3675247"/>
                  <a:gd name="connsiteX22" fmla="*/ 835945 w 5797185"/>
                  <a:gd name="connsiteY22" fmla="*/ 1503547 h 3675247"/>
                  <a:gd name="connsiteX23" fmla="*/ 645445 w 5797185"/>
                  <a:gd name="connsiteY23" fmla="*/ 1663567 h 3675247"/>
                  <a:gd name="connsiteX24" fmla="*/ 508285 w 5797185"/>
                  <a:gd name="connsiteY24" fmla="*/ 1892167 h 3675247"/>
                  <a:gd name="connsiteX25" fmla="*/ 538765 w 5797185"/>
                  <a:gd name="connsiteY25" fmla="*/ 2212207 h 3675247"/>
                  <a:gd name="connsiteX26" fmla="*/ 592105 w 5797185"/>
                  <a:gd name="connsiteY26" fmla="*/ 2349367 h 3675247"/>
                  <a:gd name="connsiteX27" fmla="*/ 470185 w 5797185"/>
                  <a:gd name="connsiteY27" fmla="*/ 2288407 h 3675247"/>
                  <a:gd name="connsiteX28" fmla="*/ 401605 w 5797185"/>
                  <a:gd name="connsiteY28" fmla="*/ 2075047 h 3675247"/>
                  <a:gd name="connsiteX29" fmla="*/ 386365 w 5797185"/>
                  <a:gd name="connsiteY29" fmla="*/ 2257927 h 3675247"/>
                  <a:gd name="connsiteX30" fmla="*/ 321595 w 5797185"/>
                  <a:gd name="connsiteY30" fmla="*/ 2028057 h 3675247"/>
                  <a:gd name="connsiteX31" fmla="*/ 218725 w 5797185"/>
                  <a:gd name="connsiteY31" fmla="*/ 1762627 h 3675247"/>
                  <a:gd name="connsiteX32" fmla="*/ 12985 w 5797185"/>
                  <a:gd name="connsiteY32" fmla="*/ 1381627 h 3675247"/>
                  <a:gd name="connsiteX33" fmla="*/ 66325 w 5797185"/>
                  <a:gd name="connsiteY33" fmla="*/ 832987 h 3675247"/>
                  <a:gd name="connsiteX34" fmla="*/ 432085 w 5797185"/>
                  <a:gd name="connsiteY34" fmla="*/ 497707 h 3675247"/>
                  <a:gd name="connsiteX35" fmla="*/ 1056925 w 5797185"/>
                  <a:gd name="connsiteY35" fmla="*/ 261487 h 3675247"/>
                  <a:gd name="connsiteX36" fmla="*/ 1516030 w 5797185"/>
                  <a:gd name="connsiteY36" fmla="*/ 244342 h 3675247"/>
                  <a:gd name="connsiteX37" fmla="*/ 1885600 w 5797185"/>
                  <a:gd name="connsiteY37" fmla="*/ 266250 h 3675247"/>
                  <a:gd name="connsiteX38" fmla="*/ 2558065 w 5797185"/>
                  <a:gd name="connsiteY38" fmla="*/ 40507 h 3675247"/>
                  <a:gd name="connsiteX39" fmla="*/ 3160045 w 5797185"/>
                  <a:gd name="connsiteY39" fmla="*/ 17647 h 3675247"/>
                  <a:gd name="connsiteX40" fmla="*/ 3769645 w 5797185"/>
                  <a:gd name="connsiteY40" fmla="*/ 231007 h 3675247"/>
                  <a:gd name="connsiteX41" fmla="*/ 3990625 w 5797185"/>
                  <a:gd name="connsiteY41" fmla="*/ 291967 h 3675247"/>
                  <a:gd name="connsiteX42" fmla="*/ 4301140 w 5797185"/>
                  <a:gd name="connsiteY42" fmla="*/ 278632 h 3675247"/>
                  <a:gd name="connsiteX43" fmla="*/ 4988845 w 5797185"/>
                  <a:gd name="connsiteY43" fmla="*/ 322447 h 3675247"/>
                  <a:gd name="connsiteX44" fmla="*/ 5796565 w 5797185"/>
                  <a:gd name="connsiteY44" fmla="*/ 1114927 h 3675247"/>
                  <a:gd name="connsiteX45" fmla="*/ 5484145 w 5797185"/>
                  <a:gd name="connsiteY45" fmla="*/ 1968367 h 3675247"/>
                  <a:gd name="connsiteX46" fmla="*/ 5468905 w 5797185"/>
                  <a:gd name="connsiteY46" fmla="*/ 2242687 h 3675247"/>
                  <a:gd name="connsiteX47" fmla="*/ 5380322 w 5797185"/>
                  <a:gd name="connsiteY47" fmla="*/ 2187442 h 3675247"/>
                  <a:gd name="connsiteX48" fmla="*/ 5202205 w 5797185"/>
                  <a:gd name="connsiteY48" fmla="*/ 2288407 h 3675247"/>
                  <a:gd name="connsiteX49" fmla="*/ 5362225 w 5797185"/>
                  <a:gd name="connsiteY49" fmla="*/ 1937887 h 3675247"/>
                  <a:gd name="connsiteX50" fmla="*/ 5141245 w 5797185"/>
                  <a:gd name="connsiteY50" fmla="*/ 1648327 h 3675247"/>
                  <a:gd name="connsiteX51" fmla="*/ 4981225 w 5797185"/>
                  <a:gd name="connsiteY51" fmla="*/ 1511167 h 3675247"/>
                  <a:gd name="connsiteX52" fmla="*/ 5194585 w 5797185"/>
                  <a:gd name="connsiteY52" fmla="*/ 1526407 h 3675247"/>
                  <a:gd name="connsiteX53" fmla="*/ 5118385 w 5797185"/>
                  <a:gd name="connsiteY53" fmla="*/ 1480687 h 3675247"/>
                  <a:gd name="connsiteX54" fmla="*/ 5339365 w 5797185"/>
                  <a:gd name="connsiteY54" fmla="*/ 1442587 h 3675247"/>
                  <a:gd name="connsiteX55" fmla="*/ 5514625 w 5797185"/>
                  <a:gd name="connsiteY55" fmla="*/ 1290187 h 3675247"/>
                  <a:gd name="connsiteX56" fmla="*/ 5423185 w 5797185"/>
                  <a:gd name="connsiteY56" fmla="*/ 855847 h 3675247"/>
                  <a:gd name="connsiteX57" fmla="*/ 4897405 w 5797185"/>
                  <a:gd name="connsiteY57" fmla="*/ 612007 h 3675247"/>
                  <a:gd name="connsiteX58" fmla="*/ 4295425 w 5797185"/>
                  <a:gd name="connsiteY58" fmla="*/ 680587 h 3675247"/>
                  <a:gd name="connsiteX59" fmla="*/ 4066825 w 5797185"/>
                  <a:gd name="connsiteY59" fmla="*/ 848227 h 3675247"/>
                  <a:gd name="connsiteX60" fmla="*/ 4364005 w 5797185"/>
                  <a:gd name="connsiteY60" fmla="*/ 1313047 h 3675247"/>
                  <a:gd name="connsiteX61" fmla="*/ 4691665 w 5797185"/>
                  <a:gd name="connsiteY61" fmla="*/ 1450207 h 3675247"/>
                  <a:gd name="connsiteX62" fmla="*/ 4981225 w 5797185"/>
                  <a:gd name="connsiteY62" fmla="*/ 1534027 h 3675247"/>
                  <a:gd name="connsiteX63" fmla="*/ 5286025 w 5797185"/>
                  <a:gd name="connsiteY63" fmla="*/ 1793107 h 3675247"/>
                  <a:gd name="connsiteX64" fmla="*/ 5316505 w 5797185"/>
                  <a:gd name="connsiteY64" fmla="*/ 2082667 h 3675247"/>
                  <a:gd name="connsiteX65" fmla="*/ 5019325 w 5797185"/>
                  <a:gd name="connsiteY65" fmla="*/ 2334127 h 3675247"/>
                  <a:gd name="connsiteX66" fmla="*/ 4553235 w 5797185"/>
                  <a:gd name="connsiteY66" fmla="*/ 2296027 h 3675247"/>
                  <a:gd name="connsiteX67" fmla="*/ 4266215 w 5797185"/>
                  <a:gd name="connsiteY67" fmla="*/ 1922647 h 3675247"/>
                  <a:gd name="connsiteX68" fmla="*/ 4226845 w 5797185"/>
                  <a:gd name="connsiteY68" fmla="*/ 1434967 h 3675247"/>
                  <a:gd name="connsiteX69" fmla="*/ 4112545 w 5797185"/>
                  <a:gd name="connsiteY69" fmla="*/ 1206367 h 3675247"/>
                  <a:gd name="connsiteX70" fmla="*/ 3922045 w 5797185"/>
                  <a:gd name="connsiteY70" fmla="*/ 1000627 h 3675247"/>
                  <a:gd name="connsiteX71" fmla="*/ 3563905 w 5797185"/>
                  <a:gd name="connsiteY71" fmla="*/ 2753227 h 3675247"/>
                  <a:gd name="connsiteX72" fmla="*/ 3403885 w 5797185"/>
                  <a:gd name="connsiteY72" fmla="*/ 3164707 h 3675247"/>
                  <a:gd name="connsiteX73" fmla="*/ 3335305 w 5797185"/>
                  <a:gd name="connsiteY73" fmla="*/ 3675247 h 3675247"/>
                  <a:gd name="connsiteX0" fmla="*/ 2003710 w 5797185"/>
                  <a:gd name="connsiteY0" fmla="*/ 1355909 h 3164707"/>
                  <a:gd name="connsiteX1" fmla="*/ 1948465 w 5797185"/>
                  <a:gd name="connsiteY1" fmla="*/ 993007 h 3164707"/>
                  <a:gd name="connsiteX2" fmla="*/ 1750345 w 5797185"/>
                  <a:gd name="connsiteY2" fmla="*/ 1084447 h 3164707"/>
                  <a:gd name="connsiteX3" fmla="*/ 1620805 w 5797185"/>
                  <a:gd name="connsiteY3" fmla="*/ 1358767 h 3164707"/>
                  <a:gd name="connsiteX4" fmla="*/ 1605565 w 5797185"/>
                  <a:gd name="connsiteY4" fmla="*/ 1785487 h 3164707"/>
                  <a:gd name="connsiteX5" fmla="*/ 1491265 w 5797185"/>
                  <a:gd name="connsiteY5" fmla="*/ 2128387 h 3164707"/>
                  <a:gd name="connsiteX6" fmla="*/ 1171225 w 5797185"/>
                  <a:gd name="connsiteY6" fmla="*/ 2334127 h 3164707"/>
                  <a:gd name="connsiteX7" fmla="*/ 867695 w 5797185"/>
                  <a:gd name="connsiteY7" fmla="*/ 2387467 h 3164707"/>
                  <a:gd name="connsiteX8" fmla="*/ 538765 w 5797185"/>
                  <a:gd name="connsiteY8" fmla="*/ 2219827 h 3164707"/>
                  <a:gd name="connsiteX9" fmla="*/ 538765 w 5797185"/>
                  <a:gd name="connsiteY9" fmla="*/ 1808347 h 3164707"/>
                  <a:gd name="connsiteX10" fmla="*/ 904525 w 5797185"/>
                  <a:gd name="connsiteY10" fmla="*/ 1518787 h 3164707"/>
                  <a:gd name="connsiteX11" fmla="*/ 1201705 w 5797185"/>
                  <a:gd name="connsiteY11" fmla="*/ 1450207 h 3164707"/>
                  <a:gd name="connsiteX12" fmla="*/ 1460785 w 5797185"/>
                  <a:gd name="connsiteY12" fmla="*/ 1313047 h 3164707"/>
                  <a:gd name="connsiteX13" fmla="*/ 1719865 w 5797185"/>
                  <a:gd name="connsiteY13" fmla="*/ 939667 h 3164707"/>
                  <a:gd name="connsiteX14" fmla="*/ 1796065 w 5797185"/>
                  <a:gd name="connsiteY14" fmla="*/ 825367 h 3164707"/>
                  <a:gd name="connsiteX15" fmla="*/ 1498885 w 5797185"/>
                  <a:gd name="connsiteY15" fmla="*/ 672967 h 3164707"/>
                  <a:gd name="connsiteX16" fmla="*/ 1018825 w 5797185"/>
                  <a:gd name="connsiteY16" fmla="*/ 596767 h 3164707"/>
                  <a:gd name="connsiteX17" fmla="*/ 424465 w 5797185"/>
                  <a:gd name="connsiteY17" fmla="*/ 817747 h 3164707"/>
                  <a:gd name="connsiteX18" fmla="*/ 310165 w 5797185"/>
                  <a:gd name="connsiteY18" fmla="*/ 1290187 h 3164707"/>
                  <a:gd name="connsiteX19" fmla="*/ 462565 w 5797185"/>
                  <a:gd name="connsiteY19" fmla="*/ 1457827 h 3164707"/>
                  <a:gd name="connsiteX20" fmla="*/ 729265 w 5797185"/>
                  <a:gd name="connsiteY20" fmla="*/ 1366387 h 3164707"/>
                  <a:gd name="connsiteX21" fmla="*/ 630205 w 5797185"/>
                  <a:gd name="connsiteY21" fmla="*/ 1511167 h 3164707"/>
                  <a:gd name="connsiteX22" fmla="*/ 835945 w 5797185"/>
                  <a:gd name="connsiteY22" fmla="*/ 1503547 h 3164707"/>
                  <a:gd name="connsiteX23" fmla="*/ 645445 w 5797185"/>
                  <a:gd name="connsiteY23" fmla="*/ 1663567 h 3164707"/>
                  <a:gd name="connsiteX24" fmla="*/ 508285 w 5797185"/>
                  <a:gd name="connsiteY24" fmla="*/ 1892167 h 3164707"/>
                  <a:gd name="connsiteX25" fmla="*/ 538765 w 5797185"/>
                  <a:gd name="connsiteY25" fmla="*/ 2212207 h 3164707"/>
                  <a:gd name="connsiteX26" fmla="*/ 592105 w 5797185"/>
                  <a:gd name="connsiteY26" fmla="*/ 2349367 h 3164707"/>
                  <a:gd name="connsiteX27" fmla="*/ 470185 w 5797185"/>
                  <a:gd name="connsiteY27" fmla="*/ 2288407 h 3164707"/>
                  <a:gd name="connsiteX28" fmla="*/ 401605 w 5797185"/>
                  <a:gd name="connsiteY28" fmla="*/ 2075047 h 3164707"/>
                  <a:gd name="connsiteX29" fmla="*/ 386365 w 5797185"/>
                  <a:gd name="connsiteY29" fmla="*/ 2257927 h 3164707"/>
                  <a:gd name="connsiteX30" fmla="*/ 321595 w 5797185"/>
                  <a:gd name="connsiteY30" fmla="*/ 2028057 h 3164707"/>
                  <a:gd name="connsiteX31" fmla="*/ 218725 w 5797185"/>
                  <a:gd name="connsiteY31" fmla="*/ 1762627 h 3164707"/>
                  <a:gd name="connsiteX32" fmla="*/ 12985 w 5797185"/>
                  <a:gd name="connsiteY32" fmla="*/ 1381627 h 3164707"/>
                  <a:gd name="connsiteX33" fmla="*/ 66325 w 5797185"/>
                  <a:gd name="connsiteY33" fmla="*/ 832987 h 3164707"/>
                  <a:gd name="connsiteX34" fmla="*/ 432085 w 5797185"/>
                  <a:gd name="connsiteY34" fmla="*/ 497707 h 3164707"/>
                  <a:gd name="connsiteX35" fmla="*/ 1056925 w 5797185"/>
                  <a:gd name="connsiteY35" fmla="*/ 261487 h 3164707"/>
                  <a:gd name="connsiteX36" fmla="*/ 1516030 w 5797185"/>
                  <a:gd name="connsiteY36" fmla="*/ 244342 h 3164707"/>
                  <a:gd name="connsiteX37" fmla="*/ 1885600 w 5797185"/>
                  <a:gd name="connsiteY37" fmla="*/ 266250 h 3164707"/>
                  <a:gd name="connsiteX38" fmla="*/ 2558065 w 5797185"/>
                  <a:gd name="connsiteY38" fmla="*/ 40507 h 3164707"/>
                  <a:gd name="connsiteX39" fmla="*/ 3160045 w 5797185"/>
                  <a:gd name="connsiteY39" fmla="*/ 17647 h 3164707"/>
                  <a:gd name="connsiteX40" fmla="*/ 3769645 w 5797185"/>
                  <a:gd name="connsiteY40" fmla="*/ 231007 h 3164707"/>
                  <a:gd name="connsiteX41" fmla="*/ 3990625 w 5797185"/>
                  <a:gd name="connsiteY41" fmla="*/ 291967 h 3164707"/>
                  <a:gd name="connsiteX42" fmla="*/ 4301140 w 5797185"/>
                  <a:gd name="connsiteY42" fmla="*/ 278632 h 3164707"/>
                  <a:gd name="connsiteX43" fmla="*/ 4988845 w 5797185"/>
                  <a:gd name="connsiteY43" fmla="*/ 322447 h 3164707"/>
                  <a:gd name="connsiteX44" fmla="*/ 5796565 w 5797185"/>
                  <a:gd name="connsiteY44" fmla="*/ 1114927 h 3164707"/>
                  <a:gd name="connsiteX45" fmla="*/ 5484145 w 5797185"/>
                  <a:gd name="connsiteY45" fmla="*/ 1968367 h 3164707"/>
                  <a:gd name="connsiteX46" fmla="*/ 5468905 w 5797185"/>
                  <a:gd name="connsiteY46" fmla="*/ 2242687 h 3164707"/>
                  <a:gd name="connsiteX47" fmla="*/ 5380322 w 5797185"/>
                  <a:gd name="connsiteY47" fmla="*/ 2187442 h 3164707"/>
                  <a:gd name="connsiteX48" fmla="*/ 5202205 w 5797185"/>
                  <a:gd name="connsiteY48" fmla="*/ 2288407 h 3164707"/>
                  <a:gd name="connsiteX49" fmla="*/ 5362225 w 5797185"/>
                  <a:gd name="connsiteY49" fmla="*/ 1937887 h 3164707"/>
                  <a:gd name="connsiteX50" fmla="*/ 5141245 w 5797185"/>
                  <a:gd name="connsiteY50" fmla="*/ 1648327 h 3164707"/>
                  <a:gd name="connsiteX51" fmla="*/ 4981225 w 5797185"/>
                  <a:gd name="connsiteY51" fmla="*/ 1511167 h 3164707"/>
                  <a:gd name="connsiteX52" fmla="*/ 5194585 w 5797185"/>
                  <a:gd name="connsiteY52" fmla="*/ 1526407 h 3164707"/>
                  <a:gd name="connsiteX53" fmla="*/ 5118385 w 5797185"/>
                  <a:gd name="connsiteY53" fmla="*/ 1480687 h 3164707"/>
                  <a:gd name="connsiteX54" fmla="*/ 5339365 w 5797185"/>
                  <a:gd name="connsiteY54" fmla="*/ 1442587 h 3164707"/>
                  <a:gd name="connsiteX55" fmla="*/ 5514625 w 5797185"/>
                  <a:gd name="connsiteY55" fmla="*/ 1290187 h 3164707"/>
                  <a:gd name="connsiteX56" fmla="*/ 5423185 w 5797185"/>
                  <a:gd name="connsiteY56" fmla="*/ 855847 h 3164707"/>
                  <a:gd name="connsiteX57" fmla="*/ 4897405 w 5797185"/>
                  <a:gd name="connsiteY57" fmla="*/ 612007 h 3164707"/>
                  <a:gd name="connsiteX58" fmla="*/ 4295425 w 5797185"/>
                  <a:gd name="connsiteY58" fmla="*/ 680587 h 3164707"/>
                  <a:gd name="connsiteX59" fmla="*/ 4066825 w 5797185"/>
                  <a:gd name="connsiteY59" fmla="*/ 848227 h 3164707"/>
                  <a:gd name="connsiteX60" fmla="*/ 4364005 w 5797185"/>
                  <a:gd name="connsiteY60" fmla="*/ 1313047 h 3164707"/>
                  <a:gd name="connsiteX61" fmla="*/ 4691665 w 5797185"/>
                  <a:gd name="connsiteY61" fmla="*/ 1450207 h 3164707"/>
                  <a:gd name="connsiteX62" fmla="*/ 4981225 w 5797185"/>
                  <a:gd name="connsiteY62" fmla="*/ 1534027 h 3164707"/>
                  <a:gd name="connsiteX63" fmla="*/ 5286025 w 5797185"/>
                  <a:gd name="connsiteY63" fmla="*/ 1793107 h 3164707"/>
                  <a:gd name="connsiteX64" fmla="*/ 5316505 w 5797185"/>
                  <a:gd name="connsiteY64" fmla="*/ 2082667 h 3164707"/>
                  <a:gd name="connsiteX65" fmla="*/ 5019325 w 5797185"/>
                  <a:gd name="connsiteY65" fmla="*/ 2334127 h 3164707"/>
                  <a:gd name="connsiteX66" fmla="*/ 4553235 w 5797185"/>
                  <a:gd name="connsiteY66" fmla="*/ 2296027 h 3164707"/>
                  <a:gd name="connsiteX67" fmla="*/ 4266215 w 5797185"/>
                  <a:gd name="connsiteY67" fmla="*/ 1922647 h 3164707"/>
                  <a:gd name="connsiteX68" fmla="*/ 4226845 w 5797185"/>
                  <a:gd name="connsiteY68" fmla="*/ 1434967 h 3164707"/>
                  <a:gd name="connsiteX69" fmla="*/ 4112545 w 5797185"/>
                  <a:gd name="connsiteY69" fmla="*/ 1206367 h 3164707"/>
                  <a:gd name="connsiteX70" fmla="*/ 3922045 w 5797185"/>
                  <a:gd name="connsiteY70" fmla="*/ 1000627 h 3164707"/>
                  <a:gd name="connsiteX71" fmla="*/ 3563905 w 5797185"/>
                  <a:gd name="connsiteY71" fmla="*/ 2753227 h 3164707"/>
                  <a:gd name="connsiteX72" fmla="*/ 3403885 w 5797185"/>
                  <a:gd name="connsiteY72" fmla="*/ 3164707 h 3164707"/>
                  <a:gd name="connsiteX0" fmla="*/ 2003710 w 5797185"/>
                  <a:gd name="connsiteY0" fmla="*/ 1355909 h 2753227"/>
                  <a:gd name="connsiteX1" fmla="*/ 1948465 w 5797185"/>
                  <a:gd name="connsiteY1" fmla="*/ 993007 h 2753227"/>
                  <a:gd name="connsiteX2" fmla="*/ 1750345 w 5797185"/>
                  <a:gd name="connsiteY2" fmla="*/ 1084447 h 2753227"/>
                  <a:gd name="connsiteX3" fmla="*/ 1620805 w 5797185"/>
                  <a:gd name="connsiteY3" fmla="*/ 1358767 h 2753227"/>
                  <a:gd name="connsiteX4" fmla="*/ 1605565 w 5797185"/>
                  <a:gd name="connsiteY4" fmla="*/ 1785487 h 2753227"/>
                  <a:gd name="connsiteX5" fmla="*/ 1491265 w 5797185"/>
                  <a:gd name="connsiteY5" fmla="*/ 2128387 h 2753227"/>
                  <a:gd name="connsiteX6" fmla="*/ 1171225 w 5797185"/>
                  <a:gd name="connsiteY6" fmla="*/ 2334127 h 2753227"/>
                  <a:gd name="connsiteX7" fmla="*/ 867695 w 5797185"/>
                  <a:gd name="connsiteY7" fmla="*/ 2387467 h 2753227"/>
                  <a:gd name="connsiteX8" fmla="*/ 538765 w 5797185"/>
                  <a:gd name="connsiteY8" fmla="*/ 2219827 h 2753227"/>
                  <a:gd name="connsiteX9" fmla="*/ 538765 w 5797185"/>
                  <a:gd name="connsiteY9" fmla="*/ 1808347 h 2753227"/>
                  <a:gd name="connsiteX10" fmla="*/ 904525 w 5797185"/>
                  <a:gd name="connsiteY10" fmla="*/ 1518787 h 2753227"/>
                  <a:gd name="connsiteX11" fmla="*/ 1201705 w 5797185"/>
                  <a:gd name="connsiteY11" fmla="*/ 1450207 h 2753227"/>
                  <a:gd name="connsiteX12" fmla="*/ 1460785 w 5797185"/>
                  <a:gd name="connsiteY12" fmla="*/ 1313047 h 2753227"/>
                  <a:gd name="connsiteX13" fmla="*/ 1719865 w 5797185"/>
                  <a:gd name="connsiteY13" fmla="*/ 939667 h 2753227"/>
                  <a:gd name="connsiteX14" fmla="*/ 1796065 w 5797185"/>
                  <a:gd name="connsiteY14" fmla="*/ 825367 h 2753227"/>
                  <a:gd name="connsiteX15" fmla="*/ 1498885 w 5797185"/>
                  <a:gd name="connsiteY15" fmla="*/ 672967 h 2753227"/>
                  <a:gd name="connsiteX16" fmla="*/ 1018825 w 5797185"/>
                  <a:gd name="connsiteY16" fmla="*/ 596767 h 2753227"/>
                  <a:gd name="connsiteX17" fmla="*/ 424465 w 5797185"/>
                  <a:gd name="connsiteY17" fmla="*/ 817747 h 2753227"/>
                  <a:gd name="connsiteX18" fmla="*/ 310165 w 5797185"/>
                  <a:gd name="connsiteY18" fmla="*/ 1290187 h 2753227"/>
                  <a:gd name="connsiteX19" fmla="*/ 462565 w 5797185"/>
                  <a:gd name="connsiteY19" fmla="*/ 1457827 h 2753227"/>
                  <a:gd name="connsiteX20" fmla="*/ 729265 w 5797185"/>
                  <a:gd name="connsiteY20" fmla="*/ 1366387 h 2753227"/>
                  <a:gd name="connsiteX21" fmla="*/ 630205 w 5797185"/>
                  <a:gd name="connsiteY21" fmla="*/ 1511167 h 2753227"/>
                  <a:gd name="connsiteX22" fmla="*/ 835945 w 5797185"/>
                  <a:gd name="connsiteY22" fmla="*/ 1503547 h 2753227"/>
                  <a:gd name="connsiteX23" fmla="*/ 645445 w 5797185"/>
                  <a:gd name="connsiteY23" fmla="*/ 1663567 h 2753227"/>
                  <a:gd name="connsiteX24" fmla="*/ 508285 w 5797185"/>
                  <a:gd name="connsiteY24" fmla="*/ 1892167 h 2753227"/>
                  <a:gd name="connsiteX25" fmla="*/ 538765 w 5797185"/>
                  <a:gd name="connsiteY25" fmla="*/ 2212207 h 2753227"/>
                  <a:gd name="connsiteX26" fmla="*/ 592105 w 5797185"/>
                  <a:gd name="connsiteY26" fmla="*/ 2349367 h 2753227"/>
                  <a:gd name="connsiteX27" fmla="*/ 470185 w 5797185"/>
                  <a:gd name="connsiteY27" fmla="*/ 2288407 h 2753227"/>
                  <a:gd name="connsiteX28" fmla="*/ 401605 w 5797185"/>
                  <a:gd name="connsiteY28" fmla="*/ 2075047 h 2753227"/>
                  <a:gd name="connsiteX29" fmla="*/ 386365 w 5797185"/>
                  <a:gd name="connsiteY29" fmla="*/ 2257927 h 2753227"/>
                  <a:gd name="connsiteX30" fmla="*/ 321595 w 5797185"/>
                  <a:gd name="connsiteY30" fmla="*/ 2028057 h 2753227"/>
                  <a:gd name="connsiteX31" fmla="*/ 218725 w 5797185"/>
                  <a:gd name="connsiteY31" fmla="*/ 1762627 h 2753227"/>
                  <a:gd name="connsiteX32" fmla="*/ 12985 w 5797185"/>
                  <a:gd name="connsiteY32" fmla="*/ 1381627 h 2753227"/>
                  <a:gd name="connsiteX33" fmla="*/ 66325 w 5797185"/>
                  <a:gd name="connsiteY33" fmla="*/ 832987 h 2753227"/>
                  <a:gd name="connsiteX34" fmla="*/ 432085 w 5797185"/>
                  <a:gd name="connsiteY34" fmla="*/ 497707 h 2753227"/>
                  <a:gd name="connsiteX35" fmla="*/ 1056925 w 5797185"/>
                  <a:gd name="connsiteY35" fmla="*/ 261487 h 2753227"/>
                  <a:gd name="connsiteX36" fmla="*/ 1516030 w 5797185"/>
                  <a:gd name="connsiteY36" fmla="*/ 244342 h 2753227"/>
                  <a:gd name="connsiteX37" fmla="*/ 1885600 w 5797185"/>
                  <a:gd name="connsiteY37" fmla="*/ 266250 h 2753227"/>
                  <a:gd name="connsiteX38" fmla="*/ 2558065 w 5797185"/>
                  <a:gd name="connsiteY38" fmla="*/ 40507 h 2753227"/>
                  <a:gd name="connsiteX39" fmla="*/ 3160045 w 5797185"/>
                  <a:gd name="connsiteY39" fmla="*/ 17647 h 2753227"/>
                  <a:gd name="connsiteX40" fmla="*/ 3769645 w 5797185"/>
                  <a:gd name="connsiteY40" fmla="*/ 231007 h 2753227"/>
                  <a:gd name="connsiteX41" fmla="*/ 3990625 w 5797185"/>
                  <a:gd name="connsiteY41" fmla="*/ 291967 h 2753227"/>
                  <a:gd name="connsiteX42" fmla="*/ 4301140 w 5797185"/>
                  <a:gd name="connsiteY42" fmla="*/ 278632 h 2753227"/>
                  <a:gd name="connsiteX43" fmla="*/ 4988845 w 5797185"/>
                  <a:gd name="connsiteY43" fmla="*/ 322447 h 2753227"/>
                  <a:gd name="connsiteX44" fmla="*/ 5796565 w 5797185"/>
                  <a:gd name="connsiteY44" fmla="*/ 1114927 h 2753227"/>
                  <a:gd name="connsiteX45" fmla="*/ 5484145 w 5797185"/>
                  <a:gd name="connsiteY45" fmla="*/ 1968367 h 2753227"/>
                  <a:gd name="connsiteX46" fmla="*/ 5468905 w 5797185"/>
                  <a:gd name="connsiteY46" fmla="*/ 2242687 h 2753227"/>
                  <a:gd name="connsiteX47" fmla="*/ 5380322 w 5797185"/>
                  <a:gd name="connsiteY47" fmla="*/ 2187442 h 2753227"/>
                  <a:gd name="connsiteX48" fmla="*/ 5202205 w 5797185"/>
                  <a:gd name="connsiteY48" fmla="*/ 2288407 h 2753227"/>
                  <a:gd name="connsiteX49" fmla="*/ 5362225 w 5797185"/>
                  <a:gd name="connsiteY49" fmla="*/ 1937887 h 2753227"/>
                  <a:gd name="connsiteX50" fmla="*/ 5141245 w 5797185"/>
                  <a:gd name="connsiteY50" fmla="*/ 1648327 h 2753227"/>
                  <a:gd name="connsiteX51" fmla="*/ 4981225 w 5797185"/>
                  <a:gd name="connsiteY51" fmla="*/ 1511167 h 2753227"/>
                  <a:gd name="connsiteX52" fmla="*/ 5194585 w 5797185"/>
                  <a:gd name="connsiteY52" fmla="*/ 1526407 h 2753227"/>
                  <a:gd name="connsiteX53" fmla="*/ 5118385 w 5797185"/>
                  <a:gd name="connsiteY53" fmla="*/ 1480687 h 2753227"/>
                  <a:gd name="connsiteX54" fmla="*/ 5339365 w 5797185"/>
                  <a:gd name="connsiteY54" fmla="*/ 1442587 h 2753227"/>
                  <a:gd name="connsiteX55" fmla="*/ 5514625 w 5797185"/>
                  <a:gd name="connsiteY55" fmla="*/ 1290187 h 2753227"/>
                  <a:gd name="connsiteX56" fmla="*/ 5423185 w 5797185"/>
                  <a:gd name="connsiteY56" fmla="*/ 855847 h 2753227"/>
                  <a:gd name="connsiteX57" fmla="*/ 4897405 w 5797185"/>
                  <a:gd name="connsiteY57" fmla="*/ 612007 h 2753227"/>
                  <a:gd name="connsiteX58" fmla="*/ 4295425 w 5797185"/>
                  <a:gd name="connsiteY58" fmla="*/ 680587 h 2753227"/>
                  <a:gd name="connsiteX59" fmla="*/ 4066825 w 5797185"/>
                  <a:gd name="connsiteY59" fmla="*/ 848227 h 2753227"/>
                  <a:gd name="connsiteX60" fmla="*/ 4364005 w 5797185"/>
                  <a:gd name="connsiteY60" fmla="*/ 1313047 h 2753227"/>
                  <a:gd name="connsiteX61" fmla="*/ 4691665 w 5797185"/>
                  <a:gd name="connsiteY61" fmla="*/ 1450207 h 2753227"/>
                  <a:gd name="connsiteX62" fmla="*/ 4981225 w 5797185"/>
                  <a:gd name="connsiteY62" fmla="*/ 1534027 h 2753227"/>
                  <a:gd name="connsiteX63" fmla="*/ 5286025 w 5797185"/>
                  <a:gd name="connsiteY63" fmla="*/ 1793107 h 2753227"/>
                  <a:gd name="connsiteX64" fmla="*/ 5316505 w 5797185"/>
                  <a:gd name="connsiteY64" fmla="*/ 2082667 h 2753227"/>
                  <a:gd name="connsiteX65" fmla="*/ 5019325 w 5797185"/>
                  <a:gd name="connsiteY65" fmla="*/ 2334127 h 2753227"/>
                  <a:gd name="connsiteX66" fmla="*/ 4553235 w 5797185"/>
                  <a:gd name="connsiteY66" fmla="*/ 2296027 h 2753227"/>
                  <a:gd name="connsiteX67" fmla="*/ 4266215 w 5797185"/>
                  <a:gd name="connsiteY67" fmla="*/ 1922647 h 2753227"/>
                  <a:gd name="connsiteX68" fmla="*/ 4226845 w 5797185"/>
                  <a:gd name="connsiteY68" fmla="*/ 1434967 h 2753227"/>
                  <a:gd name="connsiteX69" fmla="*/ 4112545 w 5797185"/>
                  <a:gd name="connsiteY69" fmla="*/ 1206367 h 2753227"/>
                  <a:gd name="connsiteX70" fmla="*/ 3922045 w 5797185"/>
                  <a:gd name="connsiteY70" fmla="*/ 1000627 h 2753227"/>
                  <a:gd name="connsiteX71" fmla="*/ 3563905 w 5797185"/>
                  <a:gd name="connsiteY71" fmla="*/ 2753227 h 2753227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202205 w 5797185"/>
                  <a:gd name="connsiteY48" fmla="*/ 2288407 h 2393402"/>
                  <a:gd name="connsiteX49" fmla="*/ 5362225 w 5797185"/>
                  <a:gd name="connsiteY49" fmla="*/ 1937887 h 2393402"/>
                  <a:gd name="connsiteX50" fmla="*/ 5141245 w 5797185"/>
                  <a:gd name="connsiteY50" fmla="*/ 1648327 h 2393402"/>
                  <a:gd name="connsiteX51" fmla="*/ 4981225 w 5797185"/>
                  <a:gd name="connsiteY51" fmla="*/ 1511167 h 2393402"/>
                  <a:gd name="connsiteX52" fmla="*/ 5194585 w 5797185"/>
                  <a:gd name="connsiteY52" fmla="*/ 1526407 h 2393402"/>
                  <a:gd name="connsiteX53" fmla="*/ 5118385 w 5797185"/>
                  <a:gd name="connsiteY53" fmla="*/ 1480687 h 2393402"/>
                  <a:gd name="connsiteX54" fmla="*/ 5339365 w 5797185"/>
                  <a:gd name="connsiteY54" fmla="*/ 1442587 h 2393402"/>
                  <a:gd name="connsiteX55" fmla="*/ 5514625 w 5797185"/>
                  <a:gd name="connsiteY55" fmla="*/ 1290187 h 2393402"/>
                  <a:gd name="connsiteX56" fmla="*/ 5423185 w 5797185"/>
                  <a:gd name="connsiteY56" fmla="*/ 855847 h 2393402"/>
                  <a:gd name="connsiteX57" fmla="*/ 4897405 w 5797185"/>
                  <a:gd name="connsiteY57" fmla="*/ 612007 h 2393402"/>
                  <a:gd name="connsiteX58" fmla="*/ 4295425 w 5797185"/>
                  <a:gd name="connsiteY58" fmla="*/ 680587 h 2393402"/>
                  <a:gd name="connsiteX59" fmla="*/ 4066825 w 5797185"/>
                  <a:gd name="connsiteY59" fmla="*/ 848227 h 2393402"/>
                  <a:gd name="connsiteX60" fmla="*/ 4364005 w 5797185"/>
                  <a:gd name="connsiteY60" fmla="*/ 1313047 h 2393402"/>
                  <a:gd name="connsiteX61" fmla="*/ 4691665 w 5797185"/>
                  <a:gd name="connsiteY61" fmla="*/ 1450207 h 2393402"/>
                  <a:gd name="connsiteX62" fmla="*/ 4981225 w 5797185"/>
                  <a:gd name="connsiteY62" fmla="*/ 1534027 h 2393402"/>
                  <a:gd name="connsiteX63" fmla="*/ 5286025 w 5797185"/>
                  <a:gd name="connsiteY63" fmla="*/ 1793107 h 2393402"/>
                  <a:gd name="connsiteX64" fmla="*/ 5316505 w 5797185"/>
                  <a:gd name="connsiteY64" fmla="*/ 2082667 h 2393402"/>
                  <a:gd name="connsiteX65" fmla="*/ 5019325 w 5797185"/>
                  <a:gd name="connsiteY65" fmla="*/ 2334127 h 2393402"/>
                  <a:gd name="connsiteX66" fmla="*/ 4553235 w 5797185"/>
                  <a:gd name="connsiteY66" fmla="*/ 2296027 h 2393402"/>
                  <a:gd name="connsiteX67" fmla="*/ 4266215 w 5797185"/>
                  <a:gd name="connsiteY67" fmla="*/ 1922647 h 2393402"/>
                  <a:gd name="connsiteX68" fmla="*/ 4226845 w 5797185"/>
                  <a:gd name="connsiteY68" fmla="*/ 1434967 h 2393402"/>
                  <a:gd name="connsiteX69" fmla="*/ 4112545 w 5797185"/>
                  <a:gd name="connsiteY69" fmla="*/ 1206367 h 2393402"/>
                  <a:gd name="connsiteX70" fmla="*/ 3922045 w 5797185"/>
                  <a:gd name="connsiteY70" fmla="*/ 10006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202205 w 5797185"/>
                  <a:gd name="connsiteY48" fmla="*/ 2288407 h 2393402"/>
                  <a:gd name="connsiteX49" fmla="*/ 5362225 w 5797185"/>
                  <a:gd name="connsiteY49" fmla="*/ 1937887 h 2393402"/>
                  <a:gd name="connsiteX50" fmla="*/ 5141245 w 5797185"/>
                  <a:gd name="connsiteY50" fmla="*/ 1648327 h 2393402"/>
                  <a:gd name="connsiteX51" fmla="*/ 4981225 w 5797185"/>
                  <a:gd name="connsiteY51" fmla="*/ 1511167 h 2393402"/>
                  <a:gd name="connsiteX52" fmla="*/ 5194585 w 5797185"/>
                  <a:gd name="connsiteY52" fmla="*/ 1526407 h 2393402"/>
                  <a:gd name="connsiteX53" fmla="*/ 5118385 w 5797185"/>
                  <a:gd name="connsiteY53" fmla="*/ 1480687 h 2393402"/>
                  <a:gd name="connsiteX54" fmla="*/ 5339365 w 5797185"/>
                  <a:gd name="connsiteY54" fmla="*/ 1442587 h 2393402"/>
                  <a:gd name="connsiteX55" fmla="*/ 5514625 w 5797185"/>
                  <a:gd name="connsiteY55" fmla="*/ 1290187 h 2393402"/>
                  <a:gd name="connsiteX56" fmla="*/ 5423185 w 5797185"/>
                  <a:gd name="connsiteY56" fmla="*/ 855847 h 2393402"/>
                  <a:gd name="connsiteX57" fmla="*/ 4897405 w 5797185"/>
                  <a:gd name="connsiteY57" fmla="*/ 612007 h 2393402"/>
                  <a:gd name="connsiteX58" fmla="*/ 4295425 w 5797185"/>
                  <a:gd name="connsiteY58" fmla="*/ 680587 h 2393402"/>
                  <a:gd name="connsiteX59" fmla="*/ 4066825 w 5797185"/>
                  <a:gd name="connsiteY59" fmla="*/ 848227 h 2393402"/>
                  <a:gd name="connsiteX60" fmla="*/ 4364005 w 5797185"/>
                  <a:gd name="connsiteY60" fmla="*/ 1313047 h 2393402"/>
                  <a:gd name="connsiteX61" fmla="*/ 4691665 w 5797185"/>
                  <a:gd name="connsiteY61" fmla="*/ 1450207 h 2393402"/>
                  <a:gd name="connsiteX62" fmla="*/ 4981225 w 5797185"/>
                  <a:gd name="connsiteY62" fmla="*/ 1534027 h 2393402"/>
                  <a:gd name="connsiteX63" fmla="*/ 5286025 w 5797185"/>
                  <a:gd name="connsiteY63" fmla="*/ 1793107 h 2393402"/>
                  <a:gd name="connsiteX64" fmla="*/ 5316505 w 5797185"/>
                  <a:gd name="connsiteY64" fmla="*/ 2082667 h 2393402"/>
                  <a:gd name="connsiteX65" fmla="*/ 5019325 w 5797185"/>
                  <a:gd name="connsiteY65" fmla="*/ 2334127 h 2393402"/>
                  <a:gd name="connsiteX66" fmla="*/ 4553235 w 5797185"/>
                  <a:gd name="connsiteY66" fmla="*/ 2296027 h 2393402"/>
                  <a:gd name="connsiteX67" fmla="*/ 4266215 w 5797185"/>
                  <a:gd name="connsiteY67" fmla="*/ 1922647 h 2393402"/>
                  <a:gd name="connsiteX68" fmla="*/ 4226845 w 5797185"/>
                  <a:gd name="connsiteY68" fmla="*/ 1434967 h 2393402"/>
                  <a:gd name="connsiteX69" fmla="*/ 4112545 w 5797185"/>
                  <a:gd name="connsiteY69" fmla="*/ 120636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202205 w 5797185"/>
                  <a:gd name="connsiteY48" fmla="*/ 2288407 h 2393402"/>
                  <a:gd name="connsiteX49" fmla="*/ 5362225 w 5797185"/>
                  <a:gd name="connsiteY49" fmla="*/ 1937887 h 2393402"/>
                  <a:gd name="connsiteX50" fmla="*/ 5141245 w 5797185"/>
                  <a:gd name="connsiteY50" fmla="*/ 1648327 h 2393402"/>
                  <a:gd name="connsiteX51" fmla="*/ 4981225 w 5797185"/>
                  <a:gd name="connsiteY51" fmla="*/ 1511167 h 2393402"/>
                  <a:gd name="connsiteX52" fmla="*/ 5194585 w 5797185"/>
                  <a:gd name="connsiteY52" fmla="*/ 1526407 h 2393402"/>
                  <a:gd name="connsiteX53" fmla="*/ 5118385 w 5797185"/>
                  <a:gd name="connsiteY53" fmla="*/ 1480687 h 2393402"/>
                  <a:gd name="connsiteX54" fmla="*/ 5339365 w 5797185"/>
                  <a:gd name="connsiteY54" fmla="*/ 1442587 h 2393402"/>
                  <a:gd name="connsiteX55" fmla="*/ 5514625 w 5797185"/>
                  <a:gd name="connsiteY55" fmla="*/ 1290187 h 2393402"/>
                  <a:gd name="connsiteX56" fmla="*/ 5423185 w 5797185"/>
                  <a:gd name="connsiteY56" fmla="*/ 855847 h 2393402"/>
                  <a:gd name="connsiteX57" fmla="*/ 4897405 w 5797185"/>
                  <a:gd name="connsiteY57" fmla="*/ 612007 h 2393402"/>
                  <a:gd name="connsiteX58" fmla="*/ 4295425 w 5797185"/>
                  <a:gd name="connsiteY58" fmla="*/ 680587 h 2393402"/>
                  <a:gd name="connsiteX59" fmla="*/ 4066825 w 5797185"/>
                  <a:gd name="connsiteY59" fmla="*/ 848227 h 2393402"/>
                  <a:gd name="connsiteX60" fmla="*/ 4364005 w 5797185"/>
                  <a:gd name="connsiteY60" fmla="*/ 1313047 h 2393402"/>
                  <a:gd name="connsiteX61" fmla="*/ 4691665 w 5797185"/>
                  <a:gd name="connsiteY61" fmla="*/ 1450207 h 2393402"/>
                  <a:gd name="connsiteX62" fmla="*/ 4981225 w 5797185"/>
                  <a:gd name="connsiteY62" fmla="*/ 1534027 h 2393402"/>
                  <a:gd name="connsiteX63" fmla="*/ 5286025 w 5797185"/>
                  <a:gd name="connsiteY63" fmla="*/ 1793107 h 2393402"/>
                  <a:gd name="connsiteX64" fmla="*/ 5316505 w 5797185"/>
                  <a:gd name="connsiteY64" fmla="*/ 2082667 h 2393402"/>
                  <a:gd name="connsiteX65" fmla="*/ 5019325 w 5797185"/>
                  <a:gd name="connsiteY65" fmla="*/ 2334127 h 2393402"/>
                  <a:gd name="connsiteX66" fmla="*/ 4553235 w 5797185"/>
                  <a:gd name="connsiteY66" fmla="*/ 2296027 h 2393402"/>
                  <a:gd name="connsiteX67" fmla="*/ 4266215 w 5797185"/>
                  <a:gd name="connsiteY67" fmla="*/ 1922647 h 2393402"/>
                  <a:gd name="connsiteX68" fmla="*/ 4226845 w 5797185"/>
                  <a:gd name="connsiteY68" fmla="*/ 143496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202205 w 5797185"/>
                  <a:gd name="connsiteY48" fmla="*/ 2288407 h 2393402"/>
                  <a:gd name="connsiteX49" fmla="*/ 5362225 w 5797185"/>
                  <a:gd name="connsiteY49" fmla="*/ 1937887 h 2393402"/>
                  <a:gd name="connsiteX50" fmla="*/ 5141245 w 5797185"/>
                  <a:gd name="connsiteY50" fmla="*/ 1648327 h 2393402"/>
                  <a:gd name="connsiteX51" fmla="*/ 4981225 w 5797185"/>
                  <a:gd name="connsiteY51" fmla="*/ 1511167 h 2393402"/>
                  <a:gd name="connsiteX52" fmla="*/ 5194585 w 5797185"/>
                  <a:gd name="connsiteY52" fmla="*/ 1526407 h 2393402"/>
                  <a:gd name="connsiteX53" fmla="*/ 5118385 w 5797185"/>
                  <a:gd name="connsiteY53" fmla="*/ 1480687 h 2393402"/>
                  <a:gd name="connsiteX54" fmla="*/ 5339365 w 5797185"/>
                  <a:gd name="connsiteY54" fmla="*/ 1442587 h 2393402"/>
                  <a:gd name="connsiteX55" fmla="*/ 5514625 w 5797185"/>
                  <a:gd name="connsiteY55" fmla="*/ 1290187 h 2393402"/>
                  <a:gd name="connsiteX56" fmla="*/ 5423185 w 5797185"/>
                  <a:gd name="connsiteY56" fmla="*/ 855847 h 2393402"/>
                  <a:gd name="connsiteX57" fmla="*/ 4897405 w 5797185"/>
                  <a:gd name="connsiteY57" fmla="*/ 612007 h 2393402"/>
                  <a:gd name="connsiteX58" fmla="*/ 4295425 w 5797185"/>
                  <a:gd name="connsiteY58" fmla="*/ 680587 h 2393402"/>
                  <a:gd name="connsiteX59" fmla="*/ 4066825 w 5797185"/>
                  <a:gd name="connsiteY59" fmla="*/ 848227 h 2393402"/>
                  <a:gd name="connsiteX60" fmla="*/ 4364005 w 5797185"/>
                  <a:gd name="connsiteY60" fmla="*/ 1313047 h 2393402"/>
                  <a:gd name="connsiteX61" fmla="*/ 4691665 w 5797185"/>
                  <a:gd name="connsiteY61" fmla="*/ 1450207 h 2393402"/>
                  <a:gd name="connsiteX62" fmla="*/ 4981225 w 5797185"/>
                  <a:gd name="connsiteY62" fmla="*/ 1534027 h 2393402"/>
                  <a:gd name="connsiteX63" fmla="*/ 5286025 w 5797185"/>
                  <a:gd name="connsiteY63" fmla="*/ 1793107 h 2393402"/>
                  <a:gd name="connsiteX64" fmla="*/ 5316505 w 5797185"/>
                  <a:gd name="connsiteY64" fmla="*/ 2082667 h 2393402"/>
                  <a:gd name="connsiteX65" fmla="*/ 5019325 w 5797185"/>
                  <a:gd name="connsiteY65" fmla="*/ 2334127 h 2393402"/>
                  <a:gd name="connsiteX66" fmla="*/ 4553235 w 5797185"/>
                  <a:gd name="connsiteY66" fmla="*/ 2296027 h 2393402"/>
                  <a:gd name="connsiteX67" fmla="*/ 4266215 w 5797185"/>
                  <a:gd name="connsiteY67" fmla="*/ 1922647 h 2393402"/>
                  <a:gd name="connsiteX68" fmla="*/ 4225290 w 5797185"/>
                  <a:gd name="connsiteY68" fmla="*/ 1474616 h 2393402"/>
                  <a:gd name="connsiteX69" fmla="*/ 4226845 w 5797185"/>
                  <a:gd name="connsiteY69" fmla="*/ 143496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202205 w 5797185"/>
                  <a:gd name="connsiteY48" fmla="*/ 2288407 h 2393402"/>
                  <a:gd name="connsiteX49" fmla="*/ 5362225 w 5797185"/>
                  <a:gd name="connsiteY49" fmla="*/ 1937887 h 2393402"/>
                  <a:gd name="connsiteX50" fmla="*/ 5141245 w 5797185"/>
                  <a:gd name="connsiteY50" fmla="*/ 1648327 h 2393402"/>
                  <a:gd name="connsiteX51" fmla="*/ 4981225 w 5797185"/>
                  <a:gd name="connsiteY51" fmla="*/ 1511167 h 2393402"/>
                  <a:gd name="connsiteX52" fmla="*/ 5194585 w 5797185"/>
                  <a:gd name="connsiteY52" fmla="*/ 1526407 h 2393402"/>
                  <a:gd name="connsiteX53" fmla="*/ 5118385 w 5797185"/>
                  <a:gd name="connsiteY53" fmla="*/ 1480687 h 2393402"/>
                  <a:gd name="connsiteX54" fmla="*/ 5339365 w 5797185"/>
                  <a:gd name="connsiteY54" fmla="*/ 1442587 h 2393402"/>
                  <a:gd name="connsiteX55" fmla="*/ 5514625 w 5797185"/>
                  <a:gd name="connsiteY55" fmla="*/ 1290187 h 2393402"/>
                  <a:gd name="connsiteX56" fmla="*/ 5423185 w 5797185"/>
                  <a:gd name="connsiteY56" fmla="*/ 855847 h 2393402"/>
                  <a:gd name="connsiteX57" fmla="*/ 4897405 w 5797185"/>
                  <a:gd name="connsiteY57" fmla="*/ 612007 h 2393402"/>
                  <a:gd name="connsiteX58" fmla="*/ 4295425 w 5797185"/>
                  <a:gd name="connsiteY58" fmla="*/ 680587 h 2393402"/>
                  <a:gd name="connsiteX59" fmla="*/ 4066825 w 5797185"/>
                  <a:gd name="connsiteY59" fmla="*/ 848227 h 2393402"/>
                  <a:gd name="connsiteX60" fmla="*/ 4364005 w 5797185"/>
                  <a:gd name="connsiteY60" fmla="*/ 1313047 h 2393402"/>
                  <a:gd name="connsiteX61" fmla="*/ 4691665 w 5797185"/>
                  <a:gd name="connsiteY61" fmla="*/ 1450207 h 2393402"/>
                  <a:gd name="connsiteX62" fmla="*/ 4981225 w 5797185"/>
                  <a:gd name="connsiteY62" fmla="*/ 1534027 h 2393402"/>
                  <a:gd name="connsiteX63" fmla="*/ 5286025 w 5797185"/>
                  <a:gd name="connsiteY63" fmla="*/ 1793107 h 2393402"/>
                  <a:gd name="connsiteX64" fmla="*/ 5316505 w 5797185"/>
                  <a:gd name="connsiteY64" fmla="*/ 2082667 h 2393402"/>
                  <a:gd name="connsiteX65" fmla="*/ 5019325 w 5797185"/>
                  <a:gd name="connsiteY65" fmla="*/ 2334127 h 2393402"/>
                  <a:gd name="connsiteX66" fmla="*/ 4553235 w 5797185"/>
                  <a:gd name="connsiteY66" fmla="*/ 2296027 h 2393402"/>
                  <a:gd name="connsiteX67" fmla="*/ 4266215 w 5797185"/>
                  <a:gd name="connsiteY67" fmla="*/ 1922647 h 2393402"/>
                  <a:gd name="connsiteX68" fmla="*/ 4225290 w 5797185"/>
                  <a:gd name="connsiteY68" fmla="*/ 1474616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202205 w 5797185"/>
                  <a:gd name="connsiteY48" fmla="*/ 2288407 h 2393402"/>
                  <a:gd name="connsiteX49" fmla="*/ 5362225 w 5797185"/>
                  <a:gd name="connsiteY49" fmla="*/ 1937887 h 2393402"/>
                  <a:gd name="connsiteX50" fmla="*/ 5141245 w 5797185"/>
                  <a:gd name="connsiteY50" fmla="*/ 1648327 h 2393402"/>
                  <a:gd name="connsiteX51" fmla="*/ 4981225 w 5797185"/>
                  <a:gd name="connsiteY51" fmla="*/ 1511167 h 2393402"/>
                  <a:gd name="connsiteX52" fmla="*/ 5194585 w 5797185"/>
                  <a:gd name="connsiteY52" fmla="*/ 1526407 h 2393402"/>
                  <a:gd name="connsiteX53" fmla="*/ 5118385 w 5797185"/>
                  <a:gd name="connsiteY53" fmla="*/ 1480687 h 2393402"/>
                  <a:gd name="connsiteX54" fmla="*/ 5339365 w 5797185"/>
                  <a:gd name="connsiteY54" fmla="*/ 1442587 h 2393402"/>
                  <a:gd name="connsiteX55" fmla="*/ 5514625 w 5797185"/>
                  <a:gd name="connsiteY55" fmla="*/ 1290187 h 2393402"/>
                  <a:gd name="connsiteX56" fmla="*/ 5423185 w 5797185"/>
                  <a:gd name="connsiteY56" fmla="*/ 855847 h 2393402"/>
                  <a:gd name="connsiteX57" fmla="*/ 4897405 w 5797185"/>
                  <a:gd name="connsiteY57" fmla="*/ 612007 h 2393402"/>
                  <a:gd name="connsiteX58" fmla="*/ 4295425 w 5797185"/>
                  <a:gd name="connsiteY58" fmla="*/ 680587 h 2393402"/>
                  <a:gd name="connsiteX59" fmla="*/ 4066825 w 5797185"/>
                  <a:gd name="connsiteY59" fmla="*/ 848227 h 2393402"/>
                  <a:gd name="connsiteX60" fmla="*/ 4364005 w 5797185"/>
                  <a:gd name="connsiteY60" fmla="*/ 1313047 h 2393402"/>
                  <a:gd name="connsiteX61" fmla="*/ 4691665 w 5797185"/>
                  <a:gd name="connsiteY61" fmla="*/ 1450207 h 2393402"/>
                  <a:gd name="connsiteX62" fmla="*/ 4981225 w 5797185"/>
                  <a:gd name="connsiteY62" fmla="*/ 1534027 h 2393402"/>
                  <a:gd name="connsiteX63" fmla="*/ 5286025 w 5797185"/>
                  <a:gd name="connsiteY63" fmla="*/ 1793107 h 2393402"/>
                  <a:gd name="connsiteX64" fmla="*/ 5316505 w 5797185"/>
                  <a:gd name="connsiteY64" fmla="*/ 2082667 h 2393402"/>
                  <a:gd name="connsiteX65" fmla="*/ 5019325 w 5797185"/>
                  <a:gd name="connsiteY65" fmla="*/ 2334127 h 2393402"/>
                  <a:gd name="connsiteX66" fmla="*/ 4553235 w 5797185"/>
                  <a:gd name="connsiteY66" fmla="*/ 2296027 h 2393402"/>
                  <a:gd name="connsiteX67" fmla="*/ 4266215 w 5797185"/>
                  <a:gd name="connsiteY67" fmla="*/ 192264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202205 w 5797185"/>
                  <a:gd name="connsiteY48" fmla="*/ 2288407 h 2393402"/>
                  <a:gd name="connsiteX49" fmla="*/ 5362225 w 5797185"/>
                  <a:gd name="connsiteY49" fmla="*/ 1937887 h 2393402"/>
                  <a:gd name="connsiteX50" fmla="*/ 5141245 w 5797185"/>
                  <a:gd name="connsiteY50" fmla="*/ 1648327 h 2393402"/>
                  <a:gd name="connsiteX51" fmla="*/ 4981225 w 5797185"/>
                  <a:gd name="connsiteY51" fmla="*/ 1511167 h 2393402"/>
                  <a:gd name="connsiteX52" fmla="*/ 5194585 w 5797185"/>
                  <a:gd name="connsiteY52" fmla="*/ 1526407 h 2393402"/>
                  <a:gd name="connsiteX53" fmla="*/ 5118385 w 5797185"/>
                  <a:gd name="connsiteY53" fmla="*/ 1480687 h 2393402"/>
                  <a:gd name="connsiteX54" fmla="*/ 5339365 w 5797185"/>
                  <a:gd name="connsiteY54" fmla="*/ 1442587 h 2393402"/>
                  <a:gd name="connsiteX55" fmla="*/ 5514625 w 5797185"/>
                  <a:gd name="connsiteY55" fmla="*/ 1290187 h 2393402"/>
                  <a:gd name="connsiteX56" fmla="*/ 5423185 w 5797185"/>
                  <a:gd name="connsiteY56" fmla="*/ 855847 h 2393402"/>
                  <a:gd name="connsiteX57" fmla="*/ 4897405 w 5797185"/>
                  <a:gd name="connsiteY57" fmla="*/ 612007 h 2393402"/>
                  <a:gd name="connsiteX58" fmla="*/ 4295425 w 5797185"/>
                  <a:gd name="connsiteY58" fmla="*/ 680587 h 2393402"/>
                  <a:gd name="connsiteX59" fmla="*/ 4066825 w 5797185"/>
                  <a:gd name="connsiteY59" fmla="*/ 848227 h 2393402"/>
                  <a:gd name="connsiteX60" fmla="*/ 4364005 w 5797185"/>
                  <a:gd name="connsiteY60" fmla="*/ 1313047 h 2393402"/>
                  <a:gd name="connsiteX61" fmla="*/ 4691665 w 5797185"/>
                  <a:gd name="connsiteY61" fmla="*/ 1450207 h 2393402"/>
                  <a:gd name="connsiteX62" fmla="*/ 4981225 w 5797185"/>
                  <a:gd name="connsiteY62" fmla="*/ 1534027 h 2393402"/>
                  <a:gd name="connsiteX63" fmla="*/ 5286025 w 5797185"/>
                  <a:gd name="connsiteY63" fmla="*/ 1793107 h 2393402"/>
                  <a:gd name="connsiteX64" fmla="*/ 5316505 w 5797185"/>
                  <a:gd name="connsiteY64" fmla="*/ 2082667 h 2393402"/>
                  <a:gd name="connsiteX65" fmla="*/ 5019325 w 5797185"/>
                  <a:gd name="connsiteY65" fmla="*/ 2334127 h 2393402"/>
                  <a:gd name="connsiteX66" fmla="*/ 4553235 w 5797185"/>
                  <a:gd name="connsiteY66" fmla="*/ 2296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202205 w 5797185"/>
                  <a:gd name="connsiteY48" fmla="*/ 2288407 h 2393402"/>
                  <a:gd name="connsiteX49" fmla="*/ 5362225 w 5797185"/>
                  <a:gd name="connsiteY49" fmla="*/ 1937887 h 2393402"/>
                  <a:gd name="connsiteX50" fmla="*/ 5141245 w 5797185"/>
                  <a:gd name="connsiteY50" fmla="*/ 1648327 h 2393402"/>
                  <a:gd name="connsiteX51" fmla="*/ 4981225 w 5797185"/>
                  <a:gd name="connsiteY51" fmla="*/ 1511167 h 2393402"/>
                  <a:gd name="connsiteX52" fmla="*/ 5194585 w 5797185"/>
                  <a:gd name="connsiteY52" fmla="*/ 1526407 h 2393402"/>
                  <a:gd name="connsiteX53" fmla="*/ 5118385 w 5797185"/>
                  <a:gd name="connsiteY53" fmla="*/ 1480687 h 2393402"/>
                  <a:gd name="connsiteX54" fmla="*/ 5339365 w 5797185"/>
                  <a:gd name="connsiteY54" fmla="*/ 1442587 h 2393402"/>
                  <a:gd name="connsiteX55" fmla="*/ 5514625 w 5797185"/>
                  <a:gd name="connsiteY55" fmla="*/ 1290187 h 2393402"/>
                  <a:gd name="connsiteX56" fmla="*/ 5423185 w 5797185"/>
                  <a:gd name="connsiteY56" fmla="*/ 855847 h 2393402"/>
                  <a:gd name="connsiteX57" fmla="*/ 4897405 w 5797185"/>
                  <a:gd name="connsiteY57" fmla="*/ 612007 h 2393402"/>
                  <a:gd name="connsiteX58" fmla="*/ 4295425 w 5797185"/>
                  <a:gd name="connsiteY58" fmla="*/ 680587 h 2393402"/>
                  <a:gd name="connsiteX59" fmla="*/ 4066825 w 5797185"/>
                  <a:gd name="connsiteY59" fmla="*/ 848227 h 2393402"/>
                  <a:gd name="connsiteX60" fmla="*/ 4364005 w 5797185"/>
                  <a:gd name="connsiteY60" fmla="*/ 1313047 h 2393402"/>
                  <a:gd name="connsiteX61" fmla="*/ 4691665 w 5797185"/>
                  <a:gd name="connsiteY61" fmla="*/ 1450207 h 2393402"/>
                  <a:gd name="connsiteX62" fmla="*/ 4981225 w 5797185"/>
                  <a:gd name="connsiteY62" fmla="*/ 1534027 h 2393402"/>
                  <a:gd name="connsiteX63" fmla="*/ 5286025 w 5797185"/>
                  <a:gd name="connsiteY63" fmla="*/ 1793107 h 2393402"/>
                  <a:gd name="connsiteX64" fmla="*/ 5316505 w 5797185"/>
                  <a:gd name="connsiteY64" fmla="*/ 2082667 h 2393402"/>
                  <a:gd name="connsiteX65" fmla="*/ 5019325 w 5797185"/>
                  <a:gd name="connsiteY65" fmla="*/ 23341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202205 w 5797185"/>
                  <a:gd name="connsiteY48" fmla="*/ 2288407 h 2393402"/>
                  <a:gd name="connsiteX49" fmla="*/ 5362225 w 5797185"/>
                  <a:gd name="connsiteY49" fmla="*/ 1937887 h 2393402"/>
                  <a:gd name="connsiteX50" fmla="*/ 5141245 w 5797185"/>
                  <a:gd name="connsiteY50" fmla="*/ 1648327 h 2393402"/>
                  <a:gd name="connsiteX51" fmla="*/ 4981225 w 5797185"/>
                  <a:gd name="connsiteY51" fmla="*/ 1511167 h 2393402"/>
                  <a:gd name="connsiteX52" fmla="*/ 5194585 w 5797185"/>
                  <a:gd name="connsiteY52" fmla="*/ 1526407 h 2393402"/>
                  <a:gd name="connsiteX53" fmla="*/ 5118385 w 5797185"/>
                  <a:gd name="connsiteY53" fmla="*/ 1480687 h 2393402"/>
                  <a:gd name="connsiteX54" fmla="*/ 5339365 w 5797185"/>
                  <a:gd name="connsiteY54" fmla="*/ 1442587 h 2393402"/>
                  <a:gd name="connsiteX55" fmla="*/ 5514625 w 5797185"/>
                  <a:gd name="connsiteY55" fmla="*/ 1290187 h 2393402"/>
                  <a:gd name="connsiteX56" fmla="*/ 5423185 w 5797185"/>
                  <a:gd name="connsiteY56" fmla="*/ 855847 h 2393402"/>
                  <a:gd name="connsiteX57" fmla="*/ 4897405 w 5797185"/>
                  <a:gd name="connsiteY57" fmla="*/ 612007 h 2393402"/>
                  <a:gd name="connsiteX58" fmla="*/ 4295425 w 5797185"/>
                  <a:gd name="connsiteY58" fmla="*/ 680587 h 2393402"/>
                  <a:gd name="connsiteX59" fmla="*/ 4066825 w 5797185"/>
                  <a:gd name="connsiteY59" fmla="*/ 848227 h 2393402"/>
                  <a:gd name="connsiteX60" fmla="*/ 4364005 w 5797185"/>
                  <a:gd name="connsiteY60" fmla="*/ 1313047 h 2393402"/>
                  <a:gd name="connsiteX61" fmla="*/ 4691665 w 5797185"/>
                  <a:gd name="connsiteY61" fmla="*/ 1450207 h 2393402"/>
                  <a:gd name="connsiteX62" fmla="*/ 4981225 w 5797185"/>
                  <a:gd name="connsiteY62" fmla="*/ 1534027 h 2393402"/>
                  <a:gd name="connsiteX63" fmla="*/ 5286025 w 5797185"/>
                  <a:gd name="connsiteY63" fmla="*/ 1793107 h 2393402"/>
                  <a:gd name="connsiteX64" fmla="*/ 5316505 w 5797185"/>
                  <a:gd name="connsiteY64" fmla="*/ 208266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362225 w 5797185"/>
                  <a:gd name="connsiteY48" fmla="*/ 1937887 h 2393402"/>
                  <a:gd name="connsiteX49" fmla="*/ 5141245 w 5797185"/>
                  <a:gd name="connsiteY49" fmla="*/ 1648327 h 2393402"/>
                  <a:gd name="connsiteX50" fmla="*/ 4981225 w 5797185"/>
                  <a:gd name="connsiteY50" fmla="*/ 1511167 h 2393402"/>
                  <a:gd name="connsiteX51" fmla="*/ 5194585 w 5797185"/>
                  <a:gd name="connsiteY51" fmla="*/ 1526407 h 2393402"/>
                  <a:gd name="connsiteX52" fmla="*/ 5118385 w 5797185"/>
                  <a:gd name="connsiteY52" fmla="*/ 1480687 h 2393402"/>
                  <a:gd name="connsiteX53" fmla="*/ 5339365 w 5797185"/>
                  <a:gd name="connsiteY53" fmla="*/ 1442587 h 2393402"/>
                  <a:gd name="connsiteX54" fmla="*/ 5514625 w 5797185"/>
                  <a:gd name="connsiteY54" fmla="*/ 1290187 h 2393402"/>
                  <a:gd name="connsiteX55" fmla="*/ 5423185 w 5797185"/>
                  <a:gd name="connsiteY55" fmla="*/ 855847 h 2393402"/>
                  <a:gd name="connsiteX56" fmla="*/ 4897405 w 5797185"/>
                  <a:gd name="connsiteY56" fmla="*/ 612007 h 2393402"/>
                  <a:gd name="connsiteX57" fmla="*/ 4295425 w 5797185"/>
                  <a:gd name="connsiteY57" fmla="*/ 680587 h 2393402"/>
                  <a:gd name="connsiteX58" fmla="*/ 4066825 w 5797185"/>
                  <a:gd name="connsiteY58" fmla="*/ 848227 h 2393402"/>
                  <a:gd name="connsiteX59" fmla="*/ 4364005 w 5797185"/>
                  <a:gd name="connsiteY59" fmla="*/ 1313047 h 2393402"/>
                  <a:gd name="connsiteX60" fmla="*/ 4691665 w 5797185"/>
                  <a:gd name="connsiteY60" fmla="*/ 1450207 h 2393402"/>
                  <a:gd name="connsiteX61" fmla="*/ 4981225 w 5797185"/>
                  <a:gd name="connsiteY61" fmla="*/ 1534027 h 2393402"/>
                  <a:gd name="connsiteX62" fmla="*/ 5286025 w 5797185"/>
                  <a:gd name="connsiteY62" fmla="*/ 1793107 h 2393402"/>
                  <a:gd name="connsiteX63" fmla="*/ 5316505 w 5797185"/>
                  <a:gd name="connsiteY63" fmla="*/ 208266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362225 w 5797185"/>
                  <a:gd name="connsiteY48" fmla="*/ 1937887 h 2393402"/>
                  <a:gd name="connsiteX49" fmla="*/ 5141245 w 5797185"/>
                  <a:gd name="connsiteY49" fmla="*/ 1648327 h 2393402"/>
                  <a:gd name="connsiteX50" fmla="*/ 4981225 w 5797185"/>
                  <a:gd name="connsiteY50" fmla="*/ 1511167 h 2393402"/>
                  <a:gd name="connsiteX51" fmla="*/ 5194585 w 5797185"/>
                  <a:gd name="connsiteY51" fmla="*/ 1526407 h 2393402"/>
                  <a:gd name="connsiteX52" fmla="*/ 5118385 w 5797185"/>
                  <a:gd name="connsiteY52" fmla="*/ 1480687 h 2393402"/>
                  <a:gd name="connsiteX53" fmla="*/ 5339365 w 5797185"/>
                  <a:gd name="connsiteY53" fmla="*/ 1442587 h 2393402"/>
                  <a:gd name="connsiteX54" fmla="*/ 5514625 w 5797185"/>
                  <a:gd name="connsiteY54" fmla="*/ 1290187 h 2393402"/>
                  <a:gd name="connsiteX55" fmla="*/ 5423185 w 5797185"/>
                  <a:gd name="connsiteY55" fmla="*/ 855847 h 2393402"/>
                  <a:gd name="connsiteX56" fmla="*/ 4897405 w 5797185"/>
                  <a:gd name="connsiteY56" fmla="*/ 612007 h 2393402"/>
                  <a:gd name="connsiteX57" fmla="*/ 4295425 w 5797185"/>
                  <a:gd name="connsiteY57" fmla="*/ 680587 h 2393402"/>
                  <a:gd name="connsiteX58" fmla="*/ 4066825 w 5797185"/>
                  <a:gd name="connsiteY58" fmla="*/ 848227 h 2393402"/>
                  <a:gd name="connsiteX59" fmla="*/ 4364005 w 5797185"/>
                  <a:gd name="connsiteY59" fmla="*/ 1313047 h 2393402"/>
                  <a:gd name="connsiteX60" fmla="*/ 4691665 w 5797185"/>
                  <a:gd name="connsiteY60" fmla="*/ 1450207 h 2393402"/>
                  <a:gd name="connsiteX61" fmla="*/ 4981225 w 5797185"/>
                  <a:gd name="connsiteY61" fmla="*/ 1534027 h 2393402"/>
                  <a:gd name="connsiteX62" fmla="*/ 5286025 w 5797185"/>
                  <a:gd name="connsiteY62" fmla="*/ 179310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141245 w 5797185"/>
                  <a:gd name="connsiteY48" fmla="*/ 1648327 h 2393402"/>
                  <a:gd name="connsiteX49" fmla="*/ 4981225 w 5797185"/>
                  <a:gd name="connsiteY49" fmla="*/ 1511167 h 2393402"/>
                  <a:gd name="connsiteX50" fmla="*/ 5194585 w 5797185"/>
                  <a:gd name="connsiteY50" fmla="*/ 1526407 h 2393402"/>
                  <a:gd name="connsiteX51" fmla="*/ 5118385 w 5797185"/>
                  <a:gd name="connsiteY51" fmla="*/ 1480687 h 2393402"/>
                  <a:gd name="connsiteX52" fmla="*/ 5339365 w 5797185"/>
                  <a:gd name="connsiteY52" fmla="*/ 1442587 h 2393402"/>
                  <a:gd name="connsiteX53" fmla="*/ 5514625 w 5797185"/>
                  <a:gd name="connsiteY53" fmla="*/ 1290187 h 2393402"/>
                  <a:gd name="connsiteX54" fmla="*/ 5423185 w 5797185"/>
                  <a:gd name="connsiteY54" fmla="*/ 855847 h 2393402"/>
                  <a:gd name="connsiteX55" fmla="*/ 4897405 w 5797185"/>
                  <a:gd name="connsiteY55" fmla="*/ 612007 h 2393402"/>
                  <a:gd name="connsiteX56" fmla="*/ 4295425 w 5797185"/>
                  <a:gd name="connsiteY56" fmla="*/ 680587 h 2393402"/>
                  <a:gd name="connsiteX57" fmla="*/ 4066825 w 5797185"/>
                  <a:gd name="connsiteY57" fmla="*/ 848227 h 2393402"/>
                  <a:gd name="connsiteX58" fmla="*/ 4364005 w 5797185"/>
                  <a:gd name="connsiteY58" fmla="*/ 1313047 h 2393402"/>
                  <a:gd name="connsiteX59" fmla="*/ 4691665 w 5797185"/>
                  <a:gd name="connsiteY59" fmla="*/ 1450207 h 2393402"/>
                  <a:gd name="connsiteX60" fmla="*/ 4981225 w 5797185"/>
                  <a:gd name="connsiteY60" fmla="*/ 1534027 h 2393402"/>
                  <a:gd name="connsiteX61" fmla="*/ 5286025 w 5797185"/>
                  <a:gd name="connsiteY61" fmla="*/ 179310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141245 w 5797185"/>
                  <a:gd name="connsiteY48" fmla="*/ 1648327 h 2393402"/>
                  <a:gd name="connsiteX49" fmla="*/ 4981225 w 5797185"/>
                  <a:gd name="connsiteY49" fmla="*/ 1511167 h 2393402"/>
                  <a:gd name="connsiteX50" fmla="*/ 5194585 w 5797185"/>
                  <a:gd name="connsiteY50" fmla="*/ 1526407 h 2393402"/>
                  <a:gd name="connsiteX51" fmla="*/ 5118385 w 5797185"/>
                  <a:gd name="connsiteY51" fmla="*/ 1480687 h 2393402"/>
                  <a:gd name="connsiteX52" fmla="*/ 5339365 w 5797185"/>
                  <a:gd name="connsiteY52" fmla="*/ 1442587 h 2393402"/>
                  <a:gd name="connsiteX53" fmla="*/ 5514625 w 5797185"/>
                  <a:gd name="connsiteY53" fmla="*/ 1290187 h 2393402"/>
                  <a:gd name="connsiteX54" fmla="*/ 5423185 w 5797185"/>
                  <a:gd name="connsiteY54" fmla="*/ 855847 h 2393402"/>
                  <a:gd name="connsiteX55" fmla="*/ 4897405 w 5797185"/>
                  <a:gd name="connsiteY55" fmla="*/ 612007 h 2393402"/>
                  <a:gd name="connsiteX56" fmla="*/ 4295425 w 5797185"/>
                  <a:gd name="connsiteY56" fmla="*/ 680587 h 2393402"/>
                  <a:gd name="connsiteX57" fmla="*/ 4066825 w 5797185"/>
                  <a:gd name="connsiteY57" fmla="*/ 848227 h 2393402"/>
                  <a:gd name="connsiteX58" fmla="*/ 4364005 w 5797185"/>
                  <a:gd name="connsiteY58" fmla="*/ 1313047 h 2393402"/>
                  <a:gd name="connsiteX59" fmla="*/ 4691665 w 5797185"/>
                  <a:gd name="connsiteY59" fmla="*/ 1450207 h 2393402"/>
                  <a:gd name="connsiteX60" fmla="*/ 4981225 w 5797185"/>
                  <a:gd name="connsiteY60" fmla="*/ 1534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066825 w 5797185"/>
                  <a:gd name="connsiteY56" fmla="*/ 848227 h 2393402"/>
                  <a:gd name="connsiteX57" fmla="*/ 4364005 w 5797185"/>
                  <a:gd name="connsiteY57" fmla="*/ 1313047 h 2393402"/>
                  <a:gd name="connsiteX58" fmla="*/ 4691665 w 5797185"/>
                  <a:gd name="connsiteY58" fmla="*/ 1450207 h 2393402"/>
                  <a:gd name="connsiteX59" fmla="*/ 4981225 w 5797185"/>
                  <a:gd name="connsiteY59" fmla="*/ 1534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066825 w 5797185"/>
                  <a:gd name="connsiteY56" fmla="*/ 848227 h 2393402"/>
                  <a:gd name="connsiteX57" fmla="*/ 4364005 w 5797185"/>
                  <a:gd name="connsiteY57" fmla="*/ 1313047 h 2393402"/>
                  <a:gd name="connsiteX58" fmla="*/ 4691665 w 5797185"/>
                  <a:gd name="connsiteY58" fmla="*/ 1450207 h 2393402"/>
                  <a:gd name="connsiteX59" fmla="*/ 4917440 w 5797185"/>
                  <a:gd name="connsiteY59" fmla="*/ 1509014 h 2393402"/>
                  <a:gd name="connsiteX60" fmla="*/ 4981225 w 5797185"/>
                  <a:gd name="connsiteY60" fmla="*/ 1534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066825 w 5797185"/>
                  <a:gd name="connsiteY56" fmla="*/ 848227 h 2393402"/>
                  <a:gd name="connsiteX57" fmla="*/ 4364005 w 5797185"/>
                  <a:gd name="connsiteY57" fmla="*/ 1313047 h 2393402"/>
                  <a:gd name="connsiteX58" fmla="*/ 4917440 w 5797185"/>
                  <a:gd name="connsiteY58" fmla="*/ 1509014 h 2393402"/>
                  <a:gd name="connsiteX59" fmla="*/ 4981225 w 5797185"/>
                  <a:gd name="connsiteY59" fmla="*/ 1534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066825 w 5797185"/>
                  <a:gd name="connsiteY56" fmla="*/ 848227 h 2393402"/>
                  <a:gd name="connsiteX57" fmla="*/ 4917440 w 5797185"/>
                  <a:gd name="connsiteY57" fmla="*/ 1509014 h 2393402"/>
                  <a:gd name="connsiteX58" fmla="*/ 4981225 w 5797185"/>
                  <a:gd name="connsiteY58" fmla="*/ 1534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066825 w 5797185"/>
                  <a:gd name="connsiteY56" fmla="*/ 848227 h 2393402"/>
                  <a:gd name="connsiteX57" fmla="*/ 4104640 w 5797185"/>
                  <a:gd name="connsiteY57" fmla="*/ 874014 h 2393402"/>
                  <a:gd name="connsiteX58" fmla="*/ 4917440 w 5797185"/>
                  <a:gd name="connsiteY58" fmla="*/ 1509014 h 2393402"/>
                  <a:gd name="connsiteX59" fmla="*/ 4981225 w 5797185"/>
                  <a:gd name="connsiteY59" fmla="*/ 1534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066825 w 5797185"/>
                  <a:gd name="connsiteY56" fmla="*/ 848227 h 2393402"/>
                  <a:gd name="connsiteX57" fmla="*/ 4917440 w 5797185"/>
                  <a:gd name="connsiteY57" fmla="*/ 1509014 h 2393402"/>
                  <a:gd name="connsiteX58" fmla="*/ 4981225 w 5797185"/>
                  <a:gd name="connsiteY58" fmla="*/ 1534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917440 w 5797185"/>
                  <a:gd name="connsiteY56" fmla="*/ 1509014 h 2393402"/>
                  <a:gd name="connsiteX57" fmla="*/ 4981225 w 5797185"/>
                  <a:gd name="connsiteY57" fmla="*/ 1534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333240 w 5797185"/>
                  <a:gd name="connsiteY56" fmla="*/ 708914 h 2393402"/>
                  <a:gd name="connsiteX57" fmla="*/ 4917440 w 5797185"/>
                  <a:gd name="connsiteY57" fmla="*/ 1509014 h 2393402"/>
                  <a:gd name="connsiteX58" fmla="*/ 4981225 w 5797185"/>
                  <a:gd name="connsiteY58" fmla="*/ 1534027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333240 w 5797185"/>
                  <a:gd name="connsiteY56" fmla="*/ 708914 h 2393402"/>
                  <a:gd name="connsiteX57" fmla="*/ 4917440 w 5797185"/>
                  <a:gd name="connsiteY57" fmla="*/ 1509014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4981225 w 5797185"/>
                  <a:gd name="connsiteY48" fmla="*/ 1511167 h 2393402"/>
                  <a:gd name="connsiteX49" fmla="*/ 5194585 w 5797185"/>
                  <a:gd name="connsiteY49" fmla="*/ 1526407 h 2393402"/>
                  <a:gd name="connsiteX50" fmla="*/ 5118385 w 5797185"/>
                  <a:gd name="connsiteY50" fmla="*/ 1480687 h 2393402"/>
                  <a:gd name="connsiteX51" fmla="*/ 5339365 w 5797185"/>
                  <a:gd name="connsiteY51" fmla="*/ 1442587 h 2393402"/>
                  <a:gd name="connsiteX52" fmla="*/ 5514625 w 5797185"/>
                  <a:gd name="connsiteY52" fmla="*/ 1290187 h 2393402"/>
                  <a:gd name="connsiteX53" fmla="*/ 5423185 w 5797185"/>
                  <a:gd name="connsiteY53" fmla="*/ 855847 h 2393402"/>
                  <a:gd name="connsiteX54" fmla="*/ 4897405 w 5797185"/>
                  <a:gd name="connsiteY54" fmla="*/ 612007 h 2393402"/>
                  <a:gd name="connsiteX55" fmla="*/ 4295425 w 5797185"/>
                  <a:gd name="connsiteY55" fmla="*/ 680587 h 2393402"/>
                  <a:gd name="connsiteX56" fmla="*/ 4333240 w 5797185"/>
                  <a:gd name="connsiteY56" fmla="*/ 708914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194585 w 5797185"/>
                  <a:gd name="connsiteY48" fmla="*/ 1526407 h 2393402"/>
                  <a:gd name="connsiteX49" fmla="*/ 5118385 w 5797185"/>
                  <a:gd name="connsiteY49" fmla="*/ 1480687 h 2393402"/>
                  <a:gd name="connsiteX50" fmla="*/ 5339365 w 5797185"/>
                  <a:gd name="connsiteY50" fmla="*/ 1442587 h 2393402"/>
                  <a:gd name="connsiteX51" fmla="*/ 5514625 w 5797185"/>
                  <a:gd name="connsiteY51" fmla="*/ 1290187 h 2393402"/>
                  <a:gd name="connsiteX52" fmla="*/ 5423185 w 5797185"/>
                  <a:gd name="connsiteY52" fmla="*/ 855847 h 2393402"/>
                  <a:gd name="connsiteX53" fmla="*/ 4897405 w 5797185"/>
                  <a:gd name="connsiteY53" fmla="*/ 612007 h 2393402"/>
                  <a:gd name="connsiteX54" fmla="*/ 4295425 w 5797185"/>
                  <a:gd name="connsiteY54" fmla="*/ 680587 h 2393402"/>
                  <a:gd name="connsiteX55" fmla="*/ 4333240 w 5797185"/>
                  <a:gd name="connsiteY55" fmla="*/ 708914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194585 w 5797185"/>
                  <a:gd name="connsiteY48" fmla="*/ 1526407 h 2393402"/>
                  <a:gd name="connsiteX49" fmla="*/ 5339365 w 5797185"/>
                  <a:gd name="connsiteY49" fmla="*/ 1442587 h 2393402"/>
                  <a:gd name="connsiteX50" fmla="*/ 5514625 w 5797185"/>
                  <a:gd name="connsiteY50" fmla="*/ 1290187 h 2393402"/>
                  <a:gd name="connsiteX51" fmla="*/ 5423185 w 5797185"/>
                  <a:gd name="connsiteY51" fmla="*/ 855847 h 2393402"/>
                  <a:gd name="connsiteX52" fmla="*/ 4897405 w 5797185"/>
                  <a:gd name="connsiteY52" fmla="*/ 612007 h 2393402"/>
                  <a:gd name="connsiteX53" fmla="*/ 4295425 w 5797185"/>
                  <a:gd name="connsiteY53" fmla="*/ 680587 h 2393402"/>
                  <a:gd name="connsiteX54" fmla="*/ 4333240 w 5797185"/>
                  <a:gd name="connsiteY54" fmla="*/ 708914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80322 w 5797185"/>
                  <a:gd name="connsiteY47" fmla="*/ 2187442 h 2393402"/>
                  <a:gd name="connsiteX48" fmla="*/ 5339365 w 5797185"/>
                  <a:gd name="connsiteY48" fmla="*/ 1442587 h 2393402"/>
                  <a:gd name="connsiteX49" fmla="*/ 5514625 w 5797185"/>
                  <a:gd name="connsiteY49" fmla="*/ 1290187 h 2393402"/>
                  <a:gd name="connsiteX50" fmla="*/ 5423185 w 5797185"/>
                  <a:gd name="connsiteY50" fmla="*/ 855847 h 2393402"/>
                  <a:gd name="connsiteX51" fmla="*/ 4897405 w 5797185"/>
                  <a:gd name="connsiteY51" fmla="*/ 612007 h 2393402"/>
                  <a:gd name="connsiteX52" fmla="*/ 4295425 w 5797185"/>
                  <a:gd name="connsiteY52" fmla="*/ 680587 h 2393402"/>
                  <a:gd name="connsiteX53" fmla="*/ 4333240 w 5797185"/>
                  <a:gd name="connsiteY53" fmla="*/ 708914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339365 w 5797185"/>
                  <a:gd name="connsiteY47" fmla="*/ 1442587 h 2393402"/>
                  <a:gd name="connsiteX48" fmla="*/ 5514625 w 5797185"/>
                  <a:gd name="connsiteY48" fmla="*/ 1290187 h 2393402"/>
                  <a:gd name="connsiteX49" fmla="*/ 5423185 w 5797185"/>
                  <a:gd name="connsiteY49" fmla="*/ 855847 h 2393402"/>
                  <a:gd name="connsiteX50" fmla="*/ 4897405 w 5797185"/>
                  <a:gd name="connsiteY50" fmla="*/ 612007 h 2393402"/>
                  <a:gd name="connsiteX51" fmla="*/ 4295425 w 5797185"/>
                  <a:gd name="connsiteY51" fmla="*/ 680587 h 2393402"/>
                  <a:gd name="connsiteX52" fmla="*/ 4333240 w 5797185"/>
                  <a:gd name="connsiteY52" fmla="*/ 708914 h 2393402"/>
                  <a:gd name="connsiteX0" fmla="*/ 2003710 w 5797185"/>
                  <a:gd name="connsiteY0" fmla="*/ 1355909 h 2393402"/>
                  <a:gd name="connsiteX1" fmla="*/ 1948465 w 5797185"/>
                  <a:gd name="connsiteY1" fmla="*/ 993007 h 2393402"/>
                  <a:gd name="connsiteX2" fmla="*/ 1750345 w 5797185"/>
                  <a:gd name="connsiteY2" fmla="*/ 1084447 h 2393402"/>
                  <a:gd name="connsiteX3" fmla="*/ 1620805 w 5797185"/>
                  <a:gd name="connsiteY3" fmla="*/ 1358767 h 2393402"/>
                  <a:gd name="connsiteX4" fmla="*/ 1605565 w 5797185"/>
                  <a:gd name="connsiteY4" fmla="*/ 1785487 h 2393402"/>
                  <a:gd name="connsiteX5" fmla="*/ 1491265 w 5797185"/>
                  <a:gd name="connsiteY5" fmla="*/ 2128387 h 2393402"/>
                  <a:gd name="connsiteX6" fmla="*/ 1171225 w 5797185"/>
                  <a:gd name="connsiteY6" fmla="*/ 2334127 h 2393402"/>
                  <a:gd name="connsiteX7" fmla="*/ 867695 w 5797185"/>
                  <a:gd name="connsiteY7" fmla="*/ 2387467 h 2393402"/>
                  <a:gd name="connsiteX8" fmla="*/ 538765 w 5797185"/>
                  <a:gd name="connsiteY8" fmla="*/ 2219827 h 2393402"/>
                  <a:gd name="connsiteX9" fmla="*/ 538765 w 5797185"/>
                  <a:gd name="connsiteY9" fmla="*/ 1808347 h 2393402"/>
                  <a:gd name="connsiteX10" fmla="*/ 904525 w 5797185"/>
                  <a:gd name="connsiteY10" fmla="*/ 1518787 h 2393402"/>
                  <a:gd name="connsiteX11" fmla="*/ 1201705 w 5797185"/>
                  <a:gd name="connsiteY11" fmla="*/ 1450207 h 2393402"/>
                  <a:gd name="connsiteX12" fmla="*/ 1460785 w 5797185"/>
                  <a:gd name="connsiteY12" fmla="*/ 1313047 h 2393402"/>
                  <a:gd name="connsiteX13" fmla="*/ 1719865 w 5797185"/>
                  <a:gd name="connsiteY13" fmla="*/ 939667 h 2393402"/>
                  <a:gd name="connsiteX14" fmla="*/ 1796065 w 5797185"/>
                  <a:gd name="connsiteY14" fmla="*/ 825367 h 2393402"/>
                  <a:gd name="connsiteX15" fmla="*/ 1498885 w 5797185"/>
                  <a:gd name="connsiteY15" fmla="*/ 672967 h 2393402"/>
                  <a:gd name="connsiteX16" fmla="*/ 1018825 w 5797185"/>
                  <a:gd name="connsiteY16" fmla="*/ 596767 h 2393402"/>
                  <a:gd name="connsiteX17" fmla="*/ 424465 w 5797185"/>
                  <a:gd name="connsiteY17" fmla="*/ 817747 h 2393402"/>
                  <a:gd name="connsiteX18" fmla="*/ 310165 w 5797185"/>
                  <a:gd name="connsiteY18" fmla="*/ 1290187 h 2393402"/>
                  <a:gd name="connsiteX19" fmla="*/ 462565 w 5797185"/>
                  <a:gd name="connsiteY19" fmla="*/ 1457827 h 2393402"/>
                  <a:gd name="connsiteX20" fmla="*/ 729265 w 5797185"/>
                  <a:gd name="connsiteY20" fmla="*/ 1366387 h 2393402"/>
                  <a:gd name="connsiteX21" fmla="*/ 630205 w 5797185"/>
                  <a:gd name="connsiteY21" fmla="*/ 1511167 h 2393402"/>
                  <a:gd name="connsiteX22" fmla="*/ 835945 w 5797185"/>
                  <a:gd name="connsiteY22" fmla="*/ 1503547 h 2393402"/>
                  <a:gd name="connsiteX23" fmla="*/ 645445 w 5797185"/>
                  <a:gd name="connsiteY23" fmla="*/ 1663567 h 2393402"/>
                  <a:gd name="connsiteX24" fmla="*/ 508285 w 5797185"/>
                  <a:gd name="connsiteY24" fmla="*/ 1892167 h 2393402"/>
                  <a:gd name="connsiteX25" fmla="*/ 538765 w 5797185"/>
                  <a:gd name="connsiteY25" fmla="*/ 2212207 h 2393402"/>
                  <a:gd name="connsiteX26" fmla="*/ 592105 w 5797185"/>
                  <a:gd name="connsiteY26" fmla="*/ 2349367 h 2393402"/>
                  <a:gd name="connsiteX27" fmla="*/ 470185 w 5797185"/>
                  <a:gd name="connsiteY27" fmla="*/ 2288407 h 2393402"/>
                  <a:gd name="connsiteX28" fmla="*/ 401605 w 5797185"/>
                  <a:gd name="connsiteY28" fmla="*/ 2075047 h 2393402"/>
                  <a:gd name="connsiteX29" fmla="*/ 386365 w 5797185"/>
                  <a:gd name="connsiteY29" fmla="*/ 2257927 h 2393402"/>
                  <a:gd name="connsiteX30" fmla="*/ 321595 w 5797185"/>
                  <a:gd name="connsiteY30" fmla="*/ 2028057 h 2393402"/>
                  <a:gd name="connsiteX31" fmla="*/ 218725 w 5797185"/>
                  <a:gd name="connsiteY31" fmla="*/ 1762627 h 2393402"/>
                  <a:gd name="connsiteX32" fmla="*/ 12985 w 5797185"/>
                  <a:gd name="connsiteY32" fmla="*/ 1381627 h 2393402"/>
                  <a:gd name="connsiteX33" fmla="*/ 66325 w 5797185"/>
                  <a:gd name="connsiteY33" fmla="*/ 832987 h 2393402"/>
                  <a:gd name="connsiteX34" fmla="*/ 432085 w 5797185"/>
                  <a:gd name="connsiteY34" fmla="*/ 497707 h 2393402"/>
                  <a:gd name="connsiteX35" fmla="*/ 1056925 w 5797185"/>
                  <a:gd name="connsiteY35" fmla="*/ 261487 h 2393402"/>
                  <a:gd name="connsiteX36" fmla="*/ 1516030 w 5797185"/>
                  <a:gd name="connsiteY36" fmla="*/ 244342 h 2393402"/>
                  <a:gd name="connsiteX37" fmla="*/ 1885600 w 5797185"/>
                  <a:gd name="connsiteY37" fmla="*/ 266250 h 2393402"/>
                  <a:gd name="connsiteX38" fmla="*/ 2558065 w 5797185"/>
                  <a:gd name="connsiteY38" fmla="*/ 40507 h 2393402"/>
                  <a:gd name="connsiteX39" fmla="*/ 3160045 w 5797185"/>
                  <a:gd name="connsiteY39" fmla="*/ 17647 h 2393402"/>
                  <a:gd name="connsiteX40" fmla="*/ 3769645 w 5797185"/>
                  <a:gd name="connsiteY40" fmla="*/ 231007 h 2393402"/>
                  <a:gd name="connsiteX41" fmla="*/ 3990625 w 5797185"/>
                  <a:gd name="connsiteY41" fmla="*/ 291967 h 2393402"/>
                  <a:gd name="connsiteX42" fmla="*/ 4301140 w 5797185"/>
                  <a:gd name="connsiteY42" fmla="*/ 278632 h 2393402"/>
                  <a:gd name="connsiteX43" fmla="*/ 4988845 w 5797185"/>
                  <a:gd name="connsiteY43" fmla="*/ 322447 h 2393402"/>
                  <a:gd name="connsiteX44" fmla="*/ 5796565 w 5797185"/>
                  <a:gd name="connsiteY44" fmla="*/ 1114927 h 2393402"/>
                  <a:gd name="connsiteX45" fmla="*/ 5484145 w 5797185"/>
                  <a:gd name="connsiteY45" fmla="*/ 1968367 h 2393402"/>
                  <a:gd name="connsiteX46" fmla="*/ 5468905 w 5797185"/>
                  <a:gd name="connsiteY46" fmla="*/ 2242687 h 2393402"/>
                  <a:gd name="connsiteX47" fmla="*/ 5514625 w 5797185"/>
                  <a:gd name="connsiteY47" fmla="*/ 1290187 h 2393402"/>
                  <a:gd name="connsiteX48" fmla="*/ 5423185 w 5797185"/>
                  <a:gd name="connsiteY48" fmla="*/ 855847 h 2393402"/>
                  <a:gd name="connsiteX49" fmla="*/ 4897405 w 5797185"/>
                  <a:gd name="connsiteY49" fmla="*/ 612007 h 2393402"/>
                  <a:gd name="connsiteX50" fmla="*/ 4295425 w 5797185"/>
                  <a:gd name="connsiteY50" fmla="*/ 680587 h 2393402"/>
                  <a:gd name="connsiteX51" fmla="*/ 4333240 w 5797185"/>
                  <a:gd name="connsiteY51" fmla="*/ 708914 h 2393402"/>
                  <a:gd name="connsiteX0" fmla="*/ 2003710 w 5808102"/>
                  <a:gd name="connsiteY0" fmla="*/ 1355909 h 2393402"/>
                  <a:gd name="connsiteX1" fmla="*/ 1948465 w 5808102"/>
                  <a:gd name="connsiteY1" fmla="*/ 993007 h 2393402"/>
                  <a:gd name="connsiteX2" fmla="*/ 1750345 w 5808102"/>
                  <a:gd name="connsiteY2" fmla="*/ 1084447 h 2393402"/>
                  <a:gd name="connsiteX3" fmla="*/ 1620805 w 5808102"/>
                  <a:gd name="connsiteY3" fmla="*/ 1358767 h 2393402"/>
                  <a:gd name="connsiteX4" fmla="*/ 1605565 w 5808102"/>
                  <a:gd name="connsiteY4" fmla="*/ 1785487 h 2393402"/>
                  <a:gd name="connsiteX5" fmla="*/ 1491265 w 5808102"/>
                  <a:gd name="connsiteY5" fmla="*/ 2128387 h 2393402"/>
                  <a:gd name="connsiteX6" fmla="*/ 1171225 w 5808102"/>
                  <a:gd name="connsiteY6" fmla="*/ 2334127 h 2393402"/>
                  <a:gd name="connsiteX7" fmla="*/ 867695 w 5808102"/>
                  <a:gd name="connsiteY7" fmla="*/ 2387467 h 2393402"/>
                  <a:gd name="connsiteX8" fmla="*/ 538765 w 5808102"/>
                  <a:gd name="connsiteY8" fmla="*/ 2219827 h 2393402"/>
                  <a:gd name="connsiteX9" fmla="*/ 538765 w 5808102"/>
                  <a:gd name="connsiteY9" fmla="*/ 1808347 h 2393402"/>
                  <a:gd name="connsiteX10" fmla="*/ 904525 w 5808102"/>
                  <a:gd name="connsiteY10" fmla="*/ 1518787 h 2393402"/>
                  <a:gd name="connsiteX11" fmla="*/ 1201705 w 5808102"/>
                  <a:gd name="connsiteY11" fmla="*/ 1450207 h 2393402"/>
                  <a:gd name="connsiteX12" fmla="*/ 1460785 w 5808102"/>
                  <a:gd name="connsiteY12" fmla="*/ 1313047 h 2393402"/>
                  <a:gd name="connsiteX13" fmla="*/ 1719865 w 5808102"/>
                  <a:gd name="connsiteY13" fmla="*/ 939667 h 2393402"/>
                  <a:gd name="connsiteX14" fmla="*/ 1796065 w 5808102"/>
                  <a:gd name="connsiteY14" fmla="*/ 825367 h 2393402"/>
                  <a:gd name="connsiteX15" fmla="*/ 1498885 w 5808102"/>
                  <a:gd name="connsiteY15" fmla="*/ 672967 h 2393402"/>
                  <a:gd name="connsiteX16" fmla="*/ 1018825 w 5808102"/>
                  <a:gd name="connsiteY16" fmla="*/ 596767 h 2393402"/>
                  <a:gd name="connsiteX17" fmla="*/ 424465 w 5808102"/>
                  <a:gd name="connsiteY17" fmla="*/ 817747 h 2393402"/>
                  <a:gd name="connsiteX18" fmla="*/ 310165 w 5808102"/>
                  <a:gd name="connsiteY18" fmla="*/ 1290187 h 2393402"/>
                  <a:gd name="connsiteX19" fmla="*/ 462565 w 5808102"/>
                  <a:gd name="connsiteY19" fmla="*/ 1457827 h 2393402"/>
                  <a:gd name="connsiteX20" fmla="*/ 729265 w 5808102"/>
                  <a:gd name="connsiteY20" fmla="*/ 1366387 h 2393402"/>
                  <a:gd name="connsiteX21" fmla="*/ 630205 w 5808102"/>
                  <a:gd name="connsiteY21" fmla="*/ 1511167 h 2393402"/>
                  <a:gd name="connsiteX22" fmla="*/ 835945 w 5808102"/>
                  <a:gd name="connsiteY22" fmla="*/ 1503547 h 2393402"/>
                  <a:gd name="connsiteX23" fmla="*/ 645445 w 5808102"/>
                  <a:gd name="connsiteY23" fmla="*/ 1663567 h 2393402"/>
                  <a:gd name="connsiteX24" fmla="*/ 508285 w 5808102"/>
                  <a:gd name="connsiteY24" fmla="*/ 1892167 h 2393402"/>
                  <a:gd name="connsiteX25" fmla="*/ 538765 w 5808102"/>
                  <a:gd name="connsiteY25" fmla="*/ 2212207 h 2393402"/>
                  <a:gd name="connsiteX26" fmla="*/ 592105 w 5808102"/>
                  <a:gd name="connsiteY26" fmla="*/ 2349367 h 2393402"/>
                  <a:gd name="connsiteX27" fmla="*/ 470185 w 5808102"/>
                  <a:gd name="connsiteY27" fmla="*/ 2288407 h 2393402"/>
                  <a:gd name="connsiteX28" fmla="*/ 401605 w 5808102"/>
                  <a:gd name="connsiteY28" fmla="*/ 2075047 h 2393402"/>
                  <a:gd name="connsiteX29" fmla="*/ 386365 w 5808102"/>
                  <a:gd name="connsiteY29" fmla="*/ 2257927 h 2393402"/>
                  <a:gd name="connsiteX30" fmla="*/ 321595 w 5808102"/>
                  <a:gd name="connsiteY30" fmla="*/ 2028057 h 2393402"/>
                  <a:gd name="connsiteX31" fmla="*/ 218725 w 5808102"/>
                  <a:gd name="connsiteY31" fmla="*/ 1762627 h 2393402"/>
                  <a:gd name="connsiteX32" fmla="*/ 12985 w 5808102"/>
                  <a:gd name="connsiteY32" fmla="*/ 1381627 h 2393402"/>
                  <a:gd name="connsiteX33" fmla="*/ 66325 w 5808102"/>
                  <a:gd name="connsiteY33" fmla="*/ 832987 h 2393402"/>
                  <a:gd name="connsiteX34" fmla="*/ 432085 w 5808102"/>
                  <a:gd name="connsiteY34" fmla="*/ 497707 h 2393402"/>
                  <a:gd name="connsiteX35" fmla="*/ 1056925 w 5808102"/>
                  <a:gd name="connsiteY35" fmla="*/ 261487 h 2393402"/>
                  <a:gd name="connsiteX36" fmla="*/ 1516030 w 5808102"/>
                  <a:gd name="connsiteY36" fmla="*/ 244342 h 2393402"/>
                  <a:gd name="connsiteX37" fmla="*/ 1885600 w 5808102"/>
                  <a:gd name="connsiteY37" fmla="*/ 266250 h 2393402"/>
                  <a:gd name="connsiteX38" fmla="*/ 2558065 w 5808102"/>
                  <a:gd name="connsiteY38" fmla="*/ 40507 h 2393402"/>
                  <a:gd name="connsiteX39" fmla="*/ 3160045 w 5808102"/>
                  <a:gd name="connsiteY39" fmla="*/ 17647 h 2393402"/>
                  <a:gd name="connsiteX40" fmla="*/ 3769645 w 5808102"/>
                  <a:gd name="connsiteY40" fmla="*/ 231007 h 2393402"/>
                  <a:gd name="connsiteX41" fmla="*/ 3990625 w 5808102"/>
                  <a:gd name="connsiteY41" fmla="*/ 291967 h 2393402"/>
                  <a:gd name="connsiteX42" fmla="*/ 4301140 w 5808102"/>
                  <a:gd name="connsiteY42" fmla="*/ 278632 h 2393402"/>
                  <a:gd name="connsiteX43" fmla="*/ 4988845 w 5808102"/>
                  <a:gd name="connsiteY43" fmla="*/ 322447 h 2393402"/>
                  <a:gd name="connsiteX44" fmla="*/ 5796565 w 5808102"/>
                  <a:gd name="connsiteY44" fmla="*/ 1114927 h 2393402"/>
                  <a:gd name="connsiteX45" fmla="*/ 5468905 w 5808102"/>
                  <a:gd name="connsiteY45" fmla="*/ 2242687 h 2393402"/>
                  <a:gd name="connsiteX46" fmla="*/ 5514625 w 5808102"/>
                  <a:gd name="connsiteY46" fmla="*/ 1290187 h 2393402"/>
                  <a:gd name="connsiteX47" fmla="*/ 5423185 w 5808102"/>
                  <a:gd name="connsiteY47" fmla="*/ 855847 h 2393402"/>
                  <a:gd name="connsiteX48" fmla="*/ 4897405 w 5808102"/>
                  <a:gd name="connsiteY48" fmla="*/ 612007 h 2393402"/>
                  <a:gd name="connsiteX49" fmla="*/ 4295425 w 5808102"/>
                  <a:gd name="connsiteY49" fmla="*/ 680587 h 2393402"/>
                  <a:gd name="connsiteX50" fmla="*/ 4333240 w 5808102"/>
                  <a:gd name="connsiteY50" fmla="*/ 708914 h 2393402"/>
                  <a:gd name="connsiteX0" fmla="*/ 2003710 w 5812165"/>
                  <a:gd name="connsiteY0" fmla="*/ 1355909 h 2393402"/>
                  <a:gd name="connsiteX1" fmla="*/ 1948465 w 5812165"/>
                  <a:gd name="connsiteY1" fmla="*/ 993007 h 2393402"/>
                  <a:gd name="connsiteX2" fmla="*/ 1750345 w 5812165"/>
                  <a:gd name="connsiteY2" fmla="*/ 1084447 h 2393402"/>
                  <a:gd name="connsiteX3" fmla="*/ 1620805 w 5812165"/>
                  <a:gd name="connsiteY3" fmla="*/ 1358767 h 2393402"/>
                  <a:gd name="connsiteX4" fmla="*/ 1605565 w 5812165"/>
                  <a:gd name="connsiteY4" fmla="*/ 1785487 h 2393402"/>
                  <a:gd name="connsiteX5" fmla="*/ 1491265 w 5812165"/>
                  <a:gd name="connsiteY5" fmla="*/ 2128387 h 2393402"/>
                  <a:gd name="connsiteX6" fmla="*/ 1171225 w 5812165"/>
                  <a:gd name="connsiteY6" fmla="*/ 2334127 h 2393402"/>
                  <a:gd name="connsiteX7" fmla="*/ 867695 w 5812165"/>
                  <a:gd name="connsiteY7" fmla="*/ 2387467 h 2393402"/>
                  <a:gd name="connsiteX8" fmla="*/ 538765 w 5812165"/>
                  <a:gd name="connsiteY8" fmla="*/ 2219827 h 2393402"/>
                  <a:gd name="connsiteX9" fmla="*/ 538765 w 5812165"/>
                  <a:gd name="connsiteY9" fmla="*/ 1808347 h 2393402"/>
                  <a:gd name="connsiteX10" fmla="*/ 904525 w 5812165"/>
                  <a:gd name="connsiteY10" fmla="*/ 1518787 h 2393402"/>
                  <a:gd name="connsiteX11" fmla="*/ 1201705 w 5812165"/>
                  <a:gd name="connsiteY11" fmla="*/ 1450207 h 2393402"/>
                  <a:gd name="connsiteX12" fmla="*/ 1460785 w 5812165"/>
                  <a:gd name="connsiteY12" fmla="*/ 1313047 h 2393402"/>
                  <a:gd name="connsiteX13" fmla="*/ 1719865 w 5812165"/>
                  <a:gd name="connsiteY13" fmla="*/ 939667 h 2393402"/>
                  <a:gd name="connsiteX14" fmla="*/ 1796065 w 5812165"/>
                  <a:gd name="connsiteY14" fmla="*/ 825367 h 2393402"/>
                  <a:gd name="connsiteX15" fmla="*/ 1498885 w 5812165"/>
                  <a:gd name="connsiteY15" fmla="*/ 672967 h 2393402"/>
                  <a:gd name="connsiteX16" fmla="*/ 1018825 w 5812165"/>
                  <a:gd name="connsiteY16" fmla="*/ 596767 h 2393402"/>
                  <a:gd name="connsiteX17" fmla="*/ 424465 w 5812165"/>
                  <a:gd name="connsiteY17" fmla="*/ 817747 h 2393402"/>
                  <a:gd name="connsiteX18" fmla="*/ 310165 w 5812165"/>
                  <a:gd name="connsiteY18" fmla="*/ 1290187 h 2393402"/>
                  <a:gd name="connsiteX19" fmla="*/ 462565 w 5812165"/>
                  <a:gd name="connsiteY19" fmla="*/ 1457827 h 2393402"/>
                  <a:gd name="connsiteX20" fmla="*/ 729265 w 5812165"/>
                  <a:gd name="connsiteY20" fmla="*/ 1366387 h 2393402"/>
                  <a:gd name="connsiteX21" fmla="*/ 630205 w 5812165"/>
                  <a:gd name="connsiteY21" fmla="*/ 1511167 h 2393402"/>
                  <a:gd name="connsiteX22" fmla="*/ 835945 w 5812165"/>
                  <a:gd name="connsiteY22" fmla="*/ 1503547 h 2393402"/>
                  <a:gd name="connsiteX23" fmla="*/ 645445 w 5812165"/>
                  <a:gd name="connsiteY23" fmla="*/ 1663567 h 2393402"/>
                  <a:gd name="connsiteX24" fmla="*/ 508285 w 5812165"/>
                  <a:gd name="connsiteY24" fmla="*/ 1892167 h 2393402"/>
                  <a:gd name="connsiteX25" fmla="*/ 538765 w 5812165"/>
                  <a:gd name="connsiteY25" fmla="*/ 2212207 h 2393402"/>
                  <a:gd name="connsiteX26" fmla="*/ 592105 w 5812165"/>
                  <a:gd name="connsiteY26" fmla="*/ 2349367 h 2393402"/>
                  <a:gd name="connsiteX27" fmla="*/ 470185 w 5812165"/>
                  <a:gd name="connsiteY27" fmla="*/ 2288407 h 2393402"/>
                  <a:gd name="connsiteX28" fmla="*/ 401605 w 5812165"/>
                  <a:gd name="connsiteY28" fmla="*/ 2075047 h 2393402"/>
                  <a:gd name="connsiteX29" fmla="*/ 386365 w 5812165"/>
                  <a:gd name="connsiteY29" fmla="*/ 2257927 h 2393402"/>
                  <a:gd name="connsiteX30" fmla="*/ 321595 w 5812165"/>
                  <a:gd name="connsiteY30" fmla="*/ 2028057 h 2393402"/>
                  <a:gd name="connsiteX31" fmla="*/ 218725 w 5812165"/>
                  <a:gd name="connsiteY31" fmla="*/ 1762627 h 2393402"/>
                  <a:gd name="connsiteX32" fmla="*/ 12985 w 5812165"/>
                  <a:gd name="connsiteY32" fmla="*/ 1381627 h 2393402"/>
                  <a:gd name="connsiteX33" fmla="*/ 66325 w 5812165"/>
                  <a:gd name="connsiteY33" fmla="*/ 832987 h 2393402"/>
                  <a:gd name="connsiteX34" fmla="*/ 432085 w 5812165"/>
                  <a:gd name="connsiteY34" fmla="*/ 497707 h 2393402"/>
                  <a:gd name="connsiteX35" fmla="*/ 1056925 w 5812165"/>
                  <a:gd name="connsiteY35" fmla="*/ 261487 h 2393402"/>
                  <a:gd name="connsiteX36" fmla="*/ 1516030 w 5812165"/>
                  <a:gd name="connsiteY36" fmla="*/ 244342 h 2393402"/>
                  <a:gd name="connsiteX37" fmla="*/ 1885600 w 5812165"/>
                  <a:gd name="connsiteY37" fmla="*/ 266250 h 2393402"/>
                  <a:gd name="connsiteX38" fmla="*/ 2558065 w 5812165"/>
                  <a:gd name="connsiteY38" fmla="*/ 40507 h 2393402"/>
                  <a:gd name="connsiteX39" fmla="*/ 3160045 w 5812165"/>
                  <a:gd name="connsiteY39" fmla="*/ 17647 h 2393402"/>
                  <a:gd name="connsiteX40" fmla="*/ 3769645 w 5812165"/>
                  <a:gd name="connsiteY40" fmla="*/ 231007 h 2393402"/>
                  <a:gd name="connsiteX41" fmla="*/ 3990625 w 5812165"/>
                  <a:gd name="connsiteY41" fmla="*/ 291967 h 2393402"/>
                  <a:gd name="connsiteX42" fmla="*/ 4301140 w 5812165"/>
                  <a:gd name="connsiteY42" fmla="*/ 278632 h 2393402"/>
                  <a:gd name="connsiteX43" fmla="*/ 4988845 w 5812165"/>
                  <a:gd name="connsiteY43" fmla="*/ 322447 h 2393402"/>
                  <a:gd name="connsiteX44" fmla="*/ 5796565 w 5812165"/>
                  <a:gd name="connsiteY44" fmla="*/ 1114927 h 2393402"/>
                  <a:gd name="connsiteX45" fmla="*/ 5514625 w 5812165"/>
                  <a:gd name="connsiteY45" fmla="*/ 1290187 h 2393402"/>
                  <a:gd name="connsiteX46" fmla="*/ 5423185 w 5812165"/>
                  <a:gd name="connsiteY46" fmla="*/ 855847 h 2393402"/>
                  <a:gd name="connsiteX47" fmla="*/ 4897405 w 5812165"/>
                  <a:gd name="connsiteY47" fmla="*/ 612007 h 2393402"/>
                  <a:gd name="connsiteX48" fmla="*/ 4295425 w 5812165"/>
                  <a:gd name="connsiteY48" fmla="*/ 680587 h 2393402"/>
                  <a:gd name="connsiteX49" fmla="*/ 4333240 w 5812165"/>
                  <a:gd name="connsiteY49" fmla="*/ 708914 h 2393402"/>
                  <a:gd name="connsiteX0" fmla="*/ 2003710 w 5817892"/>
                  <a:gd name="connsiteY0" fmla="*/ 1355909 h 2393402"/>
                  <a:gd name="connsiteX1" fmla="*/ 1948465 w 5817892"/>
                  <a:gd name="connsiteY1" fmla="*/ 993007 h 2393402"/>
                  <a:gd name="connsiteX2" fmla="*/ 1750345 w 5817892"/>
                  <a:gd name="connsiteY2" fmla="*/ 1084447 h 2393402"/>
                  <a:gd name="connsiteX3" fmla="*/ 1620805 w 5817892"/>
                  <a:gd name="connsiteY3" fmla="*/ 1358767 h 2393402"/>
                  <a:gd name="connsiteX4" fmla="*/ 1605565 w 5817892"/>
                  <a:gd name="connsiteY4" fmla="*/ 1785487 h 2393402"/>
                  <a:gd name="connsiteX5" fmla="*/ 1491265 w 5817892"/>
                  <a:gd name="connsiteY5" fmla="*/ 2128387 h 2393402"/>
                  <a:gd name="connsiteX6" fmla="*/ 1171225 w 5817892"/>
                  <a:gd name="connsiteY6" fmla="*/ 2334127 h 2393402"/>
                  <a:gd name="connsiteX7" fmla="*/ 867695 w 5817892"/>
                  <a:gd name="connsiteY7" fmla="*/ 2387467 h 2393402"/>
                  <a:gd name="connsiteX8" fmla="*/ 538765 w 5817892"/>
                  <a:gd name="connsiteY8" fmla="*/ 2219827 h 2393402"/>
                  <a:gd name="connsiteX9" fmla="*/ 538765 w 5817892"/>
                  <a:gd name="connsiteY9" fmla="*/ 1808347 h 2393402"/>
                  <a:gd name="connsiteX10" fmla="*/ 904525 w 5817892"/>
                  <a:gd name="connsiteY10" fmla="*/ 1518787 h 2393402"/>
                  <a:gd name="connsiteX11" fmla="*/ 1201705 w 5817892"/>
                  <a:gd name="connsiteY11" fmla="*/ 1450207 h 2393402"/>
                  <a:gd name="connsiteX12" fmla="*/ 1460785 w 5817892"/>
                  <a:gd name="connsiteY12" fmla="*/ 1313047 h 2393402"/>
                  <a:gd name="connsiteX13" fmla="*/ 1719865 w 5817892"/>
                  <a:gd name="connsiteY13" fmla="*/ 939667 h 2393402"/>
                  <a:gd name="connsiteX14" fmla="*/ 1796065 w 5817892"/>
                  <a:gd name="connsiteY14" fmla="*/ 825367 h 2393402"/>
                  <a:gd name="connsiteX15" fmla="*/ 1498885 w 5817892"/>
                  <a:gd name="connsiteY15" fmla="*/ 672967 h 2393402"/>
                  <a:gd name="connsiteX16" fmla="*/ 1018825 w 5817892"/>
                  <a:gd name="connsiteY16" fmla="*/ 596767 h 2393402"/>
                  <a:gd name="connsiteX17" fmla="*/ 424465 w 5817892"/>
                  <a:gd name="connsiteY17" fmla="*/ 817747 h 2393402"/>
                  <a:gd name="connsiteX18" fmla="*/ 310165 w 5817892"/>
                  <a:gd name="connsiteY18" fmla="*/ 1290187 h 2393402"/>
                  <a:gd name="connsiteX19" fmla="*/ 462565 w 5817892"/>
                  <a:gd name="connsiteY19" fmla="*/ 1457827 h 2393402"/>
                  <a:gd name="connsiteX20" fmla="*/ 729265 w 5817892"/>
                  <a:gd name="connsiteY20" fmla="*/ 1366387 h 2393402"/>
                  <a:gd name="connsiteX21" fmla="*/ 630205 w 5817892"/>
                  <a:gd name="connsiteY21" fmla="*/ 1511167 h 2393402"/>
                  <a:gd name="connsiteX22" fmla="*/ 835945 w 5817892"/>
                  <a:gd name="connsiteY22" fmla="*/ 1503547 h 2393402"/>
                  <a:gd name="connsiteX23" fmla="*/ 645445 w 5817892"/>
                  <a:gd name="connsiteY23" fmla="*/ 1663567 h 2393402"/>
                  <a:gd name="connsiteX24" fmla="*/ 508285 w 5817892"/>
                  <a:gd name="connsiteY24" fmla="*/ 1892167 h 2393402"/>
                  <a:gd name="connsiteX25" fmla="*/ 538765 w 5817892"/>
                  <a:gd name="connsiteY25" fmla="*/ 2212207 h 2393402"/>
                  <a:gd name="connsiteX26" fmla="*/ 592105 w 5817892"/>
                  <a:gd name="connsiteY26" fmla="*/ 2349367 h 2393402"/>
                  <a:gd name="connsiteX27" fmla="*/ 470185 w 5817892"/>
                  <a:gd name="connsiteY27" fmla="*/ 2288407 h 2393402"/>
                  <a:gd name="connsiteX28" fmla="*/ 401605 w 5817892"/>
                  <a:gd name="connsiteY28" fmla="*/ 2075047 h 2393402"/>
                  <a:gd name="connsiteX29" fmla="*/ 386365 w 5817892"/>
                  <a:gd name="connsiteY29" fmla="*/ 2257927 h 2393402"/>
                  <a:gd name="connsiteX30" fmla="*/ 321595 w 5817892"/>
                  <a:gd name="connsiteY30" fmla="*/ 2028057 h 2393402"/>
                  <a:gd name="connsiteX31" fmla="*/ 218725 w 5817892"/>
                  <a:gd name="connsiteY31" fmla="*/ 1762627 h 2393402"/>
                  <a:gd name="connsiteX32" fmla="*/ 12985 w 5817892"/>
                  <a:gd name="connsiteY32" fmla="*/ 1381627 h 2393402"/>
                  <a:gd name="connsiteX33" fmla="*/ 66325 w 5817892"/>
                  <a:gd name="connsiteY33" fmla="*/ 832987 h 2393402"/>
                  <a:gd name="connsiteX34" fmla="*/ 432085 w 5817892"/>
                  <a:gd name="connsiteY34" fmla="*/ 497707 h 2393402"/>
                  <a:gd name="connsiteX35" fmla="*/ 1056925 w 5817892"/>
                  <a:gd name="connsiteY35" fmla="*/ 261487 h 2393402"/>
                  <a:gd name="connsiteX36" fmla="*/ 1516030 w 5817892"/>
                  <a:gd name="connsiteY36" fmla="*/ 244342 h 2393402"/>
                  <a:gd name="connsiteX37" fmla="*/ 1885600 w 5817892"/>
                  <a:gd name="connsiteY37" fmla="*/ 266250 h 2393402"/>
                  <a:gd name="connsiteX38" fmla="*/ 2558065 w 5817892"/>
                  <a:gd name="connsiteY38" fmla="*/ 40507 h 2393402"/>
                  <a:gd name="connsiteX39" fmla="*/ 3160045 w 5817892"/>
                  <a:gd name="connsiteY39" fmla="*/ 17647 h 2393402"/>
                  <a:gd name="connsiteX40" fmla="*/ 3769645 w 5817892"/>
                  <a:gd name="connsiteY40" fmla="*/ 231007 h 2393402"/>
                  <a:gd name="connsiteX41" fmla="*/ 3990625 w 5817892"/>
                  <a:gd name="connsiteY41" fmla="*/ 291967 h 2393402"/>
                  <a:gd name="connsiteX42" fmla="*/ 4301140 w 5817892"/>
                  <a:gd name="connsiteY42" fmla="*/ 278632 h 2393402"/>
                  <a:gd name="connsiteX43" fmla="*/ 4988845 w 5817892"/>
                  <a:gd name="connsiteY43" fmla="*/ 322447 h 2393402"/>
                  <a:gd name="connsiteX44" fmla="*/ 5796565 w 5817892"/>
                  <a:gd name="connsiteY44" fmla="*/ 1114927 h 2393402"/>
                  <a:gd name="connsiteX45" fmla="*/ 5577839 w 5817892"/>
                  <a:gd name="connsiteY45" fmla="*/ 1293114 h 2393402"/>
                  <a:gd name="connsiteX46" fmla="*/ 5514625 w 5817892"/>
                  <a:gd name="connsiteY46" fmla="*/ 1290187 h 2393402"/>
                  <a:gd name="connsiteX47" fmla="*/ 5423185 w 5817892"/>
                  <a:gd name="connsiteY47" fmla="*/ 855847 h 2393402"/>
                  <a:gd name="connsiteX48" fmla="*/ 4897405 w 5817892"/>
                  <a:gd name="connsiteY48" fmla="*/ 612007 h 2393402"/>
                  <a:gd name="connsiteX49" fmla="*/ 4295425 w 5817892"/>
                  <a:gd name="connsiteY49" fmla="*/ 680587 h 2393402"/>
                  <a:gd name="connsiteX50" fmla="*/ 4333240 w 5817892"/>
                  <a:gd name="connsiteY50" fmla="*/ 708914 h 2393402"/>
                  <a:gd name="connsiteX0" fmla="*/ 2003710 w 5817892"/>
                  <a:gd name="connsiteY0" fmla="*/ 1355909 h 2393402"/>
                  <a:gd name="connsiteX1" fmla="*/ 1948465 w 5817892"/>
                  <a:gd name="connsiteY1" fmla="*/ 993007 h 2393402"/>
                  <a:gd name="connsiteX2" fmla="*/ 1750345 w 5817892"/>
                  <a:gd name="connsiteY2" fmla="*/ 1084447 h 2393402"/>
                  <a:gd name="connsiteX3" fmla="*/ 1620805 w 5817892"/>
                  <a:gd name="connsiteY3" fmla="*/ 1358767 h 2393402"/>
                  <a:gd name="connsiteX4" fmla="*/ 1605565 w 5817892"/>
                  <a:gd name="connsiteY4" fmla="*/ 1785487 h 2393402"/>
                  <a:gd name="connsiteX5" fmla="*/ 1491265 w 5817892"/>
                  <a:gd name="connsiteY5" fmla="*/ 2128387 h 2393402"/>
                  <a:gd name="connsiteX6" fmla="*/ 1171225 w 5817892"/>
                  <a:gd name="connsiteY6" fmla="*/ 2334127 h 2393402"/>
                  <a:gd name="connsiteX7" fmla="*/ 867695 w 5817892"/>
                  <a:gd name="connsiteY7" fmla="*/ 2387467 h 2393402"/>
                  <a:gd name="connsiteX8" fmla="*/ 538765 w 5817892"/>
                  <a:gd name="connsiteY8" fmla="*/ 2219827 h 2393402"/>
                  <a:gd name="connsiteX9" fmla="*/ 538765 w 5817892"/>
                  <a:gd name="connsiteY9" fmla="*/ 1808347 h 2393402"/>
                  <a:gd name="connsiteX10" fmla="*/ 904525 w 5817892"/>
                  <a:gd name="connsiteY10" fmla="*/ 1518787 h 2393402"/>
                  <a:gd name="connsiteX11" fmla="*/ 1201705 w 5817892"/>
                  <a:gd name="connsiteY11" fmla="*/ 1450207 h 2393402"/>
                  <a:gd name="connsiteX12" fmla="*/ 1460785 w 5817892"/>
                  <a:gd name="connsiteY12" fmla="*/ 1313047 h 2393402"/>
                  <a:gd name="connsiteX13" fmla="*/ 1719865 w 5817892"/>
                  <a:gd name="connsiteY13" fmla="*/ 939667 h 2393402"/>
                  <a:gd name="connsiteX14" fmla="*/ 1796065 w 5817892"/>
                  <a:gd name="connsiteY14" fmla="*/ 825367 h 2393402"/>
                  <a:gd name="connsiteX15" fmla="*/ 1498885 w 5817892"/>
                  <a:gd name="connsiteY15" fmla="*/ 672967 h 2393402"/>
                  <a:gd name="connsiteX16" fmla="*/ 1018825 w 5817892"/>
                  <a:gd name="connsiteY16" fmla="*/ 596767 h 2393402"/>
                  <a:gd name="connsiteX17" fmla="*/ 424465 w 5817892"/>
                  <a:gd name="connsiteY17" fmla="*/ 817747 h 2393402"/>
                  <a:gd name="connsiteX18" fmla="*/ 310165 w 5817892"/>
                  <a:gd name="connsiteY18" fmla="*/ 1290187 h 2393402"/>
                  <a:gd name="connsiteX19" fmla="*/ 462565 w 5817892"/>
                  <a:gd name="connsiteY19" fmla="*/ 1457827 h 2393402"/>
                  <a:gd name="connsiteX20" fmla="*/ 729265 w 5817892"/>
                  <a:gd name="connsiteY20" fmla="*/ 1366387 h 2393402"/>
                  <a:gd name="connsiteX21" fmla="*/ 630205 w 5817892"/>
                  <a:gd name="connsiteY21" fmla="*/ 1511167 h 2393402"/>
                  <a:gd name="connsiteX22" fmla="*/ 835945 w 5817892"/>
                  <a:gd name="connsiteY22" fmla="*/ 1503547 h 2393402"/>
                  <a:gd name="connsiteX23" fmla="*/ 645445 w 5817892"/>
                  <a:gd name="connsiteY23" fmla="*/ 1663567 h 2393402"/>
                  <a:gd name="connsiteX24" fmla="*/ 508285 w 5817892"/>
                  <a:gd name="connsiteY24" fmla="*/ 1892167 h 2393402"/>
                  <a:gd name="connsiteX25" fmla="*/ 538765 w 5817892"/>
                  <a:gd name="connsiteY25" fmla="*/ 2212207 h 2393402"/>
                  <a:gd name="connsiteX26" fmla="*/ 592105 w 5817892"/>
                  <a:gd name="connsiteY26" fmla="*/ 2349367 h 2393402"/>
                  <a:gd name="connsiteX27" fmla="*/ 470185 w 5817892"/>
                  <a:gd name="connsiteY27" fmla="*/ 2288407 h 2393402"/>
                  <a:gd name="connsiteX28" fmla="*/ 401605 w 5817892"/>
                  <a:gd name="connsiteY28" fmla="*/ 2075047 h 2393402"/>
                  <a:gd name="connsiteX29" fmla="*/ 386365 w 5817892"/>
                  <a:gd name="connsiteY29" fmla="*/ 2257927 h 2393402"/>
                  <a:gd name="connsiteX30" fmla="*/ 321595 w 5817892"/>
                  <a:gd name="connsiteY30" fmla="*/ 2028057 h 2393402"/>
                  <a:gd name="connsiteX31" fmla="*/ 218725 w 5817892"/>
                  <a:gd name="connsiteY31" fmla="*/ 1762627 h 2393402"/>
                  <a:gd name="connsiteX32" fmla="*/ 12985 w 5817892"/>
                  <a:gd name="connsiteY32" fmla="*/ 1381627 h 2393402"/>
                  <a:gd name="connsiteX33" fmla="*/ 66325 w 5817892"/>
                  <a:gd name="connsiteY33" fmla="*/ 832987 h 2393402"/>
                  <a:gd name="connsiteX34" fmla="*/ 432085 w 5817892"/>
                  <a:gd name="connsiteY34" fmla="*/ 497707 h 2393402"/>
                  <a:gd name="connsiteX35" fmla="*/ 1056925 w 5817892"/>
                  <a:gd name="connsiteY35" fmla="*/ 261487 h 2393402"/>
                  <a:gd name="connsiteX36" fmla="*/ 1516030 w 5817892"/>
                  <a:gd name="connsiteY36" fmla="*/ 244342 h 2393402"/>
                  <a:gd name="connsiteX37" fmla="*/ 1885600 w 5817892"/>
                  <a:gd name="connsiteY37" fmla="*/ 266250 h 2393402"/>
                  <a:gd name="connsiteX38" fmla="*/ 2558065 w 5817892"/>
                  <a:gd name="connsiteY38" fmla="*/ 40507 h 2393402"/>
                  <a:gd name="connsiteX39" fmla="*/ 3160045 w 5817892"/>
                  <a:gd name="connsiteY39" fmla="*/ 17647 h 2393402"/>
                  <a:gd name="connsiteX40" fmla="*/ 3769645 w 5817892"/>
                  <a:gd name="connsiteY40" fmla="*/ 231007 h 2393402"/>
                  <a:gd name="connsiteX41" fmla="*/ 3990625 w 5817892"/>
                  <a:gd name="connsiteY41" fmla="*/ 291967 h 2393402"/>
                  <a:gd name="connsiteX42" fmla="*/ 4301140 w 5817892"/>
                  <a:gd name="connsiteY42" fmla="*/ 278632 h 2393402"/>
                  <a:gd name="connsiteX43" fmla="*/ 4988845 w 5817892"/>
                  <a:gd name="connsiteY43" fmla="*/ 322447 h 2393402"/>
                  <a:gd name="connsiteX44" fmla="*/ 5796565 w 5817892"/>
                  <a:gd name="connsiteY44" fmla="*/ 1114927 h 2393402"/>
                  <a:gd name="connsiteX45" fmla="*/ 5577839 w 5817892"/>
                  <a:gd name="connsiteY45" fmla="*/ 1293114 h 2393402"/>
                  <a:gd name="connsiteX46" fmla="*/ 5514625 w 5817892"/>
                  <a:gd name="connsiteY46" fmla="*/ 1290187 h 2393402"/>
                  <a:gd name="connsiteX47" fmla="*/ 4897405 w 5817892"/>
                  <a:gd name="connsiteY47" fmla="*/ 612007 h 2393402"/>
                  <a:gd name="connsiteX48" fmla="*/ 4295425 w 5817892"/>
                  <a:gd name="connsiteY48" fmla="*/ 680587 h 2393402"/>
                  <a:gd name="connsiteX49" fmla="*/ 4333240 w 5817892"/>
                  <a:gd name="connsiteY49" fmla="*/ 708914 h 2393402"/>
                  <a:gd name="connsiteX0" fmla="*/ 2003710 w 5825941"/>
                  <a:gd name="connsiteY0" fmla="*/ 1355909 h 2393402"/>
                  <a:gd name="connsiteX1" fmla="*/ 1948465 w 5825941"/>
                  <a:gd name="connsiteY1" fmla="*/ 993007 h 2393402"/>
                  <a:gd name="connsiteX2" fmla="*/ 1750345 w 5825941"/>
                  <a:gd name="connsiteY2" fmla="*/ 1084447 h 2393402"/>
                  <a:gd name="connsiteX3" fmla="*/ 1620805 w 5825941"/>
                  <a:gd name="connsiteY3" fmla="*/ 1358767 h 2393402"/>
                  <a:gd name="connsiteX4" fmla="*/ 1605565 w 5825941"/>
                  <a:gd name="connsiteY4" fmla="*/ 1785487 h 2393402"/>
                  <a:gd name="connsiteX5" fmla="*/ 1491265 w 5825941"/>
                  <a:gd name="connsiteY5" fmla="*/ 2128387 h 2393402"/>
                  <a:gd name="connsiteX6" fmla="*/ 1171225 w 5825941"/>
                  <a:gd name="connsiteY6" fmla="*/ 2334127 h 2393402"/>
                  <a:gd name="connsiteX7" fmla="*/ 867695 w 5825941"/>
                  <a:gd name="connsiteY7" fmla="*/ 2387467 h 2393402"/>
                  <a:gd name="connsiteX8" fmla="*/ 538765 w 5825941"/>
                  <a:gd name="connsiteY8" fmla="*/ 2219827 h 2393402"/>
                  <a:gd name="connsiteX9" fmla="*/ 538765 w 5825941"/>
                  <a:gd name="connsiteY9" fmla="*/ 1808347 h 2393402"/>
                  <a:gd name="connsiteX10" fmla="*/ 904525 w 5825941"/>
                  <a:gd name="connsiteY10" fmla="*/ 1518787 h 2393402"/>
                  <a:gd name="connsiteX11" fmla="*/ 1201705 w 5825941"/>
                  <a:gd name="connsiteY11" fmla="*/ 1450207 h 2393402"/>
                  <a:gd name="connsiteX12" fmla="*/ 1460785 w 5825941"/>
                  <a:gd name="connsiteY12" fmla="*/ 1313047 h 2393402"/>
                  <a:gd name="connsiteX13" fmla="*/ 1719865 w 5825941"/>
                  <a:gd name="connsiteY13" fmla="*/ 939667 h 2393402"/>
                  <a:gd name="connsiteX14" fmla="*/ 1796065 w 5825941"/>
                  <a:gd name="connsiteY14" fmla="*/ 825367 h 2393402"/>
                  <a:gd name="connsiteX15" fmla="*/ 1498885 w 5825941"/>
                  <a:gd name="connsiteY15" fmla="*/ 672967 h 2393402"/>
                  <a:gd name="connsiteX16" fmla="*/ 1018825 w 5825941"/>
                  <a:gd name="connsiteY16" fmla="*/ 596767 h 2393402"/>
                  <a:gd name="connsiteX17" fmla="*/ 424465 w 5825941"/>
                  <a:gd name="connsiteY17" fmla="*/ 817747 h 2393402"/>
                  <a:gd name="connsiteX18" fmla="*/ 310165 w 5825941"/>
                  <a:gd name="connsiteY18" fmla="*/ 1290187 h 2393402"/>
                  <a:gd name="connsiteX19" fmla="*/ 462565 w 5825941"/>
                  <a:gd name="connsiteY19" fmla="*/ 1457827 h 2393402"/>
                  <a:gd name="connsiteX20" fmla="*/ 729265 w 5825941"/>
                  <a:gd name="connsiteY20" fmla="*/ 1366387 h 2393402"/>
                  <a:gd name="connsiteX21" fmla="*/ 630205 w 5825941"/>
                  <a:gd name="connsiteY21" fmla="*/ 1511167 h 2393402"/>
                  <a:gd name="connsiteX22" fmla="*/ 835945 w 5825941"/>
                  <a:gd name="connsiteY22" fmla="*/ 1503547 h 2393402"/>
                  <a:gd name="connsiteX23" fmla="*/ 645445 w 5825941"/>
                  <a:gd name="connsiteY23" fmla="*/ 1663567 h 2393402"/>
                  <a:gd name="connsiteX24" fmla="*/ 508285 w 5825941"/>
                  <a:gd name="connsiteY24" fmla="*/ 1892167 h 2393402"/>
                  <a:gd name="connsiteX25" fmla="*/ 538765 w 5825941"/>
                  <a:gd name="connsiteY25" fmla="*/ 2212207 h 2393402"/>
                  <a:gd name="connsiteX26" fmla="*/ 592105 w 5825941"/>
                  <a:gd name="connsiteY26" fmla="*/ 2349367 h 2393402"/>
                  <a:gd name="connsiteX27" fmla="*/ 470185 w 5825941"/>
                  <a:gd name="connsiteY27" fmla="*/ 2288407 h 2393402"/>
                  <a:gd name="connsiteX28" fmla="*/ 401605 w 5825941"/>
                  <a:gd name="connsiteY28" fmla="*/ 2075047 h 2393402"/>
                  <a:gd name="connsiteX29" fmla="*/ 386365 w 5825941"/>
                  <a:gd name="connsiteY29" fmla="*/ 2257927 h 2393402"/>
                  <a:gd name="connsiteX30" fmla="*/ 321595 w 5825941"/>
                  <a:gd name="connsiteY30" fmla="*/ 2028057 h 2393402"/>
                  <a:gd name="connsiteX31" fmla="*/ 218725 w 5825941"/>
                  <a:gd name="connsiteY31" fmla="*/ 1762627 h 2393402"/>
                  <a:gd name="connsiteX32" fmla="*/ 12985 w 5825941"/>
                  <a:gd name="connsiteY32" fmla="*/ 1381627 h 2393402"/>
                  <a:gd name="connsiteX33" fmla="*/ 66325 w 5825941"/>
                  <a:gd name="connsiteY33" fmla="*/ 832987 h 2393402"/>
                  <a:gd name="connsiteX34" fmla="*/ 432085 w 5825941"/>
                  <a:gd name="connsiteY34" fmla="*/ 497707 h 2393402"/>
                  <a:gd name="connsiteX35" fmla="*/ 1056925 w 5825941"/>
                  <a:gd name="connsiteY35" fmla="*/ 261487 h 2393402"/>
                  <a:gd name="connsiteX36" fmla="*/ 1516030 w 5825941"/>
                  <a:gd name="connsiteY36" fmla="*/ 244342 h 2393402"/>
                  <a:gd name="connsiteX37" fmla="*/ 1885600 w 5825941"/>
                  <a:gd name="connsiteY37" fmla="*/ 266250 h 2393402"/>
                  <a:gd name="connsiteX38" fmla="*/ 2558065 w 5825941"/>
                  <a:gd name="connsiteY38" fmla="*/ 40507 h 2393402"/>
                  <a:gd name="connsiteX39" fmla="*/ 3160045 w 5825941"/>
                  <a:gd name="connsiteY39" fmla="*/ 17647 h 2393402"/>
                  <a:gd name="connsiteX40" fmla="*/ 3769645 w 5825941"/>
                  <a:gd name="connsiteY40" fmla="*/ 231007 h 2393402"/>
                  <a:gd name="connsiteX41" fmla="*/ 3990625 w 5825941"/>
                  <a:gd name="connsiteY41" fmla="*/ 291967 h 2393402"/>
                  <a:gd name="connsiteX42" fmla="*/ 4301140 w 5825941"/>
                  <a:gd name="connsiteY42" fmla="*/ 278632 h 2393402"/>
                  <a:gd name="connsiteX43" fmla="*/ 4988845 w 5825941"/>
                  <a:gd name="connsiteY43" fmla="*/ 322447 h 2393402"/>
                  <a:gd name="connsiteX44" fmla="*/ 5796565 w 5825941"/>
                  <a:gd name="connsiteY44" fmla="*/ 1114927 h 2393402"/>
                  <a:gd name="connsiteX45" fmla="*/ 5577839 w 5825941"/>
                  <a:gd name="connsiteY45" fmla="*/ 1293114 h 2393402"/>
                  <a:gd name="connsiteX46" fmla="*/ 4897405 w 5825941"/>
                  <a:gd name="connsiteY46" fmla="*/ 612007 h 2393402"/>
                  <a:gd name="connsiteX47" fmla="*/ 4295425 w 5825941"/>
                  <a:gd name="connsiteY47" fmla="*/ 680587 h 2393402"/>
                  <a:gd name="connsiteX48" fmla="*/ 4333240 w 5825941"/>
                  <a:gd name="connsiteY48" fmla="*/ 708914 h 2393402"/>
                  <a:gd name="connsiteX0" fmla="*/ 2003710 w 5796862"/>
                  <a:gd name="connsiteY0" fmla="*/ 1355909 h 2393402"/>
                  <a:gd name="connsiteX1" fmla="*/ 1948465 w 5796862"/>
                  <a:gd name="connsiteY1" fmla="*/ 993007 h 2393402"/>
                  <a:gd name="connsiteX2" fmla="*/ 1750345 w 5796862"/>
                  <a:gd name="connsiteY2" fmla="*/ 1084447 h 2393402"/>
                  <a:gd name="connsiteX3" fmla="*/ 1620805 w 5796862"/>
                  <a:gd name="connsiteY3" fmla="*/ 1358767 h 2393402"/>
                  <a:gd name="connsiteX4" fmla="*/ 1605565 w 5796862"/>
                  <a:gd name="connsiteY4" fmla="*/ 1785487 h 2393402"/>
                  <a:gd name="connsiteX5" fmla="*/ 1491265 w 5796862"/>
                  <a:gd name="connsiteY5" fmla="*/ 2128387 h 2393402"/>
                  <a:gd name="connsiteX6" fmla="*/ 1171225 w 5796862"/>
                  <a:gd name="connsiteY6" fmla="*/ 2334127 h 2393402"/>
                  <a:gd name="connsiteX7" fmla="*/ 867695 w 5796862"/>
                  <a:gd name="connsiteY7" fmla="*/ 2387467 h 2393402"/>
                  <a:gd name="connsiteX8" fmla="*/ 538765 w 5796862"/>
                  <a:gd name="connsiteY8" fmla="*/ 2219827 h 2393402"/>
                  <a:gd name="connsiteX9" fmla="*/ 538765 w 5796862"/>
                  <a:gd name="connsiteY9" fmla="*/ 1808347 h 2393402"/>
                  <a:gd name="connsiteX10" fmla="*/ 904525 w 5796862"/>
                  <a:gd name="connsiteY10" fmla="*/ 1518787 h 2393402"/>
                  <a:gd name="connsiteX11" fmla="*/ 1201705 w 5796862"/>
                  <a:gd name="connsiteY11" fmla="*/ 1450207 h 2393402"/>
                  <a:gd name="connsiteX12" fmla="*/ 1460785 w 5796862"/>
                  <a:gd name="connsiteY12" fmla="*/ 1313047 h 2393402"/>
                  <a:gd name="connsiteX13" fmla="*/ 1719865 w 5796862"/>
                  <a:gd name="connsiteY13" fmla="*/ 939667 h 2393402"/>
                  <a:gd name="connsiteX14" fmla="*/ 1796065 w 5796862"/>
                  <a:gd name="connsiteY14" fmla="*/ 825367 h 2393402"/>
                  <a:gd name="connsiteX15" fmla="*/ 1498885 w 5796862"/>
                  <a:gd name="connsiteY15" fmla="*/ 672967 h 2393402"/>
                  <a:gd name="connsiteX16" fmla="*/ 1018825 w 5796862"/>
                  <a:gd name="connsiteY16" fmla="*/ 596767 h 2393402"/>
                  <a:gd name="connsiteX17" fmla="*/ 424465 w 5796862"/>
                  <a:gd name="connsiteY17" fmla="*/ 817747 h 2393402"/>
                  <a:gd name="connsiteX18" fmla="*/ 310165 w 5796862"/>
                  <a:gd name="connsiteY18" fmla="*/ 1290187 h 2393402"/>
                  <a:gd name="connsiteX19" fmla="*/ 462565 w 5796862"/>
                  <a:gd name="connsiteY19" fmla="*/ 1457827 h 2393402"/>
                  <a:gd name="connsiteX20" fmla="*/ 729265 w 5796862"/>
                  <a:gd name="connsiteY20" fmla="*/ 1366387 h 2393402"/>
                  <a:gd name="connsiteX21" fmla="*/ 630205 w 5796862"/>
                  <a:gd name="connsiteY21" fmla="*/ 1511167 h 2393402"/>
                  <a:gd name="connsiteX22" fmla="*/ 835945 w 5796862"/>
                  <a:gd name="connsiteY22" fmla="*/ 1503547 h 2393402"/>
                  <a:gd name="connsiteX23" fmla="*/ 645445 w 5796862"/>
                  <a:gd name="connsiteY23" fmla="*/ 1663567 h 2393402"/>
                  <a:gd name="connsiteX24" fmla="*/ 508285 w 5796862"/>
                  <a:gd name="connsiteY24" fmla="*/ 1892167 h 2393402"/>
                  <a:gd name="connsiteX25" fmla="*/ 538765 w 5796862"/>
                  <a:gd name="connsiteY25" fmla="*/ 2212207 h 2393402"/>
                  <a:gd name="connsiteX26" fmla="*/ 592105 w 5796862"/>
                  <a:gd name="connsiteY26" fmla="*/ 2349367 h 2393402"/>
                  <a:gd name="connsiteX27" fmla="*/ 470185 w 5796862"/>
                  <a:gd name="connsiteY27" fmla="*/ 2288407 h 2393402"/>
                  <a:gd name="connsiteX28" fmla="*/ 401605 w 5796862"/>
                  <a:gd name="connsiteY28" fmla="*/ 2075047 h 2393402"/>
                  <a:gd name="connsiteX29" fmla="*/ 386365 w 5796862"/>
                  <a:gd name="connsiteY29" fmla="*/ 2257927 h 2393402"/>
                  <a:gd name="connsiteX30" fmla="*/ 321595 w 5796862"/>
                  <a:gd name="connsiteY30" fmla="*/ 2028057 h 2393402"/>
                  <a:gd name="connsiteX31" fmla="*/ 218725 w 5796862"/>
                  <a:gd name="connsiteY31" fmla="*/ 1762627 h 2393402"/>
                  <a:gd name="connsiteX32" fmla="*/ 12985 w 5796862"/>
                  <a:gd name="connsiteY32" fmla="*/ 1381627 h 2393402"/>
                  <a:gd name="connsiteX33" fmla="*/ 66325 w 5796862"/>
                  <a:gd name="connsiteY33" fmla="*/ 832987 h 2393402"/>
                  <a:gd name="connsiteX34" fmla="*/ 432085 w 5796862"/>
                  <a:gd name="connsiteY34" fmla="*/ 497707 h 2393402"/>
                  <a:gd name="connsiteX35" fmla="*/ 1056925 w 5796862"/>
                  <a:gd name="connsiteY35" fmla="*/ 261487 h 2393402"/>
                  <a:gd name="connsiteX36" fmla="*/ 1516030 w 5796862"/>
                  <a:gd name="connsiteY36" fmla="*/ 244342 h 2393402"/>
                  <a:gd name="connsiteX37" fmla="*/ 1885600 w 5796862"/>
                  <a:gd name="connsiteY37" fmla="*/ 266250 h 2393402"/>
                  <a:gd name="connsiteX38" fmla="*/ 2558065 w 5796862"/>
                  <a:gd name="connsiteY38" fmla="*/ 40507 h 2393402"/>
                  <a:gd name="connsiteX39" fmla="*/ 3160045 w 5796862"/>
                  <a:gd name="connsiteY39" fmla="*/ 17647 h 2393402"/>
                  <a:gd name="connsiteX40" fmla="*/ 3769645 w 5796862"/>
                  <a:gd name="connsiteY40" fmla="*/ 231007 h 2393402"/>
                  <a:gd name="connsiteX41" fmla="*/ 3990625 w 5796862"/>
                  <a:gd name="connsiteY41" fmla="*/ 291967 h 2393402"/>
                  <a:gd name="connsiteX42" fmla="*/ 4301140 w 5796862"/>
                  <a:gd name="connsiteY42" fmla="*/ 278632 h 2393402"/>
                  <a:gd name="connsiteX43" fmla="*/ 4988845 w 5796862"/>
                  <a:gd name="connsiteY43" fmla="*/ 322447 h 2393402"/>
                  <a:gd name="connsiteX44" fmla="*/ 5796565 w 5796862"/>
                  <a:gd name="connsiteY44" fmla="*/ 1114927 h 2393402"/>
                  <a:gd name="connsiteX45" fmla="*/ 4897405 w 5796862"/>
                  <a:gd name="connsiteY45" fmla="*/ 612007 h 2393402"/>
                  <a:gd name="connsiteX46" fmla="*/ 4295425 w 5796862"/>
                  <a:gd name="connsiteY46" fmla="*/ 680587 h 2393402"/>
                  <a:gd name="connsiteX47" fmla="*/ 4333240 w 5796862"/>
                  <a:gd name="connsiteY47" fmla="*/ 708914 h 2393402"/>
                  <a:gd name="connsiteX0" fmla="*/ 2003710 w 5035013"/>
                  <a:gd name="connsiteY0" fmla="*/ 1355909 h 2393402"/>
                  <a:gd name="connsiteX1" fmla="*/ 1948465 w 5035013"/>
                  <a:gd name="connsiteY1" fmla="*/ 993007 h 2393402"/>
                  <a:gd name="connsiteX2" fmla="*/ 1750345 w 5035013"/>
                  <a:gd name="connsiteY2" fmla="*/ 1084447 h 2393402"/>
                  <a:gd name="connsiteX3" fmla="*/ 1620805 w 5035013"/>
                  <a:gd name="connsiteY3" fmla="*/ 1358767 h 2393402"/>
                  <a:gd name="connsiteX4" fmla="*/ 1605565 w 5035013"/>
                  <a:gd name="connsiteY4" fmla="*/ 1785487 h 2393402"/>
                  <a:gd name="connsiteX5" fmla="*/ 1491265 w 5035013"/>
                  <a:gd name="connsiteY5" fmla="*/ 2128387 h 2393402"/>
                  <a:gd name="connsiteX6" fmla="*/ 1171225 w 5035013"/>
                  <a:gd name="connsiteY6" fmla="*/ 2334127 h 2393402"/>
                  <a:gd name="connsiteX7" fmla="*/ 867695 w 5035013"/>
                  <a:gd name="connsiteY7" fmla="*/ 2387467 h 2393402"/>
                  <a:gd name="connsiteX8" fmla="*/ 538765 w 5035013"/>
                  <a:gd name="connsiteY8" fmla="*/ 2219827 h 2393402"/>
                  <a:gd name="connsiteX9" fmla="*/ 538765 w 5035013"/>
                  <a:gd name="connsiteY9" fmla="*/ 1808347 h 2393402"/>
                  <a:gd name="connsiteX10" fmla="*/ 904525 w 5035013"/>
                  <a:gd name="connsiteY10" fmla="*/ 1518787 h 2393402"/>
                  <a:gd name="connsiteX11" fmla="*/ 1201705 w 5035013"/>
                  <a:gd name="connsiteY11" fmla="*/ 1450207 h 2393402"/>
                  <a:gd name="connsiteX12" fmla="*/ 1460785 w 5035013"/>
                  <a:gd name="connsiteY12" fmla="*/ 1313047 h 2393402"/>
                  <a:gd name="connsiteX13" fmla="*/ 1719865 w 5035013"/>
                  <a:gd name="connsiteY13" fmla="*/ 939667 h 2393402"/>
                  <a:gd name="connsiteX14" fmla="*/ 1796065 w 5035013"/>
                  <a:gd name="connsiteY14" fmla="*/ 825367 h 2393402"/>
                  <a:gd name="connsiteX15" fmla="*/ 1498885 w 5035013"/>
                  <a:gd name="connsiteY15" fmla="*/ 672967 h 2393402"/>
                  <a:gd name="connsiteX16" fmla="*/ 1018825 w 5035013"/>
                  <a:gd name="connsiteY16" fmla="*/ 596767 h 2393402"/>
                  <a:gd name="connsiteX17" fmla="*/ 424465 w 5035013"/>
                  <a:gd name="connsiteY17" fmla="*/ 817747 h 2393402"/>
                  <a:gd name="connsiteX18" fmla="*/ 310165 w 5035013"/>
                  <a:gd name="connsiteY18" fmla="*/ 1290187 h 2393402"/>
                  <a:gd name="connsiteX19" fmla="*/ 462565 w 5035013"/>
                  <a:gd name="connsiteY19" fmla="*/ 1457827 h 2393402"/>
                  <a:gd name="connsiteX20" fmla="*/ 729265 w 5035013"/>
                  <a:gd name="connsiteY20" fmla="*/ 1366387 h 2393402"/>
                  <a:gd name="connsiteX21" fmla="*/ 630205 w 5035013"/>
                  <a:gd name="connsiteY21" fmla="*/ 1511167 h 2393402"/>
                  <a:gd name="connsiteX22" fmla="*/ 835945 w 5035013"/>
                  <a:gd name="connsiteY22" fmla="*/ 1503547 h 2393402"/>
                  <a:gd name="connsiteX23" fmla="*/ 645445 w 5035013"/>
                  <a:gd name="connsiteY23" fmla="*/ 1663567 h 2393402"/>
                  <a:gd name="connsiteX24" fmla="*/ 508285 w 5035013"/>
                  <a:gd name="connsiteY24" fmla="*/ 1892167 h 2393402"/>
                  <a:gd name="connsiteX25" fmla="*/ 538765 w 5035013"/>
                  <a:gd name="connsiteY25" fmla="*/ 2212207 h 2393402"/>
                  <a:gd name="connsiteX26" fmla="*/ 592105 w 5035013"/>
                  <a:gd name="connsiteY26" fmla="*/ 2349367 h 2393402"/>
                  <a:gd name="connsiteX27" fmla="*/ 470185 w 5035013"/>
                  <a:gd name="connsiteY27" fmla="*/ 2288407 h 2393402"/>
                  <a:gd name="connsiteX28" fmla="*/ 401605 w 5035013"/>
                  <a:gd name="connsiteY28" fmla="*/ 2075047 h 2393402"/>
                  <a:gd name="connsiteX29" fmla="*/ 386365 w 5035013"/>
                  <a:gd name="connsiteY29" fmla="*/ 2257927 h 2393402"/>
                  <a:gd name="connsiteX30" fmla="*/ 321595 w 5035013"/>
                  <a:gd name="connsiteY30" fmla="*/ 2028057 h 2393402"/>
                  <a:gd name="connsiteX31" fmla="*/ 218725 w 5035013"/>
                  <a:gd name="connsiteY31" fmla="*/ 1762627 h 2393402"/>
                  <a:gd name="connsiteX32" fmla="*/ 12985 w 5035013"/>
                  <a:gd name="connsiteY32" fmla="*/ 1381627 h 2393402"/>
                  <a:gd name="connsiteX33" fmla="*/ 66325 w 5035013"/>
                  <a:gd name="connsiteY33" fmla="*/ 832987 h 2393402"/>
                  <a:gd name="connsiteX34" fmla="*/ 432085 w 5035013"/>
                  <a:gd name="connsiteY34" fmla="*/ 497707 h 2393402"/>
                  <a:gd name="connsiteX35" fmla="*/ 1056925 w 5035013"/>
                  <a:gd name="connsiteY35" fmla="*/ 261487 h 2393402"/>
                  <a:gd name="connsiteX36" fmla="*/ 1516030 w 5035013"/>
                  <a:gd name="connsiteY36" fmla="*/ 244342 h 2393402"/>
                  <a:gd name="connsiteX37" fmla="*/ 1885600 w 5035013"/>
                  <a:gd name="connsiteY37" fmla="*/ 266250 h 2393402"/>
                  <a:gd name="connsiteX38" fmla="*/ 2558065 w 5035013"/>
                  <a:gd name="connsiteY38" fmla="*/ 40507 h 2393402"/>
                  <a:gd name="connsiteX39" fmla="*/ 3160045 w 5035013"/>
                  <a:gd name="connsiteY39" fmla="*/ 17647 h 2393402"/>
                  <a:gd name="connsiteX40" fmla="*/ 3769645 w 5035013"/>
                  <a:gd name="connsiteY40" fmla="*/ 231007 h 2393402"/>
                  <a:gd name="connsiteX41" fmla="*/ 3990625 w 5035013"/>
                  <a:gd name="connsiteY41" fmla="*/ 291967 h 2393402"/>
                  <a:gd name="connsiteX42" fmla="*/ 4301140 w 5035013"/>
                  <a:gd name="connsiteY42" fmla="*/ 278632 h 2393402"/>
                  <a:gd name="connsiteX43" fmla="*/ 4988845 w 5035013"/>
                  <a:gd name="connsiteY43" fmla="*/ 322447 h 2393402"/>
                  <a:gd name="connsiteX44" fmla="*/ 4897405 w 5035013"/>
                  <a:gd name="connsiteY44" fmla="*/ 612007 h 2393402"/>
                  <a:gd name="connsiteX45" fmla="*/ 4295425 w 5035013"/>
                  <a:gd name="connsiteY45" fmla="*/ 680587 h 2393402"/>
                  <a:gd name="connsiteX46" fmla="*/ 4333240 w 5035013"/>
                  <a:gd name="connsiteY46" fmla="*/ 708914 h 2393402"/>
                  <a:gd name="connsiteX0" fmla="*/ 2003710 w 4988846"/>
                  <a:gd name="connsiteY0" fmla="*/ 1355909 h 2393402"/>
                  <a:gd name="connsiteX1" fmla="*/ 1948465 w 4988846"/>
                  <a:gd name="connsiteY1" fmla="*/ 993007 h 2393402"/>
                  <a:gd name="connsiteX2" fmla="*/ 1750345 w 4988846"/>
                  <a:gd name="connsiteY2" fmla="*/ 1084447 h 2393402"/>
                  <a:gd name="connsiteX3" fmla="*/ 1620805 w 4988846"/>
                  <a:gd name="connsiteY3" fmla="*/ 1358767 h 2393402"/>
                  <a:gd name="connsiteX4" fmla="*/ 1605565 w 4988846"/>
                  <a:gd name="connsiteY4" fmla="*/ 1785487 h 2393402"/>
                  <a:gd name="connsiteX5" fmla="*/ 1491265 w 4988846"/>
                  <a:gd name="connsiteY5" fmla="*/ 2128387 h 2393402"/>
                  <a:gd name="connsiteX6" fmla="*/ 1171225 w 4988846"/>
                  <a:gd name="connsiteY6" fmla="*/ 2334127 h 2393402"/>
                  <a:gd name="connsiteX7" fmla="*/ 867695 w 4988846"/>
                  <a:gd name="connsiteY7" fmla="*/ 2387467 h 2393402"/>
                  <a:gd name="connsiteX8" fmla="*/ 538765 w 4988846"/>
                  <a:gd name="connsiteY8" fmla="*/ 2219827 h 2393402"/>
                  <a:gd name="connsiteX9" fmla="*/ 538765 w 4988846"/>
                  <a:gd name="connsiteY9" fmla="*/ 1808347 h 2393402"/>
                  <a:gd name="connsiteX10" fmla="*/ 904525 w 4988846"/>
                  <a:gd name="connsiteY10" fmla="*/ 1518787 h 2393402"/>
                  <a:gd name="connsiteX11" fmla="*/ 1201705 w 4988846"/>
                  <a:gd name="connsiteY11" fmla="*/ 1450207 h 2393402"/>
                  <a:gd name="connsiteX12" fmla="*/ 1460785 w 4988846"/>
                  <a:gd name="connsiteY12" fmla="*/ 1313047 h 2393402"/>
                  <a:gd name="connsiteX13" fmla="*/ 1719865 w 4988846"/>
                  <a:gd name="connsiteY13" fmla="*/ 939667 h 2393402"/>
                  <a:gd name="connsiteX14" fmla="*/ 1796065 w 4988846"/>
                  <a:gd name="connsiteY14" fmla="*/ 825367 h 2393402"/>
                  <a:gd name="connsiteX15" fmla="*/ 1498885 w 4988846"/>
                  <a:gd name="connsiteY15" fmla="*/ 672967 h 2393402"/>
                  <a:gd name="connsiteX16" fmla="*/ 1018825 w 4988846"/>
                  <a:gd name="connsiteY16" fmla="*/ 596767 h 2393402"/>
                  <a:gd name="connsiteX17" fmla="*/ 424465 w 4988846"/>
                  <a:gd name="connsiteY17" fmla="*/ 817747 h 2393402"/>
                  <a:gd name="connsiteX18" fmla="*/ 310165 w 4988846"/>
                  <a:gd name="connsiteY18" fmla="*/ 1290187 h 2393402"/>
                  <a:gd name="connsiteX19" fmla="*/ 462565 w 4988846"/>
                  <a:gd name="connsiteY19" fmla="*/ 1457827 h 2393402"/>
                  <a:gd name="connsiteX20" fmla="*/ 729265 w 4988846"/>
                  <a:gd name="connsiteY20" fmla="*/ 1366387 h 2393402"/>
                  <a:gd name="connsiteX21" fmla="*/ 630205 w 4988846"/>
                  <a:gd name="connsiteY21" fmla="*/ 1511167 h 2393402"/>
                  <a:gd name="connsiteX22" fmla="*/ 835945 w 4988846"/>
                  <a:gd name="connsiteY22" fmla="*/ 1503547 h 2393402"/>
                  <a:gd name="connsiteX23" fmla="*/ 645445 w 4988846"/>
                  <a:gd name="connsiteY23" fmla="*/ 1663567 h 2393402"/>
                  <a:gd name="connsiteX24" fmla="*/ 508285 w 4988846"/>
                  <a:gd name="connsiteY24" fmla="*/ 1892167 h 2393402"/>
                  <a:gd name="connsiteX25" fmla="*/ 538765 w 4988846"/>
                  <a:gd name="connsiteY25" fmla="*/ 2212207 h 2393402"/>
                  <a:gd name="connsiteX26" fmla="*/ 592105 w 4988846"/>
                  <a:gd name="connsiteY26" fmla="*/ 2349367 h 2393402"/>
                  <a:gd name="connsiteX27" fmla="*/ 470185 w 4988846"/>
                  <a:gd name="connsiteY27" fmla="*/ 2288407 h 2393402"/>
                  <a:gd name="connsiteX28" fmla="*/ 401605 w 4988846"/>
                  <a:gd name="connsiteY28" fmla="*/ 2075047 h 2393402"/>
                  <a:gd name="connsiteX29" fmla="*/ 386365 w 4988846"/>
                  <a:gd name="connsiteY29" fmla="*/ 2257927 h 2393402"/>
                  <a:gd name="connsiteX30" fmla="*/ 321595 w 4988846"/>
                  <a:gd name="connsiteY30" fmla="*/ 2028057 h 2393402"/>
                  <a:gd name="connsiteX31" fmla="*/ 218725 w 4988846"/>
                  <a:gd name="connsiteY31" fmla="*/ 1762627 h 2393402"/>
                  <a:gd name="connsiteX32" fmla="*/ 12985 w 4988846"/>
                  <a:gd name="connsiteY32" fmla="*/ 1381627 h 2393402"/>
                  <a:gd name="connsiteX33" fmla="*/ 66325 w 4988846"/>
                  <a:gd name="connsiteY33" fmla="*/ 832987 h 2393402"/>
                  <a:gd name="connsiteX34" fmla="*/ 432085 w 4988846"/>
                  <a:gd name="connsiteY34" fmla="*/ 497707 h 2393402"/>
                  <a:gd name="connsiteX35" fmla="*/ 1056925 w 4988846"/>
                  <a:gd name="connsiteY35" fmla="*/ 261487 h 2393402"/>
                  <a:gd name="connsiteX36" fmla="*/ 1516030 w 4988846"/>
                  <a:gd name="connsiteY36" fmla="*/ 244342 h 2393402"/>
                  <a:gd name="connsiteX37" fmla="*/ 1885600 w 4988846"/>
                  <a:gd name="connsiteY37" fmla="*/ 266250 h 2393402"/>
                  <a:gd name="connsiteX38" fmla="*/ 2558065 w 4988846"/>
                  <a:gd name="connsiteY38" fmla="*/ 40507 h 2393402"/>
                  <a:gd name="connsiteX39" fmla="*/ 3160045 w 4988846"/>
                  <a:gd name="connsiteY39" fmla="*/ 17647 h 2393402"/>
                  <a:gd name="connsiteX40" fmla="*/ 3769645 w 4988846"/>
                  <a:gd name="connsiteY40" fmla="*/ 231007 h 2393402"/>
                  <a:gd name="connsiteX41" fmla="*/ 3990625 w 4988846"/>
                  <a:gd name="connsiteY41" fmla="*/ 291967 h 2393402"/>
                  <a:gd name="connsiteX42" fmla="*/ 4301140 w 4988846"/>
                  <a:gd name="connsiteY42" fmla="*/ 278632 h 2393402"/>
                  <a:gd name="connsiteX43" fmla="*/ 4988845 w 4988846"/>
                  <a:gd name="connsiteY43" fmla="*/ 322447 h 2393402"/>
                  <a:gd name="connsiteX44" fmla="*/ 4295425 w 4988846"/>
                  <a:gd name="connsiteY44" fmla="*/ 680587 h 2393402"/>
                  <a:gd name="connsiteX45" fmla="*/ 4333240 w 4988846"/>
                  <a:gd name="connsiteY45" fmla="*/ 708914 h 2393402"/>
                  <a:gd name="connsiteX0" fmla="*/ 2003710 w 4988846"/>
                  <a:gd name="connsiteY0" fmla="*/ 1355909 h 2393402"/>
                  <a:gd name="connsiteX1" fmla="*/ 1948465 w 4988846"/>
                  <a:gd name="connsiteY1" fmla="*/ 993007 h 2393402"/>
                  <a:gd name="connsiteX2" fmla="*/ 1750345 w 4988846"/>
                  <a:gd name="connsiteY2" fmla="*/ 1084447 h 2393402"/>
                  <a:gd name="connsiteX3" fmla="*/ 1620805 w 4988846"/>
                  <a:gd name="connsiteY3" fmla="*/ 1358767 h 2393402"/>
                  <a:gd name="connsiteX4" fmla="*/ 1605565 w 4988846"/>
                  <a:gd name="connsiteY4" fmla="*/ 1785487 h 2393402"/>
                  <a:gd name="connsiteX5" fmla="*/ 1491265 w 4988846"/>
                  <a:gd name="connsiteY5" fmla="*/ 2128387 h 2393402"/>
                  <a:gd name="connsiteX6" fmla="*/ 1171225 w 4988846"/>
                  <a:gd name="connsiteY6" fmla="*/ 2334127 h 2393402"/>
                  <a:gd name="connsiteX7" fmla="*/ 867695 w 4988846"/>
                  <a:gd name="connsiteY7" fmla="*/ 2387467 h 2393402"/>
                  <a:gd name="connsiteX8" fmla="*/ 538765 w 4988846"/>
                  <a:gd name="connsiteY8" fmla="*/ 2219827 h 2393402"/>
                  <a:gd name="connsiteX9" fmla="*/ 538765 w 4988846"/>
                  <a:gd name="connsiteY9" fmla="*/ 1808347 h 2393402"/>
                  <a:gd name="connsiteX10" fmla="*/ 904525 w 4988846"/>
                  <a:gd name="connsiteY10" fmla="*/ 1518787 h 2393402"/>
                  <a:gd name="connsiteX11" fmla="*/ 1201705 w 4988846"/>
                  <a:gd name="connsiteY11" fmla="*/ 1450207 h 2393402"/>
                  <a:gd name="connsiteX12" fmla="*/ 1460785 w 4988846"/>
                  <a:gd name="connsiteY12" fmla="*/ 1313047 h 2393402"/>
                  <a:gd name="connsiteX13" fmla="*/ 1719865 w 4988846"/>
                  <a:gd name="connsiteY13" fmla="*/ 939667 h 2393402"/>
                  <a:gd name="connsiteX14" fmla="*/ 1796065 w 4988846"/>
                  <a:gd name="connsiteY14" fmla="*/ 825367 h 2393402"/>
                  <a:gd name="connsiteX15" fmla="*/ 1498885 w 4988846"/>
                  <a:gd name="connsiteY15" fmla="*/ 672967 h 2393402"/>
                  <a:gd name="connsiteX16" fmla="*/ 1018825 w 4988846"/>
                  <a:gd name="connsiteY16" fmla="*/ 596767 h 2393402"/>
                  <a:gd name="connsiteX17" fmla="*/ 424465 w 4988846"/>
                  <a:gd name="connsiteY17" fmla="*/ 817747 h 2393402"/>
                  <a:gd name="connsiteX18" fmla="*/ 310165 w 4988846"/>
                  <a:gd name="connsiteY18" fmla="*/ 1290187 h 2393402"/>
                  <a:gd name="connsiteX19" fmla="*/ 462565 w 4988846"/>
                  <a:gd name="connsiteY19" fmla="*/ 1457827 h 2393402"/>
                  <a:gd name="connsiteX20" fmla="*/ 729265 w 4988846"/>
                  <a:gd name="connsiteY20" fmla="*/ 1366387 h 2393402"/>
                  <a:gd name="connsiteX21" fmla="*/ 630205 w 4988846"/>
                  <a:gd name="connsiteY21" fmla="*/ 1511167 h 2393402"/>
                  <a:gd name="connsiteX22" fmla="*/ 835945 w 4988846"/>
                  <a:gd name="connsiteY22" fmla="*/ 1503547 h 2393402"/>
                  <a:gd name="connsiteX23" fmla="*/ 645445 w 4988846"/>
                  <a:gd name="connsiteY23" fmla="*/ 1663567 h 2393402"/>
                  <a:gd name="connsiteX24" fmla="*/ 508285 w 4988846"/>
                  <a:gd name="connsiteY24" fmla="*/ 1892167 h 2393402"/>
                  <a:gd name="connsiteX25" fmla="*/ 538765 w 4988846"/>
                  <a:gd name="connsiteY25" fmla="*/ 2212207 h 2393402"/>
                  <a:gd name="connsiteX26" fmla="*/ 592105 w 4988846"/>
                  <a:gd name="connsiteY26" fmla="*/ 2349367 h 2393402"/>
                  <a:gd name="connsiteX27" fmla="*/ 470185 w 4988846"/>
                  <a:gd name="connsiteY27" fmla="*/ 2288407 h 2393402"/>
                  <a:gd name="connsiteX28" fmla="*/ 401605 w 4988846"/>
                  <a:gd name="connsiteY28" fmla="*/ 2075047 h 2393402"/>
                  <a:gd name="connsiteX29" fmla="*/ 386365 w 4988846"/>
                  <a:gd name="connsiteY29" fmla="*/ 2257927 h 2393402"/>
                  <a:gd name="connsiteX30" fmla="*/ 321595 w 4988846"/>
                  <a:gd name="connsiteY30" fmla="*/ 2028057 h 2393402"/>
                  <a:gd name="connsiteX31" fmla="*/ 218725 w 4988846"/>
                  <a:gd name="connsiteY31" fmla="*/ 1762627 h 2393402"/>
                  <a:gd name="connsiteX32" fmla="*/ 12985 w 4988846"/>
                  <a:gd name="connsiteY32" fmla="*/ 1381627 h 2393402"/>
                  <a:gd name="connsiteX33" fmla="*/ 66325 w 4988846"/>
                  <a:gd name="connsiteY33" fmla="*/ 832987 h 2393402"/>
                  <a:gd name="connsiteX34" fmla="*/ 432085 w 4988846"/>
                  <a:gd name="connsiteY34" fmla="*/ 497707 h 2393402"/>
                  <a:gd name="connsiteX35" fmla="*/ 1056925 w 4988846"/>
                  <a:gd name="connsiteY35" fmla="*/ 261487 h 2393402"/>
                  <a:gd name="connsiteX36" fmla="*/ 1516030 w 4988846"/>
                  <a:gd name="connsiteY36" fmla="*/ 244342 h 2393402"/>
                  <a:gd name="connsiteX37" fmla="*/ 1885600 w 4988846"/>
                  <a:gd name="connsiteY37" fmla="*/ 266250 h 2393402"/>
                  <a:gd name="connsiteX38" fmla="*/ 2558065 w 4988846"/>
                  <a:gd name="connsiteY38" fmla="*/ 40507 h 2393402"/>
                  <a:gd name="connsiteX39" fmla="*/ 3160045 w 4988846"/>
                  <a:gd name="connsiteY39" fmla="*/ 17647 h 2393402"/>
                  <a:gd name="connsiteX40" fmla="*/ 3769645 w 4988846"/>
                  <a:gd name="connsiteY40" fmla="*/ 231007 h 2393402"/>
                  <a:gd name="connsiteX41" fmla="*/ 3990625 w 4988846"/>
                  <a:gd name="connsiteY41" fmla="*/ 291967 h 2393402"/>
                  <a:gd name="connsiteX42" fmla="*/ 4301140 w 4988846"/>
                  <a:gd name="connsiteY42" fmla="*/ 278632 h 2393402"/>
                  <a:gd name="connsiteX43" fmla="*/ 4988845 w 4988846"/>
                  <a:gd name="connsiteY43" fmla="*/ 322447 h 2393402"/>
                  <a:gd name="connsiteX44" fmla="*/ 4295425 w 4988846"/>
                  <a:gd name="connsiteY44" fmla="*/ 680587 h 2393402"/>
                  <a:gd name="connsiteX0" fmla="*/ 2003710 w 4988846"/>
                  <a:gd name="connsiteY0" fmla="*/ 1355909 h 2393402"/>
                  <a:gd name="connsiteX1" fmla="*/ 1948465 w 4988846"/>
                  <a:gd name="connsiteY1" fmla="*/ 993007 h 2393402"/>
                  <a:gd name="connsiteX2" fmla="*/ 1750345 w 4988846"/>
                  <a:gd name="connsiteY2" fmla="*/ 1084447 h 2393402"/>
                  <a:gd name="connsiteX3" fmla="*/ 1620805 w 4988846"/>
                  <a:gd name="connsiteY3" fmla="*/ 1358767 h 2393402"/>
                  <a:gd name="connsiteX4" fmla="*/ 1605565 w 4988846"/>
                  <a:gd name="connsiteY4" fmla="*/ 1785487 h 2393402"/>
                  <a:gd name="connsiteX5" fmla="*/ 1491265 w 4988846"/>
                  <a:gd name="connsiteY5" fmla="*/ 2128387 h 2393402"/>
                  <a:gd name="connsiteX6" fmla="*/ 1171225 w 4988846"/>
                  <a:gd name="connsiteY6" fmla="*/ 2334127 h 2393402"/>
                  <a:gd name="connsiteX7" fmla="*/ 867695 w 4988846"/>
                  <a:gd name="connsiteY7" fmla="*/ 2387467 h 2393402"/>
                  <a:gd name="connsiteX8" fmla="*/ 538765 w 4988846"/>
                  <a:gd name="connsiteY8" fmla="*/ 2219827 h 2393402"/>
                  <a:gd name="connsiteX9" fmla="*/ 538765 w 4988846"/>
                  <a:gd name="connsiteY9" fmla="*/ 1808347 h 2393402"/>
                  <a:gd name="connsiteX10" fmla="*/ 904525 w 4988846"/>
                  <a:gd name="connsiteY10" fmla="*/ 1518787 h 2393402"/>
                  <a:gd name="connsiteX11" fmla="*/ 1201705 w 4988846"/>
                  <a:gd name="connsiteY11" fmla="*/ 1450207 h 2393402"/>
                  <a:gd name="connsiteX12" fmla="*/ 1460785 w 4988846"/>
                  <a:gd name="connsiteY12" fmla="*/ 1313047 h 2393402"/>
                  <a:gd name="connsiteX13" fmla="*/ 1719865 w 4988846"/>
                  <a:gd name="connsiteY13" fmla="*/ 939667 h 2393402"/>
                  <a:gd name="connsiteX14" fmla="*/ 1796065 w 4988846"/>
                  <a:gd name="connsiteY14" fmla="*/ 825367 h 2393402"/>
                  <a:gd name="connsiteX15" fmla="*/ 1498885 w 4988846"/>
                  <a:gd name="connsiteY15" fmla="*/ 672967 h 2393402"/>
                  <a:gd name="connsiteX16" fmla="*/ 1018825 w 4988846"/>
                  <a:gd name="connsiteY16" fmla="*/ 596767 h 2393402"/>
                  <a:gd name="connsiteX17" fmla="*/ 424465 w 4988846"/>
                  <a:gd name="connsiteY17" fmla="*/ 817747 h 2393402"/>
                  <a:gd name="connsiteX18" fmla="*/ 310165 w 4988846"/>
                  <a:gd name="connsiteY18" fmla="*/ 1290187 h 2393402"/>
                  <a:gd name="connsiteX19" fmla="*/ 462565 w 4988846"/>
                  <a:gd name="connsiteY19" fmla="*/ 1457827 h 2393402"/>
                  <a:gd name="connsiteX20" fmla="*/ 729265 w 4988846"/>
                  <a:gd name="connsiteY20" fmla="*/ 1366387 h 2393402"/>
                  <a:gd name="connsiteX21" fmla="*/ 630205 w 4988846"/>
                  <a:gd name="connsiteY21" fmla="*/ 1511167 h 2393402"/>
                  <a:gd name="connsiteX22" fmla="*/ 835945 w 4988846"/>
                  <a:gd name="connsiteY22" fmla="*/ 1503547 h 2393402"/>
                  <a:gd name="connsiteX23" fmla="*/ 645445 w 4988846"/>
                  <a:gd name="connsiteY23" fmla="*/ 1663567 h 2393402"/>
                  <a:gd name="connsiteX24" fmla="*/ 508285 w 4988846"/>
                  <a:gd name="connsiteY24" fmla="*/ 1892167 h 2393402"/>
                  <a:gd name="connsiteX25" fmla="*/ 538765 w 4988846"/>
                  <a:gd name="connsiteY25" fmla="*/ 2212207 h 2393402"/>
                  <a:gd name="connsiteX26" fmla="*/ 592105 w 4988846"/>
                  <a:gd name="connsiteY26" fmla="*/ 2349367 h 2393402"/>
                  <a:gd name="connsiteX27" fmla="*/ 470185 w 4988846"/>
                  <a:gd name="connsiteY27" fmla="*/ 2288407 h 2393402"/>
                  <a:gd name="connsiteX28" fmla="*/ 401605 w 4988846"/>
                  <a:gd name="connsiteY28" fmla="*/ 2075047 h 2393402"/>
                  <a:gd name="connsiteX29" fmla="*/ 386365 w 4988846"/>
                  <a:gd name="connsiteY29" fmla="*/ 2257927 h 2393402"/>
                  <a:gd name="connsiteX30" fmla="*/ 321595 w 4988846"/>
                  <a:gd name="connsiteY30" fmla="*/ 2028057 h 2393402"/>
                  <a:gd name="connsiteX31" fmla="*/ 218725 w 4988846"/>
                  <a:gd name="connsiteY31" fmla="*/ 1762627 h 2393402"/>
                  <a:gd name="connsiteX32" fmla="*/ 12985 w 4988846"/>
                  <a:gd name="connsiteY32" fmla="*/ 1381627 h 2393402"/>
                  <a:gd name="connsiteX33" fmla="*/ 66325 w 4988846"/>
                  <a:gd name="connsiteY33" fmla="*/ 832987 h 2393402"/>
                  <a:gd name="connsiteX34" fmla="*/ 432085 w 4988846"/>
                  <a:gd name="connsiteY34" fmla="*/ 497707 h 2393402"/>
                  <a:gd name="connsiteX35" fmla="*/ 1056925 w 4988846"/>
                  <a:gd name="connsiteY35" fmla="*/ 261487 h 2393402"/>
                  <a:gd name="connsiteX36" fmla="*/ 1516030 w 4988846"/>
                  <a:gd name="connsiteY36" fmla="*/ 244342 h 2393402"/>
                  <a:gd name="connsiteX37" fmla="*/ 1885600 w 4988846"/>
                  <a:gd name="connsiteY37" fmla="*/ 266250 h 2393402"/>
                  <a:gd name="connsiteX38" fmla="*/ 2558065 w 4988846"/>
                  <a:gd name="connsiteY38" fmla="*/ 40507 h 2393402"/>
                  <a:gd name="connsiteX39" fmla="*/ 3160045 w 4988846"/>
                  <a:gd name="connsiteY39" fmla="*/ 17647 h 2393402"/>
                  <a:gd name="connsiteX40" fmla="*/ 3769645 w 4988846"/>
                  <a:gd name="connsiteY40" fmla="*/ 231007 h 2393402"/>
                  <a:gd name="connsiteX41" fmla="*/ 3990625 w 4988846"/>
                  <a:gd name="connsiteY41" fmla="*/ 291967 h 2393402"/>
                  <a:gd name="connsiteX42" fmla="*/ 4301140 w 4988846"/>
                  <a:gd name="connsiteY42" fmla="*/ 278632 h 2393402"/>
                  <a:gd name="connsiteX43" fmla="*/ 4988845 w 4988846"/>
                  <a:gd name="connsiteY43" fmla="*/ 322447 h 2393402"/>
                  <a:gd name="connsiteX0" fmla="*/ 2003710 w 4301140"/>
                  <a:gd name="connsiteY0" fmla="*/ 1355909 h 2393402"/>
                  <a:gd name="connsiteX1" fmla="*/ 1948465 w 4301140"/>
                  <a:gd name="connsiteY1" fmla="*/ 993007 h 2393402"/>
                  <a:gd name="connsiteX2" fmla="*/ 1750345 w 4301140"/>
                  <a:gd name="connsiteY2" fmla="*/ 1084447 h 2393402"/>
                  <a:gd name="connsiteX3" fmla="*/ 1620805 w 4301140"/>
                  <a:gd name="connsiteY3" fmla="*/ 1358767 h 2393402"/>
                  <a:gd name="connsiteX4" fmla="*/ 1605565 w 4301140"/>
                  <a:gd name="connsiteY4" fmla="*/ 1785487 h 2393402"/>
                  <a:gd name="connsiteX5" fmla="*/ 1491265 w 4301140"/>
                  <a:gd name="connsiteY5" fmla="*/ 2128387 h 2393402"/>
                  <a:gd name="connsiteX6" fmla="*/ 1171225 w 4301140"/>
                  <a:gd name="connsiteY6" fmla="*/ 2334127 h 2393402"/>
                  <a:gd name="connsiteX7" fmla="*/ 867695 w 4301140"/>
                  <a:gd name="connsiteY7" fmla="*/ 2387467 h 2393402"/>
                  <a:gd name="connsiteX8" fmla="*/ 538765 w 4301140"/>
                  <a:gd name="connsiteY8" fmla="*/ 2219827 h 2393402"/>
                  <a:gd name="connsiteX9" fmla="*/ 538765 w 4301140"/>
                  <a:gd name="connsiteY9" fmla="*/ 1808347 h 2393402"/>
                  <a:gd name="connsiteX10" fmla="*/ 904525 w 4301140"/>
                  <a:gd name="connsiteY10" fmla="*/ 1518787 h 2393402"/>
                  <a:gd name="connsiteX11" fmla="*/ 1201705 w 4301140"/>
                  <a:gd name="connsiteY11" fmla="*/ 1450207 h 2393402"/>
                  <a:gd name="connsiteX12" fmla="*/ 1460785 w 4301140"/>
                  <a:gd name="connsiteY12" fmla="*/ 1313047 h 2393402"/>
                  <a:gd name="connsiteX13" fmla="*/ 1719865 w 4301140"/>
                  <a:gd name="connsiteY13" fmla="*/ 939667 h 2393402"/>
                  <a:gd name="connsiteX14" fmla="*/ 1796065 w 4301140"/>
                  <a:gd name="connsiteY14" fmla="*/ 825367 h 2393402"/>
                  <a:gd name="connsiteX15" fmla="*/ 1498885 w 4301140"/>
                  <a:gd name="connsiteY15" fmla="*/ 672967 h 2393402"/>
                  <a:gd name="connsiteX16" fmla="*/ 1018825 w 4301140"/>
                  <a:gd name="connsiteY16" fmla="*/ 596767 h 2393402"/>
                  <a:gd name="connsiteX17" fmla="*/ 424465 w 4301140"/>
                  <a:gd name="connsiteY17" fmla="*/ 817747 h 2393402"/>
                  <a:gd name="connsiteX18" fmla="*/ 310165 w 4301140"/>
                  <a:gd name="connsiteY18" fmla="*/ 1290187 h 2393402"/>
                  <a:gd name="connsiteX19" fmla="*/ 462565 w 4301140"/>
                  <a:gd name="connsiteY19" fmla="*/ 1457827 h 2393402"/>
                  <a:gd name="connsiteX20" fmla="*/ 729265 w 4301140"/>
                  <a:gd name="connsiteY20" fmla="*/ 1366387 h 2393402"/>
                  <a:gd name="connsiteX21" fmla="*/ 630205 w 4301140"/>
                  <a:gd name="connsiteY21" fmla="*/ 1511167 h 2393402"/>
                  <a:gd name="connsiteX22" fmla="*/ 835945 w 4301140"/>
                  <a:gd name="connsiteY22" fmla="*/ 1503547 h 2393402"/>
                  <a:gd name="connsiteX23" fmla="*/ 645445 w 4301140"/>
                  <a:gd name="connsiteY23" fmla="*/ 1663567 h 2393402"/>
                  <a:gd name="connsiteX24" fmla="*/ 508285 w 4301140"/>
                  <a:gd name="connsiteY24" fmla="*/ 1892167 h 2393402"/>
                  <a:gd name="connsiteX25" fmla="*/ 538765 w 4301140"/>
                  <a:gd name="connsiteY25" fmla="*/ 2212207 h 2393402"/>
                  <a:gd name="connsiteX26" fmla="*/ 592105 w 4301140"/>
                  <a:gd name="connsiteY26" fmla="*/ 2349367 h 2393402"/>
                  <a:gd name="connsiteX27" fmla="*/ 470185 w 4301140"/>
                  <a:gd name="connsiteY27" fmla="*/ 2288407 h 2393402"/>
                  <a:gd name="connsiteX28" fmla="*/ 401605 w 4301140"/>
                  <a:gd name="connsiteY28" fmla="*/ 2075047 h 2393402"/>
                  <a:gd name="connsiteX29" fmla="*/ 386365 w 4301140"/>
                  <a:gd name="connsiteY29" fmla="*/ 2257927 h 2393402"/>
                  <a:gd name="connsiteX30" fmla="*/ 321595 w 4301140"/>
                  <a:gd name="connsiteY30" fmla="*/ 2028057 h 2393402"/>
                  <a:gd name="connsiteX31" fmla="*/ 218725 w 4301140"/>
                  <a:gd name="connsiteY31" fmla="*/ 1762627 h 2393402"/>
                  <a:gd name="connsiteX32" fmla="*/ 12985 w 4301140"/>
                  <a:gd name="connsiteY32" fmla="*/ 1381627 h 2393402"/>
                  <a:gd name="connsiteX33" fmla="*/ 66325 w 4301140"/>
                  <a:gd name="connsiteY33" fmla="*/ 832987 h 2393402"/>
                  <a:gd name="connsiteX34" fmla="*/ 432085 w 4301140"/>
                  <a:gd name="connsiteY34" fmla="*/ 497707 h 2393402"/>
                  <a:gd name="connsiteX35" fmla="*/ 1056925 w 4301140"/>
                  <a:gd name="connsiteY35" fmla="*/ 261487 h 2393402"/>
                  <a:gd name="connsiteX36" fmla="*/ 1516030 w 4301140"/>
                  <a:gd name="connsiteY36" fmla="*/ 244342 h 2393402"/>
                  <a:gd name="connsiteX37" fmla="*/ 1885600 w 4301140"/>
                  <a:gd name="connsiteY37" fmla="*/ 266250 h 2393402"/>
                  <a:gd name="connsiteX38" fmla="*/ 2558065 w 4301140"/>
                  <a:gd name="connsiteY38" fmla="*/ 40507 h 2393402"/>
                  <a:gd name="connsiteX39" fmla="*/ 3160045 w 4301140"/>
                  <a:gd name="connsiteY39" fmla="*/ 17647 h 2393402"/>
                  <a:gd name="connsiteX40" fmla="*/ 3769645 w 4301140"/>
                  <a:gd name="connsiteY40" fmla="*/ 231007 h 2393402"/>
                  <a:gd name="connsiteX41" fmla="*/ 3990625 w 4301140"/>
                  <a:gd name="connsiteY41" fmla="*/ 291967 h 2393402"/>
                  <a:gd name="connsiteX42" fmla="*/ 4301140 w 4301140"/>
                  <a:gd name="connsiteY42" fmla="*/ 278632 h 2393402"/>
                  <a:gd name="connsiteX0" fmla="*/ 2003710 w 3990625"/>
                  <a:gd name="connsiteY0" fmla="*/ 1355909 h 2393402"/>
                  <a:gd name="connsiteX1" fmla="*/ 1948465 w 3990625"/>
                  <a:gd name="connsiteY1" fmla="*/ 993007 h 2393402"/>
                  <a:gd name="connsiteX2" fmla="*/ 1750345 w 3990625"/>
                  <a:gd name="connsiteY2" fmla="*/ 1084447 h 2393402"/>
                  <a:gd name="connsiteX3" fmla="*/ 1620805 w 3990625"/>
                  <a:gd name="connsiteY3" fmla="*/ 1358767 h 2393402"/>
                  <a:gd name="connsiteX4" fmla="*/ 1605565 w 3990625"/>
                  <a:gd name="connsiteY4" fmla="*/ 1785487 h 2393402"/>
                  <a:gd name="connsiteX5" fmla="*/ 1491265 w 3990625"/>
                  <a:gd name="connsiteY5" fmla="*/ 2128387 h 2393402"/>
                  <a:gd name="connsiteX6" fmla="*/ 1171225 w 3990625"/>
                  <a:gd name="connsiteY6" fmla="*/ 2334127 h 2393402"/>
                  <a:gd name="connsiteX7" fmla="*/ 867695 w 3990625"/>
                  <a:gd name="connsiteY7" fmla="*/ 2387467 h 2393402"/>
                  <a:gd name="connsiteX8" fmla="*/ 538765 w 3990625"/>
                  <a:gd name="connsiteY8" fmla="*/ 2219827 h 2393402"/>
                  <a:gd name="connsiteX9" fmla="*/ 538765 w 3990625"/>
                  <a:gd name="connsiteY9" fmla="*/ 1808347 h 2393402"/>
                  <a:gd name="connsiteX10" fmla="*/ 904525 w 3990625"/>
                  <a:gd name="connsiteY10" fmla="*/ 1518787 h 2393402"/>
                  <a:gd name="connsiteX11" fmla="*/ 1201705 w 3990625"/>
                  <a:gd name="connsiteY11" fmla="*/ 1450207 h 2393402"/>
                  <a:gd name="connsiteX12" fmla="*/ 1460785 w 3990625"/>
                  <a:gd name="connsiteY12" fmla="*/ 1313047 h 2393402"/>
                  <a:gd name="connsiteX13" fmla="*/ 1719865 w 3990625"/>
                  <a:gd name="connsiteY13" fmla="*/ 939667 h 2393402"/>
                  <a:gd name="connsiteX14" fmla="*/ 1796065 w 3990625"/>
                  <a:gd name="connsiteY14" fmla="*/ 825367 h 2393402"/>
                  <a:gd name="connsiteX15" fmla="*/ 1498885 w 3990625"/>
                  <a:gd name="connsiteY15" fmla="*/ 672967 h 2393402"/>
                  <a:gd name="connsiteX16" fmla="*/ 1018825 w 3990625"/>
                  <a:gd name="connsiteY16" fmla="*/ 596767 h 2393402"/>
                  <a:gd name="connsiteX17" fmla="*/ 424465 w 3990625"/>
                  <a:gd name="connsiteY17" fmla="*/ 817747 h 2393402"/>
                  <a:gd name="connsiteX18" fmla="*/ 310165 w 3990625"/>
                  <a:gd name="connsiteY18" fmla="*/ 1290187 h 2393402"/>
                  <a:gd name="connsiteX19" fmla="*/ 462565 w 3990625"/>
                  <a:gd name="connsiteY19" fmla="*/ 1457827 h 2393402"/>
                  <a:gd name="connsiteX20" fmla="*/ 729265 w 3990625"/>
                  <a:gd name="connsiteY20" fmla="*/ 1366387 h 2393402"/>
                  <a:gd name="connsiteX21" fmla="*/ 630205 w 3990625"/>
                  <a:gd name="connsiteY21" fmla="*/ 1511167 h 2393402"/>
                  <a:gd name="connsiteX22" fmla="*/ 835945 w 3990625"/>
                  <a:gd name="connsiteY22" fmla="*/ 1503547 h 2393402"/>
                  <a:gd name="connsiteX23" fmla="*/ 645445 w 3990625"/>
                  <a:gd name="connsiteY23" fmla="*/ 1663567 h 2393402"/>
                  <a:gd name="connsiteX24" fmla="*/ 508285 w 3990625"/>
                  <a:gd name="connsiteY24" fmla="*/ 1892167 h 2393402"/>
                  <a:gd name="connsiteX25" fmla="*/ 538765 w 3990625"/>
                  <a:gd name="connsiteY25" fmla="*/ 2212207 h 2393402"/>
                  <a:gd name="connsiteX26" fmla="*/ 592105 w 3990625"/>
                  <a:gd name="connsiteY26" fmla="*/ 2349367 h 2393402"/>
                  <a:gd name="connsiteX27" fmla="*/ 470185 w 3990625"/>
                  <a:gd name="connsiteY27" fmla="*/ 2288407 h 2393402"/>
                  <a:gd name="connsiteX28" fmla="*/ 401605 w 3990625"/>
                  <a:gd name="connsiteY28" fmla="*/ 2075047 h 2393402"/>
                  <a:gd name="connsiteX29" fmla="*/ 386365 w 3990625"/>
                  <a:gd name="connsiteY29" fmla="*/ 2257927 h 2393402"/>
                  <a:gd name="connsiteX30" fmla="*/ 321595 w 3990625"/>
                  <a:gd name="connsiteY30" fmla="*/ 2028057 h 2393402"/>
                  <a:gd name="connsiteX31" fmla="*/ 218725 w 3990625"/>
                  <a:gd name="connsiteY31" fmla="*/ 1762627 h 2393402"/>
                  <a:gd name="connsiteX32" fmla="*/ 12985 w 3990625"/>
                  <a:gd name="connsiteY32" fmla="*/ 1381627 h 2393402"/>
                  <a:gd name="connsiteX33" fmla="*/ 66325 w 3990625"/>
                  <a:gd name="connsiteY33" fmla="*/ 832987 h 2393402"/>
                  <a:gd name="connsiteX34" fmla="*/ 432085 w 3990625"/>
                  <a:gd name="connsiteY34" fmla="*/ 497707 h 2393402"/>
                  <a:gd name="connsiteX35" fmla="*/ 1056925 w 3990625"/>
                  <a:gd name="connsiteY35" fmla="*/ 261487 h 2393402"/>
                  <a:gd name="connsiteX36" fmla="*/ 1516030 w 3990625"/>
                  <a:gd name="connsiteY36" fmla="*/ 244342 h 2393402"/>
                  <a:gd name="connsiteX37" fmla="*/ 1885600 w 3990625"/>
                  <a:gd name="connsiteY37" fmla="*/ 266250 h 2393402"/>
                  <a:gd name="connsiteX38" fmla="*/ 2558065 w 3990625"/>
                  <a:gd name="connsiteY38" fmla="*/ 40507 h 2393402"/>
                  <a:gd name="connsiteX39" fmla="*/ 3160045 w 3990625"/>
                  <a:gd name="connsiteY39" fmla="*/ 17647 h 2393402"/>
                  <a:gd name="connsiteX40" fmla="*/ 3769645 w 3990625"/>
                  <a:gd name="connsiteY40" fmla="*/ 231007 h 2393402"/>
                  <a:gd name="connsiteX41" fmla="*/ 3990625 w 3990625"/>
                  <a:gd name="connsiteY41" fmla="*/ 291967 h 2393402"/>
                  <a:gd name="connsiteX0" fmla="*/ 2003710 w 3769645"/>
                  <a:gd name="connsiteY0" fmla="*/ 1355909 h 2393402"/>
                  <a:gd name="connsiteX1" fmla="*/ 1948465 w 3769645"/>
                  <a:gd name="connsiteY1" fmla="*/ 993007 h 2393402"/>
                  <a:gd name="connsiteX2" fmla="*/ 1750345 w 3769645"/>
                  <a:gd name="connsiteY2" fmla="*/ 1084447 h 2393402"/>
                  <a:gd name="connsiteX3" fmla="*/ 1620805 w 3769645"/>
                  <a:gd name="connsiteY3" fmla="*/ 1358767 h 2393402"/>
                  <a:gd name="connsiteX4" fmla="*/ 1605565 w 3769645"/>
                  <a:gd name="connsiteY4" fmla="*/ 1785487 h 2393402"/>
                  <a:gd name="connsiteX5" fmla="*/ 1491265 w 3769645"/>
                  <a:gd name="connsiteY5" fmla="*/ 2128387 h 2393402"/>
                  <a:gd name="connsiteX6" fmla="*/ 1171225 w 3769645"/>
                  <a:gd name="connsiteY6" fmla="*/ 2334127 h 2393402"/>
                  <a:gd name="connsiteX7" fmla="*/ 867695 w 3769645"/>
                  <a:gd name="connsiteY7" fmla="*/ 2387467 h 2393402"/>
                  <a:gd name="connsiteX8" fmla="*/ 538765 w 3769645"/>
                  <a:gd name="connsiteY8" fmla="*/ 2219827 h 2393402"/>
                  <a:gd name="connsiteX9" fmla="*/ 538765 w 3769645"/>
                  <a:gd name="connsiteY9" fmla="*/ 1808347 h 2393402"/>
                  <a:gd name="connsiteX10" fmla="*/ 904525 w 3769645"/>
                  <a:gd name="connsiteY10" fmla="*/ 1518787 h 2393402"/>
                  <a:gd name="connsiteX11" fmla="*/ 1201705 w 3769645"/>
                  <a:gd name="connsiteY11" fmla="*/ 1450207 h 2393402"/>
                  <a:gd name="connsiteX12" fmla="*/ 1460785 w 3769645"/>
                  <a:gd name="connsiteY12" fmla="*/ 1313047 h 2393402"/>
                  <a:gd name="connsiteX13" fmla="*/ 1719865 w 3769645"/>
                  <a:gd name="connsiteY13" fmla="*/ 939667 h 2393402"/>
                  <a:gd name="connsiteX14" fmla="*/ 1796065 w 3769645"/>
                  <a:gd name="connsiteY14" fmla="*/ 825367 h 2393402"/>
                  <a:gd name="connsiteX15" fmla="*/ 1498885 w 3769645"/>
                  <a:gd name="connsiteY15" fmla="*/ 672967 h 2393402"/>
                  <a:gd name="connsiteX16" fmla="*/ 1018825 w 3769645"/>
                  <a:gd name="connsiteY16" fmla="*/ 596767 h 2393402"/>
                  <a:gd name="connsiteX17" fmla="*/ 424465 w 3769645"/>
                  <a:gd name="connsiteY17" fmla="*/ 817747 h 2393402"/>
                  <a:gd name="connsiteX18" fmla="*/ 310165 w 3769645"/>
                  <a:gd name="connsiteY18" fmla="*/ 1290187 h 2393402"/>
                  <a:gd name="connsiteX19" fmla="*/ 462565 w 3769645"/>
                  <a:gd name="connsiteY19" fmla="*/ 1457827 h 2393402"/>
                  <a:gd name="connsiteX20" fmla="*/ 729265 w 3769645"/>
                  <a:gd name="connsiteY20" fmla="*/ 1366387 h 2393402"/>
                  <a:gd name="connsiteX21" fmla="*/ 630205 w 3769645"/>
                  <a:gd name="connsiteY21" fmla="*/ 1511167 h 2393402"/>
                  <a:gd name="connsiteX22" fmla="*/ 835945 w 3769645"/>
                  <a:gd name="connsiteY22" fmla="*/ 1503547 h 2393402"/>
                  <a:gd name="connsiteX23" fmla="*/ 645445 w 3769645"/>
                  <a:gd name="connsiteY23" fmla="*/ 1663567 h 2393402"/>
                  <a:gd name="connsiteX24" fmla="*/ 508285 w 3769645"/>
                  <a:gd name="connsiteY24" fmla="*/ 1892167 h 2393402"/>
                  <a:gd name="connsiteX25" fmla="*/ 538765 w 3769645"/>
                  <a:gd name="connsiteY25" fmla="*/ 2212207 h 2393402"/>
                  <a:gd name="connsiteX26" fmla="*/ 592105 w 3769645"/>
                  <a:gd name="connsiteY26" fmla="*/ 2349367 h 2393402"/>
                  <a:gd name="connsiteX27" fmla="*/ 470185 w 3769645"/>
                  <a:gd name="connsiteY27" fmla="*/ 2288407 h 2393402"/>
                  <a:gd name="connsiteX28" fmla="*/ 401605 w 3769645"/>
                  <a:gd name="connsiteY28" fmla="*/ 2075047 h 2393402"/>
                  <a:gd name="connsiteX29" fmla="*/ 386365 w 3769645"/>
                  <a:gd name="connsiteY29" fmla="*/ 2257927 h 2393402"/>
                  <a:gd name="connsiteX30" fmla="*/ 321595 w 3769645"/>
                  <a:gd name="connsiteY30" fmla="*/ 2028057 h 2393402"/>
                  <a:gd name="connsiteX31" fmla="*/ 218725 w 3769645"/>
                  <a:gd name="connsiteY31" fmla="*/ 1762627 h 2393402"/>
                  <a:gd name="connsiteX32" fmla="*/ 12985 w 3769645"/>
                  <a:gd name="connsiteY32" fmla="*/ 1381627 h 2393402"/>
                  <a:gd name="connsiteX33" fmla="*/ 66325 w 3769645"/>
                  <a:gd name="connsiteY33" fmla="*/ 832987 h 2393402"/>
                  <a:gd name="connsiteX34" fmla="*/ 432085 w 3769645"/>
                  <a:gd name="connsiteY34" fmla="*/ 497707 h 2393402"/>
                  <a:gd name="connsiteX35" fmla="*/ 1056925 w 3769645"/>
                  <a:gd name="connsiteY35" fmla="*/ 261487 h 2393402"/>
                  <a:gd name="connsiteX36" fmla="*/ 1516030 w 3769645"/>
                  <a:gd name="connsiteY36" fmla="*/ 244342 h 2393402"/>
                  <a:gd name="connsiteX37" fmla="*/ 1885600 w 3769645"/>
                  <a:gd name="connsiteY37" fmla="*/ 266250 h 2393402"/>
                  <a:gd name="connsiteX38" fmla="*/ 2558065 w 3769645"/>
                  <a:gd name="connsiteY38" fmla="*/ 40507 h 2393402"/>
                  <a:gd name="connsiteX39" fmla="*/ 3160045 w 3769645"/>
                  <a:gd name="connsiteY39" fmla="*/ 17647 h 2393402"/>
                  <a:gd name="connsiteX40" fmla="*/ 3769645 w 3769645"/>
                  <a:gd name="connsiteY40" fmla="*/ 231007 h 2393402"/>
                  <a:gd name="connsiteX0" fmla="*/ 2003710 w 3160045"/>
                  <a:gd name="connsiteY0" fmla="*/ 1355909 h 2393402"/>
                  <a:gd name="connsiteX1" fmla="*/ 1948465 w 3160045"/>
                  <a:gd name="connsiteY1" fmla="*/ 993007 h 2393402"/>
                  <a:gd name="connsiteX2" fmla="*/ 1750345 w 3160045"/>
                  <a:gd name="connsiteY2" fmla="*/ 1084447 h 2393402"/>
                  <a:gd name="connsiteX3" fmla="*/ 1620805 w 3160045"/>
                  <a:gd name="connsiteY3" fmla="*/ 1358767 h 2393402"/>
                  <a:gd name="connsiteX4" fmla="*/ 1605565 w 3160045"/>
                  <a:gd name="connsiteY4" fmla="*/ 1785487 h 2393402"/>
                  <a:gd name="connsiteX5" fmla="*/ 1491265 w 3160045"/>
                  <a:gd name="connsiteY5" fmla="*/ 2128387 h 2393402"/>
                  <a:gd name="connsiteX6" fmla="*/ 1171225 w 3160045"/>
                  <a:gd name="connsiteY6" fmla="*/ 2334127 h 2393402"/>
                  <a:gd name="connsiteX7" fmla="*/ 867695 w 3160045"/>
                  <a:gd name="connsiteY7" fmla="*/ 2387467 h 2393402"/>
                  <a:gd name="connsiteX8" fmla="*/ 538765 w 3160045"/>
                  <a:gd name="connsiteY8" fmla="*/ 2219827 h 2393402"/>
                  <a:gd name="connsiteX9" fmla="*/ 538765 w 3160045"/>
                  <a:gd name="connsiteY9" fmla="*/ 1808347 h 2393402"/>
                  <a:gd name="connsiteX10" fmla="*/ 904525 w 3160045"/>
                  <a:gd name="connsiteY10" fmla="*/ 1518787 h 2393402"/>
                  <a:gd name="connsiteX11" fmla="*/ 1201705 w 3160045"/>
                  <a:gd name="connsiteY11" fmla="*/ 1450207 h 2393402"/>
                  <a:gd name="connsiteX12" fmla="*/ 1460785 w 3160045"/>
                  <a:gd name="connsiteY12" fmla="*/ 1313047 h 2393402"/>
                  <a:gd name="connsiteX13" fmla="*/ 1719865 w 3160045"/>
                  <a:gd name="connsiteY13" fmla="*/ 939667 h 2393402"/>
                  <a:gd name="connsiteX14" fmla="*/ 1796065 w 3160045"/>
                  <a:gd name="connsiteY14" fmla="*/ 825367 h 2393402"/>
                  <a:gd name="connsiteX15" fmla="*/ 1498885 w 3160045"/>
                  <a:gd name="connsiteY15" fmla="*/ 672967 h 2393402"/>
                  <a:gd name="connsiteX16" fmla="*/ 1018825 w 3160045"/>
                  <a:gd name="connsiteY16" fmla="*/ 596767 h 2393402"/>
                  <a:gd name="connsiteX17" fmla="*/ 424465 w 3160045"/>
                  <a:gd name="connsiteY17" fmla="*/ 817747 h 2393402"/>
                  <a:gd name="connsiteX18" fmla="*/ 310165 w 3160045"/>
                  <a:gd name="connsiteY18" fmla="*/ 1290187 h 2393402"/>
                  <a:gd name="connsiteX19" fmla="*/ 462565 w 3160045"/>
                  <a:gd name="connsiteY19" fmla="*/ 1457827 h 2393402"/>
                  <a:gd name="connsiteX20" fmla="*/ 729265 w 3160045"/>
                  <a:gd name="connsiteY20" fmla="*/ 1366387 h 2393402"/>
                  <a:gd name="connsiteX21" fmla="*/ 630205 w 3160045"/>
                  <a:gd name="connsiteY21" fmla="*/ 1511167 h 2393402"/>
                  <a:gd name="connsiteX22" fmla="*/ 835945 w 3160045"/>
                  <a:gd name="connsiteY22" fmla="*/ 1503547 h 2393402"/>
                  <a:gd name="connsiteX23" fmla="*/ 645445 w 3160045"/>
                  <a:gd name="connsiteY23" fmla="*/ 1663567 h 2393402"/>
                  <a:gd name="connsiteX24" fmla="*/ 508285 w 3160045"/>
                  <a:gd name="connsiteY24" fmla="*/ 1892167 h 2393402"/>
                  <a:gd name="connsiteX25" fmla="*/ 538765 w 3160045"/>
                  <a:gd name="connsiteY25" fmla="*/ 2212207 h 2393402"/>
                  <a:gd name="connsiteX26" fmla="*/ 592105 w 3160045"/>
                  <a:gd name="connsiteY26" fmla="*/ 2349367 h 2393402"/>
                  <a:gd name="connsiteX27" fmla="*/ 470185 w 3160045"/>
                  <a:gd name="connsiteY27" fmla="*/ 2288407 h 2393402"/>
                  <a:gd name="connsiteX28" fmla="*/ 401605 w 3160045"/>
                  <a:gd name="connsiteY28" fmla="*/ 2075047 h 2393402"/>
                  <a:gd name="connsiteX29" fmla="*/ 386365 w 3160045"/>
                  <a:gd name="connsiteY29" fmla="*/ 2257927 h 2393402"/>
                  <a:gd name="connsiteX30" fmla="*/ 321595 w 3160045"/>
                  <a:gd name="connsiteY30" fmla="*/ 2028057 h 2393402"/>
                  <a:gd name="connsiteX31" fmla="*/ 218725 w 3160045"/>
                  <a:gd name="connsiteY31" fmla="*/ 1762627 h 2393402"/>
                  <a:gd name="connsiteX32" fmla="*/ 12985 w 3160045"/>
                  <a:gd name="connsiteY32" fmla="*/ 1381627 h 2393402"/>
                  <a:gd name="connsiteX33" fmla="*/ 66325 w 3160045"/>
                  <a:gd name="connsiteY33" fmla="*/ 832987 h 2393402"/>
                  <a:gd name="connsiteX34" fmla="*/ 432085 w 3160045"/>
                  <a:gd name="connsiteY34" fmla="*/ 497707 h 2393402"/>
                  <a:gd name="connsiteX35" fmla="*/ 1056925 w 3160045"/>
                  <a:gd name="connsiteY35" fmla="*/ 261487 h 2393402"/>
                  <a:gd name="connsiteX36" fmla="*/ 1516030 w 3160045"/>
                  <a:gd name="connsiteY36" fmla="*/ 244342 h 2393402"/>
                  <a:gd name="connsiteX37" fmla="*/ 1885600 w 3160045"/>
                  <a:gd name="connsiteY37" fmla="*/ 266250 h 2393402"/>
                  <a:gd name="connsiteX38" fmla="*/ 2558065 w 3160045"/>
                  <a:gd name="connsiteY38" fmla="*/ 40507 h 2393402"/>
                  <a:gd name="connsiteX39" fmla="*/ 3160045 w 3160045"/>
                  <a:gd name="connsiteY39" fmla="*/ 17647 h 2393402"/>
                  <a:gd name="connsiteX0" fmla="*/ 2003710 w 2558065"/>
                  <a:gd name="connsiteY0" fmla="*/ 1315402 h 2352895"/>
                  <a:gd name="connsiteX1" fmla="*/ 1948465 w 2558065"/>
                  <a:gd name="connsiteY1" fmla="*/ 952500 h 2352895"/>
                  <a:gd name="connsiteX2" fmla="*/ 1750345 w 2558065"/>
                  <a:gd name="connsiteY2" fmla="*/ 1043940 h 2352895"/>
                  <a:gd name="connsiteX3" fmla="*/ 1620805 w 2558065"/>
                  <a:gd name="connsiteY3" fmla="*/ 1318260 h 2352895"/>
                  <a:gd name="connsiteX4" fmla="*/ 1605565 w 2558065"/>
                  <a:gd name="connsiteY4" fmla="*/ 1744980 h 2352895"/>
                  <a:gd name="connsiteX5" fmla="*/ 1491265 w 2558065"/>
                  <a:gd name="connsiteY5" fmla="*/ 2087880 h 2352895"/>
                  <a:gd name="connsiteX6" fmla="*/ 1171225 w 2558065"/>
                  <a:gd name="connsiteY6" fmla="*/ 2293620 h 2352895"/>
                  <a:gd name="connsiteX7" fmla="*/ 867695 w 2558065"/>
                  <a:gd name="connsiteY7" fmla="*/ 2346960 h 2352895"/>
                  <a:gd name="connsiteX8" fmla="*/ 538765 w 2558065"/>
                  <a:gd name="connsiteY8" fmla="*/ 2179320 h 2352895"/>
                  <a:gd name="connsiteX9" fmla="*/ 538765 w 2558065"/>
                  <a:gd name="connsiteY9" fmla="*/ 1767840 h 2352895"/>
                  <a:gd name="connsiteX10" fmla="*/ 904525 w 2558065"/>
                  <a:gd name="connsiteY10" fmla="*/ 1478280 h 2352895"/>
                  <a:gd name="connsiteX11" fmla="*/ 1201705 w 2558065"/>
                  <a:gd name="connsiteY11" fmla="*/ 1409700 h 2352895"/>
                  <a:gd name="connsiteX12" fmla="*/ 1460785 w 2558065"/>
                  <a:gd name="connsiteY12" fmla="*/ 1272540 h 2352895"/>
                  <a:gd name="connsiteX13" fmla="*/ 1719865 w 2558065"/>
                  <a:gd name="connsiteY13" fmla="*/ 899160 h 2352895"/>
                  <a:gd name="connsiteX14" fmla="*/ 1796065 w 2558065"/>
                  <a:gd name="connsiteY14" fmla="*/ 784860 h 2352895"/>
                  <a:gd name="connsiteX15" fmla="*/ 1498885 w 2558065"/>
                  <a:gd name="connsiteY15" fmla="*/ 632460 h 2352895"/>
                  <a:gd name="connsiteX16" fmla="*/ 1018825 w 2558065"/>
                  <a:gd name="connsiteY16" fmla="*/ 556260 h 2352895"/>
                  <a:gd name="connsiteX17" fmla="*/ 424465 w 2558065"/>
                  <a:gd name="connsiteY17" fmla="*/ 777240 h 2352895"/>
                  <a:gd name="connsiteX18" fmla="*/ 310165 w 2558065"/>
                  <a:gd name="connsiteY18" fmla="*/ 1249680 h 2352895"/>
                  <a:gd name="connsiteX19" fmla="*/ 462565 w 2558065"/>
                  <a:gd name="connsiteY19" fmla="*/ 1417320 h 2352895"/>
                  <a:gd name="connsiteX20" fmla="*/ 729265 w 2558065"/>
                  <a:gd name="connsiteY20" fmla="*/ 1325880 h 2352895"/>
                  <a:gd name="connsiteX21" fmla="*/ 630205 w 2558065"/>
                  <a:gd name="connsiteY21" fmla="*/ 1470660 h 2352895"/>
                  <a:gd name="connsiteX22" fmla="*/ 835945 w 2558065"/>
                  <a:gd name="connsiteY22" fmla="*/ 1463040 h 2352895"/>
                  <a:gd name="connsiteX23" fmla="*/ 645445 w 2558065"/>
                  <a:gd name="connsiteY23" fmla="*/ 1623060 h 2352895"/>
                  <a:gd name="connsiteX24" fmla="*/ 508285 w 2558065"/>
                  <a:gd name="connsiteY24" fmla="*/ 1851660 h 2352895"/>
                  <a:gd name="connsiteX25" fmla="*/ 538765 w 2558065"/>
                  <a:gd name="connsiteY25" fmla="*/ 2171700 h 2352895"/>
                  <a:gd name="connsiteX26" fmla="*/ 592105 w 2558065"/>
                  <a:gd name="connsiteY26" fmla="*/ 2308860 h 2352895"/>
                  <a:gd name="connsiteX27" fmla="*/ 470185 w 2558065"/>
                  <a:gd name="connsiteY27" fmla="*/ 2247900 h 2352895"/>
                  <a:gd name="connsiteX28" fmla="*/ 401605 w 2558065"/>
                  <a:gd name="connsiteY28" fmla="*/ 2034540 h 2352895"/>
                  <a:gd name="connsiteX29" fmla="*/ 386365 w 2558065"/>
                  <a:gd name="connsiteY29" fmla="*/ 2217420 h 2352895"/>
                  <a:gd name="connsiteX30" fmla="*/ 321595 w 2558065"/>
                  <a:gd name="connsiteY30" fmla="*/ 1987550 h 2352895"/>
                  <a:gd name="connsiteX31" fmla="*/ 218725 w 2558065"/>
                  <a:gd name="connsiteY31" fmla="*/ 1722120 h 2352895"/>
                  <a:gd name="connsiteX32" fmla="*/ 12985 w 2558065"/>
                  <a:gd name="connsiteY32" fmla="*/ 1341120 h 2352895"/>
                  <a:gd name="connsiteX33" fmla="*/ 66325 w 2558065"/>
                  <a:gd name="connsiteY33" fmla="*/ 792480 h 2352895"/>
                  <a:gd name="connsiteX34" fmla="*/ 432085 w 2558065"/>
                  <a:gd name="connsiteY34" fmla="*/ 457200 h 2352895"/>
                  <a:gd name="connsiteX35" fmla="*/ 1056925 w 2558065"/>
                  <a:gd name="connsiteY35" fmla="*/ 220980 h 2352895"/>
                  <a:gd name="connsiteX36" fmla="*/ 1516030 w 2558065"/>
                  <a:gd name="connsiteY36" fmla="*/ 203835 h 2352895"/>
                  <a:gd name="connsiteX37" fmla="*/ 1885600 w 2558065"/>
                  <a:gd name="connsiteY37" fmla="*/ 225743 h 2352895"/>
                  <a:gd name="connsiteX38" fmla="*/ 2558065 w 2558065"/>
                  <a:gd name="connsiteY38" fmla="*/ 0 h 2352895"/>
                  <a:gd name="connsiteX0" fmla="*/ 2003710 w 2003710"/>
                  <a:gd name="connsiteY0" fmla="*/ 1119233 h 2156726"/>
                  <a:gd name="connsiteX1" fmla="*/ 1948465 w 2003710"/>
                  <a:gd name="connsiteY1" fmla="*/ 756331 h 2156726"/>
                  <a:gd name="connsiteX2" fmla="*/ 1750345 w 2003710"/>
                  <a:gd name="connsiteY2" fmla="*/ 847771 h 2156726"/>
                  <a:gd name="connsiteX3" fmla="*/ 1620805 w 2003710"/>
                  <a:gd name="connsiteY3" fmla="*/ 1122091 h 2156726"/>
                  <a:gd name="connsiteX4" fmla="*/ 1605565 w 2003710"/>
                  <a:gd name="connsiteY4" fmla="*/ 1548811 h 2156726"/>
                  <a:gd name="connsiteX5" fmla="*/ 1491265 w 2003710"/>
                  <a:gd name="connsiteY5" fmla="*/ 1891711 h 2156726"/>
                  <a:gd name="connsiteX6" fmla="*/ 1171225 w 2003710"/>
                  <a:gd name="connsiteY6" fmla="*/ 2097451 h 2156726"/>
                  <a:gd name="connsiteX7" fmla="*/ 867695 w 2003710"/>
                  <a:gd name="connsiteY7" fmla="*/ 2150791 h 2156726"/>
                  <a:gd name="connsiteX8" fmla="*/ 538765 w 2003710"/>
                  <a:gd name="connsiteY8" fmla="*/ 1983151 h 2156726"/>
                  <a:gd name="connsiteX9" fmla="*/ 538765 w 2003710"/>
                  <a:gd name="connsiteY9" fmla="*/ 1571671 h 2156726"/>
                  <a:gd name="connsiteX10" fmla="*/ 904525 w 2003710"/>
                  <a:gd name="connsiteY10" fmla="*/ 1282111 h 2156726"/>
                  <a:gd name="connsiteX11" fmla="*/ 1201705 w 2003710"/>
                  <a:gd name="connsiteY11" fmla="*/ 1213531 h 2156726"/>
                  <a:gd name="connsiteX12" fmla="*/ 1460785 w 2003710"/>
                  <a:gd name="connsiteY12" fmla="*/ 1076371 h 2156726"/>
                  <a:gd name="connsiteX13" fmla="*/ 1719865 w 2003710"/>
                  <a:gd name="connsiteY13" fmla="*/ 702991 h 2156726"/>
                  <a:gd name="connsiteX14" fmla="*/ 1796065 w 2003710"/>
                  <a:gd name="connsiteY14" fmla="*/ 588691 h 2156726"/>
                  <a:gd name="connsiteX15" fmla="*/ 1498885 w 2003710"/>
                  <a:gd name="connsiteY15" fmla="*/ 436291 h 2156726"/>
                  <a:gd name="connsiteX16" fmla="*/ 1018825 w 2003710"/>
                  <a:gd name="connsiteY16" fmla="*/ 360091 h 2156726"/>
                  <a:gd name="connsiteX17" fmla="*/ 424465 w 2003710"/>
                  <a:gd name="connsiteY17" fmla="*/ 581071 h 2156726"/>
                  <a:gd name="connsiteX18" fmla="*/ 310165 w 2003710"/>
                  <a:gd name="connsiteY18" fmla="*/ 1053511 h 2156726"/>
                  <a:gd name="connsiteX19" fmla="*/ 462565 w 2003710"/>
                  <a:gd name="connsiteY19" fmla="*/ 1221151 h 2156726"/>
                  <a:gd name="connsiteX20" fmla="*/ 729265 w 2003710"/>
                  <a:gd name="connsiteY20" fmla="*/ 1129711 h 2156726"/>
                  <a:gd name="connsiteX21" fmla="*/ 630205 w 2003710"/>
                  <a:gd name="connsiteY21" fmla="*/ 1274491 h 2156726"/>
                  <a:gd name="connsiteX22" fmla="*/ 835945 w 2003710"/>
                  <a:gd name="connsiteY22" fmla="*/ 1266871 h 2156726"/>
                  <a:gd name="connsiteX23" fmla="*/ 645445 w 2003710"/>
                  <a:gd name="connsiteY23" fmla="*/ 1426891 h 2156726"/>
                  <a:gd name="connsiteX24" fmla="*/ 508285 w 2003710"/>
                  <a:gd name="connsiteY24" fmla="*/ 1655491 h 2156726"/>
                  <a:gd name="connsiteX25" fmla="*/ 538765 w 2003710"/>
                  <a:gd name="connsiteY25" fmla="*/ 1975531 h 2156726"/>
                  <a:gd name="connsiteX26" fmla="*/ 592105 w 2003710"/>
                  <a:gd name="connsiteY26" fmla="*/ 2112691 h 2156726"/>
                  <a:gd name="connsiteX27" fmla="*/ 470185 w 2003710"/>
                  <a:gd name="connsiteY27" fmla="*/ 2051731 h 2156726"/>
                  <a:gd name="connsiteX28" fmla="*/ 401605 w 2003710"/>
                  <a:gd name="connsiteY28" fmla="*/ 1838371 h 2156726"/>
                  <a:gd name="connsiteX29" fmla="*/ 386365 w 2003710"/>
                  <a:gd name="connsiteY29" fmla="*/ 2021251 h 2156726"/>
                  <a:gd name="connsiteX30" fmla="*/ 321595 w 2003710"/>
                  <a:gd name="connsiteY30" fmla="*/ 1791381 h 2156726"/>
                  <a:gd name="connsiteX31" fmla="*/ 218725 w 2003710"/>
                  <a:gd name="connsiteY31" fmla="*/ 1525951 h 2156726"/>
                  <a:gd name="connsiteX32" fmla="*/ 12985 w 2003710"/>
                  <a:gd name="connsiteY32" fmla="*/ 1144951 h 2156726"/>
                  <a:gd name="connsiteX33" fmla="*/ 66325 w 2003710"/>
                  <a:gd name="connsiteY33" fmla="*/ 596311 h 2156726"/>
                  <a:gd name="connsiteX34" fmla="*/ 432085 w 2003710"/>
                  <a:gd name="connsiteY34" fmla="*/ 261031 h 2156726"/>
                  <a:gd name="connsiteX35" fmla="*/ 1056925 w 2003710"/>
                  <a:gd name="connsiteY35" fmla="*/ 24811 h 2156726"/>
                  <a:gd name="connsiteX36" fmla="*/ 1516030 w 2003710"/>
                  <a:gd name="connsiteY36" fmla="*/ 7666 h 2156726"/>
                  <a:gd name="connsiteX37" fmla="*/ 1885600 w 2003710"/>
                  <a:gd name="connsiteY37" fmla="*/ 29574 h 2156726"/>
                  <a:gd name="connsiteX0" fmla="*/ 2003710 w 2003710"/>
                  <a:gd name="connsiteY0" fmla="*/ 1119233 h 2156726"/>
                  <a:gd name="connsiteX1" fmla="*/ 1948465 w 2003710"/>
                  <a:gd name="connsiteY1" fmla="*/ 756331 h 2156726"/>
                  <a:gd name="connsiteX2" fmla="*/ 1750345 w 2003710"/>
                  <a:gd name="connsiteY2" fmla="*/ 847771 h 2156726"/>
                  <a:gd name="connsiteX3" fmla="*/ 1620805 w 2003710"/>
                  <a:gd name="connsiteY3" fmla="*/ 1122091 h 2156726"/>
                  <a:gd name="connsiteX4" fmla="*/ 1605565 w 2003710"/>
                  <a:gd name="connsiteY4" fmla="*/ 1548811 h 2156726"/>
                  <a:gd name="connsiteX5" fmla="*/ 1491265 w 2003710"/>
                  <a:gd name="connsiteY5" fmla="*/ 1891711 h 2156726"/>
                  <a:gd name="connsiteX6" fmla="*/ 1171225 w 2003710"/>
                  <a:gd name="connsiteY6" fmla="*/ 2097451 h 2156726"/>
                  <a:gd name="connsiteX7" fmla="*/ 867695 w 2003710"/>
                  <a:gd name="connsiteY7" fmla="*/ 2150791 h 2156726"/>
                  <a:gd name="connsiteX8" fmla="*/ 538765 w 2003710"/>
                  <a:gd name="connsiteY8" fmla="*/ 1983151 h 2156726"/>
                  <a:gd name="connsiteX9" fmla="*/ 538765 w 2003710"/>
                  <a:gd name="connsiteY9" fmla="*/ 1571671 h 2156726"/>
                  <a:gd name="connsiteX10" fmla="*/ 904525 w 2003710"/>
                  <a:gd name="connsiteY10" fmla="*/ 1282111 h 2156726"/>
                  <a:gd name="connsiteX11" fmla="*/ 1201705 w 2003710"/>
                  <a:gd name="connsiteY11" fmla="*/ 1213531 h 2156726"/>
                  <a:gd name="connsiteX12" fmla="*/ 1460785 w 2003710"/>
                  <a:gd name="connsiteY12" fmla="*/ 1076371 h 2156726"/>
                  <a:gd name="connsiteX13" fmla="*/ 1719865 w 2003710"/>
                  <a:gd name="connsiteY13" fmla="*/ 702991 h 2156726"/>
                  <a:gd name="connsiteX14" fmla="*/ 1796065 w 2003710"/>
                  <a:gd name="connsiteY14" fmla="*/ 588691 h 2156726"/>
                  <a:gd name="connsiteX15" fmla="*/ 1498885 w 2003710"/>
                  <a:gd name="connsiteY15" fmla="*/ 436291 h 2156726"/>
                  <a:gd name="connsiteX16" fmla="*/ 1018825 w 2003710"/>
                  <a:gd name="connsiteY16" fmla="*/ 360091 h 2156726"/>
                  <a:gd name="connsiteX17" fmla="*/ 424465 w 2003710"/>
                  <a:gd name="connsiteY17" fmla="*/ 581071 h 2156726"/>
                  <a:gd name="connsiteX18" fmla="*/ 310165 w 2003710"/>
                  <a:gd name="connsiteY18" fmla="*/ 1053511 h 2156726"/>
                  <a:gd name="connsiteX19" fmla="*/ 462565 w 2003710"/>
                  <a:gd name="connsiteY19" fmla="*/ 1221151 h 2156726"/>
                  <a:gd name="connsiteX20" fmla="*/ 729265 w 2003710"/>
                  <a:gd name="connsiteY20" fmla="*/ 1129711 h 2156726"/>
                  <a:gd name="connsiteX21" fmla="*/ 630205 w 2003710"/>
                  <a:gd name="connsiteY21" fmla="*/ 1274491 h 2156726"/>
                  <a:gd name="connsiteX22" fmla="*/ 835945 w 2003710"/>
                  <a:gd name="connsiteY22" fmla="*/ 1266871 h 2156726"/>
                  <a:gd name="connsiteX23" fmla="*/ 645445 w 2003710"/>
                  <a:gd name="connsiteY23" fmla="*/ 1426891 h 2156726"/>
                  <a:gd name="connsiteX24" fmla="*/ 508285 w 2003710"/>
                  <a:gd name="connsiteY24" fmla="*/ 1655491 h 2156726"/>
                  <a:gd name="connsiteX25" fmla="*/ 538765 w 2003710"/>
                  <a:gd name="connsiteY25" fmla="*/ 1975531 h 2156726"/>
                  <a:gd name="connsiteX26" fmla="*/ 592105 w 2003710"/>
                  <a:gd name="connsiteY26" fmla="*/ 2112691 h 2156726"/>
                  <a:gd name="connsiteX27" fmla="*/ 470185 w 2003710"/>
                  <a:gd name="connsiteY27" fmla="*/ 2051731 h 2156726"/>
                  <a:gd name="connsiteX28" fmla="*/ 401605 w 2003710"/>
                  <a:gd name="connsiteY28" fmla="*/ 1838371 h 2156726"/>
                  <a:gd name="connsiteX29" fmla="*/ 386365 w 2003710"/>
                  <a:gd name="connsiteY29" fmla="*/ 2021251 h 2156726"/>
                  <a:gd name="connsiteX30" fmla="*/ 321595 w 2003710"/>
                  <a:gd name="connsiteY30" fmla="*/ 1791381 h 2156726"/>
                  <a:gd name="connsiteX31" fmla="*/ 218725 w 2003710"/>
                  <a:gd name="connsiteY31" fmla="*/ 1525951 h 2156726"/>
                  <a:gd name="connsiteX32" fmla="*/ 12985 w 2003710"/>
                  <a:gd name="connsiteY32" fmla="*/ 1144951 h 2156726"/>
                  <a:gd name="connsiteX33" fmla="*/ 66325 w 2003710"/>
                  <a:gd name="connsiteY33" fmla="*/ 596311 h 2156726"/>
                  <a:gd name="connsiteX34" fmla="*/ 432085 w 2003710"/>
                  <a:gd name="connsiteY34" fmla="*/ 261031 h 2156726"/>
                  <a:gd name="connsiteX35" fmla="*/ 1056925 w 2003710"/>
                  <a:gd name="connsiteY35" fmla="*/ 24811 h 2156726"/>
                  <a:gd name="connsiteX36" fmla="*/ 1516030 w 2003710"/>
                  <a:gd name="connsiteY36" fmla="*/ 7666 h 2156726"/>
                  <a:gd name="connsiteX0" fmla="*/ 1948465 w 1948465"/>
                  <a:gd name="connsiteY0" fmla="*/ 756331 h 2156726"/>
                  <a:gd name="connsiteX1" fmla="*/ 1750345 w 1948465"/>
                  <a:gd name="connsiteY1" fmla="*/ 847771 h 2156726"/>
                  <a:gd name="connsiteX2" fmla="*/ 1620805 w 1948465"/>
                  <a:gd name="connsiteY2" fmla="*/ 1122091 h 2156726"/>
                  <a:gd name="connsiteX3" fmla="*/ 1605565 w 1948465"/>
                  <a:gd name="connsiteY3" fmla="*/ 1548811 h 2156726"/>
                  <a:gd name="connsiteX4" fmla="*/ 1491265 w 1948465"/>
                  <a:gd name="connsiteY4" fmla="*/ 1891711 h 2156726"/>
                  <a:gd name="connsiteX5" fmla="*/ 1171225 w 1948465"/>
                  <a:gd name="connsiteY5" fmla="*/ 2097451 h 2156726"/>
                  <a:gd name="connsiteX6" fmla="*/ 867695 w 1948465"/>
                  <a:gd name="connsiteY6" fmla="*/ 2150791 h 2156726"/>
                  <a:gd name="connsiteX7" fmla="*/ 538765 w 1948465"/>
                  <a:gd name="connsiteY7" fmla="*/ 1983151 h 2156726"/>
                  <a:gd name="connsiteX8" fmla="*/ 538765 w 1948465"/>
                  <a:gd name="connsiteY8" fmla="*/ 1571671 h 2156726"/>
                  <a:gd name="connsiteX9" fmla="*/ 904525 w 1948465"/>
                  <a:gd name="connsiteY9" fmla="*/ 1282111 h 2156726"/>
                  <a:gd name="connsiteX10" fmla="*/ 1201705 w 1948465"/>
                  <a:gd name="connsiteY10" fmla="*/ 1213531 h 2156726"/>
                  <a:gd name="connsiteX11" fmla="*/ 1460785 w 1948465"/>
                  <a:gd name="connsiteY11" fmla="*/ 1076371 h 2156726"/>
                  <a:gd name="connsiteX12" fmla="*/ 1719865 w 1948465"/>
                  <a:gd name="connsiteY12" fmla="*/ 702991 h 2156726"/>
                  <a:gd name="connsiteX13" fmla="*/ 1796065 w 1948465"/>
                  <a:gd name="connsiteY13" fmla="*/ 588691 h 2156726"/>
                  <a:gd name="connsiteX14" fmla="*/ 1498885 w 1948465"/>
                  <a:gd name="connsiteY14" fmla="*/ 436291 h 2156726"/>
                  <a:gd name="connsiteX15" fmla="*/ 1018825 w 1948465"/>
                  <a:gd name="connsiteY15" fmla="*/ 360091 h 2156726"/>
                  <a:gd name="connsiteX16" fmla="*/ 424465 w 1948465"/>
                  <a:gd name="connsiteY16" fmla="*/ 581071 h 2156726"/>
                  <a:gd name="connsiteX17" fmla="*/ 310165 w 1948465"/>
                  <a:gd name="connsiteY17" fmla="*/ 1053511 h 2156726"/>
                  <a:gd name="connsiteX18" fmla="*/ 462565 w 1948465"/>
                  <a:gd name="connsiteY18" fmla="*/ 1221151 h 2156726"/>
                  <a:gd name="connsiteX19" fmla="*/ 729265 w 1948465"/>
                  <a:gd name="connsiteY19" fmla="*/ 1129711 h 2156726"/>
                  <a:gd name="connsiteX20" fmla="*/ 630205 w 1948465"/>
                  <a:gd name="connsiteY20" fmla="*/ 1274491 h 2156726"/>
                  <a:gd name="connsiteX21" fmla="*/ 835945 w 1948465"/>
                  <a:gd name="connsiteY21" fmla="*/ 1266871 h 2156726"/>
                  <a:gd name="connsiteX22" fmla="*/ 645445 w 1948465"/>
                  <a:gd name="connsiteY22" fmla="*/ 1426891 h 2156726"/>
                  <a:gd name="connsiteX23" fmla="*/ 508285 w 1948465"/>
                  <a:gd name="connsiteY23" fmla="*/ 1655491 h 2156726"/>
                  <a:gd name="connsiteX24" fmla="*/ 538765 w 1948465"/>
                  <a:gd name="connsiteY24" fmla="*/ 1975531 h 2156726"/>
                  <a:gd name="connsiteX25" fmla="*/ 592105 w 1948465"/>
                  <a:gd name="connsiteY25" fmla="*/ 2112691 h 2156726"/>
                  <a:gd name="connsiteX26" fmla="*/ 470185 w 1948465"/>
                  <a:gd name="connsiteY26" fmla="*/ 2051731 h 2156726"/>
                  <a:gd name="connsiteX27" fmla="*/ 401605 w 1948465"/>
                  <a:gd name="connsiteY27" fmla="*/ 1838371 h 2156726"/>
                  <a:gd name="connsiteX28" fmla="*/ 386365 w 1948465"/>
                  <a:gd name="connsiteY28" fmla="*/ 2021251 h 2156726"/>
                  <a:gd name="connsiteX29" fmla="*/ 321595 w 1948465"/>
                  <a:gd name="connsiteY29" fmla="*/ 1791381 h 2156726"/>
                  <a:gd name="connsiteX30" fmla="*/ 218725 w 1948465"/>
                  <a:gd name="connsiteY30" fmla="*/ 1525951 h 2156726"/>
                  <a:gd name="connsiteX31" fmla="*/ 12985 w 1948465"/>
                  <a:gd name="connsiteY31" fmla="*/ 1144951 h 2156726"/>
                  <a:gd name="connsiteX32" fmla="*/ 66325 w 1948465"/>
                  <a:gd name="connsiteY32" fmla="*/ 596311 h 2156726"/>
                  <a:gd name="connsiteX33" fmla="*/ 432085 w 1948465"/>
                  <a:gd name="connsiteY33" fmla="*/ 261031 h 2156726"/>
                  <a:gd name="connsiteX34" fmla="*/ 1056925 w 1948465"/>
                  <a:gd name="connsiteY34" fmla="*/ 24811 h 2156726"/>
                  <a:gd name="connsiteX35" fmla="*/ 1516030 w 1948465"/>
                  <a:gd name="connsiteY35" fmla="*/ 7666 h 2156726"/>
                  <a:gd name="connsiteX0" fmla="*/ 1948465 w 1948465"/>
                  <a:gd name="connsiteY0" fmla="*/ 731520 h 2131915"/>
                  <a:gd name="connsiteX1" fmla="*/ 1750345 w 1948465"/>
                  <a:gd name="connsiteY1" fmla="*/ 822960 h 2131915"/>
                  <a:gd name="connsiteX2" fmla="*/ 1620805 w 1948465"/>
                  <a:gd name="connsiteY2" fmla="*/ 1097280 h 2131915"/>
                  <a:gd name="connsiteX3" fmla="*/ 1605565 w 1948465"/>
                  <a:gd name="connsiteY3" fmla="*/ 1524000 h 2131915"/>
                  <a:gd name="connsiteX4" fmla="*/ 1491265 w 1948465"/>
                  <a:gd name="connsiteY4" fmla="*/ 1866900 h 2131915"/>
                  <a:gd name="connsiteX5" fmla="*/ 1171225 w 1948465"/>
                  <a:gd name="connsiteY5" fmla="*/ 2072640 h 2131915"/>
                  <a:gd name="connsiteX6" fmla="*/ 867695 w 1948465"/>
                  <a:gd name="connsiteY6" fmla="*/ 2125980 h 2131915"/>
                  <a:gd name="connsiteX7" fmla="*/ 538765 w 1948465"/>
                  <a:gd name="connsiteY7" fmla="*/ 1958340 h 2131915"/>
                  <a:gd name="connsiteX8" fmla="*/ 538765 w 1948465"/>
                  <a:gd name="connsiteY8" fmla="*/ 1546860 h 2131915"/>
                  <a:gd name="connsiteX9" fmla="*/ 904525 w 1948465"/>
                  <a:gd name="connsiteY9" fmla="*/ 1257300 h 2131915"/>
                  <a:gd name="connsiteX10" fmla="*/ 1201705 w 1948465"/>
                  <a:gd name="connsiteY10" fmla="*/ 1188720 h 2131915"/>
                  <a:gd name="connsiteX11" fmla="*/ 1460785 w 1948465"/>
                  <a:gd name="connsiteY11" fmla="*/ 1051560 h 2131915"/>
                  <a:gd name="connsiteX12" fmla="*/ 1719865 w 1948465"/>
                  <a:gd name="connsiteY12" fmla="*/ 678180 h 2131915"/>
                  <a:gd name="connsiteX13" fmla="*/ 1796065 w 1948465"/>
                  <a:gd name="connsiteY13" fmla="*/ 563880 h 2131915"/>
                  <a:gd name="connsiteX14" fmla="*/ 1498885 w 1948465"/>
                  <a:gd name="connsiteY14" fmla="*/ 411480 h 2131915"/>
                  <a:gd name="connsiteX15" fmla="*/ 1018825 w 1948465"/>
                  <a:gd name="connsiteY15" fmla="*/ 335280 h 2131915"/>
                  <a:gd name="connsiteX16" fmla="*/ 424465 w 1948465"/>
                  <a:gd name="connsiteY16" fmla="*/ 556260 h 2131915"/>
                  <a:gd name="connsiteX17" fmla="*/ 310165 w 1948465"/>
                  <a:gd name="connsiteY17" fmla="*/ 1028700 h 2131915"/>
                  <a:gd name="connsiteX18" fmla="*/ 462565 w 1948465"/>
                  <a:gd name="connsiteY18" fmla="*/ 1196340 h 2131915"/>
                  <a:gd name="connsiteX19" fmla="*/ 729265 w 1948465"/>
                  <a:gd name="connsiteY19" fmla="*/ 1104900 h 2131915"/>
                  <a:gd name="connsiteX20" fmla="*/ 630205 w 1948465"/>
                  <a:gd name="connsiteY20" fmla="*/ 1249680 h 2131915"/>
                  <a:gd name="connsiteX21" fmla="*/ 835945 w 1948465"/>
                  <a:gd name="connsiteY21" fmla="*/ 1242060 h 2131915"/>
                  <a:gd name="connsiteX22" fmla="*/ 645445 w 1948465"/>
                  <a:gd name="connsiteY22" fmla="*/ 1402080 h 2131915"/>
                  <a:gd name="connsiteX23" fmla="*/ 508285 w 1948465"/>
                  <a:gd name="connsiteY23" fmla="*/ 1630680 h 2131915"/>
                  <a:gd name="connsiteX24" fmla="*/ 538765 w 1948465"/>
                  <a:gd name="connsiteY24" fmla="*/ 1950720 h 2131915"/>
                  <a:gd name="connsiteX25" fmla="*/ 592105 w 1948465"/>
                  <a:gd name="connsiteY25" fmla="*/ 2087880 h 2131915"/>
                  <a:gd name="connsiteX26" fmla="*/ 470185 w 1948465"/>
                  <a:gd name="connsiteY26" fmla="*/ 2026920 h 2131915"/>
                  <a:gd name="connsiteX27" fmla="*/ 401605 w 1948465"/>
                  <a:gd name="connsiteY27" fmla="*/ 1813560 h 2131915"/>
                  <a:gd name="connsiteX28" fmla="*/ 386365 w 1948465"/>
                  <a:gd name="connsiteY28" fmla="*/ 1996440 h 2131915"/>
                  <a:gd name="connsiteX29" fmla="*/ 321595 w 1948465"/>
                  <a:gd name="connsiteY29" fmla="*/ 1766570 h 2131915"/>
                  <a:gd name="connsiteX30" fmla="*/ 218725 w 1948465"/>
                  <a:gd name="connsiteY30" fmla="*/ 1501140 h 2131915"/>
                  <a:gd name="connsiteX31" fmla="*/ 12985 w 1948465"/>
                  <a:gd name="connsiteY31" fmla="*/ 1120140 h 2131915"/>
                  <a:gd name="connsiteX32" fmla="*/ 66325 w 1948465"/>
                  <a:gd name="connsiteY32" fmla="*/ 571500 h 2131915"/>
                  <a:gd name="connsiteX33" fmla="*/ 432085 w 1948465"/>
                  <a:gd name="connsiteY33" fmla="*/ 236220 h 2131915"/>
                  <a:gd name="connsiteX34" fmla="*/ 1056925 w 1948465"/>
                  <a:gd name="connsiteY34" fmla="*/ 0 h 2131915"/>
                  <a:gd name="connsiteX0" fmla="*/ 1948465 w 1948465"/>
                  <a:gd name="connsiteY0" fmla="*/ 495300 h 1895695"/>
                  <a:gd name="connsiteX1" fmla="*/ 1750345 w 1948465"/>
                  <a:gd name="connsiteY1" fmla="*/ 586740 h 1895695"/>
                  <a:gd name="connsiteX2" fmla="*/ 1620805 w 1948465"/>
                  <a:gd name="connsiteY2" fmla="*/ 861060 h 1895695"/>
                  <a:gd name="connsiteX3" fmla="*/ 1605565 w 1948465"/>
                  <a:gd name="connsiteY3" fmla="*/ 1287780 h 1895695"/>
                  <a:gd name="connsiteX4" fmla="*/ 1491265 w 1948465"/>
                  <a:gd name="connsiteY4" fmla="*/ 1630680 h 1895695"/>
                  <a:gd name="connsiteX5" fmla="*/ 1171225 w 1948465"/>
                  <a:gd name="connsiteY5" fmla="*/ 1836420 h 1895695"/>
                  <a:gd name="connsiteX6" fmla="*/ 867695 w 1948465"/>
                  <a:gd name="connsiteY6" fmla="*/ 1889760 h 1895695"/>
                  <a:gd name="connsiteX7" fmla="*/ 538765 w 1948465"/>
                  <a:gd name="connsiteY7" fmla="*/ 1722120 h 1895695"/>
                  <a:gd name="connsiteX8" fmla="*/ 538765 w 1948465"/>
                  <a:gd name="connsiteY8" fmla="*/ 1310640 h 1895695"/>
                  <a:gd name="connsiteX9" fmla="*/ 904525 w 1948465"/>
                  <a:gd name="connsiteY9" fmla="*/ 1021080 h 1895695"/>
                  <a:gd name="connsiteX10" fmla="*/ 1201705 w 1948465"/>
                  <a:gd name="connsiteY10" fmla="*/ 952500 h 1895695"/>
                  <a:gd name="connsiteX11" fmla="*/ 1460785 w 1948465"/>
                  <a:gd name="connsiteY11" fmla="*/ 815340 h 1895695"/>
                  <a:gd name="connsiteX12" fmla="*/ 1719865 w 1948465"/>
                  <a:gd name="connsiteY12" fmla="*/ 441960 h 1895695"/>
                  <a:gd name="connsiteX13" fmla="*/ 1796065 w 1948465"/>
                  <a:gd name="connsiteY13" fmla="*/ 327660 h 1895695"/>
                  <a:gd name="connsiteX14" fmla="*/ 1498885 w 1948465"/>
                  <a:gd name="connsiteY14" fmla="*/ 175260 h 1895695"/>
                  <a:gd name="connsiteX15" fmla="*/ 1018825 w 1948465"/>
                  <a:gd name="connsiteY15" fmla="*/ 99060 h 1895695"/>
                  <a:gd name="connsiteX16" fmla="*/ 424465 w 1948465"/>
                  <a:gd name="connsiteY16" fmla="*/ 320040 h 1895695"/>
                  <a:gd name="connsiteX17" fmla="*/ 310165 w 1948465"/>
                  <a:gd name="connsiteY17" fmla="*/ 792480 h 1895695"/>
                  <a:gd name="connsiteX18" fmla="*/ 462565 w 1948465"/>
                  <a:gd name="connsiteY18" fmla="*/ 960120 h 1895695"/>
                  <a:gd name="connsiteX19" fmla="*/ 729265 w 1948465"/>
                  <a:gd name="connsiteY19" fmla="*/ 868680 h 1895695"/>
                  <a:gd name="connsiteX20" fmla="*/ 630205 w 1948465"/>
                  <a:gd name="connsiteY20" fmla="*/ 1013460 h 1895695"/>
                  <a:gd name="connsiteX21" fmla="*/ 835945 w 1948465"/>
                  <a:gd name="connsiteY21" fmla="*/ 1005840 h 1895695"/>
                  <a:gd name="connsiteX22" fmla="*/ 645445 w 1948465"/>
                  <a:gd name="connsiteY22" fmla="*/ 1165860 h 1895695"/>
                  <a:gd name="connsiteX23" fmla="*/ 508285 w 1948465"/>
                  <a:gd name="connsiteY23" fmla="*/ 1394460 h 1895695"/>
                  <a:gd name="connsiteX24" fmla="*/ 538765 w 1948465"/>
                  <a:gd name="connsiteY24" fmla="*/ 1714500 h 1895695"/>
                  <a:gd name="connsiteX25" fmla="*/ 592105 w 1948465"/>
                  <a:gd name="connsiteY25" fmla="*/ 1851660 h 1895695"/>
                  <a:gd name="connsiteX26" fmla="*/ 470185 w 1948465"/>
                  <a:gd name="connsiteY26" fmla="*/ 1790700 h 1895695"/>
                  <a:gd name="connsiteX27" fmla="*/ 401605 w 1948465"/>
                  <a:gd name="connsiteY27" fmla="*/ 1577340 h 1895695"/>
                  <a:gd name="connsiteX28" fmla="*/ 386365 w 1948465"/>
                  <a:gd name="connsiteY28" fmla="*/ 1760220 h 1895695"/>
                  <a:gd name="connsiteX29" fmla="*/ 321595 w 1948465"/>
                  <a:gd name="connsiteY29" fmla="*/ 1530350 h 1895695"/>
                  <a:gd name="connsiteX30" fmla="*/ 218725 w 1948465"/>
                  <a:gd name="connsiteY30" fmla="*/ 1264920 h 1895695"/>
                  <a:gd name="connsiteX31" fmla="*/ 12985 w 1948465"/>
                  <a:gd name="connsiteY31" fmla="*/ 883920 h 1895695"/>
                  <a:gd name="connsiteX32" fmla="*/ 66325 w 1948465"/>
                  <a:gd name="connsiteY32" fmla="*/ 335280 h 1895695"/>
                  <a:gd name="connsiteX33" fmla="*/ 432085 w 1948465"/>
                  <a:gd name="connsiteY33" fmla="*/ 0 h 1895695"/>
                  <a:gd name="connsiteX0" fmla="*/ 1948465 w 1948465"/>
                  <a:gd name="connsiteY0" fmla="*/ 401648 h 1802043"/>
                  <a:gd name="connsiteX1" fmla="*/ 1750345 w 1948465"/>
                  <a:gd name="connsiteY1" fmla="*/ 493088 h 1802043"/>
                  <a:gd name="connsiteX2" fmla="*/ 1620805 w 1948465"/>
                  <a:gd name="connsiteY2" fmla="*/ 767408 h 1802043"/>
                  <a:gd name="connsiteX3" fmla="*/ 1605565 w 1948465"/>
                  <a:gd name="connsiteY3" fmla="*/ 1194128 h 1802043"/>
                  <a:gd name="connsiteX4" fmla="*/ 1491265 w 1948465"/>
                  <a:gd name="connsiteY4" fmla="*/ 1537028 h 1802043"/>
                  <a:gd name="connsiteX5" fmla="*/ 1171225 w 1948465"/>
                  <a:gd name="connsiteY5" fmla="*/ 1742768 h 1802043"/>
                  <a:gd name="connsiteX6" fmla="*/ 867695 w 1948465"/>
                  <a:gd name="connsiteY6" fmla="*/ 1796108 h 1802043"/>
                  <a:gd name="connsiteX7" fmla="*/ 538765 w 1948465"/>
                  <a:gd name="connsiteY7" fmla="*/ 1628468 h 1802043"/>
                  <a:gd name="connsiteX8" fmla="*/ 538765 w 1948465"/>
                  <a:gd name="connsiteY8" fmla="*/ 1216988 h 1802043"/>
                  <a:gd name="connsiteX9" fmla="*/ 904525 w 1948465"/>
                  <a:gd name="connsiteY9" fmla="*/ 927428 h 1802043"/>
                  <a:gd name="connsiteX10" fmla="*/ 1201705 w 1948465"/>
                  <a:gd name="connsiteY10" fmla="*/ 858848 h 1802043"/>
                  <a:gd name="connsiteX11" fmla="*/ 1460785 w 1948465"/>
                  <a:gd name="connsiteY11" fmla="*/ 721688 h 1802043"/>
                  <a:gd name="connsiteX12" fmla="*/ 1719865 w 1948465"/>
                  <a:gd name="connsiteY12" fmla="*/ 348308 h 1802043"/>
                  <a:gd name="connsiteX13" fmla="*/ 1796065 w 1948465"/>
                  <a:gd name="connsiteY13" fmla="*/ 234008 h 1802043"/>
                  <a:gd name="connsiteX14" fmla="*/ 1498885 w 1948465"/>
                  <a:gd name="connsiteY14" fmla="*/ 81608 h 1802043"/>
                  <a:gd name="connsiteX15" fmla="*/ 1018825 w 1948465"/>
                  <a:gd name="connsiteY15" fmla="*/ 5408 h 1802043"/>
                  <a:gd name="connsiteX16" fmla="*/ 424465 w 1948465"/>
                  <a:gd name="connsiteY16" fmla="*/ 226388 h 1802043"/>
                  <a:gd name="connsiteX17" fmla="*/ 310165 w 1948465"/>
                  <a:gd name="connsiteY17" fmla="*/ 698828 h 1802043"/>
                  <a:gd name="connsiteX18" fmla="*/ 462565 w 1948465"/>
                  <a:gd name="connsiteY18" fmla="*/ 866468 h 1802043"/>
                  <a:gd name="connsiteX19" fmla="*/ 729265 w 1948465"/>
                  <a:gd name="connsiteY19" fmla="*/ 775028 h 1802043"/>
                  <a:gd name="connsiteX20" fmla="*/ 630205 w 1948465"/>
                  <a:gd name="connsiteY20" fmla="*/ 919808 h 1802043"/>
                  <a:gd name="connsiteX21" fmla="*/ 835945 w 1948465"/>
                  <a:gd name="connsiteY21" fmla="*/ 912188 h 1802043"/>
                  <a:gd name="connsiteX22" fmla="*/ 645445 w 1948465"/>
                  <a:gd name="connsiteY22" fmla="*/ 1072208 h 1802043"/>
                  <a:gd name="connsiteX23" fmla="*/ 508285 w 1948465"/>
                  <a:gd name="connsiteY23" fmla="*/ 1300808 h 1802043"/>
                  <a:gd name="connsiteX24" fmla="*/ 538765 w 1948465"/>
                  <a:gd name="connsiteY24" fmla="*/ 1620848 h 1802043"/>
                  <a:gd name="connsiteX25" fmla="*/ 592105 w 1948465"/>
                  <a:gd name="connsiteY25" fmla="*/ 1758008 h 1802043"/>
                  <a:gd name="connsiteX26" fmla="*/ 470185 w 1948465"/>
                  <a:gd name="connsiteY26" fmla="*/ 1697048 h 1802043"/>
                  <a:gd name="connsiteX27" fmla="*/ 401605 w 1948465"/>
                  <a:gd name="connsiteY27" fmla="*/ 1483688 h 1802043"/>
                  <a:gd name="connsiteX28" fmla="*/ 386365 w 1948465"/>
                  <a:gd name="connsiteY28" fmla="*/ 1666568 h 1802043"/>
                  <a:gd name="connsiteX29" fmla="*/ 321595 w 1948465"/>
                  <a:gd name="connsiteY29" fmla="*/ 1436698 h 1802043"/>
                  <a:gd name="connsiteX30" fmla="*/ 218725 w 1948465"/>
                  <a:gd name="connsiteY30" fmla="*/ 1171268 h 1802043"/>
                  <a:gd name="connsiteX31" fmla="*/ 12985 w 1948465"/>
                  <a:gd name="connsiteY31" fmla="*/ 790268 h 1802043"/>
                  <a:gd name="connsiteX32" fmla="*/ 66325 w 1948465"/>
                  <a:gd name="connsiteY32" fmla="*/ 241628 h 1802043"/>
                  <a:gd name="connsiteX0" fmla="*/ 1935480 w 1935480"/>
                  <a:gd name="connsiteY0" fmla="*/ 401648 h 1802043"/>
                  <a:gd name="connsiteX1" fmla="*/ 1737360 w 1935480"/>
                  <a:gd name="connsiteY1" fmla="*/ 493088 h 1802043"/>
                  <a:gd name="connsiteX2" fmla="*/ 1607820 w 1935480"/>
                  <a:gd name="connsiteY2" fmla="*/ 767408 h 1802043"/>
                  <a:gd name="connsiteX3" fmla="*/ 1592580 w 1935480"/>
                  <a:gd name="connsiteY3" fmla="*/ 1194128 h 1802043"/>
                  <a:gd name="connsiteX4" fmla="*/ 1478280 w 1935480"/>
                  <a:gd name="connsiteY4" fmla="*/ 1537028 h 1802043"/>
                  <a:gd name="connsiteX5" fmla="*/ 1158240 w 1935480"/>
                  <a:gd name="connsiteY5" fmla="*/ 1742768 h 1802043"/>
                  <a:gd name="connsiteX6" fmla="*/ 854710 w 1935480"/>
                  <a:gd name="connsiteY6" fmla="*/ 1796108 h 1802043"/>
                  <a:gd name="connsiteX7" fmla="*/ 525780 w 1935480"/>
                  <a:gd name="connsiteY7" fmla="*/ 1628468 h 1802043"/>
                  <a:gd name="connsiteX8" fmla="*/ 525780 w 1935480"/>
                  <a:gd name="connsiteY8" fmla="*/ 1216988 h 1802043"/>
                  <a:gd name="connsiteX9" fmla="*/ 891540 w 1935480"/>
                  <a:gd name="connsiteY9" fmla="*/ 927428 h 1802043"/>
                  <a:gd name="connsiteX10" fmla="*/ 1188720 w 1935480"/>
                  <a:gd name="connsiteY10" fmla="*/ 858848 h 1802043"/>
                  <a:gd name="connsiteX11" fmla="*/ 1447800 w 1935480"/>
                  <a:gd name="connsiteY11" fmla="*/ 721688 h 1802043"/>
                  <a:gd name="connsiteX12" fmla="*/ 1706880 w 1935480"/>
                  <a:gd name="connsiteY12" fmla="*/ 348308 h 1802043"/>
                  <a:gd name="connsiteX13" fmla="*/ 1783080 w 1935480"/>
                  <a:gd name="connsiteY13" fmla="*/ 234008 h 1802043"/>
                  <a:gd name="connsiteX14" fmla="*/ 1485900 w 1935480"/>
                  <a:gd name="connsiteY14" fmla="*/ 81608 h 1802043"/>
                  <a:gd name="connsiteX15" fmla="*/ 1005840 w 1935480"/>
                  <a:gd name="connsiteY15" fmla="*/ 5408 h 1802043"/>
                  <a:gd name="connsiteX16" fmla="*/ 411480 w 1935480"/>
                  <a:gd name="connsiteY16" fmla="*/ 226388 h 1802043"/>
                  <a:gd name="connsiteX17" fmla="*/ 297180 w 1935480"/>
                  <a:gd name="connsiteY17" fmla="*/ 698828 h 1802043"/>
                  <a:gd name="connsiteX18" fmla="*/ 449580 w 1935480"/>
                  <a:gd name="connsiteY18" fmla="*/ 866468 h 1802043"/>
                  <a:gd name="connsiteX19" fmla="*/ 716280 w 1935480"/>
                  <a:gd name="connsiteY19" fmla="*/ 775028 h 1802043"/>
                  <a:gd name="connsiteX20" fmla="*/ 617220 w 1935480"/>
                  <a:gd name="connsiteY20" fmla="*/ 919808 h 1802043"/>
                  <a:gd name="connsiteX21" fmla="*/ 822960 w 1935480"/>
                  <a:gd name="connsiteY21" fmla="*/ 912188 h 1802043"/>
                  <a:gd name="connsiteX22" fmla="*/ 632460 w 1935480"/>
                  <a:gd name="connsiteY22" fmla="*/ 1072208 h 1802043"/>
                  <a:gd name="connsiteX23" fmla="*/ 495300 w 1935480"/>
                  <a:gd name="connsiteY23" fmla="*/ 1300808 h 1802043"/>
                  <a:gd name="connsiteX24" fmla="*/ 525780 w 1935480"/>
                  <a:gd name="connsiteY24" fmla="*/ 1620848 h 1802043"/>
                  <a:gd name="connsiteX25" fmla="*/ 579120 w 1935480"/>
                  <a:gd name="connsiteY25" fmla="*/ 1758008 h 1802043"/>
                  <a:gd name="connsiteX26" fmla="*/ 457200 w 1935480"/>
                  <a:gd name="connsiteY26" fmla="*/ 1697048 h 1802043"/>
                  <a:gd name="connsiteX27" fmla="*/ 388620 w 1935480"/>
                  <a:gd name="connsiteY27" fmla="*/ 1483688 h 1802043"/>
                  <a:gd name="connsiteX28" fmla="*/ 373380 w 1935480"/>
                  <a:gd name="connsiteY28" fmla="*/ 1666568 h 1802043"/>
                  <a:gd name="connsiteX29" fmla="*/ 308610 w 1935480"/>
                  <a:gd name="connsiteY29" fmla="*/ 1436698 h 1802043"/>
                  <a:gd name="connsiteX30" fmla="*/ 205740 w 1935480"/>
                  <a:gd name="connsiteY30" fmla="*/ 1171268 h 1802043"/>
                  <a:gd name="connsiteX31" fmla="*/ 0 w 1935480"/>
                  <a:gd name="connsiteY31" fmla="*/ 790268 h 1802043"/>
                  <a:gd name="connsiteX0" fmla="*/ 1729740 w 1729740"/>
                  <a:gd name="connsiteY0" fmla="*/ 401648 h 1802043"/>
                  <a:gd name="connsiteX1" fmla="*/ 1531620 w 1729740"/>
                  <a:gd name="connsiteY1" fmla="*/ 493088 h 1802043"/>
                  <a:gd name="connsiteX2" fmla="*/ 1402080 w 1729740"/>
                  <a:gd name="connsiteY2" fmla="*/ 767408 h 1802043"/>
                  <a:gd name="connsiteX3" fmla="*/ 1386840 w 1729740"/>
                  <a:gd name="connsiteY3" fmla="*/ 1194128 h 1802043"/>
                  <a:gd name="connsiteX4" fmla="*/ 1272540 w 1729740"/>
                  <a:gd name="connsiteY4" fmla="*/ 1537028 h 1802043"/>
                  <a:gd name="connsiteX5" fmla="*/ 952500 w 1729740"/>
                  <a:gd name="connsiteY5" fmla="*/ 1742768 h 1802043"/>
                  <a:gd name="connsiteX6" fmla="*/ 648970 w 1729740"/>
                  <a:gd name="connsiteY6" fmla="*/ 1796108 h 1802043"/>
                  <a:gd name="connsiteX7" fmla="*/ 320040 w 1729740"/>
                  <a:gd name="connsiteY7" fmla="*/ 1628468 h 1802043"/>
                  <a:gd name="connsiteX8" fmla="*/ 320040 w 1729740"/>
                  <a:gd name="connsiteY8" fmla="*/ 1216988 h 1802043"/>
                  <a:gd name="connsiteX9" fmla="*/ 685800 w 1729740"/>
                  <a:gd name="connsiteY9" fmla="*/ 927428 h 1802043"/>
                  <a:gd name="connsiteX10" fmla="*/ 982980 w 1729740"/>
                  <a:gd name="connsiteY10" fmla="*/ 858848 h 1802043"/>
                  <a:gd name="connsiteX11" fmla="*/ 1242060 w 1729740"/>
                  <a:gd name="connsiteY11" fmla="*/ 721688 h 1802043"/>
                  <a:gd name="connsiteX12" fmla="*/ 1501140 w 1729740"/>
                  <a:gd name="connsiteY12" fmla="*/ 348308 h 1802043"/>
                  <a:gd name="connsiteX13" fmla="*/ 1577340 w 1729740"/>
                  <a:gd name="connsiteY13" fmla="*/ 234008 h 1802043"/>
                  <a:gd name="connsiteX14" fmla="*/ 1280160 w 1729740"/>
                  <a:gd name="connsiteY14" fmla="*/ 81608 h 1802043"/>
                  <a:gd name="connsiteX15" fmla="*/ 800100 w 1729740"/>
                  <a:gd name="connsiteY15" fmla="*/ 5408 h 1802043"/>
                  <a:gd name="connsiteX16" fmla="*/ 205740 w 1729740"/>
                  <a:gd name="connsiteY16" fmla="*/ 226388 h 1802043"/>
                  <a:gd name="connsiteX17" fmla="*/ 91440 w 1729740"/>
                  <a:gd name="connsiteY17" fmla="*/ 698828 h 1802043"/>
                  <a:gd name="connsiteX18" fmla="*/ 243840 w 1729740"/>
                  <a:gd name="connsiteY18" fmla="*/ 866468 h 1802043"/>
                  <a:gd name="connsiteX19" fmla="*/ 510540 w 1729740"/>
                  <a:gd name="connsiteY19" fmla="*/ 775028 h 1802043"/>
                  <a:gd name="connsiteX20" fmla="*/ 411480 w 1729740"/>
                  <a:gd name="connsiteY20" fmla="*/ 919808 h 1802043"/>
                  <a:gd name="connsiteX21" fmla="*/ 617220 w 1729740"/>
                  <a:gd name="connsiteY21" fmla="*/ 912188 h 1802043"/>
                  <a:gd name="connsiteX22" fmla="*/ 426720 w 1729740"/>
                  <a:gd name="connsiteY22" fmla="*/ 1072208 h 1802043"/>
                  <a:gd name="connsiteX23" fmla="*/ 289560 w 1729740"/>
                  <a:gd name="connsiteY23" fmla="*/ 1300808 h 1802043"/>
                  <a:gd name="connsiteX24" fmla="*/ 320040 w 1729740"/>
                  <a:gd name="connsiteY24" fmla="*/ 1620848 h 1802043"/>
                  <a:gd name="connsiteX25" fmla="*/ 373380 w 1729740"/>
                  <a:gd name="connsiteY25" fmla="*/ 1758008 h 1802043"/>
                  <a:gd name="connsiteX26" fmla="*/ 251460 w 1729740"/>
                  <a:gd name="connsiteY26" fmla="*/ 1697048 h 1802043"/>
                  <a:gd name="connsiteX27" fmla="*/ 182880 w 1729740"/>
                  <a:gd name="connsiteY27" fmla="*/ 1483688 h 1802043"/>
                  <a:gd name="connsiteX28" fmla="*/ 167640 w 1729740"/>
                  <a:gd name="connsiteY28" fmla="*/ 1666568 h 1802043"/>
                  <a:gd name="connsiteX29" fmla="*/ 102870 w 1729740"/>
                  <a:gd name="connsiteY29" fmla="*/ 1436698 h 1802043"/>
                  <a:gd name="connsiteX30" fmla="*/ 0 w 1729740"/>
                  <a:gd name="connsiteY30" fmla="*/ 117126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21" fmla="*/ 527726 w 1640246"/>
                  <a:gd name="connsiteY21" fmla="*/ 912188 h 1802043"/>
                  <a:gd name="connsiteX22" fmla="*/ 337226 w 1640246"/>
                  <a:gd name="connsiteY22" fmla="*/ 1072208 h 1802043"/>
                  <a:gd name="connsiteX23" fmla="*/ 200066 w 1640246"/>
                  <a:gd name="connsiteY23" fmla="*/ 1300808 h 1802043"/>
                  <a:gd name="connsiteX24" fmla="*/ 230546 w 1640246"/>
                  <a:gd name="connsiteY24" fmla="*/ 1620848 h 1802043"/>
                  <a:gd name="connsiteX25" fmla="*/ 283886 w 1640246"/>
                  <a:gd name="connsiteY25" fmla="*/ 1758008 h 1802043"/>
                  <a:gd name="connsiteX26" fmla="*/ 161966 w 1640246"/>
                  <a:gd name="connsiteY26" fmla="*/ 1697048 h 1802043"/>
                  <a:gd name="connsiteX27" fmla="*/ 93386 w 1640246"/>
                  <a:gd name="connsiteY27" fmla="*/ 1483688 h 1802043"/>
                  <a:gd name="connsiteX28" fmla="*/ 78146 w 1640246"/>
                  <a:gd name="connsiteY28" fmla="*/ 1666568 h 1802043"/>
                  <a:gd name="connsiteX29" fmla="*/ 13376 w 1640246"/>
                  <a:gd name="connsiteY29" fmla="*/ 143669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21" fmla="*/ 527726 w 1640246"/>
                  <a:gd name="connsiteY21" fmla="*/ 912188 h 1802043"/>
                  <a:gd name="connsiteX22" fmla="*/ 337226 w 1640246"/>
                  <a:gd name="connsiteY22" fmla="*/ 1072208 h 1802043"/>
                  <a:gd name="connsiteX23" fmla="*/ 200066 w 1640246"/>
                  <a:gd name="connsiteY23" fmla="*/ 1300808 h 1802043"/>
                  <a:gd name="connsiteX24" fmla="*/ 230546 w 1640246"/>
                  <a:gd name="connsiteY24" fmla="*/ 1620848 h 1802043"/>
                  <a:gd name="connsiteX25" fmla="*/ 283886 w 1640246"/>
                  <a:gd name="connsiteY25" fmla="*/ 1758008 h 1802043"/>
                  <a:gd name="connsiteX26" fmla="*/ 161966 w 1640246"/>
                  <a:gd name="connsiteY26" fmla="*/ 1697048 h 1802043"/>
                  <a:gd name="connsiteX27" fmla="*/ 93386 w 1640246"/>
                  <a:gd name="connsiteY27" fmla="*/ 1483688 h 1802043"/>
                  <a:gd name="connsiteX28" fmla="*/ 78146 w 1640246"/>
                  <a:gd name="connsiteY28" fmla="*/ 166656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21" fmla="*/ 527726 w 1640246"/>
                  <a:gd name="connsiteY21" fmla="*/ 912188 h 1802043"/>
                  <a:gd name="connsiteX22" fmla="*/ 337226 w 1640246"/>
                  <a:gd name="connsiteY22" fmla="*/ 1072208 h 1802043"/>
                  <a:gd name="connsiteX23" fmla="*/ 200066 w 1640246"/>
                  <a:gd name="connsiteY23" fmla="*/ 1300808 h 1802043"/>
                  <a:gd name="connsiteX24" fmla="*/ 230546 w 1640246"/>
                  <a:gd name="connsiteY24" fmla="*/ 1620848 h 1802043"/>
                  <a:gd name="connsiteX25" fmla="*/ 283886 w 1640246"/>
                  <a:gd name="connsiteY25" fmla="*/ 1758008 h 1802043"/>
                  <a:gd name="connsiteX26" fmla="*/ 161966 w 1640246"/>
                  <a:gd name="connsiteY26" fmla="*/ 1697048 h 1802043"/>
                  <a:gd name="connsiteX27" fmla="*/ 93386 w 1640246"/>
                  <a:gd name="connsiteY27" fmla="*/ 148368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21" fmla="*/ 527726 w 1640246"/>
                  <a:gd name="connsiteY21" fmla="*/ 912188 h 1802043"/>
                  <a:gd name="connsiteX22" fmla="*/ 337226 w 1640246"/>
                  <a:gd name="connsiteY22" fmla="*/ 1072208 h 1802043"/>
                  <a:gd name="connsiteX23" fmla="*/ 200066 w 1640246"/>
                  <a:gd name="connsiteY23" fmla="*/ 1300808 h 1802043"/>
                  <a:gd name="connsiteX24" fmla="*/ 230546 w 1640246"/>
                  <a:gd name="connsiteY24" fmla="*/ 1620848 h 1802043"/>
                  <a:gd name="connsiteX25" fmla="*/ 283886 w 1640246"/>
                  <a:gd name="connsiteY25" fmla="*/ 1758008 h 1802043"/>
                  <a:gd name="connsiteX26" fmla="*/ 161966 w 1640246"/>
                  <a:gd name="connsiteY26" fmla="*/ 169704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21" fmla="*/ 527726 w 1640246"/>
                  <a:gd name="connsiteY21" fmla="*/ 912188 h 1802043"/>
                  <a:gd name="connsiteX22" fmla="*/ 337226 w 1640246"/>
                  <a:gd name="connsiteY22" fmla="*/ 1072208 h 1802043"/>
                  <a:gd name="connsiteX23" fmla="*/ 200066 w 1640246"/>
                  <a:gd name="connsiteY23" fmla="*/ 1300808 h 1802043"/>
                  <a:gd name="connsiteX24" fmla="*/ 230546 w 1640246"/>
                  <a:gd name="connsiteY24" fmla="*/ 1620848 h 1802043"/>
                  <a:gd name="connsiteX25" fmla="*/ 283886 w 1640246"/>
                  <a:gd name="connsiteY25" fmla="*/ 175800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21" fmla="*/ 527726 w 1640246"/>
                  <a:gd name="connsiteY21" fmla="*/ 912188 h 1802043"/>
                  <a:gd name="connsiteX22" fmla="*/ 337226 w 1640246"/>
                  <a:gd name="connsiteY22" fmla="*/ 1072208 h 1802043"/>
                  <a:gd name="connsiteX23" fmla="*/ 200066 w 1640246"/>
                  <a:gd name="connsiteY23" fmla="*/ 1300808 h 1802043"/>
                  <a:gd name="connsiteX24" fmla="*/ 230546 w 1640246"/>
                  <a:gd name="connsiteY24" fmla="*/ 162084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21" fmla="*/ 527726 w 1640246"/>
                  <a:gd name="connsiteY21" fmla="*/ 912188 h 1802043"/>
                  <a:gd name="connsiteX22" fmla="*/ 337226 w 1640246"/>
                  <a:gd name="connsiteY22" fmla="*/ 1072208 h 1802043"/>
                  <a:gd name="connsiteX23" fmla="*/ 200066 w 1640246"/>
                  <a:gd name="connsiteY23" fmla="*/ 130080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21" fmla="*/ 527726 w 1640246"/>
                  <a:gd name="connsiteY21" fmla="*/ 912188 h 1802043"/>
                  <a:gd name="connsiteX22" fmla="*/ 200066 w 1640246"/>
                  <a:gd name="connsiteY22" fmla="*/ 130080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21" fmla="*/ 527726 w 1640246"/>
                  <a:gd name="connsiteY21" fmla="*/ 91218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20" fmla="*/ 321986 w 1640246"/>
                  <a:gd name="connsiteY20" fmla="*/ 91980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21046 w 1640246"/>
                  <a:gd name="connsiteY19" fmla="*/ 77502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07109 w 1640246"/>
                  <a:gd name="connsiteY19" fmla="*/ 777160 h 1802043"/>
                  <a:gd name="connsiteX20" fmla="*/ 421046 w 1640246"/>
                  <a:gd name="connsiteY20" fmla="*/ 77502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19" fmla="*/ 407109 w 1640246"/>
                  <a:gd name="connsiteY19" fmla="*/ 777160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18" fmla="*/ 154346 w 1640246"/>
                  <a:gd name="connsiteY18" fmla="*/ 866468 h 1802043"/>
                  <a:gd name="connsiteX0" fmla="*/ 1640246 w 1640246"/>
                  <a:gd name="connsiteY0" fmla="*/ 401648 h 1802043"/>
                  <a:gd name="connsiteX1" fmla="*/ 1442126 w 1640246"/>
                  <a:gd name="connsiteY1" fmla="*/ 493088 h 1802043"/>
                  <a:gd name="connsiteX2" fmla="*/ 1312586 w 1640246"/>
                  <a:gd name="connsiteY2" fmla="*/ 767408 h 1802043"/>
                  <a:gd name="connsiteX3" fmla="*/ 1297346 w 1640246"/>
                  <a:gd name="connsiteY3" fmla="*/ 1194128 h 1802043"/>
                  <a:gd name="connsiteX4" fmla="*/ 1183046 w 1640246"/>
                  <a:gd name="connsiteY4" fmla="*/ 1537028 h 1802043"/>
                  <a:gd name="connsiteX5" fmla="*/ 863006 w 1640246"/>
                  <a:gd name="connsiteY5" fmla="*/ 1742768 h 1802043"/>
                  <a:gd name="connsiteX6" fmla="*/ 559476 w 1640246"/>
                  <a:gd name="connsiteY6" fmla="*/ 1796108 h 1802043"/>
                  <a:gd name="connsiteX7" fmla="*/ 230546 w 1640246"/>
                  <a:gd name="connsiteY7" fmla="*/ 1628468 h 1802043"/>
                  <a:gd name="connsiteX8" fmla="*/ 230546 w 1640246"/>
                  <a:gd name="connsiteY8" fmla="*/ 1216988 h 1802043"/>
                  <a:gd name="connsiteX9" fmla="*/ 596306 w 1640246"/>
                  <a:gd name="connsiteY9" fmla="*/ 927428 h 1802043"/>
                  <a:gd name="connsiteX10" fmla="*/ 893486 w 1640246"/>
                  <a:gd name="connsiteY10" fmla="*/ 858848 h 1802043"/>
                  <a:gd name="connsiteX11" fmla="*/ 1152566 w 1640246"/>
                  <a:gd name="connsiteY11" fmla="*/ 721688 h 1802043"/>
                  <a:gd name="connsiteX12" fmla="*/ 1411646 w 1640246"/>
                  <a:gd name="connsiteY12" fmla="*/ 348308 h 1802043"/>
                  <a:gd name="connsiteX13" fmla="*/ 1487846 w 1640246"/>
                  <a:gd name="connsiteY13" fmla="*/ 234008 h 1802043"/>
                  <a:gd name="connsiteX14" fmla="*/ 1190666 w 1640246"/>
                  <a:gd name="connsiteY14" fmla="*/ 81608 h 1802043"/>
                  <a:gd name="connsiteX15" fmla="*/ 710606 w 1640246"/>
                  <a:gd name="connsiteY15" fmla="*/ 5408 h 1802043"/>
                  <a:gd name="connsiteX16" fmla="*/ 116246 w 1640246"/>
                  <a:gd name="connsiteY16" fmla="*/ 226388 h 1802043"/>
                  <a:gd name="connsiteX17" fmla="*/ 1946 w 1640246"/>
                  <a:gd name="connsiteY17" fmla="*/ 698828 h 1802043"/>
                  <a:gd name="connsiteX0" fmla="*/ 1524000 w 1524000"/>
                  <a:gd name="connsiteY0" fmla="*/ 401648 h 1802043"/>
                  <a:gd name="connsiteX1" fmla="*/ 1325880 w 1524000"/>
                  <a:gd name="connsiteY1" fmla="*/ 493088 h 1802043"/>
                  <a:gd name="connsiteX2" fmla="*/ 1196340 w 1524000"/>
                  <a:gd name="connsiteY2" fmla="*/ 767408 h 1802043"/>
                  <a:gd name="connsiteX3" fmla="*/ 1181100 w 1524000"/>
                  <a:gd name="connsiteY3" fmla="*/ 1194128 h 1802043"/>
                  <a:gd name="connsiteX4" fmla="*/ 1066800 w 1524000"/>
                  <a:gd name="connsiteY4" fmla="*/ 1537028 h 1802043"/>
                  <a:gd name="connsiteX5" fmla="*/ 746760 w 1524000"/>
                  <a:gd name="connsiteY5" fmla="*/ 1742768 h 1802043"/>
                  <a:gd name="connsiteX6" fmla="*/ 443230 w 1524000"/>
                  <a:gd name="connsiteY6" fmla="*/ 1796108 h 1802043"/>
                  <a:gd name="connsiteX7" fmla="*/ 114300 w 1524000"/>
                  <a:gd name="connsiteY7" fmla="*/ 1628468 h 1802043"/>
                  <a:gd name="connsiteX8" fmla="*/ 114300 w 1524000"/>
                  <a:gd name="connsiteY8" fmla="*/ 1216988 h 1802043"/>
                  <a:gd name="connsiteX9" fmla="*/ 480060 w 1524000"/>
                  <a:gd name="connsiteY9" fmla="*/ 927428 h 1802043"/>
                  <a:gd name="connsiteX10" fmla="*/ 777240 w 1524000"/>
                  <a:gd name="connsiteY10" fmla="*/ 858848 h 1802043"/>
                  <a:gd name="connsiteX11" fmla="*/ 1036320 w 1524000"/>
                  <a:gd name="connsiteY11" fmla="*/ 721688 h 1802043"/>
                  <a:gd name="connsiteX12" fmla="*/ 1295400 w 1524000"/>
                  <a:gd name="connsiteY12" fmla="*/ 348308 h 1802043"/>
                  <a:gd name="connsiteX13" fmla="*/ 1371600 w 1524000"/>
                  <a:gd name="connsiteY13" fmla="*/ 234008 h 1802043"/>
                  <a:gd name="connsiteX14" fmla="*/ 1074420 w 1524000"/>
                  <a:gd name="connsiteY14" fmla="*/ 81608 h 1802043"/>
                  <a:gd name="connsiteX15" fmla="*/ 594360 w 1524000"/>
                  <a:gd name="connsiteY15" fmla="*/ 5408 h 1802043"/>
                  <a:gd name="connsiteX16" fmla="*/ 0 w 1524000"/>
                  <a:gd name="connsiteY16" fmla="*/ 226388 h 1802043"/>
                  <a:gd name="connsiteX0" fmla="*/ 1453149 w 1453149"/>
                  <a:gd name="connsiteY0" fmla="*/ 401648 h 1802043"/>
                  <a:gd name="connsiteX1" fmla="*/ 1255029 w 1453149"/>
                  <a:gd name="connsiteY1" fmla="*/ 493088 h 1802043"/>
                  <a:gd name="connsiteX2" fmla="*/ 1125489 w 1453149"/>
                  <a:gd name="connsiteY2" fmla="*/ 767408 h 1802043"/>
                  <a:gd name="connsiteX3" fmla="*/ 1110249 w 1453149"/>
                  <a:gd name="connsiteY3" fmla="*/ 1194128 h 1802043"/>
                  <a:gd name="connsiteX4" fmla="*/ 995949 w 1453149"/>
                  <a:gd name="connsiteY4" fmla="*/ 1537028 h 1802043"/>
                  <a:gd name="connsiteX5" fmla="*/ 675909 w 1453149"/>
                  <a:gd name="connsiteY5" fmla="*/ 1742768 h 1802043"/>
                  <a:gd name="connsiteX6" fmla="*/ 372379 w 1453149"/>
                  <a:gd name="connsiteY6" fmla="*/ 1796108 h 1802043"/>
                  <a:gd name="connsiteX7" fmla="*/ 43449 w 1453149"/>
                  <a:gd name="connsiteY7" fmla="*/ 1628468 h 1802043"/>
                  <a:gd name="connsiteX8" fmla="*/ 43449 w 1453149"/>
                  <a:gd name="connsiteY8" fmla="*/ 1216988 h 1802043"/>
                  <a:gd name="connsiteX9" fmla="*/ 409209 w 1453149"/>
                  <a:gd name="connsiteY9" fmla="*/ 927428 h 1802043"/>
                  <a:gd name="connsiteX10" fmla="*/ 706389 w 1453149"/>
                  <a:gd name="connsiteY10" fmla="*/ 858848 h 1802043"/>
                  <a:gd name="connsiteX11" fmla="*/ 965469 w 1453149"/>
                  <a:gd name="connsiteY11" fmla="*/ 721688 h 1802043"/>
                  <a:gd name="connsiteX12" fmla="*/ 1224549 w 1453149"/>
                  <a:gd name="connsiteY12" fmla="*/ 348308 h 1802043"/>
                  <a:gd name="connsiteX13" fmla="*/ 1300749 w 1453149"/>
                  <a:gd name="connsiteY13" fmla="*/ 234008 h 1802043"/>
                  <a:gd name="connsiteX14" fmla="*/ 1003569 w 1453149"/>
                  <a:gd name="connsiteY14" fmla="*/ 81608 h 1802043"/>
                  <a:gd name="connsiteX15" fmla="*/ 523509 w 1453149"/>
                  <a:gd name="connsiteY15" fmla="*/ 5408 h 1802043"/>
                  <a:gd name="connsiteX0" fmla="*/ 1453149 w 1453149"/>
                  <a:gd name="connsiteY0" fmla="*/ 320040 h 1720435"/>
                  <a:gd name="connsiteX1" fmla="*/ 1255029 w 1453149"/>
                  <a:gd name="connsiteY1" fmla="*/ 411480 h 1720435"/>
                  <a:gd name="connsiteX2" fmla="*/ 1125489 w 1453149"/>
                  <a:gd name="connsiteY2" fmla="*/ 685800 h 1720435"/>
                  <a:gd name="connsiteX3" fmla="*/ 1110249 w 1453149"/>
                  <a:gd name="connsiteY3" fmla="*/ 1112520 h 1720435"/>
                  <a:gd name="connsiteX4" fmla="*/ 995949 w 1453149"/>
                  <a:gd name="connsiteY4" fmla="*/ 1455420 h 1720435"/>
                  <a:gd name="connsiteX5" fmla="*/ 675909 w 1453149"/>
                  <a:gd name="connsiteY5" fmla="*/ 1661160 h 1720435"/>
                  <a:gd name="connsiteX6" fmla="*/ 372379 w 1453149"/>
                  <a:gd name="connsiteY6" fmla="*/ 1714500 h 1720435"/>
                  <a:gd name="connsiteX7" fmla="*/ 43449 w 1453149"/>
                  <a:gd name="connsiteY7" fmla="*/ 1546860 h 1720435"/>
                  <a:gd name="connsiteX8" fmla="*/ 43449 w 1453149"/>
                  <a:gd name="connsiteY8" fmla="*/ 1135380 h 1720435"/>
                  <a:gd name="connsiteX9" fmla="*/ 409209 w 1453149"/>
                  <a:gd name="connsiteY9" fmla="*/ 845820 h 1720435"/>
                  <a:gd name="connsiteX10" fmla="*/ 706389 w 1453149"/>
                  <a:gd name="connsiteY10" fmla="*/ 777240 h 1720435"/>
                  <a:gd name="connsiteX11" fmla="*/ 965469 w 1453149"/>
                  <a:gd name="connsiteY11" fmla="*/ 640080 h 1720435"/>
                  <a:gd name="connsiteX12" fmla="*/ 1224549 w 1453149"/>
                  <a:gd name="connsiteY12" fmla="*/ 266700 h 1720435"/>
                  <a:gd name="connsiteX13" fmla="*/ 1300749 w 1453149"/>
                  <a:gd name="connsiteY13" fmla="*/ 152400 h 1720435"/>
                  <a:gd name="connsiteX14" fmla="*/ 1003569 w 1453149"/>
                  <a:gd name="connsiteY14" fmla="*/ 0 h 1720435"/>
                  <a:gd name="connsiteX0" fmla="*/ 1453149 w 1453149"/>
                  <a:gd name="connsiteY0" fmla="*/ 325882 h 1726277"/>
                  <a:gd name="connsiteX1" fmla="*/ 1255029 w 1453149"/>
                  <a:gd name="connsiteY1" fmla="*/ 417322 h 1726277"/>
                  <a:gd name="connsiteX2" fmla="*/ 1125489 w 1453149"/>
                  <a:gd name="connsiteY2" fmla="*/ 691642 h 1726277"/>
                  <a:gd name="connsiteX3" fmla="*/ 1110249 w 1453149"/>
                  <a:gd name="connsiteY3" fmla="*/ 1118362 h 1726277"/>
                  <a:gd name="connsiteX4" fmla="*/ 995949 w 1453149"/>
                  <a:gd name="connsiteY4" fmla="*/ 1461262 h 1726277"/>
                  <a:gd name="connsiteX5" fmla="*/ 675909 w 1453149"/>
                  <a:gd name="connsiteY5" fmla="*/ 1667002 h 1726277"/>
                  <a:gd name="connsiteX6" fmla="*/ 372379 w 1453149"/>
                  <a:gd name="connsiteY6" fmla="*/ 1720342 h 1726277"/>
                  <a:gd name="connsiteX7" fmla="*/ 43449 w 1453149"/>
                  <a:gd name="connsiteY7" fmla="*/ 1552702 h 1726277"/>
                  <a:gd name="connsiteX8" fmla="*/ 43449 w 1453149"/>
                  <a:gd name="connsiteY8" fmla="*/ 1141222 h 1726277"/>
                  <a:gd name="connsiteX9" fmla="*/ 409209 w 1453149"/>
                  <a:gd name="connsiteY9" fmla="*/ 851662 h 1726277"/>
                  <a:gd name="connsiteX10" fmla="*/ 706389 w 1453149"/>
                  <a:gd name="connsiteY10" fmla="*/ 783082 h 1726277"/>
                  <a:gd name="connsiteX11" fmla="*/ 965469 w 1453149"/>
                  <a:gd name="connsiteY11" fmla="*/ 645922 h 1726277"/>
                  <a:gd name="connsiteX12" fmla="*/ 1224549 w 1453149"/>
                  <a:gd name="connsiteY12" fmla="*/ 272542 h 1726277"/>
                  <a:gd name="connsiteX13" fmla="*/ 1300749 w 1453149"/>
                  <a:gd name="connsiteY13" fmla="*/ 158242 h 1726277"/>
                  <a:gd name="connsiteX14" fmla="*/ 1012968 w 1453149"/>
                  <a:gd name="connsiteY14" fmla="*/ 13213 h 1726277"/>
                  <a:gd name="connsiteX15" fmla="*/ 1003569 w 1453149"/>
                  <a:gd name="connsiteY15" fmla="*/ 5842 h 1726277"/>
                  <a:gd name="connsiteX0" fmla="*/ 1453149 w 1453149"/>
                  <a:gd name="connsiteY0" fmla="*/ 312669 h 1713064"/>
                  <a:gd name="connsiteX1" fmla="*/ 1255029 w 1453149"/>
                  <a:gd name="connsiteY1" fmla="*/ 404109 h 1713064"/>
                  <a:gd name="connsiteX2" fmla="*/ 1125489 w 1453149"/>
                  <a:gd name="connsiteY2" fmla="*/ 678429 h 1713064"/>
                  <a:gd name="connsiteX3" fmla="*/ 1110249 w 1453149"/>
                  <a:gd name="connsiteY3" fmla="*/ 1105149 h 1713064"/>
                  <a:gd name="connsiteX4" fmla="*/ 995949 w 1453149"/>
                  <a:gd name="connsiteY4" fmla="*/ 1448049 h 1713064"/>
                  <a:gd name="connsiteX5" fmla="*/ 675909 w 1453149"/>
                  <a:gd name="connsiteY5" fmla="*/ 1653789 h 1713064"/>
                  <a:gd name="connsiteX6" fmla="*/ 372379 w 1453149"/>
                  <a:gd name="connsiteY6" fmla="*/ 1707129 h 1713064"/>
                  <a:gd name="connsiteX7" fmla="*/ 43449 w 1453149"/>
                  <a:gd name="connsiteY7" fmla="*/ 1539489 h 1713064"/>
                  <a:gd name="connsiteX8" fmla="*/ 43449 w 1453149"/>
                  <a:gd name="connsiteY8" fmla="*/ 1128009 h 1713064"/>
                  <a:gd name="connsiteX9" fmla="*/ 409209 w 1453149"/>
                  <a:gd name="connsiteY9" fmla="*/ 838449 h 1713064"/>
                  <a:gd name="connsiteX10" fmla="*/ 706389 w 1453149"/>
                  <a:gd name="connsiteY10" fmla="*/ 769869 h 1713064"/>
                  <a:gd name="connsiteX11" fmla="*/ 965469 w 1453149"/>
                  <a:gd name="connsiteY11" fmla="*/ 632709 h 1713064"/>
                  <a:gd name="connsiteX12" fmla="*/ 1224549 w 1453149"/>
                  <a:gd name="connsiteY12" fmla="*/ 259329 h 1713064"/>
                  <a:gd name="connsiteX13" fmla="*/ 1300749 w 1453149"/>
                  <a:gd name="connsiteY13" fmla="*/ 145029 h 1713064"/>
                  <a:gd name="connsiteX14" fmla="*/ 1012968 w 1453149"/>
                  <a:gd name="connsiteY14" fmla="*/ 0 h 1713064"/>
                  <a:gd name="connsiteX0" fmla="*/ 1453149 w 1453149"/>
                  <a:gd name="connsiteY0" fmla="*/ 318140 h 1718535"/>
                  <a:gd name="connsiteX1" fmla="*/ 1255029 w 1453149"/>
                  <a:gd name="connsiteY1" fmla="*/ 409580 h 1718535"/>
                  <a:gd name="connsiteX2" fmla="*/ 1125489 w 1453149"/>
                  <a:gd name="connsiteY2" fmla="*/ 683900 h 1718535"/>
                  <a:gd name="connsiteX3" fmla="*/ 1110249 w 1453149"/>
                  <a:gd name="connsiteY3" fmla="*/ 1110620 h 1718535"/>
                  <a:gd name="connsiteX4" fmla="*/ 995949 w 1453149"/>
                  <a:gd name="connsiteY4" fmla="*/ 1453520 h 1718535"/>
                  <a:gd name="connsiteX5" fmla="*/ 675909 w 1453149"/>
                  <a:gd name="connsiteY5" fmla="*/ 1659260 h 1718535"/>
                  <a:gd name="connsiteX6" fmla="*/ 372379 w 1453149"/>
                  <a:gd name="connsiteY6" fmla="*/ 1712600 h 1718535"/>
                  <a:gd name="connsiteX7" fmla="*/ 43449 w 1453149"/>
                  <a:gd name="connsiteY7" fmla="*/ 1544960 h 1718535"/>
                  <a:gd name="connsiteX8" fmla="*/ 43449 w 1453149"/>
                  <a:gd name="connsiteY8" fmla="*/ 1133480 h 1718535"/>
                  <a:gd name="connsiteX9" fmla="*/ 409209 w 1453149"/>
                  <a:gd name="connsiteY9" fmla="*/ 843920 h 1718535"/>
                  <a:gd name="connsiteX10" fmla="*/ 706389 w 1453149"/>
                  <a:gd name="connsiteY10" fmla="*/ 775340 h 1718535"/>
                  <a:gd name="connsiteX11" fmla="*/ 965469 w 1453149"/>
                  <a:gd name="connsiteY11" fmla="*/ 638180 h 1718535"/>
                  <a:gd name="connsiteX12" fmla="*/ 1224549 w 1453149"/>
                  <a:gd name="connsiteY12" fmla="*/ 264800 h 1718535"/>
                  <a:gd name="connsiteX13" fmla="*/ 1300749 w 1453149"/>
                  <a:gd name="connsiteY13" fmla="*/ 150500 h 1718535"/>
                  <a:gd name="connsiteX14" fmla="*/ 1020112 w 1453149"/>
                  <a:gd name="connsiteY14" fmla="*/ 12614 h 1718535"/>
                  <a:gd name="connsiteX15" fmla="*/ 1012968 w 1453149"/>
                  <a:gd name="connsiteY15" fmla="*/ 5471 h 1718535"/>
                  <a:gd name="connsiteX0" fmla="*/ 1453149 w 1453149"/>
                  <a:gd name="connsiteY0" fmla="*/ 305526 h 1705921"/>
                  <a:gd name="connsiteX1" fmla="*/ 1255029 w 1453149"/>
                  <a:gd name="connsiteY1" fmla="*/ 396966 h 1705921"/>
                  <a:gd name="connsiteX2" fmla="*/ 1125489 w 1453149"/>
                  <a:gd name="connsiteY2" fmla="*/ 671286 h 1705921"/>
                  <a:gd name="connsiteX3" fmla="*/ 1110249 w 1453149"/>
                  <a:gd name="connsiteY3" fmla="*/ 1098006 h 1705921"/>
                  <a:gd name="connsiteX4" fmla="*/ 995949 w 1453149"/>
                  <a:gd name="connsiteY4" fmla="*/ 1440906 h 1705921"/>
                  <a:gd name="connsiteX5" fmla="*/ 675909 w 1453149"/>
                  <a:gd name="connsiteY5" fmla="*/ 1646646 h 1705921"/>
                  <a:gd name="connsiteX6" fmla="*/ 372379 w 1453149"/>
                  <a:gd name="connsiteY6" fmla="*/ 1699986 h 1705921"/>
                  <a:gd name="connsiteX7" fmla="*/ 43449 w 1453149"/>
                  <a:gd name="connsiteY7" fmla="*/ 1532346 h 1705921"/>
                  <a:gd name="connsiteX8" fmla="*/ 43449 w 1453149"/>
                  <a:gd name="connsiteY8" fmla="*/ 1120866 h 1705921"/>
                  <a:gd name="connsiteX9" fmla="*/ 409209 w 1453149"/>
                  <a:gd name="connsiteY9" fmla="*/ 831306 h 1705921"/>
                  <a:gd name="connsiteX10" fmla="*/ 706389 w 1453149"/>
                  <a:gd name="connsiteY10" fmla="*/ 762726 h 1705921"/>
                  <a:gd name="connsiteX11" fmla="*/ 965469 w 1453149"/>
                  <a:gd name="connsiteY11" fmla="*/ 625566 h 1705921"/>
                  <a:gd name="connsiteX12" fmla="*/ 1224549 w 1453149"/>
                  <a:gd name="connsiteY12" fmla="*/ 252186 h 1705921"/>
                  <a:gd name="connsiteX13" fmla="*/ 1300749 w 1453149"/>
                  <a:gd name="connsiteY13" fmla="*/ 137886 h 1705921"/>
                  <a:gd name="connsiteX14" fmla="*/ 1020112 w 1453149"/>
                  <a:gd name="connsiteY14" fmla="*/ 0 h 1705921"/>
                  <a:gd name="connsiteX0" fmla="*/ 1453149 w 1453149"/>
                  <a:gd name="connsiteY0" fmla="*/ 167640 h 1568035"/>
                  <a:gd name="connsiteX1" fmla="*/ 1255029 w 1453149"/>
                  <a:gd name="connsiteY1" fmla="*/ 259080 h 1568035"/>
                  <a:gd name="connsiteX2" fmla="*/ 1125489 w 1453149"/>
                  <a:gd name="connsiteY2" fmla="*/ 533400 h 1568035"/>
                  <a:gd name="connsiteX3" fmla="*/ 1110249 w 1453149"/>
                  <a:gd name="connsiteY3" fmla="*/ 960120 h 1568035"/>
                  <a:gd name="connsiteX4" fmla="*/ 995949 w 1453149"/>
                  <a:gd name="connsiteY4" fmla="*/ 1303020 h 1568035"/>
                  <a:gd name="connsiteX5" fmla="*/ 675909 w 1453149"/>
                  <a:gd name="connsiteY5" fmla="*/ 1508760 h 1568035"/>
                  <a:gd name="connsiteX6" fmla="*/ 372379 w 1453149"/>
                  <a:gd name="connsiteY6" fmla="*/ 1562100 h 1568035"/>
                  <a:gd name="connsiteX7" fmla="*/ 43449 w 1453149"/>
                  <a:gd name="connsiteY7" fmla="*/ 1394460 h 1568035"/>
                  <a:gd name="connsiteX8" fmla="*/ 43449 w 1453149"/>
                  <a:gd name="connsiteY8" fmla="*/ 982980 h 1568035"/>
                  <a:gd name="connsiteX9" fmla="*/ 409209 w 1453149"/>
                  <a:gd name="connsiteY9" fmla="*/ 693420 h 1568035"/>
                  <a:gd name="connsiteX10" fmla="*/ 706389 w 1453149"/>
                  <a:gd name="connsiteY10" fmla="*/ 624840 h 1568035"/>
                  <a:gd name="connsiteX11" fmla="*/ 965469 w 1453149"/>
                  <a:gd name="connsiteY11" fmla="*/ 487680 h 1568035"/>
                  <a:gd name="connsiteX12" fmla="*/ 1224549 w 1453149"/>
                  <a:gd name="connsiteY12" fmla="*/ 114300 h 1568035"/>
                  <a:gd name="connsiteX13" fmla="*/ 1300749 w 1453149"/>
                  <a:gd name="connsiteY13" fmla="*/ 0 h 1568035"/>
                  <a:gd name="connsiteX0" fmla="*/ 1453149 w 1453149"/>
                  <a:gd name="connsiteY0" fmla="*/ 53340 h 1453735"/>
                  <a:gd name="connsiteX1" fmla="*/ 1255029 w 1453149"/>
                  <a:gd name="connsiteY1" fmla="*/ 144780 h 1453735"/>
                  <a:gd name="connsiteX2" fmla="*/ 1125489 w 1453149"/>
                  <a:gd name="connsiteY2" fmla="*/ 419100 h 1453735"/>
                  <a:gd name="connsiteX3" fmla="*/ 1110249 w 1453149"/>
                  <a:gd name="connsiteY3" fmla="*/ 845820 h 1453735"/>
                  <a:gd name="connsiteX4" fmla="*/ 995949 w 1453149"/>
                  <a:gd name="connsiteY4" fmla="*/ 1188720 h 1453735"/>
                  <a:gd name="connsiteX5" fmla="*/ 675909 w 1453149"/>
                  <a:gd name="connsiteY5" fmla="*/ 1394460 h 1453735"/>
                  <a:gd name="connsiteX6" fmla="*/ 372379 w 1453149"/>
                  <a:gd name="connsiteY6" fmla="*/ 1447800 h 1453735"/>
                  <a:gd name="connsiteX7" fmla="*/ 43449 w 1453149"/>
                  <a:gd name="connsiteY7" fmla="*/ 1280160 h 1453735"/>
                  <a:gd name="connsiteX8" fmla="*/ 43449 w 1453149"/>
                  <a:gd name="connsiteY8" fmla="*/ 868680 h 1453735"/>
                  <a:gd name="connsiteX9" fmla="*/ 409209 w 1453149"/>
                  <a:gd name="connsiteY9" fmla="*/ 579120 h 1453735"/>
                  <a:gd name="connsiteX10" fmla="*/ 706389 w 1453149"/>
                  <a:gd name="connsiteY10" fmla="*/ 510540 h 1453735"/>
                  <a:gd name="connsiteX11" fmla="*/ 965469 w 1453149"/>
                  <a:gd name="connsiteY11" fmla="*/ 373380 h 1453735"/>
                  <a:gd name="connsiteX12" fmla="*/ 1224549 w 1453149"/>
                  <a:gd name="connsiteY12" fmla="*/ 0 h 1453735"/>
                  <a:gd name="connsiteX0" fmla="*/ 1255029 w 1255029"/>
                  <a:gd name="connsiteY0" fmla="*/ 144780 h 1453735"/>
                  <a:gd name="connsiteX1" fmla="*/ 1125489 w 1255029"/>
                  <a:gd name="connsiteY1" fmla="*/ 419100 h 1453735"/>
                  <a:gd name="connsiteX2" fmla="*/ 1110249 w 1255029"/>
                  <a:gd name="connsiteY2" fmla="*/ 845820 h 1453735"/>
                  <a:gd name="connsiteX3" fmla="*/ 995949 w 1255029"/>
                  <a:gd name="connsiteY3" fmla="*/ 1188720 h 1453735"/>
                  <a:gd name="connsiteX4" fmla="*/ 675909 w 1255029"/>
                  <a:gd name="connsiteY4" fmla="*/ 1394460 h 1453735"/>
                  <a:gd name="connsiteX5" fmla="*/ 372379 w 1255029"/>
                  <a:gd name="connsiteY5" fmla="*/ 1447800 h 1453735"/>
                  <a:gd name="connsiteX6" fmla="*/ 43449 w 1255029"/>
                  <a:gd name="connsiteY6" fmla="*/ 1280160 h 1453735"/>
                  <a:gd name="connsiteX7" fmla="*/ 43449 w 1255029"/>
                  <a:gd name="connsiteY7" fmla="*/ 868680 h 1453735"/>
                  <a:gd name="connsiteX8" fmla="*/ 409209 w 1255029"/>
                  <a:gd name="connsiteY8" fmla="*/ 579120 h 1453735"/>
                  <a:gd name="connsiteX9" fmla="*/ 706389 w 1255029"/>
                  <a:gd name="connsiteY9" fmla="*/ 510540 h 1453735"/>
                  <a:gd name="connsiteX10" fmla="*/ 965469 w 1255029"/>
                  <a:gd name="connsiteY10" fmla="*/ 373380 h 1453735"/>
                  <a:gd name="connsiteX11" fmla="*/ 1224549 w 1255029"/>
                  <a:gd name="connsiteY11" fmla="*/ 0 h 1453735"/>
                  <a:gd name="connsiteX0" fmla="*/ 1276460 w 1276460"/>
                  <a:gd name="connsiteY0" fmla="*/ 113824 h 1453735"/>
                  <a:gd name="connsiteX1" fmla="*/ 1125489 w 1276460"/>
                  <a:gd name="connsiteY1" fmla="*/ 419100 h 1453735"/>
                  <a:gd name="connsiteX2" fmla="*/ 1110249 w 1276460"/>
                  <a:gd name="connsiteY2" fmla="*/ 845820 h 1453735"/>
                  <a:gd name="connsiteX3" fmla="*/ 995949 w 1276460"/>
                  <a:gd name="connsiteY3" fmla="*/ 1188720 h 1453735"/>
                  <a:gd name="connsiteX4" fmla="*/ 675909 w 1276460"/>
                  <a:gd name="connsiteY4" fmla="*/ 1394460 h 1453735"/>
                  <a:gd name="connsiteX5" fmla="*/ 372379 w 1276460"/>
                  <a:gd name="connsiteY5" fmla="*/ 1447800 h 1453735"/>
                  <a:gd name="connsiteX6" fmla="*/ 43449 w 1276460"/>
                  <a:gd name="connsiteY6" fmla="*/ 1280160 h 1453735"/>
                  <a:gd name="connsiteX7" fmla="*/ 43449 w 1276460"/>
                  <a:gd name="connsiteY7" fmla="*/ 868680 h 1453735"/>
                  <a:gd name="connsiteX8" fmla="*/ 409209 w 1276460"/>
                  <a:gd name="connsiteY8" fmla="*/ 579120 h 1453735"/>
                  <a:gd name="connsiteX9" fmla="*/ 706389 w 1276460"/>
                  <a:gd name="connsiteY9" fmla="*/ 510540 h 1453735"/>
                  <a:gd name="connsiteX10" fmla="*/ 965469 w 1276460"/>
                  <a:gd name="connsiteY10" fmla="*/ 373380 h 1453735"/>
                  <a:gd name="connsiteX11" fmla="*/ 1224549 w 1276460"/>
                  <a:gd name="connsiteY11" fmla="*/ 0 h 1453735"/>
                  <a:gd name="connsiteX0" fmla="*/ 1419335 w 1419335"/>
                  <a:gd name="connsiteY0" fmla="*/ 49530 h 1453735"/>
                  <a:gd name="connsiteX1" fmla="*/ 1125489 w 1419335"/>
                  <a:gd name="connsiteY1" fmla="*/ 419100 h 1453735"/>
                  <a:gd name="connsiteX2" fmla="*/ 1110249 w 1419335"/>
                  <a:gd name="connsiteY2" fmla="*/ 845820 h 1453735"/>
                  <a:gd name="connsiteX3" fmla="*/ 995949 w 1419335"/>
                  <a:gd name="connsiteY3" fmla="*/ 1188720 h 1453735"/>
                  <a:gd name="connsiteX4" fmla="*/ 675909 w 1419335"/>
                  <a:gd name="connsiteY4" fmla="*/ 1394460 h 1453735"/>
                  <a:gd name="connsiteX5" fmla="*/ 372379 w 1419335"/>
                  <a:gd name="connsiteY5" fmla="*/ 1447800 h 1453735"/>
                  <a:gd name="connsiteX6" fmla="*/ 43449 w 1419335"/>
                  <a:gd name="connsiteY6" fmla="*/ 1280160 h 1453735"/>
                  <a:gd name="connsiteX7" fmla="*/ 43449 w 1419335"/>
                  <a:gd name="connsiteY7" fmla="*/ 868680 h 1453735"/>
                  <a:gd name="connsiteX8" fmla="*/ 409209 w 1419335"/>
                  <a:gd name="connsiteY8" fmla="*/ 579120 h 1453735"/>
                  <a:gd name="connsiteX9" fmla="*/ 706389 w 1419335"/>
                  <a:gd name="connsiteY9" fmla="*/ 510540 h 1453735"/>
                  <a:gd name="connsiteX10" fmla="*/ 965469 w 1419335"/>
                  <a:gd name="connsiteY10" fmla="*/ 373380 h 1453735"/>
                  <a:gd name="connsiteX11" fmla="*/ 1224549 w 1419335"/>
                  <a:gd name="connsiteY11" fmla="*/ 0 h 1453735"/>
                  <a:gd name="connsiteX0" fmla="*/ 1419335 w 1419335"/>
                  <a:gd name="connsiteY0" fmla="*/ 49530 h 1453735"/>
                  <a:gd name="connsiteX1" fmla="*/ 1125489 w 1419335"/>
                  <a:gd name="connsiteY1" fmla="*/ 419100 h 1453735"/>
                  <a:gd name="connsiteX2" fmla="*/ 1110249 w 1419335"/>
                  <a:gd name="connsiteY2" fmla="*/ 845820 h 1453735"/>
                  <a:gd name="connsiteX3" fmla="*/ 995949 w 1419335"/>
                  <a:gd name="connsiteY3" fmla="*/ 1188720 h 1453735"/>
                  <a:gd name="connsiteX4" fmla="*/ 675909 w 1419335"/>
                  <a:gd name="connsiteY4" fmla="*/ 1394460 h 1453735"/>
                  <a:gd name="connsiteX5" fmla="*/ 372379 w 1419335"/>
                  <a:gd name="connsiteY5" fmla="*/ 1447800 h 1453735"/>
                  <a:gd name="connsiteX6" fmla="*/ 43449 w 1419335"/>
                  <a:gd name="connsiteY6" fmla="*/ 1280160 h 1453735"/>
                  <a:gd name="connsiteX7" fmla="*/ 43449 w 1419335"/>
                  <a:gd name="connsiteY7" fmla="*/ 868680 h 1453735"/>
                  <a:gd name="connsiteX8" fmla="*/ 409209 w 1419335"/>
                  <a:gd name="connsiteY8" fmla="*/ 579120 h 1453735"/>
                  <a:gd name="connsiteX9" fmla="*/ 706389 w 1419335"/>
                  <a:gd name="connsiteY9" fmla="*/ 510540 h 1453735"/>
                  <a:gd name="connsiteX10" fmla="*/ 965469 w 1419335"/>
                  <a:gd name="connsiteY10" fmla="*/ 373380 h 1453735"/>
                  <a:gd name="connsiteX11" fmla="*/ 1224549 w 1419335"/>
                  <a:gd name="connsiteY11" fmla="*/ 0 h 1453735"/>
                  <a:gd name="connsiteX0" fmla="*/ 1419335 w 1419335"/>
                  <a:gd name="connsiteY0" fmla="*/ 120967 h 1525172"/>
                  <a:gd name="connsiteX1" fmla="*/ 1125489 w 1419335"/>
                  <a:gd name="connsiteY1" fmla="*/ 490537 h 1525172"/>
                  <a:gd name="connsiteX2" fmla="*/ 1110249 w 1419335"/>
                  <a:gd name="connsiteY2" fmla="*/ 917257 h 1525172"/>
                  <a:gd name="connsiteX3" fmla="*/ 995949 w 1419335"/>
                  <a:gd name="connsiteY3" fmla="*/ 1260157 h 1525172"/>
                  <a:gd name="connsiteX4" fmla="*/ 675909 w 1419335"/>
                  <a:gd name="connsiteY4" fmla="*/ 1465897 h 1525172"/>
                  <a:gd name="connsiteX5" fmla="*/ 372379 w 1419335"/>
                  <a:gd name="connsiteY5" fmla="*/ 1519237 h 1525172"/>
                  <a:gd name="connsiteX6" fmla="*/ 43449 w 1419335"/>
                  <a:gd name="connsiteY6" fmla="*/ 1351597 h 1525172"/>
                  <a:gd name="connsiteX7" fmla="*/ 43449 w 1419335"/>
                  <a:gd name="connsiteY7" fmla="*/ 940117 h 1525172"/>
                  <a:gd name="connsiteX8" fmla="*/ 409209 w 1419335"/>
                  <a:gd name="connsiteY8" fmla="*/ 650557 h 1525172"/>
                  <a:gd name="connsiteX9" fmla="*/ 706389 w 1419335"/>
                  <a:gd name="connsiteY9" fmla="*/ 581977 h 1525172"/>
                  <a:gd name="connsiteX10" fmla="*/ 965469 w 1419335"/>
                  <a:gd name="connsiteY10" fmla="*/ 444817 h 1525172"/>
                  <a:gd name="connsiteX11" fmla="*/ 1307893 w 1419335"/>
                  <a:gd name="connsiteY11" fmla="*/ 0 h 1525172"/>
                  <a:gd name="connsiteX0" fmla="*/ 1419335 w 1419335"/>
                  <a:gd name="connsiteY0" fmla="*/ 120967 h 1525172"/>
                  <a:gd name="connsiteX1" fmla="*/ 1125489 w 1419335"/>
                  <a:gd name="connsiteY1" fmla="*/ 490537 h 1525172"/>
                  <a:gd name="connsiteX2" fmla="*/ 1110249 w 1419335"/>
                  <a:gd name="connsiteY2" fmla="*/ 917257 h 1525172"/>
                  <a:gd name="connsiteX3" fmla="*/ 995949 w 1419335"/>
                  <a:gd name="connsiteY3" fmla="*/ 1260157 h 1525172"/>
                  <a:gd name="connsiteX4" fmla="*/ 675909 w 1419335"/>
                  <a:gd name="connsiteY4" fmla="*/ 1465897 h 1525172"/>
                  <a:gd name="connsiteX5" fmla="*/ 372379 w 1419335"/>
                  <a:gd name="connsiteY5" fmla="*/ 1519237 h 1525172"/>
                  <a:gd name="connsiteX6" fmla="*/ 43449 w 1419335"/>
                  <a:gd name="connsiteY6" fmla="*/ 1351597 h 1525172"/>
                  <a:gd name="connsiteX7" fmla="*/ 43449 w 1419335"/>
                  <a:gd name="connsiteY7" fmla="*/ 940117 h 1525172"/>
                  <a:gd name="connsiteX8" fmla="*/ 409209 w 1419335"/>
                  <a:gd name="connsiteY8" fmla="*/ 650557 h 1525172"/>
                  <a:gd name="connsiteX9" fmla="*/ 706389 w 1419335"/>
                  <a:gd name="connsiteY9" fmla="*/ 581977 h 1525172"/>
                  <a:gd name="connsiteX10" fmla="*/ 965469 w 1419335"/>
                  <a:gd name="connsiteY10" fmla="*/ 444817 h 1525172"/>
                  <a:gd name="connsiteX11" fmla="*/ 1307893 w 1419335"/>
                  <a:gd name="connsiteY11" fmla="*/ 0 h 1525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9335" h="1525172">
                    <a:moveTo>
                      <a:pt x="1419335" y="120967"/>
                    </a:moveTo>
                    <a:cubicBezTo>
                      <a:pt x="1255187" y="177164"/>
                      <a:pt x="1177003" y="357822"/>
                      <a:pt x="1125489" y="490537"/>
                    </a:cubicBezTo>
                    <a:cubicBezTo>
                      <a:pt x="1073975" y="623252"/>
                      <a:pt x="1131839" y="788987"/>
                      <a:pt x="1110249" y="917257"/>
                    </a:cubicBezTo>
                    <a:cubicBezTo>
                      <a:pt x="1088659" y="1045527"/>
                      <a:pt x="1068339" y="1168717"/>
                      <a:pt x="995949" y="1260157"/>
                    </a:cubicBezTo>
                    <a:cubicBezTo>
                      <a:pt x="923559" y="1351597"/>
                      <a:pt x="779837" y="1422717"/>
                      <a:pt x="675909" y="1465897"/>
                    </a:cubicBezTo>
                    <a:cubicBezTo>
                      <a:pt x="571981" y="1509077"/>
                      <a:pt x="477789" y="1538287"/>
                      <a:pt x="372379" y="1519237"/>
                    </a:cubicBezTo>
                    <a:cubicBezTo>
                      <a:pt x="266969" y="1500187"/>
                      <a:pt x="98271" y="1448117"/>
                      <a:pt x="43449" y="1351597"/>
                    </a:cubicBezTo>
                    <a:cubicBezTo>
                      <a:pt x="-11373" y="1255077"/>
                      <a:pt x="-17511" y="1056957"/>
                      <a:pt x="43449" y="940117"/>
                    </a:cubicBezTo>
                    <a:cubicBezTo>
                      <a:pt x="104409" y="823277"/>
                      <a:pt x="298719" y="710247"/>
                      <a:pt x="409209" y="650557"/>
                    </a:cubicBezTo>
                    <a:cubicBezTo>
                      <a:pt x="519699" y="590867"/>
                      <a:pt x="613679" y="616267"/>
                      <a:pt x="706389" y="581977"/>
                    </a:cubicBezTo>
                    <a:cubicBezTo>
                      <a:pt x="799099" y="547687"/>
                      <a:pt x="865218" y="541813"/>
                      <a:pt x="965469" y="444817"/>
                    </a:cubicBezTo>
                    <a:cubicBezTo>
                      <a:pt x="1065720" y="347821"/>
                      <a:pt x="1194863" y="59849"/>
                      <a:pt x="1307893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  <a:alpha val="73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1571524" y="1946034"/>
              <a:ext cx="2146363" cy="2224267"/>
            </a:xfrm>
            <a:custGeom>
              <a:avLst/>
              <a:gdLst>
                <a:gd name="connsiteX0" fmla="*/ 183148 w 2665377"/>
                <a:gd name="connsiteY0" fmla="*/ 40899 h 2804388"/>
                <a:gd name="connsiteX1" fmla="*/ 907048 w 2665377"/>
                <a:gd name="connsiteY1" fmla="*/ 48519 h 2804388"/>
                <a:gd name="connsiteX2" fmla="*/ 1394728 w 2665377"/>
                <a:gd name="connsiteY2" fmla="*/ 71379 h 2804388"/>
                <a:gd name="connsiteX3" fmla="*/ 1905268 w 2665377"/>
                <a:gd name="connsiteY3" fmla="*/ 25659 h 2804388"/>
                <a:gd name="connsiteX4" fmla="*/ 2537728 w 2665377"/>
                <a:gd name="connsiteY4" fmla="*/ 10419 h 2804388"/>
                <a:gd name="connsiteX5" fmla="*/ 2644408 w 2665377"/>
                <a:gd name="connsiteY5" fmla="*/ 185679 h 2804388"/>
                <a:gd name="connsiteX6" fmla="*/ 2255788 w 2665377"/>
                <a:gd name="connsiteY6" fmla="*/ 330459 h 2804388"/>
                <a:gd name="connsiteX7" fmla="*/ 2072908 w 2665377"/>
                <a:gd name="connsiteY7" fmla="*/ 559059 h 2804388"/>
                <a:gd name="connsiteX8" fmla="*/ 1943368 w 2665377"/>
                <a:gd name="connsiteY8" fmla="*/ 1145799 h 2804388"/>
                <a:gd name="connsiteX9" fmla="*/ 1783348 w 2665377"/>
                <a:gd name="connsiteY9" fmla="*/ 1732539 h 2804388"/>
                <a:gd name="connsiteX10" fmla="*/ 1653808 w 2665377"/>
                <a:gd name="connsiteY10" fmla="*/ 2060199 h 2804388"/>
                <a:gd name="connsiteX11" fmla="*/ 1493788 w 2665377"/>
                <a:gd name="connsiteY11" fmla="*/ 2700279 h 2804388"/>
                <a:gd name="connsiteX12" fmla="*/ 1303288 w 2665377"/>
                <a:gd name="connsiteY12" fmla="*/ 2723139 h 2804388"/>
                <a:gd name="connsiteX13" fmla="*/ 1105168 w 2665377"/>
                <a:gd name="connsiteY13" fmla="*/ 1907799 h 2804388"/>
                <a:gd name="connsiteX14" fmla="*/ 861328 w 2665377"/>
                <a:gd name="connsiteY14" fmla="*/ 1389639 h 2804388"/>
                <a:gd name="connsiteX15" fmla="*/ 625108 w 2665377"/>
                <a:gd name="connsiteY15" fmla="*/ 1008639 h 2804388"/>
                <a:gd name="connsiteX16" fmla="*/ 587008 w 2665377"/>
                <a:gd name="connsiteY16" fmla="*/ 719079 h 2804388"/>
                <a:gd name="connsiteX17" fmla="*/ 587008 w 2665377"/>
                <a:gd name="connsiteY17" fmla="*/ 536199 h 2804388"/>
                <a:gd name="connsiteX18" fmla="*/ 449848 w 2665377"/>
                <a:gd name="connsiteY18" fmla="*/ 444759 h 2804388"/>
                <a:gd name="connsiteX19" fmla="*/ 221248 w 2665377"/>
                <a:gd name="connsiteY19" fmla="*/ 277119 h 2804388"/>
                <a:gd name="connsiteX20" fmla="*/ 268 w 2665377"/>
                <a:gd name="connsiteY20" fmla="*/ 231399 h 2804388"/>
                <a:gd name="connsiteX21" fmla="*/ 183148 w 2665377"/>
                <a:gd name="connsiteY21" fmla="*/ 40899 h 2804388"/>
                <a:gd name="connsiteX0" fmla="*/ 121190 w 2679619"/>
                <a:gd name="connsiteY0" fmla="*/ 18039 h 2804388"/>
                <a:gd name="connsiteX1" fmla="*/ 921290 w 2679619"/>
                <a:gd name="connsiteY1" fmla="*/ 48519 h 2804388"/>
                <a:gd name="connsiteX2" fmla="*/ 1408970 w 2679619"/>
                <a:gd name="connsiteY2" fmla="*/ 71379 h 2804388"/>
                <a:gd name="connsiteX3" fmla="*/ 1919510 w 2679619"/>
                <a:gd name="connsiteY3" fmla="*/ 25659 h 2804388"/>
                <a:gd name="connsiteX4" fmla="*/ 2551970 w 2679619"/>
                <a:gd name="connsiteY4" fmla="*/ 10419 h 2804388"/>
                <a:gd name="connsiteX5" fmla="*/ 2658650 w 2679619"/>
                <a:gd name="connsiteY5" fmla="*/ 185679 h 2804388"/>
                <a:gd name="connsiteX6" fmla="*/ 2270030 w 2679619"/>
                <a:gd name="connsiteY6" fmla="*/ 330459 h 2804388"/>
                <a:gd name="connsiteX7" fmla="*/ 2087150 w 2679619"/>
                <a:gd name="connsiteY7" fmla="*/ 559059 h 2804388"/>
                <a:gd name="connsiteX8" fmla="*/ 1957610 w 2679619"/>
                <a:gd name="connsiteY8" fmla="*/ 1145799 h 2804388"/>
                <a:gd name="connsiteX9" fmla="*/ 1797590 w 2679619"/>
                <a:gd name="connsiteY9" fmla="*/ 1732539 h 2804388"/>
                <a:gd name="connsiteX10" fmla="*/ 1668050 w 2679619"/>
                <a:gd name="connsiteY10" fmla="*/ 2060199 h 2804388"/>
                <a:gd name="connsiteX11" fmla="*/ 1508030 w 2679619"/>
                <a:gd name="connsiteY11" fmla="*/ 2700279 h 2804388"/>
                <a:gd name="connsiteX12" fmla="*/ 1317530 w 2679619"/>
                <a:gd name="connsiteY12" fmla="*/ 2723139 h 2804388"/>
                <a:gd name="connsiteX13" fmla="*/ 1119410 w 2679619"/>
                <a:gd name="connsiteY13" fmla="*/ 1907799 h 2804388"/>
                <a:gd name="connsiteX14" fmla="*/ 875570 w 2679619"/>
                <a:gd name="connsiteY14" fmla="*/ 1389639 h 2804388"/>
                <a:gd name="connsiteX15" fmla="*/ 639350 w 2679619"/>
                <a:gd name="connsiteY15" fmla="*/ 1008639 h 2804388"/>
                <a:gd name="connsiteX16" fmla="*/ 601250 w 2679619"/>
                <a:gd name="connsiteY16" fmla="*/ 719079 h 2804388"/>
                <a:gd name="connsiteX17" fmla="*/ 601250 w 2679619"/>
                <a:gd name="connsiteY17" fmla="*/ 536199 h 2804388"/>
                <a:gd name="connsiteX18" fmla="*/ 464090 w 2679619"/>
                <a:gd name="connsiteY18" fmla="*/ 444759 h 2804388"/>
                <a:gd name="connsiteX19" fmla="*/ 235490 w 2679619"/>
                <a:gd name="connsiteY19" fmla="*/ 277119 h 2804388"/>
                <a:gd name="connsiteX20" fmla="*/ 14510 w 2679619"/>
                <a:gd name="connsiteY20" fmla="*/ 231399 h 2804388"/>
                <a:gd name="connsiteX21" fmla="*/ 121190 w 2679619"/>
                <a:gd name="connsiteY21" fmla="*/ 18039 h 2804388"/>
                <a:gd name="connsiteX0" fmla="*/ 138077 w 2696506"/>
                <a:gd name="connsiteY0" fmla="*/ 18039 h 2804388"/>
                <a:gd name="connsiteX1" fmla="*/ 938177 w 2696506"/>
                <a:gd name="connsiteY1" fmla="*/ 48519 h 2804388"/>
                <a:gd name="connsiteX2" fmla="*/ 1425857 w 2696506"/>
                <a:gd name="connsiteY2" fmla="*/ 71379 h 2804388"/>
                <a:gd name="connsiteX3" fmla="*/ 1936397 w 2696506"/>
                <a:gd name="connsiteY3" fmla="*/ 25659 h 2804388"/>
                <a:gd name="connsiteX4" fmla="*/ 2568857 w 2696506"/>
                <a:gd name="connsiteY4" fmla="*/ 10419 h 2804388"/>
                <a:gd name="connsiteX5" fmla="*/ 2675537 w 2696506"/>
                <a:gd name="connsiteY5" fmla="*/ 185679 h 2804388"/>
                <a:gd name="connsiteX6" fmla="*/ 2286917 w 2696506"/>
                <a:gd name="connsiteY6" fmla="*/ 330459 h 2804388"/>
                <a:gd name="connsiteX7" fmla="*/ 2104037 w 2696506"/>
                <a:gd name="connsiteY7" fmla="*/ 559059 h 2804388"/>
                <a:gd name="connsiteX8" fmla="*/ 1974497 w 2696506"/>
                <a:gd name="connsiteY8" fmla="*/ 1145799 h 2804388"/>
                <a:gd name="connsiteX9" fmla="*/ 1814477 w 2696506"/>
                <a:gd name="connsiteY9" fmla="*/ 1732539 h 2804388"/>
                <a:gd name="connsiteX10" fmla="*/ 1684937 w 2696506"/>
                <a:gd name="connsiteY10" fmla="*/ 2060199 h 2804388"/>
                <a:gd name="connsiteX11" fmla="*/ 1524917 w 2696506"/>
                <a:gd name="connsiteY11" fmla="*/ 2700279 h 2804388"/>
                <a:gd name="connsiteX12" fmla="*/ 1334417 w 2696506"/>
                <a:gd name="connsiteY12" fmla="*/ 2723139 h 2804388"/>
                <a:gd name="connsiteX13" fmla="*/ 1136297 w 2696506"/>
                <a:gd name="connsiteY13" fmla="*/ 1907799 h 2804388"/>
                <a:gd name="connsiteX14" fmla="*/ 892457 w 2696506"/>
                <a:gd name="connsiteY14" fmla="*/ 1389639 h 2804388"/>
                <a:gd name="connsiteX15" fmla="*/ 656237 w 2696506"/>
                <a:gd name="connsiteY15" fmla="*/ 1008639 h 2804388"/>
                <a:gd name="connsiteX16" fmla="*/ 618137 w 2696506"/>
                <a:gd name="connsiteY16" fmla="*/ 719079 h 2804388"/>
                <a:gd name="connsiteX17" fmla="*/ 618137 w 2696506"/>
                <a:gd name="connsiteY17" fmla="*/ 536199 h 2804388"/>
                <a:gd name="connsiteX18" fmla="*/ 480977 w 2696506"/>
                <a:gd name="connsiteY18" fmla="*/ 444759 h 2804388"/>
                <a:gd name="connsiteX19" fmla="*/ 31397 w 2696506"/>
                <a:gd name="connsiteY19" fmla="*/ 231399 h 2804388"/>
                <a:gd name="connsiteX20" fmla="*/ 138077 w 2696506"/>
                <a:gd name="connsiteY20" fmla="*/ 18039 h 2804388"/>
                <a:gd name="connsiteX0" fmla="*/ 106680 w 2665109"/>
                <a:gd name="connsiteY0" fmla="*/ 18039 h 2804388"/>
                <a:gd name="connsiteX1" fmla="*/ 906780 w 2665109"/>
                <a:gd name="connsiteY1" fmla="*/ 48519 h 2804388"/>
                <a:gd name="connsiteX2" fmla="*/ 1394460 w 2665109"/>
                <a:gd name="connsiteY2" fmla="*/ 71379 h 2804388"/>
                <a:gd name="connsiteX3" fmla="*/ 1905000 w 2665109"/>
                <a:gd name="connsiteY3" fmla="*/ 25659 h 2804388"/>
                <a:gd name="connsiteX4" fmla="*/ 2537460 w 2665109"/>
                <a:gd name="connsiteY4" fmla="*/ 10419 h 2804388"/>
                <a:gd name="connsiteX5" fmla="*/ 2644140 w 2665109"/>
                <a:gd name="connsiteY5" fmla="*/ 185679 h 2804388"/>
                <a:gd name="connsiteX6" fmla="*/ 2255520 w 2665109"/>
                <a:gd name="connsiteY6" fmla="*/ 330459 h 2804388"/>
                <a:gd name="connsiteX7" fmla="*/ 2072640 w 2665109"/>
                <a:gd name="connsiteY7" fmla="*/ 559059 h 2804388"/>
                <a:gd name="connsiteX8" fmla="*/ 1943100 w 2665109"/>
                <a:gd name="connsiteY8" fmla="*/ 1145799 h 2804388"/>
                <a:gd name="connsiteX9" fmla="*/ 1783080 w 2665109"/>
                <a:gd name="connsiteY9" fmla="*/ 1732539 h 2804388"/>
                <a:gd name="connsiteX10" fmla="*/ 1653540 w 2665109"/>
                <a:gd name="connsiteY10" fmla="*/ 2060199 h 2804388"/>
                <a:gd name="connsiteX11" fmla="*/ 1493520 w 2665109"/>
                <a:gd name="connsiteY11" fmla="*/ 2700279 h 2804388"/>
                <a:gd name="connsiteX12" fmla="*/ 1303020 w 2665109"/>
                <a:gd name="connsiteY12" fmla="*/ 2723139 h 2804388"/>
                <a:gd name="connsiteX13" fmla="*/ 1104900 w 2665109"/>
                <a:gd name="connsiteY13" fmla="*/ 1907799 h 2804388"/>
                <a:gd name="connsiteX14" fmla="*/ 861060 w 2665109"/>
                <a:gd name="connsiteY14" fmla="*/ 1389639 h 2804388"/>
                <a:gd name="connsiteX15" fmla="*/ 624840 w 2665109"/>
                <a:gd name="connsiteY15" fmla="*/ 1008639 h 2804388"/>
                <a:gd name="connsiteX16" fmla="*/ 586740 w 2665109"/>
                <a:gd name="connsiteY16" fmla="*/ 719079 h 2804388"/>
                <a:gd name="connsiteX17" fmla="*/ 586740 w 2665109"/>
                <a:gd name="connsiteY17" fmla="*/ 536199 h 2804388"/>
                <a:gd name="connsiteX18" fmla="*/ 0 w 2665109"/>
                <a:gd name="connsiteY18" fmla="*/ 231399 h 2804388"/>
                <a:gd name="connsiteX19" fmla="*/ 106680 w 2665109"/>
                <a:gd name="connsiteY19" fmla="*/ 18039 h 2804388"/>
                <a:gd name="connsiteX0" fmla="*/ 106680 w 2665109"/>
                <a:gd name="connsiteY0" fmla="*/ 18039 h 2804388"/>
                <a:gd name="connsiteX1" fmla="*/ 906780 w 2665109"/>
                <a:gd name="connsiteY1" fmla="*/ 48519 h 2804388"/>
                <a:gd name="connsiteX2" fmla="*/ 1394460 w 2665109"/>
                <a:gd name="connsiteY2" fmla="*/ 71379 h 2804388"/>
                <a:gd name="connsiteX3" fmla="*/ 1905000 w 2665109"/>
                <a:gd name="connsiteY3" fmla="*/ 25659 h 2804388"/>
                <a:gd name="connsiteX4" fmla="*/ 2537460 w 2665109"/>
                <a:gd name="connsiteY4" fmla="*/ 10419 h 2804388"/>
                <a:gd name="connsiteX5" fmla="*/ 2644140 w 2665109"/>
                <a:gd name="connsiteY5" fmla="*/ 185679 h 2804388"/>
                <a:gd name="connsiteX6" fmla="*/ 2255520 w 2665109"/>
                <a:gd name="connsiteY6" fmla="*/ 330459 h 2804388"/>
                <a:gd name="connsiteX7" fmla="*/ 2072640 w 2665109"/>
                <a:gd name="connsiteY7" fmla="*/ 559059 h 2804388"/>
                <a:gd name="connsiteX8" fmla="*/ 1943100 w 2665109"/>
                <a:gd name="connsiteY8" fmla="*/ 1145799 h 2804388"/>
                <a:gd name="connsiteX9" fmla="*/ 1783080 w 2665109"/>
                <a:gd name="connsiteY9" fmla="*/ 1732539 h 2804388"/>
                <a:gd name="connsiteX10" fmla="*/ 1653540 w 2665109"/>
                <a:gd name="connsiteY10" fmla="*/ 2060199 h 2804388"/>
                <a:gd name="connsiteX11" fmla="*/ 1493520 w 2665109"/>
                <a:gd name="connsiteY11" fmla="*/ 2700279 h 2804388"/>
                <a:gd name="connsiteX12" fmla="*/ 1303020 w 2665109"/>
                <a:gd name="connsiteY12" fmla="*/ 2723139 h 2804388"/>
                <a:gd name="connsiteX13" fmla="*/ 1104900 w 2665109"/>
                <a:gd name="connsiteY13" fmla="*/ 1907799 h 2804388"/>
                <a:gd name="connsiteX14" fmla="*/ 861060 w 2665109"/>
                <a:gd name="connsiteY14" fmla="*/ 1389639 h 2804388"/>
                <a:gd name="connsiteX15" fmla="*/ 624840 w 2665109"/>
                <a:gd name="connsiteY15" fmla="*/ 1008639 h 2804388"/>
                <a:gd name="connsiteX16" fmla="*/ 586740 w 2665109"/>
                <a:gd name="connsiteY16" fmla="*/ 719079 h 2804388"/>
                <a:gd name="connsiteX17" fmla="*/ 0 w 2665109"/>
                <a:gd name="connsiteY17" fmla="*/ 231399 h 2804388"/>
                <a:gd name="connsiteX18" fmla="*/ 106680 w 2665109"/>
                <a:gd name="connsiteY18" fmla="*/ 18039 h 2804388"/>
                <a:gd name="connsiteX0" fmla="*/ 148787 w 2707216"/>
                <a:gd name="connsiteY0" fmla="*/ 18039 h 2804388"/>
                <a:gd name="connsiteX1" fmla="*/ 948887 w 2707216"/>
                <a:gd name="connsiteY1" fmla="*/ 48519 h 2804388"/>
                <a:gd name="connsiteX2" fmla="*/ 1436567 w 2707216"/>
                <a:gd name="connsiteY2" fmla="*/ 71379 h 2804388"/>
                <a:gd name="connsiteX3" fmla="*/ 1947107 w 2707216"/>
                <a:gd name="connsiteY3" fmla="*/ 25659 h 2804388"/>
                <a:gd name="connsiteX4" fmla="*/ 2579567 w 2707216"/>
                <a:gd name="connsiteY4" fmla="*/ 10419 h 2804388"/>
                <a:gd name="connsiteX5" fmla="*/ 2686247 w 2707216"/>
                <a:gd name="connsiteY5" fmla="*/ 185679 h 2804388"/>
                <a:gd name="connsiteX6" fmla="*/ 2297627 w 2707216"/>
                <a:gd name="connsiteY6" fmla="*/ 330459 h 2804388"/>
                <a:gd name="connsiteX7" fmla="*/ 2114747 w 2707216"/>
                <a:gd name="connsiteY7" fmla="*/ 559059 h 2804388"/>
                <a:gd name="connsiteX8" fmla="*/ 1985207 w 2707216"/>
                <a:gd name="connsiteY8" fmla="*/ 1145799 h 2804388"/>
                <a:gd name="connsiteX9" fmla="*/ 1825187 w 2707216"/>
                <a:gd name="connsiteY9" fmla="*/ 1732539 h 2804388"/>
                <a:gd name="connsiteX10" fmla="*/ 1695647 w 2707216"/>
                <a:gd name="connsiteY10" fmla="*/ 2060199 h 2804388"/>
                <a:gd name="connsiteX11" fmla="*/ 1535627 w 2707216"/>
                <a:gd name="connsiteY11" fmla="*/ 2700279 h 2804388"/>
                <a:gd name="connsiteX12" fmla="*/ 1345127 w 2707216"/>
                <a:gd name="connsiteY12" fmla="*/ 2723139 h 2804388"/>
                <a:gd name="connsiteX13" fmla="*/ 1147007 w 2707216"/>
                <a:gd name="connsiteY13" fmla="*/ 1907799 h 2804388"/>
                <a:gd name="connsiteX14" fmla="*/ 903167 w 2707216"/>
                <a:gd name="connsiteY14" fmla="*/ 1389639 h 2804388"/>
                <a:gd name="connsiteX15" fmla="*/ 666947 w 2707216"/>
                <a:gd name="connsiteY15" fmla="*/ 1008639 h 2804388"/>
                <a:gd name="connsiteX16" fmla="*/ 636467 w 2707216"/>
                <a:gd name="connsiteY16" fmla="*/ 566679 h 2804388"/>
                <a:gd name="connsiteX17" fmla="*/ 42107 w 2707216"/>
                <a:gd name="connsiteY17" fmla="*/ 231399 h 2804388"/>
                <a:gd name="connsiteX18" fmla="*/ 148787 w 2707216"/>
                <a:gd name="connsiteY18" fmla="*/ 18039 h 2804388"/>
                <a:gd name="connsiteX0" fmla="*/ 148787 w 2707216"/>
                <a:gd name="connsiteY0" fmla="*/ 18039 h 2804388"/>
                <a:gd name="connsiteX1" fmla="*/ 948887 w 2707216"/>
                <a:gd name="connsiteY1" fmla="*/ 48519 h 2804388"/>
                <a:gd name="connsiteX2" fmla="*/ 1436567 w 2707216"/>
                <a:gd name="connsiteY2" fmla="*/ 71379 h 2804388"/>
                <a:gd name="connsiteX3" fmla="*/ 1947107 w 2707216"/>
                <a:gd name="connsiteY3" fmla="*/ 25659 h 2804388"/>
                <a:gd name="connsiteX4" fmla="*/ 2579567 w 2707216"/>
                <a:gd name="connsiteY4" fmla="*/ 10419 h 2804388"/>
                <a:gd name="connsiteX5" fmla="*/ 2686247 w 2707216"/>
                <a:gd name="connsiteY5" fmla="*/ 185679 h 2804388"/>
                <a:gd name="connsiteX6" fmla="*/ 2297627 w 2707216"/>
                <a:gd name="connsiteY6" fmla="*/ 330459 h 2804388"/>
                <a:gd name="connsiteX7" fmla="*/ 2114747 w 2707216"/>
                <a:gd name="connsiteY7" fmla="*/ 559059 h 2804388"/>
                <a:gd name="connsiteX8" fmla="*/ 1985207 w 2707216"/>
                <a:gd name="connsiteY8" fmla="*/ 1145799 h 2804388"/>
                <a:gd name="connsiteX9" fmla="*/ 1825187 w 2707216"/>
                <a:gd name="connsiteY9" fmla="*/ 1732539 h 2804388"/>
                <a:gd name="connsiteX10" fmla="*/ 1695647 w 2707216"/>
                <a:gd name="connsiteY10" fmla="*/ 2060199 h 2804388"/>
                <a:gd name="connsiteX11" fmla="*/ 1535627 w 2707216"/>
                <a:gd name="connsiteY11" fmla="*/ 2700279 h 2804388"/>
                <a:gd name="connsiteX12" fmla="*/ 1345127 w 2707216"/>
                <a:gd name="connsiteY12" fmla="*/ 2723139 h 2804388"/>
                <a:gd name="connsiteX13" fmla="*/ 1147007 w 2707216"/>
                <a:gd name="connsiteY13" fmla="*/ 1907799 h 2804388"/>
                <a:gd name="connsiteX14" fmla="*/ 903167 w 2707216"/>
                <a:gd name="connsiteY14" fmla="*/ 1389639 h 2804388"/>
                <a:gd name="connsiteX15" fmla="*/ 712667 w 2707216"/>
                <a:gd name="connsiteY15" fmla="*/ 1016259 h 2804388"/>
                <a:gd name="connsiteX16" fmla="*/ 636467 w 2707216"/>
                <a:gd name="connsiteY16" fmla="*/ 566679 h 2804388"/>
                <a:gd name="connsiteX17" fmla="*/ 42107 w 2707216"/>
                <a:gd name="connsiteY17" fmla="*/ 231399 h 2804388"/>
                <a:gd name="connsiteX18" fmla="*/ 148787 w 2707216"/>
                <a:gd name="connsiteY18" fmla="*/ 18039 h 280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07216" h="2804388">
                  <a:moveTo>
                    <a:pt x="148787" y="18039"/>
                  </a:moveTo>
                  <a:cubicBezTo>
                    <a:pt x="299917" y="-12441"/>
                    <a:pt x="734257" y="39629"/>
                    <a:pt x="948887" y="48519"/>
                  </a:cubicBezTo>
                  <a:cubicBezTo>
                    <a:pt x="1163517" y="57409"/>
                    <a:pt x="1270197" y="75189"/>
                    <a:pt x="1436567" y="71379"/>
                  </a:cubicBezTo>
                  <a:cubicBezTo>
                    <a:pt x="1602937" y="67569"/>
                    <a:pt x="1756607" y="35819"/>
                    <a:pt x="1947107" y="25659"/>
                  </a:cubicBezTo>
                  <a:cubicBezTo>
                    <a:pt x="2137607" y="15499"/>
                    <a:pt x="2456377" y="-16251"/>
                    <a:pt x="2579567" y="10419"/>
                  </a:cubicBezTo>
                  <a:cubicBezTo>
                    <a:pt x="2702757" y="37089"/>
                    <a:pt x="2733237" y="132339"/>
                    <a:pt x="2686247" y="185679"/>
                  </a:cubicBezTo>
                  <a:cubicBezTo>
                    <a:pt x="2639257" y="239019"/>
                    <a:pt x="2392877" y="268229"/>
                    <a:pt x="2297627" y="330459"/>
                  </a:cubicBezTo>
                  <a:cubicBezTo>
                    <a:pt x="2202377" y="392689"/>
                    <a:pt x="2166817" y="423169"/>
                    <a:pt x="2114747" y="559059"/>
                  </a:cubicBezTo>
                  <a:cubicBezTo>
                    <a:pt x="2062677" y="694949"/>
                    <a:pt x="2033467" y="950219"/>
                    <a:pt x="1985207" y="1145799"/>
                  </a:cubicBezTo>
                  <a:cubicBezTo>
                    <a:pt x="1936947" y="1341379"/>
                    <a:pt x="1873447" y="1580139"/>
                    <a:pt x="1825187" y="1732539"/>
                  </a:cubicBezTo>
                  <a:cubicBezTo>
                    <a:pt x="1776927" y="1884939"/>
                    <a:pt x="1743907" y="1898909"/>
                    <a:pt x="1695647" y="2060199"/>
                  </a:cubicBezTo>
                  <a:cubicBezTo>
                    <a:pt x="1647387" y="2221489"/>
                    <a:pt x="1594047" y="2589789"/>
                    <a:pt x="1535627" y="2700279"/>
                  </a:cubicBezTo>
                  <a:cubicBezTo>
                    <a:pt x="1477207" y="2810769"/>
                    <a:pt x="1409897" y="2855219"/>
                    <a:pt x="1345127" y="2723139"/>
                  </a:cubicBezTo>
                  <a:cubicBezTo>
                    <a:pt x="1280357" y="2591059"/>
                    <a:pt x="1220667" y="2130049"/>
                    <a:pt x="1147007" y="1907799"/>
                  </a:cubicBezTo>
                  <a:cubicBezTo>
                    <a:pt x="1073347" y="1685549"/>
                    <a:pt x="975557" y="1538229"/>
                    <a:pt x="903167" y="1389639"/>
                  </a:cubicBezTo>
                  <a:cubicBezTo>
                    <a:pt x="830777" y="1241049"/>
                    <a:pt x="757117" y="1153419"/>
                    <a:pt x="712667" y="1016259"/>
                  </a:cubicBezTo>
                  <a:cubicBezTo>
                    <a:pt x="668217" y="879099"/>
                    <a:pt x="748227" y="697489"/>
                    <a:pt x="636467" y="566679"/>
                  </a:cubicBezTo>
                  <a:cubicBezTo>
                    <a:pt x="524707" y="435869"/>
                    <a:pt x="123387" y="322839"/>
                    <a:pt x="42107" y="231399"/>
                  </a:cubicBezTo>
                  <a:cubicBezTo>
                    <a:pt x="-39173" y="139959"/>
                    <a:pt x="-2343" y="48519"/>
                    <a:pt x="148787" y="1803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1584225" y="1933333"/>
              <a:ext cx="2146363" cy="2221092"/>
            </a:xfrm>
            <a:custGeom>
              <a:avLst/>
              <a:gdLst>
                <a:gd name="connsiteX0" fmla="*/ 183148 w 2665377"/>
                <a:gd name="connsiteY0" fmla="*/ 40899 h 2804388"/>
                <a:gd name="connsiteX1" fmla="*/ 907048 w 2665377"/>
                <a:gd name="connsiteY1" fmla="*/ 48519 h 2804388"/>
                <a:gd name="connsiteX2" fmla="*/ 1394728 w 2665377"/>
                <a:gd name="connsiteY2" fmla="*/ 71379 h 2804388"/>
                <a:gd name="connsiteX3" fmla="*/ 1905268 w 2665377"/>
                <a:gd name="connsiteY3" fmla="*/ 25659 h 2804388"/>
                <a:gd name="connsiteX4" fmla="*/ 2537728 w 2665377"/>
                <a:gd name="connsiteY4" fmla="*/ 10419 h 2804388"/>
                <a:gd name="connsiteX5" fmla="*/ 2644408 w 2665377"/>
                <a:gd name="connsiteY5" fmla="*/ 185679 h 2804388"/>
                <a:gd name="connsiteX6" fmla="*/ 2255788 w 2665377"/>
                <a:gd name="connsiteY6" fmla="*/ 330459 h 2804388"/>
                <a:gd name="connsiteX7" fmla="*/ 2072908 w 2665377"/>
                <a:gd name="connsiteY7" fmla="*/ 559059 h 2804388"/>
                <a:gd name="connsiteX8" fmla="*/ 1943368 w 2665377"/>
                <a:gd name="connsiteY8" fmla="*/ 1145799 h 2804388"/>
                <a:gd name="connsiteX9" fmla="*/ 1783348 w 2665377"/>
                <a:gd name="connsiteY9" fmla="*/ 1732539 h 2804388"/>
                <a:gd name="connsiteX10" fmla="*/ 1653808 w 2665377"/>
                <a:gd name="connsiteY10" fmla="*/ 2060199 h 2804388"/>
                <a:gd name="connsiteX11" fmla="*/ 1493788 w 2665377"/>
                <a:gd name="connsiteY11" fmla="*/ 2700279 h 2804388"/>
                <a:gd name="connsiteX12" fmla="*/ 1303288 w 2665377"/>
                <a:gd name="connsiteY12" fmla="*/ 2723139 h 2804388"/>
                <a:gd name="connsiteX13" fmla="*/ 1105168 w 2665377"/>
                <a:gd name="connsiteY13" fmla="*/ 1907799 h 2804388"/>
                <a:gd name="connsiteX14" fmla="*/ 861328 w 2665377"/>
                <a:gd name="connsiteY14" fmla="*/ 1389639 h 2804388"/>
                <a:gd name="connsiteX15" fmla="*/ 625108 w 2665377"/>
                <a:gd name="connsiteY15" fmla="*/ 1008639 h 2804388"/>
                <a:gd name="connsiteX16" fmla="*/ 587008 w 2665377"/>
                <a:gd name="connsiteY16" fmla="*/ 719079 h 2804388"/>
                <a:gd name="connsiteX17" fmla="*/ 587008 w 2665377"/>
                <a:gd name="connsiteY17" fmla="*/ 536199 h 2804388"/>
                <a:gd name="connsiteX18" fmla="*/ 449848 w 2665377"/>
                <a:gd name="connsiteY18" fmla="*/ 444759 h 2804388"/>
                <a:gd name="connsiteX19" fmla="*/ 221248 w 2665377"/>
                <a:gd name="connsiteY19" fmla="*/ 277119 h 2804388"/>
                <a:gd name="connsiteX20" fmla="*/ 268 w 2665377"/>
                <a:gd name="connsiteY20" fmla="*/ 231399 h 2804388"/>
                <a:gd name="connsiteX21" fmla="*/ 183148 w 2665377"/>
                <a:gd name="connsiteY21" fmla="*/ 40899 h 2804388"/>
                <a:gd name="connsiteX0" fmla="*/ 121190 w 2679619"/>
                <a:gd name="connsiteY0" fmla="*/ 18039 h 2804388"/>
                <a:gd name="connsiteX1" fmla="*/ 921290 w 2679619"/>
                <a:gd name="connsiteY1" fmla="*/ 48519 h 2804388"/>
                <a:gd name="connsiteX2" fmla="*/ 1408970 w 2679619"/>
                <a:gd name="connsiteY2" fmla="*/ 71379 h 2804388"/>
                <a:gd name="connsiteX3" fmla="*/ 1919510 w 2679619"/>
                <a:gd name="connsiteY3" fmla="*/ 25659 h 2804388"/>
                <a:gd name="connsiteX4" fmla="*/ 2551970 w 2679619"/>
                <a:gd name="connsiteY4" fmla="*/ 10419 h 2804388"/>
                <a:gd name="connsiteX5" fmla="*/ 2658650 w 2679619"/>
                <a:gd name="connsiteY5" fmla="*/ 185679 h 2804388"/>
                <a:gd name="connsiteX6" fmla="*/ 2270030 w 2679619"/>
                <a:gd name="connsiteY6" fmla="*/ 330459 h 2804388"/>
                <a:gd name="connsiteX7" fmla="*/ 2087150 w 2679619"/>
                <a:gd name="connsiteY7" fmla="*/ 559059 h 2804388"/>
                <a:gd name="connsiteX8" fmla="*/ 1957610 w 2679619"/>
                <a:gd name="connsiteY8" fmla="*/ 1145799 h 2804388"/>
                <a:gd name="connsiteX9" fmla="*/ 1797590 w 2679619"/>
                <a:gd name="connsiteY9" fmla="*/ 1732539 h 2804388"/>
                <a:gd name="connsiteX10" fmla="*/ 1668050 w 2679619"/>
                <a:gd name="connsiteY10" fmla="*/ 2060199 h 2804388"/>
                <a:gd name="connsiteX11" fmla="*/ 1508030 w 2679619"/>
                <a:gd name="connsiteY11" fmla="*/ 2700279 h 2804388"/>
                <a:gd name="connsiteX12" fmla="*/ 1317530 w 2679619"/>
                <a:gd name="connsiteY12" fmla="*/ 2723139 h 2804388"/>
                <a:gd name="connsiteX13" fmla="*/ 1119410 w 2679619"/>
                <a:gd name="connsiteY13" fmla="*/ 1907799 h 2804388"/>
                <a:gd name="connsiteX14" fmla="*/ 875570 w 2679619"/>
                <a:gd name="connsiteY14" fmla="*/ 1389639 h 2804388"/>
                <a:gd name="connsiteX15" fmla="*/ 639350 w 2679619"/>
                <a:gd name="connsiteY15" fmla="*/ 1008639 h 2804388"/>
                <a:gd name="connsiteX16" fmla="*/ 601250 w 2679619"/>
                <a:gd name="connsiteY16" fmla="*/ 719079 h 2804388"/>
                <a:gd name="connsiteX17" fmla="*/ 601250 w 2679619"/>
                <a:gd name="connsiteY17" fmla="*/ 536199 h 2804388"/>
                <a:gd name="connsiteX18" fmla="*/ 464090 w 2679619"/>
                <a:gd name="connsiteY18" fmla="*/ 444759 h 2804388"/>
                <a:gd name="connsiteX19" fmla="*/ 235490 w 2679619"/>
                <a:gd name="connsiteY19" fmla="*/ 277119 h 2804388"/>
                <a:gd name="connsiteX20" fmla="*/ 14510 w 2679619"/>
                <a:gd name="connsiteY20" fmla="*/ 231399 h 2804388"/>
                <a:gd name="connsiteX21" fmla="*/ 121190 w 2679619"/>
                <a:gd name="connsiteY21" fmla="*/ 18039 h 2804388"/>
                <a:gd name="connsiteX0" fmla="*/ 138077 w 2696506"/>
                <a:gd name="connsiteY0" fmla="*/ 18039 h 2804388"/>
                <a:gd name="connsiteX1" fmla="*/ 938177 w 2696506"/>
                <a:gd name="connsiteY1" fmla="*/ 48519 h 2804388"/>
                <a:gd name="connsiteX2" fmla="*/ 1425857 w 2696506"/>
                <a:gd name="connsiteY2" fmla="*/ 71379 h 2804388"/>
                <a:gd name="connsiteX3" fmla="*/ 1936397 w 2696506"/>
                <a:gd name="connsiteY3" fmla="*/ 25659 h 2804388"/>
                <a:gd name="connsiteX4" fmla="*/ 2568857 w 2696506"/>
                <a:gd name="connsiteY4" fmla="*/ 10419 h 2804388"/>
                <a:gd name="connsiteX5" fmla="*/ 2675537 w 2696506"/>
                <a:gd name="connsiteY5" fmla="*/ 185679 h 2804388"/>
                <a:gd name="connsiteX6" fmla="*/ 2286917 w 2696506"/>
                <a:gd name="connsiteY6" fmla="*/ 330459 h 2804388"/>
                <a:gd name="connsiteX7" fmla="*/ 2104037 w 2696506"/>
                <a:gd name="connsiteY7" fmla="*/ 559059 h 2804388"/>
                <a:gd name="connsiteX8" fmla="*/ 1974497 w 2696506"/>
                <a:gd name="connsiteY8" fmla="*/ 1145799 h 2804388"/>
                <a:gd name="connsiteX9" fmla="*/ 1814477 w 2696506"/>
                <a:gd name="connsiteY9" fmla="*/ 1732539 h 2804388"/>
                <a:gd name="connsiteX10" fmla="*/ 1684937 w 2696506"/>
                <a:gd name="connsiteY10" fmla="*/ 2060199 h 2804388"/>
                <a:gd name="connsiteX11" fmla="*/ 1524917 w 2696506"/>
                <a:gd name="connsiteY11" fmla="*/ 2700279 h 2804388"/>
                <a:gd name="connsiteX12" fmla="*/ 1334417 w 2696506"/>
                <a:gd name="connsiteY12" fmla="*/ 2723139 h 2804388"/>
                <a:gd name="connsiteX13" fmla="*/ 1136297 w 2696506"/>
                <a:gd name="connsiteY13" fmla="*/ 1907799 h 2804388"/>
                <a:gd name="connsiteX14" fmla="*/ 892457 w 2696506"/>
                <a:gd name="connsiteY14" fmla="*/ 1389639 h 2804388"/>
                <a:gd name="connsiteX15" fmla="*/ 656237 w 2696506"/>
                <a:gd name="connsiteY15" fmla="*/ 1008639 h 2804388"/>
                <a:gd name="connsiteX16" fmla="*/ 618137 w 2696506"/>
                <a:gd name="connsiteY16" fmla="*/ 719079 h 2804388"/>
                <a:gd name="connsiteX17" fmla="*/ 618137 w 2696506"/>
                <a:gd name="connsiteY17" fmla="*/ 536199 h 2804388"/>
                <a:gd name="connsiteX18" fmla="*/ 480977 w 2696506"/>
                <a:gd name="connsiteY18" fmla="*/ 444759 h 2804388"/>
                <a:gd name="connsiteX19" fmla="*/ 31397 w 2696506"/>
                <a:gd name="connsiteY19" fmla="*/ 231399 h 2804388"/>
                <a:gd name="connsiteX20" fmla="*/ 138077 w 2696506"/>
                <a:gd name="connsiteY20" fmla="*/ 18039 h 2804388"/>
                <a:gd name="connsiteX0" fmla="*/ 106680 w 2665109"/>
                <a:gd name="connsiteY0" fmla="*/ 18039 h 2804388"/>
                <a:gd name="connsiteX1" fmla="*/ 906780 w 2665109"/>
                <a:gd name="connsiteY1" fmla="*/ 48519 h 2804388"/>
                <a:gd name="connsiteX2" fmla="*/ 1394460 w 2665109"/>
                <a:gd name="connsiteY2" fmla="*/ 71379 h 2804388"/>
                <a:gd name="connsiteX3" fmla="*/ 1905000 w 2665109"/>
                <a:gd name="connsiteY3" fmla="*/ 25659 h 2804388"/>
                <a:gd name="connsiteX4" fmla="*/ 2537460 w 2665109"/>
                <a:gd name="connsiteY4" fmla="*/ 10419 h 2804388"/>
                <a:gd name="connsiteX5" fmla="*/ 2644140 w 2665109"/>
                <a:gd name="connsiteY5" fmla="*/ 185679 h 2804388"/>
                <a:gd name="connsiteX6" fmla="*/ 2255520 w 2665109"/>
                <a:gd name="connsiteY6" fmla="*/ 330459 h 2804388"/>
                <a:gd name="connsiteX7" fmla="*/ 2072640 w 2665109"/>
                <a:gd name="connsiteY7" fmla="*/ 559059 h 2804388"/>
                <a:gd name="connsiteX8" fmla="*/ 1943100 w 2665109"/>
                <a:gd name="connsiteY8" fmla="*/ 1145799 h 2804388"/>
                <a:gd name="connsiteX9" fmla="*/ 1783080 w 2665109"/>
                <a:gd name="connsiteY9" fmla="*/ 1732539 h 2804388"/>
                <a:gd name="connsiteX10" fmla="*/ 1653540 w 2665109"/>
                <a:gd name="connsiteY10" fmla="*/ 2060199 h 2804388"/>
                <a:gd name="connsiteX11" fmla="*/ 1493520 w 2665109"/>
                <a:gd name="connsiteY11" fmla="*/ 2700279 h 2804388"/>
                <a:gd name="connsiteX12" fmla="*/ 1303020 w 2665109"/>
                <a:gd name="connsiteY12" fmla="*/ 2723139 h 2804388"/>
                <a:gd name="connsiteX13" fmla="*/ 1104900 w 2665109"/>
                <a:gd name="connsiteY13" fmla="*/ 1907799 h 2804388"/>
                <a:gd name="connsiteX14" fmla="*/ 861060 w 2665109"/>
                <a:gd name="connsiteY14" fmla="*/ 1389639 h 2804388"/>
                <a:gd name="connsiteX15" fmla="*/ 624840 w 2665109"/>
                <a:gd name="connsiteY15" fmla="*/ 1008639 h 2804388"/>
                <a:gd name="connsiteX16" fmla="*/ 586740 w 2665109"/>
                <a:gd name="connsiteY16" fmla="*/ 719079 h 2804388"/>
                <a:gd name="connsiteX17" fmla="*/ 586740 w 2665109"/>
                <a:gd name="connsiteY17" fmla="*/ 536199 h 2804388"/>
                <a:gd name="connsiteX18" fmla="*/ 0 w 2665109"/>
                <a:gd name="connsiteY18" fmla="*/ 231399 h 2804388"/>
                <a:gd name="connsiteX19" fmla="*/ 106680 w 2665109"/>
                <a:gd name="connsiteY19" fmla="*/ 18039 h 2804388"/>
                <a:gd name="connsiteX0" fmla="*/ 106680 w 2665109"/>
                <a:gd name="connsiteY0" fmla="*/ 18039 h 2804388"/>
                <a:gd name="connsiteX1" fmla="*/ 906780 w 2665109"/>
                <a:gd name="connsiteY1" fmla="*/ 48519 h 2804388"/>
                <a:gd name="connsiteX2" fmla="*/ 1394460 w 2665109"/>
                <a:gd name="connsiteY2" fmla="*/ 71379 h 2804388"/>
                <a:gd name="connsiteX3" fmla="*/ 1905000 w 2665109"/>
                <a:gd name="connsiteY3" fmla="*/ 25659 h 2804388"/>
                <a:gd name="connsiteX4" fmla="*/ 2537460 w 2665109"/>
                <a:gd name="connsiteY4" fmla="*/ 10419 h 2804388"/>
                <a:gd name="connsiteX5" fmla="*/ 2644140 w 2665109"/>
                <a:gd name="connsiteY5" fmla="*/ 185679 h 2804388"/>
                <a:gd name="connsiteX6" fmla="*/ 2255520 w 2665109"/>
                <a:gd name="connsiteY6" fmla="*/ 330459 h 2804388"/>
                <a:gd name="connsiteX7" fmla="*/ 2072640 w 2665109"/>
                <a:gd name="connsiteY7" fmla="*/ 559059 h 2804388"/>
                <a:gd name="connsiteX8" fmla="*/ 1943100 w 2665109"/>
                <a:gd name="connsiteY8" fmla="*/ 1145799 h 2804388"/>
                <a:gd name="connsiteX9" fmla="*/ 1783080 w 2665109"/>
                <a:gd name="connsiteY9" fmla="*/ 1732539 h 2804388"/>
                <a:gd name="connsiteX10" fmla="*/ 1653540 w 2665109"/>
                <a:gd name="connsiteY10" fmla="*/ 2060199 h 2804388"/>
                <a:gd name="connsiteX11" fmla="*/ 1493520 w 2665109"/>
                <a:gd name="connsiteY11" fmla="*/ 2700279 h 2804388"/>
                <a:gd name="connsiteX12" fmla="*/ 1303020 w 2665109"/>
                <a:gd name="connsiteY12" fmla="*/ 2723139 h 2804388"/>
                <a:gd name="connsiteX13" fmla="*/ 1104900 w 2665109"/>
                <a:gd name="connsiteY13" fmla="*/ 1907799 h 2804388"/>
                <a:gd name="connsiteX14" fmla="*/ 861060 w 2665109"/>
                <a:gd name="connsiteY14" fmla="*/ 1389639 h 2804388"/>
                <a:gd name="connsiteX15" fmla="*/ 624840 w 2665109"/>
                <a:gd name="connsiteY15" fmla="*/ 1008639 h 2804388"/>
                <a:gd name="connsiteX16" fmla="*/ 586740 w 2665109"/>
                <a:gd name="connsiteY16" fmla="*/ 719079 h 2804388"/>
                <a:gd name="connsiteX17" fmla="*/ 0 w 2665109"/>
                <a:gd name="connsiteY17" fmla="*/ 231399 h 2804388"/>
                <a:gd name="connsiteX18" fmla="*/ 106680 w 2665109"/>
                <a:gd name="connsiteY18" fmla="*/ 18039 h 2804388"/>
                <a:gd name="connsiteX0" fmla="*/ 148787 w 2707216"/>
                <a:gd name="connsiteY0" fmla="*/ 18039 h 2804388"/>
                <a:gd name="connsiteX1" fmla="*/ 948887 w 2707216"/>
                <a:gd name="connsiteY1" fmla="*/ 48519 h 2804388"/>
                <a:gd name="connsiteX2" fmla="*/ 1436567 w 2707216"/>
                <a:gd name="connsiteY2" fmla="*/ 71379 h 2804388"/>
                <a:gd name="connsiteX3" fmla="*/ 1947107 w 2707216"/>
                <a:gd name="connsiteY3" fmla="*/ 25659 h 2804388"/>
                <a:gd name="connsiteX4" fmla="*/ 2579567 w 2707216"/>
                <a:gd name="connsiteY4" fmla="*/ 10419 h 2804388"/>
                <a:gd name="connsiteX5" fmla="*/ 2686247 w 2707216"/>
                <a:gd name="connsiteY5" fmla="*/ 185679 h 2804388"/>
                <a:gd name="connsiteX6" fmla="*/ 2297627 w 2707216"/>
                <a:gd name="connsiteY6" fmla="*/ 330459 h 2804388"/>
                <a:gd name="connsiteX7" fmla="*/ 2114747 w 2707216"/>
                <a:gd name="connsiteY7" fmla="*/ 559059 h 2804388"/>
                <a:gd name="connsiteX8" fmla="*/ 1985207 w 2707216"/>
                <a:gd name="connsiteY8" fmla="*/ 1145799 h 2804388"/>
                <a:gd name="connsiteX9" fmla="*/ 1825187 w 2707216"/>
                <a:gd name="connsiteY9" fmla="*/ 1732539 h 2804388"/>
                <a:gd name="connsiteX10" fmla="*/ 1695647 w 2707216"/>
                <a:gd name="connsiteY10" fmla="*/ 2060199 h 2804388"/>
                <a:gd name="connsiteX11" fmla="*/ 1535627 w 2707216"/>
                <a:gd name="connsiteY11" fmla="*/ 2700279 h 2804388"/>
                <a:gd name="connsiteX12" fmla="*/ 1345127 w 2707216"/>
                <a:gd name="connsiteY12" fmla="*/ 2723139 h 2804388"/>
                <a:gd name="connsiteX13" fmla="*/ 1147007 w 2707216"/>
                <a:gd name="connsiteY13" fmla="*/ 1907799 h 2804388"/>
                <a:gd name="connsiteX14" fmla="*/ 903167 w 2707216"/>
                <a:gd name="connsiteY14" fmla="*/ 1389639 h 2804388"/>
                <a:gd name="connsiteX15" fmla="*/ 666947 w 2707216"/>
                <a:gd name="connsiteY15" fmla="*/ 1008639 h 2804388"/>
                <a:gd name="connsiteX16" fmla="*/ 636467 w 2707216"/>
                <a:gd name="connsiteY16" fmla="*/ 566679 h 2804388"/>
                <a:gd name="connsiteX17" fmla="*/ 42107 w 2707216"/>
                <a:gd name="connsiteY17" fmla="*/ 231399 h 2804388"/>
                <a:gd name="connsiteX18" fmla="*/ 148787 w 2707216"/>
                <a:gd name="connsiteY18" fmla="*/ 18039 h 2804388"/>
                <a:gd name="connsiteX0" fmla="*/ 148787 w 2707216"/>
                <a:gd name="connsiteY0" fmla="*/ 18039 h 2804388"/>
                <a:gd name="connsiteX1" fmla="*/ 948887 w 2707216"/>
                <a:gd name="connsiteY1" fmla="*/ 48519 h 2804388"/>
                <a:gd name="connsiteX2" fmla="*/ 1436567 w 2707216"/>
                <a:gd name="connsiteY2" fmla="*/ 71379 h 2804388"/>
                <a:gd name="connsiteX3" fmla="*/ 1947107 w 2707216"/>
                <a:gd name="connsiteY3" fmla="*/ 25659 h 2804388"/>
                <a:gd name="connsiteX4" fmla="*/ 2579567 w 2707216"/>
                <a:gd name="connsiteY4" fmla="*/ 10419 h 2804388"/>
                <a:gd name="connsiteX5" fmla="*/ 2686247 w 2707216"/>
                <a:gd name="connsiteY5" fmla="*/ 185679 h 2804388"/>
                <a:gd name="connsiteX6" fmla="*/ 2297627 w 2707216"/>
                <a:gd name="connsiteY6" fmla="*/ 330459 h 2804388"/>
                <a:gd name="connsiteX7" fmla="*/ 2114747 w 2707216"/>
                <a:gd name="connsiteY7" fmla="*/ 559059 h 2804388"/>
                <a:gd name="connsiteX8" fmla="*/ 1985207 w 2707216"/>
                <a:gd name="connsiteY8" fmla="*/ 1145799 h 2804388"/>
                <a:gd name="connsiteX9" fmla="*/ 1825187 w 2707216"/>
                <a:gd name="connsiteY9" fmla="*/ 1732539 h 2804388"/>
                <a:gd name="connsiteX10" fmla="*/ 1695647 w 2707216"/>
                <a:gd name="connsiteY10" fmla="*/ 2060199 h 2804388"/>
                <a:gd name="connsiteX11" fmla="*/ 1535627 w 2707216"/>
                <a:gd name="connsiteY11" fmla="*/ 2700279 h 2804388"/>
                <a:gd name="connsiteX12" fmla="*/ 1345127 w 2707216"/>
                <a:gd name="connsiteY12" fmla="*/ 2723139 h 2804388"/>
                <a:gd name="connsiteX13" fmla="*/ 1147007 w 2707216"/>
                <a:gd name="connsiteY13" fmla="*/ 1907799 h 2804388"/>
                <a:gd name="connsiteX14" fmla="*/ 903167 w 2707216"/>
                <a:gd name="connsiteY14" fmla="*/ 1389639 h 2804388"/>
                <a:gd name="connsiteX15" fmla="*/ 712667 w 2707216"/>
                <a:gd name="connsiteY15" fmla="*/ 1016259 h 2804388"/>
                <a:gd name="connsiteX16" fmla="*/ 636467 w 2707216"/>
                <a:gd name="connsiteY16" fmla="*/ 566679 h 2804388"/>
                <a:gd name="connsiteX17" fmla="*/ 42107 w 2707216"/>
                <a:gd name="connsiteY17" fmla="*/ 231399 h 2804388"/>
                <a:gd name="connsiteX18" fmla="*/ 148787 w 2707216"/>
                <a:gd name="connsiteY18" fmla="*/ 18039 h 2804388"/>
                <a:gd name="connsiteX0" fmla="*/ 148787 w 2707216"/>
                <a:gd name="connsiteY0" fmla="*/ 18039 h 2804388"/>
                <a:gd name="connsiteX1" fmla="*/ 948887 w 2707216"/>
                <a:gd name="connsiteY1" fmla="*/ 48519 h 2804388"/>
                <a:gd name="connsiteX2" fmla="*/ 1436567 w 2707216"/>
                <a:gd name="connsiteY2" fmla="*/ 71379 h 2804388"/>
                <a:gd name="connsiteX3" fmla="*/ 1947107 w 2707216"/>
                <a:gd name="connsiteY3" fmla="*/ 25659 h 2804388"/>
                <a:gd name="connsiteX4" fmla="*/ 2579567 w 2707216"/>
                <a:gd name="connsiteY4" fmla="*/ 10419 h 2804388"/>
                <a:gd name="connsiteX5" fmla="*/ 2686247 w 2707216"/>
                <a:gd name="connsiteY5" fmla="*/ 185679 h 2804388"/>
                <a:gd name="connsiteX6" fmla="*/ 2297627 w 2707216"/>
                <a:gd name="connsiteY6" fmla="*/ 330459 h 2804388"/>
                <a:gd name="connsiteX7" fmla="*/ 2114747 w 2707216"/>
                <a:gd name="connsiteY7" fmla="*/ 559059 h 2804388"/>
                <a:gd name="connsiteX8" fmla="*/ 2065304 w 2707216"/>
                <a:gd name="connsiteY8" fmla="*/ 1177837 h 2804388"/>
                <a:gd name="connsiteX9" fmla="*/ 1825187 w 2707216"/>
                <a:gd name="connsiteY9" fmla="*/ 1732539 h 2804388"/>
                <a:gd name="connsiteX10" fmla="*/ 1695647 w 2707216"/>
                <a:gd name="connsiteY10" fmla="*/ 2060199 h 2804388"/>
                <a:gd name="connsiteX11" fmla="*/ 1535627 w 2707216"/>
                <a:gd name="connsiteY11" fmla="*/ 2700279 h 2804388"/>
                <a:gd name="connsiteX12" fmla="*/ 1345127 w 2707216"/>
                <a:gd name="connsiteY12" fmla="*/ 2723139 h 2804388"/>
                <a:gd name="connsiteX13" fmla="*/ 1147007 w 2707216"/>
                <a:gd name="connsiteY13" fmla="*/ 1907799 h 2804388"/>
                <a:gd name="connsiteX14" fmla="*/ 903167 w 2707216"/>
                <a:gd name="connsiteY14" fmla="*/ 1389639 h 2804388"/>
                <a:gd name="connsiteX15" fmla="*/ 712667 w 2707216"/>
                <a:gd name="connsiteY15" fmla="*/ 1016259 h 2804388"/>
                <a:gd name="connsiteX16" fmla="*/ 636467 w 2707216"/>
                <a:gd name="connsiteY16" fmla="*/ 566679 h 2804388"/>
                <a:gd name="connsiteX17" fmla="*/ 42107 w 2707216"/>
                <a:gd name="connsiteY17" fmla="*/ 231399 h 2804388"/>
                <a:gd name="connsiteX18" fmla="*/ 148787 w 2707216"/>
                <a:gd name="connsiteY18" fmla="*/ 18039 h 2804388"/>
                <a:gd name="connsiteX0" fmla="*/ 148787 w 2707216"/>
                <a:gd name="connsiteY0" fmla="*/ 18039 h 2804388"/>
                <a:gd name="connsiteX1" fmla="*/ 948887 w 2707216"/>
                <a:gd name="connsiteY1" fmla="*/ 48519 h 2804388"/>
                <a:gd name="connsiteX2" fmla="*/ 1436567 w 2707216"/>
                <a:gd name="connsiteY2" fmla="*/ 71379 h 2804388"/>
                <a:gd name="connsiteX3" fmla="*/ 1947107 w 2707216"/>
                <a:gd name="connsiteY3" fmla="*/ 25659 h 2804388"/>
                <a:gd name="connsiteX4" fmla="*/ 2579567 w 2707216"/>
                <a:gd name="connsiteY4" fmla="*/ 10419 h 2804388"/>
                <a:gd name="connsiteX5" fmla="*/ 2686247 w 2707216"/>
                <a:gd name="connsiteY5" fmla="*/ 185679 h 2804388"/>
                <a:gd name="connsiteX6" fmla="*/ 2297627 w 2707216"/>
                <a:gd name="connsiteY6" fmla="*/ 330459 h 2804388"/>
                <a:gd name="connsiteX7" fmla="*/ 2114747 w 2707216"/>
                <a:gd name="connsiteY7" fmla="*/ 559059 h 2804388"/>
                <a:gd name="connsiteX8" fmla="*/ 2065304 w 2707216"/>
                <a:gd name="connsiteY8" fmla="*/ 1177837 h 2804388"/>
                <a:gd name="connsiteX9" fmla="*/ 1857226 w 2707216"/>
                <a:gd name="connsiteY9" fmla="*/ 1796617 h 2804388"/>
                <a:gd name="connsiteX10" fmla="*/ 1695647 w 2707216"/>
                <a:gd name="connsiteY10" fmla="*/ 2060199 h 2804388"/>
                <a:gd name="connsiteX11" fmla="*/ 1535627 w 2707216"/>
                <a:gd name="connsiteY11" fmla="*/ 2700279 h 2804388"/>
                <a:gd name="connsiteX12" fmla="*/ 1345127 w 2707216"/>
                <a:gd name="connsiteY12" fmla="*/ 2723139 h 2804388"/>
                <a:gd name="connsiteX13" fmla="*/ 1147007 w 2707216"/>
                <a:gd name="connsiteY13" fmla="*/ 1907799 h 2804388"/>
                <a:gd name="connsiteX14" fmla="*/ 903167 w 2707216"/>
                <a:gd name="connsiteY14" fmla="*/ 1389639 h 2804388"/>
                <a:gd name="connsiteX15" fmla="*/ 712667 w 2707216"/>
                <a:gd name="connsiteY15" fmla="*/ 1016259 h 2804388"/>
                <a:gd name="connsiteX16" fmla="*/ 636467 w 2707216"/>
                <a:gd name="connsiteY16" fmla="*/ 566679 h 2804388"/>
                <a:gd name="connsiteX17" fmla="*/ 42107 w 2707216"/>
                <a:gd name="connsiteY17" fmla="*/ 231399 h 2804388"/>
                <a:gd name="connsiteX18" fmla="*/ 148787 w 2707216"/>
                <a:gd name="connsiteY18" fmla="*/ 18039 h 2804388"/>
                <a:gd name="connsiteX0" fmla="*/ 148787 w 2707216"/>
                <a:gd name="connsiteY0" fmla="*/ 18039 h 2801048"/>
                <a:gd name="connsiteX1" fmla="*/ 948887 w 2707216"/>
                <a:gd name="connsiteY1" fmla="*/ 48519 h 2801048"/>
                <a:gd name="connsiteX2" fmla="*/ 1436567 w 2707216"/>
                <a:gd name="connsiteY2" fmla="*/ 71379 h 2801048"/>
                <a:gd name="connsiteX3" fmla="*/ 1947107 w 2707216"/>
                <a:gd name="connsiteY3" fmla="*/ 25659 h 2801048"/>
                <a:gd name="connsiteX4" fmla="*/ 2579567 w 2707216"/>
                <a:gd name="connsiteY4" fmla="*/ 10419 h 2801048"/>
                <a:gd name="connsiteX5" fmla="*/ 2686247 w 2707216"/>
                <a:gd name="connsiteY5" fmla="*/ 185679 h 2801048"/>
                <a:gd name="connsiteX6" fmla="*/ 2297627 w 2707216"/>
                <a:gd name="connsiteY6" fmla="*/ 330459 h 2801048"/>
                <a:gd name="connsiteX7" fmla="*/ 2114747 w 2707216"/>
                <a:gd name="connsiteY7" fmla="*/ 559059 h 2801048"/>
                <a:gd name="connsiteX8" fmla="*/ 2065304 w 2707216"/>
                <a:gd name="connsiteY8" fmla="*/ 1177837 h 2801048"/>
                <a:gd name="connsiteX9" fmla="*/ 1857226 w 2707216"/>
                <a:gd name="connsiteY9" fmla="*/ 1796617 h 2801048"/>
                <a:gd name="connsiteX10" fmla="*/ 1759725 w 2707216"/>
                <a:gd name="connsiteY10" fmla="*/ 2124277 h 2801048"/>
                <a:gd name="connsiteX11" fmla="*/ 1535627 w 2707216"/>
                <a:gd name="connsiteY11" fmla="*/ 2700279 h 2801048"/>
                <a:gd name="connsiteX12" fmla="*/ 1345127 w 2707216"/>
                <a:gd name="connsiteY12" fmla="*/ 2723139 h 2801048"/>
                <a:gd name="connsiteX13" fmla="*/ 1147007 w 2707216"/>
                <a:gd name="connsiteY13" fmla="*/ 1907799 h 2801048"/>
                <a:gd name="connsiteX14" fmla="*/ 903167 w 2707216"/>
                <a:gd name="connsiteY14" fmla="*/ 1389639 h 2801048"/>
                <a:gd name="connsiteX15" fmla="*/ 712667 w 2707216"/>
                <a:gd name="connsiteY15" fmla="*/ 1016259 h 2801048"/>
                <a:gd name="connsiteX16" fmla="*/ 636467 w 2707216"/>
                <a:gd name="connsiteY16" fmla="*/ 566679 h 2801048"/>
                <a:gd name="connsiteX17" fmla="*/ 42107 w 2707216"/>
                <a:gd name="connsiteY17" fmla="*/ 231399 h 2801048"/>
                <a:gd name="connsiteX18" fmla="*/ 148787 w 2707216"/>
                <a:gd name="connsiteY18" fmla="*/ 18039 h 2801048"/>
                <a:gd name="connsiteX0" fmla="*/ 148787 w 2707216"/>
                <a:gd name="connsiteY0" fmla="*/ 18039 h 2801048"/>
                <a:gd name="connsiteX1" fmla="*/ 948887 w 2707216"/>
                <a:gd name="connsiteY1" fmla="*/ 48519 h 2801048"/>
                <a:gd name="connsiteX2" fmla="*/ 1436567 w 2707216"/>
                <a:gd name="connsiteY2" fmla="*/ 71379 h 2801048"/>
                <a:gd name="connsiteX3" fmla="*/ 1947107 w 2707216"/>
                <a:gd name="connsiteY3" fmla="*/ 25659 h 2801048"/>
                <a:gd name="connsiteX4" fmla="*/ 2579567 w 2707216"/>
                <a:gd name="connsiteY4" fmla="*/ 10419 h 2801048"/>
                <a:gd name="connsiteX5" fmla="*/ 2686247 w 2707216"/>
                <a:gd name="connsiteY5" fmla="*/ 185679 h 2801048"/>
                <a:gd name="connsiteX6" fmla="*/ 2297627 w 2707216"/>
                <a:gd name="connsiteY6" fmla="*/ 330459 h 2801048"/>
                <a:gd name="connsiteX7" fmla="*/ 2114747 w 2707216"/>
                <a:gd name="connsiteY7" fmla="*/ 559059 h 2801048"/>
                <a:gd name="connsiteX8" fmla="*/ 2065304 w 2707216"/>
                <a:gd name="connsiteY8" fmla="*/ 1177837 h 2801048"/>
                <a:gd name="connsiteX9" fmla="*/ 1857226 w 2707216"/>
                <a:gd name="connsiteY9" fmla="*/ 1796617 h 2801048"/>
                <a:gd name="connsiteX10" fmla="*/ 1759725 w 2707216"/>
                <a:gd name="connsiteY10" fmla="*/ 2124277 h 2801048"/>
                <a:gd name="connsiteX11" fmla="*/ 1535627 w 2707216"/>
                <a:gd name="connsiteY11" fmla="*/ 2700279 h 2801048"/>
                <a:gd name="connsiteX12" fmla="*/ 1345127 w 2707216"/>
                <a:gd name="connsiteY12" fmla="*/ 2723139 h 2801048"/>
                <a:gd name="connsiteX13" fmla="*/ 1082930 w 2707216"/>
                <a:gd name="connsiteY13" fmla="*/ 1907799 h 2801048"/>
                <a:gd name="connsiteX14" fmla="*/ 903167 w 2707216"/>
                <a:gd name="connsiteY14" fmla="*/ 1389639 h 2801048"/>
                <a:gd name="connsiteX15" fmla="*/ 712667 w 2707216"/>
                <a:gd name="connsiteY15" fmla="*/ 1016259 h 2801048"/>
                <a:gd name="connsiteX16" fmla="*/ 636467 w 2707216"/>
                <a:gd name="connsiteY16" fmla="*/ 566679 h 2801048"/>
                <a:gd name="connsiteX17" fmla="*/ 42107 w 2707216"/>
                <a:gd name="connsiteY17" fmla="*/ 231399 h 2801048"/>
                <a:gd name="connsiteX18" fmla="*/ 148787 w 2707216"/>
                <a:gd name="connsiteY18" fmla="*/ 18039 h 2801048"/>
                <a:gd name="connsiteX0" fmla="*/ 148787 w 2707216"/>
                <a:gd name="connsiteY0" fmla="*/ 18039 h 2801048"/>
                <a:gd name="connsiteX1" fmla="*/ 948887 w 2707216"/>
                <a:gd name="connsiteY1" fmla="*/ 48519 h 2801048"/>
                <a:gd name="connsiteX2" fmla="*/ 1436567 w 2707216"/>
                <a:gd name="connsiteY2" fmla="*/ 71379 h 2801048"/>
                <a:gd name="connsiteX3" fmla="*/ 1947107 w 2707216"/>
                <a:gd name="connsiteY3" fmla="*/ 25659 h 2801048"/>
                <a:gd name="connsiteX4" fmla="*/ 2579567 w 2707216"/>
                <a:gd name="connsiteY4" fmla="*/ 10419 h 2801048"/>
                <a:gd name="connsiteX5" fmla="*/ 2686247 w 2707216"/>
                <a:gd name="connsiteY5" fmla="*/ 185679 h 2801048"/>
                <a:gd name="connsiteX6" fmla="*/ 2297627 w 2707216"/>
                <a:gd name="connsiteY6" fmla="*/ 330459 h 2801048"/>
                <a:gd name="connsiteX7" fmla="*/ 2114747 w 2707216"/>
                <a:gd name="connsiteY7" fmla="*/ 559059 h 2801048"/>
                <a:gd name="connsiteX8" fmla="*/ 2065304 w 2707216"/>
                <a:gd name="connsiteY8" fmla="*/ 1177837 h 2801048"/>
                <a:gd name="connsiteX9" fmla="*/ 1857226 w 2707216"/>
                <a:gd name="connsiteY9" fmla="*/ 1796617 h 2801048"/>
                <a:gd name="connsiteX10" fmla="*/ 1759725 w 2707216"/>
                <a:gd name="connsiteY10" fmla="*/ 2124277 h 2801048"/>
                <a:gd name="connsiteX11" fmla="*/ 1535627 w 2707216"/>
                <a:gd name="connsiteY11" fmla="*/ 2700279 h 2801048"/>
                <a:gd name="connsiteX12" fmla="*/ 1345127 w 2707216"/>
                <a:gd name="connsiteY12" fmla="*/ 2723139 h 2801048"/>
                <a:gd name="connsiteX13" fmla="*/ 1082930 w 2707216"/>
                <a:gd name="connsiteY13" fmla="*/ 1907799 h 2801048"/>
                <a:gd name="connsiteX14" fmla="*/ 855109 w 2707216"/>
                <a:gd name="connsiteY14" fmla="*/ 1389639 h 2801048"/>
                <a:gd name="connsiteX15" fmla="*/ 712667 w 2707216"/>
                <a:gd name="connsiteY15" fmla="*/ 1016259 h 2801048"/>
                <a:gd name="connsiteX16" fmla="*/ 636467 w 2707216"/>
                <a:gd name="connsiteY16" fmla="*/ 566679 h 2801048"/>
                <a:gd name="connsiteX17" fmla="*/ 42107 w 2707216"/>
                <a:gd name="connsiteY17" fmla="*/ 231399 h 2801048"/>
                <a:gd name="connsiteX18" fmla="*/ 148787 w 2707216"/>
                <a:gd name="connsiteY18" fmla="*/ 18039 h 280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07216" h="2801048">
                  <a:moveTo>
                    <a:pt x="148787" y="18039"/>
                  </a:moveTo>
                  <a:cubicBezTo>
                    <a:pt x="299917" y="-12441"/>
                    <a:pt x="734257" y="39629"/>
                    <a:pt x="948887" y="48519"/>
                  </a:cubicBezTo>
                  <a:cubicBezTo>
                    <a:pt x="1163517" y="57409"/>
                    <a:pt x="1270197" y="75189"/>
                    <a:pt x="1436567" y="71379"/>
                  </a:cubicBezTo>
                  <a:cubicBezTo>
                    <a:pt x="1602937" y="67569"/>
                    <a:pt x="1756607" y="35819"/>
                    <a:pt x="1947107" y="25659"/>
                  </a:cubicBezTo>
                  <a:cubicBezTo>
                    <a:pt x="2137607" y="15499"/>
                    <a:pt x="2456377" y="-16251"/>
                    <a:pt x="2579567" y="10419"/>
                  </a:cubicBezTo>
                  <a:cubicBezTo>
                    <a:pt x="2702757" y="37089"/>
                    <a:pt x="2733237" y="132339"/>
                    <a:pt x="2686247" y="185679"/>
                  </a:cubicBezTo>
                  <a:cubicBezTo>
                    <a:pt x="2639257" y="239019"/>
                    <a:pt x="2392877" y="268229"/>
                    <a:pt x="2297627" y="330459"/>
                  </a:cubicBezTo>
                  <a:cubicBezTo>
                    <a:pt x="2202377" y="392689"/>
                    <a:pt x="2153467" y="417829"/>
                    <a:pt x="2114747" y="559059"/>
                  </a:cubicBezTo>
                  <a:cubicBezTo>
                    <a:pt x="2076027" y="700289"/>
                    <a:pt x="2108224" y="971577"/>
                    <a:pt x="2065304" y="1177837"/>
                  </a:cubicBezTo>
                  <a:cubicBezTo>
                    <a:pt x="2022384" y="1384097"/>
                    <a:pt x="1908156" y="1638877"/>
                    <a:pt x="1857226" y="1796617"/>
                  </a:cubicBezTo>
                  <a:cubicBezTo>
                    <a:pt x="1806296" y="1954357"/>
                    <a:pt x="1813325" y="1973667"/>
                    <a:pt x="1759725" y="2124277"/>
                  </a:cubicBezTo>
                  <a:cubicBezTo>
                    <a:pt x="1706125" y="2274887"/>
                    <a:pt x="1604727" y="2600469"/>
                    <a:pt x="1535627" y="2700279"/>
                  </a:cubicBezTo>
                  <a:cubicBezTo>
                    <a:pt x="1466527" y="2800089"/>
                    <a:pt x="1420576" y="2855219"/>
                    <a:pt x="1345127" y="2723139"/>
                  </a:cubicBezTo>
                  <a:cubicBezTo>
                    <a:pt x="1269678" y="2591059"/>
                    <a:pt x="1164600" y="2130049"/>
                    <a:pt x="1082930" y="1907799"/>
                  </a:cubicBezTo>
                  <a:cubicBezTo>
                    <a:pt x="1001260" y="1685549"/>
                    <a:pt x="916820" y="1538229"/>
                    <a:pt x="855109" y="1389639"/>
                  </a:cubicBezTo>
                  <a:cubicBezTo>
                    <a:pt x="793399" y="1241049"/>
                    <a:pt x="749107" y="1153419"/>
                    <a:pt x="712667" y="1016259"/>
                  </a:cubicBezTo>
                  <a:cubicBezTo>
                    <a:pt x="676227" y="879099"/>
                    <a:pt x="748227" y="697489"/>
                    <a:pt x="636467" y="566679"/>
                  </a:cubicBezTo>
                  <a:cubicBezTo>
                    <a:pt x="524707" y="435869"/>
                    <a:pt x="123387" y="322839"/>
                    <a:pt x="42107" y="231399"/>
                  </a:cubicBezTo>
                  <a:cubicBezTo>
                    <a:pt x="-39173" y="139959"/>
                    <a:pt x="-2343" y="48519"/>
                    <a:pt x="148787" y="1803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465499" y="1941030"/>
              <a:ext cx="4518398" cy="2955581"/>
            </a:xfrm>
            <a:custGeom>
              <a:avLst/>
              <a:gdLst>
                <a:gd name="connsiteX0" fmla="*/ 470613 w 5692117"/>
                <a:gd name="connsiteY0" fmla="*/ 1161555 h 3728440"/>
                <a:gd name="connsiteX1" fmla="*/ 232488 w 5692117"/>
                <a:gd name="connsiteY1" fmla="*/ 1018680 h 3728440"/>
                <a:gd name="connsiteX2" fmla="*/ 299163 w 5692117"/>
                <a:gd name="connsiteY2" fmla="*/ 561480 h 3728440"/>
                <a:gd name="connsiteX3" fmla="*/ 851613 w 5692117"/>
                <a:gd name="connsiteY3" fmla="*/ 266205 h 3728440"/>
                <a:gd name="connsiteX4" fmla="*/ 1642188 w 5692117"/>
                <a:gd name="connsiteY4" fmla="*/ 313830 h 3728440"/>
                <a:gd name="connsiteX5" fmla="*/ 2289888 w 5692117"/>
                <a:gd name="connsiteY5" fmla="*/ 628155 h 3728440"/>
                <a:gd name="connsiteX6" fmla="*/ 2289888 w 5692117"/>
                <a:gd name="connsiteY6" fmla="*/ 1037730 h 3728440"/>
                <a:gd name="connsiteX7" fmla="*/ 2632788 w 5692117"/>
                <a:gd name="connsiteY7" fmla="*/ 1475880 h 3728440"/>
                <a:gd name="connsiteX8" fmla="*/ 2766138 w 5692117"/>
                <a:gd name="connsiteY8" fmla="*/ 2104530 h 3728440"/>
                <a:gd name="connsiteX9" fmla="*/ 2785188 w 5692117"/>
                <a:gd name="connsiteY9" fmla="*/ 2618880 h 3728440"/>
                <a:gd name="connsiteX10" fmla="*/ 2632788 w 5692117"/>
                <a:gd name="connsiteY10" fmla="*/ 2704605 h 3728440"/>
                <a:gd name="connsiteX11" fmla="*/ 2413713 w 5692117"/>
                <a:gd name="connsiteY11" fmla="*/ 2571255 h 3728440"/>
                <a:gd name="connsiteX12" fmla="*/ 2461338 w 5692117"/>
                <a:gd name="connsiteY12" fmla="*/ 2695080 h 3728440"/>
                <a:gd name="connsiteX13" fmla="*/ 2623263 w 5692117"/>
                <a:gd name="connsiteY13" fmla="*/ 2876055 h 3728440"/>
                <a:gd name="connsiteX14" fmla="*/ 2623263 w 5692117"/>
                <a:gd name="connsiteY14" fmla="*/ 2980830 h 3728440"/>
                <a:gd name="connsiteX15" fmla="*/ 2661363 w 5692117"/>
                <a:gd name="connsiteY15" fmla="*/ 3095130 h 3728440"/>
                <a:gd name="connsiteX16" fmla="*/ 2661363 w 5692117"/>
                <a:gd name="connsiteY16" fmla="*/ 3161805 h 3728440"/>
                <a:gd name="connsiteX17" fmla="*/ 2594688 w 5692117"/>
                <a:gd name="connsiteY17" fmla="*/ 3295155 h 3728440"/>
                <a:gd name="connsiteX18" fmla="*/ 2661363 w 5692117"/>
                <a:gd name="connsiteY18" fmla="*/ 3380880 h 3728440"/>
                <a:gd name="connsiteX19" fmla="*/ 2604213 w 5692117"/>
                <a:gd name="connsiteY19" fmla="*/ 3457080 h 3728440"/>
                <a:gd name="connsiteX20" fmla="*/ 2632788 w 5692117"/>
                <a:gd name="connsiteY20" fmla="*/ 3628530 h 3728440"/>
                <a:gd name="connsiteX21" fmla="*/ 2642313 w 5692117"/>
                <a:gd name="connsiteY21" fmla="*/ 3714255 h 3728440"/>
                <a:gd name="connsiteX22" fmla="*/ 3080463 w 5692117"/>
                <a:gd name="connsiteY22" fmla="*/ 3723780 h 3728440"/>
                <a:gd name="connsiteX23" fmla="*/ 3128088 w 5692117"/>
                <a:gd name="connsiteY23" fmla="*/ 3666630 h 3728440"/>
                <a:gd name="connsiteX24" fmla="*/ 3051888 w 5692117"/>
                <a:gd name="connsiteY24" fmla="*/ 3542805 h 3728440"/>
                <a:gd name="connsiteX25" fmla="*/ 3137613 w 5692117"/>
                <a:gd name="connsiteY25" fmla="*/ 3438030 h 3728440"/>
                <a:gd name="connsiteX26" fmla="*/ 3051888 w 5692117"/>
                <a:gd name="connsiteY26" fmla="*/ 3390405 h 3728440"/>
                <a:gd name="connsiteX27" fmla="*/ 3128088 w 5692117"/>
                <a:gd name="connsiteY27" fmla="*/ 3266580 h 3728440"/>
                <a:gd name="connsiteX28" fmla="*/ 3023313 w 5692117"/>
                <a:gd name="connsiteY28" fmla="*/ 3123705 h 3728440"/>
                <a:gd name="connsiteX29" fmla="*/ 3080463 w 5692117"/>
                <a:gd name="connsiteY29" fmla="*/ 3047505 h 3728440"/>
                <a:gd name="connsiteX30" fmla="*/ 3109038 w 5692117"/>
                <a:gd name="connsiteY30" fmla="*/ 2942730 h 3728440"/>
                <a:gd name="connsiteX31" fmla="*/ 3109038 w 5692117"/>
                <a:gd name="connsiteY31" fmla="*/ 2857005 h 3728440"/>
                <a:gd name="connsiteX32" fmla="*/ 3232863 w 5692117"/>
                <a:gd name="connsiteY32" fmla="*/ 2780805 h 3728440"/>
                <a:gd name="connsiteX33" fmla="*/ 3251913 w 5692117"/>
                <a:gd name="connsiteY33" fmla="*/ 2666505 h 3728440"/>
                <a:gd name="connsiteX34" fmla="*/ 3175713 w 5692117"/>
                <a:gd name="connsiteY34" fmla="*/ 2590305 h 3728440"/>
                <a:gd name="connsiteX35" fmla="*/ 3109038 w 5692117"/>
                <a:gd name="connsiteY35" fmla="*/ 2685555 h 3728440"/>
                <a:gd name="connsiteX36" fmla="*/ 3042363 w 5692117"/>
                <a:gd name="connsiteY36" fmla="*/ 2733180 h 3728440"/>
                <a:gd name="connsiteX37" fmla="*/ 2928063 w 5692117"/>
                <a:gd name="connsiteY37" fmla="*/ 2695080 h 3728440"/>
                <a:gd name="connsiteX38" fmla="*/ 2937588 w 5692117"/>
                <a:gd name="connsiteY38" fmla="*/ 2361705 h 3728440"/>
                <a:gd name="connsiteX39" fmla="*/ 2966163 w 5692117"/>
                <a:gd name="connsiteY39" fmla="*/ 2018805 h 3728440"/>
                <a:gd name="connsiteX40" fmla="*/ 3023313 w 5692117"/>
                <a:gd name="connsiteY40" fmla="*/ 1637805 h 3728440"/>
                <a:gd name="connsiteX41" fmla="*/ 3290013 w 5692117"/>
                <a:gd name="connsiteY41" fmla="*/ 1247280 h 3728440"/>
                <a:gd name="connsiteX42" fmla="*/ 3366213 w 5692117"/>
                <a:gd name="connsiteY42" fmla="*/ 713880 h 3728440"/>
                <a:gd name="connsiteX43" fmla="*/ 3490038 w 5692117"/>
                <a:gd name="connsiteY43" fmla="*/ 323355 h 3728440"/>
                <a:gd name="connsiteX44" fmla="*/ 3890088 w 5692117"/>
                <a:gd name="connsiteY44" fmla="*/ 228105 h 3728440"/>
                <a:gd name="connsiteX45" fmla="*/ 4442538 w 5692117"/>
                <a:gd name="connsiteY45" fmla="*/ 180480 h 3728440"/>
                <a:gd name="connsiteX46" fmla="*/ 5156913 w 5692117"/>
                <a:gd name="connsiteY46" fmla="*/ 247155 h 3728440"/>
                <a:gd name="connsiteX47" fmla="*/ 5452188 w 5692117"/>
                <a:gd name="connsiteY47" fmla="*/ 485280 h 3728440"/>
                <a:gd name="connsiteX48" fmla="*/ 5595063 w 5692117"/>
                <a:gd name="connsiteY48" fmla="*/ 885330 h 3728440"/>
                <a:gd name="connsiteX49" fmla="*/ 5280738 w 5692117"/>
                <a:gd name="connsiteY49" fmla="*/ 1152030 h 3728440"/>
                <a:gd name="connsiteX50" fmla="*/ 5147388 w 5692117"/>
                <a:gd name="connsiteY50" fmla="*/ 1247280 h 3728440"/>
                <a:gd name="connsiteX51" fmla="*/ 5147388 w 5692117"/>
                <a:gd name="connsiteY51" fmla="*/ 1313955 h 3728440"/>
                <a:gd name="connsiteX52" fmla="*/ 5347413 w 5692117"/>
                <a:gd name="connsiteY52" fmla="*/ 1542555 h 3728440"/>
                <a:gd name="connsiteX53" fmla="*/ 5614113 w 5692117"/>
                <a:gd name="connsiteY53" fmla="*/ 1132980 h 3728440"/>
                <a:gd name="connsiteX54" fmla="*/ 5690313 w 5692117"/>
                <a:gd name="connsiteY54" fmla="*/ 751980 h 3728440"/>
                <a:gd name="connsiteX55" fmla="*/ 5556963 w 5692117"/>
                <a:gd name="connsiteY55" fmla="*/ 447180 h 3728440"/>
                <a:gd name="connsiteX56" fmla="*/ 5318838 w 5692117"/>
                <a:gd name="connsiteY56" fmla="*/ 209055 h 3728440"/>
                <a:gd name="connsiteX57" fmla="*/ 4833063 w 5692117"/>
                <a:gd name="connsiteY57" fmla="*/ 75705 h 3728440"/>
                <a:gd name="connsiteX58" fmla="*/ 4271088 w 5692117"/>
                <a:gd name="connsiteY58" fmla="*/ 85230 h 3728440"/>
                <a:gd name="connsiteX59" fmla="*/ 3690063 w 5692117"/>
                <a:gd name="connsiteY59" fmla="*/ 151905 h 3728440"/>
                <a:gd name="connsiteX60" fmla="*/ 3223338 w 5692117"/>
                <a:gd name="connsiteY60" fmla="*/ 228105 h 3728440"/>
                <a:gd name="connsiteX61" fmla="*/ 2747088 w 5692117"/>
                <a:gd name="connsiteY61" fmla="*/ 285255 h 3728440"/>
                <a:gd name="connsiteX62" fmla="*/ 2127963 w 5692117"/>
                <a:gd name="connsiteY62" fmla="*/ 161430 h 3728440"/>
                <a:gd name="connsiteX63" fmla="*/ 1604088 w 5692117"/>
                <a:gd name="connsiteY63" fmla="*/ 47130 h 3728440"/>
                <a:gd name="connsiteX64" fmla="*/ 1165938 w 5692117"/>
                <a:gd name="connsiteY64" fmla="*/ 9030 h 3728440"/>
                <a:gd name="connsiteX65" fmla="*/ 394413 w 5692117"/>
                <a:gd name="connsiteY65" fmla="*/ 209055 h 3728440"/>
                <a:gd name="connsiteX66" fmla="*/ 13413 w 5692117"/>
                <a:gd name="connsiteY66" fmla="*/ 723405 h 3728440"/>
                <a:gd name="connsiteX67" fmla="*/ 108663 w 5692117"/>
                <a:gd name="connsiteY67" fmla="*/ 1152030 h 3728440"/>
                <a:gd name="connsiteX68" fmla="*/ 327738 w 5692117"/>
                <a:gd name="connsiteY68" fmla="*/ 1494930 h 3728440"/>
                <a:gd name="connsiteX69" fmla="*/ 375363 w 5692117"/>
                <a:gd name="connsiteY69" fmla="*/ 1704480 h 3728440"/>
                <a:gd name="connsiteX70" fmla="*/ 480138 w 5692117"/>
                <a:gd name="connsiteY70" fmla="*/ 1371105 h 3728440"/>
                <a:gd name="connsiteX71" fmla="*/ 670638 w 5692117"/>
                <a:gd name="connsiteY71" fmla="*/ 1266330 h 3728440"/>
                <a:gd name="connsiteX72" fmla="*/ 470613 w 5692117"/>
                <a:gd name="connsiteY72" fmla="*/ 1161555 h 3728440"/>
                <a:gd name="connsiteX0" fmla="*/ 470613 w 5692117"/>
                <a:gd name="connsiteY0" fmla="*/ 1161555 h 3728440"/>
                <a:gd name="connsiteX1" fmla="*/ 232488 w 5692117"/>
                <a:gd name="connsiteY1" fmla="*/ 1018680 h 3728440"/>
                <a:gd name="connsiteX2" fmla="*/ 299163 w 5692117"/>
                <a:gd name="connsiteY2" fmla="*/ 561480 h 3728440"/>
                <a:gd name="connsiteX3" fmla="*/ 851613 w 5692117"/>
                <a:gd name="connsiteY3" fmla="*/ 266205 h 3728440"/>
                <a:gd name="connsiteX4" fmla="*/ 1642188 w 5692117"/>
                <a:gd name="connsiteY4" fmla="*/ 313830 h 3728440"/>
                <a:gd name="connsiteX5" fmla="*/ 2289888 w 5692117"/>
                <a:gd name="connsiteY5" fmla="*/ 628155 h 3728440"/>
                <a:gd name="connsiteX6" fmla="*/ 2289888 w 5692117"/>
                <a:gd name="connsiteY6" fmla="*/ 1037730 h 3728440"/>
                <a:gd name="connsiteX7" fmla="*/ 2632788 w 5692117"/>
                <a:gd name="connsiteY7" fmla="*/ 1475880 h 3728440"/>
                <a:gd name="connsiteX8" fmla="*/ 2766138 w 5692117"/>
                <a:gd name="connsiteY8" fmla="*/ 2104530 h 3728440"/>
                <a:gd name="connsiteX9" fmla="*/ 2785188 w 5692117"/>
                <a:gd name="connsiteY9" fmla="*/ 2618880 h 3728440"/>
                <a:gd name="connsiteX10" fmla="*/ 2632788 w 5692117"/>
                <a:gd name="connsiteY10" fmla="*/ 2704605 h 3728440"/>
                <a:gd name="connsiteX11" fmla="*/ 2413713 w 5692117"/>
                <a:gd name="connsiteY11" fmla="*/ 2571255 h 3728440"/>
                <a:gd name="connsiteX12" fmla="*/ 2461338 w 5692117"/>
                <a:gd name="connsiteY12" fmla="*/ 2695080 h 3728440"/>
                <a:gd name="connsiteX13" fmla="*/ 2623263 w 5692117"/>
                <a:gd name="connsiteY13" fmla="*/ 2876055 h 3728440"/>
                <a:gd name="connsiteX14" fmla="*/ 2623263 w 5692117"/>
                <a:gd name="connsiteY14" fmla="*/ 2980830 h 3728440"/>
                <a:gd name="connsiteX15" fmla="*/ 2661363 w 5692117"/>
                <a:gd name="connsiteY15" fmla="*/ 3095130 h 3728440"/>
                <a:gd name="connsiteX16" fmla="*/ 2661363 w 5692117"/>
                <a:gd name="connsiteY16" fmla="*/ 3161805 h 3728440"/>
                <a:gd name="connsiteX17" fmla="*/ 2594688 w 5692117"/>
                <a:gd name="connsiteY17" fmla="*/ 3295155 h 3728440"/>
                <a:gd name="connsiteX18" fmla="*/ 2661363 w 5692117"/>
                <a:gd name="connsiteY18" fmla="*/ 3380880 h 3728440"/>
                <a:gd name="connsiteX19" fmla="*/ 2604213 w 5692117"/>
                <a:gd name="connsiteY19" fmla="*/ 3457080 h 3728440"/>
                <a:gd name="connsiteX20" fmla="*/ 2632788 w 5692117"/>
                <a:gd name="connsiteY20" fmla="*/ 3628530 h 3728440"/>
                <a:gd name="connsiteX21" fmla="*/ 2642313 w 5692117"/>
                <a:gd name="connsiteY21" fmla="*/ 3714255 h 3728440"/>
                <a:gd name="connsiteX22" fmla="*/ 3080463 w 5692117"/>
                <a:gd name="connsiteY22" fmla="*/ 3723780 h 3728440"/>
                <a:gd name="connsiteX23" fmla="*/ 3128088 w 5692117"/>
                <a:gd name="connsiteY23" fmla="*/ 3666630 h 3728440"/>
                <a:gd name="connsiteX24" fmla="*/ 3051888 w 5692117"/>
                <a:gd name="connsiteY24" fmla="*/ 3542805 h 3728440"/>
                <a:gd name="connsiteX25" fmla="*/ 3137613 w 5692117"/>
                <a:gd name="connsiteY25" fmla="*/ 3438030 h 3728440"/>
                <a:gd name="connsiteX26" fmla="*/ 3051888 w 5692117"/>
                <a:gd name="connsiteY26" fmla="*/ 3390405 h 3728440"/>
                <a:gd name="connsiteX27" fmla="*/ 3128088 w 5692117"/>
                <a:gd name="connsiteY27" fmla="*/ 3266580 h 3728440"/>
                <a:gd name="connsiteX28" fmla="*/ 3023313 w 5692117"/>
                <a:gd name="connsiteY28" fmla="*/ 3123705 h 3728440"/>
                <a:gd name="connsiteX29" fmla="*/ 3080463 w 5692117"/>
                <a:gd name="connsiteY29" fmla="*/ 3047505 h 3728440"/>
                <a:gd name="connsiteX30" fmla="*/ 3109038 w 5692117"/>
                <a:gd name="connsiteY30" fmla="*/ 2942730 h 3728440"/>
                <a:gd name="connsiteX31" fmla="*/ 3109038 w 5692117"/>
                <a:gd name="connsiteY31" fmla="*/ 2857005 h 3728440"/>
                <a:gd name="connsiteX32" fmla="*/ 3232863 w 5692117"/>
                <a:gd name="connsiteY32" fmla="*/ 2780805 h 3728440"/>
                <a:gd name="connsiteX33" fmla="*/ 3251913 w 5692117"/>
                <a:gd name="connsiteY33" fmla="*/ 2666505 h 3728440"/>
                <a:gd name="connsiteX34" fmla="*/ 3175713 w 5692117"/>
                <a:gd name="connsiteY34" fmla="*/ 2590305 h 3728440"/>
                <a:gd name="connsiteX35" fmla="*/ 3109038 w 5692117"/>
                <a:gd name="connsiteY35" fmla="*/ 2685555 h 3728440"/>
                <a:gd name="connsiteX36" fmla="*/ 3042363 w 5692117"/>
                <a:gd name="connsiteY36" fmla="*/ 2733180 h 3728440"/>
                <a:gd name="connsiteX37" fmla="*/ 2928063 w 5692117"/>
                <a:gd name="connsiteY37" fmla="*/ 2695080 h 3728440"/>
                <a:gd name="connsiteX38" fmla="*/ 2937588 w 5692117"/>
                <a:gd name="connsiteY38" fmla="*/ 2361705 h 3728440"/>
                <a:gd name="connsiteX39" fmla="*/ 2966163 w 5692117"/>
                <a:gd name="connsiteY39" fmla="*/ 2018805 h 3728440"/>
                <a:gd name="connsiteX40" fmla="*/ 3023313 w 5692117"/>
                <a:gd name="connsiteY40" fmla="*/ 1637805 h 3728440"/>
                <a:gd name="connsiteX41" fmla="*/ 3290013 w 5692117"/>
                <a:gd name="connsiteY41" fmla="*/ 1247280 h 3728440"/>
                <a:gd name="connsiteX42" fmla="*/ 3366213 w 5692117"/>
                <a:gd name="connsiteY42" fmla="*/ 713880 h 3728440"/>
                <a:gd name="connsiteX43" fmla="*/ 3490038 w 5692117"/>
                <a:gd name="connsiteY43" fmla="*/ 323355 h 3728440"/>
                <a:gd name="connsiteX44" fmla="*/ 3890088 w 5692117"/>
                <a:gd name="connsiteY44" fmla="*/ 228105 h 3728440"/>
                <a:gd name="connsiteX45" fmla="*/ 4442538 w 5692117"/>
                <a:gd name="connsiteY45" fmla="*/ 180480 h 3728440"/>
                <a:gd name="connsiteX46" fmla="*/ 5156913 w 5692117"/>
                <a:gd name="connsiteY46" fmla="*/ 247155 h 3728440"/>
                <a:gd name="connsiteX47" fmla="*/ 5452188 w 5692117"/>
                <a:gd name="connsiteY47" fmla="*/ 485280 h 3728440"/>
                <a:gd name="connsiteX48" fmla="*/ 5595063 w 5692117"/>
                <a:gd name="connsiteY48" fmla="*/ 885330 h 3728440"/>
                <a:gd name="connsiteX49" fmla="*/ 5280738 w 5692117"/>
                <a:gd name="connsiteY49" fmla="*/ 1152030 h 3728440"/>
                <a:gd name="connsiteX50" fmla="*/ 5147388 w 5692117"/>
                <a:gd name="connsiteY50" fmla="*/ 1247280 h 3728440"/>
                <a:gd name="connsiteX51" fmla="*/ 5147388 w 5692117"/>
                <a:gd name="connsiteY51" fmla="*/ 1313955 h 3728440"/>
                <a:gd name="connsiteX52" fmla="*/ 5347413 w 5692117"/>
                <a:gd name="connsiteY52" fmla="*/ 1542555 h 3728440"/>
                <a:gd name="connsiteX53" fmla="*/ 5614113 w 5692117"/>
                <a:gd name="connsiteY53" fmla="*/ 1132980 h 3728440"/>
                <a:gd name="connsiteX54" fmla="*/ 5690313 w 5692117"/>
                <a:gd name="connsiteY54" fmla="*/ 751980 h 3728440"/>
                <a:gd name="connsiteX55" fmla="*/ 5556963 w 5692117"/>
                <a:gd name="connsiteY55" fmla="*/ 447180 h 3728440"/>
                <a:gd name="connsiteX56" fmla="*/ 5318838 w 5692117"/>
                <a:gd name="connsiteY56" fmla="*/ 209055 h 3728440"/>
                <a:gd name="connsiteX57" fmla="*/ 4833063 w 5692117"/>
                <a:gd name="connsiteY57" fmla="*/ 75705 h 3728440"/>
                <a:gd name="connsiteX58" fmla="*/ 4271088 w 5692117"/>
                <a:gd name="connsiteY58" fmla="*/ 85230 h 3728440"/>
                <a:gd name="connsiteX59" fmla="*/ 3690063 w 5692117"/>
                <a:gd name="connsiteY59" fmla="*/ 151905 h 3728440"/>
                <a:gd name="connsiteX60" fmla="*/ 3223338 w 5692117"/>
                <a:gd name="connsiteY60" fmla="*/ 228105 h 3728440"/>
                <a:gd name="connsiteX61" fmla="*/ 2747088 w 5692117"/>
                <a:gd name="connsiteY61" fmla="*/ 285255 h 3728440"/>
                <a:gd name="connsiteX62" fmla="*/ 2127963 w 5692117"/>
                <a:gd name="connsiteY62" fmla="*/ 161430 h 3728440"/>
                <a:gd name="connsiteX63" fmla="*/ 1604088 w 5692117"/>
                <a:gd name="connsiteY63" fmla="*/ 47130 h 3728440"/>
                <a:gd name="connsiteX64" fmla="*/ 1165938 w 5692117"/>
                <a:gd name="connsiteY64" fmla="*/ 9030 h 3728440"/>
                <a:gd name="connsiteX65" fmla="*/ 394413 w 5692117"/>
                <a:gd name="connsiteY65" fmla="*/ 209055 h 3728440"/>
                <a:gd name="connsiteX66" fmla="*/ 13413 w 5692117"/>
                <a:gd name="connsiteY66" fmla="*/ 723405 h 3728440"/>
                <a:gd name="connsiteX67" fmla="*/ 108663 w 5692117"/>
                <a:gd name="connsiteY67" fmla="*/ 1152030 h 3728440"/>
                <a:gd name="connsiteX68" fmla="*/ 327738 w 5692117"/>
                <a:gd name="connsiteY68" fmla="*/ 1494930 h 3728440"/>
                <a:gd name="connsiteX69" fmla="*/ 375363 w 5692117"/>
                <a:gd name="connsiteY69" fmla="*/ 1704480 h 3728440"/>
                <a:gd name="connsiteX70" fmla="*/ 510618 w 5692117"/>
                <a:gd name="connsiteY70" fmla="*/ 1432065 h 3728440"/>
                <a:gd name="connsiteX71" fmla="*/ 670638 w 5692117"/>
                <a:gd name="connsiteY71" fmla="*/ 1266330 h 3728440"/>
                <a:gd name="connsiteX72" fmla="*/ 470613 w 5692117"/>
                <a:gd name="connsiteY72" fmla="*/ 1161555 h 3728440"/>
                <a:gd name="connsiteX0" fmla="*/ 470613 w 5692117"/>
                <a:gd name="connsiteY0" fmla="*/ 1161555 h 3728440"/>
                <a:gd name="connsiteX1" fmla="*/ 194388 w 5692117"/>
                <a:gd name="connsiteY1" fmla="*/ 995820 h 3728440"/>
                <a:gd name="connsiteX2" fmla="*/ 299163 w 5692117"/>
                <a:gd name="connsiteY2" fmla="*/ 561480 h 3728440"/>
                <a:gd name="connsiteX3" fmla="*/ 851613 w 5692117"/>
                <a:gd name="connsiteY3" fmla="*/ 266205 h 3728440"/>
                <a:gd name="connsiteX4" fmla="*/ 1642188 w 5692117"/>
                <a:gd name="connsiteY4" fmla="*/ 313830 h 3728440"/>
                <a:gd name="connsiteX5" fmla="*/ 2289888 w 5692117"/>
                <a:gd name="connsiteY5" fmla="*/ 628155 h 3728440"/>
                <a:gd name="connsiteX6" fmla="*/ 2289888 w 5692117"/>
                <a:gd name="connsiteY6" fmla="*/ 1037730 h 3728440"/>
                <a:gd name="connsiteX7" fmla="*/ 2632788 w 5692117"/>
                <a:gd name="connsiteY7" fmla="*/ 1475880 h 3728440"/>
                <a:gd name="connsiteX8" fmla="*/ 2766138 w 5692117"/>
                <a:gd name="connsiteY8" fmla="*/ 2104530 h 3728440"/>
                <a:gd name="connsiteX9" fmla="*/ 2785188 w 5692117"/>
                <a:gd name="connsiteY9" fmla="*/ 2618880 h 3728440"/>
                <a:gd name="connsiteX10" fmla="*/ 2632788 w 5692117"/>
                <a:gd name="connsiteY10" fmla="*/ 2704605 h 3728440"/>
                <a:gd name="connsiteX11" fmla="*/ 2413713 w 5692117"/>
                <a:gd name="connsiteY11" fmla="*/ 2571255 h 3728440"/>
                <a:gd name="connsiteX12" fmla="*/ 2461338 w 5692117"/>
                <a:gd name="connsiteY12" fmla="*/ 2695080 h 3728440"/>
                <a:gd name="connsiteX13" fmla="*/ 2623263 w 5692117"/>
                <a:gd name="connsiteY13" fmla="*/ 2876055 h 3728440"/>
                <a:gd name="connsiteX14" fmla="*/ 2623263 w 5692117"/>
                <a:gd name="connsiteY14" fmla="*/ 2980830 h 3728440"/>
                <a:gd name="connsiteX15" fmla="*/ 2661363 w 5692117"/>
                <a:gd name="connsiteY15" fmla="*/ 3095130 h 3728440"/>
                <a:gd name="connsiteX16" fmla="*/ 2661363 w 5692117"/>
                <a:gd name="connsiteY16" fmla="*/ 3161805 h 3728440"/>
                <a:gd name="connsiteX17" fmla="*/ 2594688 w 5692117"/>
                <a:gd name="connsiteY17" fmla="*/ 3295155 h 3728440"/>
                <a:gd name="connsiteX18" fmla="*/ 2661363 w 5692117"/>
                <a:gd name="connsiteY18" fmla="*/ 3380880 h 3728440"/>
                <a:gd name="connsiteX19" fmla="*/ 2604213 w 5692117"/>
                <a:gd name="connsiteY19" fmla="*/ 3457080 h 3728440"/>
                <a:gd name="connsiteX20" fmla="*/ 2632788 w 5692117"/>
                <a:gd name="connsiteY20" fmla="*/ 3628530 h 3728440"/>
                <a:gd name="connsiteX21" fmla="*/ 2642313 w 5692117"/>
                <a:gd name="connsiteY21" fmla="*/ 3714255 h 3728440"/>
                <a:gd name="connsiteX22" fmla="*/ 3080463 w 5692117"/>
                <a:gd name="connsiteY22" fmla="*/ 3723780 h 3728440"/>
                <a:gd name="connsiteX23" fmla="*/ 3128088 w 5692117"/>
                <a:gd name="connsiteY23" fmla="*/ 3666630 h 3728440"/>
                <a:gd name="connsiteX24" fmla="*/ 3051888 w 5692117"/>
                <a:gd name="connsiteY24" fmla="*/ 3542805 h 3728440"/>
                <a:gd name="connsiteX25" fmla="*/ 3137613 w 5692117"/>
                <a:gd name="connsiteY25" fmla="*/ 3438030 h 3728440"/>
                <a:gd name="connsiteX26" fmla="*/ 3051888 w 5692117"/>
                <a:gd name="connsiteY26" fmla="*/ 3390405 h 3728440"/>
                <a:gd name="connsiteX27" fmla="*/ 3128088 w 5692117"/>
                <a:gd name="connsiteY27" fmla="*/ 3266580 h 3728440"/>
                <a:gd name="connsiteX28" fmla="*/ 3023313 w 5692117"/>
                <a:gd name="connsiteY28" fmla="*/ 3123705 h 3728440"/>
                <a:gd name="connsiteX29" fmla="*/ 3080463 w 5692117"/>
                <a:gd name="connsiteY29" fmla="*/ 3047505 h 3728440"/>
                <a:gd name="connsiteX30" fmla="*/ 3109038 w 5692117"/>
                <a:gd name="connsiteY30" fmla="*/ 2942730 h 3728440"/>
                <a:gd name="connsiteX31" fmla="*/ 3109038 w 5692117"/>
                <a:gd name="connsiteY31" fmla="*/ 2857005 h 3728440"/>
                <a:gd name="connsiteX32" fmla="*/ 3232863 w 5692117"/>
                <a:gd name="connsiteY32" fmla="*/ 2780805 h 3728440"/>
                <a:gd name="connsiteX33" fmla="*/ 3251913 w 5692117"/>
                <a:gd name="connsiteY33" fmla="*/ 2666505 h 3728440"/>
                <a:gd name="connsiteX34" fmla="*/ 3175713 w 5692117"/>
                <a:gd name="connsiteY34" fmla="*/ 2590305 h 3728440"/>
                <a:gd name="connsiteX35" fmla="*/ 3109038 w 5692117"/>
                <a:gd name="connsiteY35" fmla="*/ 2685555 h 3728440"/>
                <a:gd name="connsiteX36" fmla="*/ 3042363 w 5692117"/>
                <a:gd name="connsiteY36" fmla="*/ 2733180 h 3728440"/>
                <a:gd name="connsiteX37" fmla="*/ 2928063 w 5692117"/>
                <a:gd name="connsiteY37" fmla="*/ 2695080 h 3728440"/>
                <a:gd name="connsiteX38" fmla="*/ 2937588 w 5692117"/>
                <a:gd name="connsiteY38" fmla="*/ 2361705 h 3728440"/>
                <a:gd name="connsiteX39" fmla="*/ 2966163 w 5692117"/>
                <a:gd name="connsiteY39" fmla="*/ 2018805 h 3728440"/>
                <a:gd name="connsiteX40" fmla="*/ 3023313 w 5692117"/>
                <a:gd name="connsiteY40" fmla="*/ 1637805 h 3728440"/>
                <a:gd name="connsiteX41" fmla="*/ 3290013 w 5692117"/>
                <a:gd name="connsiteY41" fmla="*/ 1247280 h 3728440"/>
                <a:gd name="connsiteX42" fmla="*/ 3366213 w 5692117"/>
                <a:gd name="connsiteY42" fmla="*/ 713880 h 3728440"/>
                <a:gd name="connsiteX43" fmla="*/ 3490038 w 5692117"/>
                <a:gd name="connsiteY43" fmla="*/ 323355 h 3728440"/>
                <a:gd name="connsiteX44" fmla="*/ 3890088 w 5692117"/>
                <a:gd name="connsiteY44" fmla="*/ 228105 h 3728440"/>
                <a:gd name="connsiteX45" fmla="*/ 4442538 w 5692117"/>
                <a:gd name="connsiteY45" fmla="*/ 180480 h 3728440"/>
                <a:gd name="connsiteX46" fmla="*/ 5156913 w 5692117"/>
                <a:gd name="connsiteY46" fmla="*/ 247155 h 3728440"/>
                <a:gd name="connsiteX47" fmla="*/ 5452188 w 5692117"/>
                <a:gd name="connsiteY47" fmla="*/ 485280 h 3728440"/>
                <a:gd name="connsiteX48" fmla="*/ 5595063 w 5692117"/>
                <a:gd name="connsiteY48" fmla="*/ 885330 h 3728440"/>
                <a:gd name="connsiteX49" fmla="*/ 5280738 w 5692117"/>
                <a:gd name="connsiteY49" fmla="*/ 1152030 h 3728440"/>
                <a:gd name="connsiteX50" fmla="*/ 5147388 w 5692117"/>
                <a:gd name="connsiteY50" fmla="*/ 1247280 h 3728440"/>
                <a:gd name="connsiteX51" fmla="*/ 5147388 w 5692117"/>
                <a:gd name="connsiteY51" fmla="*/ 1313955 h 3728440"/>
                <a:gd name="connsiteX52" fmla="*/ 5347413 w 5692117"/>
                <a:gd name="connsiteY52" fmla="*/ 1542555 h 3728440"/>
                <a:gd name="connsiteX53" fmla="*/ 5614113 w 5692117"/>
                <a:gd name="connsiteY53" fmla="*/ 1132980 h 3728440"/>
                <a:gd name="connsiteX54" fmla="*/ 5690313 w 5692117"/>
                <a:gd name="connsiteY54" fmla="*/ 751980 h 3728440"/>
                <a:gd name="connsiteX55" fmla="*/ 5556963 w 5692117"/>
                <a:gd name="connsiteY55" fmla="*/ 447180 h 3728440"/>
                <a:gd name="connsiteX56" fmla="*/ 5318838 w 5692117"/>
                <a:gd name="connsiteY56" fmla="*/ 209055 h 3728440"/>
                <a:gd name="connsiteX57" fmla="*/ 4833063 w 5692117"/>
                <a:gd name="connsiteY57" fmla="*/ 75705 h 3728440"/>
                <a:gd name="connsiteX58" fmla="*/ 4271088 w 5692117"/>
                <a:gd name="connsiteY58" fmla="*/ 85230 h 3728440"/>
                <a:gd name="connsiteX59" fmla="*/ 3690063 w 5692117"/>
                <a:gd name="connsiteY59" fmla="*/ 151905 h 3728440"/>
                <a:gd name="connsiteX60" fmla="*/ 3223338 w 5692117"/>
                <a:gd name="connsiteY60" fmla="*/ 228105 h 3728440"/>
                <a:gd name="connsiteX61" fmla="*/ 2747088 w 5692117"/>
                <a:gd name="connsiteY61" fmla="*/ 285255 h 3728440"/>
                <a:gd name="connsiteX62" fmla="*/ 2127963 w 5692117"/>
                <a:gd name="connsiteY62" fmla="*/ 161430 h 3728440"/>
                <a:gd name="connsiteX63" fmla="*/ 1604088 w 5692117"/>
                <a:gd name="connsiteY63" fmla="*/ 47130 h 3728440"/>
                <a:gd name="connsiteX64" fmla="*/ 1165938 w 5692117"/>
                <a:gd name="connsiteY64" fmla="*/ 9030 h 3728440"/>
                <a:gd name="connsiteX65" fmla="*/ 394413 w 5692117"/>
                <a:gd name="connsiteY65" fmla="*/ 209055 h 3728440"/>
                <a:gd name="connsiteX66" fmla="*/ 13413 w 5692117"/>
                <a:gd name="connsiteY66" fmla="*/ 723405 h 3728440"/>
                <a:gd name="connsiteX67" fmla="*/ 108663 w 5692117"/>
                <a:gd name="connsiteY67" fmla="*/ 1152030 h 3728440"/>
                <a:gd name="connsiteX68" fmla="*/ 327738 w 5692117"/>
                <a:gd name="connsiteY68" fmla="*/ 1494930 h 3728440"/>
                <a:gd name="connsiteX69" fmla="*/ 375363 w 5692117"/>
                <a:gd name="connsiteY69" fmla="*/ 1704480 h 3728440"/>
                <a:gd name="connsiteX70" fmla="*/ 510618 w 5692117"/>
                <a:gd name="connsiteY70" fmla="*/ 1432065 h 3728440"/>
                <a:gd name="connsiteX71" fmla="*/ 670638 w 5692117"/>
                <a:gd name="connsiteY71" fmla="*/ 1266330 h 3728440"/>
                <a:gd name="connsiteX72" fmla="*/ 470613 w 5692117"/>
                <a:gd name="connsiteY72" fmla="*/ 1161555 h 3728440"/>
                <a:gd name="connsiteX0" fmla="*/ 362429 w 5583933"/>
                <a:gd name="connsiteY0" fmla="*/ 1161555 h 3728440"/>
                <a:gd name="connsiteX1" fmla="*/ 86204 w 5583933"/>
                <a:gd name="connsiteY1" fmla="*/ 995820 h 3728440"/>
                <a:gd name="connsiteX2" fmla="*/ 190979 w 5583933"/>
                <a:gd name="connsiteY2" fmla="*/ 561480 h 3728440"/>
                <a:gd name="connsiteX3" fmla="*/ 743429 w 5583933"/>
                <a:gd name="connsiteY3" fmla="*/ 266205 h 3728440"/>
                <a:gd name="connsiteX4" fmla="*/ 1534004 w 5583933"/>
                <a:gd name="connsiteY4" fmla="*/ 313830 h 3728440"/>
                <a:gd name="connsiteX5" fmla="*/ 2181704 w 5583933"/>
                <a:gd name="connsiteY5" fmla="*/ 628155 h 3728440"/>
                <a:gd name="connsiteX6" fmla="*/ 2181704 w 5583933"/>
                <a:gd name="connsiteY6" fmla="*/ 1037730 h 3728440"/>
                <a:gd name="connsiteX7" fmla="*/ 2524604 w 5583933"/>
                <a:gd name="connsiteY7" fmla="*/ 1475880 h 3728440"/>
                <a:gd name="connsiteX8" fmla="*/ 2657954 w 5583933"/>
                <a:gd name="connsiteY8" fmla="*/ 2104530 h 3728440"/>
                <a:gd name="connsiteX9" fmla="*/ 2677004 w 5583933"/>
                <a:gd name="connsiteY9" fmla="*/ 2618880 h 3728440"/>
                <a:gd name="connsiteX10" fmla="*/ 2524604 w 5583933"/>
                <a:gd name="connsiteY10" fmla="*/ 2704605 h 3728440"/>
                <a:gd name="connsiteX11" fmla="*/ 2305529 w 5583933"/>
                <a:gd name="connsiteY11" fmla="*/ 2571255 h 3728440"/>
                <a:gd name="connsiteX12" fmla="*/ 2353154 w 5583933"/>
                <a:gd name="connsiteY12" fmla="*/ 2695080 h 3728440"/>
                <a:gd name="connsiteX13" fmla="*/ 2515079 w 5583933"/>
                <a:gd name="connsiteY13" fmla="*/ 2876055 h 3728440"/>
                <a:gd name="connsiteX14" fmla="*/ 2515079 w 5583933"/>
                <a:gd name="connsiteY14" fmla="*/ 2980830 h 3728440"/>
                <a:gd name="connsiteX15" fmla="*/ 2553179 w 5583933"/>
                <a:gd name="connsiteY15" fmla="*/ 3095130 h 3728440"/>
                <a:gd name="connsiteX16" fmla="*/ 2553179 w 5583933"/>
                <a:gd name="connsiteY16" fmla="*/ 3161805 h 3728440"/>
                <a:gd name="connsiteX17" fmla="*/ 2486504 w 5583933"/>
                <a:gd name="connsiteY17" fmla="*/ 3295155 h 3728440"/>
                <a:gd name="connsiteX18" fmla="*/ 2553179 w 5583933"/>
                <a:gd name="connsiteY18" fmla="*/ 3380880 h 3728440"/>
                <a:gd name="connsiteX19" fmla="*/ 2496029 w 5583933"/>
                <a:gd name="connsiteY19" fmla="*/ 3457080 h 3728440"/>
                <a:gd name="connsiteX20" fmla="*/ 2524604 w 5583933"/>
                <a:gd name="connsiteY20" fmla="*/ 3628530 h 3728440"/>
                <a:gd name="connsiteX21" fmla="*/ 2534129 w 5583933"/>
                <a:gd name="connsiteY21" fmla="*/ 3714255 h 3728440"/>
                <a:gd name="connsiteX22" fmla="*/ 2972279 w 5583933"/>
                <a:gd name="connsiteY22" fmla="*/ 3723780 h 3728440"/>
                <a:gd name="connsiteX23" fmla="*/ 3019904 w 5583933"/>
                <a:gd name="connsiteY23" fmla="*/ 3666630 h 3728440"/>
                <a:gd name="connsiteX24" fmla="*/ 2943704 w 5583933"/>
                <a:gd name="connsiteY24" fmla="*/ 3542805 h 3728440"/>
                <a:gd name="connsiteX25" fmla="*/ 3029429 w 5583933"/>
                <a:gd name="connsiteY25" fmla="*/ 3438030 h 3728440"/>
                <a:gd name="connsiteX26" fmla="*/ 2943704 w 5583933"/>
                <a:gd name="connsiteY26" fmla="*/ 3390405 h 3728440"/>
                <a:gd name="connsiteX27" fmla="*/ 3019904 w 5583933"/>
                <a:gd name="connsiteY27" fmla="*/ 3266580 h 3728440"/>
                <a:gd name="connsiteX28" fmla="*/ 2915129 w 5583933"/>
                <a:gd name="connsiteY28" fmla="*/ 3123705 h 3728440"/>
                <a:gd name="connsiteX29" fmla="*/ 2972279 w 5583933"/>
                <a:gd name="connsiteY29" fmla="*/ 3047505 h 3728440"/>
                <a:gd name="connsiteX30" fmla="*/ 3000854 w 5583933"/>
                <a:gd name="connsiteY30" fmla="*/ 2942730 h 3728440"/>
                <a:gd name="connsiteX31" fmla="*/ 3000854 w 5583933"/>
                <a:gd name="connsiteY31" fmla="*/ 2857005 h 3728440"/>
                <a:gd name="connsiteX32" fmla="*/ 3124679 w 5583933"/>
                <a:gd name="connsiteY32" fmla="*/ 2780805 h 3728440"/>
                <a:gd name="connsiteX33" fmla="*/ 3143729 w 5583933"/>
                <a:gd name="connsiteY33" fmla="*/ 2666505 h 3728440"/>
                <a:gd name="connsiteX34" fmla="*/ 3067529 w 5583933"/>
                <a:gd name="connsiteY34" fmla="*/ 2590305 h 3728440"/>
                <a:gd name="connsiteX35" fmla="*/ 3000854 w 5583933"/>
                <a:gd name="connsiteY35" fmla="*/ 2685555 h 3728440"/>
                <a:gd name="connsiteX36" fmla="*/ 2934179 w 5583933"/>
                <a:gd name="connsiteY36" fmla="*/ 2733180 h 3728440"/>
                <a:gd name="connsiteX37" fmla="*/ 2819879 w 5583933"/>
                <a:gd name="connsiteY37" fmla="*/ 2695080 h 3728440"/>
                <a:gd name="connsiteX38" fmla="*/ 2829404 w 5583933"/>
                <a:gd name="connsiteY38" fmla="*/ 2361705 h 3728440"/>
                <a:gd name="connsiteX39" fmla="*/ 2857979 w 5583933"/>
                <a:gd name="connsiteY39" fmla="*/ 2018805 h 3728440"/>
                <a:gd name="connsiteX40" fmla="*/ 2915129 w 5583933"/>
                <a:gd name="connsiteY40" fmla="*/ 1637805 h 3728440"/>
                <a:gd name="connsiteX41" fmla="*/ 3181829 w 5583933"/>
                <a:gd name="connsiteY41" fmla="*/ 1247280 h 3728440"/>
                <a:gd name="connsiteX42" fmla="*/ 3258029 w 5583933"/>
                <a:gd name="connsiteY42" fmla="*/ 713880 h 3728440"/>
                <a:gd name="connsiteX43" fmla="*/ 3381854 w 5583933"/>
                <a:gd name="connsiteY43" fmla="*/ 323355 h 3728440"/>
                <a:gd name="connsiteX44" fmla="*/ 3781904 w 5583933"/>
                <a:gd name="connsiteY44" fmla="*/ 228105 h 3728440"/>
                <a:gd name="connsiteX45" fmla="*/ 4334354 w 5583933"/>
                <a:gd name="connsiteY45" fmla="*/ 180480 h 3728440"/>
                <a:gd name="connsiteX46" fmla="*/ 5048729 w 5583933"/>
                <a:gd name="connsiteY46" fmla="*/ 247155 h 3728440"/>
                <a:gd name="connsiteX47" fmla="*/ 5344004 w 5583933"/>
                <a:gd name="connsiteY47" fmla="*/ 485280 h 3728440"/>
                <a:gd name="connsiteX48" fmla="*/ 5486879 w 5583933"/>
                <a:gd name="connsiteY48" fmla="*/ 885330 h 3728440"/>
                <a:gd name="connsiteX49" fmla="*/ 5172554 w 5583933"/>
                <a:gd name="connsiteY49" fmla="*/ 1152030 h 3728440"/>
                <a:gd name="connsiteX50" fmla="*/ 5039204 w 5583933"/>
                <a:gd name="connsiteY50" fmla="*/ 1247280 h 3728440"/>
                <a:gd name="connsiteX51" fmla="*/ 5039204 w 5583933"/>
                <a:gd name="connsiteY51" fmla="*/ 1313955 h 3728440"/>
                <a:gd name="connsiteX52" fmla="*/ 5239229 w 5583933"/>
                <a:gd name="connsiteY52" fmla="*/ 1542555 h 3728440"/>
                <a:gd name="connsiteX53" fmla="*/ 5505929 w 5583933"/>
                <a:gd name="connsiteY53" fmla="*/ 1132980 h 3728440"/>
                <a:gd name="connsiteX54" fmla="*/ 5582129 w 5583933"/>
                <a:gd name="connsiteY54" fmla="*/ 751980 h 3728440"/>
                <a:gd name="connsiteX55" fmla="*/ 5448779 w 5583933"/>
                <a:gd name="connsiteY55" fmla="*/ 447180 h 3728440"/>
                <a:gd name="connsiteX56" fmla="*/ 5210654 w 5583933"/>
                <a:gd name="connsiteY56" fmla="*/ 209055 h 3728440"/>
                <a:gd name="connsiteX57" fmla="*/ 4724879 w 5583933"/>
                <a:gd name="connsiteY57" fmla="*/ 75705 h 3728440"/>
                <a:gd name="connsiteX58" fmla="*/ 4162904 w 5583933"/>
                <a:gd name="connsiteY58" fmla="*/ 85230 h 3728440"/>
                <a:gd name="connsiteX59" fmla="*/ 3581879 w 5583933"/>
                <a:gd name="connsiteY59" fmla="*/ 151905 h 3728440"/>
                <a:gd name="connsiteX60" fmla="*/ 3115154 w 5583933"/>
                <a:gd name="connsiteY60" fmla="*/ 228105 h 3728440"/>
                <a:gd name="connsiteX61" fmla="*/ 2638904 w 5583933"/>
                <a:gd name="connsiteY61" fmla="*/ 285255 h 3728440"/>
                <a:gd name="connsiteX62" fmla="*/ 2019779 w 5583933"/>
                <a:gd name="connsiteY62" fmla="*/ 161430 h 3728440"/>
                <a:gd name="connsiteX63" fmla="*/ 1495904 w 5583933"/>
                <a:gd name="connsiteY63" fmla="*/ 47130 h 3728440"/>
                <a:gd name="connsiteX64" fmla="*/ 1057754 w 5583933"/>
                <a:gd name="connsiteY64" fmla="*/ 9030 h 3728440"/>
                <a:gd name="connsiteX65" fmla="*/ 286229 w 5583933"/>
                <a:gd name="connsiteY65" fmla="*/ 209055 h 3728440"/>
                <a:gd name="connsiteX66" fmla="*/ 479 w 5583933"/>
                <a:gd name="connsiteY66" fmla="*/ 1152030 h 3728440"/>
                <a:gd name="connsiteX67" fmla="*/ 219554 w 5583933"/>
                <a:gd name="connsiteY67" fmla="*/ 1494930 h 3728440"/>
                <a:gd name="connsiteX68" fmla="*/ 267179 w 5583933"/>
                <a:gd name="connsiteY68" fmla="*/ 1704480 h 3728440"/>
                <a:gd name="connsiteX69" fmla="*/ 402434 w 5583933"/>
                <a:gd name="connsiteY69" fmla="*/ 1432065 h 3728440"/>
                <a:gd name="connsiteX70" fmla="*/ 562454 w 5583933"/>
                <a:gd name="connsiteY70" fmla="*/ 1266330 h 3728440"/>
                <a:gd name="connsiteX71" fmla="*/ 362429 w 5583933"/>
                <a:gd name="connsiteY71" fmla="*/ 1161555 h 3728440"/>
                <a:gd name="connsiteX0" fmla="*/ 396622 w 5618126"/>
                <a:gd name="connsiteY0" fmla="*/ 1161555 h 3728440"/>
                <a:gd name="connsiteX1" fmla="*/ 120397 w 5618126"/>
                <a:gd name="connsiteY1" fmla="*/ 995820 h 3728440"/>
                <a:gd name="connsiteX2" fmla="*/ 225172 w 5618126"/>
                <a:gd name="connsiteY2" fmla="*/ 561480 h 3728440"/>
                <a:gd name="connsiteX3" fmla="*/ 777622 w 5618126"/>
                <a:gd name="connsiteY3" fmla="*/ 266205 h 3728440"/>
                <a:gd name="connsiteX4" fmla="*/ 1568197 w 5618126"/>
                <a:gd name="connsiteY4" fmla="*/ 313830 h 3728440"/>
                <a:gd name="connsiteX5" fmla="*/ 2215897 w 5618126"/>
                <a:gd name="connsiteY5" fmla="*/ 628155 h 3728440"/>
                <a:gd name="connsiteX6" fmla="*/ 2215897 w 5618126"/>
                <a:gd name="connsiteY6" fmla="*/ 1037730 h 3728440"/>
                <a:gd name="connsiteX7" fmla="*/ 2558797 w 5618126"/>
                <a:gd name="connsiteY7" fmla="*/ 1475880 h 3728440"/>
                <a:gd name="connsiteX8" fmla="*/ 2692147 w 5618126"/>
                <a:gd name="connsiteY8" fmla="*/ 2104530 h 3728440"/>
                <a:gd name="connsiteX9" fmla="*/ 2711197 w 5618126"/>
                <a:gd name="connsiteY9" fmla="*/ 2618880 h 3728440"/>
                <a:gd name="connsiteX10" fmla="*/ 2558797 w 5618126"/>
                <a:gd name="connsiteY10" fmla="*/ 2704605 h 3728440"/>
                <a:gd name="connsiteX11" fmla="*/ 2339722 w 5618126"/>
                <a:gd name="connsiteY11" fmla="*/ 2571255 h 3728440"/>
                <a:gd name="connsiteX12" fmla="*/ 2387347 w 5618126"/>
                <a:gd name="connsiteY12" fmla="*/ 2695080 h 3728440"/>
                <a:gd name="connsiteX13" fmla="*/ 2549272 w 5618126"/>
                <a:gd name="connsiteY13" fmla="*/ 2876055 h 3728440"/>
                <a:gd name="connsiteX14" fmla="*/ 2549272 w 5618126"/>
                <a:gd name="connsiteY14" fmla="*/ 2980830 h 3728440"/>
                <a:gd name="connsiteX15" fmla="*/ 2587372 w 5618126"/>
                <a:gd name="connsiteY15" fmla="*/ 3095130 h 3728440"/>
                <a:gd name="connsiteX16" fmla="*/ 2587372 w 5618126"/>
                <a:gd name="connsiteY16" fmla="*/ 3161805 h 3728440"/>
                <a:gd name="connsiteX17" fmla="*/ 2520697 w 5618126"/>
                <a:gd name="connsiteY17" fmla="*/ 3295155 h 3728440"/>
                <a:gd name="connsiteX18" fmla="*/ 2587372 w 5618126"/>
                <a:gd name="connsiteY18" fmla="*/ 3380880 h 3728440"/>
                <a:gd name="connsiteX19" fmla="*/ 2530222 w 5618126"/>
                <a:gd name="connsiteY19" fmla="*/ 3457080 h 3728440"/>
                <a:gd name="connsiteX20" fmla="*/ 2558797 w 5618126"/>
                <a:gd name="connsiteY20" fmla="*/ 3628530 h 3728440"/>
                <a:gd name="connsiteX21" fmla="*/ 2568322 w 5618126"/>
                <a:gd name="connsiteY21" fmla="*/ 3714255 h 3728440"/>
                <a:gd name="connsiteX22" fmla="*/ 3006472 w 5618126"/>
                <a:gd name="connsiteY22" fmla="*/ 3723780 h 3728440"/>
                <a:gd name="connsiteX23" fmla="*/ 3054097 w 5618126"/>
                <a:gd name="connsiteY23" fmla="*/ 3666630 h 3728440"/>
                <a:gd name="connsiteX24" fmla="*/ 2977897 w 5618126"/>
                <a:gd name="connsiteY24" fmla="*/ 3542805 h 3728440"/>
                <a:gd name="connsiteX25" fmla="*/ 3063622 w 5618126"/>
                <a:gd name="connsiteY25" fmla="*/ 3438030 h 3728440"/>
                <a:gd name="connsiteX26" fmla="*/ 2977897 w 5618126"/>
                <a:gd name="connsiteY26" fmla="*/ 3390405 h 3728440"/>
                <a:gd name="connsiteX27" fmla="*/ 3054097 w 5618126"/>
                <a:gd name="connsiteY27" fmla="*/ 3266580 h 3728440"/>
                <a:gd name="connsiteX28" fmla="*/ 2949322 w 5618126"/>
                <a:gd name="connsiteY28" fmla="*/ 3123705 h 3728440"/>
                <a:gd name="connsiteX29" fmla="*/ 3006472 w 5618126"/>
                <a:gd name="connsiteY29" fmla="*/ 3047505 h 3728440"/>
                <a:gd name="connsiteX30" fmla="*/ 3035047 w 5618126"/>
                <a:gd name="connsiteY30" fmla="*/ 2942730 h 3728440"/>
                <a:gd name="connsiteX31" fmla="*/ 3035047 w 5618126"/>
                <a:gd name="connsiteY31" fmla="*/ 2857005 h 3728440"/>
                <a:gd name="connsiteX32" fmla="*/ 3158872 w 5618126"/>
                <a:gd name="connsiteY32" fmla="*/ 2780805 h 3728440"/>
                <a:gd name="connsiteX33" fmla="*/ 3177922 w 5618126"/>
                <a:gd name="connsiteY33" fmla="*/ 2666505 h 3728440"/>
                <a:gd name="connsiteX34" fmla="*/ 3101722 w 5618126"/>
                <a:gd name="connsiteY34" fmla="*/ 2590305 h 3728440"/>
                <a:gd name="connsiteX35" fmla="*/ 3035047 w 5618126"/>
                <a:gd name="connsiteY35" fmla="*/ 2685555 h 3728440"/>
                <a:gd name="connsiteX36" fmla="*/ 2968372 w 5618126"/>
                <a:gd name="connsiteY36" fmla="*/ 2733180 h 3728440"/>
                <a:gd name="connsiteX37" fmla="*/ 2854072 w 5618126"/>
                <a:gd name="connsiteY37" fmla="*/ 2695080 h 3728440"/>
                <a:gd name="connsiteX38" fmla="*/ 2863597 w 5618126"/>
                <a:gd name="connsiteY38" fmla="*/ 2361705 h 3728440"/>
                <a:gd name="connsiteX39" fmla="*/ 2892172 w 5618126"/>
                <a:gd name="connsiteY39" fmla="*/ 2018805 h 3728440"/>
                <a:gd name="connsiteX40" fmla="*/ 2949322 w 5618126"/>
                <a:gd name="connsiteY40" fmla="*/ 1637805 h 3728440"/>
                <a:gd name="connsiteX41" fmla="*/ 3216022 w 5618126"/>
                <a:gd name="connsiteY41" fmla="*/ 1247280 h 3728440"/>
                <a:gd name="connsiteX42" fmla="*/ 3292222 w 5618126"/>
                <a:gd name="connsiteY42" fmla="*/ 713880 h 3728440"/>
                <a:gd name="connsiteX43" fmla="*/ 3416047 w 5618126"/>
                <a:gd name="connsiteY43" fmla="*/ 323355 h 3728440"/>
                <a:gd name="connsiteX44" fmla="*/ 3816097 w 5618126"/>
                <a:gd name="connsiteY44" fmla="*/ 228105 h 3728440"/>
                <a:gd name="connsiteX45" fmla="*/ 4368547 w 5618126"/>
                <a:gd name="connsiteY45" fmla="*/ 180480 h 3728440"/>
                <a:gd name="connsiteX46" fmla="*/ 5082922 w 5618126"/>
                <a:gd name="connsiteY46" fmla="*/ 247155 h 3728440"/>
                <a:gd name="connsiteX47" fmla="*/ 5378197 w 5618126"/>
                <a:gd name="connsiteY47" fmla="*/ 485280 h 3728440"/>
                <a:gd name="connsiteX48" fmla="*/ 5521072 w 5618126"/>
                <a:gd name="connsiteY48" fmla="*/ 885330 h 3728440"/>
                <a:gd name="connsiteX49" fmla="*/ 5206747 w 5618126"/>
                <a:gd name="connsiteY49" fmla="*/ 1152030 h 3728440"/>
                <a:gd name="connsiteX50" fmla="*/ 5073397 w 5618126"/>
                <a:gd name="connsiteY50" fmla="*/ 1247280 h 3728440"/>
                <a:gd name="connsiteX51" fmla="*/ 5073397 w 5618126"/>
                <a:gd name="connsiteY51" fmla="*/ 1313955 h 3728440"/>
                <a:gd name="connsiteX52" fmla="*/ 5273422 w 5618126"/>
                <a:gd name="connsiteY52" fmla="*/ 1542555 h 3728440"/>
                <a:gd name="connsiteX53" fmla="*/ 5540122 w 5618126"/>
                <a:gd name="connsiteY53" fmla="*/ 1132980 h 3728440"/>
                <a:gd name="connsiteX54" fmla="*/ 5616322 w 5618126"/>
                <a:gd name="connsiteY54" fmla="*/ 751980 h 3728440"/>
                <a:gd name="connsiteX55" fmla="*/ 5482972 w 5618126"/>
                <a:gd name="connsiteY55" fmla="*/ 447180 h 3728440"/>
                <a:gd name="connsiteX56" fmla="*/ 5244847 w 5618126"/>
                <a:gd name="connsiteY56" fmla="*/ 209055 h 3728440"/>
                <a:gd name="connsiteX57" fmla="*/ 4759072 w 5618126"/>
                <a:gd name="connsiteY57" fmla="*/ 75705 h 3728440"/>
                <a:gd name="connsiteX58" fmla="*/ 4197097 w 5618126"/>
                <a:gd name="connsiteY58" fmla="*/ 85230 h 3728440"/>
                <a:gd name="connsiteX59" fmla="*/ 3616072 w 5618126"/>
                <a:gd name="connsiteY59" fmla="*/ 151905 h 3728440"/>
                <a:gd name="connsiteX60" fmla="*/ 3149347 w 5618126"/>
                <a:gd name="connsiteY60" fmla="*/ 228105 h 3728440"/>
                <a:gd name="connsiteX61" fmla="*/ 2673097 w 5618126"/>
                <a:gd name="connsiteY61" fmla="*/ 285255 h 3728440"/>
                <a:gd name="connsiteX62" fmla="*/ 2053972 w 5618126"/>
                <a:gd name="connsiteY62" fmla="*/ 161430 h 3728440"/>
                <a:gd name="connsiteX63" fmla="*/ 1530097 w 5618126"/>
                <a:gd name="connsiteY63" fmla="*/ 47130 h 3728440"/>
                <a:gd name="connsiteX64" fmla="*/ 1091947 w 5618126"/>
                <a:gd name="connsiteY64" fmla="*/ 9030 h 3728440"/>
                <a:gd name="connsiteX65" fmla="*/ 320422 w 5618126"/>
                <a:gd name="connsiteY65" fmla="*/ 209055 h 3728440"/>
                <a:gd name="connsiteX66" fmla="*/ 34672 w 5618126"/>
                <a:gd name="connsiteY66" fmla="*/ 1152030 h 3728440"/>
                <a:gd name="connsiteX67" fmla="*/ 253747 w 5618126"/>
                <a:gd name="connsiteY67" fmla="*/ 1494930 h 3728440"/>
                <a:gd name="connsiteX68" fmla="*/ 301372 w 5618126"/>
                <a:gd name="connsiteY68" fmla="*/ 1704480 h 3728440"/>
                <a:gd name="connsiteX69" fmla="*/ 436627 w 5618126"/>
                <a:gd name="connsiteY69" fmla="*/ 1432065 h 3728440"/>
                <a:gd name="connsiteX70" fmla="*/ 596647 w 5618126"/>
                <a:gd name="connsiteY70" fmla="*/ 1266330 h 3728440"/>
                <a:gd name="connsiteX71" fmla="*/ 396622 w 5618126"/>
                <a:gd name="connsiteY71" fmla="*/ 1161555 h 3728440"/>
                <a:gd name="connsiteX0" fmla="*/ 431532 w 5653036"/>
                <a:gd name="connsiteY0" fmla="*/ 1161555 h 3728440"/>
                <a:gd name="connsiteX1" fmla="*/ 155307 w 5653036"/>
                <a:gd name="connsiteY1" fmla="*/ 995820 h 3728440"/>
                <a:gd name="connsiteX2" fmla="*/ 260082 w 5653036"/>
                <a:gd name="connsiteY2" fmla="*/ 561480 h 3728440"/>
                <a:gd name="connsiteX3" fmla="*/ 812532 w 5653036"/>
                <a:gd name="connsiteY3" fmla="*/ 266205 h 3728440"/>
                <a:gd name="connsiteX4" fmla="*/ 1603107 w 5653036"/>
                <a:gd name="connsiteY4" fmla="*/ 313830 h 3728440"/>
                <a:gd name="connsiteX5" fmla="*/ 2250807 w 5653036"/>
                <a:gd name="connsiteY5" fmla="*/ 628155 h 3728440"/>
                <a:gd name="connsiteX6" fmla="*/ 2250807 w 5653036"/>
                <a:gd name="connsiteY6" fmla="*/ 1037730 h 3728440"/>
                <a:gd name="connsiteX7" fmla="*/ 2593707 w 5653036"/>
                <a:gd name="connsiteY7" fmla="*/ 1475880 h 3728440"/>
                <a:gd name="connsiteX8" fmla="*/ 2727057 w 5653036"/>
                <a:gd name="connsiteY8" fmla="*/ 2104530 h 3728440"/>
                <a:gd name="connsiteX9" fmla="*/ 2746107 w 5653036"/>
                <a:gd name="connsiteY9" fmla="*/ 2618880 h 3728440"/>
                <a:gd name="connsiteX10" fmla="*/ 2593707 w 5653036"/>
                <a:gd name="connsiteY10" fmla="*/ 2704605 h 3728440"/>
                <a:gd name="connsiteX11" fmla="*/ 2374632 w 5653036"/>
                <a:gd name="connsiteY11" fmla="*/ 2571255 h 3728440"/>
                <a:gd name="connsiteX12" fmla="*/ 2422257 w 5653036"/>
                <a:gd name="connsiteY12" fmla="*/ 2695080 h 3728440"/>
                <a:gd name="connsiteX13" fmla="*/ 2584182 w 5653036"/>
                <a:gd name="connsiteY13" fmla="*/ 2876055 h 3728440"/>
                <a:gd name="connsiteX14" fmla="*/ 2584182 w 5653036"/>
                <a:gd name="connsiteY14" fmla="*/ 2980830 h 3728440"/>
                <a:gd name="connsiteX15" fmla="*/ 2622282 w 5653036"/>
                <a:gd name="connsiteY15" fmla="*/ 3095130 h 3728440"/>
                <a:gd name="connsiteX16" fmla="*/ 2622282 w 5653036"/>
                <a:gd name="connsiteY16" fmla="*/ 3161805 h 3728440"/>
                <a:gd name="connsiteX17" fmla="*/ 2555607 w 5653036"/>
                <a:gd name="connsiteY17" fmla="*/ 3295155 h 3728440"/>
                <a:gd name="connsiteX18" fmla="*/ 2622282 w 5653036"/>
                <a:gd name="connsiteY18" fmla="*/ 3380880 h 3728440"/>
                <a:gd name="connsiteX19" fmla="*/ 2565132 w 5653036"/>
                <a:gd name="connsiteY19" fmla="*/ 3457080 h 3728440"/>
                <a:gd name="connsiteX20" fmla="*/ 2593707 w 5653036"/>
                <a:gd name="connsiteY20" fmla="*/ 3628530 h 3728440"/>
                <a:gd name="connsiteX21" fmla="*/ 2603232 w 5653036"/>
                <a:gd name="connsiteY21" fmla="*/ 3714255 h 3728440"/>
                <a:gd name="connsiteX22" fmla="*/ 3041382 w 5653036"/>
                <a:gd name="connsiteY22" fmla="*/ 3723780 h 3728440"/>
                <a:gd name="connsiteX23" fmla="*/ 3089007 w 5653036"/>
                <a:gd name="connsiteY23" fmla="*/ 3666630 h 3728440"/>
                <a:gd name="connsiteX24" fmla="*/ 3012807 w 5653036"/>
                <a:gd name="connsiteY24" fmla="*/ 3542805 h 3728440"/>
                <a:gd name="connsiteX25" fmla="*/ 3098532 w 5653036"/>
                <a:gd name="connsiteY25" fmla="*/ 3438030 h 3728440"/>
                <a:gd name="connsiteX26" fmla="*/ 3012807 w 5653036"/>
                <a:gd name="connsiteY26" fmla="*/ 3390405 h 3728440"/>
                <a:gd name="connsiteX27" fmla="*/ 3089007 w 5653036"/>
                <a:gd name="connsiteY27" fmla="*/ 3266580 h 3728440"/>
                <a:gd name="connsiteX28" fmla="*/ 2984232 w 5653036"/>
                <a:gd name="connsiteY28" fmla="*/ 3123705 h 3728440"/>
                <a:gd name="connsiteX29" fmla="*/ 3041382 w 5653036"/>
                <a:gd name="connsiteY29" fmla="*/ 3047505 h 3728440"/>
                <a:gd name="connsiteX30" fmla="*/ 3069957 w 5653036"/>
                <a:gd name="connsiteY30" fmla="*/ 2942730 h 3728440"/>
                <a:gd name="connsiteX31" fmla="*/ 3069957 w 5653036"/>
                <a:gd name="connsiteY31" fmla="*/ 2857005 h 3728440"/>
                <a:gd name="connsiteX32" fmla="*/ 3193782 w 5653036"/>
                <a:gd name="connsiteY32" fmla="*/ 2780805 h 3728440"/>
                <a:gd name="connsiteX33" fmla="*/ 3212832 w 5653036"/>
                <a:gd name="connsiteY33" fmla="*/ 2666505 h 3728440"/>
                <a:gd name="connsiteX34" fmla="*/ 3136632 w 5653036"/>
                <a:gd name="connsiteY34" fmla="*/ 2590305 h 3728440"/>
                <a:gd name="connsiteX35" fmla="*/ 3069957 w 5653036"/>
                <a:gd name="connsiteY35" fmla="*/ 2685555 h 3728440"/>
                <a:gd name="connsiteX36" fmla="*/ 3003282 w 5653036"/>
                <a:gd name="connsiteY36" fmla="*/ 2733180 h 3728440"/>
                <a:gd name="connsiteX37" fmla="*/ 2888982 w 5653036"/>
                <a:gd name="connsiteY37" fmla="*/ 2695080 h 3728440"/>
                <a:gd name="connsiteX38" fmla="*/ 2898507 w 5653036"/>
                <a:gd name="connsiteY38" fmla="*/ 2361705 h 3728440"/>
                <a:gd name="connsiteX39" fmla="*/ 2927082 w 5653036"/>
                <a:gd name="connsiteY39" fmla="*/ 2018805 h 3728440"/>
                <a:gd name="connsiteX40" fmla="*/ 2984232 w 5653036"/>
                <a:gd name="connsiteY40" fmla="*/ 1637805 h 3728440"/>
                <a:gd name="connsiteX41" fmla="*/ 3250932 w 5653036"/>
                <a:gd name="connsiteY41" fmla="*/ 1247280 h 3728440"/>
                <a:gd name="connsiteX42" fmla="*/ 3327132 w 5653036"/>
                <a:gd name="connsiteY42" fmla="*/ 713880 h 3728440"/>
                <a:gd name="connsiteX43" fmla="*/ 3450957 w 5653036"/>
                <a:gd name="connsiteY43" fmla="*/ 323355 h 3728440"/>
                <a:gd name="connsiteX44" fmla="*/ 3851007 w 5653036"/>
                <a:gd name="connsiteY44" fmla="*/ 228105 h 3728440"/>
                <a:gd name="connsiteX45" fmla="*/ 4403457 w 5653036"/>
                <a:gd name="connsiteY45" fmla="*/ 180480 h 3728440"/>
                <a:gd name="connsiteX46" fmla="*/ 5117832 w 5653036"/>
                <a:gd name="connsiteY46" fmla="*/ 247155 h 3728440"/>
                <a:gd name="connsiteX47" fmla="*/ 5413107 w 5653036"/>
                <a:gd name="connsiteY47" fmla="*/ 485280 h 3728440"/>
                <a:gd name="connsiteX48" fmla="*/ 5555982 w 5653036"/>
                <a:gd name="connsiteY48" fmla="*/ 885330 h 3728440"/>
                <a:gd name="connsiteX49" fmla="*/ 5241657 w 5653036"/>
                <a:gd name="connsiteY49" fmla="*/ 1152030 h 3728440"/>
                <a:gd name="connsiteX50" fmla="*/ 5108307 w 5653036"/>
                <a:gd name="connsiteY50" fmla="*/ 1247280 h 3728440"/>
                <a:gd name="connsiteX51" fmla="*/ 5108307 w 5653036"/>
                <a:gd name="connsiteY51" fmla="*/ 1313955 h 3728440"/>
                <a:gd name="connsiteX52" fmla="*/ 5308332 w 5653036"/>
                <a:gd name="connsiteY52" fmla="*/ 1542555 h 3728440"/>
                <a:gd name="connsiteX53" fmla="*/ 5575032 w 5653036"/>
                <a:gd name="connsiteY53" fmla="*/ 1132980 h 3728440"/>
                <a:gd name="connsiteX54" fmla="*/ 5651232 w 5653036"/>
                <a:gd name="connsiteY54" fmla="*/ 751980 h 3728440"/>
                <a:gd name="connsiteX55" fmla="*/ 5517882 w 5653036"/>
                <a:gd name="connsiteY55" fmla="*/ 447180 h 3728440"/>
                <a:gd name="connsiteX56" fmla="*/ 5279757 w 5653036"/>
                <a:gd name="connsiteY56" fmla="*/ 209055 h 3728440"/>
                <a:gd name="connsiteX57" fmla="*/ 4793982 w 5653036"/>
                <a:gd name="connsiteY57" fmla="*/ 75705 h 3728440"/>
                <a:gd name="connsiteX58" fmla="*/ 4232007 w 5653036"/>
                <a:gd name="connsiteY58" fmla="*/ 85230 h 3728440"/>
                <a:gd name="connsiteX59" fmla="*/ 3650982 w 5653036"/>
                <a:gd name="connsiteY59" fmla="*/ 151905 h 3728440"/>
                <a:gd name="connsiteX60" fmla="*/ 3184257 w 5653036"/>
                <a:gd name="connsiteY60" fmla="*/ 228105 h 3728440"/>
                <a:gd name="connsiteX61" fmla="*/ 2708007 w 5653036"/>
                <a:gd name="connsiteY61" fmla="*/ 285255 h 3728440"/>
                <a:gd name="connsiteX62" fmla="*/ 2088882 w 5653036"/>
                <a:gd name="connsiteY62" fmla="*/ 161430 h 3728440"/>
                <a:gd name="connsiteX63" fmla="*/ 1565007 w 5653036"/>
                <a:gd name="connsiteY63" fmla="*/ 47130 h 3728440"/>
                <a:gd name="connsiteX64" fmla="*/ 1126857 w 5653036"/>
                <a:gd name="connsiteY64" fmla="*/ 9030 h 3728440"/>
                <a:gd name="connsiteX65" fmla="*/ 355332 w 5653036"/>
                <a:gd name="connsiteY65" fmla="*/ 209055 h 3728440"/>
                <a:gd name="connsiteX66" fmla="*/ 69582 w 5653036"/>
                <a:gd name="connsiteY66" fmla="*/ 1152030 h 3728440"/>
                <a:gd name="connsiteX67" fmla="*/ 288657 w 5653036"/>
                <a:gd name="connsiteY67" fmla="*/ 1494930 h 3728440"/>
                <a:gd name="connsiteX68" fmla="*/ 336282 w 5653036"/>
                <a:gd name="connsiteY68" fmla="*/ 1704480 h 3728440"/>
                <a:gd name="connsiteX69" fmla="*/ 471537 w 5653036"/>
                <a:gd name="connsiteY69" fmla="*/ 1432065 h 3728440"/>
                <a:gd name="connsiteX70" fmla="*/ 631557 w 5653036"/>
                <a:gd name="connsiteY70" fmla="*/ 1266330 h 3728440"/>
                <a:gd name="connsiteX71" fmla="*/ 431532 w 5653036"/>
                <a:gd name="connsiteY71" fmla="*/ 1161555 h 3728440"/>
                <a:gd name="connsiteX0" fmla="*/ 488108 w 5709612"/>
                <a:gd name="connsiteY0" fmla="*/ 1161555 h 3728440"/>
                <a:gd name="connsiteX1" fmla="*/ 211883 w 5709612"/>
                <a:gd name="connsiteY1" fmla="*/ 995820 h 3728440"/>
                <a:gd name="connsiteX2" fmla="*/ 316658 w 5709612"/>
                <a:gd name="connsiteY2" fmla="*/ 561480 h 3728440"/>
                <a:gd name="connsiteX3" fmla="*/ 869108 w 5709612"/>
                <a:gd name="connsiteY3" fmla="*/ 266205 h 3728440"/>
                <a:gd name="connsiteX4" fmla="*/ 1659683 w 5709612"/>
                <a:gd name="connsiteY4" fmla="*/ 313830 h 3728440"/>
                <a:gd name="connsiteX5" fmla="*/ 2307383 w 5709612"/>
                <a:gd name="connsiteY5" fmla="*/ 628155 h 3728440"/>
                <a:gd name="connsiteX6" fmla="*/ 2307383 w 5709612"/>
                <a:gd name="connsiteY6" fmla="*/ 1037730 h 3728440"/>
                <a:gd name="connsiteX7" fmla="*/ 2650283 w 5709612"/>
                <a:gd name="connsiteY7" fmla="*/ 1475880 h 3728440"/>
                <a:gd name="connsiteX8" fmla="*/ 2783633 w 5709612"/>
                <a:gd name="connsiteY8" fmla="*/ 2104530 h 3728440"/>
                <a:gd name="connsiteX9" fmla="*/ 2802683 w 5709612"/>
                <a:gd name="connsiteY9" fmla="*/ 2618880 h 3728440"/>
                <a:gd name="connsiteX10" fmla="*/ 2650283 w 5709612"/>
                <a:gd name="connsiteY10" fmla="*/ 2704605 h 3728440"/>
                <a:gd name="connsiteX11" fmla="*/ 2431208 w 5709612"/>
                <a:gd name="connsiteY11" fmla="*/ 2571255 h 3728440"/>
                <a:gd name="connsiteX12" fmla="*/ 2478833 w 5709612"/>
                <a:gd name="connsiteY12" fmla="*/ 2695080 h 3728440"/>
                <a:gd name="connsiteX13" fmla="*/ 2640758 w 5709612"/>
                <a:gd name="connsiteY13" fmla="*/ 2876055 h 3728440"/>
                <a:gd name="connsiteX14" fmla="*/ 2640758 w 5709612"/>
                <a:gd name="connsiteY14" fmla="*/ 2980830 h 3728440"/>
                <a:gd name="connsiteX15" fmla="*/ 2678858 w 5709612"/>
                <a:gd name="connsiteY15" fmla="*/ 3095130 h 3728440"/>
                <a:gd name="connsiteX16" fmla="*/ 2678858 w 5709612"/>
                <a:gd name="connsiteY16" fmla="*/ 3161805 h 3728440"/>
                <a:gd name="connsiteX17" fmla="*/ 2612183 w 5709612"/>
                <a:gd name="connsiteY17" fmla="*/ 3295155 h 3728440"/>
                <a:gd name="connsiteX18" fmla="*/ 2678858 w 5709612"/>
                <a:gd name="connsiteY18" fmla="*/ 3380880 h 3728440"/>
                <a:gd name="connsiteX19" fmla="*/ 2621708 w 5709612"/>
                <a:gd name="connsiteY19" fmla="*/ 3457080 h 3728440"/>
                <a:gd name="connsiteX20" fmla="*/ 2650283 w 5709612"/>
                <a:gd name="connsiteY20" fmla="*/ 3628530 h 3728440"/>
                <a:gd name="connsiteX21" fmla="*/ 2659808 w 5709612"/>
                <a:gd name="connsiteY21" fmla="*/ 3714255 h 3728440"/>
                <a:gd name="connsiteX22" fmla="*/ 3097958 w 5709612"/>
                <a:gd name="connsiteY22" fmla="*/ 3723780 h 3728440"/>
                <a:gd name="connsiteX23" fmla="*/ 3145583 w 5709612"/>
                <a:gd name="connsiteY23" fmla="*/ 3666630 h 3728440"/>
                <a:gd name="connsiteX24" fmla="*/ 3069383 w 5709612"/>
                <a:gd name="connsiteY24" fmla="*/ 3542805 h 3728440"/>
                <a:gd name="connsiteX25" fmla="*/ 3155108 w 5709612"/>
                <a:gd name="connsiteY25" fmla="*/ 3438030 h 3728440"/>
                <a:gd name="connsiteX26" fmla="*/ 3069383 w 5709612"/>
                <a:gd name="connsiteY26" fmla="*/ 3390405 h 3728440"/>
                <a:gd name="connsiteX27" fmla="*/ 3145583 w 5709612"/>
                <a:gd name="connsiteY27" fmla="*/ 3266580 h 3728440"/>
                <a:gd name="connsiteX28" fmla="*/ 3040808 w 5709612"/>
                <a:gd name="connsiteY28" fmla="*/ 3123705 h 3728440"/>
                <a:gd name="connsiteX29" fmla="*/ 3097958 w 5709612"/>
                <a:gd name="connsiteY29" fmla="*/ 3047505 h 3728440"/>
                <a:gd name="connsiteX30" fmla="*/ 3126533 w 5709612"/>
                <a:gd name="connsiteY30" fmla="*/ 2942730 h 3728440"/>
                <a:gd name="connsiteX31" fmla="*/ 3126533 w 5709612"/>
                <a:gd name="connsiteY31" fmla="*/ 2857005 h 3728440"/>
                <a:gd name="connsiteX32" fmla="*/ 3250358 w 5709612"/>
                <a:gd name="connsiteY32" fmla="*/ 2780805 h 3728440"/>
                <a:gd name="connsiteX33" fmla="*/ 3269408 w 5709612"/>
                <a:gd name="connsiteY33" fmla="*/ 2666505 h 3728440"/>
                <a:gd name="connsiteX34" fmla="*/ 3193208 w 5709612"/>
                <a:gd name="connsiteY34" fmla="*/ 2590305 h 3728440"/>
                <a:gd name="connsiteX35" fmla="*/ 3126533 w 5709612"/>
                <a:gd name="connsiteY35" fmla="*/ 2685555 h 3728440"/>
                <a:gd name="connsiteX36" fmla="*/ 3059858 w 5709612"/>
                <a:gd name="connsiteY36" fmla="*/ 2733180 h 3728440"/>
                <a:gd name="connsiteX37" fmla="*/ 2945558 w 5709612"/>
                <a:gd name="connsiteY37" fmla="*/ 2695080 h 3728440"/>
                <a:gd name="connsiteX38" fmla="*/ 2955083 w 5709612"/>
                <a:gd name="connsiteY38" fmla="*/ 2361705 h 3728440"/>
                <a:gd name="connsiteX39" fmla="*/ 2983658 w 5709612"/>
                <a:gd name="connsiteY39" fmla="*/ 2018805 h 3728440"/>
                <a:gd name="connsiteX40" fmla="*/ 3040808 w 5709612"/>
                <a:gd name="connsiteY40" fmla="*/ 1637805 h 3728440"/>
                <a:gd name="connsiteX41" fmla="*/ 3307508 w 5709612"/>
                <a:gd name="connsiteY41" fmla="*/ 1247280 h 3728440"/>
                <a:gd name="connsiteX42" fmla="*/ 3383708 w 5709612"/>
                <a:gd name="connsiteY42" fmla="*/ 713880 h 3728440"/>
                <a:gd name="connsiteX43" fmla="*/ 3507533 w 5709612"/>
                <a:gd name="connsiteY43" fmla="*/ 323355 h 3728440"/>
                <a:gd name="connsiteX44" fmla="*/ 3907583 w 5709612"/>
                <a:gd name="connsiteY44" fmla="*/ 228105 h 3728440"/>
                <a:gd name="connsiteX45" fmla="*/ 4460033 w 5709612"/>
                <a:gd name="connsiteY45" fmla="*/ 180480 h 3728440"/>
                <a:gd name="connsiteX46" fmla="*/ 5174408 w 5709612"/>
                <a:gd name="connsiteY46" fmla="*/ 247155 h 3728440"/>
                <a:gd name="connsiteX47" fmla="*/ 5469683 w 5709612"/>
                <a:gd name="connsiteY47" fmla="*/ 485280 h 3728440"/>
                <a:gd name="connsiteX48" fmla="*/ 5612558 w 5709612"/>
                <a:gd name="connsiteY48" fmla="*/ 885330 h 3728440"/>
                <a:gd name="connsiteX49" fmla="*/ 5298233 w 5709612"/>
                <a:gd name="connsiteY49" fmla="*/ 1152030 h 3728440"/>
                <a:gd name="connsiteX50" fmla="*/ 5164883 w 5709612"/>
                <a:gd name="connsiteY50" fmla="*/ 1247280 h 3728440"/>
                <a:gd name="connsiteX51" fmla="*/ 5164883 w 5709612"/>
                <a:gd name="connsiteY51" fmla="*/ 1313955 h 3728440"/>
                <a:gd name="connsiteX52" fmla="*/ 5364908 w 5709612"/>
                <a:gd name="connsiteY52" fmla="*/ 1542555 h 3728440"/>
                <a:gd name="connsiteX53" fmla="*/ 5631608 w 5709612"/>
                <a:gd name="connsiteY53" fmla="*/ 1132980 h 3728440"/>
                <a:gd name="connsiteX54" fmla="*/ 5707808 w 5709612"/>
                <a:gd name="connsiteY54" fmla="*/ 751980 h 3728440"/>
                <a:gd name="connsiteX55" fmla="*/ 5574458 w 5709612"/>
                <a:gd name="connsiteY55" fmla="*/ 447180 h 3728440"/>
                <a:gd name="connsiteX56" fmla="*/ 5336333 w 5709612"/>
                <a:gd name="connsiteY56" fmla="*/ 209055 h 3728440"/>
                <a:gd name="connsiteX57" fmla="*/ 4850558 w 5709612"/>
                <a:gd name="connsiteY57" fmla="*/ 75705 h 3728440"/>
                <a:gd name="connsiteX58" fmla="*/ 4288583 w 5709612"/>
                <a:gd name="connsiteY58" fmla="*/ 85230 h 3728440"/>
                <a:gd name="connsiteX59" fmla="*/ 3707558 w 5709612"/>
                <a:gd name="connsiteY59" fmla="*/ 151905 h 3728440"/>
                <a:gd name="connsiteX60" fmla="*/ 3240833 w 5709612"/>
                <a:gd name="connsiteY60" fmla="*/ 228105 h 3728440"/>
                <a:gd name="connsiteX61" fmla="*/ 2764583 w 5709612"/>
                <a:gd name="connsiteY61" fmla="*/ 285255 h 3728440"/>
                <a:gd name="connsiteX62" fmla="*/ 2145458 w 5709612"/>
                <a:gd name="connsiteY62" fmla="*/ 161430 h 3728440"/>
                <a:gd name="connsiteX63" fmla="*/ 1621583 w 5709612"/>
                <a:gd name="connsiteY63" fmla="*/ 47130 h 3728440"/>
                <a:gd name="connsiteX64" fmla="*/ 1183433 w 5709612"/>
                <a:gd name="connsiteY64" fmla="*/ 9030 h 3728440"/>
                <a:gd name="connsiteX65" fmla="*/ 411908 w 5709612"/>
                <a:gd name="connsiteY65" fmla="*/ 209055 h 3728440"/>
                <a:gd name="connsiteX66" fmla="*/ 11858 w 5709612"/>
                <a:gd name="connsiteY66" fmla="*/ 1030110 h 3728440"/>
                <a:gd name="connsiteX67" fmla="*/ 345233 w 5709612"/>
                <a:gd name="connsiteY67" fmla="*/ 1494930 h 3728440"/>
                <a:gd name="connsiteX68" fmla="*/ 392858 w 5709612"/>
                <a:gd name="connsiteY68" fmla="*/ 1704480 h 3728440"/>
                <a:gd name="connsiteX69" fmla="*/ 528113 w 5709612"/>
                <a:gd name="connsiteY69" fmla="*/ 1432065 h 3728440"/>
                <a:gd name="connsiteX70" fmla="*/ 688133 w 5709612"/>
                <a:gd name="connsiteY70" fmla="*/ 1266330 h 3728440"/>
                <a:gd name="connsiteX71" fmla="*/ 488108 w 5709612"/>
                <a:gd name="connsiteY71" fmla="*/ 1161555 h 3728440"/>
                <a:gd name="connsiteX0" fmla="*/ 479141 w 5700645"/>
                <a:gd name="connsiteY0" fmla="*/ 1169621 h 3736506"/>
                <a:gd name="connsiteX1" fmla="*/ 202916 w 5700645"/>
                <a:gd name="connsiteY1" fmla="*/ 1003886 h 3736506"/>
                <a:gd name="connsiteX2" fmla="*/ 307691 w 5700645"/>
                <a:gd name="connsiteY2" fmla="*/ 569546 h 3736506"/>
                <a:gd name="connsiteX3" fmla="*/ 860141 w 5700645"/>
                <a:gd name="connsiteY3" fmla="*/ 274271 h 3736506"/>
                <a:gd name="connsiteX4" fmla="*/ 1650716 w 5700645"/>
                <a:gd name="connsiteY4" fmla="*/ 321896 h 3736506"/>
                <a:gd name="connsiteX5" fmla="*/ 2298416 w 5700645"/>
                <a:gd name="connsiteY5" fmla="*/ 636221 h 3736506"/>
                <a:gd name="connsiteX6" fmla="*/ 2298416 w 5700645"/>
                <a:gd name="connsiteY6" fmla="*/ 1045796 h 3736506"/>
                <a:gd name="connsiteX7" fmla="*/ 2641316 w 5700645"/>
                <a:gd name="connsiteY7" fmla="*/ 1483946 h 3736506"/>
                <a:gd name="connsiteX8" fmla="*/ 2774666 w 5700645"/>
                <a:gd name="connsiteY8" fmla="*/ 2112596 h 3736506"/>
                <a:gd name="connsiteX9" fmla="*/ 2793716 w 5700645"/>
                <a:gd name="connsiteY9" fmla="*/ 2626946 h 3736506"/>
                <a:gd name="connsiteX10" fmla="*/ 2641316 w 5700645"/>
                <a:gd name="connsiteY10" fmla="*/ 2712671 h 3736506"/>
                <a:gd name="connsiteX11" fmla="*/ 2422241 w 5700645"/>
                <a:gd name="connsiteY11" fmla="*/ 2579321 h 3736506"/>
                <a:gd name="connsiteX12" fmla="*/ 2469866 w 5700645"/>
                <a:gd name="connsiteY12" fmla="*/ 2703146 h 3736506"/>
                <a:gd name="connsiteX13" fmla="*/ 2631791 w 5700645"/>
                <a:gd name="connsiteY13" fmla="*/ 2884121 h 3736506"/>
                <a:gd name="connsiteX14" fmla="*/ 2631791 w 5700645"/>
                <a:gd name="connsiteY14" fmla="*/ 2988896 h 3736506"/>
                <a:gd name="connsiteX15" fmla="*/ 2669891 w 5700645"/>
                <a:gd name="connsiteY15" fmla="*/ 3103196 h 3736506"/>
                <a:gd name="connsiteX16" fmla="*/ 2669891 w 5700645"/>
                <a:gd name="connsiteY16" fmla="*/ 3169871 h 3736506"/>
                <a:gd name="connsiteX17" fmla="*/ 2603216 w 5700645"/>
                <a:gd name="connsiteY17" fmla="*/ 3303221 h 3736506"/>
                <a:gd name="connsiteX18" fmla="*/ 2669891 w 5700645"/>
                <a:gd name="connsiteY18" fmla="*/ 3388946 h 3736506"/>
                <a:gd name="connsiteX19" fmla="*/ 2612741 w 5700645"/>
                <a:gd name="connsiteY19" fmla="*/ 3465146 h 3736506"/>
                <a:gd name="connsiteX20" fmla="*/ 2641316 w 5700645"/>
                <a:gd name="connsiteY20" fmla="*/ 3636596 h 3736506"/>
                <a:gd name="connsiteX21" fmla="*/ 2650841 w 5700645"/>
                <a:gd name="connsiteY21" fmla="*/ 3722321 h 3736506"/>
                <a:gd name="connsiteX22" fmla="*/ 3088991 w 5700645"/>
                <a:gd name="connsiteY22" fmla="*/ 3731846 h 3736506"/>
                <a:gd name="connsiteX23" fmla="*/ 3136616 w 5700645"/>
                <a:gd name="connsiteY23" fmla="*/ 3674696 h 3736506"/>
                <a:gd name="connsiteX24" fmla="*/ 3060416 w 5700645"/>
                <a:gd name="connsiteY24" fmla="*/ 3550871 h 3736506"/>
                <a:gd name="connsiteX25" fmla="*/ 3146141 w 5700645"/>
                <a:gd name="connsiteY25" fmla="*/ 3446096 h 3736506"/>
                <a:gd name="connsiteX26" fmla="*/ 3060416 w 5700645"/>
                <a:gd name="connsiteY26" fmla="*/ 3398471 h 3736506"/>
                <a:gd name="connsiteX27" fmla="*/ 3136616 w 5700645"/>
                <a:gd name="connsiteY27" fmla="*/ 3274646 h 3736506"/>
                <a:gd name="connsiteX28" fmla="*/ 3031841 w 5700645"/>
                <a:gd name="connsiteY28" fmla="*/ 3131771 h 3736506"/>
                <a:gd name="connsiteX29" fmla="*/ 3088991 w 5700645"/>
                <a:gd name="connsiteY29" fmla="*/ 3055571 h 3736506"/>
                <a:gd name="connsiteX30" fmla="*/ 3117566 w 5700645"/>
                <a:gd name="connsiteY30" fmla="*/ 2950796 h 3736506"/>
                <a:gd name="connsiteX31" fmla="*/ 3117566 w 5700645"/>
                <a:gd name="connsiteY31" fmla="*/ 2865071 h 3736506"/>
                <a:gd name="connsiteX32" fmla="*/ 3241391 w 5700645"/>
                <a:gd name="connsiteY32" fmla="*/ 2788871 h 3736506"/>
                <a:gd name="connsiteX33" fmla="*/ 3260441 w 5700645"/>
                <a:gd name="connsiteY33" fmla="*/ 2674571 h 3736506"/>
                <a:gd name="connsiteX34" fmla="*/ 3184241 w 5700645"/>
                <a:gd name="connsiteY34" fmla="*/ 2598371 h 3736506"/>
                <a:gd name="connsiteX35" fmla="*/ 3117566 w 5700645"/>
                <a:gd name="connsiteY35" fmla="*/ 2693621 h 3736506"/>
                <a:gd name="connsiteX36" fmla="*/ 3050891 w 5700645"/>
                <a:gd name="connsiteY36" fmla="*/ 2741246 h 3736506"/>
                <a:gd name="connsiteX37" fmla="*/ 2936591 w 5700645"/>
                <a:gd name="connsiteY37" fmla="*/ 2703146 h 3736506"/>
                <a:gd name="connsiteX38" fmla="*/ 2946116 w 5700645"/>
                <a:gd name="connsiteY38" fmla="*/ 2369771 h 3736506"/>
                <a:gd name="connsiteX39" fmla="*/ 2974691 w 5700645"/>
                <a:gd name="connsiteY39" fmla="*/ 2026871 h 3736506"/>
                <a:gd name="connsiteX40" fmla="*/ 3031841 w 5700645"/>
                <a:gd name="connsiteY40" fmla="*/ 1645871 h 3736506"/>
                <a:gd name="connsiteX41" fmla="*/ 3298541 w 5700645"/>
                <a:gd name="connsiteY41" fmla="*/ 1255346 h 3736506"/>
                <a:gd name="connsiteX42" fmla="*/ 3374741 w 5700645"/>
                <a:gd name="connsiteY42" fmla="*/ 721946 h 3736506"/>
                <a:gd name="connsiteX43" fmla="*/ 3498566 w 5700645"/>
                <a:gd name="connsiteY43" fmla="*/ 331421 h 3736506"/>
                <a:gd name="connsiteX44" fmla="*/ 3898616 w 5700645"/>
                <a:gd name="connsiteY44" fmla="*/ 236171 h 3736506"/>
                <a:gd name="connsiteX45" fmla="*/ 4451066 w 5700645"/>
                <a:gd name="connsiteY45" fmla="*/ 188546 h 3736506"/>
                <a:gd name="connsiteX46" fmla="*/ 5165441 w 5700645"/>
                <a:gd name="connsiteY46" fmla="*/ 255221 h 3736506"/>
                <a:gd name="connsiteX47" fmla="*/ 5460716 w 5700645"/>
                <a:gd name="connsiteY47" fmla="*/ 493346 h 3736506"/>
                <a:gd name="connsiteX48" fmla="*/ 5603591 w 5700645"/>
                <a:gd name="connsiteY48" fmla="*/ 893396 h 3736506"/>
                <a:gd name="connsiteX49" fmla="*/ 5289266 w 5700645"/>
                <a:gd name="connsiteY49" fmla="*/ 1160096 h 3736506"/>
                <a:gd name="connsiteX50" fmla="*/ 5155916 w 5700645"/>
                <a:gd name="connsiteY50" fmla="*/ 1255346 h 3736506"/>
                <a:gd name="connsiteX51" fmla="*/ 5155916 w 5700645"/>
                <a:gd name="connsiteY51" fmla="*/ 1322021 h 3736506"/>
                <a:gd name="connsiteX52" fmla="*/ 5355941 w 5700645"/>
                <a:gd name="connsiteY52" fmla="*/ 1550621 h 3736506"/>
                <a:gd name="connsiteX53" fmla="*/ 5622641 w 5700645"/>
                <a:gd name="connsiteY53" fmla="*/ 1141046 h 3736506"/>
                <a:gd name="connsiteX54" fmla="*/ 5698841 w 5700645"/>
                <a:gd name="connsiteY54" fmla="*/ 760046 h 3736506"/>
                <a:gd name="connsiteX55" fmla="*/ 5565491 w 5700645"/>
                <a:gd name="connsiteY55" fmla="*/ 455246 h 3736506"/>
                <a:gd name="connsiteX56" fmla="*/ 5327366 w 5700645"/>
                <a:gd name="connsiteY56" fmla="*/ 217121 h 3736506"/>
                <a:gd name="connsiteX57" fmla="*/ 4841591 w 5700645"/>
                <a:gd name="connsiteY57" fmla="*/ 83771 h 3736506"/>
                <a:gd name="connsiteX58" fmla="*/ 4279616 w 5700645"/>
                <a:gd name="connsiteY58" fmla="*/ 93296 h 3736506"/>
                <a:gd name="connsiteX59" fmla="*/ 3698591 w 5700645"/>
                <a:gd name="connsiteY59" fmla="*/ 159971 h 3736506"/>
                <a:gd name="connsiteX60" fmla="*/ 3231866 w 5700645"/>
                <a:gd name="connsiteY60" fmla="*/ 236171 h 3736506"/>
                <a:gd name="connsiteX61" fmla="*/ 2755616 w 5700645"/>
                <a:gd name="connsiteY61" fmla="*/ 293321 h 3736506"/>
                <a:gd name="connsiteX62" fmla="*/ 2136491 w 5700645"/>
                <a:gd name="connsiteY62" fmla="*/ 169496 h 3736506"/>
                <a:gd name="connsiteX63" fmla="*/ 1612616 w 5700645"/>
                <a:gd name="connsiteY63" fmla="*/ 55196 h 3736506"/>
                <a:gd name="connsiteX64" fmla="*/ 1174466 w 5700645"/>
                <a:gd name="connsiteY64" fmla="*/ 17096 h 3736506"/>
                <a:gd name="connsiteX65" fmla="*/ 235301 w 5700645"/>
                <a:gd name="connsiteY65" fmla="*/ 331421 h 3736506"/>
                <a:gd name="connsiteX66" fmla="*/ 2891 w 5700645"/>
                <a:gd name="connsiteY66" fmla="*/ 1038176 h 3736506"/>
                <a:gd name="connsiteX67" fmla="*/ 336266 w 5700645"/>
                <a:gd name="connsiteY67" fmla="*/ 1502996 h 3736506"/>
                <a:gd name="connsiteX68" fmla="*/ 383891 w 5700645"/>
                <a:gd name="connsiteY68" fmla="*/ 1712546 h 3736506"/>
                <a:gd name="connsiteX69" fmla="*/ 519146 w 5700645"/>
                <a:gd name="connsiteY69" fmla="*/ 1440131 h 3736506"/>
                <a:gd name="connsiteX70" fmla="*/ 679166 w 5700645"/>
                <a:gd name="connsiteY70" fmla="*/ 1274396 h 3736506"/>
                <a:gd name="connsiteX71" fmla="*/ 479141 w 5700645"/>
                <a:gd name="connsiteY71" fmla="*/ 1169621 h 3736506"/>
                <a:gd name="connsiteX0" fmla="*/ 479141 w 5700645"/>
                <a:gd name="connsiteY0" fmla="*/ 1154249 h 3721134"/>
                <a:gd name="connsiteX1" fmla="*/ 202916 w 5700645"/>
                <a:gd name="connsiteY1" fmla="*/ 988514 h 3721134"/>
                <a:gd name="connsiteX2" fmla="*/ 307691 w 5700645"/>
                <a:gd name="connsiteY2" fmla="*/ 554174 h 3721134"/>
                <a:gd name="connsiteX3" fmla="*/ 860141 w 5700645"/>
                <a:gd name="connsiteY3" fmla="*/ 258899 h 3721134"/>
                <a:gd name="connsiteX4" fmla="*/ 1650716 w 5700645"/>
                <a:gd name="connsiteY4" fmla="*/ 306524 h 3721134"/>
                <a:gd name="connsiteX5" fmla="*/ 2298416 w 5700645"/>
                <a:gd name="connsiteY5" fmla="*/ 620849 h 3721134"/>
                <a:gd name="connsiteX6" fmla="*/ 2298416 w 5700645"/>
                <a:gd name="connsiteY6" fmla="*/ 1030424 h 3721134"/>
                <a:gd name="connsiteX7" fmla="*/ 2641316 w 5700645"/>
                <a:gd name="connsiteY7" fmla="*/ 1468574 h 3721134"/>
                <a:gd name="connsiteX8" fmla="*/ 2774666 w 5700645"/>
                <a:gd name="connsiteY8" fmla="*/ 2097224 h 3721134"/>
                <a:gd name="connsiteX9" fmla="*/ 2793716 w 5700645"/>
                <a:gd name="connsiteY9" fmla="*/ 2611574 h 3721134"/>
                <a:gd name="connsiteX10" fmla="*/ 2641316 w 5700645"/>
                <a:gd name="connsiteY10" fmla="*/ 2697299 h 3721134"/>
                <a:gd name="connsiteX11" fmla="*/ 2422241 w 5700645"/>
                <a:gd name="connsiteY11" fmla="*/ 2563949 h 3721134"/>
                <a:gd name="connsiteX12" fmla="*/ 2469866 w 5700645"/>
                <a:gd name="connsiteY12" fmla="*/ 2687774 h 3721134"/>
                <a:gd name="connsiteX13" fmla="*/ 2631791 w 5700645"/>
                <a:gd name="connsiteY13" fmla="*/ 2868749 h 3721134"/>
                <a:gd name="connsiteX14" fmla="*/ 2631791 w 5700645"/>
                <a:gd name="connsiteY14" fmla="*/ 2973524 h 3721134"/>
                <a:gd name="connsiteX15" fmla="*/ 2669891 w 5700645"/>
                <a:gd name="connsiteY15" fmla="*/ 3087824 h 3721134"/>
                <a:gd name="connsiteX16" fmla="*/ 2669891 w 5700645"/>
                <a:gd name="connsiteY16" fmla="*/ 3154499 h 3721134"/>
                <a:gd name="connsiteX17" fmla="*/ 2603216 w 5700645"/>
                <a:gd name="connsiteY17" fmla="*/ 3287849 h 3721134"/>
                <a:gd name="connsiteX18" fmla="*/ 2669891 w 5700645"/>
                <a:gd name="connsiteY18" fmla="*/ 3373574 h 3721134"/>
                <a:gd name="connsiteX19" fmla="*/ 2612741 w 5700645"/>
                <a:gd name="connsiteY19" fmla="*/ 3449774 h 3721134"/>
                <a:gd name="connsiteX20" fmla="*/ 2641316 w 5700645"/>
                <a:gd name="connsiteY20" fmla="*/ 3621224 h 3721134"/>
                <a:gd name="connsiteX21" fmla="*/ 2650841 w 5700645"/>
                <a:gd name="connsiteY21" fmla="*/ 3706949 h 3721134"/>
                <a:gd name="connsiteX22" fmla="*/ 3088991 w 5700645"/>
                <a:gd name="connsiteY22" fmla="*/ 3716474 h 3721134"/>
                <a:gd name="connsiteX23" fmla="*/ 3136616 w 5700645"/>
                <a:gd name="connsiteY23" fmla="*/ 3659324 h 3721134"/>
                <a:gd name="connsiteX24" fmla="*/ 3060416 w 5700645"/>
                <a:gd name="connsiteY24" fmla="*/ 3535499 h 3721134"/>
                <a:gd name="connsiteX25" fmla="*/ 3146141 w 5700645"/>
                <a:gd name="connsiteY25" fmla="*/ 3430724 h 3721134"/>
                <a:gd name="connsiteX26" fmla="*/ 3060416 w 5700645"/>
                <a:gd name="connsiteY26" fmla="*/ 3383099 h 3721134"/>
                <a:gd name="connsiteX27" fmla="*/ 3136616 w 5700645"/>
                <a:gd name="connsiteY27" fmla="*/ 3259274 h 3721134"/>
                <a:gd name="connsiteX28" fmla="*/ 3031841 w 5700645"/>
                <a:gd name="connsiteY28" fmla="*/ 3116399 h 3721134"/>
                <a:gd name="connsiteX29" fmla="*/ 3088991 w 5700645"/>
                <a:gd name="connsiteY29" fmla="*/ 3040199 h 3721134"/>
                <a:gd name="connsiteX30" fmla="*/ 3117566 w 5700645"/>
                <a:gd name="connsiteY30" fmla="*/ 2935424 h 3721134"/>
                <a:gd name="connsiteX31" fmla="*/ 3117566 w 5700645"/>
                <a:gd name="connsiteY31" fmla="*/ 2849699 h 3721134"/>
                <a:gd name="connsiteX32" fmla="*/ 3241391 w 5700645"/>
                <a:gd name="connsiteY32" fmla="*/ 2773499 h 3721134"/>
                <a:gd name="connsiteX33" fmla="*/ 3260441 w 5700645"/>
                <a:gd name="connsiteY33" fmla="*/ 2659199 h 3721134"/>
                <a:gd name="connsiteX34" fmla="*/ 3184241 w 5700645"/>
                <a:gd name="connsiteY34" fmla="*/ 2582999 h 3721134"/>
                <a:gd name="connsiteX35" fmla="*/ 3117566 w 5700645"/>
                <a:gd name="connsiteY35" fmla="*/ 2678249 h 3721134"/>
                <a:gd name="connsiteX36" fmla="*/ 3050891 w 5700645"/>
                <a:gd name="connsiteY36" fmla="*/ 2725874 h 3721134"/>
                <a:gd name="connsiteX37" fmla="*/ 2936591 w 5700645"/>
                <a:gd name="connsiteY37" fmla="*/ 2687774 h 3721134"/>
                <a:gd name="connsiteX38" fmla="*/ 2946116 w 5700645"/>
                <a:gd name="connsiteY38" fmla="*/ 2354399 h 3721134"/>
                <a:gd name="connsiteX39" fmla="*/ 2974691 w 5700645"/>
                <a:gd name="connsiteY39" fmla="*/ 2011499 h 3721134"/>
                <a:gd name="connsiteX40" fmla="*/ 3031841 w 5700645"/>
                <a:gd name="connsiteY40" fmla="*/ 1630499 h 3721134"/>
                <a:gd name="connsiteX41" fmla="*/ 3298541 w 5700645"/>
                <a:gd name="connsiteY41" fmla="*/ 1239974 h 3721134"/>
                <a:gd name="connsiteX42" fmla="*/ 3374741 w 5700645"/>
                <a:gd name="connsiteY42" fmla="*/ 706574 h 3721134"/>
                <a:gd name="connsiteX43" fmla="*/ 3498566 w 5700645"/>
                <a:gd name="connsiteY43" fmla="*/ 316049 h 3721134"/>
                <a:gd name="connsiteX44" fmla="*/ 3898616 w 5700645"/>
                <a:gd name="connsiteY44" fmla="*/ 220799 h 3721134"/>
                <a:gd name="connsiteX45" fmla="*/ 4451066 w 5700645"/>
                <a:gd name="connsiteY45" fmla="*/ 173174 h 3721134"/>
                <a:gd name="connsiteX46" fmla="*/ 5165441 w 5700645"/>
                <a:gd name="connsiteY46" fmla="*/ 239849 h 3721134"/>
                <a:gd name="connsiteX47" fmla="*/ 5460716 w 5700645"/>
                <a:gd name="connsiteY47" fmla="*/ 477974 h 3721134"/>
                <a:gd name="connsiteX48" fmla="*/ 5603591 w 5700645"/>
                <a:gd name="connsiteY48" fmla="*/ 878024 h 3721134"/>
                <a:gd name="connsiteX49" fmla="*/ 5289266 w 5700645"/>
                <a:gd name="connsiteY49" fmla="*/ 1144724 h 3721134"/>
                <a:gd name="connsiteX50" fmla="*/ 5155916 w 5700645"/>
                <a:gd name="connsiteY50" fmla="*/ 1239974 h 3721134"/>
                <a:gd name="connsiteX51" fmla="*/ 5155916 w 5700645"/>
                <a:gd name="connsiteY51" fmla="*/ 1306649 h 3721134"/>
                <a:gd name="connsiteX52" fmla="*/ 5355941 w 5700645"/>
                <a:gd name="connsiteY52" fmla="*/ 1535249 h 3721134"/>
                <a:gd name="connsiteX53" fmla="*/ 5622641 w 5700645"/>
                <a:gd name="connsiteY53" fmla="*/ 1125674 h 3721134"/>
                <a:gd name="connsiteX54" fmla="*/ 5698841 w 5700645"/>
                <a:gd name="connsiteY54" fmla="*/ 744674 h 3721134"/>
                <a:gd name="connsiteX55" fmla="*/ 5565491 w 5700645"/>
                <a:gd name="connsiteY55" fmla="*/ 439874 h 3721134"/>
                <a:gd name="connsiteX56" fmla="*/ 5327366 w 5700645"/>
                <a:gd name="connsiteY56" fmla="*/ 201749 h 3721134"/>
                <a:gd name="connsiteX57" fmla="*/ 4841591 w 5700645"/>
                <a:gd name="connsiteY57" fmla="*/ 68399 h 3721134"/>
                <a:gd name="connsiteX58" fmla="*/ 4279616 w 5700645"/>
                <a:gd name="connsiteY58" fmla="*/ 77924 h 3721134"/>
                <a:gd name="connsiteX59" fmla="*/ 3698591 w 5700645"/>
                <a:gd name="connsiteY59" fmla="*/ 144599 h 3721134"/>
                <a:gd name="connsiteX60" fmla="*/ 3231866 w 5700645"/>
                <a:gd name="connsiteY60" fmla="*/ 220799 h 3721134"/>
                <a:gd name="connsiteX61" fmla="*/ 2755616 w 5700645"/>
                <a:gd name="connsiteY61" fmla="*/ 277949 h 3721134"/>
                <a:gd name="connsiteX62" fmla="*/ 2136491 w 5700645"/>
                <a:gd name="connsiteY62" fmla="*/ 154124 h 3721134"/>
                <a:gd name="connsiteX63" fmla="*/ 1612616 w 5700645"/>
                <a:gd name="connsiteY63" fmla="*/ 39824 h 3721134"/>
                <a:gd name="connsiteX64" fmla="*/ 1174466 w 5700645"/>
                <a:gd name="connsiteY64" fmla="*/ 1724 h 3721134"/>
                <a:gd name="connsiteX65" fmla="*/ 235301 w 5700645"/>
                <a:gd name="connsiteY65" fmla="*/ 316049 h 3721134"/>
                <a:gd name="connsiteX66" fmla="*/ 2891 w 5700645"/>
                <a:gd name="connsiteY66" fmla="*/ 1022804 h 3721134"/>
                <a:gd name="connsiteX67" fmla="*/ 336266 w 5700645"/>
                <a:gd name="connsiteY67" fmla="*/ 1487624 h 3721134"/>
                <a:gd name="connsiteX68" fmla="*/ 383891 w 5700645"/>
                <a:gd name="connsiteY68" fmla="*/ 1697174 h 3721134"/>
                <a:gd name="connsiteX69" fmla="*/ 519146 w 5700645"/>
                <a:gd name="connsiteY69" fmla="*/ 1424759 h 3721134"/>
                <a:gd name="connsiteX70" fmla="*/ 679166 w 5700645"/>
                <a:gd name="connsiteY70" fmla="*/ 1259024 h 3721134"/>
                <a:gd name="connsiteX71" fmla="*/ 479141 w 5700645"/>
                <a:gd name="connsiteY71" fmla="*/ 1154249 h 3721134"/>
                <a:gd name="connsiteX0" fmla="*/ 479141 w 5700645"/>
                <a:gd name="connsiteY0" fmla="*/ 1154249 h 3721134"/>
                <a:gd name="connsiteX1" fmla="*/ 202916 w 5700645"/>
                <a:gd name="connsiteY1" fmla="*/ 988514 h 3721134"/>
                <a:gd name="connsiteX2" fmla="*/ 307691 w 5700645"/>
                <a:gd name="connsiteY2" fmla="*/ 554174 h 3721134"/>
                <a:gd name="connsiteX3" fmla="*/ 860141 w 5700645"/>
                <a:gd name="connsiteY3" fmla="*/ 258899 h 3721134"/>
                <a:gd name="connsiteX4" fmla="*/ 1574516 w 5700645"/>
                <a:gd name="connsiteY4" fmla="*/ 237944 h 3721134"/>
                <a:gd name="connsiteX5" fmla="*/ 2298416 w 5700645"/>
                <a:gd name="connsiteY5" fmla="*/ 620849 h 3721134"/>
                <a:gd name="connsiteX6" fmla="*/ 2298416 w 5700645"/>
                <a:gd name="connsiteY6" fmla="*/ 1030424 h 3721134"/>
                <a:gd name="connsiteX7" fmla="*/ 2641316 w 5700645"/>
                <a:gd name="connsiteY7" fmla="*/ 1468574 h 3721134"/>
                <a:gd name="connsiteX8" fmla="*/ 2774666 w 5700645"/>
                <a:gd name="connsiteY8" fmla="*/ 2097224 h 3721134"/>
                <a:gd name="connsiteX9" fmla="*/ 2793716 w 5700645"/>
                <a:gd name="connsiteY9" fmla="*/ 2611574 h 3721134"/>
                <a:gd name="connsiteX10" fmla="*/ 2641316 w 5700645"/>
                <a:gd name="connsiteY10" fmla="*/ 2697299 h 3721134"/>
                <a:gd name="connsiteX11" fmla="*/ 2422241 w 5700645"/>
                <a:gd name="connsiteY11" fmla="*/ 2563949 h 3721134"/>
                <a:gd name="connsiteX12" fmla="*/ 2469866 w 5700645"/>
                <a:gd name="connsiteY12" fmla="*/ 2687774 h 3721134"/>
                <a:gd name="connsiteX13" fmla="*/ 2631791 w 5700645"/>
                <a:gd name="connsiteY13" fmla="*/ 2868749 h 3721134"/>
                <a:gd name="connsiteX14" fmla="*/ 2631791 w 5700645"/>
                <a:gd name="connsiteY14" fmla="*/ 2973524 h 3721134"/>
                <a:gd name="connsiteX15" fmla="*/ 2669891 w 5700645"/>
                <a:gd name="connsiteY15" fmla="*/ 3087824 h 3721134"/>
                <a:gd name="connsiteX16" fmla="*/ 2669891 w 5700645"/>
                <a:gd name="connsiteY16" fmla="*/ 3154499 h 3721134"/>
                <a:gd name="connsiteX17" fmla="*/ 2603216 w 5700645"/>
                <a:gd name="connsiteY17" fmla="*/ 3287849 h 3721134"/>
                <a:gd name="connsiteX18" fmla="*/ 2669891 w 5700645"/>
                <a:gd name="connsiteY18" fmla="*/ 3373574 h 3721134"/>
                <a:gd name="connsiteX19" fmla="*/ 2612741 w 5700645"/>
                <a:gd name="connsiteY19" fmla="*/ 3449774 h 3721134"/>
                <a:gd name="connsiteX20" fmla="*/ 2641316 w 5700645"/>
                <a:gd name="connsiteY20" fmla="*/ 3621224 h 3721134"/>
                <a:gd name="connsiteX21" fmla="*/ 2650841 w 5700645"/>
                <a:gd name="connsiteY21" fmla="*/ 3706949 h 3721134"/>
                <a:gd name="connsiteX22" fmla="*/ 3088991 w 5700645"/>
                <a:gd name="connsiteY22" fmla="*/ 3716474 h 3721134"/>
                <a:gd name="connsiteX23" fmla="*/ 3136616 w 5700645"/>
                <a:gd name="connsiteY23" fmla="*/ 3659324 h 3721134"/>
                <a:gd name="connsiteX24" fmla="*/ 3060416 w 5700645"/>
                <a:gd name="connsiteY24" fmla="*/ 3535499 h 3721134"/>
                <a:gd name="connsiteX25" fmla="*/ 3146141 w 5700645"/>
                <a:gd name="connsiteY25" fmla="*/ 3430724 h 3721134"/>
                <a:gd name="connsiteX26" fmla="*/ 3060416 w 5700645"/>
                <a:gd name="connsiteY26" fmla="*/ 3383099 h 3721134"/>
                <a:gd name="connsiteX27" fmla="*/ 3136616 w 5700645"/>
                <a:gd name="connsiteY27" fmla="*/ 3259274 h 3721134"/>
                <a:gd name="connsiteX28" fmla="*/ 3031841 w 5700645"/>
                <a:gd name="connsiteY28" fmla="*/ 3116399 h 3721134"/>
                <a:gd name="connsiteX29" fmla="*/ 3088991 w 5700645"/>
                <a:gd name="connsiteY29" fmla="*/ 3040199 h 3721134"/>
                <a:gd name="connsiteX30" fmla="*/ 3117566 w 5700645"/>
                <a:gd name="connsiteY30" fmla="*/ 2935424 h 3721134"/>
                <a:gd name="connsiteX31" fmla="*/ 3117566 w 5700645"/>
                <a:gd name="connsiteY31" fmla="*/ 2849699 h 3721134"/>
                <a:gd name="connsiteX32" fmla="*/ 3241391 w 5700645"/>
                <a:gd name="connsiteY32" fmla="*/ 2773499 h 3721134"/>
                <a:gd name="connsiteX33" fmla="*/ 3260441 w 5700645"/>
                <a:gd name="connsiteY33" fmla="*/ 2659199 h 3721134"/>
                <a:gd name="connsiteX34" fmla="*/ 3184241 w 5700645"/>
                <a:gd name="connsiteY34" fmla="*/ 2582999 h 3721134"/>
                <a:gd name="connsiteX35" fmla="*/ 3117566 w 5700645"/>
                <a:gd name="connsiteY35" fmla="*/ 2678249 h 3721134"/>
                <a:gd name="connsiteX36" fmla="*/ 3050891 w 5700645"/>
                <a:gd name="connsiteY36" fmla="*/ 2725874 h 3721134"/>
                <a:gd name="connsiteX37" fmla="*/ 2936591 w 5700645"/>
                <a:gd name="connsiteY37" fmla="*/ 2687774 h 3721134"/>
                <a:gd name="connsiteX38" fmla="*/ 2946116 w 5700645"/>
                <a:gd name="connsiteY38" fmla="*/ 2354399 h 3721134"/>
                <a:gd name="connsiteX39" fmla="*/ 2974691 w 5700645"/>
                <a:gd name="connsiteY39" fmla="*/ 2011499 h 3721134"/>
                <a:gd name="connsiteX40" fmla="*/ 3031841 w 5700645"/>
                <a:gd name="connsiteY40" fmla="*/ 1630499 h 3721134"/>
                <a:gd name="connsiteX41" fmla="*/ 3298541 w 5700645"/>
                <a:gd name="connsiteY41" fmla="*/ 1239974 h 3721134"/>
                <a:gd name="connsiteX42" fmla="*/ 3374741 w 5700645"/>
                <a:gd name="connsiteY42" fmla="*/ 706574 h 3721134"/>
                <a:gd name="connsiteX43" fmla="*/ 3498566 w 5700645"/>
                <a:gd name="connsiteY43" fmla="*/ 316049 h 3721134"/>
                <a:gd name="connsiteX44" fmla="*/ 3898616 w 5700645"/>
                <a:gd name="connsiteY44" fmla="*/ 220799 h 3721134"/>
                <a:gd name="connsiteX45" fmla="*/ 4451066 w 5700645"/>
                <a:gd name="connsiteY45" fmla="*/ 173174 h 3721134"/>
                <a:gd name="connsiteX46" fmla="*/ 5165441 w 5700645"/>
                <a:gd name="connsiteY46" fmla="*/ 239849 h 3721134"/>
                <a:gd name="connsiteX47" fmla="*/ 5460716 w 5700645"/>
                <a:gd name="connsiteY47" fmla="*/ 477974 h 3721134"/>
                <a:gd name="connsiteX48" fmla="*/ 5603591 w 5700645"/>
                <a:gd name="connsiteY48" fmla="*/ 878024 h 3721134"/>
                <a:gd name="connsiteX49" fmla="*/ 5289266 w 5700645"/>
                <a:gd name="connsiteY49" fmla="*/ 1144724 h 3721134"/>
                <a:gd name="connsiteX50" fmla="*/ 5155916 w 5700645"/>
                <a:gd name="connsiteY50" fmla="*/ 1239974 h 3721134"/>
                <a:gd name="connsiteX51" fmla="*/ 5155916 w 5700645"/>
                <a:gd name="connsiteY51" fmla="*/ 1306649 h 3721134"/>
                <a:gd name="connsiteX52" fmla="*/ 5355941 w 5700645"/>
                <a:gd name="connsiteY52" fmla="*/ 1535249 h 3721134"/>
                <a:gd name="connsiteX53" fmla="*/ 5622641 w 5700645"/>
                <a:gd name="connsiteY53" fmla="*/ 1125674 h 3721134"/>
                <a:gd name="connsiteX54" fmla="*/ 5698841 w 5700645"/>
                <a:gd name="connsiteY54" fmla="*/ 744674 h 3721134"/>
                <a:gd name="connsiteX55" fmla="*/ 5565491 w 5700645"/>
                <a:gd name="connsiteY55" fmla="*/ 439874 h 3721134"/>
                <a:gd name="connsiteX56" fmla="*/ 5327366 w 5700645"/>
                <a:gd name="connsiteY56" fmla="*/ 201749 h 3721134"/>
                <a:gd name="connsiteX57" fmla="*/ 4841591 w 5700645"/>
                <a:gd name="connsiteY57" fmla="*/ 68399 h 3721134"/>
                <a:gd name="connsiteX58" fmla="*/ 4279616 w 5700645"/>
                <a:gd name="connsiteY58" fmla="*/ 77924 h 3721134"/>
                <a:gd name="connsiteX59" fmla="*/ 3698591 w 5700645"/>
                <a:gd name="connsiteY59" fmla="*/ 144599 h 3721134"/>
                <a:gd name="connsiteX60" fmla="*/ 3231866 w 5700645"/>
                <a:gd name="connsiteY60" fmla="*/ 220799 h 3721134"/>
                <a:gd name="connsiteX61" fmla="*/ 2755616 w 5700645"/>
                <a:gd name="connsiteY61" fmla="*/ 277949 h 3721134"/>
                <a:gd name="connsiteX62" fmla="*/ 2136491 w 5700645"/>
                <a:gd name="connsiteY62" fmla="*/ 154124 h 3721134"/>
                <a:gd name="connsiteX63" fmla="*/ 1612616 w 5700645"/>
                <a:gd name="connsiteY63" fmla="*/ 39824 h 3721134"/>
                <a:gd name="connsiteX64" fmla="*/ 1174466 w 5700645"/>
                <a:gd name="connsiteY64" fmla="*/ 1724 h 3721134"/>
                <a:gd name="connsiteX65" fmla="*/ 235301 w 5700645"/>
                <a:gd name="connsiteY65" fmla="*/ 316049 h 3721134"/>
                <a:gd name="connsiteX66" fmla="*/ 2891 w 5700645"/>
                <a:gd name="connsiteY66" fmla="*/ 1022804 h 3721134"/>
                <a:gd name="connsiteX67" fmla="*/ 336266 w 5700645"/>
                <a:gd name="connsiteY67" fmla="*/ 1487624 h 3721134"/>
                <a:gd name="connsiteX68" fmla="*/ 383891 w 5700645"/>
                <a:gd name="connsiteY68" fmla="*/ 1697174 h 3721134"/>
                <a:gd name="connsiteX69" fmla="*/ 519146 w 5700645"/>
                <a:gd name="connsiteY69" fmla="*/ 1424759 h 3721134"/>
                <a:gd name="connsiteX70" fmla="*/ 679166 w 5700645"/>
                <a:gd name="connsiteY70" fmla="*/ 1259024 h 3721134"/>
                <a:gd name="connsiteX71" fmla="*/ 479141 w 5700645"/>
                <a:gd name="connsiteY71" fmla="*/ 1154249 h 3721134"/>
                <a:gd name="connsiteX0" fmla="*/ 479141 w 5700645"/>
                <a:gd name="connsiteY0" fmla="*/ 1154249 h 3721134"/>
                <a:gd name="connsiteX1" fmla="*/ 202916 w 5700645"/>
                <a:gd name="connsiteY1" fmla="*/ 988514 h 3721134"/>
                <a:gd name="connsiteX2" fmla="*/ 307691 w 5700645"/>
                <a:gd name="connsiteY2" fmla="*/ 554174 h 3721134"/>
                <a:gd name="connsiteX3" fmla="*/ 837281 w 5700645"/>
                <a:gd name="connsiteY3" fmla="*/ 236039 h 3721134"/>
                <a:gd name="connsiteX4" fmla="*/ 1574516 w 5700645"/>
                <a:gd name="connsiteY4" fmla="*/ 237944 h 3721134"/>
                <a:gd name="connsiteX5" fmla="*/ 2298416 w 5700645"/>
                <a:gd name="connsiteY5" fmla="*/ 620849 h 3721134"/>
                <a:gd name="connsiteX6" fmla="*/ 2298416 w 5700645"/>
                <a:gd name="connsiteY6" fmla="*/ 1030424 h 3721134"/>
                <a:gd name="connsiteX7" fmla="*/ 2641316 w 5700645"/>
                <a:gd name="connsiteY7" fmla="*/ 1468574 h 3721134"/>
                <a:gd name="connsiteX8" fmla="*/ 2774666 w 5700645"/>
                <a:gd name="connsiteY8" fmla="*/ 2097224 h 3721134"/>
                <a:gd name="connsiteX9" fmla="*/ 2793716 w 5700645"/>
                <a:gd name="connsiteY9" fmla="*/ 2611574 h 3721134"/>
                <a:gd name="connsiteX10" fmla="*/ 2641316 w 5700645"/>
                <a:gd name="connsiteY10" fmla="*/ 2697299 h 3721134"/>
                <a:gd name="connsiteX11" fmla="*/ 2422241 w 5700645"/>
                <a:gd name="connsiteY11" fmla="*/ 2563949 h 3721134"/>
                <a:gd name="connsiteX12" fmla="*/ 2469866 w 5700645"/>
                <a:gd name="connsiteY12" fmla="*/ 2687774 h 3721134"/>
                <a:gd name="connsiteX13" fmla="*/ 2631791 w 5700645"/>
                <a:gd name="connsiteY13" fmla="*/ 2868749 h 3721134"/>
                <a:gd name="connsiteX14" fmla="*/ 2631791 w 5700645"/>
                <a:gd name="connsiteY14" fmla="*/ 2973524 h 3721134"/>
                <a:gd name="connsiteX15" fmla="*/ 2669891 w 5700645"/>
                <a:gd name="connsiteY15" fmla="*/ 3087824 h 3721134"/>
                <a:gd name="connsiteX16" fmla="*/ 2669891 w 5700645"/>
                <a:gd name="connsiteY16" fmla="*/ 3154499 h 3721134"/>
                <a:gd name="connsiteX17" fmla="*/ 2603216 w 5700645"/>
                <a:gd name="connsiteY17" fmla="*/ 3287849 h 3721134"/>
                <a:gd name="connsiteX18" fmla="*/ 2669891 w 5700645"/>
                <a:gd name="connsiteY18" fmla="*/ 3373574 h 3721134"/>
                <a:gd name="connsiteX19" fmla="*/ 2612741 w 5700645"/>
                <a:gd name="connsiteY19" fmla="*/ 3449774 h 3721134"/>
                <a:gd name="connsiteX20" fmla="*/ 2641316 w 5700645"/>
                <a:gd name="connsiteY20" fmla="*/ 3621224 h 3721134"/>
                <a:gd name="connsiteX21" fmla="*/ 2650841 w 5700645"/>
                <a:gd name="connsiteY21" fmla="*/ 3706949 h 3721134"/>
                <a:gd name="connsiteX22" fmla="*/ 3088991 w 5700645"/>
                <a:gd name="connsiteY22" fmla="*/ 3716474 h 3721134"/>
                <a:gd name="connsiteX23" fmla="*/ 3136616 w 5700645"/>
                <a:gd name="connsiteY23" fmla="*/ 3659324 h 3721134"/>
                <a:gd name="connsiteX24" fmla="*/ 3060416 w 5700645"/>
                <a:gd name="connsiteY24" fmla="*/ 3535499 h 3721134"/>
                <a:gd name="connsiteX25" fmla="*/ 3146141 w 5700645"/>
                <a:gd name="connsiteY25" fmla="*/ 3430724 h 3721134"/>
                <a:gd name="connsiteX26" fmla="*/ 3060416 w 5700645"/>
                <a:gd name="connsiteY26" fmla="*/ 3383099 h 3721134"/>
                <a:gd name="connsiteX27" fmla="*/ 3136616 w 5700645"/>
                <a:gd name="connsiteY27" fmla="*/ 3259274 h 3721134"/>
                <a:gd name="connsiteX28" fmla="*/ 3031841 w 5700645"/>
                <a:gd name="connsiteY28" fmla="*/ 3116399 h 3721134"/>
                <a:gd name="connsiteX29" fmla="*/ 3088991 w 5700645"/>
                <a:gd name="connsiteY29" fmla="*/ 3040199 h 3721134"/>
                <a:gd name="connsiteX30" fmla="*/ 3117566 w 5700645"/>
                <a:gd name="connsiteY30" fmla="*/ 2935424 h 3721134"/>
                <a:gd name="connsiteX31" fmla="*/ 3117566 w 5700645"/>
                <a:gd name="connsiteY31" fmla="*/ 2849699 h 3721134"/>
                <a:gd name="connsiteX32" fmla="*/ 3241391 w 5700645"/>
                <a:gd name="connsiteY32" fmla="*/ 2773499 h 3721134"/>
                <a:gd name="connsiteX33" fmla="*/ 3260441 w 5700645"/>
                <a:gd name="connsiteY33" fmla="*/ 2659199 h 3721134"/>
                <a:gd name="connsiteX34" fmla="*/ 3184241 w 5700645"/>
                <a:gd name="connsiteY34" fmla="*/ 2582999 h 3721134"/>
                <a:gd name="connsiteX35" fmla="*/ 3117566 w 5700645"/>
                <a:gd name="connsiteY35" fmla="*/ 2678249 h 3721134"/>
                <a:gd name="connsiteX36" fmla="*/ 3050891 w 5700645"/>
                <a:gd name="connsiteY36" fmla="*/ 2725874 h 3721134"/>
                <a:gd name="connsiteX37" fmla="*/ 2936591 w 5700645"/>
                <a:gd name="connsiteY37" fmla="*/ 2687774 h 3721134"/>
                <a:gd name="connsiteX38" fmla="*/ 2946116 w 5700645"/>
                <a:gd name="connsiteY38" fmla="*/ 2354399 h 3721134"/>
                <a:gd name="connsiteX39" fmla="*/ 2974691 w 5700645"/>
                <a:gd name="connsiteY39" fmla="*/ 2011499 h 3721134"/>
                <a:gd name="connsiteX40" fmla="*/ 3031841 w 5700645"/>
                <a:gd name="connsiteY40" fmla="*/ 1630499 h 3721134"/>
                <a:gd name="connsiteX41" fmla="*/ 3298541 w 5700645"/>
                <a:gd name="connsiteY41" fmla="*/ 1239974 h 3721134"/>
                <a:gd name="connsiteX42" fmla="*/ 3374741 w 5700645"/>
                <a:gd name="connsiteY42" fmla="*/ 706574 h 3721134"/>
                <a:gd name="connsiteX43" fmla="*/ 3498566 w 5700645"/>
                <a:gd name="connsiteY43" fmla="*/ 316049 h 3721134"/>
                <a:gd name="connsiteX44" fmla="*/ 3898616 w 5700645"/>
                <a:gd name="connsiteY44" fmla="*/ 220799 h 3721134"/>
                <a:gd name="connsiteX45" fmla="*/ 4451066 w 5700645"/>
                <a:gd name="connsiteY45" fmla="*/ 173174 h 3721134"/>
                <a:gd name="connsiteX46" fmla="*/ 5165441 w 5700645"/>
                <a:gd name="connsiteY46" fmla="*/ 239849 h 3721134"/>
                <a:gd name="connsiteX47" fmla="*/ 5460716 w 5700645"/>
                <a:gd name="connsiteY47" fmla="*/ 477974 h 3721134"/>
                <a:gd name="connsiteX48" fmla="*/ 5603591 w 5700645"/>
                <a:gd name="connsiteY48" fmla="*/ 878024 h 3721134"/>
                <a:gd name="connsiteX49" fmla="*/ 5289266 w 5700645"/>
                <a:gd name="connsiteY49" fmla="*/ 1144724 h 3721134"/>
                <a:gd name="connsiteX50" fmla="*/ 5155916 w 5700645"/>
                <a:gd name="connsiteY50" fmla="*/ 1239974 h 3721134"/>
                <a:gd name="connsiteX51" fmla="*/ 5155916 w 5700645"/>
                <a:gd name="connsiteY51" fmla="*/ 1306649 h 3721134"/>
                <a:gd name="connsiteX52" fmla="*/ 5355941 w 5700645"/>
                <a:gd name="connsiteY52" fmla="*/ 1535249 h 3721134"/>
                <a:gd name="connsiteX53" fmla="*/ 5622641 w 5700645"/>
                <a:gd name="connsiteY53" fmla="*/ 1125674 h 3721134"/>
                <a:gd name="connsiteX54" fmla="*/ 5698841 w 5700645"/>
                <a:gd name="connsiteY54" fmla="*/ 744674 h 3721134"/>
                <a:gd name="connsiteX55" fmla="*/ 5565491 w 5700645"/>
                <a:gd name="connsiteY55" fmla="*/ 439874 h 3721134"/>
                <a:gd name="connsiteX56" fmla="*/ 5327366 w 5700645"/>
                <a:gd name="connsiteY56" fmla="*/ 201749 h 3721134"/>
                <a:gd name="connsiteX57" fmla="*/ 4841591 w 5700645"/>
                <a:gd name="connsiteY57" fmla="*/ 68399 h 3721134"/>
                <a:gd name="connsiteX58" fmla="*/ 4279616 w 5700645"/>
                <a:gd name="connsiteY58" fmla="*/ 77924 h 3721134"/>
                <a:gd name="connsiteX59" fmla="*/ 3698591 w 5700645"/>
                <a:gd name="connsiteY59" fmla="*/ 144599 h 3721134"/>
                <a:gd name="connsiteX60" fmla="*/ 3231866 w 5700645"/>
                <a:gd name="connsiteY60" fmla="*/ 220799 h 3721134"/>
                <a:gd name="connsiteX61" fmla="*/ 2755616 w 5700645"/>
                <a:gd name="connsiteY61" fmla="*/ 277949 h 3721134"/>
                <a:gd name="connsiteX62" fmla="*/ 2136491 w 5700645"/>
                <a:gd name="connsiteY62" fmla="*/ 154124 h 3721134"/>
                <a:gd name="connsiteX63" fmla="*/ 1612616 w 5700645"/>
                <a:gd name="connsiteY63" fmla="*/ 39824 h 3721134"/>
                <a:gd name="connsiteX64" fmla="*/ 1174466 w 5700645"/>
                <a:gd name="connsiteY64" fmla="*/ 1724 h 3721134"/>
                <a:gd name="connsiteX65" fmla="*/ 235301 w 5700645"/>
                <a:gd name="connsiteY65" fmla="*/ 316049 h 3721134"/>
                <a:gd name="connsiteX66" fmla="*/ 2891 w 5700645"/>
                <a:gd name="connsiteY66" fmla="*/ 1022804 h 3721134"/>
                <a:gd name="connsiteX67" fmla="*/ 336266 w 5700645"/>
                <a:gd name="connsiteY67" fmla="*/ 1487624 h 3721134"/>
                <a:gd name="connsiteX68" fmla="*/ 383891 w 5700645"/>
                <a:gd name="connsiteY68" fmla="*/ 1697174 h 3721134"/>
                <a:gd name="connsiteX69" fmla="*/ 519146 w 5700645"/>
                <a:gd name="connsiteY69" fmla="*/ 1424759 h 3721134"/>
                <a:gd name="connsiteX70" fmla="*/ 679166 w 5700645"/>
                <a:gd name="connsiteY70" fmla="*/ 1259024 h 3721134"/>
                <a:gd name="connsiteX71" fmla="*/ 479141 w 5700645"/>
                <a:gd name="connsiteY71" fmla="*/ 1154249 h 3721134"/>
                <a:gd name="connsiteX0" fmla="*/ 479141 w 5700645"/>
                <a:gd name="connsiteY0" fmla="*/ 1154249 h 3721134"/>
                <a:gd name="connsiteX1" fmla="*/ 202916 w 5700645"/>
                <a:gd name="connsiteY1" fmla="*/ 988514 h 3721134"/>
                <a:gd name="connsiteX2" fmla="*/ 292451 w 5700645"/>
                <a:gd name="connsiteY2" fmla="*/ 470354 h 3721134"/>
                <a:gd name="connsiteX3" fmla="*/ 837281 w 5700645"/>
                <a:gd name="connsiteY3" fmla="*/ 236039 h 3721134"/>
                <a:gd name="connsiteX4" fmla="*/ 1574516 w 5700645"/>
                <a:gd name="connsiteY4" fmla="*/ 237944 h 3721134"/>
                <a:gd name="connsiteX5" fmla="*/ 2298416 w 5700645"/>
                <a:gd name="connsiteY5" fmla="*/ 620849 h 3721134"/>
                <a:gd name="connsiteX6" fmla="*/ 2298416 w 5700645"/>
                <a:gd name="connsiteY6" fmla="*/ 1030424 h 3721134"/>
                <a:gd name="connsiteX7" fmla="*/ 2641316 w 5700645"/>
                <a:gd name="connsiteY7" fmla="*/ 1468574 h 3721134"/>
                <a:gd name="connsiteX8" fmla="*/ 2774666 w 5700645"/>
                <a:gd name="connsiteY8" fmla="*/ 2097224 h 3721134"/>
                <a:gd name="connsiteX9" fmla="*/ 2793716 w 5700645"/>
                <a:gd name="connsiteY9" fmla="*/ 2611574 h 3721134"/>
                <a:gd name="connsiteX10" fmla="*/ 2641316 w 5700645"/>
                <a:gd name="connsiteY10" fmla="*/ 2697299 h 3721134"/>
                <a:gd name="connsiteX11" fmla="*/ 2422241 w 5700645"/>
                <a:gd name="connsiteY11" fmla="*/ 2563949 h 3721134"/>
                <a:gd name="connsiteX12" fmla="*/ 2469866 w 5700645"/>
                <a:gd name="connsiteY12" fmla="*/ 2687774 h 3721134"/>
                <a:gd name="connsiteX13" fmla="*/ 2631791 w 5700645"/>
                <a:gd name="connsiteY13" fmla="*/ 2868749 h 3721134"/>
                <a:gd name="connsiteX14" fmla="*/ 2631791 w 5700645"/>
                <a:gd name="connsiteY14" fmla="*/ 2973524 h 3721134"/>
                <a:gd name="connsiteX15" fmla="*/ 2669891 w 5700645"/>
                <a:gd name="connsiteY15" fmla="*/ 3087824 h 3721134"/>
                <a:gd name="connsiteX16" fmla="*/ 2669891 w 5700645"/>
                <a:gd name="connsiteY16" fmla="*/ 3154499 h 3721134"/>
                <a:gd name="connsiteX17" fmla="*/ 2603216 w 5700645"/>
                <a:gd name="connsiteY17" fmla="*/ 3287849 h 3721134"/>
                <a:gd name="connsiteX18" fmla="*/ 2669891 w 5700645"/>
                <a:gd name="connsiteY18" fmla="*/ 3373574 h 3721134"/>
                <a:gd name="connsiteX19" fmla="*/ 2612741 w 5700645"/>
                <a:gd name="connsiteY19" fmla="*/ 3449774 h 3721134"/>
                <a:gd name="connsiteX20" fmla="*/ 2641316 w 5700645"/>
                <a:gd name="connsiteY20" fmla="*/ 3621224 h 3721134"/>
                <a:gd name="connsiteX21" fmla="*/ 2650841 w 5700645"/>
                <a:gd name="connsiteY21" fmla="*/ 3706949 h 3721134"/>
                <a:gd name="connsiteX22" fmla="*/ 3088991 w 5700645"/>
                <a:gd name="connsiteY22" fmla="*/ 3716474 h 3721134"/>
                <a:gd name="connsiteX23" fmla="*/ 3136616 w 5700645"/>
                <a:gd name="connsiteY23" fmla="*/ 3659324 h 3721134"/>
                <a:gd name="connsiteX24" fmla="*/ 3060416 w 5700645"/>
                <a:gd name="connsiteY24" fmla="*/ 3535499 h 3721134"/>
                <a:gd name="connsiteX25" fmla="*/ 3146141 w 5700645"/>
                <a:gd name="connsiteY25" fmla="*/ 3430724 h 3721134"/>
                <a:gd name="connsiteX26" fmla="*/ 3060416 w 5700645"/>
                <a:gd name="connsiteY26" fmla="*/ 3383099 h 3721134"/>
                <a:gd name="connsiteX27" fmla="*/ 3136616 w 5700645"/>
                <a:gd name="connsiteY27" fmla="*/ 3259274 h 3721134"/>
                <a:gd name="connsiteX28" fmla="*/ 3031841 w 5700645"/>
                <a:gd name="connsiteY28" fmla="*/ 3116399 h 3721134"/>
                <a:gd name="connsiteX29" fmla="*/ 3088991 w 5700645"/>
                <a:gd name="connsiteY29" fmla="*/ 3040199 h 3721134"/>
                <a:gd name="connsiteX30" fmla="*/ 3117566 w 5700645"/>
                <a:gd name="connsiteY30" fmla="*/ 2935424 h 3721134"/>
                <a:gd name="connsiteX31" fmla="*/ 3117566 w 5700645"/>
                <a:gd name="connsiteY31" fmla="*/ 2849699 h 3721134"/>
                <a:gd name="connsiteX32" fmla="*/ 3241391 w 5700645"/>
                <a:gd name="connsiteY32" fmla="*/ 2773499 h 3721134"/>
                <a:gd name="connsiteX33" fmla="*/ 3260441 w 5700645"/>
                <a:gd name="connsiteY33" fmla="*/ 2659199 h 3721134"/>
                <a:gd name="connsiteX34" fmla="*/ 3184241 w 5700645"/>
                <a:gd name="connsiteY34" fmla="*/ 2582999 h 3721134"/>
                <a:gd name="connsiteX35" fmla="*/ 3117566 w 5700645"/>
                <a:gd name="connsiteY35" fmla="*/ 2678249 h 3721134"/>
                <a:gd name="connsiteX36" fmla="*/ 3050891 w 5700645"/>
                <a:gd name="connsiteY36" fmla="*/ 2725874 h 3721134"/>
                <a:gd name="connsiteX37" fmla="*/ 2936591 w 5700645"/>
                <a:gd name="connsiteY37" fmla="*/ 2687774 h 3721134"/>
                <a:gd name="connsiteX38" fmla="*/ 2946116 w 5700645"/>
                <a:gd name="connsiteY38" fmla="*/ 2354399 h 3721134"/>
                <a:gd name="connsiteX39" fmla="*/ 2974691 w 5700645"/>
                <a:gd name="connsiteY39" fmla="*/ 2011499 h 3721134"/>
                <a:gd name="connsiteX40" fmla="*/ 3031841 w 5700645"/>
                <a:gd name="connsiteY40" fmla="*/ 1630499 h 3721134"/>
                <a:gd name="connsiteX41" fmla="*/ 3298541 w 5700645"/>
                <a:gd name="connsiteY41" fmla="*/ 1239974 h 3721134"/>
                <a:gd name="connsiteX42" fmla="*/ 3374741 w 5700645"/>
                <a:gd name="connsiteY42" fmla="*/ 706574 h 3721134"/>
                <a:gd name="connsiteX43" fmla="*/ 3498566 w 5700645"/>
                <a:gd name="connsiteY43" fmla="*/ 316049 h 3721134"/>
                <a:gd name="connsiteX44" fmla="*/ 3898616 w 5700645"/>
                <a:gd name="connsiteY44" fmla="*/ 220799 h 3721134"/>
                <a:gd name="connsiteX45" fmla="*/ 4451066 w 5700645"/>
                <a:gd name="connsiteY45" fmla="*/ 173174 h 3721134"/>
                <a:gd name="connsiteX46" fmla="*/ 5165441 w 5700645"/>
                <a:gd name="connsiteY46" fmla="*/ 239849 h 3721134"/>
                <a:gd name="connsiteX47" fmla="*/ 5460716 w 5700645"/>
                <a:gd name="connsiteY47" fmla="*/ 477974 h 3721134"/>
                <a:gd name="connsiteX48" fmla="*/ 5603591 w 5700645"/>
                <a:gd name="connsiteY48" fmla="*/ 878024 h 3721134"/>
                <a:gd name="connsiteX49" fmla="*/ 5289266 w 5700645"/>
                <a:gd name="connsiteY49" fmla="*/ 1144724 h 3721134"/>
                <a:gd name="connsiteX50" fmla="*/ 5155916 w 5700645"/>
                <a:gd name="connsiteY50" fmla="*/ 1239974 h 3721134"/>
                <a:gd name="connsiteX51" fmla="*/ 5155916 w 5700645"/>
                <a:gd name="connsiteY51" fmla="*/ 1306649 h 3721134"/>
                <a:gd name="connsiteX52" fmla="*/ 5355941 w 5700645"/>
                <a:gd name="connsiteY52" fmla="*/ 1535249 h 3721134"/>
                <a:gd name="connsiteX53" fmla="*/ 5622641 w 5700645"/>
                <a:gd name="connsiteY53" fmla="*/ 1125674 h 3721134"/>
                <a:gd name="connsiteX54" fmla="*/ 5698841 w 5700645"/>
                <a:gd name="connsiteY54" fmla="*/ 744674 h 3721134"/>
                <a:gd name="connsiteX55" fmla="*/ 5565491 w 5700645"/>
                <a:gd name="connsiteY55" fmla="*/ 439874 h 3721134"/>
                <a:gd name="connsiteX56" fmla="*/ 5327366 w 5700645"/>
                <a:gd name="connsiteY56" fmla="*/ 201749 h 3721134"/>
                <a:gd name="connsiteX57" fmla="*/ 4841591 w 5700645"/>
                <a:gd name="connsiteY57" fmla="*/ 68399 h 3721134"/>
                <a:gd name="connsiteX58" fmla="*/ 4279616 w 5700645"/>
                <a:gd name="connsiteY58" fmla="*/ 77924 h 3721134"/>
                <a:gd name="connsiteX59" fmla="*/ 3698591 w 5700645"/>
                <a:gd name="connsiteY59" fmla="*/ 144599 h 3721134"/>
                <a:gd name="connsiteX60" fmla="*/ 3231866 w 5700645"/>
                <a:gd name="connsiteY60" fmla="*/ 220799 h 3721134"/>
                <a:gd name="connsiteX61" fmla="*/ 2755616 w 5700645"/>
                <a:gd name="connsiteY61" fmla="*/ 277949 h 3721134"/>
                <a:gd name="connsiteX62" fmla="*/ 2136491 w 5700645"/>
                <a:gd name="connsiteY62" fmla="*/ 154124 h 3721134"/>
                <a:gd name="connsiteX63" fmla="*/ 1612616 w 5700645"/>
                <a:gd name="connsiteY63" fmla="*/ 39824 h 3721134"/>
                <a:gd name="connsiteX64" fmla="*/ 1174466 w 5700645"/>
                <a:gd name="connsiteY64" fmla="*/ 1724 h 3721134"/>
                <a:gd name="connsiteX65" fmla="*/ 235301 w 5700645"/>
                <a:gd name="connsiteY65" fmla="*/ 316049 h 3721134"/>
                <a:gd name="connsiteX66" fmla="*/ 2891 w 5700645"/>
                <a:gd name="connsiteY66" fmla="*/ 1022804 h 3721134"/>
                <a:gd name="connsiteX67" fmla="*/ 336266 w 5700645"/>
                <a:gd name="connsiteY67" fmla="*/ 1487624 h 3721134"/>
                <a:gd name="connsiteX68" fmla="*/ 383891 w 5700645"/>
                <a:gd name="connsiteY68" fmla="*/ 1697174 h 3721134"/>
                <a:gd name="connsiteX69" fmla="*/ 519146 w 5700645"/>
                <a:gd name="connsiteY69" fmla="*/ 1424759 h 3721134"/>
                <a:gd name="connsiteX70" fmla="*/ 679166 w 5700645"/>
                <a:gd name="connsiteY70" fmla="*/ 1259024 h 3721134"/>
                <a:gd name="connsiteX71" fmla="*/ 479141 w 5700645"/>
                <a:gd name="connsiteY71" fmla="*/ 1154249 h 3721134"/>
                <a:gd name="connsiteX0" fmla="*/ 479141 w 5700645"/>
                <a:gd name="connsiteY0" fmla="*/ 1154249 h 3721134"/>
                <a:gd name="connsiteX1" fmla="*/ 202916 w 5700645"/>
                <a:gd name="connsiteY1" fmla="*/ 988514 h 3721134"/>
                <a:gd name="connsiteX2" fmla="*/ 292451 w 5700645"/>
                <a:gd name="connsiteY2" fmla="*/ 470354 h 3721134"/>
                <a:gd name="connsiteX3" fmla="*/ 822041 w 5700645"/>
                <a:gd name="connsiteY3" fmla="*/ 213179 h 3721134"/>
                <a:gd name="connsiteX4" fmla="*/ 1574516 w 5700645"/>
                <a:gd name="connsiteY4" fmla="*/ 237944 h 3721134"/>
                <a:gd name="connsiteX5" fmla="*/ 2298416 w 5700645"/>
                <a:gd name="connsiteY5" fmla="*/ 620849 h 3721134"/>
                <a:gd name="connsiteX6" fmla="*/ 2298416 w 5700645"/>
                <a:gd name="connsiteY6" fmla="*/ 1030424 h 3721134"/>
                <a:gd name="connsiteX7" fmla="*/ 2641316 w 5700645"/>
                <a:gd name="connsiteY7" fmla="*/ 1468574 h 3721134"/>
                <a:gd name="connsiteX8" fmla="*/ 2774666 w 5700645"/>
                <a:gd name="connsiteY8" fmla="*/ 2097224 h 3721134"/>
                <a:gd name="connsiteX9" fmla="*/ 2793716 w 5700645"/>
                <a:gd name="connsiteY9" fmla="*/ 2611574 h 3721134"/>
                <a:gd name="connsiteX10" fmla="*/ 2641316 w 5700645"/>
                <a:gd name="connsiteY10" fmla="*/ 2697299 h 3721134"/>
                <a:gd name="connsiteX11" fmla="*/ 2422241 w 5700645"/>
                <a:gd name="connsiteY11" fmla="*/ 2563949 h 3721134"/>
                <a:gd name="connsiteX12" fmla="*/ 2469866 w 5700645"/>
                <a:gd name="connsiteY12" fmla="*/ 2687774 h 3721134"/>
                <a:gd name="connsiteX13" fmla="*/ 2631791 w 5700645"/>
                <a:gd name="connsiteY13" fmla="*/ 2868749 h 3721134"/>
                <a:gd name="connsiteX14" fmla="*/ 2631791 w 5700645"/>
                <a:gd name="connsiteY14" fmla="*/ 2973524 h 3721134"/>
                <a:gd name="connsiteX15" fmla="*/ 2669891 w 5700645"/>
                <a:gd name="connsiteY15" fmla="*/ 3087824 h 3721134"/>
                <a:gd name="connsiteX16" fmla="*/ 2669891 w 5700645"/>
                <a:gd name="connsiteY16" fmla="*/ 3154499 h 3721134"/>
                <a:gd name="connsiteX17" fmla="*/ 2603216 w 5700645"/>
                <a:gd name="connsiteY17" fmla="*/ 3287849 h 3721134"/>
                <a:gd name="connsiteX18" fmla="*/ 2669891 w 5700645"/>
                <a:gd name="connsiteY18" fmla="*/ 3373574 h 3721134"/>
                <a:gd name="connsiteX19" fmla="*/ 2612741 w 5700645"/>
                <a:gd name="connsiteY19" fmla="*/ 3449774 h 3721134"/>
                <a:gd name="connsiteX20" fmla="*/ 2641316 w 5700645"/>
                <a:gd name="connsiteY20" fmla="*/ 3621224 h 3721134"/>
                <a:gd name="connsiteX21" fmla="*/ 2650841 w 5700645"/>
                <a:gd name="connsiteY21" fmla="*/ 3706949 h 3721134"/>
                <a:gd name="connsiteX22" fmla="*/ 3088991 w 5700645"/>
                <a:gd name="connsiteY22" fmla="*/ 3716474 h 3721134"/>
                <a:gd name="connsiteX23" fmla="*/ 3136616 w 5700645"/>
                <a:gd name="connsiteY23" fmla="*/ 3659324 h 3721134"/>
                <a:gd name="connsiteX24" fmla="*/ 3060416 w 5700645"/>
                <a:gd name="connsiteY24" fmla="*/ 3535499 h 3721134"/>
                <a:gd name="connsiteX25" fmla="*/ 3146141 w 5700645"/>
                <a:gd name="connsiteY25" fmla="*/ 3430724 h 3721134"/>
                <a:gd name="connsiteX26" fmla="*/ 3060416 w 5700645"/>
                <a:gd name="connsiteY26" fmla="*/ 3383099 h 3721134"/>
                <a:gd name="connsiteX27" fmla="*/ 3136616 w 5700645"/>
                <a:gd name="connsiteY27" fmla="*/ 3259274 h 3721134"/>
                <a:gd name="connsiteX28" fmla="*/ 3031841 w 5700645"/>
                <a:gd name="connsiteY28" fmla="*/ 3116399 h 3721134"/>
                <a:gd name="connsiteX29" fmla="*/ 3088991 w 5700645"/>
                <a:gd name="connsiteY29" fmla="*/ 3040199 h 3721134"/>
                <a:gd name="connsiteX30" fmla="*/ 3117566 w 5700645"/>
                <a:gd name="connsiteY30" fmla="*/ 2935424 h 3721134"/>
                <a:gd name="connsiteX31" fmla="*/ 3117566 w 5700645"/>
                <a:gd name="connsiteY31" fmla="*/ 2849699 h 3721134"/>
                <a:gd name="connsiteX32" fmla="*/ 3241391 w 5700645"/>
                <a:gd name="connsiteY32" fmla="*/ 2773499 h 3721134"/>
                <a:gd name="connsiteX33" fmla="*/ 3260441 w 5700645"/>
                <a:gd name="connsiteY33" fmla="*/ 2659199 h 3721134"/>
                <a:gd name="connsiteX34" fmla="*/ 3184241 w 5700645"/>
                <a:gd name="connsiteY34" fmla="*/ 2582999 h 3721134"/>
                <a:gd name="connsiteX35" fmla="*/ 3117566 w 5700645"/>
                <a:gd name="connsiteY35" fmla="*/ 2678249 h 3721134"/>
                <a:gd name="connsiteX36" fmla="*/ 3050891 w 5700645"/>
                <a:gd name="connsiteY36" fmla="*/ 2725874 h 3721134"/>
                <a:gd name="connsiteX37" fmla="*/ 2936591 w 5700645"/>
                <a:gd name="connsiteY37" fmla="*/ 2687774 h 3721134"/>
                <a:gd name="connsiteX38" fmla="*/ 2946116 w 5700645"/>
                <a:gd name="connsiteY38" fmla="*/ 2354399 h 3721134"/>
                <a:gd name="connsiteX39" fmla="*/ 2974691 w 5700645"/>
                <a:gd name="connsiteY39" fmla="*/ 2011499 h 3721134"/>
                <a:gd name="connsiteX40" fmla="*/ 3031841 w 5700645"/>
                <a:gd name="connsiteY40" fmla="*/ 1630499 h 3721134"/>
                <a:gd name="connsiteX41" fmla="*/ 3298541 w 5700645"/>
                <a:gd name="connsiteY41" fmla="*/ 1239974 h 3721134"/>
                <a:gd name="connsiteX42" fmla="*/ 3374741 w 5700645"/>
                <a:gd name="connsiteY42" fmla="*/ 706574 h 3721134"/>
                <a:gd name="connsiteX43" fmla="*/ 3498566 w 5700645"/>
                <a:gd name="connsiteY43" fmla="*/ 316049 h 3721134"/>
                <a:gd name="connsiteX44" fmla="*/ 3898616 w 5700645"/>
                <a:gd name="connsiteY44" fmla="*/ 220799 h 3721134"/>
                <a:gd name="connsiteX45" fmla="*/ 4451066 w 5700645"/>
                <a:gd name="connsiteY45" fmla="*/ 173174 h 3721134"/>
                <a:gd name="connsiteX46" fmla="*/ 5165441 w 5700645"/>
                <a:gd name="connsiteY46" fmla="*/ 239849 h 3721134"/>
                <a:gd name="connsiteX47" fmla="*/ 5460716 w 5700645"/>
                <a:gd name="connsiteY47" fmla="*/ 477974 h 3721134"/>
                <a:gd name="connsiteX48" fmla="*/ 5603591 w 5700645"/>
                <a:gd name="connsiteY48" fmla="*/ 878024 h 3721134"/>
                <a:gd name="connsiteX49" fmla="*/ 5289266 w 5700645"/>
                <a:gd name="connsiteY49" fmla="*/ 1144724 h 3721134"/>
                <a:gd name="connsiteX50" fmla="*/ 5155916 w 5700645"/>
                <a:gd name="connsiteY50" fmla="*/ 1239974 h 3721134"/>
                <a:gd name="connsiteX51" fmla="*/ 5155916 w 5700645"/>
                <a:gd name="connsiteY51" fmla="*/ 1306649 h 3721134"/>
                <a:gd name="connsiteX52" fmla="*/ 5355941 w 5700645"/>
                <a:gd name="connsiteY52" fmla="*/ 1535249 h 3721134"/>
                <a:gd name="connsiteX53" fmla="*/ 5622641 w 5700645"/>
                <a:gd name="connsiteY53" fmla="*/ 1125674 h 3721134"/>
                <a:gd name="connsiteX54" fmla="*/ 5698841 w 5700645"/>
                <a:gd name="connsiteY54" fmla="*/ 744674 h 3721134"/>
                <a:gd name="connsiteX55" fmla="*/ 5565491 w 5700645"/>
                <a:gd name="connsiteY55" fmla="*/ 439874 h 3721134"/>
                <a:gd name="connsiteX56" fmla="*/ 5327366 w 5700645"/>
                <a:gd name="connsiteY56" fmla="*/ 201749 h 3721134"/>
                <a:gd name="connsiteX57" fmla="*/ 4841591 w 5700645"/>
                <a:gd name="connsiteY57" fmla="*/ 68399 h 3721134"/>
                <a:gd name="connsiteX58" fmla="*/ 4279616 w 5700645"/>
                <a:gd name="connsiteY58" fmla="*/ 77924 h 3721134"/>
                <a:gd name="connsiteX59" fmla="*/ 3698591 w 5700645"/>
                <a:gd name="connsiteY59" fmla="*/ 144599 h 3721134"/>
                <a:gd name="connsiteX60" fmla="*/ 3231866 w 5700645"/>
                <a:gd name="connsiteY60" fmla="*/ 220799 h 3721134"/>
                <a:gd name="connsiteX61" fmla="*/ 2755616 w 5700645"/>
                <a:gd name="connsiteY61" fmla="*/ 277949 h 3721134"/>
                <a:gd name="connsiteX62" fmla="*/ 2136491 w 5700645"/>
                <a:gd name="connsiteY62" fmla="*/ 154124 h 3721134"/>
                <a:gd name="connsiteX63" fmla="*/ 1612616 w 5700645"/>
                <a:gd name="connsiteY63" fmla="*/ 39824 h 3721134"/>
                <a:gd name="connsiteX64" fmla="*/ 1174466 w 5700645"/>
                <a:gd name="connsiteY64" fmla="*/ 1724 h 3721134"/>
                <a:gd name="connsiteX65" fmla="*/ 235301 w 5700645"/>
                <a:gd name="connsiteY65" fmla="*/ 316049 h 3721134"/>
                <a:gd name="connsiteX66" fmla="*/ 2891 w 5700645"/>
                <a:gd name="connsiteY66" fmla="*/ 1022804 h 3721134"/>
                <a:gd name="connsiteX67" fmla="*/ 336266 w 5700645"/>
                <a:gd name="connsiteY67" fmla="*/ 1487624 h 3721134"/>
                <a:gd name="connsiteX68" fmla="*/ 383891 w 5700645"/>
                <a:gd name="connsiteY68" fmla="*/ 1697174 h 3721134"/>
                <a:gd name="connsiteX69" fmla="*/ 519146 w 5700645"/>
                <a:gd name="connsiteY69" fmla="*/ 1424759 h 3721134"/>
                <a:gd name="connsiteX70" fmla="*/ 679166 w 5700645"/>
                <a:gd name="connsiteY70" fmla="*/ 1259024 h 3721134"/>
                <a:gd name="connsiteX71" fmla="*/ 479141 w 5700645"/>
                <a:gd name="connsiteY71" fmla="*/ 1154249 h 3721134"/>
                <a:gd name="connsiteX0" fmla="*/ 479141 w 5700645"/>
                <a:gd name="connsiteY0" fmla="*/ 1154249 h 3721134"/>
                <a:gd name="connsiteX1" fmla="*/ 202916 w 5700645"/>
                <a:gd name="connsiteY1" fmla="*/ 988514 h 3721134"/>
                <a:gd name="connsiteX2" fmla="*/ 292451 w 5700645"/>
                <a:gd name="connsiteY2" fmla="*/ 470354 h 3721134"/>
                <a:gd name="connsiteX3" fmla="*/ 822041 w 5700645"/>
                <a:gd name="connsiteY3" fmla="*/ 213179 h 3721134"/>
                <a:gd name="connsiteX4" fmla="*/ 1574516 w 5700645"/>
                <a:gd name="connsiteY4" fmla="*/ 237944 h 3721134"/>
                <a:gd name="connsiteX5" fmla="*/ 2184116 w 5700645"/>
                <a:gd name="connsiteY5" fmla="*/ 537029 h 3721134"/>
                <a:gd name="connsiteX6" fmla="*/ 2298416 w 5700645"/>
                <a:gd name="connsiteY6" fmla="*/ 1030424 h 3721134"/>
                <a:gd name="connsiteX7" fmla="*/ 2641316 w 5700645"/>
                <a:gd name="connsiteY7" fmla="*/ 1468574 h 3721134"/>
                <a:gd name="connsiteX8" fmla="*/ 2774666 w 5700645"/>
                <a:gd name="connsiteY8" fmla="*/ 2097224 h 3721134"/>
                <a:gd name="connsiteX9" fmla="*/ 2793716 w 5700645"/>
                <a:gd name="connsiteY9" fmla="*/ 2611574 h 3721134"/>
                <a:gd name="connsiteX10" fmla="*/ 2641316 w 5700645"/>
                <a:gd name="connsiteY10" fmla="*/ 2697299 h 3721134"/>
                <a:gd name="connsiteX11" fmla="*/ 2422241 w 5700645"/>
                <a:gd name="connsiteY11" fmla="*/ 2563949 h 3721134"/>
                <a:gd name="connsiteX12" fmla="*/ 2469866 w 5700645"/>
                <a:gd name="connsiteY12" fmla="*/ 2687774 h 3721134"/>
                <a:gd name="connsiteX13" fmla="*/ 2631791 w 5700645"/>
                <a:gd name="connsiteY13" fmla="*/ 2868749 h 3721134"/>
                <a:gd name="connsiteX14" fmla="*/ 2631791 w 5700645"/>
                <a:gd name="connsiteY14" fmla="*/ 2973524 h 3721134"/>
                <a:gd name="connsiteX15" fmla="*/ 2669891 w 5700645"/>
                <a:gd name="connsiteY15" fmla="*/ 3087824 h 3721134"/>
                <a:gd name="connsiteX16" fmla="*/ 2669891 w 5700645"/>
                <a:gd name="connsiteY16" fmla="*/ 3154499 h 3721134"/>
                <a:gd name="connsiteX17" fmla="*/ 2603216 w 5700645"/>
                <a:gd name="connsiteY17" fmla="*/ 3287849 h 3721134"/>
                <a:gd name="connsiteX18" fmla="*/ 2669891 w 5700645"/>
                <a:gd name="connsiteY18" fmla="*/ 3373574 h 3721134"/>
                <a:gd name="connsiteX19" fmla="*/ 2612741 w 5700645"/>
                <a:gd name="connsiteY19" fmla="*/ 3449774 h 3721134"/>
                <a:gd name="connsiteX20" fmla="*/ 2641316 w 5700645"/>
                <a:gd name="connsiteY20" fmla="*/ 3621224 h 3721134"/>
                <a:gd name="connsiteX21" fmla="*/ 2650841 w 5700645"/>
                <a:gd name="connsiteY21" fmla="*/ 3706949 h 3721134"/>
                <a:gd name="connsiteX22" fmla="*/ 3088991 w 5700645"/>
                <a:gd name="connsiteY22" fmla="*/ 3716474 h 3721134"/>
                <a:gd name="connsiteX23" fmla="*/ 3136616 w 5700645"/>
                <a:gd name="connsiteY23" fmla="*/ 3659324 h 3721134"/>
                <a:gd name="connsiteX24" fmla="*/ 3060416 w 5700645"/>
                <a:gd name="connsiteY24" fmla="*/ 3535499 h 3721134"/>
                <a:gd name="connsiteX25" fmla="*/ 3146141 w 5700645"/>
                <a:gd name="connsiteY25" fmla="*/ 3430724 h 3721134"/>
                <a:gd name="connsiteX26" fmla="*/ 3060416 w 5700645"/>
                <a:gd name="connsiteY26" fmla="*/ 3383099 h 3721134"/>
                <a:gd name="connsiteX27" fmla="*/ 3136616 w 5700645"/>
                <a:gd name="connsiteY27" fmla="*/ 3259274 h 3721134"/>
                <a:gd name="connsiteX28" fmla="*/ 3031841 w 5700645"/>
                <a:gd name="connsiteY28" fmla="*/ 3116399 h 3721134"/>
                <a:gd name="connsiteX29" fmla="*/ 3088991 w 5700645"/>
                <a:gd name="connsiteY29" fmla="*/ 3040199 h 3721134"/>
                <a:gd name="connsiteX30" fmla="*/ 3117566 w 5700645"/>
                <a:gd name="connsiteY30" fmla="*/ 2935424 h 3721134"/>
                <a:gd name="connsiteX31" fmla="*/ 3117566 w 5700645"/>
                <a:gd name="connsiteY31" fmla="*/ 2849699 h 3721134"/>
                <a:gd name="connsiteX32" fmla="*/ 3241391 w 5700645"/>
                <a:gd name="connsiteY32" fmla="*/ 2773499 h 3721134"/>
                <a:gd name="connsiteX33" fmla="*/ 3260441 w 5700645"/>
                <a:gd name="connsiteY33" fmla="*/ 2659199 h 3721134"/>
                <a:gd name="connsiteX34" fmla="*/ 3184241 w 5700645"/>
                <a:gd name="connsiteY34" fmla="*/ 2582999 h 3721134"/>
                <a:gd name="connsiteX35" fmla="*/ 3117566 w 5700645"/>
                <a:gd name="connsiteY35" fmla="*/ 2678249 h 3721134"/>
                <a:gd name="connsiteX36" fmla="*/ 3050891 w 5700645"/>
                <a:gd name="connsiteY36" fmla="*/ 2725874 h 3721134"/>
                <a:gd name="connsiteX37" fmla="*/ 2936591 w 5700645"/>
                <a:gd name="connsiteY37" fmla="*/ 2687774 h 3721134"/>
                <a:gd name="connsiteX38" fmla="*/ 2946116 w 5700645"/>
                <a:gd name="connsiteY38" fmla="*/ 2354399 h 3721134"/>
                <a:gd name="connsiteX39" fmla="*/ 2974691 w 5700645"/>
                <a:gd name="connsiteY39" fmla="*/ 2011499 h 3721134"/>
                <a:gd name="connsiteX40" fmla="*/ 3031841 w 5700645"/>
                <a:gd name="connsiteY40" fmla="*/ 1630499 h 3721134"/>
                <a:gd name="connsiteX41" fmla="*/ 3298541 w 5700645"/>
                <a:gd name="connsiteY41" fmla="*/ 1239974 h 3721134"/>
                <a:gd name="connsiteX42" fmla="*/ 3374741 w 5700645"/>
                <a:gd name="connsiteY42" fmla="*/ 706574 h 3721134"/>
                <a:gd name="connsiteX43" fmla="*/ 3498566 w 5700645"/>
                <a:gd name="connsiteY43" fmla="*/ 316049 h 3721134"/>
                <a:gd name="connsiteX44" fmla="*/ 3898616 w 5700645"/>
                <a:gd name="connsiteY44" fmla="*/ 220799 h 3721134"/>
                <a:gd name="connsiteX45" fmla="*/ 4451066 w 5700645"/>
                <a:gd name="connsiteY45" fmla="*/ 173174 h 3721134"/>
                <a:gd name="connsiteX46" fmla="*/ 5165441 w 5700645"/>
                <a:gd name="connsiteY46" fmla="*/ 239849 h 3721134"/>
                <a:gd name="connsiteX47" fmla="*/ 5460716 w 5700645"/>
                <a:gd name="connsiteY47" fmla="*/ 477974 h 3721134"/>
                <a:gd name="connsiteX48" fmla="*/ 5603591 w 5700645"/>
                <a:gd name="connsiteY48" fmla="*/ 878024 h 3721134"/>
                <a:gd name="connsiteX49" fmla="*/ 5289266 w 5700645"/>
                <a:gd name="connsiteY49" fmla="*/ 1144724 h 3721134"/>
                <a:gd name="connsiteX50" fmla="*/ 5155916 w 5700645"/>
                <a:gd name="connsiteY50" fmla="*/ 1239974 h 3721134"/>
                <a:gd name="connsiteX51" fmla="*/ 5155916 w 5700645"/>
                <a:gd name="connsiteY51" fmla="*/ 1306649 h 3721134"/>
                <a:gd name="connsiteX52" fmla="*/ 5355941 w 5700645"/>
                <a:gd name="connsiteY52" fmla="*/ 1535249 h 3721134"/>
                <a:gd name="connsiteX53" fmla="*/ 5622641 w 5700645"/>
                <a:gd name="connsiteY53" fmla="*/ 1125674 h 3721134"/>
                <a:gd name="connsiteX54" fmla="*/ 5698841 w 5700645"/>
                <a:gd name="connsiteY54" fmla="*/ 744674 h 3721134"/>
                <a:gd name="connsiteX55" fmla="*/ 5565491 w 5700645"/>
                <a:gd name="connsiteY55" fmla="*/ 439874 h 3721134"/>
                <a:gd name="connsiteX56" fmla="*/ 5327366 w 5700645"/>
                <a:gd name="connsiteY56" fmla="*/ 201749 h 3721134"/>
                <a:gd name="connsiteX57" fmla="*/ 4841591 w 5700645"/>
                <a:gd name="connsiteY57" fmla="*/ 68399 h 3721134"/>
                <a:gd name="connsiteX58" fmla="*/ 4279616 w 5700645"/>
                <a:gd name="connsiteY58" fmla="*/ 77924 h 3721134"/>
                <a:gd name="connsiteX59" fmla="*/ 3698591 w 5700645"/>
                <a:gd name="connsiteY59" fmla="*/ 144599 h 3721134"/>
                <a:gd name="connsiteX60" fmla="*/ 3231866 w 5700645"/>
                <a:gd name="connsiteY60" fmla="*/ 220799 h 3721134"/>
                <a:gd name="connsiteX61" fmla="*/ 2755616 w 5700645"/>
                <a:gd name="connsiteY61" fmla="*/ 277949 h 3721134"/>
                <a:gd name="connsiteX62" fmla="*/ 2136491 w 5700645"/>
                <a:gd name="connsiteY62" fmla="*/ 154124 h 3721134"/>
                <a:gd name="connsiteX63" fmla="*/ 1612616 w 5700645"/>
                <a:gd name="connsiteY63" fmla="*/ 39824 h 3721134"/>
                <a:gd name="connsiteX64" fmla="*/ 1174466 w 5700645"/>
                <a:gd name="connsiteY64" fmla="*/ 1724 h 3721134"/>
                <a:gd name="connsiteX65" fmla="*/ 235301 w 5700645"/>
                <a:gd name="connsiteY65" fmla="*/ 316049 h 3721134"/>
                <a:gd name="connsiteX66" fmla="*/ 2891 w 5700645"/>
                <a:gd name="connsiteY66" fmla="*/ 1022804 h 3721134"/>
                <a:gd name="connsiteX67" fmla="*/ 336266 w 5700645"/>
                <a:gd name="connsiteY67" fmla="*/ 1487624 h 3721134"/>
                <a:gd name="connsiteX68" fmla="*/ 383891 w 5700645"/>
                <a:gd name="connsiteY68" fmla="*/ 1697174 h 3721134"/>
                <a:gd name="connsiteX69" fmla="*/ 519146 w 5700645"/>
                <a:gd name="connsiteY69" fmla="*/ 1424759 h 3721134"/>
                <a:gd name="connsiteX70" fmla="*/ 679166 w 5700645"/>
                <a:gd name="connsiteY70" fmla="*/ 1259024 h 3721134"/>
                <a:gd name="connsiteX71" fmla="*/ 479141 w 5700645"/>
                <a:gd name="connsiteY71" fmla="*/ 1154249 h 3721134"/>
                <a:gd name="connsiteX0" fmla="*/ 479141 w 5700645"/>
                <a:gd name="connsiteY0" fmla="*/ 1154249 h 3721134"/>
                <a:gd name="connsiteX1" fmla="*/ 202916 w 5700645"/>
                <a:gd name="connsiteY1" fmla="*/ 988514 h 3721134"/>
                <a:gd name="connsiteX2" fmla="*/ 292451 w 5700645"/>
                <a:gd name="connsiteY2" fmla="*/ 470354 h 3721134"/>
                <a:gd name="connsiteX3" fmla="*/ 822041 w 5700645"/>
                <a:gd name="connsiteY3" fmla="*/ 213179 h 3721134"/>
                <a:gd name="connsiteX4" fmla="*/ 1574516 w 5700645"/>
                <a:gd name="connsiteY4" fmla="*/ 237944 h 3721134"/>
                <a:gd name="connsiteX5" fmla="*/ 2184116 w 5700645"/>
                <a:gd name="connsiteY5" fmla="*/ 537029 h 3721134"/>
                <a:gd name="connsiteX6" fmla="*/ 2298416 w 5700645"/>
                <a:gd name="connsiteY6" fmla="*/ 1030424 h 3721134"/>
                <a:gd name="connsiteX7" fmla="*/ 2641316 w 5700645"/>
                <a:gd name="connsiteY7" fmla="*/ 1468574 h 3721134"/>
                <a:gd name="connsiteX8" fmla="*/ 2774666 w 5700645"/>
                <a:gd name="connsiteY8" fmla="*/ 2097224 h 3721134"/>
                <a:gd name="connsiteX9" fmla="*/ 2793716 w 5700645"/>
                <a:gd name="connsiteY9" fmla="*/ 2611574 h 3721134"/>
                <a:gd name="connsiteX10" fmla="*/ 2641316 w 5700645"/>
                <a:gd name="connsiteY10" fmla="*/ 2697299 h 3721134"/>
                <a:gd name="connsiteX11" fmla="*/ 2422241 w 5700645"/>
                <a:gd name="connsiteY11" fmla="*/ 2563949 h 3721134"/>
                <a:gd name="connsiteX12" fmla="*/ 2469866 w 5700645"/>
                <a:gd name="connsiteY12" fmla="*/ 2687774 h 3721134"/>
                <a:gd name="connsiteX13" fmla="*/ 2631791 w 5700645"/>
                <a:gd name="connsiteY13" fmla="*/ 2868749 h 3721134"/>
                <a:gd name="connsiteX14" fmla="*/ 2631791 w 5700645"/>
                <a:gd name="connsiteY14" fmla="*/ 2973524 h 3721134"/>
                <a:gd name="connsiteX15" fmla="*/ 2669891 w 5700645"/>
                <a:gd name="connsiteY15" fmla="*/ 3087824 h 3721134"/>
                <a:gd name="connsiteX16" fmla="*/ 2669891 w 5700645"/>
                <a:gd name="connsiteY16" fmla="*/ 3154499 h 3721134"/>
                <a:gd name="connsiteX17" fmla="*/ 2603216 w 5700645"/>
                <a:gd name="connsiteY17" fmla="*/ 3287849 h 3721134"/>
                <a:gd name="connsiteX18" fmla="*/ 2669891 w 5700645"/>
                <a:gd name="connsiteY18" fmla="*/ 3373574 h 3721134"/>
                <a:gd name="connsiteX19" fmla="*/ 2612741 w 5700645"/>
                <a:gd name="connsiteY19" fmla="*/ 3449774 h 3721134"/>
                <a:gd name="connsiteX20" fmla="*/ 2641316 w 5700645"/>
                <a:gd name="connsiteY20" fmla="*/ 3621224 h 3721134"/>
                <a:gd name="connsiteX21" fmla="*/ 2650841 w 5700645"/>
                <a:gd name="connsiteY21" fmla="*/ 3706949 h 3721134"/>
                <a:gd name="connsiteX22" fmla="*/ 3088991 w 5700645"/>
                <a:gd name="connsiteY22" fmla="*/ 3716474 h 3721134"/>
                <a:gd name="connsiteX23" fmla="*/ 3136616 w 5700645"/>
                <a:gd name="connsiteY23" fmla="*/ 3659324 h 3721134"/>
                <a:gd name="connsiteX24" fmla="*/ 3060416 w 5700645"/>
                <a:gd name="connsiteY24" fmla="*/ 3535499 h 3721134"/>
                <a:gd name="connsiteX25" fmla="*/ 3146141 w 5700645"/>
                <a:gd name="connsiteY25" fmla="*/ 3430724 h 3721134"/>
                <a:gd name="connsiteX26" fmla="*/ 3060416 w 5700645"/>
                <a:gd name="connsiteY26" fmla="*/ 3383099 h 3721134"/>
                <a:gd name="connsiteX27" fmla="*/ 3136616 w 5700645"/>
                <a:gd name="connsiteY27" fmla="*/ 3259274 h 3721134"/>
                <a:gd name="connsiteX28" fmla="*/ 3031841 w 5700645"/>
                <a:gd name="connsiteY28" fmla="*/ 3116399 h 3721134"/>
                <a:gd name="connsiteX29" fmla="*/ 3088991 w 5700645"/>
                <a:gd name="connsiteY29" fmla="*/ 3040199 h 3721134"/>
                <a:gd name="connsiteX30" fmla="*/ 3117566 w 5700645"/>
                <a:gd name="connsiteY30" fmla="*/ 2935424 h 3721134"/>
                <a:gd name="connsiteX31" fmla="*/ 3117566 w 5700645"/>
                <a:gd name="connsiteY31" fmla="*/ 2849699 h 3721134"/>
                <a:gd name="connsiteX32" fmla="*/ 3241391 w 5700645"/>
                <a:gd name="connsiteY32" fmla="*/ 2773499 h 3721134"/>
                <a:gd name="connsiteX33" fmla="*/ 3260441 w 5700645"/>
                <a:gd name="connsiteY33" fmla="*/ 2659199 h 3721134"/>
                <a:gd name="connsiteX34" fmla="*/ 3184241 w 5700645"/>
                <a:gd name="connsiteY34" fmla="*/ 2582999 h 3721134"/>
                <a:gd name="connsiteX35" fmla="*/ 3117566 w 5700645"/>
                <a:gd name="connsiteY35" fmla="*/ 2678249 h 3721134"/>
                <a:gd name="connsiteX36" fmla="*/ 3050891 w 5700645"/>
                <a:gd name="connsiteY36" fmla="*/ 2725874 h 3721134"/>
                <a:gd name="connsiteX37" fmla="*/ 2936591 w 5700645"/>
                <a:gd name="connsiteY37" fmla="*/ 2687774 h 3721134"/>
                <a:gd name="connsiteX38" fmla="*/ 2946116 w 5700645"/>
                <a:gd name="connsiteY38" fmla="*/ 2354399 h 3721134"/>
                <a:gd name="connsiteX39" fmla="*/ 2974691 w 5700645"/>
                <a:gd name="connsiteY39" fmla="*/ 2011499 h 3721134"/>
                <a:gd name="connsiteX40" fmla="*/ 3031841 w 5700645"/>
                <a:gd name="connsiteY40" fmla="*/ 1630499 h 3721134"/>
                <a:gd name="connsiteX41" fmla="*/ 3298541 w 5700645"/>
                <a:gd name="connsiteY41" fmla="*/ 1239974 h 3721134"/>
                <a:gd name="connsiteX42" fmla="*/ 3443321 w 5700645"/>
                <a:gd name="connsiteY42" fmla="*/ 676094 h 3721134"/>
                <a:gd name="connsiteX43" fmla="*/ 3498566 w 5700645"/>
                <a:gd name="connsiteY43" fmla="*/ 316049 h 3721134"/>
                <a:gd name="connsiteX44" fmla="*/ 3898616 w 5700645"/>
                <a:gd name="connsiteY44" fmla="*/ 220799 h 3721134"/>
                <a:gd name="connsiteX45" fmla="*/ 4451066 w 5700645"/>
                <a:gd name="connsiteY45" fmla="*/ 173174 h 3721134"/>
                <a:gd name="connsiteX46" fmla="*/ 5165441 w 5700645"/>
                <a:gd name="connsiteY46" fmla="*/ 239849 h 3721134"/>
                <a:gd name="connsiteX47" fmla="*/ 5460716 w 5700645"/>
                <a:gd name="connsiteY47" fmla="*/ 477974 h 3721134"/>
                <a:gd name="connsiteX48" fmla="*/ 5603591 w 5700645"/>
                <a:gd name="connsiteY48" fmla="*/ 878024 h 3721134"/>
                <a:gd name="connsiteX49" fmla="*/ 5289266 w 5700645"/>
                <a:gd name="connsiteY49" fmla="*/ 1144724 h 3721134"/>
                <a:gd name="connsiteX50" fmla="*/ 5155916 w 5700645"/>
                <a:gd name="connsiteY50" fmla="*/ 1239974 h 3721134"/>
                <a:gd name="connsiteX51" fmla="*/ 5155916 w 5700645"/>
                <a:gd name="connsiteY51" fmla="*/ 1306649 h 3721134"/>
                <a:gd name="connsiteX52" fmla="*/ 5355941 w 5700645"/>
                <a:gd name="connsiteY52" fmla="*/ 1535249 h 3721134"/>
                <a:gd name="connsiteX53" fmla="*/ 5622641 w 5700645"/>
                <a:gd name="connsiteY53" fmla="*/ 1125674 h 3721134"/>
                <a:gd name="connsiteX54" fmla="*/ 5698841 w 5700645"/>
                <a:gd name="connsiteY54" fmla="*/ 744674 h 3721134"/>
                <a:gd name="connsiteX55" fmla="*/ 5565491 w 5700645"/>
                <a:gd name="connsiteY55" fmla="*/ 439874 h 3721134"/>
                <a:gd name="connsiteX56" fmla="*/ 5327366 w 5700645"/>
                <a:gd name="connsiteY56" fmla="*/ 201749 h 3721134"/>
                <a:gd name="connsiteX57" fmla="*/ 4841591 w 5700645"/>
                <a:gd name="connsiteY57" fmla="*/ 68399 h 3721134"/>
                <a:gd name="connsiteX58" fmla="*/ 4279616 w 5700645"/>
                <a:gd name="connsiteY58" fmla="*/ 77924 h 3721134"/>
                <a:gd name="connsiteX59" fmla="*/ 3698591 w 5700645"/>
                <a:gd name="connsiteY59" fmla="*/ 144599 h 3721134"/>
                <a:gd name="connsiteX60" fmla="*/ 3231866 w 5700645"/>
                <a:gd name="connsiteY60" fmla="*/ 220799 h 3721134"/>
                <a:gd name="connsiteX61" fmla="*/ 2755616 w 5700645"/>
                <a:gd name="connsiteY61" fmla="*/ 277949 h 3721134"/>
                <a:gd name="connsiteX62" fmla="*/ 2136491 w 5700645"/>
                <a:gd name="connsiteY62" fmla="*/ 154124 h 3721134"/>
                <a:gd name="connsiteX63" fmla="*/ 1612616 w 5700645"/>
                <a:gd name="connsiteY63" fmla="*/ 39824 h 3721134"/>
                <a:gd name="connsiteX64" fmla="*/ 1174466 w 5700645"/>
                <a:gd name="connsiteY64" fmla="*/ 1724 h 3721134"/>
                <a:gd name="connsiteX65" fmla="*/ 235301 w 5700645"/>
                <a:gd name="connsiteY65" fmla="*/ 316049 h 3721134"/>
                <a:gd name="connsiteX66" fmla="*/ 2891 w 5700645"/>
                <a:gd name="connsiteY66" fmla="*/ 1022804 h 3721134"/>
                <a:gd name="connsiteX67" fmla="*/ 336266 w 5700645"/>
                <a:gd name="connsiteY67" fmla="*/ 1487624 h 3721134"/>
                <a:gd name="connsiteX68" fmla="*/ 383891 w 5700645"/>
                <a:gd name="connsiteY68" fmla="*/ 1697174 h 3721134"/>
                <a:gd name="connsiteX69" fmla="*/ 519146 w 5700645"/>
                <a:gd name="connsiteY69" fmla="*/ 1424759 h 3721134"/>
                <a:gd name="connsiteX70" fmla="*/ 679166 w 5700645"/>
                <a:gd name="connsiteY70" fmla="*/ 1259024 h 3721134"/>
                <a:gd name="connsiteX71" fmla="*/ 479141 w 5700645"/>
                <a:gd name="connsiteY71" fmla="*/ 1154249 h 3721134"/>
                <a:gd name="connsiteX0" fmla="*/ 479141 w 5700645"/>
                <a:gd name="connsiteY0" fmla="*/ 1154249 h 3721134"/>
                <a:gd name="connsiteX1" fmla="*/ 202916 w 5700645"/>
                <a:gd name="connsiteY1" fmla="*/ 988514 h 3721134"/>
                <a:gd name="connsiteX2" fmla="*/ 292451 w 5700645"/>
                <a:gd name="connsiteY2" fmla="*/ 470354 h 3721134"/>
                <a:gd name="connsiteX3" fmla="*/ 822041 w 5700645"/>
                <a:gd name="connsiteY3" fmla="*/ 213179 h 3721134"/>
                <a:gd name="connsiteX4" fmla="*/ 1574516 w 5700645"/>
                <a:gd name="connsiteY4" fmla="*/ 237944 h 3721134"/>
                <a:gd name="connsiteX5" fmla="*/ 2184116 w 5700645"/>
                <a:gd name="connsiteY5" fmla="*/ 537029 h 3721134"/>
                <a:gd name="connsiteX6" fmla="*/ 2298416 w 5700645"/>
                <a:gd name="connsiteY6" fmla="*/ 1030424 h 3721134"/>
                <a:gd name="connsiteX7" fmla="*/ 2641316 w 5700645"/>
                <a:gd name="connsiteY7" fmla="*/ 1468574 h 3721134"/>
                <a:gd name="connsiteX8" fmla="*/ 2774666 w 5700645"/>
                <a:gd name="connsiteY8" fmla="*/ 2097224 h 3721134"/>
                <a:gd name="connsiteX9" fmla="*/ 2793716 w 5700645"/>
                <a:gd name="connsiteY9" fmla="*/ 2611574 h 3721134"/>
                <a:gd name="connsiteX10" fmla="*/ 2641316 w 5700645"/>
                <a:gd name="connsiteY10" fmla="*/ 2697299 h 3721134"/>
                <a:gd name="connsiteX11" fmla="*/ 2422241 w 5700645"/>
                <a:gd name="connsiteY11" fmla="*/ 2563949 h 3721134"/>
                <a:gd name="connsiteX12" fmla="*/ 2469866 w 5700645"/>
                <a:gd name="connsiteY12" fmla="*/ 2687774 h 3721134"/>
                <a:gd name="connsiteX13" fmla="*/ 2631791 w 5700645"/>
                <a:gd name="connsiteY13" fmla="*/ 2868749 h 3721134"/>
                <a:gd name="connsiteX14" fmla="*/ 2631791 w 5700645"/>
                <a:gd name="connsiteY14" fmla="*/ 2973524 h 3721134"/>
                <a:gd name="connsiteX15" fmla="*/ 2669891 w 5700645"/>
                <a:gd name="connsiteY15" fmla="*/ 3087824 h 3721134"/>
                <a:gd name="connsiteX16" fmla="*/ 2669891 w 5700645"/>
                <a:gd name="connsiteY16" fmla="*/ 3154499 h 3721134"/>
                <a:gd name="connsiteX17" fmla="*/ 2603216 w 5700645"/>
                <a:gd name="connsiteY17" fmla="*/ 3287849 h 3721134"/>
                <a:gd name="connsiteX18" fmla="*/ 2669891 w 5700645"/>
                <a:gd name="connsiteY18" fmla="*/ 3373574 h 3721134"/>
                <a:gd name="connsiteX19" fmla="*/ 2612741 w 5700645"/>
                <a:gd name="connsiteY19" fmla="*/ 3449774 h 3721134"/>
                <a:gd name="connsiteX20" fmla="*/ 2641316 w 5700645"/>
                <a:gd name="connsiteY20" fmla="*/ 3621224 h 3721134"/>
                <a:gd name="connsiteX21" fmla="*/ 2650841 w 5700645"/>
                <a:gd name="connsiteY21" fmla="*/ 3706949 h 3721134"/>
                <a:gd name="connsiteX22" fmla="*/ 3088991 w 5700645"/>
                <a:gd name="connsiteY22" fmla="*/ 3716474 h 3721134"/>
                <a:gd name="connsiteX23" fmla="*/ 3136616 w 5700645"/>
                <a:gd name="connsiteY23" fmla="*/ 3659324 h 3721134"/>
                <a:gd name="connsiteX24" fmla="*/ 3060416 w 5700645"/>
                <a:gd name="connsiteY24" fmla="*/ 3535499 h 3721134"/>
                <a:gd name="connsiteX25" fmla="*/ 3146141 w 5700645"/>
                <a:gd name="connsiteY25" fmla="*/ 3430724 h 3721134"/>
                <a:gd name="connsiteX26" fmla="*/ 3060416 w 5700645"/>
                <a:gd name="connsiteY26" fmla="*/ 3383099 h 3721134"/>
                <a:gd name="connsiteX27" fmla="*/ 3136616 w 5700645"/>
                <a:gd name="connsiteY27" fmla="*/ 3259274 h 3721134"/>
                <a:gd name="connsiteX28" fmla="*/ 3031841 w 5700645"/>
                <a:gd name="connsiteY28" fmla="*/ 3116399 h 3721134"/>
                <a:gd name="connsiteX29" fmla="*/ 3088991 w 5700645"/>
                <a:gd name="connsiteY29" fmla="*/ 3040199 h 3721134"/>
                <a:gd name="connsiteX30" fmla="*/ 3117566 w 5700645"/>
                <a:gd name="connsiteY30" fmla="*/ 2935424 h 3721134"/>
                <a:gd name="connsiteX31" fmla="*/ 3117566 w 5700645"/>
                <a:gd name="connsiteY31" fmla="*/ 2849699 h 3721134"/>
                <a:gd name="connsiteX32" fmla="*/ 3241391 w 5700645"/>
                <a:gd name="connsiteY32" fmla="*/ 2773499 h 3721134"/>
                <a:gd name="connsiteX33" fmla="*/ 3260441 w 5700645"/>
                <a:gd name="connsiteY33" fmla="*/ 2659199 h 3721134"/>
                <a:gd name="connsiteX34" fmla="*/ 3184241 w 5700645"/>
                <a:gd name="connsiteY34" fmla="*/ 2582999 h 3721134"/>
                <a:gd name="connsiteX35" fmla="*/ 3117566 w 5700645"/>
                <a:gd name="connsiteY35" fmla="*/ 2678249 h 3721134"/>
                <a:gd name="connsiteX36" fmla="*/ 3050891 w 5700645"/>
                <a:gd name="connsiteY36" fmla="*/ 2725874 h 3721134"/>
                <a:gd name="connsiteX37" fmla="*/ 2936591 w 5700645"/>
                <a:gd name="connsiteY37" fmla="*/ 2687774 h 3721134"/>
                <a:gd name="connsiteX38" fmla="*/ 2946116 w 5700645"/>
                <a:gd name="connsiteY38" fmla="*/ 2354399 h 3721134"/>
                <a:gd name="connsiteX39" fmla="*/ 2974691 w 5700645"/>
                <a:gd name="connsiteY39" fmla="*/ 2011499 h 3721134"/>
                <a:gd name="connsiteX40" fmla="*/ 3031841 w 5700645"/>
                <a:gd name="connsiteY40" fmla="*/ 1630499 h 3721134"/>
                <a:gd name="connsiteX41" fmla="*/ 3298541 w 5700645"/>
                <a:gd name="connsiteY41" fmla="*/ 1239974 h 3721134"/>
                <a:gd name="connsiteX42" fmla="*/ 3443321 w 5700645"/>
                <a:gd name="connsiteY42" fmla="*/ 676094 h 3721134"/>
                <a:gd name="connsiteX43" fmla="*/ 3498566 w 5700645"/>
                <a:gd name="connsiteY43" fmla="*/ 316049 h 3721134"/>
                <a:gd name="connsiteX44" fmla="*/ 3898616 w 5700645"/>
                <a:gd name="connsiteY44" fmla="*/ 220799 h 3721134"/>
                <a:gd name="connsiteX45" fmla="*/ 4451066 w 5700645"/>
                <a:gd name="connsiteY45" fmla="*/ 173174 h 3721134"/>
                <a:gd name="connsiteX46" fmla="*/ 5165441 w 5700645"/>
                <a:gd name="connsiteY46" fmla="*/ 239849 h 3721134"/>
                <a:gd name="connsiteX47" fmla="*/ 5460716 w 5700645"/>
                <a:gd name="connsiteY47" fmla="*/ 477974 h 3721134"/>
                <a:gd name="connsiteX48" fmla="*/ 5603591 w 5700645"/>
                <a:gd name="connsiteY48" fmla="*/ 878024 h 3721134"/>
                <a:gd name="connsiteX49" fmla="*/ 5289266 w 5700645"/>
                <a:gd name="connsiteY49" fmla="*/ 1144724 h 3721134"/>
                <a:gd name="connsiteX50" fmla="*/ 5155916 w 5700645"/>
                <a:gd name="connsiteY50" fmla="*/ 1239974 h 3721134"/>
                <a:gd name="connsiteX51" fmla="*/ 5155916 w 5700645"/>
                <a:gd name="connsiteY51" fmla="*/ 1306649 h 3721134"/>
                <a:gd name="connsiteX52" fmla="*/ 5355941 w 5700645"/>
                <a:gd name="connsiteY52" fmla="*/ 1535249 h 3721134"/>
                <a:gd name="connsiteX53" fmla="*/ 5622641 w 5700645"/>
                <a:gd name="connsiteY53" fmla="*/ 1125674 h 3721134"/>
                <a:gd name="connsiteX54" fmla="*/ 5698841 w 5700645"/>
                <a:gd name="connsiteY54" fmla="*/ 744674 h 3721134"/>
                <a:gd name="connsiteX55" fmla="*/ 5565491 w 5700645"/>
                <a:gd name="connsiteY55" fmla="*/ 439874 h 3721134"/>
                <a:gd name="connsiteX56" fmla="*/ 5327366 w 5700645"/>
                <a:gd name="connsiteY56" fmla="*/ 201749 h 3721134"/>
                <a:gd name="connsiteX57" fmla="*/ 4841591 w 5700645"/>
                <a:gd name="connsiteY57" fmla="*/ 68399 h 3721134"/>
                <a:gd name="connsiteX58" fmla="*/ 4279616 w 5700645"/>
                <a:gd name="connsiteY58" fmla="*/ 77924 h 3721134"/>
                <a:gd name="connsiteX59" fmla="*/ 3698591 w 5700645"/>
                <a:gd name="connsiteY59" fmla="*/ 53159 h 3721134"/>
                <a:gd name="connsiteX60" fmla="*/ 3231866 w 5700645"/>
                <a:gd name="connsiteY60" fmla="*/ 220799 h 3721134"/>
                <a:gd name="connsiteX61" fmla="*/ 2755616 w 5700645"/>
                <a:gd name="connsiteY61" fmla="*/ 277949 h 3721134"/>
                <a:gd name="connsiteX62" fmla="*/ 2136491 w 5700645"/>
                <a:gd name="connsiteY62" fmla="*/ 154124 h 3721134"/>
                <a:gd name="connsiteX63" fmla="*/ 1612616 w 5700645"/>
                <a:gd name="connsiteY63" fmla="*/ 39824 h 3721134"/>
                <a:gd name="connsiteX64" fmla="*/ 1174466 w 5700645"/>
                <a:gd name="connsiteY64" fmla="*/ 1724 h 3721134"/>
                <a:gd name="connsiteX65" fmla="*/ 235301 w 5700645"/>
                <a:gd name="connsiteY65" fmla="*/ 316049 h 3721134"/>
                <a:gd name="connsiteX66" fmla="*/ 2891 w 5700645"/>
                <a:gd name="connsiteY66" fmla="*/ 1022804 h 3721134"/>
                <a:gd name="connsiteX67" fmla="*/ 336266 w 5700645"/>
                <a:gd name="connsiteY67" fmla="*/ 1487624 h 3721134"/>
                <a:gd name="connsiteX68" fmla="*/ 383891 w 5700645"/>
                <a:gd name="connsiteY68" fmla="*/ 1697174 h 3721134"/>
                <a:gd name="connsiteX69" fmla="*/ 519146 w 5700645"/>
                <a:gd name="connsiteY69" fmla="*/ 1424759 h 3721134"/>
                <a:gd name="connsiteX70" fmla="*/ 679166 w 5700645"/>
                <a:gd name="connsiteY70" fmla="*/ 1259024 h 3721134"/>
                <a:gd name="connsiteX71" fmla="*/ 479141 w 5700645"/>
                <a:gd name="connsiteY71" fmla="*/ 1154249 h 3721134"/>
                <a:gd name="connsiteX0" fmla="*/ 479141 w 5700645"/>
                <a:gd name="connsiteY0" fmla="*/ 1160330 h 3727215"/>
                <a:gd name="connsiteX1" fmla="*/ 202916 w 5700645"/>
                <a:gd name="connsiteY1" fmla="*/ 994595 h 3727215"/>
                <a:gd name="connsiteX2" fmla="*/ 292451 w 5700645"/>
                <a:gd name="connsiteY2" fmla="*/ 476435 h 3727215"/>
                <a:gd name="connsiteX3" fmla="*/ 822041 w 5700645"/>
                <a:gd name="connsiteY3" fmla="*/ 219260 h 3727215"/>
                <a:gd name="connsiteX4" fmla="*/ 1574516 w 5700645"/>
                <a:gd name="connsiteY4" fmla="*/ 244025 h 3727215"/>
                <a:gd name="connsiteX5" fmla="*/ 2184116 w 5700645"/>
                <a:gd name="connsiteY5" fmla="*/ 543110 h 3727215"/>
                <a:gd name="connsiteX6" fmla="*/ 2298416 w 5700645"/>
                <a:gd name="connsiteY6" fmla="*/ 1036505 h 3727215"/>
                <a:gd name="connsiteX7" fmla="*/ 2641316 w 5700645"/>
                <a:gd name="connsiteY7" fmla="*/ 1474655 h 3727215"/>
                <a:gd name="connsiteX8" fmla="*/ 2774666 w 5700645"/>
                <a:gd name="connsiteY8" fmla="*/ 2103305 h 3727215"/>
                <a:gd name="connsiteX9" fmla="*/ 2793716 w 5700645"/>
                <a:gd name="connsiteY9" fmla="*/ 2617655 h 3727215"/>
                <a:gd name="connsiteX10" fmla="*/ 2641316 w 5700645"/>
                <a:gd name="connsiteY10" fmla="*/ 2703380 h 3727215"/>
                <a:gd name="connsiteX11" fmla="*/ 2422241 w 5700645"/>
                <a:gd name="connsiteY11" fmla="*/ 2570030 h 3727215"/>
                <a:gd name="connsiteX12" fmla="*/ 2469866 w 5700645"/>
                <a:gd name="connsiteY12" fmla="*/ 2693855 h 3727215"/>
                <a:gd name="connsiteX13" fmla="*/ 2631791 w 5700645"/>
                <a:gd name="connsiteY13" fmla="*/ 2874830 h 3727215"/>
                <a:gd name="connsiteX14" fmla="*/ 2631791 w 5700645"/>
                <a:gd name="connsiteY14" fmla="*/ 2979605 h 3727215"/>
                <a:gd name="connsiteX15" fmla="*/ 2669891 w 5700645"/>
                <a:gd name="connsiteY15" fmla="*/ 3093905 h 3727215"/>
                <a:gd name="connsiteX16" fmla="*/ 2669891 w 5700645"/>
                <a:gd name="connsiteY16" fmla="*/ 3160580 h 3727215"/>
                <a:gd name="connsiteX17" fmla="*/ 2603216 w 5700645"/>
                <a:gd name="connsiteY17" fmla="*/ 3293930 h 3727215"/>
                <a:gd name="connsiteX18" fmla="*/ 2669891 w 5700645"/>
                <a:gd name="connsiteY18" fmla="*/ 3379655 h 3727215"/>
                <a:gd name="connsiteX19" fmla="*/ 2612741 w 5700645"/>
                <a:gd name="connsiteY19" fmla="*/ 3455855 h 3727215"/>
                <a:gd name="connsiteX20" fmla="*/ 2641316 w 5700645"/>
                <a:gd name="connsiteY20" fmla="*/ 3627305 h 3727215"/>
                <a:gd name="connsiteX21" fmla="*/ 2650841 w 5700645"/>
                <a:gd name="connsiteY21" fmla="*/ 3713030 h 3727215"/>
                <a:gd name="connsiteX22" fmla="*/ 3088991 w 5700645"/>
                <a:gd name="connsiteY22" fmla="*/ 3722555 h 3727215"/>
                <a:gd name="connsiteX23" fmla="*/ 3136616 w 5700645"/>
                <a:gd name="connsiteY23" fmla="*/ 3665405 h 3727215"/>
                <a:gd name="connsiteX24" fmla="*/ 3060416 w 5700645"/>
                <a:gd name="connsiteY24" fmla="*/ 3541580 h 3727215"/>
                <a:gd name="connsiteX25" fmla="*/ 3146141 w 5700645"/>
                <a:gd name="connsiteY25" fmla="*/ 3436805 h 3727215"/>
                <a:gd name="connsiteX26" fmla="*/ 3060416 w 5700645"/>
                <a:gd name="connsiteY26" fmla="*/ 3389180 h 3727215"/>
                <a:gd name="connsiteX27" fmla="*/ 3136616 w 5700645"/>
                <a:gd name="connsiteY27" fmla="*/ 3265355 h 3727215"/>
                <a:gd name="connsiteX28" fmla="*/ 3031841 w 5700645"/>
                <a:gd name="connsiteY28" fmla="*/ 3122480 h 3727215"/>
                <a:gd name="connsiteX29" fmla="*/ 3088991 w 5700645"/>
                <a:gd name="connsiteY29" fmla="*/ 3046280 h 3727215"/>
                <a:gd name="connsiteX30" fmla="*/ 3117566 w 5700645"/>
                <a:gd name="connsiteY30" fmla="*/ 2941505 h 3727215"/>
                <a:gd name="connsiteX31" fmla="*/ 3117566 w 5700645"/>
                <a:gd name="connsiteY31" fmla="*/ 2855780 h 3727215"/>
                <a:gd name="connsiteX32" fmla="*/ 3241391 w 5700645"/>
                <a:gd name="connsiteY32" fmla="*/ 2779580 h 3727215"/>
                <a:gd name="connsiteX33" fmla="*/ 3260441 w 5700645"/>
                <a:gd name="connsiteY33" fmla="*/ 2665280 h 3727215"/>
                <a:gd name="connsiteX34" fmla="*/ 3184241 w 5700645"/>
                <a:gd name="connsiteY34" fmla="*/ 2589080 h 3727215"/>
                <a:gd name="connsiteX35" fmla="*/ 3117566 w 5700645"/>
                <a:gd name="connsiteY35" fmla="*/ 2684330 h 3727215"/>
                <a:gd name="connsiteX36" fmla="*/ 3050891 w 5700645"/>
                <a:gd name="connsiteY36" fmla="*/ 2731955 h 3727215"/>
                <a:gd name="connsiteX37" fmla="*/ 2936591 w 5700645"/>
                <a:gd name="connsiteY37" fmla="*/ 2693855 h 3727215"/>
                <a:gd name="connsiteX38" fmla="*/ 2946116 w 5700645"/>
                <a:gd name="connsiteY38" fmla="*/ 2360480 h 3727215"/>
                <a:gd name="connsiteX39" fmla="*/ 2974691 w 5700645"/>
                <a:gd name="connsiteY39" fmla="*/ 2017580 h 3727215"/>
                <a:gd name="connsiteX40" fmla="*/ 3031841 w 5700645"/>
                <a:gd name="connsiteY40" fmla="*/ 1636580 h 3727215"/>
                <a:gd name="connsiteX41" fmla="*/ 3298541 w 5700645"/>
                <a:gd name="connsiteY41" fmla="*/ 1246055 h 3727215"/>
                <a:gd name="connsiteX42" fmla="*/ 3443321 w 5700645"/>
                <a:gd name="connsiteY42" fmla="*/ 682175 h 3727215"/>
                <a:gd name="connsiteX43" fmla="*/ 3498566 w 5700645"/>
                <a:gd name="connsiteY43" fmla="*/ 322130 h 3727215"/>
                <a:gd name="connsiteX44" fmla="*/ 3898616 w 5700645"/>
                <a:gd name="connsiteY44" fmla="*/ 226880 h 3727215"/>
                <a:gd name="connsiteX45" fmla="*/ 4451066 w 5700645"/>
                <a:gd name="connsiteY45" fmla="*/ 179255 h 3727215"/>
                <a:gd name="connsiteX46" fmla="*/ 5165441 w 5700645"/>
                <a:gd name="connsiteY46" fmla="*/ 245930 h 3727215"/>
                <a:gd name="connsiteX47" fmla="*/ 5460716 w 5700645"/>
                <a:gd name="connsiteY47" fmla="*/ 484055 h 3727215"/>
                <a:gd name="connsiteX48" fmla="*/ 5603591 w 5700645"/>
                <a:gd name="connsiteY48" fmla="*/ 884105 h 3727215"/>
                <a:gd name="connsiteX49" fmla="*/ 5289266 w 5700645"/>
                <a:gd name="connsiteY49" fmla="*/ 1150805 h 3727215"/>
                <a:gd name="connsiteX50" fmla="*/ 5155916 w 5700645"/>
                <a:gd name="connsiteY50" fmla="*/ 1246055 h 3727215"/>
                <a:gd name="connsiteX51" fmla="*/ 5155916 w 5700645"/>
                <a:gd name="connsiteY51" fmla="*/ 1312730 h 3727215"/>
                <a:gd name="connsiteX52" fmla="*/ 5355941 w 5700645"/>
                <a:gd name="connsiteY52" fmla="*/ 1541330 h 3727215"/>
                <a:gd name="connsiteX53" fmla="*/ 5622641 w 5700645"/>
                <a:gd name="connsiteY53" fmla="*/ 1131755 h 3727215"/>
                <a:gd name="connsiteX54" fmla="*/ 5698841 w 5700645"/>
                <a:gd name="connsiteY54" fmla="*/ 750755 h 3727215"/>
                <a:gd name="connsiteX55" fmla="*/ 5565491 w 5700645"/>
                <a:gd name="connsiteY55" fmla="*/ 445955 h 3727215"/>
                <a:gd name="connsiteX56" fmla="*/ 5327366 w 5700645"/>
                <a:gd name="connsiteY56" fmla="*/ 207830 h 3727215"/>
                <a:gd name="connsiteX57" fmla="*/ 4841591 w 5700645"/>
                <a:gd name="connsiteY57" fmla="*/ 74480 h 3727215"/>
                <a:gd name="connsiteX58" fmla="*/ 4287236 w 5700645"/>
                <a:gd name="connsiteY58" fmla="*/ 185 h 3727215"/>
                <a:gd name="connsiteX59" fmla="*/ 3698591 w 5700645"/>
                <a:gd name="connsiteY59" fmla="*/ 59240 h 3727215"/>
                <a:gd name="connsiteX60" fmla="*/ 3231866 w 5700645"/>
                <a:gd name="connsiteY60" fmla="*/ 226880 h 3727215"/>
                <a:gd name="connsiteX61" fmla="*/ 2755616 w 5700645"/>
                <a:gd name="connsiteY61" fmla="*/ 284030 h 3727215"/>
                <a:gd name="connsiteX62" fmla="*/ 2136491 w 5700645"/>
                <a:gd name="connsiteY62" fmla="*/ 160205 h 3727215"/>
                <a:gd name="connsiteX63" fmla="*/ 1612616 w 5700645"/>
                <a:gd name="connsiteY63" fmla="*/ 45905 h 3727215"/>
                <a:gd name="connsiteX64" fmla="*/ 1174466 w 5700645"/>
                <a:gd name="connsiteY64" fmla="*/ 7805 h 3727215"/>
                <a:gd name="connsiteX65" fmla="*/ 235301 w 5700645"/>
                <a:gd name="connsiteY65" fmla="*/ 322130 h 3727215"/>
                <a:gd name="connsiteX66" fmla="*/ 2891 w 5700645"/>
                <a:gd name="connsiteY66" fmla="*/ 1028885 h 3727215"/>
                <a:gd name="connsiteX67" fmla="*/ 336266 w 5700645"/>
                <a:gd name="connsiteY67" fmla="*/ 1493705 h 3727215"/>
                <a:gd name="connsiteX68" fmla="*/ 383891 w 5700645"/>
                <a:gd name="connsiteY68" fmla="*/ 1703255 h 3727215"/>
                <a:gd name="connsiteX69" fmla="*/ 519146 w 5700645"/>
                <a:gd name="connsiteY69" fmla="*/ 1430840 h 3727215"/>
                <a:gd name="connsiteX70" fmla="*/ 679166 w 5700645"/>
                <a:gd name="connsiteY70" fmla="*/ 1265105 h 3727215"/>
                <a:gd name="connsiteX71" fmla="*/ 479141 w 5700645"/>
                <a:gd name="connsiteY71" fmla="*/ 1160330 h 3727215"/>
                <a:gd name="connsiteX0" fmla="*/ 479141 w 5700645"/>
                <a:gd name="connsiteY0" fmla="*/ 1169312 h 3736197"/>
                <a:gd name="connsiteX1" fmla="*/ 202916 w 5700645"/>
                <a:gd name="connsiteY1" fmla="*/ 1003577 h 3736197"/>
                <a:gd name="connsiteX2" fmla="*/ 292451 w 5700645"/>
                <a:gd name="connsiteY2" fmla="*/ 485417 h 3736197"/>
                <a:gd name="connsiteX3" fmla="*/ 822041 w 5700645"/>
                <a:gd name="connsiteY3" fmla="*/ 228242 h 3736197"/>
                <a:gd name="connsiteX4" fmla="*/ 1574516 w 5700645"/>
                <a:gd name="connsiteY4" fmla="*/ 253007 h 3736197"/>
                <a:gd name="connsiteX5" fmla="*/ 2184116 w 5700645"/>
                <a:gd name="connsiteY5" fmla="*/ 552092 h 3736197"/>
                <a:gd name="connsiteX6" fmla="*/ 2298416 w 5700645"/>
                <a:gd name="connsiteY6" fmla="*/ 1045487 h 3736197"/>
                <a:gd name="connsiteX7" fmla="*/ 2641316 w 5700645"/>
                <a:gd name="connsiteY7" fmla="*/ 1483637 h 3736197"/>
                <a:gd name="connsiteX8" fmla="*/ 2774666 w 5700645"/>
                <a:gd name="connsiteY8" fmla="*/ 2112287 h 3736197"/>
                <a:gd name="connsiteX9" fmla="*/ 2793716 w 5700645"/>
                <a:gd name="connsiteY9" fmla="*/ 2626637 h 3736197"/>
                <a:gd name="connsiteX10" fmla="*/ 2641316 w 5700645"/>
                <a:gd name="connsiteY10" fmla="*/ 2712362 h 3736197"/>
                <a:gd name="connsiteX11" fmla="*/ 2422241 w 5700645"/>
                <a:gd name="connsiteY11" fmla="*/ 2579012 h 3736197"/>
                <a:gd name="connsiteX12" fmla="*/ 2469866 w 5700645"/>
                <a:gd name="connsiteY12" fmla="*/ 2702837 h 3736197"/>
                <a:gd name="connsiteX13" fmla="*/ 2631791 w 5700645"/>
                <a:gd name="connsiteY13" fmla="*/ 2883812 h 3736197"/>
                <a:gd name="connsiteX14" fmla="*/ 2631791 w 5700645"/>
                <a:gd name="connsiteY14" fmla="*/ 2988587 h 3736197"/>
                <a:gd name="connsiteX15" fmla="*/ 2669891 w 5700645"/>
                <a:gd name="connsiteY15" fmla="*/ 3102887 h 3736197"/>
                <a:gd name="connsiteX16" fmla="*/ 2669891 w 5700645"/>
                <a:gd name="connsiteY16" fmla="*/ 3169562 h 3736197"/>
                <a:gd name="connsiteX17" fmla="*/ 2603216 w 5700645"/>
                <a:gd name="connsiteY17" fmla="*/ 3302912 h 3736197"/>
                <a:gd name="connsiteX18" fmla="*/ 2669891 w 5700645"/>
                <a:gd name="connsiteY18" fmla="*/ 3388637 h 3736197"/>
                <a:gd name="connsiteX19" fmla="*/ 2612741 w 5700645"/>
                <a:gd name="connsiteY19" fmla="*/ 3464837 h 3736197"/>
                <a:gd name="connsiteX20" fmla="*/ 2641316 w 5700645"/>
                <a:gd name="connsiteY20" fmla="*/ 3636287 h 3736197"/>
                <a:gd name="connsiteX21" fmla="*/ 2650841 w 5700645"/>
                <a:gd name="connsiteY21" fmla="*/ 3722012 h 3736197"/>
                <a:gd name="connsiteX22" fmla="*/ 3088991 w 5700645"/>
                <a:gd name="connsiteY22" fmla="*/ 3731537 h 3736197"/>
                <a:gd name="connsiteX23" fmla="*/ 3136616 w 5700645"/>
                <a:gd name="connsiteY23" fmla="*/ 3674387 h 3736197"/>
                <a:gd name="connsiteX24" fmla="*/ 3060416 w 5700645"/>
                <a:gd name="connsiteY24" fmla="*/ 3550562 h 3736197"/>
                <a:gd name="connsiteX25" fmla="*/ 3146141 w 5700645"/>
                <a:gd name="connsiteY25" fmla="*/ 3445787 h 3736197"/>
                <a:gd name="connsiteX26" fmla="*/ 3060416 w 5700645"/>
                <a:gd name="connsiteY26" fmla="*/ 3398162 h 3736197"/>
                <a:gd name="connsiteX27" fmla="*/ 3136616 w 5700645"/>
                <a:gd name="connsiteY27" fmla="*/ 3274337 h 3736197"/>
                <a:gd name="connsiteX28" fmla="*/ 3031841 w 5700645"/>
                <a:gd name="connsiteY28" fmla="*/ 3131462 h 3736197"/>
                <a:gd name="connsiteX29" fmla="*/ 3088991 w 5700645"/>
                <a:gd name="connsiteY29" fmla="*/ 3055262 h 3736197"/>
                <a:gd name="connsiteX30" fmla="*/ 3117566 w 5700645"/>
                <a:gd name="connsiteY30" fmla="*/ 2950487 h 3736197"/>
                <a:gd name="connsiteX31" fmla="*/ 3117566 w 5700645"/>
                <a:gd name="connsiteY31" fmla="*/ 2864762 h 3736197"/>
                <a:gd name="connsiteX32" fmla="*/ 3241391 w 5700645"/>
                <a:gd name="connsiteY32" fmla="*/ 2788562 h 3736197"/>
                <a:gd name="connsiteX33" fmla="*/ 3260441 w 5700645"/>
                <a:gd name="connsiteY33" fmla="*/ 2674262 h 3736197"/>
                <a:gd name="connsiteX34" fmla="*/ 3184241 w 5700645"/>
                <a:gd name="connsiteY34" fmla="*/ 2598062 h 3736197"/>
                <a:gd name="connsiteX35" fmla="*/ 3117566 w 5700645"/>
                <a:gd name="connsiteY35" fmla="*/ 2693312 h 3736197"/>
                <a:gd name="connsiteX36" fmla="*/ 3050891 w 5700645"/>
                <a:gd name="connsiteY36" fmla="*/ 2740937 h 3736197"/>
                <a:gd name="connsiteX37" fmla="*/ 2936591 w 5700645"/>
                <a:gd name="connsiteY37" fmla="*/ 2702837 h 3736197"/>
                <a:gd name="connsiteX38" fmla="*/ 2946116 w 5700645"/>
                <a:gd name="connsiteY38" fmla="*/ 2369462 h 3736197"/>
                <a:gd name="connsiteX39" fmla="*/ 2974691 w 5700645"/>
                <a:gd name="connsiteY39" fmla="*/ 2026562 h 3736197"/>
                <a:gd name="connsiteX40" fmla="*/ 3031841 w 5700645"/>
                <a:gd name="connsiteY40" fmla="*/ 1645562 h 3736197"/>
                <a:gd name="connsiteX41" fmla="*/ 3298541 w 5700645"/>
                <a:gd name="connsiteY41" fmla="*/ 1255037 h 3736197"/>
                <a:gd name="connsiteX42" fmla="*/ 3443321 w 5700645"/>
                <a:gd name="connsiteY42" fmla="*/ 691157 h 3736197"/>
                <a:gd name="connsiteX43" fmla="*/ 3498566 w 5700645"/>
                <a:gd name="connsiteY43" fmla="*/ 331112 h 3736197"/>
                <a:gd name="connsiteX44" fmla="*/ 3898616 w 5700645"/>
                <a:gd name="connsiteY44" fmla="*/ 235862 h 3736197"/>
                <a:gd name="connsiteX45" fmla="*/ 4451066 w 5700645"/>
                <a:gd name="connsiteY45" fmla="*/ 188237 h 3736197"/>
                <a:gd name="connsiteX46" fmla="*/ 5165441 w 5700645"/>
                <a:gd name="connsiteY46" fmla="*/ 254912 h 3736197"/>
                <a:gd name="connsiteX47" fmla="*/ 5460716 w 5700645"/>
                <a:gd name="connsiteY47" fmla="*/ 493037 h 3736197"/>
                <a:gd name="connsiteX48" fmla="*/ 5603591 w 5700645"/>
                <a:gd name="connsiteY48" fmla="*/ 893087 h 3736197"/>
                <a:gd name="connsiteX49" fmla="*/ 5289266 w 5700645"/>
                <a:gd name="connsiteY49" fmla="*/ 1159787 h 3736197"/>
                <a:gd name="connsiteX50" fmla="*/ 5155916 w 5700645"/>
                <a:gd name="connsiteY50" fmla="*/ 1255037 h 3736197"/>
                <a:gd name="connsiteX51" fmla="*/ 5155916 w 5700645"/>
                <a:gd name="connsiteY51" fmla="*/ 1321712 h 3736197"/>
                <a:gd name="connsiteX52" fmla="*/ 5355941 w 5700645"/>
                <a:gd name="connsiteY52" fmla="*/ 1550312 h 3736197"/>
                <a:gd name="connsiteX53" fmla="*/ 5622641 w 5700645"/>
                <a:gd name="connsiteY53" fmla="*/ 1140737 h 3736197"/>
                <a:gd name="connsiteX54" fmla="*/ 5698841 w 5700645"/>
                <a:gd name="connsiteY54" fmla="*/ 759737 h 3736197"/>
                <a:gd name="connsiteX55" fmla="*/ 5565491 w 5700645"/>
                <a:gd name="connsiteY55" fmla="*/ 454937 h 3736197"/>
                <a:gd name="connsiteX56" fmla="*/ 5327366 w 5700645"/>
                <a:gd name="connsiteY56" fmla="*/ 216812 h 3736197"/>
                <a:gd name="connsiteX57" fmla="*/ 4849211 w 5700645"/>
                <a:gd name="connsiteY57" fmla="*/ 22502 h 3736197"/>
                <a:gd name="connsiteX58" fmla="*/ 4287236 w 5700645"/>
                <a:gd name="connsiteY58" fmla="*/ 9167 h 3736197"/>
                <a:gd name="connsiteX59" fmla="*/ 3698591 w 5700645"/>
                <a:gd name="connsiteY59" fmla="*/ 68222 h 3736197"/>
                <a:gd name="connsiteX60" fmla="*/ 3231866 w 5700645"/>
                <a:gd name="connsiteY60" fmla="*/ 235862 h 3736197"/>
                <a:gd name="connsiteX61" fmla="*/ 2755616 w 5700645"/>
                <a:gd name="connsiteY61" fmla="*/ 293012 h 3736197"/>
                <a:gd name="connsiteX62" fmla="*/ 2136491 w 5700645"/>
                <a:gd name="connsiteY62" fmla="*/ 169187 h 3736197"/>
                <a:gd name="connsiteX63" fmla="*/ 1612616 w 5700645"/>
                <a:gd name="connsiteY63" fmla="*/ 54887 h 3736197"/>
                <a:gd name="connsiteX64" fmla="*/ 1174466 w 5700645"/>
                <a:gd name="connsiteY64" fmla="*/ 16787 h 3736197"/>
                <a:gd name="connsiteX65" fmla="*/ 235301 w 5700645"/>
                <a:gd name="connsiteY65" fmla="*/ 331112 h 3736197"/>
                <a:gd name="connsiteX66" fmla="*/ 2891 w 5700645"/>
                <a:gd name="connsiteY66" fmla="*/ 1037867 h 3736197"/>
                <a:gd name="connsiteX67" fmla="*/ 336266 w 5700645"/>
                <a:gd name="connsiteY67" fmla="*/ 1502687 h 3736197"/>
                <a:gd name="connsiteX68" fmla="*/ 383891 w 5700645"/>
                <a:gd name="connsiteY68" fmla="*/ 1712237 h 3736197"/>
                <a:gd name="connsiteX69" fmla="*/ 519146 w 5700645"/>
                <a:gd name="connsiteY69" fmla="*/ 1439822 h 3736197"/>
                <a:gd name="connsiteX70" fmla="*/ 679166 w 5700645"/>
                <a:gd name="connsiteY70" fmla="*/ 1274087 h 3736197"/>
                <a:gd name="connsiteX71" fmla="*/ 479141 w 5700645"/>
                <a:gd name="connsiteY71" fmla="*/ 1169312 h 3736197"/>
                <a:gd name="connsiteX0" fmla="*/ 479141 w 5700645"/>
                <a:gd name="connsiteY0" fmla="*/ 1169312 h 3736197"/>
                <a:gd name="connsiteX1" fmla="*/ 202916 w 5700645"/>
                <a:gd name="connsiteY1" fmla="*/ 1003577 h 3736197"/>
                <a:gd name="connsiteX2" fmla="*/ 292451 w 5700645"/>
                <a:gd name="connsiteY2" fmla="*/ 485417 h 3736197"/>
                <a:gd name="connsiteX3" fmla="*/ 822041 w 5700645"/>
                <a:gd name="connsiteY3" fmla="*/ 228242 h 3736197"/>
                <a:gd name="connsiteX4" fmla="*/ 1574516 w 5700645"/>
                <a:gd name="connsiteY4" fmla="*/ 253007 h 3736197"/>
                <a:gd name="connsiteX5" fmla="*/ 2184116 w 5700645"/>
                <a:gd name="connsiteY5" fmla="*/ 552092 h 3736197"/>
                <a:gd name="connsiteX6" fmla="*/ 2298416 w 5700645"/>
                <a:gd name="connsiteY6" fmla="*/ 1045487 h 3736197"/>
                <a:gd name="connsiteX7" fmla="*/ 2641316 w 5700645"/>
                <a:gd name="connsiteY7" fmla="*/ 1483637 h 3736197"/>
                <a:gd name="connsiteX8" fmla="*/ 2774666 w 5700645"/>
                <a:gd name="connsiteY8" fmla="*/ 2112287 h 3736197"/>
                <a:gd name="connsiteX9" fmla="*/ 2793716 w 5700645"/>
                <a:gd name="connsiteY9" fmla="*/ 2626637 h 3736197"/>
                <a:gd name="connsiteX10" fmla="*/ 2641316 w 5700645"/>
                <a:gd name="connsiteY10" fmla="*/ 2712362 h 3736197"/>
                <a:gd name="connsiteX11" fmla="*/ 2422241 w 5700645"/>
                <a:gd name="connsiteY11" fmla="*/ 2579012 h 3736197"/>
                <a:gd name="connsiteX12" fmla="*/ 2469866 w 5700645"/>
                <a:gd name="connsiteY12" fmla="*/ 2702837 h 3736197"/>
                <a:gd name="connsiteX13" fmla="*/ 2631791 w 5700645"/>
                <a:gd name="connsiteY13" fmla="*/ 2883812 h 3736197"/>
                <a:gd name="connsiteX14" fmla="*/ 2631791 w 5700645"/>
                <a:gd name="connsiteY14" fmla="*/ 2988587 h 3736197"/>
                <a:gd name="connsiteX15" fmla="*/ 2669891 w 5700645"/>
                <a:gd name="connsiteY15" fmla="*/ 3102887 h 3736197"/>
                <a:gd name="connsiteX16" fmla="*/ 2669891 w 5700645"/>
                <a:gd name="connsiteY16" fmla="*/ 3169562 h 3736197"/>
                <a:gd name="connsiteX17" fmla="*/ 2603216 w 5700645"/>
                <a:gd name="connsiteY17" fmla="*/ 3302912 h 3736197"/>
                <a:gd name="connsiteX18" fmla="*/ 2669891 w 5700645"/>
                <a:gd name="connsiteY18" fmla="*/ 3388637 h 3736197"/>
                <a:gd name="connsiteX19" fmla="*/ 2612741 w 5700645"/>
                <a:gd name="connsiteY19" fmla="*/ 3464837 h 3736197"/>
                <a:gd name="connsiteX20" fmla="*/ 2641316 w 5700645"/>
                <a:gd name="connsiteY20" fmla="*/ 3636287 h 3736197"/>
                <a:gd name="connsiteX21" fmla="*/ 2650841 w 5700645"/>
                <a:gd name="connsiteY21" fmla="*/ 3722012 h 3736197"/>
                <a:gd name="connsiteX22" fmla="*/ 3088991 w 5700645"/>
                <a:gd name="connsiteY22" fmla="*/ 3731537 h 3736197"/>
                <a:gd name="connsiteX23" fmla="*/ 3136616 w 5700645"/>
                <a:gd name="connsiteY23" fmla="*/ 3674387 h 3736197"/>
                <a:gd name="connsiteX24" fmla="*/ 3060416 w 5700645"/>
                <a:gd name="connsiteY24" fmla="*/ 3550562 h 3736197"/>
                <a:gd name="connsiteX25" fmla="*/ 3146141 w 5700645"/>
                <a:gd name="connsiteY25" fmla="*/ 3445787 h 3736197"/>
                <a:gd name="connsiteX26" fmla="*/ 3060416 w 5700645"/>
                <a:gd name="connsiteY26" fmla="*/ 3398162 h 3736197"/>
                <a:gd name="connsiteX27" fmla="*/ 3136616 w 5700645"/>
                <a:gd name="connsiteY27" fmla="*/ 3274337 h 3736197"/>
                <a:gd name="connsiteX28" fmla="*/ 3031841 w 5700645"/>
                <a:gd name="connsiteY28" fmla="*/ 3131462 h 3736197"/>
                <a:gd name="connsiteX29" fmla="*/ 3088991 w 5700645"/>
                <a:gd name="connsiteY29" fmla="*/ 3055262 h 3736197"/>
                <a:gd name="connsiteX30" fmla="*/ 3117566 w 5700645"/>
                <a:gd name="connsiteY30" fmla="*/ 2950487 h 3736197"/>
                <a:gd name="connsiteX31" fmla="*/ 3117566 w 5700645"/>
                <a:gd name="connsiteY31" fmla="*/ 2864762 h 3736197"/>
                <a:gd name="connsiteX32" fmla="*/ 3241391 w 5700645"/>
                <a:gd name="connsiteY32" fmla="*/ 2788562 h 3736197"/>
                <a:gd name="connsiteX33" fmla="*/ 3260441 w 5700645"/>
                <a:gd name="connsiteY33" fmla="*/ 2674262 h 3736197"/>
                <a:gd name="connsiteX34" fmla="*/ 3184241 w 5700645"/>
                <a:gd name="connsiteY34" fmla="*/ 2598062 h 3736197"/>
                <a:gd name="connsiteX35" fmla="*/ 3117566 w 5700645"/>
                <a:gd name="connsiteY35" fmla="*/ 2693312 h 3736197"/>
                <a:gd name="connsiteX36" fmla="*/ 3050891 w 5700645"/>
                <a:gd name="connsiteY36" fmla="*/ 2740937 h 3736197"/>
                <a:gd name="connsiteX37" fmla="*/ 2936591 w 5700645"/>
                <a:gd name="connsiteY37" fmla="*/ 2702837 h 3736197"/>
                <a:gd name="connsiteX38" fmla="*/ 2946116 w 5700645"/>
                <a:gd name="connsiteY38" fmla="*/ 2369462 h 3736197"/>
                <a:gd name="connsiteX39" fmla="*/ 2974691 w 5700645"/>
                <a:gd name="connsiteY39" fmla="*/ 2026562 h 3736197"/>
                <a:gd name="connsiteX40" fmla="*/ 3031841 w 5700645"/>
                <a:gd name="connsiteY40" fmla="*/ 1645562 h 3736197"/>
                <a:gd name="connsiteX41" fmla="*/ 3298541 w 5700645"/>
                <a:gd name="connsiteY41" fmla="*/ 1255037 h 3736197"/>
                <a:gd name="connsiteX42" fmla="*/ 3443321 w 5700645"/>
                <a:gd name="connsiteY42" fmla="*/ 691157 h 3736197"/>
                <a:gd name="connsiteX43" fmla="*/ 3498566 w 5700645"/>
                <a:gd name="connsiteY43" fmla="*/ 331112 h 3736197"/>
                <a:gd name="connsiteX44" fmla="*/ 3898616 w 5700645"/>
                <a:gd name="connsiteY44" fmla="*/ 235862 h 3736197"/>
                <a:gd name="connsiteX45" fmla="*/ 4451066 w 5700645"/>
                <a:gd name="connsiteY45" fmla="*/ 188237 h 3736197"/>
                <a:gd name="connsiteX46" fmla="*/ 5119721 w 5700645"/>
                <a:gd name="connsiteY46" fmla="*/ 285392 h 3736197"/>
                <a:gd name="connsiteX47" fmla="*/ 5460716 w 5700645"/>
                <a:gd name="connsiteY47" fmla="*/ 493037 h 3736197"/>
                <a:gd name="connsiteX48" fmla="*/ 5603591 w 5700645"/>
                <a:gd name="connsiteY48" fmla="*/ 893087 h 3736197"/>
                <a:gd name="connsiteX49" fmla="*/ 5289266 w 5700645"/>
                <a:gd name="connsiteY49" fmla="*/ 1159787 h 3736197"/>
                <a:gd name="connsiteX50" fmla="*/ 5155916 w 5700645"/>
                <a:gd name="connsiteY50" fmla="*/ 1255037 h 3736197"/>
                <a:gd name="connsiteX51" fmla="*/ 5155916 w 5700645"/>
                <a:gd name="connsiteY51" fmla="*/ 1321712 h 3736197"/>
                <a:gd name="connsiteX52" fmla="*/ 5355941 w 5700645"/>
                <a:gd name="connsiteY52" fmla="*/ 1550312 h 3736197"/>
                <a:gd name="connsiteX53" fmla="*/ 5622641 w 5700645"/>
                <a:gd name="connsiteY53" fmla="*/ 1140737 h 3736197"/>
                <a:gd name="connsiteX54" fmla="*/ 5698841 w 5700645"/>
                <a:gd name="connsiteY54" fmla="*/ 759737 h 3736197"/>
                <a:gd name="connsiteX55" fmla="*/ 5565491 w 5700645"/>
                <a:gd name="connsiteY55" fmla="*/ 454937 h 3736197"/>
                <a:gd name="connsiteX56" fmla="*/ 5327366 w 5700645"/>
                <a:gd name="connsiteY56" fmla="*/ 216812 h 3736197"/>
                <a:gd name="connsiteX57" fmla="*/ 4849211 w 5700645"/>
                <a:gd name="connsiteY57" fmla="*/ 22502 h 3736197"/>
                <a:gd name="connsiteX58" fmla="*/ 4287236 w 5700645"/>
                <a:gd name="connsiteY58" fmla="*/ 9167 h 3736197"/>
                <a:gd name="connsiteX59" fmla="*/ 3698591 w 5700645"/>
                <a:gd name="connsiteY59" fmla="*/ 68222 h 3736197"/>
                <a:gd name="connsiteX60" fmla="*/ 3231866 w 5700645"/>
                <a:gd name="connsiteY60" fmla="*/ 235862 h 3736197"/>
                <a:gd name="connsiteX61" fmla="*/ 2755616 w 5700645"/>
                <a:gd name="connsiteY61" fmla="*/ 293012 h 3736197"/>
                <a:gd name="connsiteX62" fmla="*/ 2136491 w 5700645"/>
                <a:gd name="connsiteY62" fmla="*/ 169187 h 3736197"/>
                <a:gd name="connsiteX63" fmla="*/ 1612616 w 5700645"/>
                <a:gd name="connsiteY63" fmla="*/ 54887 h 3736197"/>
                <a:gd name="connsiteX64" fmla="*/ 1174466 w 5700645"/>
                <a:gd name="connsiteY64" fmla="*/ 16787 h 3736197"/>
                <a:gd name="connsiteX65" fmla="*/ 235301 w 5700645"/>
                <a:gd name="connsiteY65" fmla="*/ 331112 h 3736197"/>
                <a:gd name="connsiteX66" fmla="*/ 2891 w 5700645"/>
                <a:gd name="connsiteY66" fmla="*/ 1037867 h 3736197"/>
                <a:gd name="connsiteX67" fmla="*/ 336266 w 5700645"/>
                <a:gd name="connsiteY67" fmla="*/ 1502687 h 3736197"/>
                <a:gd name="connsiteX68" fmla="*/ 383891 w 5700645"/>
                <a:gd name="connsiteY68" fmla="*/ 1712237 h 3736197"/>
                <a:gd name="connsiteX69" fmla="*/ 519146 w 5700645"/>
                <a:gd name="connsiteY69" fmla="*/ 1439822 h 3736197"/>
                <a:gd name="connsiteX70" fmla="*/ 679166 w 5700645"/>
                <a:gd name="connsiteY70" fmla="*/ 1274087 h 3736197"/>
                <a:gd name="connsiteX71" fmla="*/ 479141 w 5700645"/>
                <a:gd name="connsiteY71" fmla="*/ 1169312 h 3736197"/>
                <a:gd name="connsiteX0" fmla="*/ 479141 w 5700645"/>
                <a:gd name="connsiteY0" fmla="*/ 1161193 h 3728078"/>
                <a:gd name="connsiteX1" fmla="*/ 202916 w 5700645"/>
                <a:gd name="connsiteY1" fmla="*/ 995458 h 3728078"/>
                <a:gd name="connsiteX2" fmla="*/ 292451 w 5700645"/>
                <a:gd name="connsiteY2" fmla="*/ 477298 h 3728078"/>
                <a:gd name="connsiteX3" fmla="*/ 822041 w 5700645"/>
                <a:gd name="connsiteY3" fmla="*/ 220123 h 3728078"/>
                <a:gd name="connsiteX4" fmla="*/ 1574516 w 5700645"/>
                <a:gd name="connsiteY4" fmla="*/ 244888 h 3728078"/>
                <a:gd name="connsiteX5" fmla="*/ 2184116 w 5700645"/>
                <a:gd name="connsiteY5" fmla="*/ 543973 h 3728078"/>
                <a:gd name="connsiteX6" fmla="*/ 2298416 w 5700645"/>
                <a:gd name="connsiteY6" fmla="*/ 1037368 h 3728078"/>
                <a:gd name="connsiteX7" fmla="*/ 2641316 w 5700645"/>
                <a:gd name="connsiteY7" fmla="*/ 1475518 h 3728078"/>
                <a:gd name="connsiteX8" fmla="*/ 2774666 w 5700645"/>
                <a:gd name="connsiteY8" fmla="*/ 2104168 h 3728078"/>
                <a:gd name="connsiteX9" fmla="*/ 2793716 w 5700645"/>
                <a:gd name="connsiteY9" fmla="*/ 2618518 h 3728078"/>
                <a:gd name="connsiteX10" fmla="*/ 2641316 w 5700645"/>
                <a:gd name="connsiteY10" fmla="*/ 2704243 h 3728078"/>
                <a:gd name="connsiteX11" fmla="*/ 2422241 w 5700645"/>
                <a:gd name="connsiteY11" fmla="*/ 2570893 h 3728078"/>
                <a:gd name="connsiteX12" fmla="*/ 2469866 w 5700645"/>
                <a:gd name="connsiteY12" fmla="*/ 2694718 h 3728078"/>
                <a:gd name="connsiteX13" fmla="*/ 2631791 w 5700645"/>
                <a:gd name="connsiteY13" fmla="*/ 2875693 h 3728078"/>
                <a:gd name="connsiteX14" fmla="*/ 2631791 w 5700645"/>
                <a:gd name="connsiteY14" fmla="*/ 2980468 h 3728078"/>
                <a:gd name="connsiteX15" fmla="*/ 2669891 w 5700645"/>
                <a:gd name="connsiteY15" fmla="*/ 3094768 h 3728078"/>
                <a:gd name="connsiteX16" fmla="*/ 2669891 w 5700645"/>
                <a:gd name="connsiteY16" fmla="*/ 3161443 h 3728078"/>
                <a:gd name="connsiteX17" fmla="*/ 2603216 w 5700645"/>
                <a:gd name="connsiteY17" fmla="*/ 3294793 h 3728078"/>
                <a:gd name="connsiteX18" fmla="*/ 2669891 w 5700645"/>
                <a:gd name="connsiteY18" fmla="*/ 3380518 h 3728078"/>
                <a:gd name="connsiteX19" fmla="*/ 2612741 w 5700645"/>
                <a:gd name="connsiteY19" fmla="*/ 3456718 h 3728078"/>
                <a:gd name="connsiteX20" fmla="*/ 2641316 w 5700645"/>
                <a:gd name="connsiteY20" fmla="*/ 3628168 h 3728078"/>
                <a:gd name="connsiteX21" fmla="*/ 2650841 w 5700645"/>
                <a:gd name="connsiteY21" fmla="*/ 3713893 h 3728078"/>
                <a:gd name="connsiteX22" fmla="*/ 3088991 w 5700645"/>
                <a:gd name="connsiteY22" fmla="*/ 3723418 h 3728078"/>
                <a:gd name="connsiteX23" fmla="*/ 3136616 w 5700645"/>
                <a:gd name="connsiteY23" fmla="*/ 3666268 h 3728078"/>
                <a:gd name="connsiteX24" fmla="*/ 3060416 w 5700645"/>
                <a:gd name="connsiteY24" fmla="*/ 3542443 h 3728078"/>
                <a:gd name="connsiteX25" fmla="*/ 3146141 w 5700645"/>
                <a:gd name="connsiteY25" fmla="*/ 3437668 h 3728078"/>
                <a:gd name="connsiteX26" fmla="*/ 3060416 w 5700645"/>
                <a:gd name="connsiteY26" fmla="*/ 3390043 h 3728078"/>
                <a:gd name="connsiteX27" fmla="*/ 3136616 w 5700645"/>
                <a:gd name="connsiteY27" fmla="*/ 3266218 h 3728078"/>
                <a:gd name="connsiteX28" fmla="*/ 3031841 w 5700645"/>
                <a:gd name="connsiteY28" fmla="*/ 3123343 h 3728078"/>
                <a:gd name="connsiteX29" fmla="*/ 3088991 w 5700645"/>
                <a:gd name="connsiteY29" fmla="*/ 3047143 h 3728078"/>
                <a:gd name="connsiteX30" fmla="*/ 3117566 w 5700645"/>
                <a:gd name="connsiteY30" fmla="*/ 2942368 h 3728078"/>
                <a:gd name="connsiteX31" fmla="*/ 3117566 w 5700645"/>
                <a:gd name="connsiteY31" fmla="*/ 2856643 h 3728078"/>
                <a:gd name="connsiteX32" fmla="*/ 3241391 w 5700645"/>
                <a:gd name="connsiteY32" fmla="*/ 2780443 h 3728078"/>
                <a:gd name="connsiteX33" fmla="*/ 3260441 w 5700645"/>
                <a:gd name="connsiteY33" fmla="*/ 2666143 h 3728078"/>
                <a:gd name="connsiteX34" fmla="*/ 3184241 w 5700645"/>
                <a:gd name="connsiteY34" fmla="*/ 2589943 h 3728078"/>
                <a:gd name="connsiteX35" fmla="*/ 3117566 w 5700645"/>
                <a:gd name="connsiteY35" fmla="*/ 2685193 h 3728078"/>
                <a:gd name="connsiteX36" fmla="*/ 3050891 w 5700645"/>
                <a:gd name="connsiteY36" fmla="*/ 2732818 h 3728078"/>
                <a:gd name="connsiteX37" fmla="*/ 2936591 w 5700645"/>
                <a:gd name="connsiteY37" fmla="*/ 2694718 h 3728078"/>
                <a:gd name="connsiteX38" fmla="*/ 2946116 w 5700645"/>
                <a:gd name="connsiteY38" fmla="*/ 2361343 h 3728078"/>
                <a:gd name="connsiteX39" fmla="*/ 2974691 w 5700645"/>
                <a:gd name="connsiteY39" fmla="*/ 2018443 h 3728078"/>
                <a:gd name="connsiteX40" fmla="*/ 3031841 w 5700645"/>
                <a:gd name="connsiteY40" fmla="*/ 1637443 h 3728078"/>
                <a:gd name="connsiteX41" fmla="*/ 3298541 w 5700645"/>
                <a:gd name="connsiteY41" fmla="*/ 1246918 h 3728078"/>
                <a:gd name="connsiteX42" fmla="*/ 3443321 w 5700645"/>
                <a:gd name="connsiteY42" fmla="*/ 683038 h 3728078"/>
                <a:gd name="connsiteX43" fmla="*/ 3498566 w 5700645"/>
                <a:gd name="connsiteY43" fmla="*/ 322993 h 3728078"/>
                <a:gd name="connsiteX44" fmla="*/ 3898616 w 5700645"/>
                <a:gd name="connsiteY44" fmla="*/ 227743 h 3728078"/>
                <a:gd name="connsiteX45" fmla="*/ 4451066 w 5700645"/>
                <a:gd name="connsiteY45" fmla="*/ 180118 h 3728078"/>
                <a:gd name="connsiteX46" fmla="*/ 5119721 w 5700645"/>
                <a:gd name="connsiteY46" fmla="*/ 277273 h 3728078"/>
                <a:gd name="connsiteX47" fmla="*/ 5460716 w 5700645"/>
                <a:gd name="connsiteY47" fmla="*/ 484918 h 3728078"/>
                <a:gd name="connsiteX48" fmla="*/ 5603591 w 5700645"/>
                <a:gd name="connsiteY48" fmla="*/ 884968 h 3728078"/>
                <a:gd name="connsiteX49" fmla="*/ 5289266 w 5700645"/>
                <a:gd name="connsiteY49" fmla="*/ 1151668 h 3728078"/>
                <a:gd name="connsiteX50" fmla="*/ 5155916 w 5700645"/>
                <a:gd name="connsiteY50" fmla="*/ 1246918 h 3728078"/>
                <a:gd name="connsiteX51" fmla="*/ 5155916 w 5700645"/>
                <a:gd name="connsiteY51" fmla="*/ 1313593 h 3728078"/>
                <a:gd name="connsiteX52" fmla="*/ 5355941 w 5700645"/>
                <a:gd name="connsiteY52" fmla="*/ 1542193 h 3728078"/>
                <a:gd name="connsiteX53" fmla="*/ 5622641 w 5700645"/>
                <a:gd name="connsiteY53" fmla="*/ 1132618 h 3728078"/>
                <a:gd name="connsiteX54" fmla="*/ 5698841 w 5700645"/>
                <a:gd name="connsiteY54" fmla="*/ 751618 h 3728078"/>
                <a:gd name="connsiteX55" fmla="*/ 5565491 w 5700645"/>
                <a:gd name="connsiteY55" fmla="*/ 446818 h 3728078"/>
                <a:gd name="connsiteX56" fmla="*/ 5327366 w 5700645"/>
                <a:gd name="connsiteY56" fmla="*/ 208693 h 3728078"/>
                <a:gd name="connsiteX57" fmla="*/ 4841591 w 5700645"/>
                <a:gd name="connsiteY57" fmla="*/ 37243 h 3728078"/>
                <a:gd name="connsiteX58" fmla="*/ 4287236 w 5700645"/>
                <a:gd name="connsiteY58" fmla="*/ 1048 h 3728078"/>
                <a:gd name="connsiteX59" fmla="*/ 3698591 w 5700645"/>
                <a:gd name="connsiteY59" fmla="*/ 60103 h 3728078"/>
                <a:gd name="connsiteX60" fmla="*/ 3231866 w 5700645"/>
                <a:gd name="connsiteY60" fmla="*/ 227743 h 3728078"/>
                <a:gd name="connsiteX61" fmla="*/ 2755616 w 5700645"/>
                <a:gd name="connsiteY61" fmla="*/ 284893 h 3728078"/>
                <a:gd name="connsiteX62" fmla="*/ 2136491 w 5700645"/>
                <a:gd name="connsiteY62" fmla="*/ 161068 h 3728078"/>
                <a:gd name="connsiteX63" fmla="*/ 1612616 w 5700645"/>
                <a:gd name="connsiteY63" fmla="*/ 46768 h 3728078"/>
                <a:gd name="connsiteX64" fmla="*/ 1174466 w 5700645"/>
                <a:gd name="connsiteY64" fmla="*/ 8668 h 3728078"/>
                <a:gd name="connsiteX65" fmla="*/ 235301 w 5700645"/>
                <a:gd name="connsiteY65" fmla="*/ 322993 h 3728078"/>
                <a:gd name="connsiteX66" fmla="*/ 2891 w 5700645"/>
                <a:gd name="connsiteY66" fmla="*/ 1029748 h 3728078"/>
                <a:gd name="connsiteX67" fmla="*/ 336266 w 5700645"/>
                <a:gd name="connsiteY67" fmla="*/ 1494568 h 3728078"/>
                <a:gd name="connsiteX68" fmla="*/ 383891 w 5700645"/>
                <a:gd name="connsiteY68" fmla="*/ 1704118 h 3728078"/>
                <a:gd name="connsiteX69" fmla="*/ 519146 w 5700645"/>
                <a:gd name="connsiteY69" fmla="*/ 1431703 h 3728078"/>
                <a:gd name="connsiteX70" fmla="*/ 679166 w 5700645"/>
                <a:gd name="connsiteY70" fmla="*/ 1265968 h 3728078"/>
                <a:gd name="connsiteX71" fmla="*/ 479141 w 5700645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641316 w 5699368"/>
                <a:gd name="connsiteY7" fmla="*/ 1475518 h 3728078"/>
                <a:gd name="connsiteX8" fmla="*/ 2774666 w 5699368"/>
                <a:gd name="connsiteY8" fmla="*/ 2104168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31841 w 5699368"/>
                <a:gd name="connsiteY40" fmla="*/ 1637443 h 3728078"/>
                <a:gd name="connsiteX41" fmla="*/ 3298541 w 5699368"/>
                <a:gd name="connsiteY41" fmla="*/ 1246918 h 3728078"/>
                <a:gd name="connsiteX42" fmla="*/ 3443321 w 5699368"/>
                <a:gd name="connsiteY42" fmla="*/ 683038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603591 w 5699368"/>
                <a:gd name="connsiteY48" fmla="*/ 88496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641316 w 5699368"/>
                <a:gd name="connsiteY7" fmla="*/ 1475518 h 3728078"/>
                <a:gd name="connsiteX8" fmla="*/ 2774666 w 5699368"/>
                <a:gd name="connsiteY8" fmla="*/ 2104168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31841 w 5699368"/>
                <a:gd name="connsiteY40" fmla="*/ 1637443 h 3728078"/>
                <a:gd name="connsiteX41" fmla="*/ 3298541 w 5699368"/>
                <a:gd name="connsiteY41" fmla="*/ 1246918 h 3728078"/>
                <a:gd name="connsiteX42" fmla="*/ 3443321 w 5699368"/>
                <a:gd name="connsiteY42" fmla="*/ 683038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74666 w 5699368"/>
                <a:gd name="connsiteY8" fmla="*/ 2104168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31841 w 5699368"/>
                <a:gd name="connsiteY40" fmla="*/ 1637443 h 3728078"/>
                <a:gd name="connsiteX41" fmla="*/ 3298541 w 5699368"/>
                <a:gd name="connsiteY41" fmla="*/ 1246918 h 3728078"/>
                <a:gd name="connsiteX42" fmla="*/ 3443321 w 5699368"/>
                <a:gd name="connsiteY42" fmla="*/ 683038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31841 w 5699368"/>
                <a:gd name="connsiteY40" fmla="*/ 1637443 h 3728078"/>
                <a:gd name="connsiteX41" fmla="*/ 3298541 w 5699368"/>
                <a:gd name="connsiteY41" fmla="*/ 1246918 h 3728078"/>
                <a:gd name="connsiteX42" fmla="*/ 3443321 w 5699368"/>
                <a:gd name="connsiteY42" fmla="*/ 683038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31841 w 5699368"/>
                <a:gd name="connsiteY40" fmla="*/ 1637443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31841 w 5699368"/>
                <a:gd name="connsiteY40" fmla="*/ 1637443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31841 w 5699368"/>
                <a:gd name="connsiteY40" fmla="*/ 1637443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31841 w 5699368"/>
                <a:gd name="connsiteY40" fmla="*/ 1637443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58873 w 5699368"/>
                <a:gd name="connsiteY40" fmla="*/ 1514295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58873 w 5699368"/>
                <a:gd name="connsiteY40" fmla="*/ 1514295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62878 w 5699368"/>
                <a:gd name="connsiteY40" fmla="*/ 1546334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26834 w 5699368"/>
                <a:gd name="connsiteY40" fmla="*/ 1588385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26834 w 5699368"/>
                <a:gd name="connsiteY40" fmla="*/ 1588385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11815 w 5699368"/>
                <a:gd name="connsiteY40" fmla="*/ 1567361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  <a:gd name="connsiteX0" fmla="*/ 479141 w 5699368"/>
                <a:gd name="connsiteY0" fmla="*/ 1161193 h 3728078"/>
                <a:gd name="connsiteX1" fmla="*/ 202916 w 5699368"/>
                <a:gd name="connsiteY1" fmla="*/ 995458 h 3728078"/>
                <a:gd name="connsiteX2" fmla="*/ 292451 w 5699368"/>
                <a:gd name="connsiteY2" fmla="*/ 477298 h 3728078"/>
                <a:gd name="connsiteX3" fmla="*/ 822041 w 5699368"/>
                <a:gd name="connsiteY3" fmla="*/ 220123 h 3728078"/>
                <a:gd name="connsiteX4" fmla="*/ 1574516 w 5699368"/>
                <a:gd name="connsiteY4" fmla="*/ 244888 h 3728078"/>
                <a:gd name="connsiteX5" fmla="*/ 2184116 w 5699368"/>
                <a:gd name="connsiteY5" fmla="*/ 543973 h 3728078"/>
                <a:gd name="connsiteX6" fmla="*/ 2298416 w 5699368"/>
                <a:gd name="connsiteY6" fmla="*/ 1037368 h 3728078"/>
                <a:gd name="connsiteX7" fmla="*/ 2583646 w 5699368"/>
                <a:gd name="connsiteY7" fmla="*/ 1542799 h 3728078"/>
                <a:gd name="connsiteX8" fmla="*/ 2736220 w 5699368"/>
                <a:gd name="connsiteY8" fmla="*/ 2133003 h 3728078"/>
                <a:gd name="connsiteX9" fmla="*/ 2793716 w 5699368"/>
                <a:gd name="connsiteY9" fmla="*/ 2618518 h 3728078"/>
                <a:gd name="connsiteX10" fmla="*/ 2641316 w 5699368"/>
                <a:gd name="connsiteY10" fmla="*/ 2704243 h 3728078"/>
                <a:gd name="connsiteX11" fmla="*/ 2422241 w 5699368"/>
                <a:gd name="connsiteY11" fmla="*/ 2570893 h 3728078"/>
                <a:gd name="connsiteX12" fmla="*/ 2469866 w 5699368"/>
                <a:gd name="connsiteY12" fmla="*/ 2694718 h 3728078"/>
                <a:gd name="connsiteX13" fmla="*/ 2631791 w 5699368"/>
                <a:gd name="connsiteY13" fmla="*/ 2875693 h 3728078"/>
                <a:gd name="connsiteX14" fmla="*/ 2631791 w 5699368"/>
                <a:gd name="connsiteY14" fmla="*/ 2980468 h 3728078"/>
                <a:gd name="connsiteX15" fmla="*/ 2669891 w 5699368"/>
                <a:gd name="connsiteY15" fmla="*/ 3094768 h 3728078"/>
                <a:gd name="connsiteX16" fmla="*/ 2669891 w 5699368"/>
                <a:gd name="connsiteY16" fmla="*/ 3161443 h 3728078"/>
                <a:gd name="connsiteX17" fmla="*/ 2603216 w 5699368"/>
                <a:gd name="connsiteY17" fmla="*/ 3294793 h 3728078"/>
                <a:gd name="connsiteX18" fmla="*/ 2669891 w 5699368"/>
                <a:gd name="connsiteY18" fmla="*/ 3380518 h 3728078"/>
                <a:gd name="connsiteX19" fmla="*/ 2612741 w 5699368"/>
                <a:gd name="connsiteY19" fmla="*/ 3456718 h 3728078"/>
                <a:gd name="connsiteX20" fmla="*/ 2641316 w 5699368"/>
                <a:gd name="connsiteY20" fmla="*/ 3628168 h 3728078"/>
                <a:gd name="connsiteX21" fmla="*/ 2650841 w 5699368"/>
                <a:gd name="connsiteY21" fmla="*/ 3713893 h 3728078"/>
                <a:gd name="connsiteX22" fmla="*/ 3088991 w 5699368"/>
                <a:gd name="connsiteY22" fmla="*/ 3723418 h 3728078"/>
                <a:gd name="connsiteX23" fmla="*/ 3136616 w 5699368"/>
                <a:gd name="connsiteY23" fmla="*/ 3666268 h 3728078"/>
                <a:gd name="connsiteX24" fmla="*/ 3060416 w 5699368"/>
                <a:gd name="connsiteY24" fmla="*/ 3542443 h 3728078"/>
                <a:gd name="connsiteX25" fmla="*/ 3146141 w 5699368"/>
                <a:gd name="connsiteY25" fmla="*/ 3437668 h 3728078"/>
                <a:gd name="connsiteX26" fmla="*/ 3060416 w 5699368"/>
                <a:gd name="connsiteY26" fmla="*/ 3390043 h 3728078"/>
                <a:gd name="connsiteX27" fmla="*/ 3136616 w 5699368"/>
                <a:gd name="connsiteY27" fmla="*/ 3266218 h 3728078"/>
                <a:gd name="connsiteX28" fmla="*/ 3031841 w 5699368"/>
                <a:gd name="connsiteY28" fmla="*/ 3123343 h 3728078"/>
                <a:gd name="connsiteX29" fmla="*/ 3088991 w 5699368"/>
                <a:gd name="connsiteY29" fmla="*/ 3047143 h 3728078"/>
                <a:gd name="connsiteX30" fmla="*/ 3117566 w 5699368"/>
                <a:gd name="connsiteY30" fmla="*/ 2942368 h 3728078"/>
                <a:gd name="connsiteX31" fmla="*/ 3117566 w 5699368"/>
                <a:gd name="connsiteY31" fmla="*/ 2856643 h 3728078"/>
                <a:gd name="connsiteX32" fmla="*/ 3241391 w 5699368"/>
                <a:gd name="connsiteY32" fmla="*/ 2780443 h 3728078"/>
                <a:gd name="connsiteX33" fmla="*/ 3260441 w 5699368"/>
                <a:gd name="connsiteY33" fmla="*/ 2666143 h 3728078"/>
                <a:gd name="connsiteX34" fmla="*/ 3184241 w 5699368"/>
                <a:gd name="connsiteY34" fmla="*/ 2589943 h 3728078"/>
                <a:gd name="connsiteX35" fmla="*/ 3117566 w 5699368"/>
                <a:gd name="connsiteY35" fmla="*/ 2685193 h 3728078"/>
                <a:gd name="connsiteX36" fmla="*/ 3050891 w 5699368"/>
                <a:gd name="connsiteY36" fmla="*/ 2732818 h 3728078"/>
                <a:gd name="connsiteX37" fmla="*/ 2936591 w 5699368"/>
                <a:gd name="connsiteY37" fmla="*/ 2694718 h 3728078"/>
                <a:gd name="connsiteX38" fmla="*/ 2946116 w 5699368"/>
                <a:gd name="connsiteY38" fmla="*/ 2361343 h 3728078"/>
                <a:gd name="connsiteX39" fmla="*/ 2974691 w 5699368"/>
                <a:gd name="connsiteY39" fmla="*/ 2018443 h 3728078"/>
                <a:gd name="connsiteX40" fmla="*/ 3011815 w 5699368"/>
                <a:gd name="connsiteY40" fmla="*/ 1567361 h 3728078"/>
                <a:gd name="connsiteX41" fmla="*/ 3298541 w 5699368"/>
                <a:gd name="connsiteY41" fmla="*/ 1246918 h 3728078"/>
                <a:gd name="connsiteX42" fmla="*/ 3383248 w 5699368"/>
                <a:gd name="connsiteY42" fmla="*/ 640986 h 3728078"/>
                <a:gd name="connsiteX43" fmla="*/ 3498566 w 5699368"/>
                <a:gd name="connsiteY43" fmla="*/ 322993 h 3728078"/>
                <a:gd name="connsiteX44" fmla="*/ 3898616 w 5699368"/>
                <a:gd name="connsiteY44" fmla="*/ 227743 h 3728078"/>
                <a:gd name="connsiteX45" fmla="*/ 4451066 w 5699368"/>
                <a:gd name="connsiteY45" fmla="*/ 180118 h 3728078"/>
                <a:gd name="connsiteX46" fmla="*/ 5119721 w 5699368"/>
                <a:gd name="connsiteY46" fmla="*/ 277273 h 3728078"/>
                <a:gd name="connsiteX47" fmla="*/ 5460716 w 5699368"/>
                <a:gd name="connsiteY47" fmla="*/ 484918 h 3728078"/>
                <a:gd name="connsiteX48" fmla="*/ 5573111 w 5699368"/>
                <a:gd name="connsiteY48" fmla="*/ 892588 h 3728078"/>
                <a:gd name="connsiteX49" fmla="*/ 5289266 w 5699368"/>
                <a:gd name="connsiteY49" fmla="*/ 1151668 h 3728078"/>
                <a:gd name="connsiteX50" fmla="*/ 5155916 w 5699368"/>
                <a:gd name="connsiteY50" fmla="*/ 1246918 h 3728078"/>
                <a:gd name="connsiteX51" fmla="*/ 5155916 w 5699368"/>
                <a:gd name="connsiteY51" fmla="*/ 1313593 h 3728078"/>
                <a:gd name="connsiteX52" fmla="*/ 5355941 w 5699368"/>
                <a:gd name="connsiteY52" fmla="*/ 1542193 h 3728078"/>
                <a:gd name="connsiteX53" fmla="*/ 5622641 w 5699368"/>
                <a:gd name="connsiteY53" fmla="*/ 1132618 h 3728078"/>
                <a:gd name="connsiteX54" fmla="*/ 5698841 w 5699368"/>
                <a:gd name="connsiteY54" fmla="*/ 751618 h 3728078"/>
                <a:gd name="connsiteX55" fmla="*/ 5595971 w 5699368"/>
                <a:gd name="connsiteY55" fmla="*/ 446818 h 3728078"/>
                <a:gd name="connsiteX56" fmla="*/ 5327366 w 5699368"/>
                <a:gd name="connsiteY56" fmla="*/ 208693 h 3728078"/>
                <a:gd name="connsiteX57" fmla="*/ 4841591 w 5699368"/>
                <a:gd name="connsiteY57" fmla="*/ 37243 h 3728078"/>
                <a:gd name="connsiteX58" fmla="*/ 4287236 w 5699368"/>
                <a:gd name="connsiteY58" fmla="*/ 1048 h 3728078"/>
                <a:gd name="connsiteX59" fmla="*/ 3698591 w 5699368"/>
                <a:gd name="connsiteY59" fmla="*/ 60103 h 3728078"/>
                <a:gd name="connsiteX60" fmla="*/ 3231866 w 5699368"/>
                <a:gd name="connsiteY60" fmla="*/ 227743 h 3728078"/>
                <a:gd name="connsiteX61" fmla="*/ 2755616 w 5699368"/>
                <a:gd name="connsiteY61" fmla="*/ 284893 h 3728078"/>
                <a:gd name="connsiteX62" fmla="*/ 2136491 w 5699368"/>
                <a:gd name="connsiteY62" fmla="*/ 161068 h 3728078"/>
                <a:gd name="connsiteX63" fmla="*/ 1612616 w 5699368"/>
                <a:gd name="connsiteY63" fmla="*/ 46768 h 3728078"/>
                <a:gd name="connsiteX64" fmla="*/ 1174466 w 5699368"/>
                <a:gd name="connsiteY64" fmla="*/ 8668 h 3728078"/>
                <a:gd name="connsiteX65" fmla="*/ 235301 w 5699368"/>
                <a:gd name="connsiteY65" fmla="*/ 322993 h 3728078"/>
                <a:gd name="connsiteX66" fmla="*/ 2891 w 5699368"/>
                <a:gd name="connsiteY66" fmla="*/ 1029748 h 3728078"/>
                <a:gd name="connsiteX67" fmla="*/ 336266 w 5699368"/>
                <a:gd name="connsiteY67" fmla="*/ 1494568 h 3728078"/>
                <a:gd name="connsiteX68" fmla="*/ 383891 w 5699368"/>
                <a:gd name="connsiteY68" fmla="*/ 1704118 h 3728078"/>
                <a:gd name="connsiteX69" fmla="*/ 519146 w 5699368"/>
                <a:gd name="connsiteY69" fmla="*/ 1431703 h 3728078"/>
                <a:gd name="connsiteX70" fmla="*/ 679166 w 5699368"/>
                <a:gd name="connsiteY70" fmla="*/ 1265968 h 3728078"/>
                <a:gd name="connsiteX71" fmla="*/ 479141 w 5699368"/>
                <a:gd name="connsiteY71" fmla="*/ 1161193 h 372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699368" h="3728078">
                  <a:moveTo>
                    <a:pt x="479141" y="1161193"/>
                  </a:moveTo>
                  <a:cubicBezTo>
                    <a:pt x="399766" y="1116108"/>
                    <a:pt x="234031" y="1109440"/>
                    <a:pt x="202916" y="995458"/>
                  </a:cubicBezTo>
                  <a:cubicBezTo>
                    <a:pt x="171801" y="881476"/>
                    <a:pt x="189264" y="606520"/>
                    <a:pt x="292451" y="477298"/>
                  </a:cubicBezTo>
                  <a:cubicBezTo>
                    <a:pt x="395638" y="348076"/>
                    <a:pt x="608364" y="258858"/>
                    <a:pt x="822041" y="220123"/>
                  </a:cubicBezTo>
                  <a:cubicBezTo>
                    <a:pt x="1035718" y="181388"/>
                    <a:pt x="1347504" y="190913"/>
                    <a:pt x="1574516" y="244888"/>
                  </a:cubicBezTo>
                  <a:cubicBezTo>
                    <a:pt x="1801528" y="298863"/>
                    <a:pt x="2038066" y="362998"/>
                    <a:pt x="2184116" y="543973"/>
                  </a:cubicBezTo>
                  <a:cubicBezTo>
                    <a:pt x="2184116" y="680498"/>
                    <a:pt x="2231828" y="870897"/>
                    <a:pt x="2298416" y="1037368"/>
                  </a:cubicBezTo>
                  <a:cubicBezTo>
                    <a:pt x="2365004" y="1203839"/>
                    <a:pt x="2510679" y="1360193"/>
                    <a:pt x="2583646" y="1542799"/>
                  </a:cubicBezTo>
                  <a:cubicBezTo>
                    <a:pt x="2656613" y="1725405"/>
                    <a:pt x="2701208" y="1953717"/>
                    <a:pt x="2736220" y="2133003"/>
                  </a:cubicBezTo>
                  <a:cubicBezTo>
                    <a:pt x="2771232" y="2312290"/>
                    <a:pt x="2809533" y="2523311"/>
                    <a:pt x="2793716" y="2618518"/>
                  </a:cubicBezTo>
                  <a:cubicBezTo>
                    <a:pt x="2777899" y="2713725"/>
                    <a:pt x="2703228" y="2712180"/>
                    <a:pt x="2641316" y="2704243"/>
                  </a:cubicBezTo>
                  <a:cubicBezTo>
                    <a:pt x="2579404" y="2696306"/>
                    <a:pt x="2450816" y="2572481"/>
                    <a:pt x="2422241" y="2570893"/>
                  </a:cubicBezTo>
                  <a:cubicBezTo>
                    <a:pt x="2393666" y="2569306"/>
                    <a:pt x="2434941" y="2643918"/>
                    <a:pt x="2469866" y="2694718"/>
                  </a:cubicBezTo>
                  <a:cubicBezTo>
                    <a:pt x="2504791" y="2745518"/>
                    <a:pt x="2604804" y="2828068"/>
                    <a:pt x="2631791" y="2875693"/>
                  </a:cubicBezTo>
                  <a:cubicBezTo>
                    <a:pt x="2658778" y="2923318"/>
                    <a:pt x="2625441" y="2943956"/>
                    <a:pt x="2631791" y="2980468"/>
                  </a:cubicBezTo>
                  <a:cubicBezTo>
                    <a:pt x="2638141" y="3016980"/>
                    <a:pt x="2663541" y="3064606"/>
                    <a:pt x="2669891" y="3094768"/>
                  </a:cubicBezTo>
                  <a:cubicBezTo>
                    <a:pt x="2676241" y="3124930"/>
                    <a:pt x="2681003" y="3128106"/>
                    <a:pt x="2669891" y="3161443"/>
                  </a:cubicBezTo>
                  <a:cubicBezTo>
                    <a:pt x="2658779" y="3194780"/>
                    <a:pt x="2603216" y="3258281"/>
                    <a:pt x="2603216" y="3294793"/>
                  </a:cubicBezTo>
                  <a:cubicBezTo>
                    <a:pt x="2603216" y="3331305"/>
                    <a:pt x="2668304" y="3353531"/>
                    <a:pt x="2669891" y="3380518"/>
                  </a:cubicBezTo>
                  <a:cubicBezTo>
                    <a:pt x="2671478" y="3407505"/>
                    <a:pt x="2617503" y="3415443"/>
                    <a:pt x="2612741" y="3456718"/>
                  </a:cubicBezTo>
                  <a:cubicBezTo>
                    <a:pt x="2607979" y="3497993"/>
                    <a:pt x="2634966" y="3585306"/>
                    <a:pt x="2641316" y="3628168"/>
                  </a:cubicBezTo>
                  <a:cubicBezTo>
                    <a:pt x="2647666" y="3671030"/>
                    <a:pt x="2576229" y="3698018"/>
                    <a:pt x="2650841" y="3713893"/>
                  </a:cubicBezTo>
                  <a:cubicBezTo>
                    <a:pt x="2725453" y="3729768"/>
                    <a:pt x="3008029" y="3731355"/>
                    <a:pt x="3088991" y="3723418"/>
                  </a:cubicBezTo>
                  <a:cubicBezTo>
                    <a:pt x="3169953" y="3715481"/>
                    <a:pt x="3141379" y="3696431"/>
                    <a:pt x="3136616" y="3666268"/>
                  </a:cubicBezTo>
                  <a:cubicBezTo>
                    <a:pt x="3131854" y="3636106"/>
                    <a:pt x="3058828" y="3580543"/>
                    <a:pt x="3060416" y="3542443"/>
                  </a:cubicBezTo>
                  <a:cubicBezTo>
                    <a:pt x="3062004" y="3504343"/>
                    <a:pt x="3146141" y="3463068"/>
                    <a:pt x="3146141" y="3437668"/>
                  </a:cubicBezTo>
                  <a:cubicBezTo>
                    <a:pt x="3146141" y="3412268"/>
                    <a:pt x="3062004" y="3418618"/>
                    <a:pt x="3060416" y="3390043"/>
                  </a:cubicBezTo>
                  <a:cubicBezTo>
                    <a:pt x="3058829" y="3361468"/>
                    <a:pt x="3141379" y="3310668"/>
                    <a:pt x="3136616" y="3266218"/>
                  </a:cubicBezTo>
                  <a:cubicBezTo>
                    <a:pt x="3131854" y="3221768"/>
                    <a:pt x="3039778" y="3159855"/>
                    <a:pt x="3031841" y="3123343"/>
                  </a:cubicBezTo>
                  <a:cubicBezTo>
                    <a:pt x="3023904" y="3086831"/>
                    <a:pt x="3074704" y="3077305"/>
                    <a:pt x="3088991" y="3047143"/>
                  </a:cubicBezTo>
                  <a:cubicBezTo>
                    <a:pt x="3103278" y="3016981"/>
                    <a:pt x="3112804" y="2974118"/>
                    <a:pt x="3117566" y="2942368"/>
                  </a:cubicBezTo>
                  <a:cubicBezTo>
                    <a:pt x="3122328" y="2910618"/>
                    <a:pt x="3096928" y="2883631"/>
                    <a:pt x="3117566" y="2856643"/>
                  </a:cubicBezTo>
                  <a:cubicBezTo>
                    <a:pt x="3138204" y="2829655"/>
                    <a:pt x="3217579" y="2812193"/>
                    <a:pt x="3241391" y="2780443"/>
                  </a:cubicBezTo>
                  <a:cubicBezTo>
                    <a:pt x="3265203" y="2748693"/>
                    <a:pt x="3269966" y="2697893"/>
                    <a:pt x="3260441" y="2666143"/>
                  </a:cubicBezTo>
                  <a:cubicBezTo>
                    <a:pt x="3250916" y="2634393"/>
                    <a:pt x="3208054" y="2586768"/>
                    <a:pt x="3184241" y="2589943"/>
                  </a:cubicBezTo>
                  <a:cubicBezTo>
                    <a:pt x="3160429" y="2593118"/>
                    <a:pt x="3139791" y="2661381"/>
                    <a:pt x="3117566" y="2685193"/>
                  </a:cubicBezTo>
                  <a:cubicBezTo>
                    <a:pt x="3095341" y="2709005"/>
                    <a:pt x="3081053" y="2731231"/>
                    <a:pt x="3050891" y="2732818"/>
                  </a:cubicBezTo>
                  <a:cubicBezTo>
                    <a:pt x="3020729" y="2734405"/>
                    <a:pt x="2954053" y="2756630"/>
                    <a:pt x="2936591" y="2694718"/>
                  </a:cubicBezTo>
                  <a:cubicBezTo>
                    <a:pt x="2919129" y="2632806"/>
                    <a:pt x="2939766" y="2474055"/>
                    <a:pt x="2946116" y="2361343"/>
                  </a:cubicBezTo>
                  <a:cubicBezTo>
                    <a:pt x="2952466" y="2248631"/>
                    <a:pt x="2963741" y="2150773"/>
                    <a:pt x="2974691" y="2018443"/>
                  </a:cubicBezTo>
                  <a:cubicBezTo>
                    <a:pt x="2985641" y="1886113"/>
                    <a:pt x="2957840" y="1695948"/>
                    <a:pt x="3011815" y="1567361"/>
                  </a:cubicBezTo>
                  <a:cubicBezTo>
                    <a:pt x="3062787" y="1501851"/>
                    <a:pt x="3236636" y="1401314"/>
                    <a:pt x="3298541" y="1246918"/>
                  </a:cubicBezTo>
                  <a:cubicBezTo>
                    <a:pt x="3360446" y="1092522"/>
                    <a:pt x="3464050" y="806987"/>
                    <a:pt x="3383248" y="640986"/>
                  </a:cubicBezTo>
                  <a:cubicBezTo>
                    <a:pt x="3302446" y="474985"/>
                    <a:pt x="3427688" y="391866"/>
                    <a:pt x="3498566" y="322993"/>
                  </a:cubicBezTo>
                  <a:cubicBezTo>
                    <a:pt x="3569444" y="254120"/>
                    <a:pt x="3739866" y="251555"/>
                    <a:pt x="3898616" y="227743"/>
                  </a:cubicBezTo>
                  <a:cubicBezTo>
                    <a:pt x="4057366" y="203931"/>
                    <a:pt x="4247549" y="171863"/>
                    <a:pt x="4451066" y="180118"/>
                  </a:cubicBezTo>
                  <a:cubicBezTo>
                    <a:pt x="4654583" y="188373"/>
                    <a:pt x="4951446" y="226473"/>
                    <a:pt x="5119721" y="277273"/>
                  </a:cubicBezTo>
                  <a:cubicBezTo>
                    <a:pt x="5287996" y="328073"/>
                    <a:pt x="5385151" y="382366"/>
                    <a:pt x="5460716" y="484918"/>
                  </a:cubicBezTo>
                  <a:cubicBezTo>
                    <a:pt x="5536281" y="587470"/>
                    <a:pt x="5601686" y="781463"/>
                    <a:pt x="5573111" y="892588"/>
                  </a:cubicBezTo>
                  <a:cubicBezTo>
                    <a:pt x="5544536" y="1003713"/>
                    <a:pt x="5358798" y="1092613"/>
                    <a:pt x="5289266" y="1151668"/>
                  </a:cubicBezTo>
                  <a:cubicBezTo>
                    <a:pt x="5219734" y="1210723"/>
                    <a:pt x="5178141" y="1219931"/>
                    <a:pt x="5155916" y="1246918"/>
                  </a:cubicBezTo>
                  <a:cubicBezTo>
                    <a:pt x="5133691" y="1273905"/>
                    <a:pt x="5122578" y="1264380"/>
                    <a:pt x="5155916" y="1313593"/>
                  </a:cubicBezTo>
                  <a:cubicBezTo>
                    <a:pt x="5189254" y="1362806"/>
                    <a:pt x="5278154" y="1572356"/>
                    <a:pt x="5355941" y="1542193"/>
                  </a:cubicBezTo>
                  <a:cubicBezTo>
                    <a:pt x="5433729" y="1512031"/>
                    <a:pt x="5565491" y="1264380"/>
                    <a:pt x="5622641" y="1132618"/>
                  </a:cubicBezTo>
                  <a:cubicBezTo>
                    <a:pt x="5679791" y="1000856"/>
                    <a:pt x="5703286" y="865918"/>
                    <a:pt x="5698841" y="751618"/>
                  </a:cubicBezTo>
                  <a:cubicBezTo>
                    <a:pt x="5694396" y="637318"/>
                    <a:pt x="5657883" y="537305"/>
                    <a:pt x="5595971" y="446818"/>
                  </a:cubicBezTo>
                  <a:cubicBezTo>
                    <a:pt x="5534059" y="356331"/>
                    <a:pt x="5453096" y="276955"/>
                    <a:pt x="5327366" y="208693"/>
                  </a:cubicBezTo>
                  <a:cubicBezTo>
                    <a:pt x="5201636" y="140431"/>
                    <a:pt x="5014946" y="71850"/>
                    <a:pt x="4841591" y="37243"/>
                  </a:cubicBezTo>
                  <a:cubicBezTo>
                    <a:pt x="4668236" y="2636"/>
                    <a:pt x="4477736" y="-2762"/>
                    <a:pt x="4287236" y="1048"/>
                  </a:cubicBezTo>
                  <a:cubicBezTo>
                    <a:pt x="4096736" y="4858"/>
                    <a:pt x="3874486" y="22321"/>
                    <a:pt x="3698591" y="60103"/>
                  </a:cubicBezTo>
                  <a:cubicBezTo>
                    <a:pt x="3522696" y="97885"/>
                    <a:pt x="3389028" y="190278"/>
                    <a:pt x="3231866" y="227743"/>
                  </a:cubicBezTo>
                  <a:cubicBezTo>
                    <a:pt x="3074704" y="265208"/>
                    <a:pt x="2938178" y="296005"/>
                    <a:pt x="2755616" y="284893"/>
                  </a:cubicBezTo>
                  <a:cubicBezTo>
                    <a:pt x="2573054" y="273781"/>
                    <a:pt x="2136491" y="161068"/>
                    <a:pt x="2136491" y="161068"/>
                  </a:cubicBezTo>
                  <a:cubicBezTo>
                    <a:pt x="1945991" y="121380"/>
                    <a:pt x="1772953" y="72168"/>
                    <a:pt x="1612616" y="46768"/>
                  </a:cubicBezTo>
                  <a:cubicBezTo>
                    <a:pt x="1452279" y="21368"/>
                    <a:pt x="1480218" y="731"/>
                    <a:pt x="1174466" y="8668"/>
                  </a:cubicBezTo>
                  <a:cubicBezTo>
                    <a:pt x="868714" y="16605"/>
                    <a:pt x="430564" y="152813"/>
                    <a:pt x="235301" y="322993"/>
                  </a:cubicBezTo>
                  <a:cubicBezTo>
                    <a:pt x="40038" y="493173"/>
                    <a:pt x="-13937" y="834486"/>
                    <a:pt x="2891" y="1029748"/>
                  </a:cubicBezTo>
                  <a:cubicBezTo>
                    <a:pt x="19719" y="1225011"/>
                    <a:pt x="272766" y="1382173"/>
                    <a:pt x="336266" y="1494568"/>
                  </a:cubicBezTo>
                  <a:cubicBezTo>
                    <a:pt x="399766" y="1606963"/>
                    <a:pt x="353411" y="1714595"/>
                    <a:pt x="383891" y="1704118"/>
                  </a:cubicBezTo>
                  <a:cubicBezTo>
                    <a:pt x="414371" y="1693641"/>
                    <a:pt x="469934" y="1504728"/>
                    <a:pt x="519146" y="1431703"/>
                  </a:cubicBezTo>
                  <a:cubicBezTo>
                    <a:pt x="568358" y="1358678"/>
                    <a:pt x="685834" y="1311053"/>
                    <a:pt x="679166" y="1265968"/>
                  </a:cubicBezTo>
                  <a:cubicBezTo>
                    <a:pt x="672499" y="1220883"/>
                    <a:pt x="558516" y="1206278"/>
                    <a:pt x="479141" y="1161193"/>
                  </a:cubicBezTo>
                  <a:close/>
                </a:path>
              </a:pathLst>
            </a:custGeom>
            <a:gradFill>
              <a:gsLst>
                <a:gs pos="0">
                  <a:srgbClr val="F593A8"/>
                </a:gs>
                <a:gs pos="39000">
                  <a:srgbClr val="C00000"/>
                </a:gs>
                <a:gs pos="100000">
                  <a:srgbClr val="FF0000"/>
                </a:gs>
                <a:gs pos="17000">
                  <a:srgbClr val="F593A8"/>
                </a:gs>
                <a:gs pos="71000">
                  <a:srgbClr val="E795BA"/>
                </a:gs>
              </a:gsLst>
              <a:path path="circle">
                <a:fillToRect l="50000" t="50000" r="50000" b="50000"/>
              </a:path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642" t="6913" r="32420" b="14816"/>
          <a:stretch/>
        </p:blipFill>
        <p:spPr>
          <a:xfrm rot="945273">
            <a:off x="2430050" y="2198100"/>
            <a:ext cx="731517" cy="1005834"/>
          </a:xfrm>
          <a:prstGeom prst="ellipse">
            <a:avLst/>
          </a:prstGeom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47650" y="1527175"/>
            <a:ext cx="4595813" cy="3263900"/>
          </a:xfrm>
          <a:custGeom>
            <a:avLst/>
            <a:gdLst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100865 w 5799230"/>
              <a:gd name="connsiteY7" fmla="*/ 1676400 h 4099667"/>
              <a:gd name="connsiteX8" fmla="*/ 1994185 w 5799230"/>
              <a:gd name="connsiteY8" fmla="*/ 1143000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544605 w 5799230"/>
              <a:gd name="connsiteY13" fmla="*/ 1889760 h 4099667"/>
              <a:gd name="connsiteX14" fmla="*/ 1491265 w 5799230"/>
              <a:gd name="connsiteY14" fmla="*/ 2110740 h 4099667"/>
              <a:gd name="connsiteX15" fmla="*/ 1171225 w 5799230"/>
              <a:gd name="connsiteY15" fmla="*/ 2316480 h 4099667"/>
              <a:gd name="connsiteX16" fmla="*/ 874045 w 5799230"/>
              <a:gd name="connsiteY16" fmla="*/ 2331720 h 4099667"/>
              <a:gd name="connsiteX17" fmla="*/ 538765 w 5799230"/>
              <a:gd name="connsiteY17" fmla="*/ 2202180 h 4099667"/>
              <a:gd name="connsiteX18" fmla="*/ 538765 w 5799230"/>
              <a:gd name="connsiteY18" fmla="*/ 1790700 h 4099667"/>
              <a:gd name="connsiteX19" fmla="*/ 904525 w 5799230"/>
              <a:gd name="connsiteY19" fmla="*/ 1501140 h 4099667"/>
              <a:gd name="connsiteX20" fmla="*/ 1201705 w 5799230"/>
              <a:gd name="connsiteY20" fmla="*/ 1432560 h 4099667"/>
              <a:gd name="connsiteX21" fmla="*/ 1460785 w 5799230"/>
              <a:gd name="connsiteY21" fmla="*/ 1295400 h 4099667"/>
              <a:gd name="connsiteX22" fmla="*/ 1719865 w 5799230"/>
              <a:gd name="connsiteY22" fmla="*/ 922020 h 4099667"/>
              <a:gd name="connsiteX23" fmla="*/ 1796065 w 5799230"/>
              <a:gd name="connsiteY23" fmla="*/ 807720 h 4099667"/>
              <a:gd name="connsiteX24" fmla="*/ 1498885 w 5799230"/>
              <a:gd name="connsiteY24" fmla="*/ 655320 h 4099667"/>
              <a:gd name="connsiteX25" fmla="*/ 1018825 w 5799230"/>
              <a:gd name="connsiteY25" fmla="*/ 579120 h 4099667"/>
              <a:gd name="connsiteX26" fmla="*/ 424465 w 5799230"/>
              <a:gd name="connsiteY26" fmla="*/ 800100 h 4099667"/>
              <a:gd name="connsiteX27" fmla="*/ 310165 w 5799230"/>
              <a:gd name="connsiteY27" fmla="*/ 1272540 h 4099667"/>
              <a:gd name="connsiteX28" fmla="*/ 462565 w 5799230"/>
              <a:gd name="connsiteY28" fmla="*/ 1440180 h 4099667"/>
              <a:gd name="connsiteX29" fmla="*/ 729265 w 5799230"/>
              <a:gd name="connsiteY29" fmla="*/ 1348740 h 4099667"/>
              <a:gd name="connsiteX30" fmla="*/ 630205 w 5799230"/>
              <a:gd name="connsiteY30" fmla="*/ 1493520 h 4099667"/>
              <a:gd name="connsiteX31" fmla="*/ 835945 w 5799230"/>
              <a:gd name="connsiteY31" fmla="*/ 1485900 h 4099667"/>
              <a:gd name="connsiteX32" fmla="*/ 645445 w 5799230"/>
              <a:gd name="connsiteY32" fmla="*/ 1645920 h 4099667"/>
              <a:gd name="connsiteX33" fmla="*/ 508285 w 5799230"/>
              <a:gd name="connsiteY33" fmla="*/ 1874520 h 4099667"/>
              <a:gd name="connsiteX34" fmla="*/ 538765 w 5799230"/>
              <a:gd name="connsiteY34" fmla="*/ 2194560 h 4099667"/>
              <a:gd name="connsiteX35" fmla="*/ 592105 w 5799230"/>
              <a:gd name="connsiteY35" fmla="*/ 2331720 h 4099667"/>
              <a:gd name="connsiteX36" fmla="*/ 470185 w 5799230"/>
              <a:gd name="connsiteY36" fmla="*/ 2270760 h 4099667"/>
              <a:gd name="connsiteX37" fmla="*/ 401605 w 5799230"/>
              <a:gd name="connsiteY37" fmla="*/ 2057400 h 4099667"/>
              <a:gd name="connsiteX38" fmla="*/ 386365 w 5799230"/>
              <a:gd name="connsiteY38" fmla="*/ 2240280 h 4099667"/>
              <a:gd name="connsiteX39" fmla="*/ 264445 w 5799230"/>
              <a:gd name="connsiteY39" fmla="*/ 2156460 h 4099667"/>
              <a:gd name="connsiteX40" fmla="*/ 218725 w 5799230"/>
              <a:gd name="connsiteY40" fmla="*/ 1744980 h 4099667"/>
              <a:gd name="connsiteX41" fmla="*/ 12985 w 5799230"/>
              <a:gd name="connsiteY41" fmla="*/ 1363980 h 4099667"/>
              <a:gd name="connsiteX42" fmla="*/ 66325 w 5799230"/>
              <a:gd name="connsiteY42" fmla="*/ 815340 h 4099667"/>
              <a:gd name="connsiteX43" fmla="*/ 432085 w 5799230"/>
              <a:gd name="connsiteY43" fmla="*/ 480060 h 4099667"/>
              <a:gd name="connsiteX44" fmla="*/ 1056925 w 5799230"/>
              <a:gd name="connsiteY44" fmla="*/ 243840 h 4099667"/>
              <a:gd name="connsiteX45" fmla="*/ 1506505 w 5799230"/>
              <a:gd name="connsiteY45" fmla="*/ 274320 h 4099667"/>
              <a:gd name="connsiteX46" fmla="*/ 1895125 w 5799230"/>
              <a:gd name="connsiteY46" fmla="*/ 281940 h 4099667"/>
              <a:gd name="connsiteX47" fmla="*/ 2558065 w 5799230"/>
              <a:gd name="connsiteY47" fmla="*/ 22860 h 4099667"/>
              <a:gd name="connsiteX48" fmla="*/ 3160045 w 5799230"/>
              <a:gd name="connsiteY48" fmla="*/ 0 h 4099667"/>
              <a:gd name="connsiteX49" fmla="*/ 3769645 w 5799230"/>
              <a:gd name="connsiteY49" fmla="*/ 213360 h 4099667"/>
              <a:gd name="connsiteX50" fmla="*/ 3990625 w 5799230"/>
              <a:gd name="connsiteY50" fmla="*/ 274320 h 4099667"/>
              <a:gd name="connsiteX51" fmla="*/ 4310665 w 5799230"/>
              <a:gd name="connsiteY51" fmla="*/ 251460 h 4099667"/>
              <a:gd name="connsiteX52" fmla="*/ 4988845 w 5799230"/>
              <a:gd name="connsiteY52" fmla="*/ 304800 h 4099667"/>
              <a:gd name="connsiteX53" fmla="*/ 5598445 w 5799230"/>
              <a:gd name="connsiteY53" fmla="*/ 609600 h 4099667"/>
              <a:gd name="connsiteX54" fmla="*/ 5796565 w 5799230"/>
              <a:gd name="connsiteY54" fmla="*/ 1097280 h 4099667"/>
              <a:gd name="connsiteX55" fmla="*/ 5697505 w 5799230"/>
              <a:gd name="connsiteY55" fmla="*/ 1668780 h 4099667"/>
              <a:gd name="connsiteX56" fmla="*/ 5484145 w 5799230"/>
              <a:gd name="connsiteY56" fmla="*/ 1950720 h 4099667"/>
              <a:gd name="connsiteX57" fmla="*/ 5468905 w 5799230"/>
              <a:gd name="connsiteY57" fmla="*/ 2225040 h 4099667"/>
              <a:gd name="connsiteX58" fmla="*/ 5346985 w 5799230"/>
              <a:gd name="connsiteY58" fmla="*/ 2103120 h 4099667"/>
              <a:gd name="connsiteX59" fmla="*/ 5316505 w 5799230"/>
              <a:gd name="connsiteY59" fmla="*/ 2339340 h 4099667"/>
              <a:gd name="connsiteX60" fmla="*/ 5202205 w 5799230"/>
              <a:gd name="connsiteY60" fmla="*/ 2270760 h 4099667"/>
              <a:gd name="connsiteX61" fmla="*/ 5362225 w 5799230"/>
              <a:gd name="connsiteY61" fmla="*/ 1920240 h 4099667"/>
              <a:gd name="connsiteX62" fmla="*/ 5141245 w 5799230"/>
              <a:gd name="connsiteY62" fmla="*/ 1630680 h 4099667"/>
              <a:gd name="connsiteX63" fmla="*/ 4981225 w 5799230"/>
              <a:gd name="connsiteY63" fmla="*/ 1493520 h 4099667"/>
              <a:gd name="connsiteX64" fmla="*/ 5194585 w 5799230"/>
              <a:gd name="connsiteY64" fmla="*/ 1508760 h 4099667"/>
              <a:gd name="connsiteX65" fmla="*/ 5118385 w 5799230"/>
              <a:gd name="connsiteY65" fmla="*/ 1463040 h 4099667"/>
              <a:gd name="connsiteX66" fmla="*/ 5339365 w 5799230"/>
              <a:gd name="connsiteY66" fmla="*/ 1424940 h 4099667"/>
              <a:gd name="connsiteX67" fmla="*/ 5514625 w 5799230"/>
              <a:gd name="connsiteY67" fmla="*/ 1272540 h 4099667"/>
              <a:gd name="connsiteX68" fmla="*/ 5423185 w 5799230"/>
              <a:gd name="connsiteY68" fmla="*/ 838200 h 4099667"/>
              <a:gd name="connsiteX69" fmla="*/ 4897405 w 5799230"/>
              <a:gd name="connsiteY69" fmla="*/ 594360 h 4099667"/>
              <a:gd name="connsiteX70" fmla="*/ 4295425 w 5799230"/>
              <a:gd name="connsiteY70" fmla="*/ 662940 h 4099667"/>
              <a:gd name="connsiteX71" fmla="*/ 4066825 w 5799230"/>
              <a:gd name="connsiteY71" fmla="*/ 830580 h 4099667"/>
              <a:gd name="connsiteX72" fmla="*/ 4364005 w 5799230"/>
              <a:gd name="connsiteY72" fmla="*/ 1295400 h 4099667"/>
              <a:gd name="connsiteX73" fmla="*/ 4653565 w 5799230"/>
              <a:gd name="connsiteY73" fmla="*/ 1470660 h 4099667"/>
              <a:gd name="connsiteX74" fmla="*/ 4981225 w 5799230"/>
              <a:gd name="connsiteY74" fmla="*/ 1516380 h 4099667"/>
              <a:gd name="connsiteX75" fmla="*/ 5286025 w 5799230"/>
              <a:gd name="connsiteY75" fmla="*/ 1775460 h 4099667"/>
              <a:gd name="connsiteX76" fmla="*/ 5316505 w 5799230"/>
              <a:gd name="connsiteY76" fmla="*/ 2065020 h 4099667"/>
              <a:gd name="connsiteX77" fmla="*/ 5019325 w 5799230"/>
              <a:gd name="connsiteY77" fmla="*/ 2316480 h 4099667"/>
              <a:gd name="connsiteX78" fmla="*/ 4546885 w 5799230"/>
              <a:gd name="connsiteY78" fmla="*/ 2316480 h 4099667"/>
              <a:gd name="connsiteX79" fmla="*/ 4234465 w 5799230"/>
              <a:gd name="connsiteY79" fmla="*/ 1943100 h 4099667"/>
              <a:gd name="connsiteX80" fmla="*/ 4280185 w 5799230"/>
              <a:gd name="connsiteY80" fmla="*/ 1775460 h 4099667"/>
              <a:gd name="connsiteX81" fmla="*/ 4226845 w 5799230"/>
              <a:gd name="connsiteY81" fmla="*/ 1417320 h 4099667"/>
              <a:gd name="connsiteX82" fmla="*/ 4112545 w 5799230"/>
              <a:gd name="connsiteY82" fmla="*/ 1188720 h 4099667"/>
              <a:gd name="connsiteX83" fmla="*/ 3922045 w 5799230"/>
              <a:gd name="connsiteY83" fmla="*/ 982980 h 4099667"/>
              <a:gd name="connsiteX84" fmla="*/ 3762025 w 5799230"/>
              <a:gd name="connsiteY84" fmla="*/ 1638300 h 4099667"/>
              <a:gd name="connsiteX85" fmla="*/ 3571525 w 5799230"/>
              <a:gd name="connsiteY85" fmla="*/ 2049780 h 4099667"/>
              <a:gd name="connsiteX86" fmla="*/ 3563905 w 5799230"/>
              <a:gd name="connsiteY86" fmla="*/ 2735580 h 4099667"/>
              <a:gd name="connsiteX87" fmla="*/ 3403885 w 5799230"/>
              <a:gd name="connsiteY87" fmla="*/ 3147060 h 4099667"/>
              <a:gd name="connsiteX88" fmla="*/ 3335305 w 5799230"/>
              <a:gd name="connsiteY88" fmla="*/ 3657600 h 4099667"/>
              <a:gd name="connsiteX89" fmla="*/ 3480085 w 5799230"/>
              <a:gd name="connsiteY89" fmla="*/ 4000500 h 4099667"/>
              <a:gd name="connsiteX90" fmla="*/ 3441985 w 5799230"/>
              <a:gd name="connsiteY90" fmla="*/ 4023360 h 4099667"/>
              <a:gd name="connsiteX91" fmla="*/ 3205765 w 5799230"/>
              <a:gd name="connsiteY91" fmla="*/ 4046220 h 4099667"/>
              <a:gd name="connsiteX92" fmla="*/ 2923825 w 5799230"/>
              <a:gd name="connsiteY92" fmla="*/ 4099560 h 4099667"/>
              <a:gd name="connsiteX93" fmla="*/ 2679985 w 5799230"/>
              <a:gd name="connsiteY93" fmla="*/ 4030980 h 4099667"/>
              <a:gd name="connsiteX94" fmla="*/ 2466625 w 5799230"/>
              <a:gd name="connsiteY94" fmla="*/ 4061460 h 4099667"/>
              <a:gd name="connsiteX95" fmla="*/ 2367565 w 5799230"/>
              <a:gd name="connsiteY95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1994185 w 5799230"/>
              <a:gd name="connsiteY8" fmla="*/ 1143000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544605 w 5799230"/>
              <a:gd name="connsiteY13" fmla="*/ 1889760 h 4099667"/>
              <a:gd name="connsiteX14" fmla="*/ 1491265 w 5799230"/>
              <a:gd name="connsiteY14" fmla="*/ 2110740 h 4099667"/>
              <a:gd name="connsiteX15" fmla="*/ 1171225 w 5799230"/>
              <a:gd name="connsiteY15" fmla="*/ 2316480 h 4099667"/>
              <a:gd name="connsiteX16" fmla="*/ 874045 w 5799230"/>
              <a:gd name="connsiteY16" fmla="*/ 2331720 h 4099667"/>
              <a:gd name="connsiteX17" fmla="*/ 538765 w 5799230"/>
              <a:gd name="connsiteY17" fmla="*/ 2202180 h 4099667"/>
              <a:gd name="connsiteX18" fmla="*/ 538765 w 5799230"/>
              <a:gd name="connsiteY18" fmla="*/ 1790700 h 4099667"/>
              <a:gd name="connsiteX19" fmla="*/ 904525 w 5799230"/>
              <a:gd name="connsiteY19" fmla="*/ 1501140 h 4099667"/>
              <a:gd name="connsiteX20" fmla="*/ 1201705 w 5799230"/>
              <a:gd name="connsiteY20" fmla="*/ 1432560 h 4099667"/>
              <a:gd name="connsiteX21" fmla="*/ 1460785 w 5799230"/>
              <a:gd name="connsiteY21" fmla="*/ 1295400 h 4099667"/>
              <a:gd name="connsiteX22" fmla="*/ 1719865 w 5799230"/>
              <a:gd name="connsiteY22" fmla="*/ 922020 h 4099667"/>
              <a:gd name="connsiteX23" fmla="*/ 1796065 w 5799230"/>
              <a:gd name="connsiteY23" fmla="*/ 807720 h 4099667"/>
              <a:gd name="connsiteX24" fmla="*/ 1498885 w 5799230"/>
              <a:gd name="connsiteY24" fmla="*/ 655320 h 4099667"/>
              <a:gd name="connsiteX25" fmla="*/ 1018825 w 5799230"/>
              <a:gd name="connsiteY25" fmla="*/ 579120 h 4099667"/>
              <a:gd name="connsiteX26" fmla="*/ 424465 w 5799230"/>
              <a:gd name="connsiteY26" fmla="*/ 800100 h 4099667"/>
              <a:gd name="connsiteX27" fmla="*/ 310165 w 5799230"/>
              <a:gd name="connsiteY27" fmla="*/ 1272540 h 4099667"/>
              <a:gd name="connsiteX28" fmla="*/ 462565 w 5799230"/>
              <a:gd name="connsiteY28" fmla="*/ 1440180 h 4099667"/>
              <a:gd name="connsiteX29" fmla="*/ 729265 w 5799230"/>
              <a:gd name="connsiteY29" fmla="*/ 1348740 h 4099667"/>
              <a:gd name="connsiteX30" fmla="*/ 630205 w 5799230"/>
              <a:gd name="connsiteY30" fmla="*/ 1493520 h 4099667"/>
              <a:gd name="connsiteX31" fmla="*/ 835945 w 5799230"/>
              <a:gd name="connsiteY31" fmla="*/ 1485900 h 4099667"/>
              <a:gd name="connsiteX32" fmla="*/ 645445 w 5799230"/>
              <a:gd name="connsiteY32" fmla="*/ 1645920 h 4099667"/>
              <a:gd name="connsiteX33" fmla="*/ 508285 w 5799230"/>
              <a:gd name="connsiteY33" fmla="*/ 1874520 h 4099667"/>
              <a:gd name="connsiteX34" fmla="*/ 538765 w 5799230"/>
              <a:gd name="connsiteY34" fmla="*/ 2194560 h 4099667"/>
              <a:gd name="connsiteX35" fmla="*/ 592105 w 5799230"/>
              <a:gd name="connsiteY35" fmla="*/ 2331720 h 4099667"/>
              <a:gd name="connsiteX36" fmla="*/ 470185 w 5799230"/>
              <a:gd name="connsiteY36" fmla="*/ 2270760 h 4099667"/>
              <a:gd name="connsiteX37" fmla="*/ 401605 w 5799230"/>
              <a:gd name="connsiteY37" fmla="*/ 2057400 h 4099667"/>
              <a:gd name="connsiteX38" fmla="*/ 386365 w 5799230"/>
              <a:gd name="connsiteY38" fmla="*/ 2240280 h 4099667"/>
              <a:gd name="connsiteX39" fmla="*/ 264445 w 5799230"/>
              <a:gd name="connsiteY39" fmla="*/ 2156460 h 4099667"/>
              <a:gd name="connsiteX40" fmla="*/ 218725 w 5799230"/>
              <a:gd name="connsiteY40" fmla="*/ 1744980 h 4099667"/>
              <a:gd name="connsiteX41" fmla="*/ 12985 w 5799230"/>
              <a:gd name="connsiteY41" fmla="*/ 1363980 h 4099667"/>
              <a:gd name="connsiteX42" fmla="*/ 66325 w 5799230"/>
              <a:gd name="connsiteY42" fmla="*/ 815340 h 4099667"/>
              <a:gd name="connsiteX43" fmla="*/ 432085 w 5799230"/>
              <a:gd name="connsiteY43" fmla="*/ 480060 h 4099667"/>
              <a:gd name="connsiteX44" fmla="*/ 1056925 w 5799230"/>
              <a:gd name="connsiteY44" fmla="*/ 243840 h 4099667"/>
              <a:gd name="connsiteX45" fmla="*/ 1506505 w 5799230"/>
              <a:gd name="connsiteY45" fmla="*/ 274320 h 4099667"/>
              <a:gd name="connsiteX46" fmla="*/ 1895125 w 5799230"/>
              <a:gd name="connsiteY46" fmla="*/ 281940 h 4099667"/>
              <a:gd name="connsiteX47" fmla="*/ 2558065 w 5799230"/>
              <a:gd name="connsiteY47" fmla="*/ 22860 h 4099667"/>
              <a:gd name="connsiteX48" fmla="*/ 3160045 w 5799230"/>
              <a:gd name="connsiteY48" fmla="*/ 0 h 4099667"/>
              <a:gd name="connsiteX49" fmla="*/ 3769645 w 5799230"/>
              <a:gd name="connsiteY49" fmla="*/ 213360 h 4099667"/>
              <a:gd name="connsiteX50" fmla="*/ 3990625 w 5799230"/>
              <a:gd name="connsiteY50" fmla="*/ 274320 h 4099667"/>
              <a:gd name="connsiteX51" fmla="*/ 4310665 w 5799230"/>
              <a:gd name="connsiteY51" fmla="*/ 251460 h 4099667"/>
              <a:gd name="connsiteX52" fmla="*/ 4988845 w 5799230"/>
              <a:gd name="connsiteY52" fmla="*/ 304800 h 4099667"/>
              <a:gd name="connsiteX53" fmla="*/ 5598445 w 5799230"/>
              <a:gd name="connsiteY53" fmla="*/ 609600 h 4099667"/>
              <a:gd name="connsiteX54" fmla="*/ 5796565 w 5799230"/>
              <a:gd name="connsiteY54" fmla="*/ 1097280 h 4099667"/>
              <a:gd name="connsiteX55" fmla="*/ 5697505 w 5799230"/>
              <a:gd name="connsiteY55" fmla="*/ 1668780 h 4099667"/>
              <a:gd name="connsiteX56" fmla="*/ 5484145 w 5799230"/>
              <a:gd name="connsiteY56" fmla="*/ 1950720 h 4099667"/>
              <a:gd name="connsiteX57" fmla="*/ 5468905 w 5799230"/>
              <a:gd name="connsiteY57" fmla="*/ 2225040 h 4099667"/>
              <a:gd name="connsiteX58" fmla="*/ 5346985 w 5799230"/>
              <a:gd name="connsiteY58" fmla="*/ 2103120 h 4099667"/>
              <a:gd name="connsiteX59" fmla="*/ 5316505 w 5799230"/>
              <a:gd name="connsiteY59" fmla="*/ 2339340 h 4099667"/>
              <a:gd name="connsiteX60" fmla="*/ 5202205 w 5799230"/>
              <a:gd name="connsiteY60" fmla="*/ 2270760 h 4099667"/>
              <a:gd name="connsiteX61" fmla="*/ 5362225 w 5799230"/>
              <a:gd name="connsiteY61" fmla="*/ 1920240 h 4099667"/>
              <a:gd name="connsiteX62" fmla="*/ 5141245 w 5799230"/>
              <a:gd name="connsiteY62" fmla="*/ 1630680 h 4099667"/>
              <a:gd name="connsiteX63" fmla="*/ 4981225 w 5799230"/>
              <a:gd name="connsiteY63" fmla="*/ 1493520 h 4099667"/>
              <a:gd name="connsiteX64" fmla="*/ 5194585 w 5799230"/>
              <a:gd name="connsiteY64" fmla="*/ 1508760 h 4099667"/>
              <a:gd name="connsiteX65" fmla="*/ 5118385 w 5799230"/>
              <a:gd name="connsiteY65" fmla="*/ 1463040 h 4099667"/>
              <a:gd name="connsiteX66" fmla="*/ 5339365 w 5799230"/>
              <a:gd name="connsiteY66" fmla="*/ 1424940 h 4099667"/>
              <a:gd name="connsiteX67" fmla="*/ 5514625 w 5799230"/>
              <a:gd name="connsiteY67" fmla="*/ 1272540 h 4099667"/>
              <a:gd name="connsiteX68" fmla="*/ 5423185 w 5799230"/>
              <a:gd name="connsiteY68" fmla="*/ 838200 h 4099667"/>
              <a:gd name="connsiteX69" fmla="*/ 4897405 w 5799230"/>
              <a:gd name="connsiteY69" fmla="*/ 594360 h 4099667"/>
              <a:gd name="connsiteX70" fmla="*/ 4295425 w 5799230"/>
              <a:gd name="connsiteY70" fmla="*/ 662940 h 4099667"/>
              <a:gd name="connsiteX71" fmla="*/ 4066825 w 5799230"/>
              <a:gd name="connsiteY71" fmla="*/ 830580 h 4099667"/>
              <a:gd name="connsiteX72" fmla="*/ 4364005 w 5799230"/>
              <a:gd name="connsiteY72" fmla="*/ 1295400 h 4099667"/>
              <a:gd name="connsiteX73" fmla="*/ 4653565 w 5799230"/>
              <a:gd name="connsiteY73" fmla="*/ 1470660 h 4099667"/>
              <a:gd name="connsiteX74" fmla="*/ 4981225 w 5799230"/>
              <a:gd name="connsiteY74" fmla="*/ 1516380 h 4099667"/>
              <a:gd name="connsiteX75" fmla="*/ 5286025 w 5799230"/>
              <a:gd name="connsiteY75" fmla="*/ 1775460 h 4099667"/>
              <a:gd name="connsiteX76" fmla="*/ 5316505 w 5799230"/>
              <a:gd name="connsiteY76" fmla="*/ 2065020 h 4099667"/>
              <a:gd name="connsiteX77" fmla="*/ 5019325 w 5799230"/>
              <a:gd name="connsiteY77" fmla="*/ 2316480 h 4099667"/>
              <a:gd name="connsiteX78" fmla="*/ 4546885 w 5799230"/>
              <a:gd name="connsiteY78" fmla="*/ 2316480 h 4099667"/>
              <a:gd name="connsiteX79" fmla="*/ 4234465 w 5799230"/>
              <a:gd name="connsiteY79" fmla="*/ 1943100 h 4099667"/>
              <a:gd name="connsiteX80" fmla="*/ 4280185 w 5799230"/>
              <a:gd name="connsiteY80" fmla="*/ 1775460 h 4099667"/>
              <a:gd name="connsiteX81" fmla="*/ 4226845 w 5799230"/>
              <a:gd name="connsiteY81" fmla="*/ 1417320 h 4099667"/>
              <a:gd name="connsiteX82" fmla="*/ 4112545 w 5799230"/>
              <a:gd name="connsiteY82" fmla="*/ 1188720 h 4099667"/>
              <a:gd name="connsiteX83" fmla="*/ 3922045 w 5799230"/>
              <a:gd name="connsiteY83" fmla="*/ 982980 h 4099667"/>
              <a:gd name="connsiteX84" fmla="*/ 3762025 w 5799230"/>
              <a:gd name="connsiteY84" fmla="*/ 1638300 h 4099667"/>
              <a:gd name="connsiteX85" fmla="*/ 3571525 w 5799230"/>
              <a:gd name="connsiteY85" fmla="*/ 2049780 h 4099667"/>
              <a:gd name="connsiteX86" fmla="*/ 3563905 w 5799230"/>
              <a:gd name="connsiteY86" fmla="*/ 2735580 h 4099667"/>
              <a:gd name="connsiteX87" fmla="*/ 3403885 w 5799230"/>
              <a:gd name="connsiteY87" fmla="*/ 3147060 h 4099667"/>
              <a:gd name="connsiteX88" fmla="*/ 3335305 w 5799230"/>
              <a:gd name="connsiteY88" fmla="*/ 3657600 h 4099667"/>
              <a:gd name="connsiteX89" fmla="*/ 3480085 w 5799230"/>
              <a:gd name="connsiteY89" fmla="*/ 4000500 h 4099667"/>
              <a:gd name="connsiteX90" fmla="*/ 3441985 w 5799230"/>
              <a:gd name="connsiteY90" fmla="*/ 4023360 h 4099667"/>
              <a:gd name="connsiteX91" fmla="*/ 3205765 w 5799230"/>
              <a:gd name="connsiteY91" fmla="*/ 4046220 h 4099667"/>
              <a:gd name="connsiteX92" fmla="*/ 2923825 w 5799230"/>
              <a:gd name="connsiteY92" fmla="*/ 4099560 h 4099667"/>
              <a:gd name="connsiteX93" fmla="*/ 2679985 w 5799230"/>
              <a:gd name="connsiteY93" fmla="*/ 4030980 h 4099667"/>
              <a:gd name="connsiteX94" fmla="*/ 2466625 w 5799230"/>
              <a:gd name="connsiteY94" fmla="*/ 4061460 h 4099667"/>
              <a:gd name="connsiteX95" fmla="*/ 2367565 w 5799230"/>
              <a:gd name="connsiteY95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544605 w 5799230"/>
              <a:gd name="connsiteY13" fmla="*/ 1889760 h 4099667"/>
              <a:gd name="connsiteX14" fmla="*/ 1491265 w 5799230"/>
              <a:gd name="connsiteY14" fmla="*/ 2110740 h 4099667"/>
              <a:gd name="connsiteX15" fmla="*/ 1171225 w 5799230"/>
              <a:gd name="connsiteY15" fmla="*/ 2316480 h 4099667"/>
              <a:gd name="connsiteX16" fmla="*/ 874045 w 5799230"/>
              <a:gd name="connsiteY16" fmla="*/ 2331720 h 4099667"/>
              <a:gd name="connsiteX17" fmla="*/ 538765 w 5799230"/>
              <a:gd name="connsiteY17" fmla="*/ 2202180 h 4099667"/>
              <a:gd name="connsiteX18" fmla="*/ 538765 w 5799230"/>
              <a:gd name="connsiteY18" fmla="*/ 1790700 h 4099667"/>
              <a:gd name="connsiteX19" fmla="*/ 904525 w 5799230"/>
              <a:gd name="connsiteY19" fmla="*/ 1501140 h 4099667"/>
              <a:gd name="connsiteX20" fmla="*/ 1201705 w 5799230"/>
              <a:gd name="connsiteY20" fmla="*/ 1432560 h 4099667"/>
              <a:gd name="connsiteX21" fmla="*/ 1460785 w 5799230"/>
              <a:gd name="connsiteY21" fmla="*/ 1295400 h 4099667"/>
              <a:gd name="connsiteX22" fmla="*/ 1719865 w 5799230"/>
              <a:gd name="connsiteY22" fmla="*/ 922020 h 4099667"/>
              <a:gd name="connsiteX23" fmla="*/ 1796065 w 5799230"/>
              <a:gd name="connsiteY23" fmla="*/ 807720 h 4099667"/>
              <a:gd name="connsiteX24" fmla="*/ 1498885 w 5799230"/>
              <a:gd name="connsiteY24" fmla="*/ 655320 h 4099667"/>
              <a:gd name="connsiteX25" fmla="*/ 1018825 w 5799230"/>
              <a:gd name="connsiteY25" fmla="*/ 579120 h 4099667"/>
              <a:gd name="connsiteX26" fmla="*/ 424465 w 5799230"/>
              <a:gd name="connsiteY26" fmla="*/ 800100 h 4099667"/>
              <a:gd name="connsiteX27" fmla="*/ 310165 w 5799230"/>
              <a:gd name="connsiteY27" fmla="*/ 1272540 h 4099667"/>
              <a:gd name="connsiteX28" fmla="*/ 462565 w 5799230"/>
              <a:gd name="connsiteY28" fmla="*/ 1440180 h 4099667"/>
              <a:gd name="connsiteX29" fmla="*/ 729265 w 5799230"/>
              <a:gd name="connsiteY29" fmla="*/ 1348740 h 4099667"/>
              <a:gd name="connsiteX30" fmla="*/ 630205 w 5799230"/>
              <a:gd name="connsiteY30" fmla="*/ 1493520 h 4099667"/>
              <a:gd name="connsiteX31" fmla="*/ 835945 w 5799230"/>
              <a:gd name="connsiteY31" fmla="*/ 1485900 h 4099667"/>
              <a:gd name="connsiteX32" fmla="*/ 645445 w 5799230"/>
              <a:gd name="connsiteY32" fmla="*/ 1645920 h 4099667"/>
              <a:gd name="connsiteX33" fmla="*/ 508285 w 5799230"/>
              <a:gd name="connsiteY33" fmla="*/ 1874520 h 4099667"/>
              <a:gd name="connsiteX34" fmla="*/ 538765 w 5799230"/>
              <a:gd name="connsiteY34" fmla="*/ 2194560 h 4099667"/>
              <a:gd name="connsiteX35" fmla="*/ 592105 w 5799230"/>
              <a:gd name="connsiteY35" fmla="*/ 2331720 h 4099667"/>
              <a:gd name="connsiteX36" fmla="*/ 470185 w 5799230"/>
              <a:gd name="connsiteY36" fmla="*/ 2270760 h 4099667"/>
              <a:gd name="connsiteX37" fmla="*/ 401605 w 5799230"/>
              <a:gd name="connsiteY37" fmla="*/ 2057400 h 4099667"/>
              <a:gd name="connsiteX38" fmla="*/ 386365 w 5799230"/>
              <a:gd name="connsiteY38" fmla="*/ 2240280 h 4099667"/>
              <a:gd name="connsiteX39" fmla="*/ 264445 w 5799230"/>
              <a:gd name="connsiteY39" fmla="*/ 2156460 h 4099667"/>
              <a:gd name="connsiteX40" fmla="*/ 218725 w 5799230"/>
              <a:gd name="connsiteY40" fmla="*/ 1744980 h 4099667"/>
              <a:gd name="connsiteX41" fmla="*/ 12985 w 5799230"/>
              <a:gd name="connsiteY41" fmla="*/ 1363980 h 4099667"/>
              <a:gd name="connsiteX42" fmla="*/ 66325 w 5799230"/>
              <a:gd name="connsiteY42" fmla="*/ 815340 h 4099667"/>
              <a:gd name="connsiteX43" fmla="*/ 432085 w 5799230"/>
              <a:gd name="connsiteY43" fmla="*/ 480060 h 4099667"/>
              <a:gd name="connsiteX44" fmla="*/ 1056925 w 5799230"/>
              <a:gd name="connsiteY44" fmla="*/ 243840 h 4099667"/>
              <a:gd name="connsiteX45" fmla="*/ 1506505 w 5799230"/>
              <a:gd name="connsiteY45" fmla="*/ 274320 h 4099667"/>
              <a:gd name="connsiteX46" fmla="*/ 1895125 w 5799230"/>
              <a:gd name="connsiteY46" fmla="*/ 281940 h 4099667"/>
              <a:gd name="connsiteX47" fmla="*/ 2558065 w 5799230"/>
              <a:gd name="connsiteY47" fmla="*/ 22860 h 4099667"/>
              <a:gd name="connsiteX48" fmla="*/ 3160045 w 5799230"/>
              <a:gd name="connsiteY48" fmla="*/ 0 h 4099667"/>
              <a:gd name="connsiteX49" fmla="*/ 3769645 w 5799230"/>
              <a:gd name="connsiteY49" fmla="*/ 213360 h 4099667"/>
              <a:gd name="connsiteX50" fmla="*/ 3990625 w 5799230"/>
              <a:gd name="connsiteY50" fmla="*/ 274320 h 4099667"/>
              <a:gd name="connsiteX51" fmla="*/ 4310665 w 5799230"/>
              <a:gd name="connsiteY51" fmla="*/ 251460 h 4099667"/>
              <a:gd name="connsiteX52" fmla="*/ 4988845 w 5799230"/>
              <a:gd name="connsiteY52" fmla="*/ 304800 h 4099667"/>
              <a:gd name="connsiteX53" fmla="*/ 5598445 w 5799230"/>
              <a:gd name="connsiteY53" fmla="*/ 609600 h 4099667"/>
              <a:gd name="connsiteX54" fmla="*/ 5796565 w 5799230"/>
              <a:gd name="connsiteY54" fmla="*/ 1097280 h 4099667"/>
              <a:gd name="connsiteX55" fmla="*/ 5697505 w 5799230"/>
              <a:gd name="connsiteY55" fmla="*/ 1668780 h 4099667"/>
              <a:gd name="connsiteX56" fmla="*/ 5484145 w 5799230"/>
              <a:gd name="connsiteY56" fmla="*/ 1950720 h 4099667"/>
              <a:gd name="connsiteX57" fmla="*/ 5468905 w 5799230"/>
              <a:gd name="connsiteY57" fmla="*/ 2225040 h 4099667"/>
              <a:gd name="connsiteX58" fmla="*/ 5346985 w 5799230"/>
              <a:gd name="connsiteY58" fmla="*/ 2103120 h 4099667"/>
              <a:gd name="connsiteX59" fmla="*/ 5316505 w 5799230"/>
              <a:gd name="connsiteY59" fmla="*/ 2339340 h 4099667"/>
              <a:gd name="connsiteX60" fmla="*/ 5202205 w 5799230"/>
              <a:gd name="connsiteY60" fmla="*/ 2270760 h 4099667"/>
              <a:gd name="connsiteX61" fmla="*/ 5362225 w 5799230"/>
              <a:gd name="connsiteY61" fmla="*/ 1920240 h 4099667"/>
              <a:gd name="connsiteX62" fmla="*/ 5141245 w 5799230"/>
              <a:gd name="connsiteY62" fmla="*/ 1630680 h 4099667"/>
              <a:gd name="connsiteX63" fmla="*/ 4981225 w 5799230"/>
              <a:gd name="connsiteY63" fmla="*/ 1493520 h 4099667"/>
              <a:gd name="connsiteX64" fmla="*/ 5194585 w 5799230"/>
              <a:gd name="connsiteY64" fmla="*/ 1508760 h 4099667"/>
              <a:gd name="connsiteX65" fmla="*/ 5118385 w 5799230"/>
              <a:gd name="connsiteY65" fmla="*/ 1463040 h 4099667"/>
              <a:gd name="connsiteX66" fmla="*/ 5339365 w 5799230"/>
              <a:gd name="connsiteY66" fmla="*/ 1424940 h 4099667"/>
              <a:gd name="connsiteX67" fmla="*/ 5514625 w 5799230"/>
              <a:gd name="connsiteY67" fmla="*/ 1272540 h 4099667"/>
              <a:gd name="connsiteX68" fmla="*/ 5423185 w 5799230"/>
              <a:gd name="connsiteY68" fmla="*/ 838200 h 4099667"/>
              <a:gd name="connsiteX69" fmla="*/ 4897405 w 5799230"/>
              <a:gd name="connsiteY69" fmla="*/ 594360 h 4099667"/>
              <a:gd name="connsiteX70" fmla="*/ 4295425 w 5799230"/>
              <a:gd name="connsiteY70" fmla="*/ 662940 h 4099667"/>
              <a:gd name="connsiteX71" fmla="*/ 4066825 w 5799230"/>
              <a:gd name="connsiteY71" fmla="*/ 830580 h 4099667"/>
              <a:gd name="connsiteX72" fmla="*/ 4364005 w 5799230"/>
              <a:gd name="connsiteY72" fmla="*/ 1295400 h 4099667"/>
              <a:gd name="connsiteX73" fmla="*/ 4653565 w 5799230"/>
              <a:gd name="connsiteY73" fmla="*/ 1470660 h 4099667"/>
              <a:gd name="connsiteX74" fmla="*/ 4981225 w 5799230"/>
              <a:gd name="connsiteY74" fmla="*/ 1516380 h 4099667"/>
              <a:gd name="connsiteX75" fmla="*/ 5286025 w 5799230"/>
              <a:gd name="connsiteY75" fmla="*/ 1775460 h 4099667"/>
              <a:gd name="connsiteX76" fmla="*/ 5316505 w 5799230"/>
              <a:gd name="connsiteY76" fmla="*/ 2065020 h 4099667"/>
              <a:gd name="connsiteX77" fmla="*/ 5019325 w 5799230"/>
              <a:gd name="connsiteY77" fmla="*/ 2316480 h 4099667"/>
              <a:gd name="connsiteX78" fmla="*/ 4546885 w 5799230"/>
              <a:gd name="connsiteY78" fmla="*/ 2316480 h 4099667"/>
              <a:gd name="connsiteX79" fmla="*/ 4234465 w 5799230"/>
              <a:gd name="connsiteY79" fmla="*/ 1943100 h 4099667"/>
              <a:gd name="connsiteX80" fmla="*/ 4280185 w 5799230"/>
              <a:gd name="connsiteY80" fmla="*/ 1775460 h 4099667"/>
              <a:gd name="connsiteX81" fmla="*/ 4226845 w 5799230"/>
              <a:gd name="connsiteY81" fmla="*/ 1417320 h 4099667"/>
              <a:gd name="connsiteX82" fmla="*/ 4112545 w 5799230"/>
              <a:gd name="connsiteY82" fmla="*/ 1188720 h 4099667"/>
              <a:gd name="connsiteX83" fmla="*/ 3922045 w 5799230"/>
              <a:gd name="connsiteY83" fmla="*/ 982980 h 4099667"/>
              <a:gd name="connsiteX84" fmla="*/ 3762025 w 5799230"/>
              <a:gd name="connsiteY84" fmla="*/ 1638300 h 4099667"/>
              <a:gd name="connsiteX85" fmla="*/ 3571525 w 5799230"/>
              <a:gd name="connsiteY85" fmla="*/ 2049780 h 4099667"/>
              <a:gd name="connsiteX86" fmla="*/ 3563905 w 5799230"/>
              <a:gd name="connsiteY86" fmla="*/ 2735580 h 4099667"/>
              <a:gd name="connsiteX87" fmla="*/ 3403885 w 5799230"/>
              <a:gd name="connsiteY87" fmla="*/ 3147060 h 4099667"/>
              <a:gd name="connsiteX88" fmla="*/ 3335305 w 5799230"/>
              <a:gd name="connsiteY88" fmla="*/ 3657600 h 4099667"/>
              <a:gd name="connsiteX89" fmla="*/ 3480085 w 5799230"/>
              <a:gd name="connsiteY89" fmla="*/ 4000500 h 4099667"/>
              <a:gd name="connsiteX90" fmla="*/ 3441985 w 5799230"/>
              <a:gd name="connsiteY90" fmla="*/ 4023360 h 4099667"/>
              <a:gd name="connsiteX91" fmla="*/ 3205765 w 5799230"/>
              <a:gd name="connsiteY91" fmla="*/ 4046220 h 4099667"/>
              <a:gd name="connsiteX92" fmla="*/ 2923825 w 5799230"/>
              <a:gd name="connsiteY92" fmla="*/ 4099560 h 4099667"/>
              <a:gd name="connsiteX93" fmla="*/ 2679985 w 5799230"/>
              <a:gd name="connsiteY93" fmla="*/ 4030980 h 4099667"/>
              <a:gd name="connsiteX94" fmla="*/ 2466625 w 5799230"/>
              <a:gd name="connsiteY94" fmla="*/ 4061460 h 4099667"/>
              <a:gd name="connsiteX95" fmla="*/ 2367565 w 5799230"/>
              <a:gd name="connsiteY95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544605 w 5799230"/>
              <a:gd name="connsiteY13" fmla="*/ 1889760 h 4099667"/>
              <a:gd name="connsiteX14" fmla="*/ 1491265 w 5799230"/>
              <a:gd name="connsiteY14" fmla="*/ 2110740 h 4099667"/>
              <a:gd name="connsiteX15" fmla="*/ 1171225 w 5799230"/>
              <a:gd name="connsiteY15" fmla="*/ 2316480 h 4099667"/>
              <a:gd name="connsiteX16" fmla="*/ 874045 w 5799230"/>
              <a:gd name="connsiteY16" fmla="*/ 2331720 h 4099667"/>
              <a:gd name="connsiteX17" fmla="*/ 538765 w 5799230"/>
              <a:gd name="connsiteY17" fmla="*/ 2202180 h 4099667"/>
              <a:gd name="connsiteX18" fmla="*/ 538765 w 5799230"/>
              <a:gd name="connsiteY18" fmla="*/ 1790700 h 4099667"/>
              <a:gd name="connsiteX19" fmla="*/ 904525 w 5799230"/>
              <a:gd name="connsiteY19" fmla="*/ 1501140 h 4099667"/>
              <a:gd name="connsiteX20" fmla="*/ 1201705 w 5799230"/>
              <a:gd name="connsiteY20" fmla="*/ 1432560 h 4099667"/>
              <a:gd name="connsiteX21" fmla="*/ 1460785 w 5799230"/>
              <a:gd name="connsiteY21" fmla="*/ 1295400 h 4099667"/>
              <a:gd name="connsiteX22" fmla="*/ 1719865 w 5799230"/>
              <a:gd name="connsiteY22" fmla="*/ 922020 h 4099667"/>
              <a:gd name="connsiteX23" fmla="*/ 1796065 w 5799230"/>
              <a:gd name="connsiteY23" fmla="*/ 807720 h 4099667"/>
              <a:gd name="connsiteX24" fmla="*/ 1498885 w 5799230"/>
              <a:gd name="connsiteY24" fmla="*/ 655320 h 4099667"/>
              <a:gd name="connsiteX25" fmla="*/ 1018825 w 5799230"/>
              <a:gd name="connsiteY25" fmla="*/ 579120 h 4099667"/>
              <a:gd name="connsiteX26" fmla="*/ 424465 w 5799230"/>
              <a:gd name="connsiteY26" fmla="*/ 800100 h 4099667"/>
              <a:gd name="connsiteX27" fmla="*/ 310165 w 5799230"/>
              <a:gd name="connsiteY27" fmla="*/ 1272540 h 4099667"/>
              <a:gd name="connsiteX28" fmla="*/ 462565 w 5799230"/>
              <a:gd name="connsiteY28" fmla="*/ 1440180 h 4099667"/>
              <a:gd name="connsiteX29" fmla="*/ 729265 w 5799230"/>
              <a:gd name="connsiteY29" fmla="*/ 1348740 h 4099667"/>
              <a:gd name="connsiteX30" fmla="*/ 630205 w 5799230"/>
              <a:gd name="connsiteY30" fmla="*/ 1493520 h 4099667"/>
              <a:gd name="connsiteX31" fmla="*/ 835945 w 5799230"/>
              <a:gd name="connsiteY31" fmla="*/ 1485900 h 4099667"/>
              <a:gd name="connsiteX32" fmla="*/ 645445 w 5799230"/>
              <a:gd name="connsiteY32" fmla="*/ 1645920 h 4099667"/>
              <a:gd name="connsiteX33" fmla="*/ 508285 w 5799230"/>
              <a:gd name="connsiteY33" fmla="*/ 1874520 h 4099667"/>
              <a:gd name="connsiteX34" fmla="*/ 538765 w 5799230"/>
              <a:gd name="connsiteY34" fmla="*/ 2194560 h 4099667"/>
              <a:gd name="connsiteX35" fmla="*/ 592105 w 5799230"/>
              <a:gd name="connsiteY35" fmla="*/ 2331720 h 4099667"/>
              <a:gd name="connsiteX36" fmla="*/ 470185 w 5799230"/>
              <a:gd name="connsiteY36" fmla="*/ 2270760 h 4099667"/>
              <a:gd name="connsiteX37" fmla="*/ 401605 w 5799230"/>
              <a:gd name="connsiteY37" fmla="*/ 2057400 h 4099667"/>
              <a:gd name="connsiteX38" fmla="*/ 386365 w 5799230"/>
              <a:gd name="connsiteY38" fmla="*/ 2240280 h 4099667"/>
              <a:gd name="connsiteX39" fmla="*/ 321595 w 5799230"/>
              <a:gd name="connsiteY39" fmla="*/ 2010410 h 4099667"/>
              <a:gd name="connsiteX40" fmla="*/ 218725 w 5799230"/>
              <a:gd name="connsiteY40" fmla="*/ 1744980 h 4099667"/>
              <a:gd name="connsiteX41" fmla="*/ 12985 w 5799230"/>
              <a:gd name="connsiteY41" fmla="*/ 1363980 h 4099667"/>
              <a:gd name="connsiteX42" fmla="*/ 66325 w 5799230"/>
              <a:gd name="connsiteY42" fmla="*/ 815340 h 4099667"/>
              <a:gd name="connsiteX43" fmla="*/ 432085 w 5799230"/>
              <a:gd name="connsiteY43" fmla="*/ 480060 h 4099667"/>
              <a:gd name="connsiteX44" fmla="*/ 1056925 w 5799230"/>
              <a:gd name="connsiteY44" fmla="*/ 243840 h 4099667"/>
              <a:gd name="connsiteX45" fmla="*/ 1506505 w 5799230"/>
              <a:gd name="connsiteY45" fmla="*/ 274320 h 4099667"/>
              <a:gd name="connsiteX46" fmla="*/ 1895125 w 5799230"/>
              <a:gd name="connsiteY46" fmla="*/ 281940 h 4099667"/>
              <a:gd name="connsiteX47" fmla="*/ 2558065 w 5799230"/>
              <a:gd name="connsiteY47" fmla="*/ 22860 h 4099667"/>
              <a:gd name="connsiteX48" fmla="*/ 3160045 w 5799230"/>
              <a:gd name="connsiteY48" fmla="*/ 0 h 4099667"/>
              <a:gd name="connsiteX49" fmla="*/ 3769645 w 5799230"/>
              <a:gd name="connsiteY49" fmla="*/ 213360 h 4099667"/>
              <a:gd name="connsiteX50" fmla="*/ 3990625 w 5799230"/>
              <a:gd name="connsiteY50" fmla="*/ 274320 h 4099667"/>
              <a:gd name="connsiteX51" fmla="*/ 4310665 w 5799230"/>
              <a:gd name="connsiteY51" fmla="*/ 251460 h 4099667"/>
              <a:gd name="connsiteX52" fmla="*/ 4988845 w 5799230"/>
              <a:gd name="connsiteY52" fmla="*/ 304800 h 4099667"/>
              <a:gd name="connsiteX53" fmla="*/ 5598445 w 5799230"/>
              <a:gd name="connsiteY53" fmla="*/ 609600 h 4099667"/>
              <a:gd name="connsiteX54" fmla="*/ 5796565 w 5799230"/>
              <a:gd name="connsiteY54" fmla="*/ 1097280 h 4099667"/>
              <a:gd name="connsiteX55" fmla="*/ 5697505 w 5799230"/>
              <a:gd name="connsiteY55" fmla="*/ 1668780 h 4099667"/>
              <a:gd name="connsiteX56" fmla="*/ 5484145 w 5799230"/>
              <a:gd name="connsiteY56" fmla="*/ 1950720 h 4099667"/>
              <a:gd name="connsiteX57" fmla="*/ 5468905 w 5799230"/>
              <a:gd name="connsiteY57" fmla="*/ 2225040 h 4099667"/>
              <a:gd name="connsiteX58" fmla="*/ 5346985 w 5799230"/>
              <a:gd name="connsiteY58" fmla="*/ 2103120 h 4099667"/>
              <a:gd name="connsiteX59" fmla="*/ 5316505 w 5799230"/>
              <a:gd name="connsiteY59" fmla="*/ 2339340 h 4099667"/>
              <a:gd name="connsiteX60" fmla="*/ 5202205 w 5799230"/>
              <a:gd name="connsiteY60" fmla="*/ 2270760 h 4099667"/>
              <a:gd name="connsiteX61" fmla="*/ 5362225 w 5799230"/>
              <a:gd name="connsiteY61" fmla="*/ 1920240 h 4099667"/>
              <a:gd name="connsiteX62" fmla="*/ 5141245 w 5799230"/>
              <a:gd name="connsiteY62" fmla="*/ 1630680 h 4099667"/>
              <a:gd name="connsiteX63" fmla="*/ 4981225 w 5799230"/>
              <a:gd name="connsiteY63" fmla="*/ 1493520 h 4099667"/>
              <a:gd name="connsiteX64" fmla="*/ 5194585 w 5799230"/>
              <a:gd name="connsiteY64" fmla="*/ 1508760 h 4099667"/>
              <a:gd name="connsiteX65" fmla="*/ 5118385 w 5799230"/>
              <a:gd name="connsiteY65" fmla="*/ 1463040 h 4099667"/>
              <a:gd name="connsiteX66" fmla="*/ 5339365 w 5799230"/>
              <a:gd name="connsiteY66" fmla="*/ 1424940 h 4099667"/>
              <a:gd name="connsiteX67" fmla="*/ 5514625 w 5799230"/>
              <a:gd name="connsiteY67" fmla="*/ 1272540 h 4099667"/>
              <a:gd name="connsiteX68" fmla="*/ 5423185 w 5799230"/>
              <a:gd name="connsiteY68" fmla="*/ 838200 h 4099667"/>
              <a:gd name="connsiteX69" fmla="*/ 4897405 w 5799230"/>
              <a:gd name="connsiteY69" fmla="*/ 594360 h 4099667"/>
              <a:gd name="connsiteX70" fmla="*/ 4295425 w 5799230"/>
              <a:gd name="connsiteY70" fmla="*/ 662940 h 4099667"/>
              <a:gd name="connsiteX71" fmla="*/ 4066825 w 5799230"/>
              <a:gd name="connsiteY71" fmla="*/ 830580 h 4099667"/>
              <a:gd name="connsiteX72" fmla="*/ 4364005 w 5799230"/>
              <a:gd name="connsiteY72" fmla="*/ 1295400 h 4099667"/>
              <a:gd name="connsiteX73" fmla="*/ 4653565 w 5799230"/>
              <a:gd name="connsiteY73" fmla="*/ 1470660 h 4099667"/>
              <a:gd name="connsiteX74" fmla="*/ 4981225 w 5799230"/>
              <a:gd name="connsiteY74" fmla="*/ 1516380 h 4099667"/>
              <a:gd name="connsiteX75" fmla="*/ 5286025 w 5799230"/>
              <a:gd name="connsiteY75" fmla="*/ 1775460 h 4099667"/>
              <a:gd name="connsiteX76" fmla="*/ 5316505 w 5799230"/>
              <a:gd name="connsiteY76" fmla="*/ 2065020 h 4099667"/>
              <a:gd name="connsiteX77" fmla="*/ 5019325 w 5799230"/>
              <a:gd name="connsiteY77" fmla="*/ 2316480 h 4099667"/>
              <a:gd name="connsiteX78" fmla="*/ 4546885 w 5799230"/>
              <a:gd name="connsiteY78" fmla="*/ 2316480 h 4099667"/>
              <a:gd name="connsiteX79" fmla="*/ 4234465 w 5799230"/>
              <a:gd name="connsiteY79" fmla="*/ 1943100 h 4099667"/>
              <a:gd name="connsiteX80" fmla="*/ 4280185 w 5799230"/>
              <a:gd name="connsiteY80" fmla="*/ 1775460 h 4099667"/>
              <a:gd name="connsiteX81" fmla="*/ 4226845 w 5799230"/>
              <a:gd name="connsiteY81" fmla="*/ 1417320 h 4099667"/>
              <a:gd name="connsiteX82" fmla="*/ 4112545 w 5799230"/>
              <a:gd name="connsiteY82" fmla="*/ 1188720 h 4099667"/>
              <a:gd name="connsiteX83" fmla="*/ 3922045 w 5799230"/>
              <a:gd name="connsiteY83" fmla="*/ 982980 h 4099667"/>
              <a:gd name="connsiteX84" fmla="*/ 3762025 w 5799230"/>
              <a:gd name="connsiteY84" fmla="*/ 1638300 h 4099667"/>
              <a:gd name="connsiteX85" fmla="*/ 3571525 w 5799230"/>
              <a:gd name="connsiteY85" fmla="*/ 2049780 h 4099667"/>
              <a:gd name="connsiteX86" fmla="*/ 3563905 w 5799230"/>
              <a:gd name="connsiteY86" fmla="*/ 2735580 h 4099667"/>
              <a:gd name="connsiteX87" fmla="*/ 3403885 w 5799230"/>
              <a:gd name="connsiteY87" fmla="*/ 3147060 h 4099667"/>
              <a:gd name="connsiteX88" fmla="*/ 3335305 w 5799230"/>
              <a:gd name="connsiteY88" fmla="*/ 3657600 h 4099667"/>
              <a:gd name="connsiteX89" fmla="*/ 3480085 w 5799230"/>
              <a:gd name="connsiteY89" fmla="*/ 4000500 h 4099667"/>
              <a:gd name="connsiteX90" fmla="*/ 3441985 w 5799230"/>
              <a:gd name="connsiteY90" fmla="*/ 4023360 h 4099667"/>
              <a:gd name="connsiteX91" fmla="*/ 3205765 w 5799230"/>
              <a:gd name="connsiteY91" fmla="*/ 4046220 h 4099667"/>
              <a:gd name="connsiteX92" fmla="*/ 2923825 w 5799230"/>
              <a:gd name="connsiteY92" fmla="*/ 4099560 h 4099667"/>
              <a:gd name="connsiteX93" fmla="*/ 2679985 w 5799230"/>
              <a:gd name="connsiteY93" fmla="*/ 4030980 h 4099667"/>
              <a:gd name="connsiteX94" fmla="*/ 2466625 w 5799230"/>
              <a:gd name="connsiteY94" fmla="*/ 4061460 h 4099667"/>
              <a:gd name="connsiteX95" fmla="*/ 2367565 w 5799230"/>
              <a:gd name="connsiteY95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74045 w 5799230"/>
              <a:gd name="connsiteY15" fmla="*/ 23317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46985 w 5799230"/>
              <a:gd name="connsiteY57" fmla="*/ 2103120 h 4099667"/>
              <a:gd name="connsiteX58" fmla="*/ 5316505 w 5799230"/>
              <a:gd name="connsiteY58" fmla="*/ 2339340 h 4099667"/>
              <a:gd name="connsiteX59" fmla="*/ 5202205 w 5799230"/>
              <a:gd name="connsiteY59" fmla="*/ 2270760 h 4099667"/>
              <a:gd name="connsiteX60" fmla="*/ 5362225 w 5799230"/>
              <a:gd name="connsiteY60" fmla="*/ 1920240 h 4099667"/>
              <a:gd name="connsiteX61" fmla="*/ 5141245 w 5799230"/>
              <a:gd name="connsiteY61" fmla="*/ 1630680 h 4099667"/>
              <a:gd name="connsiteX62" fmla="*/ 4981225 w 5799230"/>
              <a:gd name="connsiteY62" fmla="*/ 1493520 h 4099667"/>
              <a:gd name="connsiteX63" fmla="*/ 5194585 w 5799230"/>
              <a:gd name="connsiteY63" fmla="*/ 1508760 h 4099667"/>
              <a:gd name="connsiteX64" fmla="*/ 5118385 w 5799230"/>
              <a:gd name="connsiteY64" fmla="*/ 1463040 h 4099667"/>
              <a:gd name="connsiteX65" fmla="*/ 5339365 w 5799230"/>
              <a:gd name="connsiteY65" fmla="*/ 1424940 h 4099667"/>
              <a:gd name="connsiteX66" fmla="*/ 5514625 w 5799230"/>
              <a:gd name="connsiteY66" fmla="*/ 1272540 h 4099667"/>
              <a:gd name="connsiteX67" fmla="*/ 5423185 w 5799230"/>
              <a:gd name="connsiteY67" fmla="*/ 838200 h 4099667"/>
              <a:gd name="connsiteX68" fmla="*/ 4897405 w 5799230"/>
              <a:gd name="connsiteY68" fmla="*/ 594360 h 4099667"/>
              <a:gd name="connsiteX69" fmla="*/ 4295425 w 5799230"/>
              <a:gd name="connsiteY69" fmla="*/ 662940 h 4099667"/>
              <a:gd name="connsiteX70" fmla="*/ 4066825 w 5799230"/>
              <a:gd name="connsiteY70" fmla="*/ 830580 h 4099667"/>
              <a:gd name="connsiteX71" fmla="*/ 4364005 w 5799230"/>
              <a:gd name="connsiteY71" fmla="*/ 1295400 h 4099667"/>
              <a:gd name="connsiteX72" fmla="*/ 4653565 w 5799230"/>
              <a:gd name="connsiteY72" fmla="*/ 1470660 h 4099667"/>
              <a:gd name="connsiteX73" fmla="*/ 4981225 w 5799230"/>
              <a:gd name="connsiteY73" fmla="*/ 1516380 h 4099667"/>
              <a:gd name="connsiteX74" fmla="*/ 5286025 w 5799230"/>
              <a:gd name="connsiteY74" fmla="*/ 1775460 h 4099667"/>
              <a:gd name="connsiteX75" fmla="*/ 5316505 w 5799230"/>
              <a:gd name="connsiteY75" fmla="*/ 2065020 h 4099667"/>
              <a:gd name="connsiteX76" fmla="*/ 5019325 w 5799230"/>
              <a:gd name="connsiteY76" fmla="*/ 2316480 h 4099667"/>
              <a:gd name="connsiteX77" fmla="*/ 4546885 w 5799230"/>
              <a:gd name="connsiteY77" fmla="*/ 2316480 h 4099667"/>
              <a:gd name="connsiteX78" fmla="*/ 4234465 w 5799230"/>
              <a:gd name="connsiteY78" fmla="*/ 1943100 h 4099667"/>
              <a:gd name="connsiteX79" fmla="*/ 4280185 w 5799230"/>
              <a:gd name="connsiteY79" fmla="*/ 1775460 h 4099667"/>
              <a:gd name="connsiteX80" fmla="*/ 4226845 w 5799230"/>
              <a:gd name="connsiteY80" fmla="*/ 1417320 h 4099667"/>
              <a:gd name="connsiteX81" fmla="*/ 4112545 w 5799230"/>
              <a:gd name="connsiteY81" fmla="*/ 1188720 h 4099667"/>
              <a:gd name="connsiteX82" fmla="*/ 3922045 w 5799230"/>
              <a:gd name="connsiteY82" fmla="*/ 982980 h 4099667"/>
              <a:gd name="connsiteX83" fmla="*/ 3762025 w 5799230"/>
              <a:gd name="connsiteY83" fmla="*/ 1638300 h 4099667"/>
              <a:gd name="connsiteX84" fmla="*/ 3571525 w 5799230"/>
              <a:gd name="connsiteY84" fmla="*/ 2049780 h 4099667"/>
              <a:gd name="connsiteX85" fmla="*/ 3563905 w 5799230"/>
              <a:gd name="connsiteY85" fmla="*/ 2735580 h 4099667"/>
              <a:gd name="connsiteX86" fmla="*/ 3403885 w 5799230"/>
              <a:gd name="connsiteY86" fmla="*/ 3147060 h 4099667"/>
              <a:gd name="connsiteX87" fmla="*/ 3335305 w 5799230"/>
              <a:gd name="connsiteY87" fmla="*/ 3657600 h 4099667"/>
              <a:gd name="connsiteX88" fmla="*/ 3480085 w 5799230"/>
              <a:gd name="connsiteY88" fmla="*/ 4000500 h 4099667"/>
              <a:gd name="connsiteX89" fmla="*/ 3441985 w 5799230"/>
              <a:gd name="connsiteY89" fmla="*/ 4023360 h 4099667"/>
              <a:gd name="connsiteX90" fmla="*/ 3205765 w 5799230"/>
              <a:gd name="connsiteY90" fmla="*/ 4046220 h 4099667"/>
              <a:gd name="connsiteX91" fmla="*/ 2923825 w 5799230"/>
              <a:gd name="connsiteY91" fmla="*/ 4099560 h 4099667"/>
              <a:gd name="connsiteX92" fmla="*/ 2679985 w 5799230"/>
              <a:gd name="connsiteY92" fmla="*/ 4030980 h 4099667"/>
              <a:gd name="connsiteX93" fmla="*/ 2466625 w 5799230"/>
              <a:gd name="connsiteY93" fmla="*/ 4061460 h 4099667"/>
              <a:gd name="connsiteX94" fmla="*/ 2367565 w 5799230"/>
              <a:gd name="connsiteY94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67695 w 5799230"/>
              <a:gd name="connsiteY15" fmla="*/ 23698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46985 w 5799230"/>
              <a:gd name="connsiteY57" fmla="*/ 2103120 h 4099667"/>
              <a:gd name="connsiteX58" fmla="*/ 5316505 w 5799230"/>
              <a:gd name="connsiteY58" fmla="*/ 2339340 h 4099667"/>
              <a:gd name="connsiteX59" fmla="*/ 5202205 w 5799230"/>
              <a:gd name="connsiteY59" fmla="*/ 2270760 h 4099667"/>
              <a:gd name="connsiteX60" fmla="*/ 5362225 w 5799230"/>
              <a:gd name="connsiteY60" fmla="*/ 1920240 h 4099667"/>
              <a:gd name="connsiteX61" fmla="*/ 5141245 w 5799230"/>
              <a:gd name="connsiteY61" fmla="*/ 1630680 h 4099667"/>
              <a:gd name="connsiteX62" fmla="*/ 4981225 w 5799230"/>
              <a:gd name="connsiteY62" fmla="*/ 1493520 h 4099667"/>
              <a:gd name="connsiteX63" fmla="*/ 5194585 w 5799230"/>
              <a:gd name="connsiteY63" fmla="*/ 1508760 h 4099667"/>
              <a:gd name="connsiteX64" fmla="*/ 5118385 w 5799230"/>
              <a:gd name="connsiteY64" fmla="*/ 1463040 h 4099667"/>
              <a:gd name="connsiteX65" fmla="*/ 5339365 w 5799230"/>
              <a:gd name="connsiteY65" fmla="*/ 1424940 h 4099667"/>
              <a:gd name="connsiteX66" fmla="*/ 5514625 w 5799230"/>
              <a:gd name="connsiteY66" fmla="*/ 1272540 h 4099667"/>
              <a:gd name="connsiteX67" fmla="*/ 5423185 w 5799230"/>
              <a:gd name="connsiteY67" fmla="*/ 838200 h 4099667"/>
              <a:gd name="connsiteX68" fmla="*/ 4897405 w 5799230"/>
              <a:gd name="connsiteY68" fmla="*/ 594360 h 4099667"/>
              <a:gd name="connsiteX69" fmla="*/ 4295425 w 5799230"/>
              <a:gd name="connsiteY69" fmla="*/ 662940 h 4099667"/>
              <a:gd name="connsiteX70" fmla="*/ 4066825 w 5799230"/>
              <a:gd name="connsiteY70" fmla="*/ 830580 h 4099667"/>
              <a:gd name="connsiteX71" fmla="*/ 4364005 w 5799230"/>
              <a:gd name="connsiteY71" fmla="*/ 1295400 h 4099667"/>
              <a:gd name="connsiteX72" fmla="*/ 4653565 w 5799230"/>
              <a:gd name="connsiteY72" fmla="*/ 1470660 h 4099667"/>
              <a:gd name="connsiteX73" fmla="*/ 4981225 w 5799230"/>
              <a:gd name="connsiteY73" fmla="*/ 1516380 h 4099667"/>
              <a:gd name="connsiteX74" fmla="*/ 5286025 w 5799230"/>
              <a:gd name="connsiteY74" fmla="*/ 1775460 h 4099667"/>
              <a:gd name="connsiteX75" fmla="*/ 5316505 w 5799230"/>
              <a:gd name="connsiteY75" fmla="*/ 2065020 h 4099667"/>
              <a:gd name="connsiteX76" fmla="*/ 5019325 w 5799230"/>
              <a:gd name="connsiteY76" fmla="*/ 2316480 h 4099667"/>
              <a:gd name="connsiteX77" fmla="*/ 4546885 w 5799230"/>
              <a:gd name="connsiteY77" fmla="*/ 2316480 h 4099667"/>
              <a:gd name="connsiteX78" fmla="*/ 4234465 w 5799230"/>
              <a:gd name="connsiteY78" fmla="*/ 1943100 h 4099667"/>
              <a:gd name="connsiteX79" fmla="*/ 4280185 w 5799230"/>
              <a:gd name="connsiteY79" fmla="*/ 1775460 h 4099667"/>
              <a:gd name="connsiteX80" fmla="*/ 4226845 w 5799230"/>
              <a:gd name="connsiteY80" fmla="*/ 1417320 h 4099667"/>
              <a:gd name="connsiteX81" fmla="*/ 4112545 w 5799230"/>
              <a:gd name="connsiteY81" fmla="*/ 1188720 h 4099667"/>
              <a:gd name="connsiteX82" fmla="*/ 3922045 w 5799230"/>
              <a:gd name="connsiteY82" fmla="*/ 982980 h 4099667"/>
              <a:gd name="connsiteX83" fmla="*/ 3762025 w 5799230"/>
              <a:gd name="connsiteY83" fmla="*/ 1638300 h 4099667"/>
              <a:gd name="connsiteX84" fmla="*/ 3571525 w 5799230"/>
              <a:gd name="connsiteY84" fmla="*/ 2049780 h 4099667"/>
              <a:gd name="connsiteX85" fmla="*/ 3563905 w 5799230"/>
              <a:gd name="connsiteY85" fmla="*/ 2735580 h 4099667"/>
              <a:gd name="connsiteX86" fmla="*/ 3403885 w 5799230"/>
              <a:gd name="connsiteY86" fmla="*/ 3147060 h 4099667"/>
              <a:gd name="connsiteX87" fmla="*/ 3335305 w 5799230"/>
              <a:gd name="connsiteY87" fmla="*/ 3657600 h 4099667"/>
              <a:gd name="connsiteX88" fmla="*/ 3480085 w 5799230"/>
              <a:gd name="connsiteY88" fmla="*/ 4000500 h 4099667"/>
              <a:gd name="connsiteX89" fmla="*/ 3441985 w 5799230"/>
              <a:gd name="connsiteY89" fmla="*/ 4023360 h 4099667"/>
              <a:gd name="connsiteX90" fmla="*/ 3205765 w 5799230"/>
              <a:gd name="connsiteY90" fmla="*/ 4046220 h 4099667"/>
              <a:gd name="connsiteX91" fmla="*/ 2923825 w 5799230"/>
              <a:gd name="connsiteY91" fmla="*/ 4099560 h 4099667"/>
              <a:gd name="connsiteX92" fmla="*/ 2679985 w 5799230"/>
              <a:gd name="connsiteY92" fmla="*/ 4030980 h 4099667"/>
              <a:gd name="connsiteX93" fmla="*/ 2466625 w 5799230"/>
              <a:gd name="connsiteY93" fmla="*/ 4061460 h 4099667"/>
              <a:gd name="connsiteX94" fmla="*/ 2367565 w 5799230"/>
              <a:gd name="connsiteY94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67695 w 5799230"/>
              <a:gd name="connsiteY15" fmla="*/ 23698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46985 w 5799230"/>
              <a:gd name="connsiteY57" fmla="*/ 2103120 h 4099667"/>
              <a:gd name="connsiteX58" fmla="*/ 5316505 w 5799230"/>
              <a:gd name="connsiteY58" fmla="*/ 2339340 h 4099667"/>
              <a:gd name="connsiteX59" fmla="*/ 5202205 w 5799230"/>
              <a:gd name="connsiteY59" fmla="*/ 2270760 h 4099667"/>
              <a:gd name="connsiteX60" fmla="*/ 5362225 w 5799230"/>
              <a:gd name="connsiteY60" fmla="*/ 1920240 h 4099667"/>
              <a:gd name="connsiteX61" fmla="*/ 5141245 w 5799230"/>
              <a:gd name="connsiteY61" fmla="*/ 1630680 h 4099667"/>
              <a:gd name="connsiteX62" fmla="*/ 4981225 w 5799230"/>
              <a:gd name="connsiteY62" fmla="*/ 1493520 h 4099667"/>
              <a:gd name="connsiteX63" fmla="*/ 5194585 w 5799230"/>
              <a:gd name="connsiteY63" fmla="*/ 1508760 h 4099667"/>
              <a:gd name="connsiteX64" fmla="*/ 5118385 w 5799230"/>
              <a:gd name="connsiteY64" fmla="*/ 1463040 h 4099667"/>
              <a:gd name="connsiteX65" fmla="*/ 5339365 w 5799230"/>
              <a:gd name="connsiteY65" fmla="*/ 1424940 h 4099667"/>
              <a:gd name="connsiteX66" fmla="*/ 5514625 w 5799230"/>
              <a:gd name="connsiteY66" fmla="*/ 1272540 h 4099667"/>
              <a:gd name="connsiteX67" fmla="*/ 5423185 w 5799230"/>
              <a:gd name="connsiteY67" fmla="*/ 838200 h 4099667"/>
              <a:gd name="connsiteX68" fmla="*/ 4897405 w 5799230"/>
              <a:gd name="connsiteY68" fmla="*/ 594360 h 4099667"/>
              <a:gd name="connsiteX69" fmla="*/ 4295425 w 5799230"/>
              <a:gd name="connsiteY69" fmla="*/ 662940 h 4099667"/>
              <a:gd name="connsiteX70" fmla="*/ 4066825 w 5799230"/>
              <a:gd name="connsiteY70" fmla="*/ 830580 h 4099667"/>
              <a:gd name="connsiteX71" fmla="*/ 4364005 w 5799230"/>
              <a:gd name="connsiteY71" fmla="*/ 1295400 h 4099667"/>
              <a:gd name="connsiteX72" fmla="*/ 4653565 w 5799230"/>
              <a:gd name="connsiteY72" fmla="*/ 1470660 h 4099667"/>
              <a:gd name="connsiteX73" fmla="*/ 4981225 w 5799230"/>
              <a:gd name="connsiteY73" fmla="*/ 1516380 h 4099667"/>
              <a:gd name="connsiteX74" fmla="*/ 5286025 w 5799230"/>
              <a:gd name="connsiteY74" fmla="*/ 1775460 h 4099667"/>
              <a:gd name="connsiteX75" fmla="*/ 5316505 w 5799230"/>
              <a:gd name="connsiteY75" fmla="*/ 2065020 h 4099667"/>
              <a:gd name="connsiteX76" fmla="*/ 5019325 w 5799230"/>
              <a:gd name="connsiteY76" fmla="*/ 2316480 h 4099667"/>
              <a:gd name="connsiteX77" fmla="*/ 4546885 w 5799230"/>
              <a:gd name="connsiteY77" fmla="*/ 2316480 h 4099667"/>
              <a:gd name="connsiteX78" fmla="*/ 4234465 w 5799230"/>
              <a:gd name="connsiteY78" fmla="*/ 1943100 h 4099667"/>
              <a:gd name="connsiteX79" fmla="*/ 4226845 w 5799230"/>
              <a:gd name="connsiteY79" fmla="*/ 1417320 h 4099667"/>
              <a:gd name="connsiteX80" fmla="*/ 4112545 w 5799230"/>
              <a:gd name="connsiteY80" fmla="*/ 1188720 h 4099667"/>
              <a:gd name="connsiteX81" fmla="*/ 3922045 w 5799230"/>
              <a:gd name="connsiteY81" fmla="*/ 982980 h 4099667"/>
              <a:gd name="connsiteX82" fmla="*/ 3762025 w 5799230"/>
              <a:gd name="connsiteY82" fmla="*/ 1638300 h 4099667"/>
              <a:gd name="connsiteX83" fmla="*/ 3571525 w 5799230"/>
              <a:gd name="connsiteY83" fmla="*/ 2049780 h 4099667"/>
              <a:gd name="connsiteX84" fmla="*/ 3563905 w 5799230"/>
              <a:gd name="connsiteY84" fmla="*/ 2735580 h 4099667"/>
              <a:gd name="connsiteX85" fmla="*/ 3403885 w 5799230"/>
              <a:gd name="connsiteY85" fmla="*/ 3147060 h 4099667"/>
              <a:gd name="connsiteX86" fmla="*/ 3335305 w 5799230"/>
              <a:gd name="connsiteY86" fmla="*/ 3657600 h 4099667"/>
              <a:gd name="connsiteX87" fmla="*/ 3480085 w 5799230"/>
              <a:gd name="connsiteY87" fmla="*/ 4000500 h 4099667"/>
              <a:gd name="connsiteX88" fmla="*/ 3441985 w 5799230"/>
              <a:gd name="connsiteY88" fmla="*/ 4023360 h 4099667"/>
              <a:gd name="connsiteX89" fmla="*/ 3205765 w 5799230"/>
              <a:gd name="connsiteY89" fmla="*/ 4046220 h 4099667"/>
              <a:gd name="connsiteX90" fmla="*/ 2923825 w 5799230"/>
              <a:gd name="connsiteY90" fmla="*/ 4099560 h 4099667"/>
              <a:gd name="connsiteX91" fmla="*/ 2679985 w 5799230"/>
              <a:gd name="connsiteY91" fmla="*/ 4030980 h 4099667"/>
              <a:gd name="connsiteX92" fmla="*/ 2466625 w 5799230"/>
              <a:gd name="connsiteY92" fmla="*/ 4061460 h 4099667"/>
              <a:gd name="connsiteX93" fmla="*/ 2367565 w 5799230"/>
              <a:gd name="connsiteY93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67695 w 5799230"/>
              <a:gd name="connsiteY15" fmla="*/ 23698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46985 w 5799230"/>
              <a:gd name="connsiteY57" fmla="*/ 2103120 h 4099667"/>
              <a:gd name="connsiteX58" fmla="*/ 5316505 w 5799230"/>
              <a:gd name="connsiteY58" fmla="*/ 2339340 h 4099667"/>
              <a:gd name="connsiteX59" fmla="*/ 5202205 w 5799230"/>
              <a:gd name="connsiteY59" fmla="*/ 2270760 h 4099667"/>
              <a:gd name="connsiteX60" fmla="*/ 5362225 w 5799230"/>
              <a:gd name="connsiteY60" fmla="*/ 1920240 h 4099667"/>
              <a:gd name="connsiteX61" fmla="*/ 5141245 w 5799230"/>
              <a:gd name="connsiteY61" fmla="*/ 1630680 h 4099667"/>
              <a:gd name="connsiteX62" fmla="*/ 4981225 w 5799230"/>
              <a:gd name="connsiteY62" fmla="*/ 1493520 h 4099667"/>
              <a:gd name="connsiteX63" fmla="*/ 5194585 w 5799230"/>
              <a:gd name="connsiteY63" fmla="*/ 1508760 h 4099667"/>
              <a:gd name="connsiteX64" fmla="*/ 5118385 w 5799230"/>
              <a:gd name="connsiteY64" fmla="*/ 1463040 h 4099667"/>
              <a:gd name="connsiteX65" fmla="*/ 5339365 w 5799230"/>
              <a:gd name="connsiteY65" fmla="*/ 1424940 h 4099667"/>
              <a:gd name="connsiteX66" fmla="*/ 5514625 w 5799230"/>
              <a:gd name="connsiteY66" fmla="*/ 1272540 h 4099667"/>
              <a:gd name="connsiteX67" fmla="*/ 5423185 w 5799230"/>
              <a:gd name="connsiteY67" fmla="*/ 838200 h 4099667"/>
              <a:gd name="connsiteX68" fmla="*/ 4897405 w 5799230"/>
              <a:gd name="connsiteY68" fmla="*/ 594360 h 4099667"/>
              <a:gd name="connsiteX69" fmla="*/ 4295425 w 5799230"/>
              <a:gd name="connsiteY69" fmla="*/ 662940 h 4099667"/>
              <a:gd name="connsiteX70" fmla="*/ 4066825 w 5799230"/>
              <a:gd name="connsiteY70" fmla="*/ 830580 h 4099667"/>
              <a:gd name="connsiteX71" fmla="*/ 4364005 w 5799230"/>
              <a:gd name="connsiteY71" fmla="*/ 1295400 h 4099667"/>
              <a:gd name="connsiteX72" fmla="*/ 4653565 w 5799230"/>
              <a:gd name="connsiteY72" fmla="*/ 1470660 h 4099667"/>
              <a:gd name="connsiteX73" fmla="*/ 4981225 w 5799230"/>
              <a:gd name="connsiteY73" fmla="*/ 1516380 h 4099667"/>
              <a:gd name="connsiteX74" fmla="*/ 5286025 w 5799230"/>
              <a:gd name="connsiteY74" fmla="*/ 1775460 h 4099667"/>
              <a:gd name="connsiteX75" fmla="*/ 5316505 w 5799230"/>
              <a:gd name="connsiteY75" fmla="*/ 2065020 h 4099667"/>
              <a:gd name="connsiteX76" fmla="*/ 5019325 w 5799230"/>
              <a:gd name="connsiteY76" fmla="*/ 2316480 h 4099667"/>
              <a:gd name="connsiteX77" fmla="*/ 4546885 w 5799230"/>
              <a:gd name="connsiteY77" fmla="*/ 2316480 h 4099667"/>
              <a:gd name="connsiteX78" fmla="*/ 4266215 w 5799230"/>
              <a:gd name="connsiteY78" fmla="*/ 1905000 h 4099667"/>
              <a:gd name="connsiteX79" fmla="*/ 4226845 w 5799230"/>
              <a:gd name="connsiteY79" fmla="*/ 1417320 h 4099667"/>
              <a:gd name="connsiteX80" fmla="*/ 4112545 w 5799230"/>
              <a:gd name="connsiteY80" fmla="*/ 1188720 h 4099667"/>
              <a:gd name="connsiteX81" fmla="*/ 3922045 w 5799230"/>
              <a:gd name="connsiteY81" fmla="*/ 982980 h 4099667"/>
              <a:gd name="connsiteX82" fmla="*/ 3762025 w 5799230"/>
              <a:gd name="connsiteY82" fmla="*/ 1638300 h 4099667"/>
              <a:gd name="connsiteX83" fmla="*/ 3571525 w 5799230"/>
              <a:gd name="connsiteY83" fmla="*/ 2049780 h 4099667"/>
              <a:gd name="connsiteX84" fmla="*/ 3563905 w 5799230"/>
              <a:gd name="connsiteY84" fmla="*/ 2735580 h 4099667"/>
              <a:gd name="connsiteX85" fmla="*/ 3403885 w 5799230"/>
              <a:gd name="connsiteY85" fmla="*/ 3147060 h 4099667"/>
              <a:gd name="connsiteX86" fmla="*/ 3335305 w 5799230"/>
              <a:gd name="connsiteY86" fmla="*/ 3657600 h 4099667"/>
              <a:gd name="connsiteX87" fmla="*/ 3480085 w 5799230"/>
              <a:gd name="connsiteY87" fmla="*/ 4000500 h 4099667"/>
              <a:gd name="connsiteX88" fmla="*/ 3441985 w 5799230"/>
              <a:gd name="connsiteY88" fmla="*/ 4023360 h 4099667"/>
              <a:gd name="connsiteX89" fmla="*/ 3205765 w 5799230"/>
              <a:gd name="connsiteY89" fmla="*/ 4046220 h 4099667"/>
              <a:gd name="connsiteX90" fmla="*/ 2923825 w 5799230"/>
              <a:gd name="connsiteY90" fmla="*/ 4099560 h 4099667"/>
              <a:gd name="connsiteX91" fmla="*/ 2679985 w 5799230"/>
              <a:gd name="connsiteY91" fmla="*/ 4030980 h 4099667"/>
              <a:gd name="connsiteX92" fmla="*/ 2466625 w 5799230"/>
              <a:gd name="connsiteY92" fmla="*/ 4061460 h 4099667"/>
              <a:gd name="connsiteX93" fmla="*/ 2367565 w 5799230"/>
              <a:gd name="connsiteY93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67695 w 5799230"/>
              <a:gd name="connsiteY15" fmla="*/ 23698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46985 w 5799230"/>
              <a:gd name="connsiteY57" fmla="*/ 2103120 h 4099667"/>
              <a:gd name="connsiteX58" fmla="*/ 5316505 w 5799230"/>
              <a:gd name="connsiteY58" fmla="*/ 2339340 h 4099667"/>
              <a:gd name="connsiteX59" fmla="*/ 5202205 w 5799230"/>
              <a:gd name="connsiteY59" fmla="*/ 2270760 h 4099667"/>
              <a:gd name="connsiteX60" fmla="*/ 5362225 w 5799230"/>
              <a:gd name="connsiteY60" fmla="*/ 1920240 h 4099667"/>
              <a:gd name="connsiteX61" fmla="*/ 5141245 w 5799230"/>
              <a:gd name="connsiteY61" fmla="*/ 1630680 h 4099667"/>
              <a:gd name="connsiteX62" fmla="*/ 4981225 w 5799230"/>
              <a:gd name="connsiteY62" fmla="*/ 1493520 h 4099667"/>
              <a:gd name="connsiteX63" fmla="*/ 5194585 w 5799230"/>
              <a:gd name="connsiteY63" fmla="*/ 1508760 h 4099667"/>
              <a:gd name="connsiteX64" fmla="*/ 5118385 w 5799230"/>
              <a:gd name="connsiteY64" fmla="*/ 1463040 h 4099667"/>
              <a:gd name="connsiteX65" fmla="*/ 5339365 w 5799230"/>
              <a:gd name="connsiteY65" fmla="*/ 1424940 h 4099667"/>
              <a:gd name="connsiteX66" fmla="*/ 5514625 w 5799230"/>
              <a:gd name="connsiteY66" fmla="*/ 1272540 h 4099667"/>
              <a:gd name="connsiteX67" fmla="*/ 5423185 w 5799230"/>
              <a:gd name="connsiteY67" fmla="*/ 838200 h 4099667"/>
              <a:gd name="connsiteX68" fmla="*/ 4897405 w 5799230"/>
              <a:gd name="connsiteY68" fmla="*/ 594360 h 4099667"/>
              <a:gd name="connsiteX69" fmla="*/ 4295425 w 5799230"/>
              <a:gd name="connsiteY69" fmla="*/ 662940 h 4099667"/>
              <a:gd name="connsiteX70" fmla="*/ 4066825 w 5799230"/>
              <a:gd name="connsiteY70" fmla="*/ 830580 h 4099667"/>
              <a:gd name="connsiteX71" fmla="*/ 4364005 w 5799230"/>
              <a:gd name="connsiteY71" fmla="*/ 1295400 h 4099667"/>
              <a:gd name="connsiteX72" fmla="*/ 4653565 w 5799230"/>
              <a:gd name="connsiteY72" fmla="*/ 1470660 h 4099667"/>
              <a:gd name="connsiteX73" fmla="*/ 4981225 w 5799230"/>
              <a:gd name="connsiteY73" fmla="*/ 1516380 h 4099667"/>
              <a:gd name="connsiteX74" fmla="*/ 5286025 w 5799230"/>
              <a:gd name="connsiteY74" fmla="*/ 1775460 h 4099667"/>
              <a:gd name="connsiteX75" fmla="*/ 5316505 w 5799230"/>
              <a:gd name="connsiteY75" fmla="*/ 2065020 h 4099667"/>
              <a:gd name="connsiteX76" fmla="*/ 5019325 w 5799230"/>
              <a:gd name="connsiteY76" fmla="*/ 2316480 h 4099667"/>
              <a:gd name="connsiteX77" fmla="*/ 4553235 w 5799230"/>
              <a:gd name="connsiteY77" fmla="*/ 2278380 h 4099667"/>
              <a:gd name="connsiteX78" fmla="*/ 4266215 w 5799230"/>
              <a:gd name="connsiteY78" fmla="*/ 1905000 h 4099667"/>
              <a:gd name="connsiteX79" fmla="*/ 4226845 w 5799230"/>
              <a:gd name="connsiteY79" fmla="*/ 1417320 h 4099667"/>
              <a:gd name="connsiteX80" fmla="*/ 4112545 w 5799230"/>
              <a:gd name="connsiteY80" fmla="*/ 1188720 h 4099667"/>
              <a:gd name="connsiteX81" fmla="*/ 3922045 w 5799230"/>
              <a:gd name="connsiteY81" fmla="*/ 982980 h 4099667"/>
              <a:gd name="connsiteX82" fmla="*/ 3762025 w 5799230"/>
              <a:gd name="connsiteY82" fmla="*/ 1638300 h 4099667"/>
              <a:gd name="connsiteX83" fmla="*/ 3571525 w 5799230"/>
              <a:gd name="connsiteY83" fmla="*/ 2049780 h 4099667"/>
              <a:gd name="connsiteX84" fmla="*/ 3563905 w 5799230"/>
              <a:gd name="connsiteY84" fmla="*/ 2735580 h 4099667"/>
              <a:gd name="connsiteX85" fmla="*/ 3403885 w 5799230"/>
              <a:gd name="connsiteY85" fmla="*/ 3147060 h 4099667"/>
              <a:gd name="connsiteX86" fmla="*/ 3335305 w 5799230"/>
              <a:gd name="connsiteY86" fmla="*/ 3657600 h 4099667"/>
              <a:gd name="connsiteX87" fmla="*/ 3480085 w 5799230"/>
              <a:gd name="connsiteY87" fmla="*/ 4000500 h 4099667"/>
              <a:gd name="connsiteX88" fmla="*/ 3441985 w 5799230"/>
              <a:gd name="connsiteY88" fmla="*/ 4023360 h 4099667"/>
              <a:gd name="connsiteX89" fmla="*/ 3205765 w 5799230"/>
              <a:gd name="connsiteY89" fmla="*/ 4046220 h 4099667"/>
              <a:gd name="connsiteX90" fmla="*/ 2923825 w 5799230"/>
              <a:gd name="connsiteY90" fmla="*/ 4099560 h 4099667"/>
              <a:gd name="connsiteX91" fmla="*/ 2679985 w 5799230"/>
              <a:gd name="connsiteY91" fmla="*/ 4030980 h 4099667"/>
              <a:gd name="connsiteX92" fmla="*/ 2466625 w 5799230"/>
              <a:gd name="connsiteY92" fmla="*/ 4061460 h 4099667"/>
              <a:gd name="connsiteX93" fmla="*/ 2367565 w 5799230"/>
              <a:gd name="connsiteY93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67695 w 5799230"/>
              <a:gd name="connsiteY15" fmla="*/ 23698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46985 w 5799230"/>
              <a:gd name="connsiteY57" fmla="*/ 2103120 h 4099667"/>
              <a:gd name="connsiteX58" fmla="*/ 5316505 w 5799230"/>
              <a:gd name="connsiteY58" fmla="*/ 2339340 h 4099667"/>
              <a:gd name="connsiteX59" fmla="*/ 5202205 w 5799230"/>
              <a:gd name="connsiteY59" fmla="*/ 2270760 h 4099667"/>
              <a:gd name="connsiteX60" fmla="*/ 5362225 w 5799230"/>
              <a:gd name="connsiteY60" fmla="*/ 1920240 h 4099667"/>
              <a:gd name="connsiteX61" fmla="*/ 5141245 w 5799230"/>
              <a:gd name="connsiteY61" fmla="*/ 1630680 h 4099667"/>
              <a:gd name="connsiteX62" fmla="*/ 4981225 w 5799230"/>
              <a:gd name="connsiteY62" fmla="*/ 1493520 h 4099667"/>
              <a:gd name="connsiteX63" fmla="*/ 5194585 w 5799230"/>
              <a:gd name="connsiteY63" fmla="*/ 1508760 h 4099667"/>
              <a:gd name="connsiteX64" fmla="*/ 5118385 w 5799230"/>
              <a:gd name="connsiteY64" fmla="*/ 1463040 h 4099667"/>
              <a:gd name="connsiteX65" fmla="*/ 5339365 w 5799230"/>
              <a:gd name="connsiteY65" fmla="*/ 1424940 h 4099667"/>
              <a:gd name="connsiteX66" fmla="*/ 5514625 w 5799230"/>
              <a:gd name="connsiteY66" fmla="*/ 1272540 h 4099667"/>
              <a:gd name="connsiteX67" fmla="*/ 5423185 w 5799230"/>
              <a:gd name="connsiteY67" fmla="*/ 838200 h 4099667"/>
              <a:gd name="connsiteX68" fmla="*/ 4897405 w 5799230"/>
              <a:gd name="connsiteY68" fmla="*/ 594360 h 4099667"/>
              <a:gd name="connsiteX69" fmla="*/ 4295425 w 5799230"/>
              <a:gd name="connsiteY69" fmla="*/ 662940 h 4099667"/>
              <a:gd name="connsiteX70" fmla="*/ 4066825 w 5799230"/>
              <a:gd name="connsiteY70" fmla="*/ 830580 h 4099667"/>
              <a:gd name="connsiteX71" fmla="*/ 4364005 w 5799230"/>
              <a:gd name="connsiteY71" fmla="*/ 1295400 h 4099667"/>
              <a:gd name="connsiteX72" fmla="*/ 4691665 w 5799230"/>
              <a:gd name="connsiteY72" fmla="*/ 1432560 h 4099667"/>
              <a:gd name="connsiteX73" fmla="*/ 4981225 w 5799230"/>
              <a:gd name="connsiteY73" fmla="*/ 1516380 h 4099667"/>
              <a:gd name="connsiteX74" fmla="*/ 5286025 w 5799230"/>
              <a:gd name="connsiteY74" fmla="*/ 1775460 h 4099667"/>
              <a:gd name="connsiteX75" fmla="*/ 5316505 w 5799230"/>
              <a:gd name="connsiteY75" fmla="*/ 2065020 h 4099667"/>
              <a:gd name="connsiteX76" fmla="*/ 5019325 w 5799230"/>
              <a:gd name="connsiteY76" fmla="*/ 2316480 h 4099667"/>
              <a:gd name="connsiteX77" fmla="*/ 4553235 w 5799230"/>
              <a:gd name="connsiteY77" fmla="*/ 2278380 h 4099667"/>
              <a:gd name="connsiteX78" fmla="*/ 4266215 w 5799230"/>
              <a:gd name="connsiteY78" fmla="*/ 1905000 h 4099667"/>
              <a:gd name="connsiteX79" fmla="*/ 4226845 w 5799230"/>
              <a:gd name="connsiteY79" fmla="*/ 1417320 h 4099667"/>
              <a:gd name="connsiteX80" fmla="*/ 4112545 w 5799230"/>
              <a:gd name="connsiteY80" fmla="*/ 1188720 h 4099667"/>
              <a:gd name="connsiteX81" fmla="*/ 3922045 w 5799230"/>
              <a:gd name="connsiteY81" fmla="*/ 982980 h 4099667"/>
              <a:gd name="connsiteX82" fmla="*/ 3762025 w 5799230"/>
              <a:gd name="connsiteY82" fmla="*/ 1638300 h 4099667"/>
              <a:gd name="connsiteX83" fmla="*/ 3571525 w 5799230"/>
              <a:gd name="connsiteY83" fmla="*/ 2049780 h 4099667"/>
              <a:gd name="connsiteX84" fmla="*/ 3563905 w 5799230"/>
              <a:gd name="connsiteY84" fmla="*/ 2735580 h 4099667"/>
              <a:gd name="connsiteX85" fmla="*/ 3403885 w 5799230"/>
              <a:gd name="connsiteY85" fmla="*/ 3147060 h 4099667"/>
              <a:gd name="connsiteX86" fmla="*/ 3335305 w 5799230"/>
              <a:gd name="connsiteY86" fmla="*/ 3657600 h 4099667"/>
              <a:gd name="connsiteX87" fmla="*/ 3480085 w 5799230"/>
              <a:gd name="connsiteY87" fmla="*/ 4000500 h 4099667"/>
              <a:gd name="connsiteX88" fmla="*/ 3441985 w 5799230"/>
              <a:gd name="connsiteY88" fmla="*/ 4023360 h 4099667"/>
              <a:gd name="connsiteX89" fmla="*/ 3205765 w 5799230"/>
              <a:gd name="connsiteY89" fmla="*/ 4046220 h 4099667"/>
              <a:gd name="connsiteX90" fmla="*/ 2923825 w 5799230"/>
              <a:gd name="connsiteY90" fmla="*/ 4099560 h 4099667"/>
              <a:gd name="connsiteX91" fmla="*/ 2679985 w 5799230"/>
              <a:gd name="connsiteY91" fmla="*/ 4030980 h 4099667"/>
              <a:gd name="connsiteX92" fmla="*/ 2466625 w 5799230"/>
              <a:gd name="connsiteY92" fmla="*/ 4061460 h 4099667"/>
              <a:gd name="connsiteX93" fmla="*/ 2367565 w 5799230"/>
              <a:gd name="connsiteY93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67695 w 5799230"/>
              <a:gd name="connsiteY15" fmla="*/ 23698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46985 w 5799230"/>
              <a:gd name="connsiteY57" fmla="*/ 2103120 h 4099667"/>
              <a:gd name="connsiteX58" fmla="*/ 5202205 w 5799230"/>
              <a:gd name="connsiteY58" fmla="*/ 2270760 h 4099667"/>
              <a:gd name="connsiteX59" fmla="*/ 5362225 w 5799230"/>
              <a:gd name="connsiteY59" fmla="*/ 1920240 h 4099667"/>
              <a:gd name="connsiteX60" fmla="*/ 5141245 w 5799230"/>
              <a:gd name="connsiteY60" fmla="*/ 1630680 h 4099667"/>
              <a:gd name="connsiteX61" fmla="*/ 4981225 w 5799230"/>
              <a:gd name="connsiteY61" fmla="*/ 1493520 h 4099667"/>
              <a:gd name="connsiteX62" fmla="*/ 5194585 w 5799230"/>
              <a:gd name="connsiteY62" fmla="*/ 1508760 h 4099667"/>
              <a:gd name="connsiteX63" fmla="*/ 5118385 w 5799230"/>
              <a:gd name="connsiteY63" fmla="*/ 1463040 h 4099667"/>
              <a:gd name="connsiteX64" fmla="*/ 5339365 w 5799230"/>
              <a:gd name="connsiteY64" fmla="*/ 1424940 h 4099667"/>
              <a:gd name="connsiteX65" fmla="*/ 5514625 w 5799230"/>
              <a:gd name="connsiteY65" fmla="*/ 1272540 h 4099667"/>
              <a:gd name="connsiteX66" fmla="*/ 5423185 w 5799230"/>
              <a:gd name="connsiteY66" fmla="*/ 838200 h 4099667"/>
              <a:gd name="connsiteX67" fmla="*/ 4897405 w 5799230"/>
              <a:gd name="connsiteY67" fmla="*/ 594360 h 4099667"/>
              <a:gd name="connsiteX68" fmla="*/ 4295425 w 5799230"/>
              <a:gd name="connsiteY68" fmla="*/ 662940 h 4099667"/>
              <a:gd name="connsiteX69" fmla="*/ 4066825 w 5799230"/>
              <a:gd name="connsiteY69" fmla="*/ 830580 h 4099667"/>
              <a:gd name="connsiteX70" fmla="*/ 4364005 w 5799230"/>
              <a:gd name="connsiteY70" fmla="*/ 1295400 h 4099667"/>
              <a:gd name="connsiteX71" fmla="*/ 4691665 w 5799230"/>
              <a:gd name="connsiteY71" fmla="*/ 1432560 h 4099667"/>
              <a:gd name="connsiteX72" fmla="*/ 4981225 w 5799230"/>
              <a:gd name="connsiteY72" fmla="*/ 1516380 h 4099667"/>
              <a:gd name="connsiteX73" fmla="*/ 5286025 w 5799230"/>
              <a:gd name="connsiteY73" fmla="*/ 1775460 h 4099667"/>
              <a:gd name="connsiteX74" fmla="*/ 5316505 w 5799230"/>
              <a:gd name="connsiteY74" fmla="*/ 2065020 h 4099667"/>
              <a:gd name="connsiteX75" fmla="*/ 5019325 w 5799230"/>
              <a:gd name="connsiteY75" fmla="*/ 2316480 h 4099667"/>
              <a:gd name="connsiteX76" fmla="*/ 4553235 w 5799230"/>
              <a:gd name="connsiteY76" fmla="*/ 2278380 h 4099667"/>
              <a:gd name="connsiteX77" fmla="*/ 4266215 w 5799230"/>
              <a:gd name="connsiteY77" fmla="*/ 1905000 h 4099667"/>
              <a:gd name="connsiteX78" fmla="*/ 4226845 w 5799230"/>
              <a:gd name="connsiteY78" fmla="*/ 1417320 h 4099667"/>
              <a:gd name="connsiteX79" fmla="*/ 4112545 w 5799230"/>
              <a:gd name="connsiteY79" fmla="*/ 1188720 h 4099667"/>
              <a:gd name="connsiteX80" fmla="*/ 3922045 w 5799230"/>
              <a:gd name="connsiteY80" fmla="*/ 982980 h 4099667"/>
              <a:gd name="connsiteX81" fmla="*/ 3762025 w 5799230"/>
              <a:gd name="connsiteY81" fmla="*/ 1638300 h 4099667"/>
              <a:gd name="connsiteX82" fmla="*/ 3571525 w 5799230"/>
              <a:gd name="connsiteY82" fmla="*/ 2049780 h 4099667"/>
              <a:gd name="connsiteX83" fmla="*/ 3563905 w 5799230"/>
              <a:gd name="connsiteY83" fmla="*/ 2735580 h 4099667"/>
              <a:gd name="connsiteX84" fmla="*/ 3403885 w 5799230"/>
              <a:gd name="connsiteY84" fmla="*/ 3147060 h 4099667"/>
              <a:gd name="connsiteX85" fmla="*/ 3335305 w 5799230"/>
              <a:gd name="connsiteY85" fmla="*/ 3657600 h 4099667"/>
              <a:gd name="connsiteX86" fmla="*/ 3480085 w 5799230"/>
              <a:gd name="connsiteY86" fmla="*/ 4000500 h 4099667"/>
              <a:gd name="connsiteX87" fmla="*/ 3441985 w 5799230"/>
              <a:gd name="connsiteY87" fmla="*/ 4023360 h 4099667"/>
              <a:gd name="connsiteX88" fmla="*/ 3205765 w 5799230"/>
              <a:gd name="connsiteY88" fmla="*/ 4046220 h 4099667"/>
              <a:gd name="connsiteX89" fmla="*/ 2923825 w 5799230"/>
              <a:gd name="connsiteY89" fmla="*/ 4099560 h 4099667"/>
              <a:gd name="connsiteX90" fmla="*/ 2679985 w 5799230"/>
              <a:gd name="connsiteY90" fmla="*/ 4030980 h 4099667"/>
              <a:gd name="connsiteX91" fmla="*/ 2466625 w 5799230"/>
              <a:gd name="connsiteY91" fmla="*/ 4061460 h 4099667"/>
              <a:gd name="connsiteX92" fmla="*/ 2367565 w 5799230"/>
              <a:gd name="connsiteY92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67695 w 5799230"/>
              <a:gd name="connsiteY15" fmla="*/ 23698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80322 w 5799230"/>
              <a:gd name="connsiteY57" fmla="*/ 2169795 h 4099667"/>
              <a:gd name="connsiteX58" fmla="*/ 5202205 w 5799230"/>
              <a:gd name="connsiteY58" fmla="*/ 2270760 h 4099667"/>
              <a:gd name="connsiteX59" fmla="*/ 5362225 w 5799230"/>
              <a:gd name="connsiteY59" fmla="*/ 1920240 h 4099667"/>
              <a:gd name="connsiteX60" fmla="*/ 5141245 w 5799230"/>
              <a:gd name="connsiteY60" fmla="*/ 1630680 h 4099667"/>
              <a:gd name="connsiteX61" fmla="*/ 4981225 w 5799230"/>
              <a:gd name="connsiteY61" fmla="*/ 1493520 h 4099667"/>
              <a:gd name="connsiteX62" fmla="*/ 5194585 w 5799230"/>
              <a:gd name="connsiteY62" fmla="*/ 1508760 h 4099667"/>
              <a:gd name="connsiteX63" fmla="*/ 5118385 w 5799230"/>
              <a:gd name="connsiteY63" fmla="*/ 1463040 h 4099667"/>
              <a:gd name="connsiteX64" fmla="*/ 5339365 w 5799230"/>
              <a:gd name="connsiteY64" fmla="*/ 1424940 h 4099667"/>
              <a:gd name="connsiteX65" fmla="*/ 5514625 w 5799230"/>
              <a:gd name="connsiteY65" fmla="*/ 1272540 h 4099667"/>
              <a:gd name="connsiteX66" fmla="*/ 5423185 w 5799230"/>
              <a:gd name="connsiteY66" fmla="*/ 838200 h 4099667"/>
              <a:gd name="connsiteX67" fmla="*/ 4897405 w 5799230"/>
              <a:gd name="connsiteY67" fmla="*/ 594360 h 4099667"/>
              <a:gd name="connsiteX68" fmla="*/ 4295425 w 5799230"/>
              <a:gd name="connsiteY68" fmla="*/ 662940 h 4099667"/>
              <a:gd name="connsiteX69" fmla="*/ 4066825 w 5799230"/>
              <a:gd name="connsiteY69" fmla="*/ 830580 h 4099667"/>
              <a:gd name="connsiteX70" fmla="*/ 4364005 w 5799230"/>
              <a:gd name="connsiteY70" fmla="*/ 1295400 h 4099667"/>
              <a:gd name="connsiteX71" fmla="*/ 4691665 w 5799230"/>
              <a:gd name="connsiteY71" fmla="*/ 1432560 h 4099667"/>
              <a:gd name="connsiteX72" fmla="*/ 4981225 w 5799230"/>
              <a:gd name="connsiteY72" fmla="*/ 1516380 h 4099667"/>
              <a:gd name="connsiteX73" fmla="*/ 5286025 w 5799230"/>
              <a:gd name="connsiteY73" fmla="*/ 1775460 h 4099667"/>
              <a:gd name="connsiteX74" fmla="*/ 5316505 w 5799230"/>
              <a:gd name="connsiteY74" fmla="*/ 2065020 h 4099667"/>
              <a:gd name="connsiteX75" fmla="*/ 5019325 w 5799230"/>
              <a:gd name="connsiteY75" fmla="*/ 2316480 h 4099667"/>
              <a:gd name="connsiteX76" fmla="*/ 4553235 w 5799230"/>
              <a:gd name="connsiteY76" fmla="*/ 2278380 h 4099667"/>
              <a:gd name="connsiteX77" fmla="*/ 4266215 w 5799230"/>
              <a:gd name="connsiteY77" fmla="*/ 1905000 h 4099667"/>
              <a:gd name="connsiteX78" fmla="*/ 4226845 w 5799230"/>
              <a:gd name="connsiteY78" fmla="*/ 1417320 h 4099667"/>
              <a:gd name="connsiteX79" fmla="*/ 4112545 w 5799230"/>
              <a:gd name="connsiteY79" fmla="*/ 1188720 h 4099667"/>
              <a:gd name="connsiteX80" fmla="*/ 3922045 w 5799230"/>
              <a:gd name="connsiteY80" fmla="*/ 982980 h 4099667"/>
              <a:gd name="connsiteX81" fmla="*/ 3762025 w 5799230"/>
              <a:gd name="connsiteY81" fmla="*/ 1638300 h 4099667"/>
              <a:gd name="connsiteX82" fmla="*/ 3571525 w 5799230"/>
              <a:gd name="connsiteY82" fmla="*/ 2049780 h 4099667"/>
              <a:gd name="connsiteX83" fmla="*/ 3563905 w 5799230"/>
              <a:gd name="connsiteY83" fmla="*/ 2735580 h 4099667"/>
              <a:gd name="connsiteX84" fmla="*/ 3403885 w 5799230"/>
              <a:gd name="connsiteY84" fmla="*/ 3147060 h 4099667"/>
              <a:gd name="connsiteX85" fmla="*/ 3335305 w 5799230"/>
              <a:gd name="connsiteY85" fmla="*/ 3657600 h 4099667"/>
              <a:gd name="connsiteX86" fmla="*/ 3480085 w 5799230"/>
              <a:gd name="connsiteY86" fmla="*/ 4000500 h 4099667"/>
              <a:gd name="connsiteX87" fmla="*/ 3441985 w 5799230"/>
              <a:gd name="connsiteY87" fmla="*/ 4023360 h 4099667"/>
              <a:gd name="connsiteX88" fmla="*/ 3205765 w 5799230"/>
              <a:gd name="connsiteY88" fmla="*/ 4046220 h 4099667"/>
              <a:gd name="connsiteX89" fmla="*/ 2923825 w 5799230"/>
              <a:gd name="connsiteY89" fmla="*/ 4099560 h 4099667"/>
              <a:gd name="connsiteX90" fmla="*/ 2679985 w 5799230"/>
              <a:gd name="connsiteY90" fmla="*/ 4030980 h 4099667"/>
              <a:gd name="connsiteX91" fmla="*/ 2466625 w 5799230"/>
              <a:gd name="connsiteY91" fmla="*/ 4061460 h 4099667"/>
              <a:gd name="connsiteX92" fmla="*/ 2367565 w 5799230"/>
              <a:gd name="connsiteY92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67695 w 5799230"/>
              <a:gd name="connsiteY15" fmla="*/ 23698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80322 w 5799230"/>
              <a:gd name="connsiteY57" fmla="*/ 2169795 h 4099667"/>
              <a:gd name="connsiteX58" fmla="*/ 5202205 w 5799230"/>
              <a:gd name="connsiteY58" fmla="*/ 2270760 h 4099667"/>
              <a:gd name="connsiteX59" fmla="*/ 5362225 w 5799230"/>
              <a:gd name="connsiteY59" fmla="*/ 1920240 h 4099667"/>
              <a:gd name="connsiteX60" fmla="*/ 5141245 w 5799230"/>
              <a:gd name="connsiteY60" fmla="*/ 1630680 h 4099667"/>
              <a:gd name="connsiteX61" fmla="*/ 4981225 w 5799230"/>
              <a:gd name="connsiteY61" fmla="*/ 1493520 h 4099667"/>
              <a:gd name="connsiteX62" fmla="*/ 5194585 w 5799230"/>
              <a:gd name="connsiteY62" fmla="*/ 1508760 h 4099667"/>
              <a:gd name="connsiteX63" fmla="*/ 5118385 w 5799230"/>
              <a:gd name="connsiteY63" fmla="*/ 1463040 h 4099667"/>
              <a:gd name="connsiteX64" fmla="*/ 5339365 w 5799230"/>
              <a:gd name="connsiteY64" fmla="*/ 1424940 h 4099667"/>
              <a:gd name="connsiteX65" fmla="*/ 5514625 w 5799230"/>
              <a:gd name="connsiteY65" fmla="*/ 1272540 h 4099667"/>
              <a:gd name="connsiteX66" fmla="*/ 5423185 w 5799230"/>
              <a:gd name="connsiteY66" fmla="*/ 838200 h 4099667"/>
              <a:gd name="connsiteX67" fmla="*/ 4897405 w 5799230"/>
              <a:gd name="connsiteY67" fmla="*/ 594360 h 4099667"/>
              <a:gd name="connsiteX68" fmla="*/ 4295425 w 5799230"/>
              <a:gd name="connsiteY68" fmla="*/ 662940 h 4099667"/>
              <a:gd name="connsiteX69" fmla="*/ 4066825 w 5799230"/>
              <a:gd name="connsiteY69" fmla="*/ 830580 h 4099667"/>
              <a:gd name="connsiteX70" fmla="*/ 4364005 w 5799230"/>
              <a:gd name="connsiteY70" fmla="*/ 1295400 h 4099667"/>
              <a:gd name="connsiteX71" fmla="*/ 4691665 w 5799230"/>
              <a:gd name="connsiteY71" fmla="*/ 1432560 h 4099667"/>
              <a:gd name="connsiteX72" fmla="*/ 4981225 w 5799230"/>
              <a:gd name="connsiteY72" fmla="*/ 1516380 h 4099667"/>
              <a:gd name="connsiteX73" fmla="*/ 5286025 w 5799230"/>
              <a:gd name="connsiteY73" fmla="*/ 1775460 h 4099667"/>
              <a:gd name="connsiteX74" fmla="*/ 5316505 w 5799230"/>
              <a:gd name="connsiteY74" fmla="*/ 2065020 h 4099667"/>
              <a:gd name="connsiteX75" fmla="*/ 5019325 w 5799230"/>
              <a:gd name="connsiteY75" fmla="*/ 2316480 h 4099667"/>
              <a:gd name="connsiteX76" fmla="*/ 4553235 w 5799230"/>
              <a:gd name="connsiteY76" fmla="*/ 2278380 h 4099667"/>
              <a:gd name="connsiteX77" fmla="*/ 4266215 w 5799230"/>
              <a:gd name="connsiteY77" fmla="*/ 1905000 h 4099667"/>
              <a:gd name="connsiteX78" fmla="*/ 4226845 w 5799230"/>
              <a:gd name="connsiteY78" fmla="*/ 1417320 h 4099667"/>
              <a:gd name="connsiteX79" fmla="*/ 4112545 w 5799230"/>
              <a:gd name="connsiteY79" fmla="*/ 1188720 h 4099667"/>
              <a:gd name="connsiteX80" fmla="*/ 3922045 w 5799230"/>
              <a:gd name="connsiteY80" fmla="*/ 982980 h 4099667"/>
              <a:gd name="connsiteX81" fmla="*/ 3762025 w 5799230"/>
              <a:gd name="connsiteY81" fmla="*/ 1638300 h 4099667"/>
              <a:gd name="connsiteX82" fmla="*/ 3571525 w 5799230"/>
              <a:gd name="connsiteY82" fmla="*/ 2049780 h 4099667"/>
              <a:gd name="connsiteX83" fmla="*/ 3563905 w 5799230"/>
              <a:gd name="connsiteY83" fmla="*/ 2735580 h 4099667"/>
              <a:gd name="connsiteX84" fmla="*/ 3403885 w 5799230"/>
              <a:gd name="connsiteY84" fmla="*/ 3147060 h 4099667"/>
              <a:gd name="connsiteX85" fmla="*/ 3335305 w 5799230"/>
              <a:gd name="connsiteY85" fmla="*/ 3657600 h 4099667"/>
              <a:gd name="connsiteX86" fmla="*/ 3480085 w 5799230"/>
              <a:gd name="connsiteY86" fmla="*/ 4000500 h 4099667"/>
              <a:gd name="connsiteX87" fmla="*/ 3441985 w 5799230"/>
              <a:gd name="connsiteY87" fmla="*/ 4023360 h 4099667"/>
              <a:gd name="connsiteX88" fmla="*/ 3205765 w 5799230"/>
              <a:gd name="connsiteY88" fmla="*/ 4046220 h 4099667"/>
              <a:gd name="connsiteX89" fmla="*/ 2923825 w 5799230"/>
              <a:gd name="connsiteY89" fmla="*/ 4099560 h 4099667"/>
              <a:gd name="connsiteX90" fmla="*/ 2679985 w 5799230"/>
              <a:gd name="connsiteY90" fmla="*/ 4030980 h 4099667"/>
              <a:gd name="connsiteX91" fmla="*/ 2466625 w 5799230"/>
              <a:gd name="connsiteY91" fmla="*/ 4061460 h 4099667"/>
              <a:gd name="connsiteX92" fmla="*/ 2367565 w 5799230"/>
              <a:gd name="connsiteY92" fmla="*/ 4015740 h 4099667"/>
              <a:gd name="connsiteX0" fmla="*/ 2367565 w 5799230"/>
              <a:gd name="connsiteY0" fmla="*/ 4015740 h 4099667"/>
              <a:gd name="connsiteX1" fmla="*/ 2474245 w 5799230"/>
              <a:gd name="connsiteY1" fmla="*/ 3726180 h 4099667"/>
              <a:gd name="connsiteX2" fmla="*/ 2481865 w 5799230"/>
              <a:gd name="connsiteY2" fmla="*/ 3314700 h 4099667"/>
              <a:gd name="connsiteX3" fmla="*/ 2375185 w 5799230"/>
              <a:gd name="connsiteY3" fmla="*/ 3055620 h 4099667"/>
              <a:gd name="connsiteX4" fmla="*/ 2230405 w 5799230"/>
              <a:gd name="connsiteY4" fmla="*/ 2651760 h 4099667"/>
              <a:gd name="connsiteX5" fmla="*/ 2253265 w 5799230"/>
              <a:gd name="connsiteY5" fmla="*/ 2171700 h 4099667"/>
              <a:gd name="connsiteX6" fmla="*/ 2177065 w 5799230"/>
              <a:gd name="connsiteY6" fmla="*/ 1836420 h 4099667"/>
              <a:gd name="connsiteX7" fmla="*/ 2077052 w 5799230"/>
              <a:gd name="connsiteY7" fmla="*/ 1676400 h 4099667"/>
              <a:gd name="connsiteX8" fmla="*/ 2003710 w 5799230"/>
              <a:gd name="connsiteY8" fmla="*/ 1338262 h 4099667"/>
              <a:gd name="connsiteX9" fmla="*/ 1948465 w 5799230"/>
              <a:gd name="connsiteY9" fmla="*/ 975360 h 4099667"/>
              <a:gd name="connsiteX10" fmla="*/ 1750345 w 5799230"/>
              <a:gd name="connsiteY10" fmla="*/ 1066800 h 4099667"/>
              <a:gd name="connsiteX11" fmla="*/ 1620805 w 5799230"/>
              <a:gd name="connsiteY11" fmla="*/ 1341120 h 4099667"/>
              <a:gd name="connsiteX12" fmla="*/ 1605565 w 5799230"/>
              <a:gd name="connsiteY12" fmla="*/ 1767840 h 4099667"/>
              <a:gd name="connsiteX13" fmla="*/ 1491265 w 5799230"/>
              <a:gd name="connsiteY13" fmla="*/ 2110740 h 4099667"/>
              <a:gd name="connsiteX14" fmla="*/ 1171225 w 5799230"/>
              <a:gd name="connsiteY14" fmla="*/ 2316480 h 4099667"/>
              <a:gd name="connsiteX15" fmla="*/ 867695 w 5799230"/>
              <a:gd name="connsiteY15" fmla="*/ 2369820 h 4099667"/>
              <a:gd name="connsiteX16" fmla="*/ 538765 w 5799230"/>
              <a:gd name="connsiteY16" fmla="*/ 2202180 h 4099667"/>
              <a:gd name="connsiteX17" fmla="*/ 538765 w 5799230"/>
              <a:gd name="connsiteY17" fmla="*/ 1790700 h 4099667"/>
              <a:gd name="connsiteX18" fmla="*/ 904525 w 5799230"/>
              <a:gd name="connsiteY18" fmla="*/ 1501140 h 4099667"/>
              <a:gd name="connsiteX19" fmla="*/ 1201705 w 5799230"/>
              <a:gd name="connsiteY19" fmla="*/ 1432560 h 4099667"/>
              <a:gd name="connsiteX20" fmla="*/ 1460785 w 5799230"/>
              <a:gd name="connsiteY20" fmla="*/ 1295400 h 4099667"/>
              <a:gd name="connsiteX21" fmla="*/ 1719865 w 5799230"/>
              <a:gd name="connsiteY21" fmla="*/ 922020 h 4099667"/>
              <a:gd name="connsiteX22" fmla="*/ 1796065 w 5799230"/>
              <a:gd name="connsiteY22" fmla="*/ 807720 h 4099667"/>
              <a:gd name="connsiteX23" fmla="*/ 1498885 w 5799230"/>
              <a:gd name="connsiteY23" fmla="*/ 655320 h 4099667"/>
              <a:gd name="connsiteX24" fmla="*/ 1018825 w 5799230"/>
              <a:gd name="connsiteY24" fmla="*/ 579120 h 4099667"/>
              <a:gd name="connsiteX25" fmla="*/ 424465 w 5799230"/>
              <a:gd name="connsiteY25" fmla="*/ 800100 h 4099667"/>
              <a:gd name="connsiteX26" fmla="*/ 310165 w 5799230"/>
              <a:gd name="connsiteY26" fmla="*/ 1272540 h 4099667"/>
              <a:gd name="connsiteX27" fmla="*/ 462565 w 5799230"/>
              <a:gd name="connsiteY27" fmla="*/ 1440180 h 4099667"/>
              <a:gd name="connsiteX28" fmla="*/ 729265 w 5799230"/>
              <a:gd name="connsiteY28" fmla="*/ 1348740 h 4099667"/>
              <a:gd name="connsiteX29" fmla="*/ 630205 w 5799230"/>
              <a:gd name="connsiteY29" fmla="*/ 1493520 h 4099667"/>
              <a:gd name="connsiteX30" fmla="*/ 835945 w 5799230"/>
              <a:gd name="connsiteY30" fmla="*/ 1485900 h 4099667"/>
              <a:gd name="connsiteX31" fmla="*/ 645445 w 5799230"/>
              <a:gd name="connsiteY31" fmla="*/ 1645920 h 4099667"/>
              <a:gd name="connsiteX32" fmla="*/ 508285 w 5799230"/>
              <a:gd name="connsiteY32" fmla="*/ 1874520 h 4099667"/>
              <a:gd name="connsiteX33" fmla="*/ 538765 w 5799230"/>
              <a:gd name="connsiteY33" fmla="*/ 2194560 h 4099667"/>
              <a:gd name="connsiteX34" fmla="*/ 592105 w 5799230"/>
              <a:gd name="connsiteY34" fmla="*/ 2331720 h 4099667"/>
              <a:gd name="connsiteX35" fmla="*/ 470185 w 5799230"/>
              <a:gd name="connsiteY35" fmla="*/ 2270760 h 4099667"/>
              <a:gd name="connsiteX36" fmla="*/ 401605 w 5799230"/>
              <a:gd name="connsiteY36" fmla="*/ 2057400 h 4099667"/>
              <a:gd name="connsiteX37" fmla="*/ 386365 w 5799230"/>
              <a:gd name="connsiteY37" fmla="*/ 2240280 h 4099667"/>
              <a:gd name="connsiteX38" fmla="*/ 321595 w 5799230"/>
              <a:gd name="connsiteY38" fmla="*/ 2010410 h 4099667"/>
              <a:gd name="connsiteX39" fmla="*/ 218725 w 5799230"/>
              <a:gd name="connsiteY39" fmla="*/ 1744980 h 4099667"/>
              <a:gd name="connsiteX40" fmla="*/ 12985 w 5799230"/>
              <a:gd name="connsiteY40" fmla="*/ 1363980 h 4099667"/>
              <a:gd name="connsiteX41" fmla="*/ 66325 w 5799230"/>
              <a:gd name="connsiteY41" fmla="*/ 815340 h 4099667"/>
              <a:gd name="connsiteX42" fmla="*/ 432085 w 5799230"/>
              <a:gd name="connsiteY42" fmla="*/ 480060 h 4099667"/>
              <a:gd name="connsiteX43" fmla="*/ 1056925 w 5799230"/>
              <a:gd name="connsiteY43" fmla="*/ 243840 h 4099667"/>
              <a:gd name="connsiteX44" fmla="*/ 1506505 w 5799230"/>
              <a:gd name="connsiteY44" fmla="*/ 274320 h 4099667"/>
              <a:gd name="connsiteX45" fmla="*/ 1895125 w 5799230"/>
              <a:gd name="connsiteY45" fmla="*/ 281940 h 4099667"/>
              <a:gd name="connsiteX46" fmla="*/ 2558065 w 5799230"/>
              <a:gd name="connsiteY46" fmla="*/ 22860 h 4099667"/>
              <a:gd name="connsiteX47" fmla="*/ 3160045 w 5799230"/>
              <a:gd name="connsiteY47" fmla="*/ 0 h 4099667"/>
              <a:gd name="connsiteX48" fmla="*/ 3769645 w 5799230"/>
              <a:gd name="connsiteY48" fmla="*/ 213360 h 4099667"/>
              <a:gd name="connsiteX49" fmla="*/ 3990625 w 5799230"/>
              <a:gd name="connsiteY49" fmla="*/ 274320 h 4099667"/>
              <a:gd name="connsiteX50" fmla="*/ 4310665 w 5799230"/>
              <a:gd name="connsiteY50" fmla="*/ 251460 h 4099667"/>
              <a:gd name="connsiteX51" fmla="*/ 4988845 w 5799230"/>
              <a:gd name="connsiteY51" fmla="*/ 304800 h 4099667"/>
              <a:gd name="connsiteX52" fmla="*/ 5598445 w 5799230"/>
              <a:gd name="connsiteY52" fmla="*/ 609600 h 4099667"/>
              <a:gd name="connsiteX53" fmla="*/ 5796565 w 5799230"/>
              <a:gd name="connsiteY53" fmla="*/ 1097280 h 4099667"/>
              <a:gd name="connsiteX54" fmla="*/ 5697505 w 5799230"/>
              <a:gd name="connsiteY54" fmla="*/ 1668780 h 4099667"/>
              <a:gd name="connsiteX55" fmla="*/ 5484145 w 5799230"/>
              <a:gd name="connsiteY55" fmla="*/ 1950720 h 4099667"/>
              <a:gd name="connsiteX56" fmla="*/ 5468905 w 5799230"/>
              <a:gd name="connsiteY56" fmla="*/ 2225040 h 4099667"/>
              <a:gd name="connsiteX57" fmla="*/ 5380322 w 5799230"/>
              <a:gd name="connsiteY57" fmla="*/ 2169795 h 4099667"/>
              <a:gd name="connsiteX58" fmla="*/ 5202205 w 5799230"/>
              <a:gd name="connsiteY58" fmla="*/ 2270760 h 4099667"/>
              <a:gd name="connsiteX59" fmla="*/ 5362225 w 5799230"/>
              <a:gd name="connsiteY59" fmla="*/ 1920240 h 4099667"/>
              <a:gd name="connsiteX60" fmla="*/ 5141245 w 5799230"/>
              <a:gd name="connsiteY60" fmla="*/ 1630680 h 4099667"/>
              <a:gd name="connsiteX61" fmla="*/ 4981225 w 5799230"/>
              <a:gd name="connsiteY61" fmla="*/ 1493520 h 4099667"/>
              <a:gd name="connsiteX62" fmla="*/ 5194585 w 5799230"/>
              <a:gd name="connsiteY62" fmla="*/ 1508760 h 4099667"/>
              <a:gd name="connsiteX63" fmla="*/ 5118385 w 5799230"/>
              <a:gd name="connsiteY63" fmla="*/ 1463040 h 4099667"/>
              <a:gd name="connsiteX64" fmla="*/ 5339365 w 5799230"/>
              <a:gd name="connsiteY64" fmla="*/ 1424940 h 4099667"/>
              <a:gd name="connsiteX65" fmla="*/ 5514625 w 5799230"/>
              <a:gd name="connsiteY65" fmla="*/ 1272540 h 4099667"/>
              <a:gd name="connsiteX66" fmla="*/ 5423185 w 5799230"/>
              <a:gd name="connsiteY66" fmla="*/ 838200 h 4099667"/>
              <a:gd name="connsiteX67" fmla="*/ 4897405 w 5799230"/>
              <a:gd name="connsiteY67" fmla="*/ 594360 h 4099667"/>
              <a:gd name="connsiteX68" fmla="*/ 4295425 w 5799230"/>
              <a:gd name="connsiteY68" fmla="*/ 662940 h 4099667"/>
              <a:gd name="connsiteX69" fmla="*/ 4066825 w 5799230"/>
              <a:gd name="connsiteY69" fmla="*/ 830580 h 4099667"/>
              <a:gd name="connsiteX70" fmla="*/ 4364005 w 5799230"/>
              <a:gd name="connsiteY70" fmla="*/ 1295400 h 4099667"/>
              <a:gd name="connsiteX71" fmla="*/ 4691665 w 5799230"/>
              <a:gd name="connsiteY71" fmla="*/ 1432560 h 4099667"/>
              <a:gd name="connsiteX72" fmla="*/ 4981225 w 5799230"/>
              <a:gd name="connsiteY72" fmla="*/ 1516380 h 4099667"/>
              <a:gd name="connsiteX73" fmla="*/ 5286025 w 5799230"/>
              <a:gd name="connsiteY73" fmla="*/ 1775460 h 4099667"/>
              <a:gd name="connsiteX74" fmla="*/ 5316505 w 5799230"/>
              <a:gd name="connsiteY74" fmla="*/ 2065020 h 4099667"/>
              <a:gd name="connsiteX75" fmla="*/ 5019325 w 5799230"/>
              <a:gd name="connsiteY75" fmla="*/ 2316480 h 4099667"/>
              <a:gd name="connsiteX76" fmla="*/ 4553235 w 5799230"/>
              <a:gd name="connsiteY76" fmla="*/ 2278380 h 4099667"/>
              <a:gd name="connsiteX77" fmla="*/ 4266215 w 5799230"/>
              <a:gd name="connsiteY77" fmla="*/ 1905000 h 4099667"/>
              <a:gd name="connsiteX78" fmla="*/ 4226845 w 5799230"/>
              <a:gd name="connsiteY78" fmla="*/ 1417320 h 4099667"/>
              <a:gd name="connsiteX79" fmla="*/ 4112545 w 5799230"/>
              <a:gd name="connsiteY79" fmla="*/ 1188720 h 4099667"/>
              <a:gd name="connsiteX80" fmla="*/ 3922045 w 5799230"/>
              <a:gd name="connsiteY80" fmla="*/ 982980 h 4099667"/>
              <a:gd name="connsiteX81" fmla="*/ 3762025 w 5799230"/>
              <a:gd name="connsiteY81" fmla="*/ 1638300 h 4099667"/>
              <a:gd name="connsiteX82" fmla="*/ 3571525 w 5799230"/>
              <a:gd name="connsiteY82" fmla="*/ 2049780 h 4099667"/>
              <a:gd name="connsiteX83" fmla="*/ 3563905 w 5799230"/>
              <a:gd name="connsiteY83" fmla="*/ 2735580 h 4099667"/>
              <a:gd name="connsiteX84" fmla="*/ 3403885 w 5799230"/>
              <a:gd name="connsiteY84" fmla="*/ 3147060 h 4099667"/>
              <a:gd name="connsiteX85" fmla="*/ 3335305 w 5799230"/>
              <a:gd name="connsiteY85" fmla="*/ 3657600 h 4099667"/>
              <a:gd name="connsiteX86" fmla="*/ 3480085 w 5799230"/>
              <a:gd name="connsiteY86" fmla="*/ 4000500 h 4099667"/>
              <a:gd name="connsiteX87" fmla="*/ 3441985 w 5799230"/>
              <a:gd name="connsiteY87" fmla="*/ 4023360 h 4099667"/>
              <a:gd name="connsiteX88" fmla="*/ 3205765 w 5799230"/>
              <a:gd name="connsiteY88" fmla="*/ 4046220 h 4099667"/>
              <a:gd name="connsiteX89" fmla="*/ 2923825 w 5799230"/>
              <a:gd name="connsiteY89" fmla="*/ 4099560 h 4099667"/>
              <a:gd name="connsiteX90" fmla="*/ 2679985 w 5799230"/>
              <a:gd name="connsiteY90" fmla="*/ 4030980 h 4099667"/>
              <a:gd name="connsiteX91" fmla="*/ 2466625 w 5799230"/>
              <a:gd name="connsiteY91" fmla="*/ 4061460 h 4099667"/>
              <a:gd name="connsiteX92" fmla="*/ 2367565 w 5799230"/>
              <a:gd name="connsiteY92" fmla="*/ 4015740 h 4099667"/>
              <a:gd name="connsiteX0" fmla="*/ 2367565 w 5799286"/>
              <a:gd name="connsiteY0" fmla="*/ 4015740 h 4099667"/>
              <a:gd name="connsiteX1" fmla="*/ 2474245 w 5799286"/>
              <a:gd name="connsiteY1" fmla="*/ 3726180 h 4099667"/>
              <a:gd name="connsiteX2" fmla="*/ 2481865 w 5799286"/>
              <a:gd name="connsiteY2" fmla="*/ 3314700 h 4099667"/>
              <a:gd name="connsiteX3" fmla="*/ 2375185 w 5799286"/>
              <a:gd name="connsiteY3" fmla="*/ 3055620 h 4099667"/>
              <a:gd name="connsiteX4" fmla="*/ 2230405 w 5799286"/>
              <a:gd name="connsiteY4" fmla="*/ 2651760 h 4099667"/>
              <a:gd name="connsiteX5" fmla="*/ 2253265 w 5799286"/>
              <a:gd name="connsiteY5" fmla="*/ 2171700 h 4099667"/>
              <a:gd name="connsiteX6" fmla="*/ 2177065 w 5799286"/>
              <a:gd name="connsiteY6" fmla="*/ 1836420 h 4099667"/>
              <a:gd name="connsiteX7" fmla="*/ 2077052 w 5799286"/>
              <a:gd name="connsiteY7" fmla="*/ 1676400 h 4099667"/>
              <a:gd name="connsiteX8" fmla="*/ 2003710 w 5799286"/>
              <a:gd name="connsiteY8" fmla="*/ 1338262 h 4099667"/>
              <a:gd name="connsiteX9" fmla="*/ 1948465 w 5799286"/>
              <a:gd name="connsiteY9" fmla="*/ 975360 h 4099667"/>
              <a:gd name="connsiteX10" fmla="*/ 1750345 w 5799286"/>
              <a:gd name="connsiteY10" fmla="*/ 1066800 h 4099667"/>
              <a:gd name="connsiteX11" fmla="*/ 1620805 w 5799286"/>
              <a:gd name="connsiteY11" fmla="*/ 1341120 h 4099667"/>
              <a:gd name="connsiteX12" fmla="*/ 1605565 w 5799286"/>
              <a:gd name="connsiteY12" fmla="*/ 1767840 h 4099667"/>
              <a:gd name="connsiteX13" fmla="*/ 1491265 w 5799286"/>
              <a:gd name="connsiteY13" fmla="*/ 2110740 h 4099667"/>
              <a:gd name="connsiteX14" fmla="*/ 1171225 w 5799286"/>
              <a:gd name="connsiteY14" fmla="*/ 2316480 h 4099667"/>
              <a:gd name="connsiteX15" fmla="*/ 867695 w 5799286"/>
              <a:gd name="connsiteY15" fmla="*/ 2369820 h 4099667"/>
              <a:gd name="connsiteX16" fmla="*/ 538765 w 5799286"/>
              <a:gd name="connsiteY16" fmla="*/ 2202180 h 4099667"/>
              <a:gd name="connsiteX17" fmla="*/ 538765 w 5799286"/>
              <a:gd name="connsiteY17" fmla="*/ 1790700 h 4099667"/>
              <a:gd name="connsiteX18" fmla="*/ 904525 w 5799286"/>
              <a:gd name="connsiteY18" fmla="*/ 1501140 h 4099667"/>
              <a:gd name="connsiteX19" fmla="*/ 1201705 w 5799286"/>
              <a:gd name="connsiteY19" fmla="*/ 1432560 h 4099667"/>
              <a:gd name="connsiteX20" fmla="*/ 1460785 w 5799286"/>
              <a:gd name="connsiteY20" fmla="*/ 1295400 h 4099667"/>
              <a:gd name="connsiteX21" fmla="*/ 1719865 w 5799286"/>
              <a:gd name="connsiteY21" fmla="*/ 922020 h 4099667"/>
              <a:gd name="connsiteX22" fmla="*/ 1796065 w 5799286"/>
              <a:gd name="connsiteY22" fmla="*/ 807720 h 4099667"/>
              <a:gd name="connsiteX23" fmla="*/ 1498885 w 5799286"/>
              <a:gd name="connsiteY23" fmla="*/ 655320 h 4099667"/>
              <a:gd name="connsiteX24" fmla="*/ 1018825 w 5799286"/>
              <a:gd name="connsiteY24" fmla="*/ 579120 h 4099667"/>
              <a:gd name="connsiteX25" fmla="*/ 424465 w 5799286"/>
              <a:gd name="connsiteY25" fmla="*/ 800100 h 4099667"/>
              <a:gd name="connsiteX26" fmla="*/ 310165 w 5799286"/>
              <a:gd name="connsiteY26" fmla="*/ 1272540 h 4099667"/>
              <a:gd name="connsiteX27" fmla="*/ 462565 w 5799286"/>
              <a:gd name="connsiteY27" fmla="*/ 1440180 h 4099667"/>
              <a:gd name="connsiteX28" fmla="*/ 729265 w 5799286"/>
              <a:gd name="connsiteY28" fmla="*/ 1348740 h 4099667"/>
              <a:gd name="connsiteX29" fmla="*/ 630205 w 5799286"/>
              <a:gd name="connsiteY29" fmla="*/ 1493520 h 4099667"/>
              <a:gd name="connsiteX30" fmla="*/ 835945 w 5799286"/>
              <a:gd name="connsiteY30" fmla="*/ 1485900 h 4099667"/>
              <a:gd name="connsiteX31" fmla="*/ 645445 w 5799286"/>
              <a:gd name="connsiteY31" fmla="*/ 1645920 h 4099667"/>
              <a:gd name="connsiteX32" fmla="*/ 508285 w 5799286"/>
              <a:gd name="connsiteY32" fmla="*/ 1874520 h 4099667"/>
              <a:gd name="connsiteX33" fmla="*/ 538765 w 5799286"/>
              <a:gd name="connsiteY33" fmla="*/ 2194560 h 4099667"/>
              <a:gd name="connsiteX34" fmla="*/ 592105 w 5799286"/>
              <a:gd name="connsiteY34" fmla="*/ 2331720 h 4099667"/>
              <a:gd name="connsiteX35" fmla="*/ 470185 w 5799286"/>
              <a:gd name="connsiteY35" fmla="*/ 2270760 h 4099667"/>
              <a:gd name="connsiteX36" fmla="*/ 401605 w 5799286"/>
              <a:gd name="connsiteY36" fmla="*/ 2057400 h 4099667"/>
              <a:gd name="connsiteX37" fmla="*/ 386365 w 5799286"/>
              <a:gd name="connsiteY37" fmla="*/ 2240280 h 4099667"/>
              <a:gd name="connsiteX38" fmla="*/ 321595 w 5799286"/>
              <a:gd name="connsiteY38" fmla="*/ 2010410 h 4099667"/>
              <a:gd name="connsiteX39" fmla="*/ 218725 w 5799286"/>
              <a:gd name="connsiteY39" fmla="*/ 1744980 h 4099667"/>
              <a:gd name="connsiteX40" fmla="*/ 12985 w 5799286"/>
              <a:gd name="connsiteY40" fmla="*/ 1363980 h 4099667"/>
              <a:gd name="connsiteX41" fmla="*/ 66325 w 5799286"/>
              <a:gd name="connsiteY41" fmla="*/ 815340 h 4099667"/>
              <a:gd name="connsiteX42" fmla="*/ 432085 w 5799286"/>
              <a:gd name="connsiteY42" fmla="*/ 480060 h 4099667"/>
              <a:gd name="connsiteX43" fmla="*/ 1056925 w 5799286"/>
              <a:gd name="connsiteY43" fmla="*/ 243840 h 4099667"/>
              <a:gd name="connsiteX44" fmla="*/ 1506505 w 5799286"/>
              <a:gd name="connsiteY44" fmla="*/ 274320 h 4099667"/>
              <a:gd name="connsiteX45" fmla="*/ 1895125 w 5799286"/>
              <a:gd name="connsiteY45" fmla="*/ 281940 h 4099667"/>
              <a:gd name="connsiteX46" fmla="*/ 2558065 w 5799286"/>
              <a:gd name="connsiteY46" fmla="*/ 22860 h 4099667"/>
              <a:gd name="connsiteX47" fmla="*/ 3160045 w 5799286"/>
              <a:gd name="connsiteY47" fmla="*/ 0 h 4099667"/>
              <a:gd name="connsiteX48" fmla="*/ 3769645 w 5799286"/>
              <a:gd name="connsiteY48" fmla="*/ 213360 h 4099667"/>
              <a:gd name="connsiteX49" fmla="*/ 3990625 w 5799286"/>
              <a:gd name="connsiteY49" fmla="*/ 274320 h 4099667"/>
              <a:gd name="connsiteX50" fmla="*/ 4310665 w 5799286"/>
              <a:gd name="connsiteY50" fmla="*/ 251460 h 4099667"/>
              <a:gd name="connsiteX51" fmla="*/ 4988845 w 5799286"/>
              <a:gd name="connsiteY51" fmla="*/ 304800 h 4099667"/>
              <a:gd name="connsiteX52" fmla="*/ 5598445 w 5799286"/>
              <a:gd name="connsiteY52" fmla="*/ 609600 h 4099667"/>
              <a:gd name="connsiteX53" fmla="*/ 5796565 w 5799286"/>
              <a:gd name="connsiteY53" fmla="*/ 1097280 h 4099667"/>
              <a:gd name="connsiteX54" fmla="*/ 5484145 w 5799286"/>
              <a:gd name="connsiteY54" fmla="*/ 1950720 h 4099667"/>
              <a:gd name="connsiteX55" fmla="*/ 5468905 w 5799286"/>
              <a:gd name="connsiteY55" fmla="*/ 2225040 h 4099667"/>
              <a:gd name="connsiteX56" fmla="*/ 5380322 w 5799286"/>
              <a:gd name="connsiteY56" fmla="*/ 2169795 h 4099667"/>
              <a:gd name="connsiteX57" fmla="*/ 5202205 w 5799286"/>
              <a:gd name="connsiteY57" fmla="*/ 2270760 h 4099667"/>
              <a:gd name="connsiteX58" fmla="*/ 5362225 w 5799286"/>
              <a:gd name="connsiteY58" fmla="*/ 1920240 h 4099667"/>
              <a:gd name="connsiteX59" fmla="*/ 5141245 w 5799286"/>
              <a:gd name="connsiteY59" fmla="*/ 1630680 h 4099667"/>
              <a:gd name="connsiteX60" fmla="*/ 4981225 w 5799286"/>
              <a:gd name="connsiteY60" fmla="*/ 1493520 h 4099667"/>
              <a:gd name="connsiteX61" fmla="*/ 5194585 w 5799286"/>
              <a:gd name="connsiteY61" fmla="*/ 1508760 h 4099667"/>
              <a:gd name="connsiteX62" fmla="*/ 5118385 w 5799286"/>
              <a:gd name="connsiteY62" fmla="*/ 1463040 h 4099667"/>
              <a:gd name="connsiteX63" fmla="*/ 5339365 w 5799286"/>
              <a:gd name="connsiteY63" fmla="*/ 1424940 h 4099667"/>
              <a:gd name="connsiteX64" fmla="*/ 5514625 w 5799286"/>
              <a:gd name="connsiteY64" fmla="*/ 1272540 h 4099667"/>
              <a:gd name="connsiteX65" fmla="*/ 5423185 w 5799286"/>
              <a:gd name="connsiteY65" fmla="*/ 838200 h 4099667"/>
              <a:gd name="connsiteX66" fmla="*/ 4897405 w 5799286"/>
              <a:gd name="connsiteY66" fmla="*/ 594360 h 4099667"/>
              <a:gd name="connsiteX67" fmla="*/ 4295425 w 5799286"/>
              <a:gd name="connsiteY67" fmla="*/ 662940 h 4099667"/>
              <a:gd name="connsiteX68" fmla="*/ 4066825 w 5799286"/>
              <a:gd name="connsiteY68" fmla="*/ 830580 h 4099667"/>
              <a:gd name="connsiteX69" fmla="*/ 4364005 w 5799286"/>
              <a:gd name="connsiteY69" fmla="*/ 1295400 h 4099667"/>
              <a:gd name="connsiteX70" fmla="*/ 4691665 w 5799286"/>
              <a:gd name="connsiteY70" fmla="*/ 1432560 h 4099667"/>
              <a:gd name="connsiteX71" fmla="*/ 4981225 w 5799286"/>
              <a:gd name="connsiteY71" fmla="*/ 1516380 h 4099667"/>
              <a:gd name="connsiteX72" fmla="*/ 5286025 w 5799286"/>
              <a:gd name="connsiteY72" fmla="*/ 1775460 h 4099667"/>
              <a:gd name="connsiteX73" fmla="*/ 5316505 w 5799286"/>
              <a:gd name="connsiteY73" fmla="*/ 2065020 h 4099667"/>
              <a:gd name="connsiteX74" fmla="*/ 5019325 w 5799286"/>
              <a:gd name="connsiteY74" fmla="*/ 2316480 h 4099667"/>
              <a:gd name="connsiteX75" fmla="*/ 4553235 w 5799286"/>
              <a:gd name="connsiteY75" fmla="*/ 2278380 h 4099667"/>
              <a:gd name="connsiteX76" fmla="*/ 4266215 w 5799286"/>
              <a:gd name="connsiteY76" fmla="*/ 1905000 h 4099667"/>
              <a:gd name="connsiteX77" fmla="*/ 4226845 w 5799286"/>
              <a:gd name="connsiteY77" fmla="*/ 1417320 h 4099667"/>
              <a:gd name="connsiteX78" fmla="*/ 4112545 w 5799286"/>
              <a:gd name="connsiteY78" fmla="*/ 1188720 h 4099667"/>
              <a:gd name="connsiteX79" fmla="*/ 3922045 w 5799286"/>
              <a:gd name="connsiteY79" fmla="*/ 982980 h 4099667"/>
              <a:gd name="connsiteX80" fmla="*/ 3762025 w 5799286"/>
              <a:gd name="connsiteY80" fmla="*/ 1638300 h 4099667"/>
              <a:gd name="connsiteX81" fmla="*/ 3571525 w 5799286"/>
              <a:gd name="connsiteY81" fmla="*/ 2049780 h 4099667"/>
              <a:gd name="connsiteX82" fmla="*/ 3563905 w 5799286"/>
              <a:gd name="connsiteY82" fmla="*/ 2735580 h 4099667"/>
              <a:gd name="connsiteX83" fmla="*/ 3403885 w 5799286"/>
              <a:gd name="connsiteY83" fmla="*/ 3147060 h 4099667"/>
              <a:gd name="connsiteX84" fmla="*/ 3335305 w 5799286"/>
              <a:gd name="connsiteY84" fmla="*/ 3657600 h 4099667"/>
              <a:gd name="connsiteX85" fmla="*/ 3480085 w 5799286"/>
              <a:gd name="connsiteY85" fmla="*/ 4000500 h 4099667"/>
              <a:gd name="connsiteX86" fmla="*/ 3441985 w 5799286"/>
              <a:gd name="connsiteY86" fmla="*/ 4023360 h 4099667"/>
              <a:gd name="connsiteX87" fmla="*/ 3205765 w 5799286"/>
              <a:gd name="connsiteY87" fmla="*/ 4046220 h 4099667"/>
              <a:gd name="connsiteX88" fmla="*/ 2923825 w 5799286"/>
              <a:gd name="connsiteY88" fmla="*/ 4099560 h 4099667"/>
              <a:gd name="connsiteX89" fmla="*/ 2679985 w 5799286"/>
              <a:gd name="connsiteY89" fmla="*/ 4030980 h 4099667"/>
              <a:gd name="connsiteX90" fmla="*/ 2466625 w 5799286"/>
              <a:gd name="connsiteY90" fmla="*/ 4061460 h 4099667"/>
              <a:gd name="connsiteX91" fmla="*/ 2367565 w 5799286"/>
              <a:gd name="connsiteY91" fmla="*/ 4015740 h 4099667"/>
              <a:gd name="connsiteX0" fmla="*/ 2367565 w 5810228"/>
              <a:gd name="connsiteY0" fmla="*/ 4015740 h 4099667"/>
              <a:gd name="connsiteX1" fmla="*/ 2474245 w 5810228"/>
              <a:gd name="connsiteY1" fmla="*/ 3726180 h 4099667"/>
              <a:gd name="connsiteX2" fmla="*/ 2481865 w 5810228"/>
              <a:gd name="connsiteY2" fmla="*/ 3314700 h 4099667"/>
              <a:gd name="connsiteX3" fmla="*/ 2375185 w 5810228"/>
              <a:gd name="connsiteY3" fmla="*/ 3055620 h 4099667"/>
              <a:gd name="connsiteX4" fmla="*/ 2230405 w 5810228"/>
              <a:gd name="connsiteY4" fmla="*/ 2651760 h 4099667"/>
              <a:gd name="connsiteX5" fmla="*/ 2253265 w 5810228"/>
              <a:gd name="connsiteY5" fmla="*/ 2171700 h 4099667"/>
              <a:gd name="connsiteX6" fmla="*/ 2177065 w 5810228"/>
              <a:gd name="connsiteY6" fmla="*/ 1836420 h 4099667"/>
              <a:gd name="connsiteX7" fmla="*/ 2077052 w 5810228"/>
              <a:gd name="connsiteY7" fmla="*/ 1676400 h 4099667"/>
              <a:gd name="connsiteX8" fmla="*/ 2003710 w 5810228"/>
              <a:gd name="connsiteY8" fmla="*/ 1338262 h 4099667"/>
              <a:gd name="connsiteX9" fmla="*/ 1948465 w 5810228"/>
              <a:gd name="connsiteY9" fmla="*/ 975360 h 4099667"/>
              <a:gd name="connsiteX10" fmla="*/ 1750345 w 5810228"/>
              <a:gd name="connsiteY10" fmla="*/ 1066800 h 4099667"/>
              <a:gd name="connsiteX11" fmla="*/ 1620805 w 5810228"/>
              <a:gd name="connsiteY11" fmla="*/ 1341120 h 4099667"/>
              <a:gd name="connsiteX12" fmla="*/ 1605565 w 5810228"/>
              <a:gd name="connsiteY12" fmla="*/ 1767840 h 4099667"/>
              <a:gd name="connsiteX13" fmla="*/ 1491265 w 5810228"/>
              <a:gd name="connsiteY13" fmla="*/ 2110740 h 4099667"/>
              <a:gd name="connsiteX14" fmla="*/ 1171225 w 5810228"/>
              <a:gd name="connsiteY14" fmla="*/ 2316480 h 4099667"/>
              <a:gd name="connsiteX15" fmla="*/ 867695 w 5810228"/>
              <a:gd name="connsiteY15" fmla="*/ 2369820 h 4099667"/>
              <a:gd name="connsiteX16" fmla="*/ 538765 w 5810228"/>
              <a:gd name="connsiteY16" fmla="*/ 2202180 h 4099667"/>
              <a:gd name="connsiteX17" fmla="*/ 538765 w 5810228"/>
              <a:gd name="connsiteY17" fmla="*/ 1790700 h 4099667"/>
              <a:gd name="connsiteX18" fmla="*/ 904525 w 5810228"/>
              <a:gd name="connsiteY18" fmla="*/ 1501140 h 4099667"/>
              <a:gd name="connsiteX19" fmla="*/ 1201705 w 5810228"/>
              <a:gd name="connsiteY19" fmla="*/ 1432560 h 4099667"/>
              <a:gd name="connsiteX20" fmla="*/ 1460785 w 5810228"/>
              <a:gd name="connsiteY20" fmla="*/ 1295400 h 4099667"/>
              <a:gd name="connsiteX21" fmla="*/ 1719865 w 5810228"/>
              <a:gd name="connsiteY21" fmla="*/ 922020 h 4099667"/>
              <a:gd name="connsiteX22" fmla="*/ 1796065 w 5810228"/>
              <a:gd name="connsiteY22" fmla="*/ 807720 h 4099667"/>
              <a:gd name="connsiteX23" fmla="*/ 1498885 w 5810228"/>
              <a:gd name="connsiteY23" fmla="*/ 655320 h 4099667"/>
              <a:gd name="connsiteX24" fmla="*/ 1018825 w 5810228"/>
              <a:gd name="connsiteY24" fmla="*/ 579120 h 4099667"/>
              <a:gd name="connsiteX25" fmla="*/ 424465 w 5810228"/>
              <a:gd name="connsiteY25" fmla="*/ 800100 h 4099667"/>
              <a:gd name="connsiteX26" fmla="*/ 310165 w 5810228"/>
              <a:gd name="connsiteY26" fmla="*/ 1272540 h 4099667"/>
              <a:gd name="connsiteX27" fmla="*/ 462565 w 5810228"/>
              <a:gd name="connsiteY27" fmla="*/ 1440180 h 4099667"/>
              <a:gd name="connsiteX28" fmla="*/ 729265 w 5810228"/>
              <a:gd name="connsiteY28" fmla="*/ 1348740 h 4099667"/>
              <a:gd name="connsiteX29" fmla="*/ 630205 w 5810228"/>
              <a:gd name="connsiteY29" fmla="*/ 1493520 h 4099667"/>
              <a:gd name="connsiteX30" fmla="*/ 835945 w 5810228"/>
              <a:gd name="connsiteY30" fmla="*/ 1485900 h 4099667"/>
              <a:gd name="connsiteX31" fmla="*/ 645445 w 5810228"/>
              <a:gd name="connsiteY31" fmla="*/ 1645920 h 4099667"/>
              <a:gd name="connsiteX32" fmla="*/ 508285 w 5810228"/>
              <a:gd name="connsiteY32" fmla="*/ 1874520 h 4099667"/>
              <a:gd name="connsiteX33" fmla="*/ 538765 w 5810228"/>
              <a:gd name="connsiteY33" fmla="*/ 2194560 h 4099667"/>
              <a:gd name="connsiteX34" fmla="*/ 592105 w 5810228"/>
              <a:gd name="connsiteY34" fmla="*/ 2331720 h 4099667"/>
              <a:gd name="connsiteX35" fmla="*/ 470185 w 5810228"/>
              <a:gd name="connsiteY35" fmla="*/ 2270760 h 4099667"/>
              <a:gd name="connsiteX36" fmla="*/ 401605 w 5810228"/>
              <a:gd name="connsiteY36" fmla="*/ 2057400 h 4099667"/>
              <a:gd name="connsiteX37" fmla="*/ 386365 w 5810228"/>
              <a:gd name="connsiteY37" fmla="*/ 2240280 h 4099667"/>
              <a:gd name="connsiteX38" fmla="*/ 321595 w 5810228"/>
              <a:gd name="connsiteY38" fmla="*/ 2010410 h 4099667"/>
              <a:gd name="connsiteX39" fmla="*/ 218725 w 5810228"/>
              <a:gd name="connsiteY39" fmla="*/ 1744980 h 4099667"/>
              <a:gd name="connsiteX40" fmla="*/ 12985 w 5810228"/>
              <a:gd name="connsiteY40" fmla="*/ 1363980 h 4099667"/>
              <a:gd name="connsiteX41" fmla="*/ 66325 w 5810228"/>
              <a:gd name="connsiteY41" fmla="*/ 815340 h 4099667"/>
              <a:gd name="connsiteX42" fmla="*/ 432085 w 5810228"/>
              <a:gd name="connsiteY42" fmla="*/ 480060 h 4099667"/>
              <a:gd name="connsiteX43" fmla="*/ 1056925 w 5810228"/>
              <a:gd name="connsiteY43" fmla="*/ 243840 h 4099667"/>
              <a:gd name="connsiteX44" fmla="*/ 1506505 w 5810228"/>
              <a:gd name="connsiteY44" fmla="*/ 274320 h 4099667"/>
              <a:gd name="connsiteX45" fmla="*/ 1895125 w 5810228"/>
              <a:gd name="connsiteY45" fmla="*/ 281940 h 4099667"/>
              <a:gd name="connsiteX46" fmla="*/ 2558065 w 5810228"/>
              <a:gd name="connsiteY46" fmla="*/ 22860 h 4099667"/>
              <a:gd name="connsiteX47" fmla="*/ 3160045 w 5810228"/>
              <a:gd name="connsiteY47" fmla="*/ 0 h 4099667"/>
              <a:gd name="connsiteX48" fmla="*/ 3769645 w 5810228"/>
              <a:gd name="connsiteY48" fmla="*/ 213360 h 4099667"/>
              <a:gd name="connsiteX49" fmla="*/ 3990625 w 5810228"/>
              <a:gd name="connsiteY49" fmla="*/ 274320 h 4099667"/>
              <a:gd name="connsiteX50" fmla="*/ 4310665 w 5810228"/>
              <a:gd name="connsiteY50" fmla="*/ 251460 h 4099667"/>
              <a:gd name="connsiteX51" fmla="*/ 4988845 w 5810228"/>
              <a:gd name="connsiteY51" fmla="*/ 304800 h 4099667"/>
              <a:gd name="connsiteX52" fmla="*/ 5598445 w 5810228"/>
              <a:gd name="connsiteY52" fmla="*/ 609600 h 4099667"/>
              <a:gd name="connsiteX53" fmla="*/ 5796565 w 5810228"/>
              <a:gd name="connsiteY53" fmla="*/ 1097280 h 4099667"/>
              <a:gd name="connsiteX54" fmla="*/ 5484145 w 5810228"/>
              <a:gd name="connsiteY54" fmla="*/ 1950720 h 4099667"/>
              <a:gd name="connsiteX55" fmla="*/ 5468905 w 5810228"/>
              <a:gd name="connsiteY55" fmla="*/ 2225040 h 4099667"/>
              <a:gd name="connsiteX56" fmla="*/ 5380322 w 5810228"/>
              <a:gd name="connsiteY56" fmla="*/ 2169795 h 4099667"/>
              <a:gd name="connsiteX57" fmla="*/ 5202205 w 5810228"/>
              <a:gd name="connsiteY57" fmla="*/ 2270760 h 4099667"/>
              <a:gd name="connsiteX58" fmla="*/ 5362225 w 5810228"/>
              <a:gd name="connsiteY58" fmla="*/ 1920240 h 4099667"/>
              <a:gd name="connsiteX59" fmla="*/ 5141245 w 5810228"/>
              <a:gd name="connsiteY59" fmla="*/ 1630680 h 4099667"/>
              <a:gd name="connsiteX60" fmla="*/ 4981225 w 5810228"/>
              <a:gd name="connsiteY60" fmla="*/ 1493520 h 4099667"/>
              <a:gd name="connsiteX61" fmla="*/ 5194585 w 5810228"/>
              <a:gd name="connsiteY61" fmla="*/ 1508760 h 4099667"/>
              <a:gd name="connsiteX62" fmla="*/ 5118385 w 5810228"/>
              <a:gd name="connsiteY62" fmla="*/ 1463040 h 4099667"/>
              <a:gd name="connsiteX63" fmla="*/ 5339365 w 5810228"/>
              <a:gd name="connsiteY63" fmla="*/ 1424940 h 4099667"/>
              <a:gd name="connsiteX64" fmla="*/ 5514625 w 5810228"/>
              <a:gd name="connsiteY64" fmla="*/ 1272540 h 4099667"/>
              <a:gd name="connsiteX65" fmla="*/ 5423185 w 5810228"/>
              <a:gd name="connsiteY65" fmla="*/ 838200 h 4099667"/>
              <a:gd name="connsiteX66" fmla="*/ 4897405 w 5810228"/>
              <a:gd name="connsiteY66" fmla="*/ 594360 h 4099667"/>
              <a:gd name="connsiteX67" fmla="*/ 4295425 w 5810228"/>
              <a:gd name="connsiteY67" fmla="*/ 662940 h 4099667"/>
              <a:gd name="connsiteX68" fmla="*/ 4066825 w 5810228"/>
              <a:gd name="connsiteY68" fmla="*/ 830580 h 4099667"/>
              <a:gd name="connsiteX69" fmla="*/ 4364005 w 5810228"/>
              <a:gd name="connsiteY69" fmla="*/ 1295400 h 4099667"/>
              <a:gd name="connsiteX70" fmla="*/ 4691665 w 5810228"/>
              <a:gd name="connsiteY70" fmla="*/ 1432560 h 4099667"/>
              <a:gd name="connsiteX71" fmla="*/ 4981225 w 5810228"/>
              <a:gd name="connsiteY71" fmla="*/ 1516380 h 4099667"/>
              <a:gd name="connsiteX72" fmla="*/ 5286025 w 5810228"/>
              <a:gd name="connsiteY72" fmla="*/ 1775460 h 4099667"/>
              <a:gd name="connsiteX73" fmla="*/ 5316505 w 5810228"/>
              <a:gd name="connsiteY73" fmla="*/ 2065020 h 4099667"/>
              <a:gd name="connsiteX74" fmla="*/ 5019325 w 5810228"/>
              <a:gd name="connsiteY74" fmla="*/ 2316480 h 4099667"/>
              <a:gd name="connsiteX75" fmla="*/ 4553235 w 5810228"/>
              <a:gd name="connsiteY75" fmla="*/ 2278380 h 4099667"/>
              <a:gd name="connsiteX76" fmla="*/ 4266215 w 5810228"/>
              <a:gd name="connsiteY76" fmla="*/ 1905000 h 4099667"/>
              <a:gd name="connsiteX77" fmla="*/ 4226845 w 5810228"/>
              <a:gd name="connsiteY77" fmla="*/ 1417320 h 4099667"/>
              <a:gd name="connsiteX78" fmla="*/ 4112545 w 5810228"/>
              <a:gd name="connsiteY78" fmla="*/ 1188720 h 4099667"/>
              <a:gd name="connsiteX79" fmla="*/ 3922045 w 5810228"/>
              <a:gd name="connsiteY79" fmla="*/ 982980 h 4099667"/>
              <a:gd name="connsiteX80" fmla="*/ 3762025 w 5810228"/>
              <a:gd name="connsiteY80" fmla="*/ 1638300 h 4099667"/>
              <a:gd name="connsiteX81" fmla="*/ 3571525 w 5810228"/>
              <a:gd name="connsiteY81" fmla="*/ 2049780 h 4099667"/>
              <a:gd name="connsiteX82" fmla="*/ 3563905 w 5810228"/>
              <a:gd name="connsiteY82" fmla="*/ 2735580 h 4099667"/>
              <a:gd name="connsiteX83" fmla="*/ 3403885 w 5810228"/>
              <a:gd name="connsiteY83" fmla="*/ 3147060 h 4099667"/>
              <a:gd name="connsiteX84" fmla="*/ 3335305 w 5810228"/>
              <a:gd name="connsiteY84" fmla="*/ 3657600 h 4099667"/>
              <a:gd name="connsiteX85" fmla="*/ 3480085 w 5810228"/>
              <a:gd name="connsiteY85" fmla="*/ 4000500 h 4099667"/>
              <a:gd name="connsiteX86" fmla="*/ 3441985 w 5810228"/>
              <a:gd name="connsiteY86" fmla="*/ 4023360 h 4099667"/>
              <a:gd name="connsiteX87" fmla="*/ 3205765 w 5810228"/>
              <a:gd name="connsiteY87" fmla="*/ 4046220 h 4099667"/>
              <a:gd name="connsiteX88" fmla="*/ 2923825 w 5810228"/>
              <a:gd name="connsiteY88" fmla="*/ 4099560 h 4099667"/>
              <a:gd name="connsiteX89" fmla="*/ 2679985 w 5810228"/>
              <a:gd name="connsiteY89" fmla="*/ 4030980 h 4099667"/>
              <a:gd name="connsiteX90" fmla="*/ 2466625 w 5810228"/>
              <a:gd name="connsiteY90" fmla="*/ 4061460 h 4099667"/>
              <a:gd name="connsiteX91" fmla="*/ 2367565 w 5810228"/>
              <a:gd name="connsiteY91" fmla="*/ 4015740 h 4099667"/>
              <a:gd name="connsiteX0" fmla="*/ 2367565 w 5809406"/>
              <a:gd name="connsiteY0" fmla="*/ 4015740 h 4099667"/>
              <a:gd name="connsiteX1" fmla="*/ 2474245 w 5809406"/>
              <a:gd name="connsiteY1" fmla="*/ 3726180 h 4099667"/>
              <a:gd name="connsiteX2" fmla="*/ 2481865 w 5809406"/>
              <a:gd name="connsiteY2" fmla="*/ 3314700 h 4099667"/>
              <a:gd name="connsiteX3" fmla="*/ 2375185 w 5809406"/>
              <a:gd name="connsiteY3" fmla="*/ 3055620 h 4099667"/>
              <a:gd name="connsiteX4" fmla="*/ 2230405 w 5809406"/>
              <a:gd name="connsiteY4" fmla="*/ 2651760 h 4099667"/>
              <a:gd name="connsiteX5" fmla="*/ 2253265 w 5809406"/>
              <a:gd name="connsiteY5" fmla="*/ 2171700 h 4099667"/>
              <a:gd name="connsiteX6" fmla="*/ 2177065 w 5809406"/>
              <a:gd name="connsiteY6" fmla="*/ 1836420 h 4099667"/>
              <a:gd name="connsiteX7" fmla="*/ 2077052 w 5809406"/>
              <a:gd name="connsiteY7" fmla="*/ 1676400 h 4099667"/>
              <a:gd name="connsiteX8" fmla="*/ 2003710 w 5809406"/>
              <a:gd name="connsiteY8" fmla="*/ 1338262 h 4099667"/>
              <a:gd name="connsiteX9" fmla="*/ 1948465 w 5809406"/>
              <a:gd name="connsiteY9" fmla="*/ 975360 h 4099667"/>
              <a:gd name="connsiteX10" fmla="*/ 1750345 w 5809406"/>
              <a:gd name="connsiteY10" fmla="*/ 1066800 h 4099667"/>
              <a:gd name="connsiteX11" fmla="*/ 1620805 w 5809406"/>
              <a:gd name="connsiteY11" fmla="*/ 1341120 h 4099667"/>
              <a:gd name="connsiteX12" fmla="*/ 1605565 w 5809406"/>
              <a:gd name="connsiteY12" fmla="*/ 1767840 h 4099667"/>
              <a:gd name="connsiteX13" fmla="*/ 1491265 w 5809406"/>
              <a:gd name="connsiteY13" fmla="*/ 2110740 h 4099667"/>
              <a:gd name="connsiteX14" fmla="*/ 1171225 w 5809406"/>
              <a:gd name="connsiteY14" fmla="*/ 2316480 h 4099667"/>
              <a:gd name="connsiteX15" fmla="*/ 867695 w 5809406"/>
              <a:gd name="connsiteY15" fmla="*/ 2369820 h 4099667"/>
              <a:gd name="connsiteX16" fmla="*/ 538765 w 5809406"/>
              <a:gd name="connsiteY16" fmla="*/ 2202180 h 4099667"/>
              <a:gd name="connsiteX17" fmla="*/ 538765 w 5809406"/>
              <a:gd name="connsiteY17" fmla="*/ 1790700 h 4099667"/>
              <a:gd name="connsiteX18" fmla="*/ 904525 w 5809406"/>
              <a:gd name="connsiteY18" fmla="*/ 1501140 h 4099667"/>
              <a:gd name="connsiteX19" fmla="*/ 1201705 w 5809406"/>
              <a:gd name="connsiteY19" fmla="*/ 1432560 h 4099667"/>
              <a:gd name="connsiteX20" fmla="*/ 1460785 w 5809406"/>
              <a:gd name="connsiteY20" fmla="*/ 1295400 h 4099667"/>
              <a:gd name="connsiteX21" fmla="*/ 1719865 w 5809406"/>
              <a:gd name="connsiteY21" fmla="*/ 922020 h 4099667"/>
              <a:gd name="connsiteX22" fmla="*/ 1796065 w 5809406"/>
              <a:gd name="connsiteY22" fmla="*/ 807720 h 4099667"/>
              <a:gd name="connsiteX23" fmla="*/ 1498885 w 5809406"/>
              <a:gd name="connsiteY23" fmla="*/ 655320 h 4099667"/>
              <a:gd name="connsiteX24" fmla="*/ 1018825 w 5809406"/>
              <a:gd name="connsiteY24" fmla="*/ 579120 h 4099667"/>
              <a:gd name="connsiteX25" fmla="*/ 424465 w 5809406"/>
              <a:gd name="connsiteY25" fmla="*/ 800100 h 4099667"/>
              <a:gd name="connsiteX26" fmla="*/ 310165 w 5809406"/>
              <a:gd name="connsiteY26" fmla="*/ 1272540 h 4099667"/>
              <a:gd name="connsiteX27" fmla="*/ 462565 w 5809406"/>
              <a:gd name="connsiteY27" fmla="*/ 1440180 h 4099667"/>
              <a:gd name="connsiteX28" fmla="*/ 729265 w 5809406"/>
              <a:gd name="connsiteY28" fmla="*/ 1348740 h 4099667"/>
              <a:gd name="connsiteX29" fmla="*/ 630205 w 5809406"/>
              <a:gd name="connsiteY29" fmla="*/ 1493520 h 4099667"/>
              <a:gd name="connsiteX30" fmla="*/ 835945 w 5809406"/>
              <a:gd name="connsiteY30" fmla="*/ 1485900 h 4099667"/>
              <a:gd name="connsiteX31" fmla="*/ 645445 w 5809406"/>
              <a:gd name="connsiteY31" fmla="*/ 1645920 h 4099667"/>
              <a:gd name="connsiteX32" fmla="*/ 508285 w 5809406"/>
              <a:gd name="connsiteY32" fmla="*/ 1874520 h 4099667"/>
              <a:gd name="connsiteX33" fmla="*/ 538765 w 5809406"/>
              <a:gd name="connsiteY33" fmla="*/ 2194560 h 4099667"/>
              <a:gd name="connsiteX34" fmla="*/ 592105 w 5809406"/>
              <a:gd name="connsiteY34" fmla="*/ 2331720 h 4099667"/>
              <a:gd name="connsiteX35" fmla="*/ 470185 w 5809406"/>
              <a:gd name="connsiteY35" fmla="*/ 2270760 h 4099667"/>
              <a:gd name="connsiteX36" fmla="*/ 401605 w 5809406"/>
              <a:gd name="connsiteY36" fmla="*/ 2057400 h 4099667"/>
              <a:gd name="connsiteX37" fmla="*/ 386365 w 5809406"/>
              <a:gd name="connsiteY37" fmla="*/ 2240280 h 4099667"/>
              <a:gd name="connsiteX38" fmla="*/ 321595 w 5809406"/>
              <a:gd name="connsiteY38" fmla="*/ 2010410 h 4099667"/>
              <a:gd name="connsiteX39" fmla="*/ 218725 w 5809406"/>
              <a:gd name="connsiteY39" fmla="*/ 1744980 h 4099667"/>
              <a:gd name="connsiteX40" fmla="*/ 12985 w 5809406"/>
              <a:gd name="connsiteY40" fmla="*/ 1363980 h 4099667"/>
              <a:gd name="connsiteX41" fmla="*/ 66325 w 5809406"/>
              <a:gd name="connsiteY41" fmla="*/ 815340 h 4099667"/>
              <a:gd name="connsiteX42" fmla="*/ 432085 w 5809406"/>
              <a:gd name="connsiteY42" fmla="*/ 480060 h 4099667"/>
              <a:gd name="connsiteX43" fmla="*/ 1056925 w 5809406"/>
              <a:gd name="connsiteY43" fmla="*/ 243840 h 4099667"/>
              <a:gd name="connsiteX44" fmla="*/ 1506505 w 5809406"/>
              <a:gd name="connsiteY44" fmla="*/ 274320 h 4099667"/>
              <a:gd name="connsiteX45" fmla="*/ 1895125 w 5809406"/>
              <a:gd name="connsiteY45" fmla="*/ 281940 h 4099667"/>
              <a:gd name="connsiteX46" fmla="*/ 2558065 w 5809406"/>
              <a:gd name="connsiteY46" fmla="*/ 22860 h 4099667"/>
              <a:gd name="connsiteX47" fmla="*/ 3160045 w 5809406"/>
              <a:gd name="connsiteY47" fmla="*/ 0 h 4099667"/>
              <a:gd name="connsiteX48" fmla="*/ 3769645 w 5809406"/>
              <a:gd name="connsiteY48" fmla="*/ 213360 h 4099667"/>
              <a:gd name="connsiteX49" fmla="*/ 3990625 w 5809406"/>
              <a:gd name="connsiteY49" fmla="*/ 274320 h 4099667"/>
              <a:gd name="connsiteX50" fmla="*/ 4310665 w 5809406"/>
              <a:gd name="connsiteY50" fmla="*/ 251460 h 4099667"/>
              <a:gd name="connsiteX51" fmla="*/ 4988845 w 5809406"/>
              <a:gd name="connsiteY51" fmla="*/ 304800 h 4099667"/>
              <a:gd name="connsiteX52" fmla="*/ 5796565 w 5809406"/>
              <a:gd name="connsiteY52" fmla="*/ 1097280 h 4099667"/>
              <a:gd name="connsiteX53" fmla="*/ 5484145 w 5809406"/>
              <a:gd name="connsiteY53" fmla="*/ 1950720 h 4099667"/>
              <a:gd name="connsiteX54" fmla="*/ 5468905 w 5809406"/>
              <a:gd name="connsiteY54" fmla="*/ 2225040 h 4099667"/>
              <a:gd name="connsiteX55" fmla="*/ 5380322 w 5809406"/>
              <a:gd name="connsiteY55" fmla="*/ 2169795 h 4099667"/>
              <a:gd name="connsiteX56" fmla="*/ 5202205 w 5809406"/>
              <a:gd name="connsiteY56" fmla="*/ 2270760 h 4099667"/>
              <a:gd name="connsiteX57" fmla="*/ 5362225 w 5809406"/>
              <a:gd name="connsiteY57" fmla="*/ 1920240 h 4099667"/>
              <a:gd name="connsiteX58" fmla="*/ 5141245 w 5809406"/>
              <a:gd name="connsiteY58" fmla="*/ 1630680 h 4099667"/>
              <a:gd name="connsiteX59" fmla="*/ 4981225 w 5809406"/>
              <a:gd name="connsiteY59" fmla="*/ 1493520 h 4099667"/>
              <a:gd name="connsiteX60" fmla="*/ 5194585 w 5809406"/>
              <a:gd name="connsiteY60" fmla="*/ 1508760 h 4099667"/>
              <a:gd name="connsiteX61" fmla="*/ 5118385 w 5809406"/>
              <a:gd name="connsiteY61" fmla="*/ 1463040 h 4099667"/>
              <a:gd name="connsiteX62" fmla="*/ 5339365 w 5809406"/>
              <a:gd name="connsiteY62" fmla="*/ 1424940 h 4099667"/>
              <a:gd name="connsiteX63" fmla="*/ 5514625 w 5809406"/>
              <a:gd name="connsiteY63" fmla="*/ 1272540 h 4099667"/>
              <a:gd name="connsiteX64" fmla="*/ 5423185 w 5809406"/>
              <a:gd name="connsiteY64" fmla="*/ 838200 h 4099667"/>
              <a:gd name="connsiteX65" fmla="*/ 4897405 w 5809406"/>
              <a:gd name="connsiteY65" fmla="*/ 594360 h 4099667"/>
              <a:gd name="connsiteX66" fmla="*/ 4295425 w 5809406"/>
              <a:gd name="connsiteY66" fmla="*/ 662940 h 4099667"/>
              <a:gd name="connsiteX67" fmla="*/ 4066825 w 5809406"/>
              <a:gd name="connsiteY67" fmla="*/ 830580 h 4099667"/>
              <a:gd name="connsiteX68" fmla="*/ 4364005 w 5809406"/>
              <a:gd name="connsiteY68" fmla="*/ 1295400 h 4099667"/>
              <a:gd name="connsiteX69" fmla="*/ 4691665 w 5809406"/>
              <a:gd name="connsiteY69" fmla="*/ 1432560 h 4099667"/>
              <a:gd name="connsiteX70" fmla="*/ 4981225 w 5809406"/>
              <a:gd name="connsiteY70" fmla="*/ 1516380 h 4099667"/>
              <a:gd name="connsiteX71" fmla="*/ 5286025 w 5809406"/>
              <a:gd name="connsiteY71" fmla="*/ 1775460 h 4099667"/>
              <a:gd name="connsiteX72" fmla="*/ 5316505 w 5809406"/>
              <a:gd name="connsiteY72" fmla="*/ 2065020 h 4099667"/>
              <a:gd name="connsiteX73" fmla="*/ 5019325 w 5809406"/>
              <a:gd name="connsiteY73" fmla="*/ 2316480 h 4099667"/>
              <a:gd name="connsiteX74" fmla="*/ 4553235 w 5809406"/>
              <a:gd name="connsiteY74" fmla="*/ 2278380 h 4099667"/>
              <a:gd name="connsiteX75" fmla="*/ 4266215 w 5809406"/>
              <a:gd name="connsiteY75" fmla="*/ 1905000 h 4099667"/>
              <a:gd name="connsiteX76" fmla="*/ 4226845 w 5809406"/>
              <a:gd name="connsiteY76" fmla="*/ 1417320 h 4099667"/>
              <a:gd name="connsiteX77" fmla="*/ 4112545 w 5809406"/>
              <a:gd name="connsiteY77" fmla="*/ 1188720 h 4099667"/>
              <a:gd name="connsiteX78" fmla="*/ 3922045 w 5809406"/>
              <a:gd name="connsiteY78" fmla="*/ 982980 h 4099667"/>
              <a:gd name="connsiteX79" fmla="*/ 3762025 w 5809406"/>
              <a:gd name="connsiteY79" fmla="*/ 1638300 h 4099667"/>
              <a:gd name="connsiteX80" fmla="*/ 3571525 w 5809406"/>
              <a:gd name="connsiteY80" fmla="*/ 2049780 h 4099667"/>
              <a:gd name="connsiteX81" fmla="*/ 3563905 w 5809406"/>
              <a:gd name="connsiteY81" fmla="*/ 2735580 h 4099667"/>
              <a:gd name="connsiteX82" fmla="*/ 3403885 w 5809406"/>
              <a:gd name="connsiteY82" fmla="*/ 3147060 h 4099667"/>
              <a:gd name="connsiteX83" fmla="*/ 3335305 w 5809406"/>
              <a:gd name="connsiteY83" fmla="*/ 3657600 h 4099667"/>
              <a:gd name="connsiteX84" fmla="*/ 3480085 w 5809406"/>
              <a:gd name="connsiteY84" fmla="*/ 4000500 h 4099667"/>
              <a:gd name="connsiteX85" fmla="*/ 3441985 w 5809406"/>
              <a:gd name="connsiteY85" fmla="*/ 4023360 h 4099667"/>
              <a:gd name="connsiteX86" fmla="*/ 3205765 w 5809406"/>
              <a:gd name="connsiteY86" fmla="*/ 4046220 h 4099667"/>
              <a:gd name="connsiteX87" fmla="*/ 2923825 w 5809406"/>
              <a:gd name="connsiteY87" fmla="*/ 4099560 h 4099667"/>
              <a:gd name="connsiteX88" fmla="*/ 2679985 w 5809406"/>
              <a:gd name="connsiteY88" fmla="*/ 4030980 h 4099667"/>
              <a:gd name="connsiteX89" fmla="*/ 2466625 w 5809406"/>
              <a:gd name="connsiteY89" fmla="*/ 4061460 h 4099667"/>
              <a:gd name="connsiteX90" fmla="*/ 2367565 w 5809406"/>
              <a:gd name="connsiteY90" fmla="*/ 4015740 h 4099667"/>
              <a:gd name="connsiteX0" fmla="*/ 2367565 w 5797183"/>
              <a:gd name="connsiteY0" fmla="*/ 4015740 h 4099667"/>
              <a:gd name="connsiteX1" fmla="*/ 2474245 w 5797183"/>
              <a:gd name="connsiteY1" fmla="*/ 3726180 h 4099667"/>
              <a:gd name="connsiteX2" fmla="*/ 2481865 w 5797183"/>
              <a:gd name="connsiteY2" fmla="*/ 3314700 h 4099667"/>
              <a:gd name="connsiteX3" fmla="*/ 2375185 w 5797183"/>
              <a:gd name="connsiteY3" fmla="*/ 3055620 h 4099667"/>
              <a:gd name="connsiteX4" fmla="*/ 2230405 w 5797183"/>
              <a:gd name="connsiteY4" fmla="*/ 2651760 h 4099667"/>
              <a:gd name="connsiteX5" fmla="*/ 2253265 w 5797183"/>
              <a:gd name="connsiteY5" fmla="*/ 2171700 h 4099667"/>
              <a:gd name="connsiteX6" fmla="*/ 2177065 w 5797183"/>
              <a:gd name="connsiteY6" fmla="*/ 1836420 h 4099667"/>
              <a:gd name="connsiteX7" fmla="*/ 2077052 w 5797183"/>
              <a:gd name="connsiteY7" fmla="*/ 1676400 h 4099667"/>
              <a:gd name="connsiteX8" fmla="*/ 2003710 w 5797183"/>
              <a:gd name="connsiteY8" fmla="*/ 1338262 h 4099667"/>
              <a:gd name="connsiteX9" fmla="*/ 1948465 w 5797183"/>
              <a:gd name="connsiteY9" fmla="*/ 975360 h 4099667"/>
              <a:gd name="connsiteX10" fmla="*/ 1750345 w 5797183"/>
              <a:gd name="connsiteY10" fmla="*/ 1066800 h 4099667"/>
              <a:gd name="connsiteX11" fmla="*/ 1620805 w 5797183"/>
              <a:gd name="connsiteY11" fmla="*/ 1341120 h 4099667"/>
              <a:gd name="connsiteX12" fmla="*/ 1605565 w 5797183"/>
              <a:gd name="connsiteY12" fmla="*/ 1767840 h 4099667"/>
              <a:gd name="connsiteX13" fmla="*/ 1491265 w 5797183"/>
              <a:gd name="connsiteY13" fmla="*/ 2110740 h 4099667"/>
              <a:gd name="connsiteX14" fmla="*/ 1171225 w 5797183"/>
              <a:gd name="connsiteY14" fmla="*/ 2316480 h 4099667"/>
              <a:gd name="connsiteX15" fmla="*/ 867695 w 5797183"/>
              <a:gd name="connsiteY15" fmla="*/ 2369820 h 4099667"/>
              <a:gd name="connsiteX16" fmla="*/ 538765 w 5797183"/>
              <a:gd name="connsiteY16" fmla="*/ 2202180 h 4099667"/>
              <a:gd name="connsiteX17" fmla="*/ 538765 w 5797183"/>
              <a:gd name="connsiteY17" fmla="*/ 1790700 h 4099667"/>
              <a:gd name="connsiteX18" fmla="*/ 904525 w 5797183"/>
              <a:gd name="connsiteY18" fmla="*/ 1501140 h 4099667"/>
              <a:gd name="connsiteX19" fmla="*/ 1201705 w 5797183"/>
              <a:gd name="connsiteY19" fmla="*/ 1432560 h 4099667"/>
              <a:gd name="connsiteX20" fmla="*/ 1460785 w 5797183"/>
              <a:gd name="connsiteY20" fmla="*/ 1295400 h 4099667"/>
              <a:gd name="connsiteX21" fmla="*/ 1719865 w 5797183"/>
              <a:gd name="connsiteY21" fmla="*/ 922020 h 4099667"/>
              <a:gd name="connsiteX22" fmla="*/ 1796065 w 5797183"/>
              <a:gd name="connsiteY22" fmla="*/ 807720 h 4099667"/>
              <a:gd name="connsiteX23" fmla="*/ 1498885 w 5797183"/>
              <a:gd name="connsiteY23" fmla="*/ 655320 h 4099667"/>
              <a:gd name="connsiteX24" fmla="*/ 1018825 w 5797183"/>
              <a:gd name="connsiteY24" fmla="*/ 579120 h 4099667"/>
              <a:gd name="connsiteX25" fmla="*/ 424465 w 5797183"/>
              <a:gd name="connsiteY25" fmla="*/ 800100 h 4099667"/>
              <a:gd name="connsiteX26" fmla="*/ 310165 w 5797183"/>
              <a:gd name="connsiteY26" fmla="*/ 1272540 h 4099667"/>
              <a:gd name="connsiteX27" fmla="*/ 462565 w 5797183"/>
              <a:gd name="connsiteY27" fmla="*/ 1440180 h 4099667"/>
              <a:gd name="connsiteX28" fmla="*/ 729265 w 5797183"/>
              <a:gd name="connsiteY28" fmla="*/ 1348740 h 4099667"/>
              <a:gd name="connsiteX29" fmla="*/ 630205 w 5797183"/>
              <a:gd name="connsiteY29" fmla="*/ 1493520 h 4099667"/>
              <a:gd name="connsiteX30" fmla="*/ 835945 w 5797183"/>
              <a:gd name="connsiteY30" fmla="*/ 1485900 h 4099667"/>
              <a:gd name="connsiteX31" fmla="*/ 645445 w 5797183"/>
              <a:gd name="connsiteY31" fmla="*/ 1645920 h 4099667"/>
              <a:gd name="connsiteX32" fmla="*/ 508285 w 5797183"/>
              <a:gd name="connsiteY32" fmla="*/ 1874520 h 4099667"/>
              <a:gd name="connsiteX33" fmla="*/ 538765 w 5797183"/>
              <a:gd name="connsiteY33" fmla="*/ 2194560 h 4099667"/>
              <a:gd name="connsiteX34" fmla="*/ 592105 w 5797183"/>
              <a:gd name="connsiteY34" fmla="*/ 2331720 h 4099667"/>
              <a:gd name="connsiteX35" fmla="*/ 470185 w 5797183"/>
              <a:gd name="connsiteY35" fmla="*/ 2270760 h 4099667"/>
              <a:gd name="connsiteX36" fmla="*/ 401605 w 5797183"/>
              <a:gd name="connsiteY36" fmla="*/ 2057400 h 4099667"/>
              <a:gd name="connsiteX37" fmla="*/ 386365 w 5797183"/>
              <a:gd name="connsiteY37" fmla="*/ 2240280 h 4099667"/>
              <a:gd name="connsiteX38" fmla="*/ 321595 w 5797183"/>
              <a:gd name="connsiteY38" fmla="*/ 2010410 h 4099667"/>
              <a:gd name="connsiteX39" fmla="*/ 218725 w 5797183"/>
              <a:gd name="connsiteY39" fmla="*/ 1744980 h 4099667"/>
              <a:gd name="connsiteX40" fmla="*/ 12985 w 5797183"/>
              <a:gd name="connsiteY40" fmla="*/ 1363980 h 4099667"/>
              <a:gd name="connsiteX41" fmla="*/ 66325 w 5797183"/>
              <a:gd name="connsiteY41" fmla="*/ 815340 h 4099667"/>
              <a:gd name="connsiteX42" fmla="*/ 432085 w 5797183"/>
              <a:gd name="connsiteY42" fmla="*/ 480060 h 4099667"/>
              <a:gd name="connsiteX43" fmla="*/ 1056925 w 5797183"/>
              <a:gd name="connsiteY43" fmla="*/ 243840 h 4099667"/>
              <a:gd name="connsiteX44" fmla="*/ 1506505 w 5797183"/>
              <a:gd name="connsiteY44" fmla="*/ 274320 h 4099667"/>
              <a:gd name="connsiteX45" fmla="*/ 1895125 w 5797183"/>
              <a:gd name="connsiteY45" fmla="*/ 281940 h 4099667"/>
              <a:gd name="connsiteX46" fmla="*/ 2558065 w 5797183"/>
              <a:gd name="connsiteY46" fmla="*/ 22860 h 4099667"/>
              <a:gd name="connsiteX47" fmla="*/ 3160045 w 5797183"/>
              <a:gd name="connsiteY47" fmla="*/ 0 h 4099667"/>
              <a:gd name="connsiteX48" fmla="*/ 3769645 w 5797183"/>
              <a:gd name="connsiteY48" fmla="*/ 213360 h 4099667"/>
              <a:gd name="connsiteX49" fmla="*/ 3990625 w 5797183"/>
              <a:gd name="connsiteY49" fmla="*/ 274320 h 4099667"/>
              <a:gd name="connsiteX50" fmla="*/ 4310665 w 5797183"/>
              <a:gd name="connsiteY50" fmla="*/ 251460 h 4099667"/>
              <a:gd name="connsiteX51" fmla="*/ 4988845 w 5797183"/>
              <a:gd name="connsiteY51" fmla="*/ 304800 h 4099667"/>
              <a:gd name="connsiteX52" fmla="*/ 5796565 w 5797183"/>
              <a:gd name="connsiteY52" fmla="*/ 1097280 h 4099667"/>
              <a:gd name="connsiteX53" fmla="*/ 5484145 w 5797183"/>
              <a:gd name="connsiteY53" fmla="*/ 1950720 h 4099667"/>
              <a:gd name="connsiteX54" fmla="*/ 5468905 w 5797183"/>
              <a:gd name="connsiteY54" fmla="*/ 2225040 h 4099667"/>
              <a:gd name="connsiteX55" fmla="*/ 5380322 w 5797183"/>
              <a:gd name="connsiteY55" fmla="*/ 2169795 h 4099667"/>
              <a:gd name="connsiteX56" fmla="*/ 5202205 w 5797183"/>
              <a:gd name="connsiteY56" fmla="*/ 2270760 h 4099667"/>
              <a:gd name="connsiteX57" fmla="*/ 5362225 w 5797183"/>
              <a:gd name="connsiteY57" fmla="*/ 1920240 h 4099667"/>
              <a:gd name="connsiteX58" fmla="*/ 5141245 w 5797183"/>
              <a:gd name="connsiteY58" fmla="*/ 1630680 h 4099667"/>
              <a:gd name="connsiteX59" fmla="*/ 4981225 w 5797183"/>
              <a:gd name="connsiteY59" fmla="*/ 1493520 h 4099667"/>
              <a:gd name="connsiteX60" fmla="*/ 5194585 w 5797183"/>
              <a:gd name="connsiteY60" fmla="*/ 1508760 h 4099667"/>
              <a:gd name="connsiteX61" fmla="*/ 5118385 w 5797183"/>
              <a:gd name="connsiteY61" fmla="*/ 1463040 h 4099667"/>
              <a:gd name="connsiteX62" fmla="*/ 5339365 w 5797183"/>
              <a:gd name="connsiteY62" fmla="*/ 1424940 h 4099667"/>
              <a:gd name="connsiteX63" fmla="*/ 5514625 w 5797183"/>
              <a:gd name="connsiteY63" fmla="*/ 1272540 h 4099667"/>
              <a:gd name="connsiteX64" fmla="*/ 5423185 w 5797183"/>
              <a:gd name="connsiteY64" fmla="*/ 838200 h 4099667"/>
              <a:gd name="connsiteX65" fmla="*/ 4897405 w 5797183"/>
              <a:gd name="connsiteY65" fmla="*/ 594360 h 4099667"/>
              <a:gd name="connsiteX66" fmla="*/ 4295425 w 5797183"/>
              <a:gd name="connsiteY66" fmla="*/ 662940 h 4099667"/>
              <a:gd name="connsiteX67" fmla="*/ 4066825 w 5797183"/>
              <a:gd name="connsiteY67" fmla="*/ 830580 h 4099667"/>
              <a:gd name="connsiteX68" fmla="*/ 4364005 w 5797183"/>
              <a:gd name="connsiteY68" fmla="*/ 1295400 h 4099667"/>
              <a:gd name="connsiteX69" fmla="*/ 4691665 w 5797183"/>
              <a:gd name="connsiteY69" fmla="*/ 1432560 h 4099667"/>
              <a:gd name="connsiteX70" fmla="*/ 4981225 w 5797183"/>
              <a:gd name="connsiteY70" fmla="*/ 1516380 h 4099667"/>
              <a:gd name="connsiteX71" fmla="*/ 5286025 w 5797183"/>
              <a:gd name="connsiteY71" fmla="*/ 1775460 h 4099667"/>
              <a:gd name="connsiteX72" fmla="*/ 5316505 w 5797183"/>
              <a:gd name="connsiteY72" fmla="*/ 2065020 h 4099667"/>
              <a:gd name="connsiteX73" fmla="*/ 5019325 w 5797183"/>
              <a:gd name="connsiteY73" fmla="*/ 2316480 h 4099667"/>
              <a:gd name="connsiteX74" fmla="*/ 4553235 w 5797183"/>
              <a:gd name="connsiteY74" fmla="*/ 2278380 h 4099667"/>
              <a:gd name="connsiteX75" fmla="*/ 4266215 w 5797183"/>
              <a:gd name="connsiteY75" fmla="*/ 1905000 h 4099667"/>
              <a:gd name="connsiteX76" fmla="*/ 4226845 w 5797183"/>
              <a:gd name="connsiteY76" fmla="*/ 1417320 h 4099667"/>
              <a:gd name="connsiteX77" fmla="*/ 4112545 w 5797183"/>
              <a:gd name="connsiteY77" fmla="*/ 1188720 h 4099667"/>
              <a:gd name="connsiteX78" fmla="*/ 3922045 w 5797183"/>
              <a:gd name="connsiteY78" fmla="*/ 982980 h 4099667"/>
              <a:gd name="connsiteX79" fmla="*/ 3762025 w 5797183"/>
              <a:gd name="connsiteY79" fmla="*/ 1638300 h 4099667"/>
              <a:gd name="connsiteX80" fmla="*/ 3571525 w 5797183"/>
              <a:gd name="connsiteY80" fmla="*/ 2049780 h 4099667"/>
              <a:gd name="connsiteX81" fmla="*/ 3563905 w 5797183"/>
              <a:gd name="connsiteY81" fmla="*/ 2735580 h 4099667"/>
              <a:gd name="connsiteX82" fmla="*/ 3403885 w 5797183"/>
              <a:gd name="connsiteY82" fmla="*/ 3147060 h 4099667"/>
              <a:gd name="connsiteX83" fmla="*/ 3335305 w 5797183"/>
              <a:gd name="connsiteY83" fmla="*/ 3657600 h 4099667"/>
              <a:gd name="connsiteX84" fmla="*/ 3480085 w 5797183"/>
              <a:gd name="connsiteY84" fmla="*/ 4000500 h 4099667"/>
              <a:gd name="connsiteX85" fmla="*/ 3441985 w 5797183"/>
              <a:gd name="connsiteY85" fmla="*/ 4023360 h 4099667"/>
              <a:gd name="connsiteX86" fmla="*/ 3205765 w 5797183"/>
              <a:gd name="connsiteY86" fmla="*/ 4046220 h 4099667"/>
              <a:gd name="connsiteX87" fmla="*/ 2923825 w 5797183"/>
              <a:gd name="connsiteY87" fmla="*/ 4099560 h 4099667"/>
              <a:gd name="connsiteX88" fmla="*/ 2679985 w 5797183"/>
              <a:gd name="connsiteY88" fmla="*/ 4030980 h 4099667"/>
              <a:gd name="connsiteX89" fmla="*/ 2466625 w 5797183"/>
              <a:gd name="connsiteY89" fmla="*/ 4061460 h 4099667"/>
              <a:gd name="connsiteX90" fmla="*/ 2367565 w 5797183"/>
              <a:gd name="connsiteY90" fmla="*/ 4015740 h 4099667"/>
              <a:gd name="connsiteX0" fmla="*/ 2367565 w 5797188"/>
              <a:gd name="connsiteY0" fmla="*/ 4015740 h 4099667"/>
              <a:gd name="connsiteX1" fmla="*/ 2474245 w 5797188"/>
              <a:gd name="connsiteY1" fmla="*/ 3726180 h 4099667"/>
              <a:gd name="connsiteX2" fmla="*/ 2481865 w 5797188"/>
              <a:gd name="connsiteY2" fmla="*/ 3314700 h 4099667"/>
              <a:gd name="connsiteX3" fmla="*/ 2375185 w 5797188"/>
              <a:gd name="connsiteY3" fmla="*/ 3055620 h 4099667"/>
              <a:gd name="connsiteX4" fmla="*/ 2230405 w 5797188"/>
              <a:gd name="connsiteY4" fmla="*/ 2651760 h 4099667"/>
              <a:gd name="connsiteX5" fmla="*/ 2253265 w 5797188"/>
              <a:gd name="connsiteY5" fmla="*/ 2171700 h 4099667"/>
              <a:gd name="connsiteX6" fmla="*/ 2177065 w 5797188"/>
              <a:gd name="connsiteY6" fmla="*/ 1836420 h 4099667"/>
              <a:gd name="connsiteX7" fmla="*/ 2077052 w 5797188"/>
              <a:gd name="connsiteY7" fmla="*/ 1676400 h 4099667"/>
              <a:gd name="connsiteX8" fmla="*/ 2003710 w 5797188"/>
              <a:gd name="connsiteY8" fmla="*/ 1338262 h 4099667"/>
              <a:gd name="connsiteX9" fmla="*/ 1948465 w 5797188"/>
              <a:gd name="connsiteY9" fmla="*/ 975360 h 4099667"/>
              <a:gd name="connsiteX10" fmla="*/ 1750345 w 5797188"/>
              <a:gd name="connsiteY10" fmla="*/ 1066800 h 4099667"/>
              <a:gd name="connsiteX11" fmla="*/ 1620805 w 5797188"/>
              <a:gd name="connsiteY11" fmla="*/ 1341120 h 4099667"/>
              <a:gd name="connsiteX12" fmla="*/ 1605565 w 5797188"/>
              <a:gd name="connsiteY12" fmla="*/ 1767840 h 4099667"/>
              <a:gd name="connsiteX13" fmla="*/ 1491265 w 5797188"/>
              <a:gd name="connsiteY13" fmla="*/ 2110740 h 4099667"/>
              <a:gd name="connsiteX14" fmla="*/ 1171225 w 5797188"/>
              <a:gd name="connsiteY14" fmla="*/ 2316480 h 4099667"/>
              <a:gd name="connsiteX15" fmla="*/ 867695 w 5797188"/>
              <a:gd name="connsiteY15" fmla="*/ 2369820 h 4099667"/>
              <a:gd name="connsiteX16" fmla="*/ 538765 w 5797188"/>
              <a:gd name="connsiteY16" fmla="*/ 2202180 h 4099667"/>
              <a:gd name="connsiteX17" fmla="*/ 538765 w 5797188"/>
              <a:gd name="connsiteY17" fmla="*/ 1790700 h 4099667"/>
              <a:gd name="connsiteX18" fmla="*/ 904525 w 5797188"/>
              <a:gd name="connsiteY18" fmla="*/ 1501140 h 4099667"/>
              <a:gd name="connsiteX19" fmla="*/ 1201705 w 5797188"/>
              <a:gd name="connsiteY19" fmla="*/ 1432560 h 4099667"/>
              <a:gd name="connsiteX20" fmla="*/ 1460785 w 5797188"/>
              <a:gd name="connsiteY20" fmla="*/ 1295400 h 4099667"/>
              <a:gd name="connsiteX21" fmla="*/ 1719865 w 5797188"/>
              <a:gd name="connsiteY21" fmla="*/ 922020 h 4099667"/>
              <a:gd name="connsiteX22" fmla="*/ 1796065 w 5797188"/>
              <a:gd name="connsiteY22" fmla="*/ 807720 h 4099667"/>
              <a:gd name="connsiteX23" fmla="*/ 1498885 w 5797188"/>
              <a:gd name="connsiteY23" fmla="*/ 655320 h 4099667"/>
              <a:gd name="connsiteX24" fmla="*/ 1018825 w 5797188"/>
              <a:gd name="connsiteY24" fmla="*/ 579120 h 4099667"/>
              <a:gd name="connsiteX25" fmla="*/ 424465 w 5797188"/>
              <a:gd name="connsiteY25" fmla="*/ 800100 h 4099667"/>
              <a:gd name="connsiteX26" fmla="*/ 310165 w 5797188"/>
              <a:gd name="connsiteY26" fmla="*/ 1272540 h 4099667"/>
              <a:gd name="connsiteX27" fmla="*/ 462565 w 5797188"/>
              <a:gd name="connsiteY27" fmla="*/ 1440180 h 4099667"/>
              <a:gd name="connsiteX28" fmla="*/ 729265 w 5797188"/>
              <a:gd name="connsiteY28" fmla="*/ 1348740 h 4099667"/>
              <a:gd name="connsiteX29" fmla="*/ 630205 w 5797188"/>
              <a:gd name="connsiteY29" fmla="*/ 1493520 h 4099667"/>
              <a:gd name="connsiteX30" fmla="*/ 835945 w 5797188"/>
              <a:gd name="connsiteY30" fmla="*/ 1485900 h 4099667"/>
              <a:gd name="connsiteX31" fmla="*/ 645445 w 5797188"/>
              <a:gd name="connsiteY31" fmla="*/ 1645920 h 4099667"/>
              <a:gd name="connsiteX32" fmla="*/ 508285 w 5797188"/>
              <a:gd name="connsiteY32" fmla="*/ 1874520 h 4099667"/>
              <a:gd name="connsiteX33" fmla="*/ 538765 w 5797188"/>
              <a:gd name="connsiteY33" fmla="*/ 2194560 h 4099667"/>
              <a:gd name="connsiteX34" fmla="*/ 592105 w 5797188"/>
              <a:gd name="connsiteY34" fmla="*/ 2331720 h 4099667"/>
              <a:gd name="connsiteX35" fmla="*/ 470185 w 5797188"/>
              <a:gd name="connsiteY35" fmla="*/ 2270760 h 4099667"/>
              <a:gd name="connsiteX36" fmla="*/ 401605 w 5797188"/>
              <a:gd name="connsiteY36" fmla="*/ 2057400 h 4099667"/>
              <a:gd name="connsiteX37" fmla="*/ 386365 w 5797188"/>
              <a:gd name="connsiteY37" fmla="*/ 2240280 h 4099667"/>
              <a:gd name="connsiteX38" fmla="*/ 321595 w 5797188"/>
              <a:gd name="connsiteY38" fmla="*/ 2010410 h 4099667"/>
              <a:gd name="connsiteX39" fmla="*/ 218725 w 5797188"/>
              <a:gd name="connsiteY39" fmla="*/ 1744980 h 4099667"/>
              <a:gd name="connsiteX40" fmla="*/ 12985 w 5797188"/>
              <a:gd name="connsiteY40" fmla="*/ 1363980 h 4099667"/>
              <a:gd name="connsiteX41" fmla="*/ 66325 w 5797188"/>
              <a:gd name="connsiteY41" fmla="*/ 815340 h 4099667"/>
              <a:gd name="connsiteX42" fmla="*/ 432085 w 5797188"/>
              <a:gd name="connsiteY42" fmla="*/ 480060 h 4099667"/>
              <a:gd name="connsiteX43" fmla="*/ 1056925 w 5797188"/>
              <a:gd name="connsiteY43" fmla="*/ 243840 h 4099667"/>
              <a:gd name="connsiteX44" fmla="*/ 1506505 w 5797188"/>
              <a:gd name="connsiteY44" fmla="*/ 274320 h 4099667"/>
              <a:gd name="connsiteX45" fmla="*/ 1895125 w 5797188"/>
              <a:gd name="connsiteY45" fmla="*/ 281940 h 4099667"/>
              <a:gd name="connsiteX46" fmla="*/ 2558065 w 5797188"/>
              <a:gd name="connsiteY46" fmla="*/ 22860 h 4099667"/>
              <a:gd name="connsiteX47" fmla="*/ 3160045 w 5797188"/>
              <a:gd name="connsiteY47" fmla="*/ 0 h 4099667"/>
              <a:gd name="connsiteX48" fmla="*/ 3769645 w 5797188"/>
              <a:gd name="connsiteY48" fmla="*/ 213360 h 4099667"/>
              <a:gd name="connsiteX49" fmla="*/ 3990625 w 5797188"/>
              <a:gd name="connsiteY49" fmla="*/ 274320 h 4099667"/>
              <a:gd name="connsiteX50" fmla="*/ 4310665 w 5797188"/>
              <a:gd name="connsiteY50" fmla="*/ 251460 h 4099667"/>
              <a:gd name="connsiteX51" fmla="*/ 4988845 w 5797188"/>
              <a:gd name="connsiteY51" fmla="*/ 304800 h 4099667"/>
              <a:gd name="connsiteX52" fmla="*/ 5796565 w 5797188"/>
              <a:gd name="connsiteY52" fmla="*/ 1097280 h 4099667"/>
              <a:gd name="connsiteX53" fmla="*/ 5484145 w 5797188"/>
              <a:gd name="connsiteY53" fmla="*/ 1950720 h 4099667"/>
              <a:gd name="connsiteX54" fmla="*/ 5468905 w 5797188"/>
              <a:gd name="connsiteY54" fmla="*/ 2225040 h 4099667"/>
              <a:gd name="connsiteX55" fmla="*/ 5380322 w 5797188"/>
              <a:gd name="connsiteY55" fmla="*/ 2169795 h 4099667"/>
              <a:gd name="connsiteX56" fmla="*/ 5202205 w 5797188"/>
              <a:gd name="connsiteY56" fmla="*/ 2270760 h 4099667"/>
              <a:gd name="connsiteX57" fmla="*/ 5362225 w 5797188"/>
              <a:gd name="connsiteY57" fmla="*/ 1920240 h 4099667"/>
              <a:gd name="connsiteX58" fmla="*/ 5141245 w 5797188"/>
              <a:gd name="connsiteY58" fmla="*/ 1630680 h 4099667"/>
              <a:gd name="connsiteX59" fmla="*/ 4981225 w 5797188"/>
              <a:gd name="connsiteY59" fmla="*/ 1493520 h 4099667"/>
              <a:gd name="connsiteX60" fmla="*/ 5194585 w 5797188"/>
              <a:gd name="connsiteY60" fmla="*/ 1508760 h 4099667"/>
              <a:gd name="connsiteX61" fmla="*/ 5118385 w 5797188"/>
              <a:gd name="connsiteY61" fmla="*/ 1463040 h 4099667"/>
              <a:gd name="connsiteX62" fmla="*/ 5339365 w 5797188"/>
              <a:gd name="connsiteY62" fmla="*/ 1424940 h 4099667"/>
              <a:gd name="connsiteX63" fmla="*/ 5514625 w 5797188"/>
              <a:gd name="connsiteY63" fmla="*/ 1272540 h 4099667"/>
              <a:gd name="connsiteX64" fmla="*/ 5423185 w 5797188"/>
              <a:gd name="connsiteY64" fmla="*/ 838200 h 4099667"/>
              <a:gd name="connsiteX65" fmla="*/ 4897405 w 5797188"/>
              <a:gd name="connsiteY65" fmla="*/ 594360 h 4099667"/>
              <a:gd name="connsiteX66" fmla="*/ 4295425 w 5797188"/>
              <a:gd name="connsiteY66" fmla="*/ 662940 h 4099667"/>
              <a:gd name="connsiteX67" fmla="*/ 4066825 w 5797188"/>
              <a:gd name="connsiteY67" fmla="*/ 830580 h 4099667"/>
              <a:gd name="connsiteX68" fmla="*/ 4364005 w 5797188"/>
              <a:gd name="connsiteY68" fmla="*/ 1295400 h 4099667"/>
              <a:gd name="connsiteX69" fmla="*/ 4691665 w 5797188"/>
              <a:gd name="connsiteY69" fmla="*/ 1432560 h 4099667"/>
              <a:gd name="connsiteX70" fmla="*/ 4981225 w 5797188"/>
              <a:gd name="connsiteY70" fmla="*/ 1516380 h 4099667"/>
              <a:gd name="connsiteX71" fmla="*/ 5286025 w 5797188"/>
              <a:gd name="connsiteY71" fmla="*/ 1775460 h 4099667"/>
              <a:gd name="connsiteX72" fmla="*/ 5316505 w 5797188"/>
              <a:gd name="connsiteY72" fmla="*/ 2065020 h 4099667"/>
              <a:gd name="connsiteX73" fmla="*/ 5019325 w 5797188"/>
              <a:gd name="connsiteY73" fmla="*/ 2316480 h 4099667"/>
              <a:gd name="connsiteX74" fmla="*/ 4553235 w 5797188"/>
              <a:gd name="connsiteY74" fmla="*/ 2278380 h 4099667"/>
              <a:gd name="connsiteX75" fmla="*/ 4266215 w 5797188"/>
              <a:gd name="connsiteY75" fmla="*/ 1905000 h 4099667"/>
              <a:gd name="connsiteX76" fmla="*/ 4226845 w 5797188"/>
              <a:gd name="connsiteY76" fmla="*/ 1417320 h 4099667"/>
              <a:gd name="connsiteX77" fmla="*/ 4112545 w 5797188"/>
              <a:gd name="connsiteY77" fmla="*/ 1188720 h 4099667"/>
              <a:gd name="connsiteX78" fmla="*/ 3922045 w 5797188"/>
              <a:gd name="connsiteY78" fmla="*/ 982980 h 4099667"/>
              <a:gd name="connsiteX79" fmla="*/ 3762025 w 5797188"/>
              <a:gd name="connsiteY79" fmla="*/ 1638300 h 4099667"/>
              <a:gd name="connsiteX80" fmla="*/ 3571525 w 5797188"/>
              <a:gd name="connsiteY80" fmla="*/ 2049780 h 4099667"/>
              <a:gd name="connsiteX81" fmla="*/ 3563905 w 5797188"/>
              <a:gd name="connsiteY81" fmla="*/ 2735580 h 4099667"/>
              <a:gd name="connsiteX82" fmla="*/ 3403885 w 5797188"/>
              <a:gd name="connsiteY82" fmla="*/ 3147060 h 4099667"/>
              <a:gd name="connsiteX83" fmla="*/ 3335305 w 5797188"/>
              <a:gd name="connsiteY83" fmla="*/ 3657600 h 4099667"/>
              <a:gd name="connsiteX84" fmla="*/ 3480085 w 5797188"/>
              <a:gd name="connsiteY84" fmla="*/ 4000500 h 4099667"/>
              <a:gd name="connsiteX85" fmla="*/ 3441985 w 5797188"/>
              <a:gd name="connsiteY85" fmla="*/ 4023360 h 4099667"/>
              <a:gd name="connsiteX86" fmla="*/ 3205765 w 5797188"/>
              <a:gd name="connsiteY86" fmla="*/ 4046220 h 4099667"/>
              <a:gd name="connsiteX87" fmla="*/ 2923825 w 5797188"/>
              <a:gd name="connsiteY87" fmla="*/ 4099560 h 4099667"/>
              <a:gd name="connsiteX88" fmla="*/ 2679985 w 5797188"/>
              <a:gd name="connsiteY88" fmla="*/ 4030980 h 4099667"/>
              <a:gd name="connsiteX89" fmla="*/ 2466625 w 5797188"/>
              <a:gd name="connsiteY89" fmla="*/ 4061460 h 4099667"/>
              <a:gd name="connsiteX90" fmla="*/ 2367565 w 5797188"/>
              <a:gd name="connsiteY90" fmla="*/ 4015740 h 4099667"/>
              <a:gd name="connsiteX0" fmla="*/ 2367565 w 5797185"/>
              <a:gd name="connsiteY0" fmla="*/ 4015740 h 4099667"/>
              <a:gd name="connsiteX1" fmla="*/ 2474245 w 5797185"/>
              <a:gd name="connsiteY1" fmla="*/ 3726180 h 4099667"/>
              <a:gd name="connsiteX2" fmla="*/ 2481865 w 5797185"/>
              <a:gd name="connsiteY2" fmla="*/ 3314700 h 4099667"/>
              <a:gd name="connsiteX3" fmla="*/ 2375185 w 5797185"/>
              <a:gd name="connsiteY3" fmla="*/ 3055620 h 4099667"/>
              <a:gd name="connsiteX4" fmla="*/ 2230405 w 5797185"/>
              <a:gd name="connsiteY4" fmla="*/ 2651760 h 4099667"/>
              <a:gd name="connsiteX5" fmla="*/ 2253265 w 5797185"/>
              <a:gd name="connsiteY5" fmla="*/ 2171700 h 4099667"/>
              <a:gd name="connsiteX6" fmla="*/ 2177065 w 5797185"/>
              <a:gd name="connsiteY6" fmla="*/ 1836420 h 4099667"/>
              <a:gd name="connsiteX7" fmla="*/ 2077052 w 5797185"/>
              <a:gd name="connsiteY7" fmla="*/ 1676400 h 4099667"/>
              <a:gd name="connsiteX8" fmla="*/ 2003710 w 5797185"/>
              <a:gd name="connsiteY8" fmla="*/ 1338262 h 4099667"/>
              <a:gd name="connsiteX9" fmla="*/ 1948465 w 5797185"/>
              <a:gd name="connsiteY9" fmla="*/ 975360 h 4099667"/>
              <a:gd name="connsiteX10" fmla="*/ 1750345 w 5797185"/>
              <a:gd name="connsiteY10" fmla="*/ 1066800 h 4099667"/>
              <a:gd name="connsiteX11" fmla="*/ 1620805 w 5797185"/>
              <a:gd name="connsiteY11" fmla="*/ 1341120 h 4099667"/>
              <a:gd name="connsiteX12" fmla="*/ 1605565 w 5797185"/>
              <a:gd name="connsiteY12" fmla="*/ 1767840 h 4099667"/>
              <a:gd name="connsiteX13" fmla="*/ 1491265 w 5797185"/>
              <a:gd name="connsiteY13" fmla="*/ 2110740 h 4099667"/>
              <a:gd name="connsiteX14" fmla="*/ 1171225 w 5797185"/>
              <a:gd name="connsiteY14" fmla="*/ 2316480 h 4099667"/>
              <a:gd name="connsiteX15" fmla="*/ 867695 w 5797185"/>
              <a:gd name="connsiteY15" fmla="*/ 2369820 h 4099667"/>
              <a:gd name="connsiteX16" fmla="*/ 538765 w 5797185"/>
              <a:gd name="connsiteY16" fmla="*/ 2202180 h 4099667"/>
              <a:gd name="connsiteX17" fmla="*/ 538765 w 5797185"/>
              <a:gd name="connsiteY17" fmla="*/ 1790700 h 4099667"/>
              <a:gd name="connsiteX18" fmla="*/ 904525 w 5797185"/>
              <a:gd name="connsiteY18" fmla="*/ 1501140 h 4099667"/>
              <a:gd name="connsiteX19" fmla="*/ 1201705 w 5797185"/>
              <a:gd name="connsiteY19" fmla="*/ 1432560 h 4099667"/>
              <a:gd name="connsiteX20" fmla="*/ 1460785 w 5797185"/>
              <a:gd name="connsiteY20" fmla="*/ 1295400 h 4099667"/>
              <a:gd name="connsiteX21" fmla="*/ 1719865 w 5797185"/>
              <a:gd name="connsiteY21" fmla="*/ 922020 h 4099667"/>
              <a:gd name="connsiteX22" fmla="*/ 1796065 w 5797185"/>
              <a:gd name="connsiteY22" fmla="*/ 807720 h 4099667"/>
              <a:gd name="connsiteX23" fmla="*/ 1498885 w 5797185"/>
              <a:gd name="connsiteY23" fmla="*/ 655320 h 4099667"/>
              <a:gd name="connsiteX24" fmla="*/ 1018825 w 5797185"/>
              <a:gd name="connsiteY24" fmla="*/ 579120 h 4099667"/>
              <a:gd name="connsiteX25" fmla="*/ 424465 w 5797185"/>
              <a:gd name="connsiteY25" fmla="*/ 800100 h 4099667"/>
              <a:gd name="connsiteX26" fmla="*/ 310165 w 5797185"/>
              <a:gd name="connsiteY26" fmla="*/ 1272540 h 4099667"/>
              <a:gd name="connsiteX27" fmla="*/ 462565 w 5797185"/>
              <a:gd name="connsiteY27" fmla="*/ 1440180 h 4099667"/>
              <a:gd name="connsiteX28" fmla="*/ 729265 w 5797185"/>
              <a:gd name="connsiteY28" fmla="*/ 1348740 h 4099667"/>
              <a:gd name="connsiteX29" fmla="*/ 630205 w 5797185"/>
              <a:gd name="connsiteY29" fmla="*/ 1493520 h 4099667"/>
              <a:gd name="connsiteX30" fmla="*/ 835945 w 5797185"/>
              <a:gd name="connsiteY30" fmla="*/ 1485900 h 4099667"/>
              <a:gd name="connsiteX31" fmla="*/ 645445 w 5797185"/>
              <a:gd name="connsiteY31" fmla="*/ 1645920 h 4099667"/>
              <a:gd name="connsiteX32" fmla="*/ 508285 w 5797185"/>
              <a:gd name="connsiteY32" fmla="*/ 1874520 h 4099667"/>
              <a:gd name="connsiteX33" fmla="*/ 538765 w 5797185"/>
              <a:gd name="connsiteY33" fmla="*/ 2194560 h 4099667"/>
              <a:gd name="connsiteX34" fmla="*/ 592105 w 5797185"/>
              <a:gd name="connsiteY34" fmla="*/ 2331720 h 4099667"/>
              <a:gd name="connsiteX35" fmla="*/ 470185 w 5797185"/>
              <a:gd name="connsiteY35" fmla="*/ 2270760 h 4099667"/>
              <a:gd name="connsiteX36" fmla="*/ 401605 w 5797185"/>
              <a:gd name="connsiteY36" fmla="*/ 2057400 h 4099667"/>
              <a:gd name="connsiteX37" fmla="*/ 386365 w 5797185"/>
              <a:gd name="connsiteY37" fmla="*/ 2240280 h 4099667"/>
              <a:gd name="connsiteX38" fmla="*/ 321595 w 5797185"/>
              <a:gd name="connsiteY38" fmla="*/ 2010410 h 4099667"/>
              <a:gd name="connsiteX39" fmla="*/ 218725 w 5797185"/>
              <a:gd name="connsiteY39" fmla="*/ 1744980 h 4099667"/>
              <a:gd name="connsiteX40" fmla="*/ 12985 w 5797185"/>
              <a:gd name="connsiteY40" fmla="*/ 1363980 h 4099667"/>
              <a:gd name="connsiteX41" fmla="*/ 66325 w 5797185"/>
              <a:gd name="connsiteY41" fmla="*/ 815340 h 4099667"/>
              <a:gd name="connsiteX42" fmla="*/ 432085 w 5797185"/>
              <a:gd name="connsiteY42" fmla="*/ 480060 h 4099667"/>
              <a:gd name="connsiteX43" fmla="*/ 1056925 w 5797185"/>
              <a:gd name="connsiteY43" fmla="*/ 243840 h 4099667"/>
              <a:gd name="connsiteX44" fmla="*/ 1506505 w 5797185"/>
              <a:gd name="connsiteY44" fmla="*/ 274320 h 4099667"/>
              <a:gd name="connsiteX45" fmla="*/ 1895125 w 5797185"/>
              <a:gd name="connsiteY45" fmla="*/ 281940 h 4099667"/>
              <a:gd name="connsiteX46" fmla="*/ 2558065 w 5797185"/>
              <a:gd name="connsiteY46" fmla="*/ 22860 h 4099667"/>
              <a:gd name="connsiteX47" fmla="*/ 3160045 w 5797185"/>
              <a:gd name="connsiteY47" fmla="*/ 0 h 4099667"/>
              <a:gd name="connsiteX48" fmla="*/ 3769645 w 5797185"/>
              <a:gd name="connsiteY48" fmla="*/ 213360 h 4099667"/>
              <a:gd name="connsiteX49" fmla="*/ 3990625 w 5797185"/>
              <a:gd name="connsiteY49" fmla="*/ 274320 h 4099667"/>
              <a:gd name="connsiteX50" fmla="*/ 4301140 w 5797185"/>
              <a:gd name="connsiteY50" fmla="*/ 260985 h 4099667"/>
              <a:gd name="connsiteX51" fmla="*/ 4988845 w 5797185"/>
              <a:gd name="connsiteY51" fmla="*/ 304800 h 4099667"/>
              <a:gd name="connsiteX52" fmla="*/ 5796565 w 5797185"/>
              <a:gd name="connsiteY52" fmla="*/ 1097280 h 4099667"/>
              <a:gd name="connsiteX53" fmla="*/ 5484145 w 5797185"/>
              <a:gd name="connsiteY53" fmla="*/ 1950720 h 4099667"/>
              <a:gd name="connsiteX54" fmla="*/ 5468905 w 5797185"/>
              <a:gd name="connsiteY54" fmla="*/ 2225040 h 4099667"/>
              <a:gd name="connsiteX55" fmla="*/ 5380322 w 5797185"/>
              <a:gd name="connsiteY55" fmla="*/ 2169795 h 4099667"/>
              <a:gd name="connsiteX56" fmla="*/ 5202205 w 5797185"/>
              <a:gd name="connsiteY56" fmla="*/ 2270760 h 4099667"/>
              <a:gd name="connsiteX57" fmla="*/ 5362225 w 5797185"/>
              <a:gd name="connsiteY57" fmla="*/ 1920240 h 4099667"/>
              <a:gd name="connsiteX58" fmla="*/ 5141245 w 5797185"/>
              <a:gd name="connsiteY58" fmla="*/ 1630680 h 4099667"/>
              <a:gd name="connsiteX59" fmla="*/ 4981225 w 5797185"/>
              <a:gd name="connsiteY59" fmla="*/ 1493520 h 4099667"/>
              <a:gd name="connsiteX60" fmla="*/ 5194585 w 5797185"/>
              <a:gd name="connsiteY60" fmla="*/ 1508760 h 4099667"/>
              <a:gd name="connsiteX61" fmla="*/ 5118385 w 5797185"/>
              <a:gd name="connsiteY61" fmla="*/ 1463040 h 4099667"/>
              <a:gd name="connsiteX62" fmla="*/ 5339365 w 5797185"/>
              <a:gd name="connsiteY62" fmla="*/ 1424940 h 4099667"/>
              <a:gd name="connsiteX63" fmla="*/ 5514625 w 5797185"/>
              <a:gd name="connsiteY63" fmla="*/ 1272540 h 4099667"/>
              <a:gd name="connsiteX64" fmla="*/ 5423185 w 5797185"/>
              <a:gd name="connsiteY64" fmla="*/ 838200 h 4099667"/>
              <a:gd name="connsiteX65" fmla="*/ 4897405 w 5797185"/>
              <a:gd name="connsiteY65" fmla="*/ 594360 h 4099667"/>
              <a:gd name="connsiteX66" fmla="*/ 4295425 w 5797185"/>
              <a:gd name="connsiteY66" fmla="*/ 662940 h 4099667"/>
              <a:gd name="connsiteX67" fmla="*/ 4066825 w 5797185"/>
              <a:gd name="connsiteY67" fmla="*/ 830580 h 4099667"/>
              <a:gd name="connsiteX68" fmla="*/ 4364005 w 5797185"/>
              <a:gd name="connsiteY68" fmla="*/ 1295400 h 4099667"/>
              <a:gd name="connsiteX69" fmla="*/ 4691665 w 5797185"/>
              <a:gd name="connsiteY69" fmla="*/ 1432560 h 4099667"/>
              <a:gd name="connsiteX70" fmla="*/ 4981225 w 5797185"/>
              <a:gd name="connsiteY70" fmla="*/ 1516380 h 4099667"/>
              <a:gd name="connsiteX71" fmla="*/ 5286025 w 5797185"/>
              <a:gd name="connsiteY71" fmla="*/ 1775460 h 4099667"/>
              <a:gd name="connsiteX72" fmla="*/ 5316505 w 5797185"/>
              <a:gd name="connsiteY72" fmla="*/ 2065020 h 4099667"/>
              <a:gd name="connsiteX73" fmla="*/ 5019325 w 5797185"/>
              <a:gd name="connsiteY73" fmla="*/ 2316480 h 4099667"/>
              <a:gd name="connsiteX74" fmla="*/ 4553235 w 5797185"/>
              <a:gd name="connsiteY74" fmla="*/ 2278380 h 4099667"/>
              <a:gd name="connsiteX75" fmla="*/ 4266215 w 5797185"/>
              <a:gd name="connsiteY75" fmla="*/ 1905000 h 4099667"/>
              <a:gd name="connsiteX76" fmla="*/ 4226845 w 5797185"/>
              <a:gd name="connsiteY76" fmla="*/ 1417320 h 4099667"/>
              <a:gd name="connsiteX77" fmla="*/ 4112545 w 5797185"/>
              <a:gd name="connsiteY77" fmla="*/ 1188720 h 4099667"/>
              <a:gd name="connsiteX78" fmla="*/ 3922045 w 5797185"/>
              <a:gd name="connsiteY78" fmla="*/ 982980 h 4099667"/>
              <a:gd name="connsiteX79" fmla="*/ 3762025 w 5797185"/>
              <a:gd name="connsiteY79" fmla="*/ 1638300 h 4099667"/>
              <a:gd name="connsiteX80" fmla="*/ 3571525 w 5797185"/>
              <a:gd name="connsiteY80" fmla="*/ 2049780 h 4099667"/>
              <a:gd name="connsiteX81" fmla="*/ 3563905 w 5797185"/>
              <a:gd name="connsiteY81" fmla="*/ 2735580 h 4099667"/>
              <a:gd name="connsiteX82" fmla="*/ 3403885 w 5797185"/>
              <a:gd name="connsiteY82" fmla="*/ 3147060 h 4099667"/>
              <a:gd name="connsiteX83" fmla="*/ 3335305 w 5797185"/>
              <a:gd name="connsiteY83" fmla="*/ 3657600 h 4099667"/>
              <a:gd name="connsiteX84" fmla="*/ 3480085 w 5797185"/>
              <a:gd name="connsiteY84" fmla="*/ 4000500 h 4099667"/>
              <a:gd name="connsiteX85" fmla="*/ 3441985 w 5797185"/>
              <a:gd name="connsiteY85" fmla="*/ 4023360 h 4099667"/>
              <a:gd name="connsiteX86" fmla="*/ 3205765 w 5797185"/>
              <a:gd name="connsiteY86" fmla="*/ 4046220 h 4099667"/>
              <a:gd name="connsiteX87" fmla="*/ 2923825 w 5797185"/>
              <a:gd name="connsiteY87" fmla="*/ 4099560 h 4099667"/>
              <a:gd name="connsiteX88" fmla="*/ 2679985 w 5797185"/>
              <a:gd name="connsiteY88" fmla="*/ 4030980 h 4099667"/>
              <a:gd name="connsiteX89" fmla="*/ 2466625 w 5797185"/>
              <a:gd name="connsiteY89" fmla="*/ 4061460 h 4099667"/>
              <a:gd name="connsiteX90" fmla="*/ 2367565 w 5797185"/>
              <a:gd name="connsiteY90" fmla="*/ 4015740 h 4099667"/>
              <a:gd name="connsiteX0" fmla="*/ 2367565 w 5797185"/>
              <a:gd name="connsiteY0" fmla="*/ 4033387 h 4117314"/>
              <a:gd name="connsiteX1" fmla="*/ 2474245 w 5797185"/>
              <a:gd name="connsiteY1" fmla="*/ 3743827 h 4117314"/>
              <a:gd name="connsiteX2" fmla="*/ 2481865 w 5797185"/>
              <a:gd name="connsiteY2" fmla="*/ 3332347 h 4117314"/>
              <a:gd name="connsiteX3" fmla="*/ 2375185 w 5797185"/>
              <a:gd name="connsiteY3" fmla="*/ 3073267 h 4117314"/>
              <a:gd name="connsiteX4" fmla="*/ 2230405 w 5797185"/>
              <a:gd name="connsiteY4" fmla="*/ 2669407 h 4117314"/>
              <a:gd name="connsiteX5" fmla="*/ 2253265 w 5797185"/>
              <a:gd name="connsiteY5" fmla="*/ 2189347 h 4117314"/>
              <a:gd name="connsiteX6" fmla="*/ 2177065 w 5797185"/>
              <a:gd name="connsiteY6" fmla="*/ 1854067 h 4117314"/>
              <a:gd name="connsiteX7" fmla="*/ 2077052 w 5797185"/>
              <a:gd name="connsiteY7" fmla="*/ 1694047 h 4117314"/>
              <a:gd name="connsiteX8" fmla="*/ 2003710 w 5797185"/>
              <a:gd name="connsiteY8" fmla="*/ 1355909 h 4117314"/>
              <a:gd name="connsiteX9" fmla="*/ 1948465 w 5797185"/>
              <a:gd name="connsiteY9" fmla="*/ 993007 h 4117314"/>
              <a:gd name="connsiteX10" fmla="*/ 1750345 w 5797185"/>
              <a:gd name="connsiteY10" fmla="*/ 1084447 h 4117314"/>
              <a:gd name="connsiteX11" fmla="*/ 1620805 w 5797185"/>
              <a:gd name="connsiteY11" fmla="*/ 1358767 h 4117314"/>
              <a:gd name="connsiteX12" fmla="*/ 1605565 w 5797185"/>
              <a:gd name="connsiteY12" fmla="*/ 1785487 h 4117314"/>
              <a:gd name="connsiteX13" fmla="*/ 1491265 w 5797185"/>
              <a:gd name="connsiteY13" fmla="*/ 2128387 h 4117314"/>
              <a:gd name="connsiteX14" fmla="*/ 1171225 w 5797185"/>
              <a:gd name="connsiteY14" fmla="*/ 2334127 h 4117314"/>
              <a:gd name="connsiteX15" fmla="*/ 867695 w 5797185"/>
              <a:gd name="connsiteY15" fmla="*/ 2387467 h 4117314"/>
              <a:gd name="connsiteX16" fmla="*/ 538765 w 5797185"/>
              <a:gd name="connsiteY16" fmla="*/ 2219827 h 4117314"/>
              <a:gd name="connsiteX17" fmla="*/ 538765 w 5797185"/>
              <a:gd name="connsiteY17" fmla="*/ 1808347 h 4117314"/>
              <a:gd name="connsiteX18" fmla="*/ 904525 w 5797185"/>
              <a:gd name="connsiteY18" fmla="*/ 1518787 h 4117314"/>
              <a:gd name="connsiteX19" fmla="*/ 1201705 w 5797185"/>
              <a:gd name="connsiteY19" fmla="*/ 1450207 h 4117314"/>
              <a:gd name="connsiteX20" fmla="*/ 1460785 w 5797185"/>
              <a:gd name="connsiteY20" fmla="*/ 1313047 h 4117314"/>
              <a:gd name="connsiteX21" fmla="*/ 1719865 w 5797185"/>
              <a:gd name="connsiteY21" fmla="*/ 939667 h 4117314"/>
              <a:gd name="connsiteX22" fmla="*/ 1796065 w 5797185"/>
              <a:gd name="connsiteY22" fmla="*/ 825367 h 4117314"/>
              <a:gd name="connsiteX23" fmla="*/ 1498885 w 5797185"/>
              <a:gd name="connsiteY23" fmla="*/ 672967 h 4117314"/>
              <a:gd name="connsiteX24" fmla="*/ 1018825 w 5797185"/>
              <a:gd name="connsiteY24" fmla="*/ 596767 h 4117314"/>
              <a:gd name="connsiteX25" fmla="*/ 424465 w 5797185"/>
              <a:gd name="connsiteY25" fmla="*/ 817747 h 4117314"/>
              <a:gd name="connsiteX26" fmla="*/ 310165 w 5797185"/>
              <a:gd name="connsiteY26" fmla="*/ 1290187 h 4117314"/>
              <a:gd name="connsiteX27" fmla="*/ 462565 w 5797185"/>
              <a:gd name="connsiteY27" fmla="*/ 1457827 h 4117314"/>
              <a:gd name="connsiteX28" fmla="*/ 729265 w 5797185"/>
              <a:gd name="connsiteY28" fmla="*/ 1366387 h 4117314"/>
              <a:gd name="connsiteX29" fmla="*/ 630205 w 5797185"/>
              <a:gd name="connsiteY29" fmla="*/ 1511167 h 4117314"/>
              <a:gd name="connsiteX30" fmla="*/ 835945 w 5797185"/>
              <a:gd name="connsiteY30" fmla="*/ 1503547 h 4117314"/>
              <a:gd name="connsiteX31" fmla="*/ 645445 w 5797185"/>
              <a:gd name="connsiteY31" fmla="*/ 1663567 h 4117314"/>
              <a:gd name="connsiteX32" fmla="*/ 508285 w 5797185"/>
              <a:gd name="connsiteY32" fmla="*/ 1892167 h 4117314"/>
              <a:gd name="connsiteX33" fmla="*/ 538765 w 5797185"/>
              <a:gd name="connsiteY33" fmla="*/ 2212207 h 4117314"/>
              <a:gd name="connsiteX34" fmla="*/ 592105 w 5797185"/>
              <a:gd name="connsiteY34" fmla="*/ 2349367 h 4117314"/>
              <a:gd name="connsiteX35" fmla="*/ 470185 w 5797185"/>
              <a:gd name="connsiteY35" fmla="*/ 2288407 h 4117314"/>
              <a:gd name="connsiteX36" fmla="*/ 401605 w 5797185"/>
              <a:gd name="connsiteY36" fmla="*/ 2075047 h 4117314"/>
              <a:gd name="connsiteX37" fmla="*/ 386365 w 5797185"/>
              <a:gd name="connsiteY37" fmla="*/ 2257927 h 4117314"/>
              <a:gd name="connsiteX38" fmla="*/ 321595 w 5797185"/>
              <a:gd name="connsiteY38" fmla="*/ 2028057 h 4117314"/>
              <a:gd name="connsiteX39" fmla="*/ 218725 w 5797185"/>
              <a:gd name="connsiteY39" fmla="*/ 1762627 h 4117314"/>
              <a:gd name="connsiteX40" fmla="*/ 12985 w 5797185"/>
              <a:gd name="connsiteY40" fmla="*/ 1381627 h 4117314"/>
              <a:gd name="connsiteX41" fmla="*/ 66325 w 5797185"/>
              <a:gd name="connsiteY41" fmla="*/ 832987 h 4117314"/>
              <a:gd name="connsiteX42" fmla="*/ 432085 w 5797185"/>
              <a:gd name="connsiteY42" fmla="*/ 497707 h 4117314"/>
              <a:gd name="connsiteX43" fmla="*/ 1056925 w 5797185"/>
              <a:gd name="connsiteY43" fmla="*/ 261487 h 4117314"/>
              <a:gd name="connsiteX44" fmla="*/ 1506505 w 5797185"/>
              <a:gd name="connsiteY44" fmla="*/ 291967 h 4117314"/>
              <a:gd name="connsiteX45" fmla="*/ 1885600 w 5797185"/>
              <a:gd name="connsiteY45" fmla="*/ 266250 h 4117314"/>
              <a:gd name="connsiteX46" fmla="*/ 2558065 w 5797185"/>
              <a:gd name="connsiteY46" fmla="*/ 40507 h 4117314"/>
              <a:gd name="connsiteX47" fmla="*/ 3160045 w 5797185"/>
              <a:gd name="connsiteY47" fmla="*/ 17647 h 4117314"/>
              <a:gd name="connsiteX48" fmla="*/ 3769645 w 5797185"/>
              <a:gd name="connsiteY48" fmla="*/ 231007 h 4117314"/>
              <a:gd name="connsiteX49" fmla="*/ 3990625 w 5797185"/>
              <a:gd name="connsiteY49" fmla="*/ 291967 h 4117314"/>
              <a:gd name="connsiteX50" fmla="*/ 4301140 w 5797185"/>
              <a:gd name="connsiteY50" fmla="*/ 278632 h 4117314"/>
              <a:gd name="connsiteX51" fmla="*/ 4988845 w 5797185"/>
              <a:gd name="connsiteY51" fmla="*/ 322447 h 4117314"/>
              <a:gd name="connsiteX52" fmla="*/ 5796565 w 5797185"/>
              <a:gd name="connsiteY52" fmla="*/ 1114927 h 4117314"/>
              <a:gd name="connsiteX53" fmla="*/ 5484145 w 5797185"/>
              <a:gd name="connsiteY53" fmla="*/ 1968367 h 4117314"/>
              <a:gd name="connsiteX54" fmla="*/ 5468905 w 5797185"/>
              <a:gd name="connsiteY54" fmla="*/ 2242687 h 4117314"/>
              <a:gd name="connsiteX55" fmla="*/ 5380322 w 5797185"/>
              <a:gd name="connsiteY55" fmla="*/ 2187442 h 4117314"/>
              <a:gd name="connsiteX56" fmla="*/ 5202205 w 5797185"/>
              <a:gd name="connsiteY56" fmla="*/ 2288407 h 4117314"/>
              <a:gd name="connsiteX57" fmla="*/ 5362225 w 5797185"/>
              <a:gd name="connsiteY57" fmla="*/ 1937887 h 4117314"/>
              <a:gd name="connsiteX58" fmla="*/ 5141245 w 5797185"/>
              <a:gd name="connsiteY58" fmla="*/ 1648327 h 4117314"/>
              <a:gd name="connsiteX59" fmla="*/ 4981225 w 5797185"/>
              <a:gd name="connsiteY59" fmla="*/ 1511167 h 4117314"/>
              <a:gd name="connsiteX60" fmla="*/ 5194585 w 5797185"/>
              <a:gd name="connsiteY60" fmla="*/ 1526407 h 4117314"/>
              <a:gd name="connsiteX61" fmla="*/ 5118385 w 5797185"/>
              <a:gd name="connsiteY61" fmla="*/ 1480687 h 4117314"/>
              <a:gd name="connsiteX62" fmla="*/ 5339365 w 5797185"/>
              <a:gd name="connsiteY62" fmla="*/ 1442587 h 4117314"/>
              <a:gd name="connsiteX63" fmla="*/ 5514625 w 5797185"/>
              <a:gd name="connsiteY63" fmla="*/ 1290187 h 4117314"/>
              <a:gd name="connsiteX64" fmla="*/ 5423185 w 5797185"/>
              <a:gd name="connsiteY64" fmla="*/ 855847 h 4117314"/>
              <a:gd name="connsiteX65" fmla="*/ 4897405 w 5797185"/>
              <a:gd name="connsiteY65" fmla="*/ 612007 h 4117314"/>
              <a:gd name="connsiteX66" fmla="*/ 4295425 w 5797185"/>
              <a:gd name="connsiteY66" fmla="*/ 680587 h 4117314"/>
              <a:gd name="connsiteX67" fmla="*/ 4066825 w 5797185"/>
              <a:gd name="connsiteY67" fmla="*/ 848227 h 4117314"/>
              <a:gd name="connsiteX68" fmla="*/ 4364005 w 5797185"/>
              <a:gd name="connsiteY68" fmla="*/ 1313047 h 4117314"/>
              <a:gd name="connsiteX69" fmla="*/ 4691665 w 5797185"/>
              <a:gd name="connsiteY69" fmla="*/ 1450207 h 4117314"/>
              <a:gd name="connsiteX70" fmla="*/ 4981225 w 5797185"/>
              <a:gd name="connsiteY70" fmla="*/ 1534027 h 4117314"/>
              <a:gd name="connsiteX71" fmla="*/ 5286025 w 5797185"/>
              <a:gd name="connsiteY71" fmla="*/ 1793107 h 4117314"/>
              <a:gd name="connsiteX72" fmla="*/ 5316505 w 5797185"/>
              <a:gd name="connsiteY72" fmla="*/ 2082667 h 4117314"/>
              <a:gd name="connsiteX73" fmla="*/ 5019325 w 5797185"/>
              <a:gd name="connsiteY73" fmla="*/ 2334127 h 4117314"/>
              <a:gd name="connsiteX74" fmla="*/ 4553235 w 5797185"/>
              <a:gd name="connsiteY74" fmla="*/ 2296027 h 4117314"/>
              <a:gd name="connsiteX75" fmla="*/ 4266215 w 5797185"/>
              <a:gd name="connsiteY75" fmla="*/ 1922647 h 4117314"/>
              <a:gd name="connsiteX76" fmla="*/ 4226845 w 5797185"/>
              <a:gd name="connsiteY76" fmla="*/ 1434967 h 4117314"/>
              <a:gd name="connsiteX77" fmla="*/ 4112545 w 5797185"/>
              <a:gd name="connsiteY77" fmla="*/ 1206367 h 4117314"/>
              <a:gd name="connsiteX78" fmla="*/ 3922045 w 5797185"/>
              <a:gd name="connsiteY78" fmla="*/ 1000627 h 4117314"/>
              <a:gd name="connsiteX79" fmla="*/ 3762025 w 5797185"/>
              <a:gd name="connsiteY79" fmla="*/ 1655947 h 4117314"/>
              <a:gd name="connsiteX80" fmla="*/ 3571525 w 5797185"/>
              <a:gd name="connsiteY80" fmla="*/ 2067427 h 4117314"/>
              <a:gd name="connsiteX81" fmla="*/ 3563905 w 5797185"/>
              <a:gd name="connsiteY81" fmla="*/ 2753227 h 4117314"/>
              <a:gd name="connsiteX82" fmla="*/ 3403885 w 5797185"/>
              <a:gd name="connsiteY82" fmla="*/ 3164707 h 4117314"/>
              <a:gd name="connsiteX83" fmla="*/ 3335305 w 5797185"/>
              <a:gd name="connsiteY83" fmla="*/ 3675247 h 4117314"/>
              <a:gd name="connsiteX84" fmla="*/ 3480085 w 5797185"/>
              <a:gd name="connsiteY84" fmla="*/ 4018147 h 4117314"/>
              <a:gd name="connsiteX85" fmla="*/ 3441985 w 5797185"/>
              <a:gd name="connsiteY85" fmla="*/ 4041007 h 4117314"/>
              <a:gd name="connsiteX86" fmla="*/ 3205765 w 5797185"/>
              <a:gd name="connsiteY86" fmla="*/ 4063867 h 4117314"/>
              <a:gd name="connsiteX87" fmla="*/ 2923825 w 5797185"/>
              <a:gd name="connsiteY87" fmla="*/ 4117207 h 4117314"/>
              <a:gd name="connsiteX88" fmla="*/ 2679985 w 5797185"/>
              <a:gd name="connsiteY88" fmla="*/ 4048627 h 4117314"/>
              <a:gd name="connsiteX89" fmla="*/ 2466625 w 5797185"/>
              <a:gd name="connsiteY89" fmla="*/ 4079107 h 4117314"/>
              <a:gd name="connsiteX90" fmla="*/ 2367565 w 5797185"/>
              <a:gd name="connsiteY90" fmla="*/ 4033387 h 4117314"/>
              <a:gd name="connsiteX0" fmla="*/ 2367565 w 5797185"/>
              <a:gd name="connsiteY0" fmla="*/ 4033387 h 4117314"/>
              <a:gd name="connsiteX1" fmla="*/ 2474245 w 5797185"/>
              <a:gd name="connsiteY1" fmla="*/ 3743827 h 4117314"/>
              <a:gd name="connsiteX2" fmla="*/ 2481865 w 5797185"/>
              <a:gd name="connsiteY2" fmla="*/ 3332347 h 4117314"/>
              <a:gd name="connsiteX3" fmla="*/ 2375185 w 5797185"/>
              <a:gd name="connsiteY3" fmla="*/ 3073267 h 4117314"/>
              <a:gd name="connsiteX4" fmla="*/ 2230405 w 5797185"/>
              <a:gd name="connsiteY4" fmla="*/ 2669407 h 4117314"/>
              <a:gd name="connsiteX5" fmla="*/ 2253265 w 5797185"/>
              <a:gd name="connsiteY5" fmla="*/ 2189347 h 4117314"/>
              <a:gd name="connsiteX6" fmla="*/ 2177065 w 5797185"/>
              <a:gd name="connsiteY6" fmla="*/ 1854067 h 4117314"/>
              <a:gd name="connsiteX7" fmla="*/ 2077052 w 5797185"/>
              <a:gd name="connsiteY7" fmla="*/ 1694047 h 4117314"/>
              <a:gd name="connsiteX8" fmla="*/ 2003710 w 5797185"/>
              <a:gd name="connsiteY8" fmla="*/ 1355909 h 4117314"/>
              <a:gd name="connsiteX9" fmla="*/ 1948465 w 5797185"/>
              <a:gd name="connsiteY9" fmla="*/ 993007 h 4117314"/>
              <a:gd name="connsiteX10" fmla="*/ 1750345 w 5797185"/>
              <a:gd name="connsiteY10" fmla="*/ 1084447 h 4117314"/>
              <a:gd name="connsiteX11" fmla="*/ 1620805 w 5797185"/>
              <a:gd name="connsiteY11" fmla="*/ 1358767 h 4117314"/>
              <a:gd name="connsiteX12" fmla="*/ 1605565 w 5797185"/>
              <a:gd name="connsiteY12" fmla="*/ 1785487 h 4117314"/>
              <a:gd name="connsiteX13" fmla="*/ 1491265 w 5797185"/>
              <a:gd name="connsiteY13" fmla="*/ 2128387 h 4117314"/>
              <a:gd name="connsiteX14" fmla="*/ 1171225 w 5797185"/>
              <a:gd name="connsiteY14" fmla="*/ 2334127 h 4117314"/>
              <a:gd name="connsiteX15" fmla="*/ 867695 w 5797185"/>
              <a:gd name="connsiteY15" fmla="*/ 2387467 h 4117314"/>
              <a:gd name="connsiteX16" fmla="*/ 538765 w 5797185"/>
              <a:gd name="connsiteY16" fmla="*/ 2219827 h 4117314"/>
              <a:gd name="connsiteX17" fmla="*/ 538765 w 5797185"/>
              <a:gd name="connsiteY17" fmla="*/ 1808347 h 4117314"/>
              <a:gd name="connsiteX18" fmla="*/ 904525 w 5797185"/>
              <a:gd name="connsiteY18" fmla="*/ 1518787 h 4117314"/>
              <a:gd name="connsiteX19" fmla="*/ 1201705 w 5797185"/>
              <a:gd name="connsiteY19" fmla="*/ 1450207 h 4117314"/>
              <a:gd name="connsiteX20" fmla="*/ 1460785 w 5797185"/>
              <a:gd name="connsiteY20" fmla="*/ 1313047 h 4117314"/>
              <a:gd name="connsiteX21" fmla="*/ 1719865 w 5797185"/>
              <a:gd name="connsiteY21" fmla="*/ 939667 h 4117314"/>
              <a:gd name="connsiteX22" fmla="*/ 1796065 w 5797185"/>
              <a:gd name="connsiteY22" fmla="*/ 825367 h 4117314"/>
              <a:gd name="connsiteX23" fmla="*/ 1498885 w 5797185"/>
              <a:gd name="connsiteY23" fmla="*/ 672967 h 4117314"/>
              <a:gd name="connsiteX24" fmla="*/ 1018825 w 5797185"/>
              <a:gd name="connsiteY24" fmla="*/ 596767 h 4117314"/>
              <a:gd name="connsiteX25" fmla="*/ 424465 w 5797185"/>
              <a:gd name="connsiteY25" fmla="*/ 817747 h 4117314"/>
              <a:gd name="connsiteX26" fmla="*/ 310165 w 5797185"/>
              <a:gd name="connsiteY26" fmla="*/ 1290187 h 4117314"/>
              <a:gd name="connsiteX27" fmla="*/ 462565 w 5797185"/>
              <a:gd name="connsiteY27" fmla="*/ 1457827 h 4117314"/>
              <a:gd name="connsiteX28" fmla="*/ 729265 w 5797185"/>
              <a:gd name="connsiteY28" fmla="*/ 1366387 h 4117314"/>
              <a:gd name="connsiteX29" fmla="*/ 630205 w 5797185"/>
              <a:gd name="connsiteY29" fmla="*/ 1511167 h 4117314"/>
              <a:gd name="connsiteX30" fmla="*/ 835945 w 5797185"/>
              <a:gd name="connsiteY30" fmla="*/ 1503547 h 4117314"/>
              <a:gd name="connsiteX31" fmla="*/ 645445 w 5797185"/>
              <a:gd name="connsiteY31" fmla="*/ 1663567 h 4117314"/>
              <a:gd name="connsiteX32" fmla="*/ 508285 w 5797185"/>
              <a:gd name="connsiteY32" fmla="*/ 1892167 h 4117314"/>
              <a:gd name="connsiteX33" fmla="*/ 538765 w 5797185"/>
              <a:gd name="connsiteY33" fmla="*/ 2212207 h 4117314"/>
              <a:gd name="connsiteX34" fmla="*/ 592105 w 5797185"/>
              <a:gd name="connsiteY34" fmla="*/ 2349367 h 4117314"/>
              <a:gd name="connsiteX35" fmla="*/ 470185 w 5797185"/>
              <a:gd name="connsiteY35" fmla="*/ 2288407 h 4117314"/>
              <a:gd name="connsiteX36" fmla="*/ 401605 w 5797185"/>
              <a:gd name="connsiteY36" fmla="*/ 2075047 h 4117314"/>
              <a:gd name="connsiteX37" fmla="*/ 386365 w 5797185"/>
              <a:gd name="connsiteY37" fmla="*/ 2257927 h 4117314"/>
              <a:gd name="connsiteX38" fmla="*/ 321595 w 5797185"/>
              <a:gd name="connsiteY38" fmla="*/ 2028057 h 4117314"/>
              <a:gd name="connsiteX39" fmla="*/ 218725 w 5797185"/>
              <a:gd name="connsiteY39" fmla="*/ 1762627 h 4117314"/>
              <a:gd name="connsiteX40" fmla="*/ 12985 w 5797185"/>
              <a:gd name="connsiteY40" fmla="*/ 1381627 h 4117314"/>
              <a:gd name="connsiteX41" fmla="*/ 66325 w 5797185"/>
              <a:gd name="connsiteY41" fmla="*/ 832987 h 4117314"/>
              <a:gd name="connsiteX42" fmla="*/ 432085 w 5797185"/>
              <a:gd name="connsiteY42" fmla="*/ 497707 h 4117314"/>
              <a:gd name="connsiteX43" fmla="*/ 1056925 w 5797185"/>
              <a:gd name="connsiteY43" fmla="*/ 261487 h 4117314"/>
              <a:gd name="connsiteX44" fmla="*/ 1516030 w 5797185"/>
              <a:gd name="connsiteY44" fmla="*/ 244342 h 4117314"/>
              <a:gd name="connsiteX45" fmla="*/ 1885600 w 5797185"/>
              <a:gd name="connsiteY45" fmla="*/ 266250 h 4117314"/>
              <a:gd name="connsiteX46" fmla="*/ 2558065 w 5797185"/>
              <a:gd name="connsiteY46" fmla="*/ 40507 h 4117314"/>
              <a:gd name="connsiteX47" fmla="*/ 3160045 w 5797185"/>
              <a:gd name="connsiteY47" fmla="*/ 17647 h 4117314"/>
              <a:gd name="connsiteX48" fmla="*/ 3769645 w 5797185"/>
              <a:gd name="connsiteY48" fmla="*/ 231007 h 4117314"/>
              <a:gd name="connsiteX49" fmla="*/ 3990625 w 5797185"/>
              <a:gd name="connsiteY49" fmla="*/ 291967 h 4117314"/>
              <a:gd name="connsiteX50" fmla="*/ 4301140 w 5797185"/>
              <a:gd name="connsiteY50" fmla="*/ 278632 h 4117314"/>
              <a:gd name="connsiteX51" fmla="*/ 4988845 w 5797185"/>
              <a:gd name="connsiteY51" fmla="*/ 322447 h 4117314"/>
              <a:gd name="connsiteX52" fmla="*/ 5796565 w 5797185"/>
              <a:gd name="connsiteY52" fmla="*/ 1114927 h 4117314"/>
              <a:gd name="connsiteX53" fmla="*/ 5484145 w 5797185"/>
              <a:gd name="connsiteY53" fmla="*/ 1968367 h 4117314"/>
              <a:gd name="connsiteX54" fmla="*/ 5468905 w 5797185"/>
              <a:gd name="connsiteY54" fmla="*/ 2242687 h 4117314"/>
              <a:gd name="connsiteX55" fmla="*/ 5380322 w 5797185"/>
              <a:gd name="connsiteY55" fmla="*/ 2187442 h 4117314"/>
              <a:gd name="connsiteX56" fmla="*/ 5202205 w 5797185"/>
              <a:gd name="connsiteY56" fmla="*/ 2288407 h 4117314"/>
              <a:gd name="connsiteX57" fmla="*/ 5362225 w 5797185"/>
              <a:gd name="connsiteY57" fmla="*/ 1937887 h 4117314"/>
              <a:gd name="connsiteX58" fmla="*/ 5141245 w 5797185"/>
              <a:gd name="connsiteY58" fmla="*/ 1648327 h 4117314"/>
              <a:gd name="connsiteX59" fmla="*/ 4981225 w 5797185"/>
              <a:gd name="connsiteY59" fmla="*/ 1511167 h 4117314"/>
              <a:gd name="connsiteX60" fmla="*/ 5194585 w 5797185"/>
              <a:gd name="connsiteY60" fmla="*/ 1526407 h 4117314"/>
              <a:gd name="connsiteX61" fmla="*/ 5118385 w 5797185"/>
              <a:gd name="connsiteY61" fmla="*/ 1480687 h 4117314"/>
              <a:gd name="connsiteX62" fmla="*/ 5339365 w 5797185"/>
              <a:gd name="connsiteY62" fmla="*/ 1442587 h 4117314"/>
              <a:gd name="connsiteX63" fmla="*/ 5514625 w 5797185"/>
              <a:gd name="connsiteY63" fmla="*/ 1290187 h 4117314"/>
              <a:gd name="connsiteX64" fmla="*/ 5423185 w 5797185"/>
              <a:gd name="connsiteY64" fmla="*/ 855847 h 4117314"/>
              <a:gd name="connsiteX65" fmla="*/ 4897405 w 5797185"/>
              <a:gd name="connsiteY65" fmla="*/ 612007 h 4117314"/>
              <a:gd name="connsiteX66" fmla="*/ 4295425 w 5797185"/>
              <a:gd name="connsiteY66" fmla="*/ 680587 h 4117314"/>
              <a:gd name="connsiteX67" fmla="*/ 4066825 w 5797185"/>
              <a:gd name="connsiteY67" fmla="*/ 848227 h 4117314"/>
              <a:gd name="connsiteX68" fmla="*/ 4364005 w 5797185"/>
              <a:gd name="connsiteY68" fmla="*/ 1313047 h 4117314"/>
              <a:gd name="connsiteX69" fmla="*/ 4691665 w 5797185"/>
              <a:gd name="connsiteY69" fmla="*/ 1450207 h 4117314"/>
              <a:gd name="connsiteX70" fmla="*/ 4981225 w 5797185"/>
              <a:gd name="connsiteY70" fmla="*/ 1534027 h 4117314"/>
              <a:gd name="connsiteX71" fmla="*/ 5286025 w 5797185"/>
              <a:gd name="connsiteY71" fmla="*/ 1793107 h 4117314"/>
              <a:gd name="connsiteX72" fmla="*/ 5316505 w 5797185"/>
              <a:gd name="connsiteY72" fmla="*/ 2082667 h 4117314"/>
              <a:gd name="connsiteX73" fmla="*/ 5019325 w 5797185"/>
              <a:gd name="connsiteY73" fmla="*/ 2334127 h 4117314"/>
              <a:gd name="connsiteX74" fmla="*/ 4553235 w 5797185"/>
              <a:gd name="connsiteY74" fmla="*/ 2296027 h 4117314"/>
              <a:gd name="connsiteX75" fmla="*/ 4266215 w 5797185"/>
              <a:gd name="connsiteY75" fmla="*/ 1922647 h 4117314"/>
              <a:gd name="connsiteX76" fmla="*/ 4226845 w 5797185"/>
              <a:gd name="connsiteY76" fmla="*/ 1434967 h 4117314"/>
              <a:gd name="connsiteX77" fmla="*/ 4112545 w 5797185"/>
              <a:gd name="connsiteY77" fmla="*/ 1206367 h 4117314"/>
              <a:gd name="connsiteX78" fmla="*/ 3922045 w 5797185"/>
              <a:gd name="connsiteY78" fmla="*/ 1000627 h 4117314"/>
              <a:gd name="connsiteX79" fmla="*/ 3762025 w 5797185"/>
              <a:gd name="connsiteY79" fmla="*/ 1655947 h 4117314"/>
              <a:gd name="connsiteX80" fmla="*/ 3571525 w 5797185"/>
              <a:gd name="connsiteY80" fmla="*/ 2067427 h 4117314"/>
              <a:gd name="connsiteX81" fmla="*/ 3563905 w 5797185"/>
              <a:gd name="connsiteY81" fmla="*/ 2753227 h 4117314"/>
              <a:gd name="connsiteX82" fmla="*/ 3403885 w 5797185"/>
              <a:gd name="connsiteY82" fmla="*/ 3164707 h 4117314"/>
              <a:gd name="connsiteX83" fmla="*/ 3335305 w 5797185"/>
              <a:gd name="connsiteY83" fmla="*/ 3675247 h 4117314"/>
              <a:gd name="connsiteX84" fmla="*/ 3480085 w 5797185"/>
              <a:gd name="connsiteY84" fmla="*/ 4018147 h 4117314"/>
              <a:gd name="connsiteX85" fmla="*/ 3441985 w 5797185"/>
              <a:gd name="connsiteY85" fmla="*/ 4041007 h 4117314"/>
              <a:gd name="connsiteX86" fmla="*/ 3205765 w 5797185"/>
              <a:gd name="connsiteY86" fmla="*/ 4063867 h 4117314"/>
              <a:gd name="connsiteX87" fmla="*/ 2923825 w 5797185"/>
              <a:gd name="connsiteY87" fmla="*/ 4117207 h 4117314"/>
              <a:gd name="connsiteX88" fmla="*/ 2679985 w 5797185"/>
              <a:gd name="connsiteY88" fmla="*/ 4048627 h 4117314"/>
              <a:gd name="connsiteX89" fmla="*/ 2466625 w 5797185"/>
              <a:gd name="connsiteY89" fmla="*/ 4079107 h 4117314"/>
              <a:gd name="connsiteX90" fmla="*/ 2367565 w 5797185"/>
              <a:gd name="connsiteY90" fmla="*/ 4033387 h 41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797185" h="4117314">
                <a:moveTo>
                  <a:pt x="2367565" y="4033387"/>
                </a:moveTo>
                <a:cubicBezTo>
                  <a:pt x="2368835" y="3977507"/>
                  <a:pt x="2455195" y="3860667"/>
                  <a:pt x="2474245" y="3743827"/>
                </a:cubicBezTo>
                <a:cubicBezTo>
                  <a:pt x="2493295" y="3626987"/>
                  <a:pt x="2498375" y="3444107"/>
                  <a:pt x="2481865" y="3332347"/>
                </a:cubicBezTo>
                <a:cubicBezTo>
                  <a:pt x="2465355" y="3220587"/>
                  <a:pt x="2417095" y="3183757"/>
                  <a:pt x="2375185" y="3073267"/>
                </a:cubicBezTo>
                <a:cubicBezTo>
                  <a:pt x="2333275" y="2962777"/>
                  <a:pt x="2250725" y="2816727"/>
                  <a:pt x="2230405" y="2669407"/>
                </a:cubicBezTo>
                <a:cubicBezTo>
                  <a:pt x="2210085" y="2522087"/>
                  <a:pt x="2262155" y="2325237"/>
                  <a:pt x="2253265" y="2189347"/>
                </a:cubicBezTo>
                <a:cubicBezTo>
                  <a:pt x="2244375" y="2053457"/>
                  <a:pt x="2206434" y="1936617"/>
                  <a:pt x="2177065" y="1854067"/>
                </a:cubicBezTo>
                <a:cubicBezTo>
                  <a:pt x="2147696" y="1771517"/>
                  <a:pt x="2105944" y="1777073"/>
                  <a:pt x="2077052" y="1694047"/>
                </a:cubicBezTo>
                <a:cubicBezTo>
                  <a:pt x="2048160" y="1611021"/>
                  <a:pt x="2025141" y="1472749"/>
                  <a:pt x="2003710" y="1355909"/>
                </a:cubicBezTo>
                <a:cubicBezTo>
                  <a:pt x="1982279" y="1239069"/>
                  <a:pt x="1990692" y="1038251"/>
                  <a:pt x="1948465" y="993007"/>
                </a:cubicBezTo>
                <a:cubicBezTo>
                  <a:pt x="1906238" y="947763"/>
                  <a:pt x="1804955" y="1023487"/>
                  <a:pt x="1750345" y="1084447"/>
                </a:cubicBezTo>
                <a:cubicBezTo>
                  <a:pt x="1695735" y="1145407"/>
                  <a:pt x="1644935" y="1241927"/>
                  <a:pt x="1620805" y="1358767"/>
                </a:cubicBezTo>
                <a:cubicBezTo>
                  <a:pt x="1596675" y="1475607"/>
                  <a:pt x="1627155" y="1657217"/>
                  <a:pt x="1605565" y="1785487"/>
                </a:cubicBezTo>
                <a:cubicBezTo>
                  <a:pt x="1583975" y="1913757"/>
                  <a:pt x="1563655" y="2036947"/>
                  <a:pt x="1491265" y="2128387"/>
                </a:cubicBezTo>
                <a:cubicBezTo>
                  <a:pt x="1418875" y="2219827"/>
                  <a:pt x="1275153" y="2290947"/>
                  <a:pt x="1171225" y="2334127"/>
                </a:cubicBezTo>
                <a:cubicBezTo>
                  <a:pt x="1067297" y="2377307"/>
                  <a:pt x="973105" y="2406517"/>
                  <a:pt x="867695" y="2387467"/>
                </a:cubicBezTo>
                <a:cubicBezTo>
                  <a:pt x="762285" y="2368417"/>
                  <a:pt x="593587" y="2316347"/>
                  <a:pt x="538765" y="2219827"/>
                </a:cubicBezTo>
                <a:cubicBezTo>
                  <a:pt x="483943" y="2123307"/>
                  <a:pt x="477805" y="1925187"/>
                  <a:pt x="538765" y="1808347"/>
                </a:cubicBezTo>
                <a:cubicBezTo>
                  <a:pt x="599725" y="1691507"/>
                  <a:pt x="794035" y="1578477"/>
                  <a:pt x="904525" y="1518787"/>
                </a:cubicBezTo>
                <a:cubicBezTo>
                  <a:pt x="1015015" y="1459097"/>
                  <a:pt x="1108995" y="1484497"/>
                  <a:pt x="1201705" y="1450207"/>
                </a:cubicBezTo>
                <a:cubicBezTo>
                  <a:pt x="1294415" y="1415917"/>
                  <a:pt x="1374425" y="1398137"/>
                  <a:pt x="1460785" y="1313047"/>
                </a:cubicBezTo>
                <a:cubicBezTo>
                  <a:pt x="1547145" y="1227957"/>
                  <a:pt x="1663985" y="1020947"/>
                  <a:pt x="1719865" y="939667"/>
                </a:cubicBezTo>
                <a:cubicBezTo>
                  <a:pt x="1775745" y="858387"/>
                  <a:pt x="1832895" y="869817"/>
                  <a:pt x="1796065" y="825367"/>
                </a:cubicBezTo>
                <a:cubicBezTo>
                  <a:pt x="1759235" y="780917"/>
                  <a:pt x="1628425" y="711067"/>
                  <a:pt x="1498885" y="672967"/>
                </a:cubicBezTo>
                <a:cubicBezTo>
                  <a:pt x="1369345" y="634867"/>
                  <a:pt x="1197895" y="572637"/>
                  <a:pt x="1018825" y="596767"/>
                </a:cubicBezTo>
                <a:cubicBezTo>
                  <a:pt x="839755" y="620897"/>
                  <a:pt x="542575" y="702177"/>
                  <a:pt x="424465" y="817747"/>
                </a:cubicBezTo>
                <a:cubicBezTo>
                  <a:pt x="306355" y="933317"/>
                  <a:pt x="303815" y="1183507"/>
                  <a:pt x="310165" y="1290187"/>
                </a:cubicBezTo>
                <a:cubicBezTo>
                  <a:pt x="316515" y="1396867"/>
                  <a:pt x="392715" y="1445127"/>
                  <a:pt x="462565" y="1457827"/>
                </a:cubicBezTo>
                <a:cubicBezTo>
                  <a:pt x="532415" y="1470527"/>
                  <a:pt x="701325" y="1357497"/>
                  <a:pt x="729265" y="1366387"/>
                </a:cubicBezTo>
                <a:cubicBezTo>
                  <a:pt x="757205" y="1375277"/>
                  <a:pt x="612425" y="1488307"/>
                  <a:pt x="630205" y="1511167"/>
                </a:cubicBezTo>
                <a:cubicBezTo>
                  <a:pt x="647985" y="1534027"/>
                  <a:pt x="833405" y="1478147"/>
                  <a:pt x="835945" y="1503547"/>
                </a:cubicBezTo>
                <a:cubicBezTo>
                  <a:pt x="838485" y="1528947"/>
                  <a:pt x="700055" y="1598797"/>
                  <a:pt x="645445" y="1663567"/>
                </a:cubicBezTo>
                <a:cubicBezTo>
                  <a:pt x="590835" y="1728337"/>
                  <a:pt x="526065" y="1800727"/>
                  <a:pt x="508285" y="1892167"/>
                </a:cubicBezTo>
                <a:cubicBezTo>
                  <a:pt x="490505" y="1983607"/>
                  <a:pt x="524795" y="2136007"/>
                  <a:pt x="538765" y="2212207"/>
                </a:cubicBezTo>
                <a:cubicBezTo>
                  <a:pt x="552735" y="2288407"/>
                  <a:pt x="603535" y="2336667"/>
                  <a:pt x="592105" y="2349367"/>
                </a:cubicBezTo>
                <a:cubicBezTo>
                  <a:pt x="580675" y="2362067"/>
                  <a:pt x="501935" y="2334127"/>
                  <a:pt x="470185" y="2288407"/>
                </a:cubicBezTo>
                <a:cubicBezTo>
                  <a:pt x="438435" y="2242687"/>
                  <a:pt x="415575" y="2080127"/>
                  <a:pt x="401605" y="2075047"/>
                </a:cubicBezTo>
                <a:cubicBezTo>
                  <a:pt x="387635" y="2069967"/>
                  <a:pt x="399700" y="2265759"/>
                  <a:pt x="386365" y="2257927"/>
                </a:cubicBezTo>
                <a:cubicBezTo>
                  <a:pt x="373030" y="2250095"/>
                  <a:pt x="349535" y="2110607"/>
                  <a:pt x="321595" y="2028057"/>
                </a:cubicBezTo>
                <a:cubicBezTo>
                  <a:pt x="293655" y="1945507"/>
                  <a:pt x="270160" y="1870365"/>
                  <a:pt x="218725" y="1762627"/>
                </a:cubicBezTo>
                <a:cubicBezTo>
                  <a:pt x="167290" y="1654889"/>
                  <a:pt x="38385" y="1536567"/>
                  <a:pt x="12985" y="1381627"/>
                </a:cubicBezTo>
                <a:cubicBezTo>
                  <a:pt x="-12415" y="1226687"/>
                  <a:pt x="-3525" y="980307"/>
                  <a:pt x="66325" y="832987"/>
                </a:cubicBezTo>
                <a:cubicBezTo>
                  <a:pt x="136175" y="685667"/>
                  <a:pt x="266985" y="592957"/>
                  <a:pt x="432085" y="497707"/>
                </a:cubicBezTo>
                <a:cubicBezTo>
                  <a:pt x="597185" y="402457"/>
                  <a:pt x="876268" y="303715"/>
                  <a:pt x="1056925" y="261487"/>
                </a:cubicBezTo>
                <a:cubicBezTo>
                  <a:pt x="1237583" y="219260"/>
                  <a:pt x="1377918" y="243548"/>
                  <a:pt x="1516030" y="244342"/>
                </a:cubicBezTo>
                <a:cubicBezTo>
                  <a:pt x="1654142" y="245136"/>
                  <a:pt x="1711928" y="300223"/>
                  <a:pt x="1885600" y="266250"/>
                </a:cubicBezTo>
                <a:cubicBezTo>
                  <a:pt x="2059273" y="232278"/>
                  <a:pt x="2345658" y="81941"/>
                  <a:pt x="2558065" y="40507"/>
                </a:cubicBezTo>
                <a:cubicBezTo>
                  <a:pt x="2770472" y="-927"/>
                  <a:pt x="2958115" y="-14103"/>
                  <a:pt x="3160045" y="17647"/>
                </a:cubicBezTo>
                <a:cubicBezTo>
                  <a:pt x="3361975" y="49397"/>
                  <a:pt x="3631215" y="185287"/>
                  <a:pt x="3769645" y="231007"/>
                </a:cubicBezTo>
                <a:cubicBezTo>
                  <a:pt x="3908075" y="276727"/>
                  <a:pt x="3902043" y="284030"/>
                  <a:pt x="3990625" y="291967"/>
                </a:cubicBezTo>
                <a:cubicBezTo>
                  <a:pt x="4079208" y="299905"/>
                  <a:pt x="4134770" y="273552"/>
                  <a:pt x="4301140" y="278632"/>
                </a:cubicBezTo>
                <a:cubicBezTo>
                  <a:pt x="4467510" y="283712"/>
                  <a:pt x="4739608" y="183065"/>
                  <a:pt x="4988845" y="322447"/>
                </a:cubicBezTo>
                <a:cubicBezTo>
                  <a:pt x="5238082" y="461829"/>
                  <a:pt x="5818790" y="616770"/>
                  <a:pt x="5796565" y="1114927"/>
                </a:cubicBezTo>
                <a:cubicBezTo>
                  <a:pt x="5774340" y="1613084"/>
                  <a:pt x="5538755" y="1780407"/>
                  <a:pt x="5484145" y="1968367"/>
                </a:cubicBezTo>
                <a:cubicBezTo>
                  <a:pt x="5429535" y="2156327"/>
                  <a:pt x="5486209" y="2206175"/>
                  <a:pt x="5468905" y="2242687"/>
                </a:cubicBezTo>
                <a:cubicBezTo>
                  <a:pt x="5451601" y="2279199"/>
                  <a:pt x="5424772" y="2179822"/>
                  <a:pt x="5380322" y="2187442"/>
                </a:cubicBezTo>
                <a:cubicBezTo>
                  <a:pt x="5335872" y="2195062"/>
                  <a:pt x="5148071" y="2458588"/>
                  <a:pt x="5202205" y="2288407"/>
                </a:cubicBezTo>
                <a:cubicBezTo>
                  <a:pt x="5256339" y="2118226"/>
                  <a:pt x="5372385" y="2044567"/>
                  <a:pt x="5362225" y="1937887"/>
                </a:cubicBezTo>
                <a:cubicBezTo>
                  <a:pt x="5352065" y="1831207"/>
                  <a:pt x="5204745" y="1719447"/>
                  <a:pt x="5141245" y="1648327"/>
                </a:cubicBezTo>
                <a:cubicBezTo>
                  <a:pt x="5077745" y="1577207"/>
                  <a:pt x="4972335" y="1531487"/>
                  <a:pt x="4981225" y="1511167"/>
                </a:cubicBezTo>
                <a:cubicBezTo>
                  <a:pt x="4990115" y="1490847"/>
                  <a:pt x="5171725" y="1531487"/>
                  <a:pt x="5194585" y="1526407"/>
                </a:cubicBezTo>
                <a:cubicBezTo>
                  <a:pt x="5217445" y="1521327"/>
                  <a:pt x="5094255" y="1494657"/>
                  <a:pt x="5118385" y="1480687"/>
                </a:cubicBezTo>
                <a:cubicBezTo>
                  <a:pt x="5142515" y="1466717"/>
                  <a:pt x="5273325" y="1474337"/>
                  <a:pt x="5339365" y="1442587"/>
                </a:cubicBezTo>
                <a:cubicBezTo>
                  <a:pt x="5405405" y="1410837"/>
                  <a:pt x="5500655" y="1387977"/>
                  <a:pt x="5514625" y="1290187"/>
                </a:cubicBezTo>
                <a:cubicBezTo>
                  <a:pt x="5528595" y="1192397"/>
                  <a:pt x="5526055" y="968877"/>
                  <a:pt x="5423185" y="855847"/>
                </a:cubicBezTo>
                <a:cubicBezTo>
                  <a:pt x="5320315" y="742817"/>
                  <a:pt x="5085365" y="641217"/>
                  <a:pt x="4897405" y="612007"/>
                </a:cubicBezTo>
                <a:cubicBezTo>
                  <a:pt x="4709445" y="582797"/>
                  <a:pt x="4433855" y="641217"/>
                  <a:pt x="4295425" y="680587"/>
                </a:cubicBezTo>
                <a:cubicBezTo>
                  <a:pt x="4156995" y="719957"/>
                  <a:pt x="4055395" y="742817"/>
                  <a:pt x="4066825" y="848227"/>
                </a:cubicBezTo>
                <a:cubicBezTo>
                  <a:pt x="4078255" y="953637"/>
                  <a:pt x="4259865" y="1212717"/>
                  <a:pt x="4364005" y="1313047"/>
                </a:cubicBezTo>
                <a:cubicBezTo>
                  <a:pt x="4468145" y="1413377"/>
                  <a:pt x="4588795" y="1413377"/>
                  <a:pt x="4691665" y="1450207"/>
                </a:cubicBezTo>
                <a:cubicBezTo>
                  <a:pt x="4794535" y="1487037"/>
                  <a:pt x="4882165" y="1476877"/>
                  <a:pt x="4981225" y="1534027"/>
                </a:cubicBezTo>
                <a:cubicBezTo>
                  <a:pt x="5080285" y="1591177"/>
                  <a:pt x="5230145" y="1701667"/>
                  <a:pt x="5286025" y="1793107"/>
                </a:cubicBezTo>
                <a:cubicBezTo>
                  <a:pt x="5341905" y="1884547"/>
                  <a:pt x="5360955" y="1992497"/>
                  <a:pt x="5316505" y="2082667"/>
                </a:cubicBezTo>
                <a:cubicBezTo>
                  <a:pt x="5272055" y="2172837"/>
                  <a:pt x="5146537" y="2298567"/>
                  <a:pt x="5019325" y="2334127"/>
                </a:cubicBezTo>
                <a:cubicBezTo>
                  <a:pt x="4892113" y="2369687"/>
                  <a:pt x="4678753" y="2364607"/>
                  <a:pt x="4553235" y="2296027"/>
                </a:cubicBezTo>
                <a:cubicBezTo>
                  <a:pt x="4427717" y="2227447"/>
                  <a:pt x="4320613" y="2066157"/>
                  <a:pt x="4266215" y="1922647"/>
                </a:cubicBezTo>
                <a:cubicBezTo>
                  <a:pt x="4211817" y="1779137"/>
                  <a:pt x="4252457" y="1554347"/>
                  <a:pt x="4226845" y="1434967"/>
                </a:cubicBezTo>
                <a:cubicBezTo>
                  <a:pt x="4201233" y="1315587"/>
                  <a:pt x="4163345" y="1278757"/>
                  <a:pt x="4112545" y="1206367"/>
                </a:cubicBezTo>
                <a:cubicBezTo>
                  <a:pt x="4061745" y="1133977"/>
                  <a:pt x="3980465" y="925697"/>
                  <a:pt x="3922045" y="1000627"/>
                </a:cubicBezTo>
                <a:cubicBezTo>
                  <a:pt x="3863625" y="1075557"/>
                  <a:pt x="3820445" y="1478147"/>
                  <a:pt x="3762025" y="1655947"/>
                </a:cubicBezTo>
                <a:cubicBezTo>
                  <a:pt x="3703605" y="1833747"/>
                  <a:pt x="3604545" y="1884547"/>
                  <a:pt x="3571525" y="2067427"/>
                </a:cubicBezTo>
                <a:cubicBezTo>
                  <a:pt x="3538505" y="2250307"/>
                  <a:pt x="3591845" y="2570347"/>
                  <a:pt x="3563905" y="2753227"/>
                </a:cubicBezTo>
                <a:cubicBezTo>
                  <a:pt x="3535965" y="2936107"/>
                  <a:pt x="3441985" y="3011037"/>
                  <a:pt x="3403885" y="3164707"/>
                </a:cubicBezTo>
                <a:cubicBezTo>
                  <a:pt x="3365785" y="3318377"/>
                  <a:pt x="3322605" y="3533007"/>
                  <a:pt x="3335305" y="3675247"/>
                </a:cubicBezTo>
                <a:cubicBezTo>
                  <a:pt x="3348005" y="3817487"/>
                  <a:pt x="3454685" y="3962267"/>
                  <a:pt x="3480085" y="4018147"/>
                </a:cubicBezTo>
                <a:cubicBezTo>
                  <a:pt x="3467385" y="4025767"/>
                  <a:pt x="3487705" y="4033387"/>
                  <a:pt x="3441985" y="4041007"/>
                </a:cubicBezTo>
                <a:cubicBezTo>
                  <a:pt x="3396265" y="4048627"/>
                  <a:pt x="3292125" y="4051167"/>
                  <a:pt x="3205765" y="4063867"/>
                </a:cubicBezTo>
                <a:cubicBezTo>
                  <a:pt x="3119405" y="4076567"/>
                  <a:pt x="3011455" y="4119747"/>
                  <a:pt x="2923825" y="4117207"/>
                </a:cubicBezTo>
                <a:cubicBezTo>
                  <a:pt x="2836195" y="4114667"/>
                  <a:pt x="2756185" y="4054977"/>
                  <a:pt x="2679985" y="4048627"/>
                </a:cubicBezTo>
                <a:cubicBezTo>
                  <a:pt x="2603785" y="4042277"/>
                  <a:pt x="2518695" y="4080377"/>
                  <a:pt x="2466625" y="4079107"/>
                </a:cubicBezTo>
                <a:cubicBezTo>
                  <a:pt x="2414555" y="4077837"/>
                  <a:pt x="2366295" y="4089267"/>
                  <a:pt x="2367565" y="4033387"/>
                </a:cubicBezTo>
                <a:close/>
              </a:path>
            </a:pathLst>
          </a:custGeom>
          <a:solidFill>
            <a:srgbClr val="FFC00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385888" y="1803400"/>
            <a:ext cx="2146300" cy="2224088"/>
          </a:xfrm>
          <a:custGeom>
            <a:avLst/>
            <a:gdLst>
              <a:gd name="connsiteX0" fmla="*/ 183148 w 2665377"/>
              <a:gd name="connsiteY0" fmla="*/ 40899 h 2804388"/>
              <a:gd name="connsiteX1" fmla="*/ 907048 w 2665377"/>
              <a:gd name="connsiteY1" fmla="*/ 48519 h 2804388"/>
              <a:gd name="connsiteX2" fmla="*/ 1394728 w 2665377"/>
              <a:gd name="connsiteY2" fmla="*/ 71379 h 2804388"/>
              <a:gd name="connsiteX3" fmla="*/ 1905268 w 2665377"/>
              <a:gd name="connsiteY3" fmla="*/ 25659 h 2804388"/>
              <a:gd name="connsiteX4" fmla="*/ 2537728 w 2665377"/>
              <a:gd name="connsiteY4" fmla="*/ 10419 h 2804388"/>
              <a:gd name="connsiteX5" fmla="*/ 2644408 w 2665377"/>
              <a:gd name="connsiteY5" fmla="*/ 185679 h 2804388"/>
              <a:gd name="connsiteX6" fmla="*/ 2255788 w 2665377"/>
              <a:gd name="connsiteY6" fmla="*/ 330459 h 2804388"/>
              <a:gd name="connsiteX7" fmla="*/ 2072908 w 2665377"/>
              <a:gd name="connsiteY7" fmla="*/ 559059 h 2804388"/>
              <a:gd name="connsiteX8" fmla="*/ 1943368 w 2665377"/>
              <a:gd name="connsiteY8" fmla="*/ 1145799 h 2804388"/>
              <a:gd name="connsiteX9" fmla="*/ 1783348 w 2665377"/>
              <a:gd name="connsiteY9" fmla="*/ 1732539 h 2804388"/>
              <a:gd name="connsiteX10" fmla="*/ 1653808 w 2665377"/>
              <a:gd name="connsiteY10" fmla="*/ 2060199 h 2804388"/>
              <a:gd name="connsiteX11" fmla="*/ 1493788 w 2665377"/>
              <a:gd name="connsiteY11" fmla="*/ 2700279 h 2804388"/>
              <a:gd name="connsiteX12" fmla="*/ 1303288 w 2665377"/>
              <a:gd name="connsiteY12" fmla="*/ 2723139 h 2804388"/>
              <a:gd name="connsiteX13" fmla="*/ 1105168 w 2665377"/>
              <a:gd name="connsiteY13" fmla="*/ 1907799 h 2804388"/>
              <a:gd name="connsiteX14" fmla="*/ 861328 w 2665377"/>
              <a:gd name="connsiteY14" fmla="*/ 1389639 h 2804388"/>
              <a:gd name="connsiteX15" fmla="*/ 625108 w 2665377"/>
              <a:gd name="connsiteY15" fmla="*/ 1008639 h 2804388"/>
              <a:gd name="connsiteX16" fmla="*/ 587008 w 2665377"/>
              <a:gd name="connsiteY16" fmla="*/ 719079 h 2804388"/>
              <a:gd name="connsiteX17" fmla="*/ 587008 w 2665377"/>
              <a:gd name="connsiteY17" fmla="*/ 536199 h 2804388"/>
              <a:gd name="connsiteX18" fmla="*/ 449848 w 2665377"/>
              <a:gd name="connsiteY18" fmla="*/ 444759 h 2804388"/>
              <a:gd name="connsiteX19" fmla="*/ 221248 w 2665377"/>
              <a:gd name="connsiteY19" fmla="*/ 277119 h 2804388"/>
              <a:gd name="connsiteX20" fmla="*/ 268 w 2665377"/>
              <a:gd name="connsiteY20" fmla="*/ 231399 h 2804388"/>
              <a:gd name="connsiteX21" fmla="*/ 183148 w 2665377"/>
              <a:gd name="connsiteY21" fmla="*/ 40899 h 2804388"/>
              <a:gd name="connsiteX0" fmla="*/ 121190 w 2679619"/>
              <a:gd name="connsiteY0" fmla="*/ 18039 h 2804388"/>
              <a:gd name="connsiteX1" fmla="*/ 921290 w 2679619"/>
              <a:gd name="connsiteY1" fmla="*/ 48519 h 2804388"/>
              <a:gd name="connsiteX2" fmla="*/ 1408970 w 2679619"/>
              <a:gd name="connsiteY2" fmla="*/ 71379 h 2804388"/>
              <a:gd name="connsiteX3" fmla="*/ 1919510 w 2679619"/>
              <a:gd name="connsiteY3" fmla="*/ 25659 h 2804388"/>
              <a:gd name="connsiteX4" fmla="*/ 2551970 w 2679619"/>
              <a:gd name="connsiteY4" fmla="*/ 10419 h 2804388"/>
              <a:gd name="connsiteX5" fmla="*/ 2658650 w 2679619"/>
              <a:gd name="connsiteY5" fmla="*/ 185679 h 2804388"/>
              <a:gd name="connsiteX6" fmla="*/ 2270030 w 2679619"/>
              <a:gd name="connsiteY6" fmla="*/ 330459 h 2804388"/>
              <a:gd name="connsiteX7" fmla="*/ 2087150 w 2679619"/>
              <a:gd name="connsiteY7" fmla="*/ 559059 h 2804388"/>
              <a:gd name="connsiteX8" fmla="*/ 1957610 w 2679619"/>
              <a:gd name="connsiteY8" fmla="*/ 1145799 h 2804388"/>
              <a:gd name="connsiteX9" fmla="*/ 1797590 w 2679619"/>
              <a:gd name="connsiteY9" fmla="*/ 1732539 h 2804388"/>
              <a:gd name="connsiteX10" fmla="*/ 1668050 w 2679619"/>
              <a:gd name="connsiteY10" fmla="*/ 2060199 h 2804388"/>
              <a:gd name="connsiteX11" fmla="*/ 1508030 w 2679619"/>
              <a:gd name="connsiteY11" fmla="*/ 2700279 h 2804388"/>
              <a:gd name="connsiteX12" fmla="*/ 1317530 w 2679619"/>
              <a:gd name="connsiteY12" fmla="*/ 2723139 h 2804388"/>
              <a:gd name="connsiteX13" fmla="*/ 1119410 w 2679619"/>
              <a:gd name="connsiteY13" fmla="*/ 1907799 h 2804388"/>
              <a:gd name="connsiteX14" fmla="*/ 875570 w 2679619"/>
              <a:gd name="connsiteY14" fmla="*/ 1389639 h 2804388"/>
              <a:gd name="connsiteX15" fmla="*/ 639350 w 2679619"/>
              <a:gd name="connsiteY15" fmla="*/ 1008639 h 2804388"/>
              <a:gd name="connsiteX16" fmla="*/ 601250 w 2679619"/>
              <a:gd name="connsiteY16" fmla="*/ 719079 h 2804388"/>
              <a:gd name="connsiteX17" fmla="*/ 601250 w 2679619"/>
              <a:gd name="connsiteY17" fmla="*/ 536199 h 2804388"/>
              <a:gd name="connsiteX18" fmla="*/ 464090 w 2679619"/>
              <a:gd name="connsiteY18" fmla="*/ 444759 h 2804388"/>
              <a:gd name="connsiteX19" fmla="*/ 235490 w 2679619"/>
              <a:gd name="connsiteY19" fmla="*/ 277119 h 2804388"/>
              <a:gd name="connsiteX20" fmla="*/ 14510 w 2679619"/>
              <a:gd name="connsiteY20" fmla="*/ 231399 h 2804388"/>
              <a:gd name="connsiteX21" fmla="*/ 121190 w 2679619"/>
              <a:gd name="connsiteY21" fmla="*/ 18039 h 2804388"/>
              <a:gd name="connsiteX0" fmla="*/ 138077 w 2696506"/>
              <a:gd name="connsiteY0" fmla="*/ 18039 h 2804388"/>
              <a:gd name="connsiteX1" fmla="*/ 938177 w 2696506"/>
              <a:gd name="connsiteY1" fmla="*/ 48519 h 2804388"/>
              <a:gd name="connsiteX2" fmla="*/ 1425857 w 2696506"/>
              <a:gd name="connsiteY2" fmla="*/ 71379 h 2804388"/>
              <a:gd name="connsiteX3" fmla="*/ 1936397 w 2696506"/>
              <a:gd name="connsiteY3" fmla="*/ 25659 h 2804388"/>
              <a:gd name="connsiteX4" fmla="*/ 2568857 w 2696506"/>
              <a:gd name="connsiteY4" fmla="*/ 10419 h 2804388"/>
              <a:gd name="connsiteX5" fmla="*/ 2675537 w 2696506"/>
              <a:gd name="connsiteY5" fmla="*/ 185679 h 2804388"/>
              <a:gd name="connsiteX6" fmla="*/ 2286917 w 2696506"/>
              <a:gd name="connsiteY6" fmla="*/ 330459 h 2804388"/>
              <a:gd name="connsiteX7" fmla="*/ 2104037 w 2696506"/>
              <a:gd name="connsiteY7" fmla="*/ 559059 h 2804388"/>
              <a:gd name="connsiteX8" fmla="*/ 1974497 w 2696506"/>
              <a:gd name="connsiteY8" fmla="*/ 1145799 h 2804388"/>
              <a:gd name="connsiteX9" fmla="*/ 1814477 w 2696506"/>
              <a:gd name="connsiteY9" fmla="*/ 1732539 h 2804388"/>
              <a:gd name="connsiteX10" fmla="*/ 1684937 w 2696506"/>
              <a:gd name="connsiteY10" fmla="*/ 2060199 h 2804388"/>
              <a:gd name="connsiteX11" fmla="*/ 1524917 w 2696506"/>
              <a:gd name="connsiteY11" fmla="*/ 2700279 h 2804388"/>
              <a:gd name="connsiteX12" fmla="*/ 1334417 w 2696506"/>
              <a:gd name="connsiteY12" fmla="*/ 2723139 h 2804388"/>
              <a:gd name="connsiteX13" fmla="*/ 1136297 w 2696506"/>
              <a:gd name="connsiteY13" fmla="*/ 1907799 h 2804388"/>
              <a:gd name="connsiteX14" fmla="*/ 892457 w 2696506"/>
              <a:gd name="connsiteY14" fmla="*/ 1389639 h 2804388"/>
              <a:gd name="connsiteX15" fmla="*/ 656237 w 2696506"/>
              <a:gd name="connsiteY15" fmla="*/ 1008639 h 2804388"/>
              <a:gd name="connsiteX16" fmla="*/ 618137 w 2696506"/>
              <a:gd name="connsiteY16" fmla="*/ 719079 h 2804388"/>
              <a:gd name="connsiteX17" fmla="*/ 618137 w 2696506"/>
              <a:gd name="connsiteY17" fmla="*/ 536199 h 2804388"/>
              <a:gd name="connsiteX18" fmla="*/ 480977 w 2696506"/>
              <a:gd name="connsiteY18" fmla="*/ 444759 h 2804388"/>
              <a:gd name="connsiteX19" fmla="*/ 31397 w 2696506"/>
              <a:gd name="connsiteY19" fmla="*/ 231399 h 2804388"/>
              <a:gd name="connsiteX20" fmla="*/ 138077 w 2696506"/>
              <a:gd name="connsiteY20" fmla="*/ 18039 h 2804388"/>
              <a:gd name="connsiteX0" fmla="*/ 106680 w 2665109"/>
              <a:gd name="connsiteY0" fmla="*/ 18039 h 2804388"/>
              <a:gd name="connsiteX1" fmla="*/ 906780 w 2665109"/>
              <a:gd name="connsiteY1" fmla="*/ 48519 h 2804388"/>
              <a:gd name="connsiteX2" fmla="*/ 1394460 w 2665109"/>
              <a:gd name="connsiteY2" fmla="*/ 71379 h 2804388"/>
              <a:gd name="connsiteX3" fmla="*/ 1905000 w 2665109"/>
              <a:gd name="connsiteY3" fmla="*/ 25659 h 2804388"/>
              <a:gd name="connsiteX4" fmla="*/ 2537460 w 2665109"/>
              <a:gd name="connsiteY4" fmla="*/ 10419 h 2804388"/>
              <a:gd name="connsiteX5" fmla="*/ 2644140 w 2665109"/>
              <a:gd name="connsiteY5" fmla="*/ 185679 h 2804388"/>
              <a:gd name="connsiteX6" fmla="*/ 2255520 w 2665109"/>
              <a:gd name="connsiteY6" fmla="*/ 330459 h 2804388"/>
              <a:gd name="connsiteX7" fmla="*/ 2072640 w 2665109"/>
              <a:gd name="connsiteY7" fmla="*/ 559059 h 2804388"/>
              <a:gd name="connsiteX8" fmla="*/ 1943100 w 2665109"/>
              <a:gd name="connsiteY8" fmla="*/ 1145799 h 2804388"/>
              <a:gd name="connsiteX9" fmla="*/ 1783080 w 2665109"/>
              <a:gd name="connsiteY9" fmla="*/ 1732539 h 2804388"/>
              <a:gd name="connsiteX10" fmla="*/ 1653540 w 2665109"/>
              <a:gd name="connsiteY10" fmla="*/ 2060199 h 2804388"/>
              <a:gd name="connsiteX11" fmla="*/ 1493520 w 2665109"/>
              <a:gd name="connsiteY11" fmla="*/ 2700279 h 2804388"/>
              <a:gd name="connsiteX12" fmla="*/ 1303020 w 2665109"/>
              <a:gd name="connsiteY12" fmla="*/ 2723139 h 2804388"/>
              <a:gd name="connsiteX13" fmla="*/ 1104900 w 2665109"/>
              <a:gd name="connsiteY13" fmla="*/ 1907799 h 2804388"/>
              <a:gd name="connsiteX14" fmla="*/ 861060 w 2665109"/>
              <a:gd name="connsiteY14" fmla="*/ 1389639 h 2804388"/>
              <a:gd name="connsiteX15" fmla="*/ 624840 w 2665109"/>
              <a:gd name="connsiteY15" fmla="*/ 1008639 h 2804388"/>
              <a:gd name="connsiteX16" fmla="*/ 586740 w 2665109"/>
              <a:gd name="connsiteY16" fmla="*/ 719079 h 2804388"/>
              <a:gd name="connsiteX17" fmla="*/ 586740 w 2665109"/>
              <a:gd name="connsiteY17" fmla="*/ 536199 h 2804388"/>
              <a:gd name="connsiteX18" fmla="*/ 0 w 2665109"/>
              <a:gd name="connsiteY18" fmla="*/ 231399 h 2804388"/>
              <a:gd name="connsiteX19" fmla="*/ 106680 w 2665109"/>
              <a:gd name="connsiteY19" fmla="*/ 18039 h 2804388"/>
              <a:gd name="connsiteX0" fmla="*/ 106680 w 2665109"/>
              <a:gd name="connsiteY0" fmla="*/ 18039 h 2804388"/>
              <a:gd name="connsiteX1" fmla="*/ 906780 w 2665109"/>
              <a:gd name="connsiteY1" fmla="*/ 48519 h 2804388"/>
              <a:gd name="connsiteX2" fmla="*/ 1394460 w 2665109"/>
              <a:gd name="connsiteY2" fmla="*/ 71379 h 2804388"/>
              <a:gd name="connsiteX3" fmla="*/ 1905000 w 2665109"/>
              <a:gd name="connsiteY3" fmla="*/ 25659 h 2804388"/>
              <a:gd name="connsiteX4" fmla="*/ 2537460 w 2665109"/>
              <a:gd name="connsiteY4" fmla="*/ 10419 h 2804388"/>
              <a:gd name="connsiteX5" fmla="*/ 2644140 w 2665109"/>
              <a:gd name="connsiteY5" fmla="*/ 185679 h 2804388"/>
              <a:gd name="connsiteX6" fmla="*/ 2255520 w 2665109"/>
              <a:gd name="connsiteY6" fmla="*/ 330459 h 2804388"/>
              <a:gd name="connsiteX7" fmla="*/ 2072640 w 2665109"/>
              <a:gd name="connsiteY7" fmla="*/ 559059 h 2804388"/>
              <a:gd name="connsiteX8" fmla="*/ 1943100 w 2665109"/>
              <a:gd name="connsiteY8" fmla="*/ 1145799 h 2804388"/>
              <a:gd name="connsiteX9" fmla="*/ 1783080 w 2665109"/>
              <a:gd name="connsiteY9" fmla="*/ 1732539 h 2804388"/>
              <a:gd name="connsiteX10" fmla="*/ 1653540 w 2665109"/>
              <a:gd name="connsiteY10" fmla="*/ 2060199 h 2804388"/>
              <a:gd name="connsiteX11" fmla="*/ 1493520 w 2665109"/>
              <a:gd name="connsiteY11" fmla="*/ 2700279 h 2804388"/>
              <a:gd name="connsiteX12" fmla="*/ 1303020 w 2665109"/>
              <a:gd name="connsiteY12" fmla="*/ 2723139 h 2804388"/>
              <a:gd name="connsiteX13" fmla="*/ 1104900 w 2665109"/>
              <a:gd name="connsiteY13" fmla="*/ 1907799 h 2804388"/>
              <a:gd name="connsiteX14" fmla="*/ 861060 w 2665109"/>
              <a:gd name="connsiteY14" fmla="*/ 1389639 h 2804388"/>
              <a:gd name="connsiteX15" fmla="*/ 624840 w 2665109"/>
              <a:gd name="connsiteY15" fmla="*/ 1008639 h 2804388"/>
              <a:gd name="connsiteX16" fmla="*/ 586740 w 2665109"/>
              <a:gd name="connsiteY16" fmla="*/ 719079 h 2804388"/>
              <a:gd name="connsiteX17" fmla="*/ 0 w 2665109"/>
              <a:gd name="connsiteY17" fmla="*/ 231399 h 2804388"/>
              <a:gd name="connsiteX18" fmla="*/ 106680 w 2665109"/>
              <a:gd name="connsiteY18" fmla="*/ 18039 h 2804388"/>
              <a:gd name="connsiteX0" fmla="*/ 148787 w 2707216"/>
              <a:gd name="connsiteY0" fmla="*/ 18039 h 2804388"/>
              <a:gd name="connsiteX1" fmla="*/ 948887 w 2707216"/>
              <a:gd name="connsiteY1" fmla="*/ 48519 h 2804388"/>
              <a:gd name="connsiteX2" fmla="*/ 1436567 w 2707216"/>
              <a:gd name="connsiteY2" fmla="*/ 71379 h 2804388"/>
              <a:gd name="connsiteX3" fmla="*/ 1947107 w 2707216"/>
              <a:gd name="connsiteY3" fmla="*/ 25659 h 2804388"/>
              <a:gd name="connsiteX4" fmla="*/ 2579567 w 2707216"/>
              <a:gd name="connsiteY4" fmla="*/ 10419 h 2804388"/>
              <a:gd name="connsiteX5" fmla="*/ 2686247 w 2707216"/>
              <a:gd name="connsiteY5" fmla="*/ 185679 h 2804388"/>
              <a:gd name="connsiteX6" fmla="*/ 2297627 w 2707216"/>
              <a:gd name="connsiteY6" fmla="*/ 330459 h 2804388"/>
              <a:gd name="connsiteX7" fmla="*/ 2114747 w 2707216"/>
              <a:gd name="connsiteY7" fmla="*/ 559059 h 2804388"/>
              <a:gd name="connsiteX8" fmla="*/ 1985207 w 2707216"/>
              <a:gd name="connsiteY8" fmla="*/ 1145799 h 2804388"/>
              <a:gd name="connsiteX9" fmla="*/ 1825187 w 2707216"/>
              <a:gd name="connsiteY9" fmla="*/ 1732539 h 2804388"/>
              <a:gd name="connsiteX10" fmla="*/ 1695647 w 2707216"/>
              <a:gd name="connsiteY10" fmla="*/ 2060199 h 2804388"/>
              <a:gd name="connsiteX11" fmla="*/ 1535627 w 2707216"/>
              <a:gd name="connsiteY11" fmla="*/ 2700279 h 2804388"/>
              <a:gd name="connsiteX12" fmla="*/ 1345127 w 2707216"/>
              <a:gd name="connsiteY12" fmla="*/ 2723139 h 2804388"/>
              <a:gd name="connsiteX13" fmla="*/ 1147007 w 2707216"/>
              <a:gd name="connsiteY13" fmla="*/ 1907799 h 2804388"/>
              <a:gd name="connsiteX14" fmla="*/ 903167 w 2707216"/>
              <a:gd name="connsiteY14" fmla="*/ 1389639 h 2804388"/>
              <a:gd name="connsiteX15" fmla="*/ 666947 w 2707216"/>
              <a:gd name="connsiteY15" fmla="*/ 1008639 h 2804388"/>
              <a:gd name="connsiteX16" fmla="*/ 636467 w 2707216"/>
              <a:gd name="connsiteY16" fmla="*/ 566679 h 2804388"/>
              <a:gd name="connsiteX17" fmla="*/ 42107 w 2707216"/>
              <a:gd name="connsiteY17" fmla="*/ 231399 h 2804388"/>
              <a:gd name="connsiteX18" fmla="*/ 148787 w 2707216"/>
              <a:gd name="connsiteY18" fmla="*/ 18039 h 2804388"/>
              <a:gd name="connsiteX0" fmla="*/ 148787 w 2707216"/>
              <a:gd name="connsiteY0" fmla="*/ 18039 h 2804388"/>
              <a:gd name="connsiteX1" fmla="*/ 948887 w 2707216"/>
              <a:gd name="connsiteY1" fmla="*/ 48519 h 2804388"/>
              <a:gd name="connsiteX2" fmla="*/ 1436567 w 2707216"/>
              <a:gd name="connsiteY2" fmla="*/ 71379 h 2804388"/>
              <a:gd name="connsiteX3" fmla="*/ 1947107 w 2707216"/>
              <a:gd name="connsiteY3" fmla="*/ 25659 h 2804388"/>
              <a:gd name="connsiteX4" fmla="*/ 2579567 w 2707216"/>
              <a:gd name="connsiteY4" fmla="*/ 10419 h 2804388"/>
              <a:gd name="connsiteX5" fmla="*/ 2686247 w 2707216"/>
              <a:gd name="connsiteY5" fmla="*/ 185679 h 2804388"/>
              <a:gd name="connsiteX6" fmla="*/ 2297627 w 2707216"/>
              <a:gd name="connsiteY6" fmla="*/ 330459 h 2804388"/>
              <a:gd name="connsiteX7" fmla="*/ 2114747 w 2707216"/>
              <a:gd name="connsiteY7" fmla="*/ 559059 h 2804388"/>
              <a:gd name="connsiteX8" fmla="*/ 1985207 w 2707216"/>
              <a:gd name="connsiteY8" fmla="*/ 1145799 h 2804388"/>
              <a:gd name="connsiteX9" fmla="*/ 1825187 w 2707216"/>
              <a:gd name="connsiteY9" fmla="*/ 1732539 h 2804388"/>
              <a:gd name="connsiteX10" fmla="*/ 1695647 w 2707216"/>
              <a:gd name="connsiteY10" fmla="*/ 2060199 h 2804388"/>
              <a:gd name="connsiteX11" fmla="*/ 1535627 w 2707216"/>
              <a:gd name="connsiteY11" fmla="*/ 2700279 h 2804388"/>
              <a:gd name="connsiteX12" fmla="*/ 1345127 w 2707216"/>
              <a:gd name="connsiteY12" fmla="*/ 2723139 h 2804388"/>
              <a:gd name="connsiteX13" fmla="*/ 1147007 w 2707216"/>
              <a:gd name="connsiteY13" fmla="*/ 1907799 h 2804388"/>
              <a:gd name="connsiteX14" fmla="*/ 903167 w 2707216"/>
              <a:gd name="connsiteY14" fmla="*/ 1389639 h 2804388"/>
              <a:gd name="connsiteX15" fmla="*/ 712667 w 2707216"/>
              <a:gd name="connsiteY15" fmla="*/ 1016259 h 2804388"/>
              <a:gd name="connsiteX16" fmla="*/ 636467 w 2707216"/>
              <a:gd name="connsiteY16" fmla="*/ 566679 h 2804388"/>
              <a:gd name="connsiteX17" fmla="*/ 42107 w 2707216"/>
              <a:gd name="connsiteY17" fmla="*/ 231399 h 2804388"/>
              <a:gd name="connsiteX18" fmla="*/ 148787 w 2707216"/>
              <a:gd name="connsiteY18" fmla="*/ 18039 h 280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07216" h="2804388">
                <a:moveTo>
                  <a:pt x="148787" y="18039"/>
                </a:moveTo>
                <a:cubicBezTo>
                  <a:pt x="299917" y="-12441"/>
                  <a:pt x="734257" y="39629"/>
                  <a:pt x="948887" y="48519"/>
                </a:cubicBezTo>
                <a:cubicBezTo>
                  <a:pt x="1163517" y="57409"/>
                  <a:pt x="1270197" y="75189"/>
                  <a:pt x="1436567" y="71379"/>
                </a:cubicBezTo>
                <a:cubicBezTo>
                  <a:pt x="1602937" y="67569"/>
                  <a:pt x="1756607" y="35819"/>
                  <a:pt x="1947107" y="25659"/>
                </a:cubicBezTo>
                <a:cubicBezTo>
                  <a:pt x="2137607" y="15499"/>
                  <a:pt x="2456377" y="-16251"/>
                  <a:pt x="2579567" y="10419"/>
                </a:cubicBezTo>
                <a:cubicBezTo>
                  <a:pt x="2702757" y="37089"/>
                  <a:pt x="2733237" y="132339"/>
                  <a:pt x="2686247" y="185679"/>
                </a:cubicBezTo>
                <a:cubicBezTo>
                  <a:pt x="2639257" y="239019"/>
                  <a:pt x="2392877" y="268229"/>
                  <a:pt x="2297627" y="330459"/>
                </a:cubicBezTo>
                <a:cubicBezTo>
                  <a:pt x="2202377" y="392689"/>
                  <a:pt x="2166817" y="423169"/>
                  <a:pt x="2114747" y="559059"/>
                </a:cubicBezTo>
                <a:cubicBezTo>
                  <a:pt x="2062677" y="694949"/>
                  <a:pt x="2033467" y="950219"/>
                  <a:pt x="1985207" y="1145799"/>
                </a:cubicBezTo>
                <a:cubicBezTo>
                  <a:pt x="1936947" y="1341379"/>
                  <a:pt x="1873447" y="1580139"/>
                  <a:pt x="1825187" y="1732539"/>
                </a:cubicBezTo>
                <a:cubicBezTo>
                  <a:pt x="1776927" y="1884939"/>
                  <a:pt x="1743907" y="1898909"/>
                  <a:pt x="1695647" y="2060199"/>
                </a:cubicBezTo>
                <a:cubicBezTo>
                  <a:pt x="1647387" y="2221489"/>
                  <a:pt x="1594047" y="2589789"/>
                  <a:pt x="1535627" y="2700279"/>
                </a:cubicBezTo>
                <a:cubicBezTo>
                  <a:pt x="1477207" y="2810769"/>
                  <a:pt x="1409897" y="2855219"/>
                  <a:pt x="1345127" y="2723139"/>
                </a:cubicBezTo>
                <a:cubicBezTo>
                  <a:pt x="1280357" y="2591059"/>
                  <a:pt x="1220667" y="2130049"/>
                  <a:pt x="1147007" y="1907799"/>
                </a:cubicBezTo>
                <a:cubicBezTo>
                  <a:pt x="1073347" y="1685549"/>
                  <a:pt x="975557" y="1538229"/>
                  <a:pt x="903167" y="1389639"/>
                </a:cubicBezTo>
                <a:cubicBezTo>
                  <a:pt x="830777" y="1241049"/>
                  <a:pt x="757117" y="1153419"/>
                  <a:pt x="712667" y="1016259"/>
                </a:cubicBezTo>
                <a:cubicBezTo>
                  <a:pt x="668217" y="879099"/>
                  <a:pt x="748227" y="697489"/>
                  <a:pt x="636467" y="566679"/>
                </a:cubicBezTo>
                <a:cubicBezTo>
                  <a:pt x="524707" y="435869"/>
                  <a:pt x="123387" y="322839"/>
                  <a:pt x="42107" y="231399"/>
                </a:cubicBezTo>
                <a:cubicBezTo>
                  <a:pt x="-39173" y="139959"/>
                  <a:pt x="-2343" y="48519"/>
                  <a:pt x="148787" y="1803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79895" y="1798155"/>
            <a:ext cx="4518398" cy="2955581"/>
          </a:xfrm>
          <a:custGeom>
            <a:avLst/>
            <a:gdLst>
              <a:gd name="connsiteX0" fmla="*/ 470613 w 5692117"/>
              <a:gd name="connsiteY0" fmla="*/ 1161555 h 3728440"/>
              <a:gd name="connsiteX1" fmla="*/ 232488 w 5692117"/>
              <a:gd name="connsiteY1" fmla="*/ 1018680 h 3728440"/>
              <a:gd name="connsiteX2" fmla="*/ 299163 w 5692117"/>
              <a:gd name="connsiteY2" fmla="*/ 561480 h 3728440"/>
              <a:gd name="connsiteX3" fmla="*/ 851613 w 5692117"/>
              <a:gd name="connsiteY3" fmla="*/ 266205 h 3728440"/>
              <a:gd name="connsiteX4" fmla="*/ 1642188 w 5692117"/>
              <a:gd name="connsiteY4" fmla="*/ 313830 h 3728440"/>
              <a:gd name="connsiteX5" fmla="*/ 2289888 w 5692117"/>
              <a:gd name="connsiteY5" fmla="*/ 628155 h 3728440"/>
              <a:gd name="connsiteX6" fmla="*/ 2289888 w 5692117"/>
              <a:gd name="connsiteY6" fmla="*/ 1037730 h 3728440"/>
              <a:gd name="connsiteX7" fmla="*/ 2632788 w 5692117"/>
              <a:gd name="connsiteY7" fmla="*/ 1475880 h 3728440"/>
              <a:gd name="connsiteX8" fmla="*/ 2766138 w 5692117"/>
              <a:gd name="connsiteY8" fmla="*/ 2104530 h 3728440"/>
              <a:gd name="connsiteX9" fmla="*/ 2785188 w 5692117"/>
              <a:gd name="connsiteY9" fmla="*/ 2618880 h 3728440"/>
              <a:gd name="connsiteX10" fmla="*/ 2632788 w 5692117"/>
              <a:gd name="connsiteY10" fmla="*/ 2704605 h 3728440"/>
              <a:gd name="connsiteX11" fmla="*/ 2413713 w 5692117"/>
              <a:gd name="connsiteY11" fmla="*/ 2571255 h 3728440"/>
              <a:gd name="connsiteX12" fmla="*/ 2461338 w 5692117"/>
              <a:gd name="connsiteY12" fmla="*/ 2695080 h 3728440"/>
              <a:gd name="connsiteX13" fmla="*/ 2623263 w 5692117"/>
              <a:gd name="connsiteY13" fmla="*/ 2876055 h 3728440"/>
              <a:gd name="connsiteX14" fmla="*/ 2623263 w 5692117"/>
              <a:gd name="connsiteY14" fmla="*/ 2980830 h 3728440"/>
              <a:gd name="connsiteX15" fmla="*/ 2661363 w 5692117"/>
              <a:gd name="connsiteY15" fmla="*/ 3095130 h 3728440"/>
              <a:gd name="connsiteX16" fmla="*/ 2661363 w 5692117"/>
              <a:gd name="connsiteY16" fmla="*/ 3161805 h 3728440"/>
              <a:gd name="connsiteX17" fmla="*/ 2594688 w 5692117"/>
              <a:gd name="connsiteY17" fmla="*/ 3295155 h 3728440"/>
              <a:gd name="connsiteX18" fmla="*/ 2661363 w 5692117"/>
              <a:gd name="connsiteY18" fmla="*/ 3380880 h 3728440"/>
              <a:gd name="connsiteX19" fmla="*/ 2604213 w 5692117"/>
              <a:gd name="connsiteY19" fmla="*/ 3457080 h 3728440"/>
              <a:gd name="connsiteX20" fmla="*/ 2632788 w 5692117"/>
              <a:gd name="connsiteY20" fmla="*/ 3628530 h 3728440"/>
              <a:gd name="connsiteX21" fmla="*/ 2642313 w 5692117"/>
              <a:gd name="connsiteY21" fmla="*/ 3714255 h 3728440"/>
              <a:gd name="connsiteX22" fmla="*/ 3080463 w 5692117"/>
              <a:gd name="connsiteY22" fmla="*/ 3723780 h 3728440"/>
              <a:gd name="connsiteX23" fmla="*/ 3128088 w 5692117"/>
              <a:gd name="connsiteY23" fmla="*/ 3666630 h 3728440"/>
              <a:gd name="connsiteX24" fmla="*/ 3051888 w 5692117"/>
              <a:gd name="connsiteY24" fmla="*/ 3542805 h 3728440"/>
              <a:gd name="connsiteX25" fmla="*/ 3137613 w 5692117"/>
              <a:gd name="connsiteY25" fmla="*/ 3438030 h 3728440"/>
              <a:gd name="connsiteX26" fmla="*/ 3051888 w 5692117"/>
              <a:gd name="connsiteY26" fmla="*/ 3390405 h 3728440"/>
              <a:gd name="connsiteX27" fmla="*/ 3128088 w 5692117"/>
              <a:gd name="connsiteY27" fmla="*/ 3266580 h 3728440"/>
              <a:gd name="connsiteX28" fmla="*/ 3023313 w 5692117"/>
              <a:gd name="connsiteY28" fmla="*/ 3123705 h 3728440"/>
              <a:gd name="connsiteX29" fmla="*/ 3080463 w 5692117"/>
              <a:gd name="connsiteY29" fmla="*/ 3047505 h 3728440"/>
              <a:gd name="connsiteX30" fmla="*/ 3109038 w 5692117"/>
              <a:gd name="connsiteY30" fmla="*/ 2942730 h 3728440"/>
              <a:gd name="connsiteX31" fmla="*/ 3109038 w 5692117"/>
              <a:gd name="connsiteY31" fmla="*/ 2857005 h 3728440"/>
              <a:gd name="connsiteX32" fmla="*/ 3232863 w 5692117"/>
              <a:gd name="connsiteY32" fmla="*/ 2780805 h 3728440"/>
              <a:gd name="connsiteX33" fmla="*/ 3251913 w 5692117"/>
              <a:gd name="connsiteY33" fmla="*/ 2666505 h 3728440"/>
              <a:gd name="connsiteX34" fmla="*/ 3175713 w 5692117"/>
              <a:gd name="connsiteY34" fmla="*/ 2590305 h 3728440"/>
              <a:gd name="connsiteX35" fmla="*/ 3109038 w 5692117"/>
              <a:gd name="connsiteY35" fmla="*/ 2685555 h 3728440"/>
              <a:gd name="connsiteX36" fmla="*/ 3042363 w 5692117"/>
              <a:gd name="connsiteY36" fmla="*/ 2733180 h 3728440"/>
              <a:gd name="connsiteX37" fmla="*/ 2928063 w 5692117"/>
              <a:gd name="connsiteY37" fmla="*/ 2695080 h 3728440"/>
              <a:gd name="connsiteX38" fmla="*/ 2937588 w 5692117"/>
              <a:gd name="connsiteY38" fmla="*/ 2361705 h 3728440"/>
              <a:gd name="connsiteX39" fmla="*/ 2966163 w 5692117"/>
              <a:gd name="connsiteY39" fmla="*/ 2018805 h 3728440"/>
              <a:gd name="connsiteX40" fmla="*/ 3023313 w 5692117"/>
              <a:gd name="connsiteY40" fmla="*/ 1637805 h 3728440"/>
              <a:gd name="connsiteX41" fmla="*/ 3290013 w 5692117"/>
              <a:gd name="connsiteY41" fmla="*/ 1247280 h 3728440"/>
              <a:gd name="connsiteX42" fmla="*/ 3366213 w 5692117"/>
              <a:gd name="connsiteY42" fmla="*/ 713880 h 3728440"/>
              <a:gd name="connsiteX43" fmla="*/ 3490038 w 5692117"/>
              <a:gd name="connsiteY43" fmla="*/ 323355 h 3728440"/>
              <a:gd name="connsiteX44" fmla="*/ 3890088 w 5692117"/>
              <a:gd name="connsiteY44" fmla="*/ 228105 h 3728440"/>
              <a:gd name="connsiteX45" fmla="*/ 4442538 w 5692117"/>
              <a:gd name="connsiteY45" fmla="*/ 180480 h 3728440"/>
              <a:gd name="connsiteX46" fmla="*/ 5156913 w 5692117"/>
              <a:gd name="connsiteY46" fmla="*/ 247155 h 3728440"/>
              <a:gd name="connsiteX47" fmla="*/ 5452188 w 5692117"/>
              <a:gd name="connsiteY47" fmla="*/ 485280 h 3728440"/>
              <a:gd name="connsiteX48" fmla="*/ 5595063 w 5692117"/>
              <a:gd name="connsiteY48" fmla="*/ 885330 h 3728440"/>
              <a:gd name="connsiteX49" fmla="*/ 5280738 w 5692117"/>
              <a:gd name="connsiteY49" fmla="*/ 1152030 h 3728440"/>
              <a:gd name="connsiteX50" fmla="*/ 5147388 w 5692117"/>
              <a:gd name="connsiteY50" fmla="*/ 1247280 h 3728440"/>
              <a:gd name="connsiteX51" fmla="*/ 5147388 w 5692117"/>
              <a:gd name="connsiteY51" fmla="*/ 1313955 h 3728440"/>
              <a:gd name="connsiteX52" fmla="*/ 5347413 w 5692117"/>
              <a:gd name="connsiteY52" fmla="*/ 1542555 h 3728440"/>
              <a:gd name="connsiteX53" fmla="*/ 5614113 w 5692117"/>
              <a:gd name="connsiteY53" fmla="*/ 1132980 h 3728440"/>
              <a:gd name="connsiteX54" fmla="*/ 5690313 w 5692117"/>
              <a:gd name="connsiteY54" fmla="*/ 751980 h 3728440"/>
              <a:gd name="connsiteX55" fmla="*/ 5556963 w 5692117"/>
              <a:gd name="connsiteY55" fmla="*/ 447180 h 3728440"/>
              <a:gd name="connsiteX56" fmla="*/ 5318838 w 5692117"/>
              <a:gd name="connsiteY56" fmla="*/ 209055 h 3728440"/>
              <a:gd name="connsiteX57" fmla="*/ 4833063 w 5692117"/>
              <a:gd name="connsiteY57" fmla="*/ 75705 h 3728440"/>
              <a:gd name="connsiteX58" fmla="*/ 4271088 w 5692117"/>
              <a:gd name="connsiteY58" fmla="*/ 85230 h 3728440"/>
              <a:gd name="connsiteX59" fmla="*/ 3690063 w 5692117"/>
              <a:gd name="connsiteY59" fmla="*/ 151905 h 3728440"/>
              <a:gd name="connsiteX60" fmla="*/ 3223338 w 5692117"/>
              <a:gd name="connsiteY60" fmla="*/ 228105 h 3728440"/>
              <a:gd name="connsiteX61" fmla="*/ 2747088 w 5692117"/>
              <a:gd name="connsiteY61" fmla="*/ 285255 h 3728440"/>
              <a:gd name="connsiteX62" fmla="*/ 2127963 w 5692117"/>
              <a:gd name="connsiteY62" fmla="*/ 161430 h 3728440"/>
              <a:gd name="connsiteX63" fmla="*/ 1604088 w 5692117"/>
              <a:gd name="connsiteY63" fmla="*/ 47130 h 3728440"/>
              <a:gd name="connsiteX64" fmla="*/ 1165938 w 5692117"/>
              <a:gd name="connsiteY64" fmla="*/ 9030 h 3728440"/>
              <a:gd name="connsiteX65" fmla="*/ 394413 w 5692117"/>
              <a:gd name="connsiteY65" fmla="*/ 209055 h 3728440"/>
              <a:gd name="connsiteX66" fmla="*/ 13413 w 5692117"/>
              <a:gd name="connsiteY66" fmla="*/ 723405 h 3728440"/>
              <a:gd name="connsiteX67" fmla="*/ 108663 w 5692117"/>
              <a:gd name="connsiteY67" fmla="*/ 1152030 h 3728440"/>
              <a:gd name="connsiteX68" fmla="*/ 327738 w 5692117"/>
              <a:gd name="connsiteY68" fmla="*/ 1494930 h 3728440"/>
              <a:gd name="connsiteX69" fmla="*/ 375363 w 5692117"/>
              <a:gd name="connsiteY69" fmla="*/ 1704480 h 3728440"/>
              <a:gd name="connsiteX70" fmla="*/ 480138 w 5692117"/>
              <a:gd name="connsiteY70" fmla="*/ 1371105 h 3728440"/>
              <a:gd name="connsiteX71" fmla="*/ 670638 w 5692117"/>
              <a:gd name="connsiteY71" fmla="*/ 1266330 h 3728440"/>
              <a:gd name="connsiteX72" fmla="*/ 470613 w 5692117"/>
              <a:gd name="connsiteY72" fmla="*/ 1161555 h 3728440"/>
              <a:gd name="connsiteX0" fmla="*/ 470613 w 5692117"/>
              <a:gd name="connsiteY0" fmla="*/ 1161555 h 3728440"/>
              <a:gd name="connsiteX1" fmla="*/ 232488 w 5692117"/>
              <a:gd name="connsiteY1" fmla="*/ 1018680 h 3728440"/>
              <a:gd name="connsiteX2" fmla="*/ 299163 w 5692117"/>
              <a:gd name="connsiteY2" fmla="*/ 561480 h 3728440"/>
              <a:gd name="connsiteX3" fmla="*/ 851613 w 5692117"/>
              <a:gd name="connsiteY3" fmla="*/ 266205 h 3728440"/>
              <a:gd name="connsiteX4" fmla="*/ 1642188 w 5692117"/>
              <a:gd name="connsiteY4" fmla="*/ 313830 h 3728440"/>
              <a:gd name="connsiteX5" fmla="*/ 2289888 w 5692117"/>
              <a:gd name="connsiteY5" fmla="*/ 628155 h 3728440"/>
              <a:gd name="connsiteX6" fmla="*/ 2289888 w 5692117"/>
              <a:gd name="connsiteY6" fmla="*/ 1037730 h 3728440"/>
              <a:gd name="connsiteX7" fmla="*/ 2632788 w 5692117"/>
              <a:gd name="connsiteY7" fmla="*/ 1475880 h 3728440"/>
              <a:gd name="connsiteX8" fmla="*/ 2766138 w 5692117"/>
              <a:gd name="connsiteY8" fmla="*/ 2104530 h 3728440"/>
              <a:gd name="connsiteX9" fmla="*/ 2785188 w 5692117"/>
              <a:gd name="connsiteY9" fmla="*/ 2618880 h 3728440"/>
              <a:gd name="connsiteX10" fmla="*/ 2632788 w 5692117"/>
              <a:gd name="connsiteY10" fmla="*/ 2704605 h 3728440"/>
              <a:gd name="connsiteX11" fmla="*/ 2413713 w 5692117"/>
              <a:gd name="connsiteY11" fmla="*/ 2571255 h 3728440"/>
              <a:gd name="connsiteX12" fmla="*/ 2461338 w 5692117"/>
              <a:gd name="connsiteY12" fmla="*/ 2695080 h 3728440"/>
              <a:gd name="connsiteX13" fmla="*/ 2623263 w 5692117"/>
              <a:gd name="connsiteY13" fmla="*/ 2876055 h 3728440"/>
              <a:gd name="connsiteX14" fmla="*/ 2623263 w 5692117"/>
              <a:gd name="connsiteY14" fmla="*/ 2980830 h 3728440"/>
              <a:gd name="connsiteX15" fmla="*/ 2661363 w 5692117"/>
              <a:gd name="connsiteY15" fmla="*/ 3095130 h 3728440"/>
              <a:gd name="connsiteX16" fmla="*/ 2661363 w 5692117"/>
              <a:gd name="connsiteY16" fmla="*/ 3161805 h 3728440"/>
              <a:gd name="connsiteX17" fmla="*/ 2594688 w 5692117"/>
              <a:gd name="connsiteY17" fmla="*/ 3295155 h 3728440"/>
              <a:gd name="connsiteX18" fmla="*/ 2661363 w 5692117"/>
              <a:gd name="connsiteY18" fmla="*/ 3380880 h 3728440"/>
              <a:gd name="connsiteX19" fmla="*/ 2604213 w 5692117"/>
              <a:gd name="connsiteY19" fmla="*/ 3457080 h 3728440"/>
              <a:gd name="connsiteX20" fmla="*/ 2632788 w 5692117"/>
              <a:gd name="connsiteY20" fmla="*/ 3628530 h 3728440"/>
              <a:gd name="connsiteX21" fmla="*/ 2642313 w 5692117"/>
              <a:gd name="connsiteY21" fmla="*/ 3714255 h 3728440"/>
              <a:gd name="connsiteX22" fmla="*/ 3080463 w 5692117"/>
              <a:gd name="connsiteY22" fmla="*/ 3723780 h 3728440"/>
              <a:gd name="connsiteX23" fmla="*/ 3128088 w 5692117"/>
              <a:gd name="connsiteY23" fmla="*/ 3666630 h 3728440"/>
              <a:gd name="connsiteX24" fmla="*/ 3051888 w 5692117"/>
              <a:gd name="connsiteY24" fmla="*/ 3542805 h 3728440"/>
              <a:gd name="connsiteX25" fmla="*/ 3137613 w 5692117"/>
              <a:gd name="connsiteY25" fmla="*/ 3438030 h 3728440"/>
              <a:gd name="connsiteX26" fmla="*/ 3051888 w 5692117"/>
              <a:gd name="connsiteY26" fmla="*/ 3390405 h 3728440"/>
              <a:gd name="connsiteX27" fmla="*/ 3128088 w 5692117"/>
              <a:gd name="connsiteY27" fmla="*/ 3266580 h 3728440"/>
              <a:gd name="connsiteX28" fmla="*/ 3023313 w 5692117"/>
              <a:gd name="connsiteY28" fmla="*/ 3123705 h 3728440"/>
              <a:gd name="connsiteX29" fmla="*/ 3080463 w 5692117"/>
              <a:gd name="connsiteY29" fmla="*/ 3047505 h 3728440"/>
              <a:gd name="connsiteX30" fmla="*/ 3109038 w 5692117"/>
              <a:gd name="connsiteY30" fmla="*/ 2942730 h 3728440"/>
              <a:gd name="connsiteX31" fmla="*/ 3109038 w 5692117"/>
              <a:gd name="connsiteY31" fmla="*/ 2857005 h 3728440"/>
              <a:gd name="connsiteX32" fmla="*/ 3232863 w 5692117"/>
              <a:gd name="connsiteY32" fmla="*/ 2780805 h 3728440"/>
              <a:gd name="connsiteX33" fmla="*/ 3251913 w 5692117"/>
              <a:gd name="connsiteY33" fmla="*/ 2666505 h 3728440"/>
              <a:gd name="connsiteX34" fmla="*/ 3175713 w 5692117"/>
              <a:gd name="connsiteY34" fmla="*/ 2590305 h 3728440"/>
              <a:gd name="connsiteX35" fmla="*/ 3109038 w 5692117"/>
              <a:gd name="connsiteY35" fmla="*/ 2685555 h 3728440"/>
              <a:gd name="connsiteX36" fmla="*/ 3042363 w 5692117"/>
              <a:gd name="connsiteY36" fmla="*/ 2733180 h 3728440"/>
              <a:gd name="connsiteX37" fmla="*/ 2928063 w 5692117"/>
              <a:gd name="connsiteY37" fmla="*/ 2695080 h 3728440"/>
              <a:gd name="connsiteX38" fmla="*/ 2937588 w 5692117"/>
              <a:gd name="connsiteY38" fmla="*/ 2361705 h 3728440"/>
              <a:gd name="connsiteX39" fmla="*/ 2966163 w 5692117"/>
              <a:gd name="connsiteY39" fmla="*/ 2018805 h 3728440"/>
              <a:gd name="connsiteX40" fmla="*/ 3023313 w 5692117"/>
              <a:gd name="connsiteY40" fmla="*/ 1637805 h 3728440"/>
              <a:gd name="connsiteX41" fmla="*/ 3290013 w 5692117"/>
              <a:gd name="connsiteY41" fmla="*/ 1247280 h 3728440"/>
              <a:gd name="connsiteX42" fmla="*/ 3366213 w 5692117"/>
              <a:gd name="connsiteY42" fmla="*/ 713880 h 3728440"/>
              <a:gd name="connsiteX43" fmla="*/ 3490038 w 5692117"/>
              <a:gd name="connsiteY43" fmla="*/ 323355 h 3728440"/>
              <a:gd name="connsiteX44" fmla="*/ 3890088 w 5692117"/>
              <a:gd name="connsiteY44" fmla="*/ 228105 h 3728440"/>
              <a:gd name="connsiteX45" fmla="*/ 4442538 w 5692117"/>
              <a:gd name="connsiteY45" fmla="*/ 180480 h 3728440"/>
              <a:gd name="connsiteX46" fmla="*/ 5156913 w 5692117"/>
              <a:gd name="connsiteY46" fmla="*/ 247155 h 3728440"/>
              <a:gd name="connsiteX47" fmla="*/ 5452188 w 5692117"/>
              <a:gd name="connsiteY47" fmla="*/ 485280 h 3728440"/>
              <a:gd name="connsiteX48" fmla="*/ 5595063 w 5692117"/>
              <a:gd name="connsiteY48" fmla="*/ 885330 h 3728440"/>
              <a:gd name="connsiteX49" fmla="*/ 5280738 w 5692117"/>
              <a:gd name="connsiteY49" fmla="*/ 1152030 h 3728440"/>
              <a:gd name="connsiteX50" fmla="*/ 5147388 w 5692117"/>
              <a:gd name="connsiteY50" fmla="*/ 1247280 h 3728440"/>
              <a:gd name="connsiteX51" fmla="*/ 5147388 w 5692117"/>
              <a:gd name="connsiteY51" fmla="*/ 1313955 h 3728440"/>
              <a:gd name="connsiteX52" fmla="*/ 5347413 w 5692117"/>
              <a:gd name="connsiteY52" fmla="*/ 1542555 h 3728440"/>
              <a:gd name="connsiteX53" fmla="*/ 5614113 w 5692117"/>
              <a:gd name="connsiteY53" fmla="*/ 1132980 h 3728440"/>
              <a:gd name="connsiteX54" fmla="*/ 5690313 w 5692117"/>
              <a:gd name="connsiteY54" fmla="*/ 751980 h 3728440"/>
              <a:gd name="connsiteX55" fmla="*/ 5556963 w 5692117"/>
              <a:gd name="connsiteY55" fmla="*/ 447180 h 3728440"/>
              <a:gd name="connsiteX56" fmla="*/ 5318838 w 5692117"/>
              <a:gd name="connsiteY56" fmla="*/ 209055 h 3728440"/>
              <a:gd name="connsiteX57" fmla="*/ 4833063 w 5692117"/>
              <a:gd name="connsiteY57" fmla="*/ 75705 h 3728440"/>
              <a:gd name="connsiteX58" fmla="*/ 4271088 w 5692117"/>
              <a:gd name="connsiteY58" fmla="*/ 85230 h 3728440"/>
              <a:gd name="connsiteX59" fmla="*/ 3690063 w 5692117"/>
              <a:gd name="connsiteY59" fmla="*/ 151905 h 3728440"/>
              <a:gd name="connsiteX60" fmla="*/ 3223338 w 5692117"/>
              <a:gd name="connsiteY60" fmla="*/ 228105 h 3728440"/>
              <a:gd name="connsiteX61" fmla="*/ 2747088 w 5692117"/>
              <a:gd name="connsiteY61" fmla="*/ 285255 h 3728440"/>
              <a:gd name="connsiteX62" fmla="*/ 2127963 w 5692117"/>
              <a:gd name="connsiteY62" fmla="*/ 161430 h 3728440"/>
              <a:gd name="connsiteX63" fmla="*/ 1604088 w 5692117"/>
              <a:gd name="connsiteY63" fmla="*/ 47130 h 3728440"/>
              <a:gd name="connsiteX64" fmla="*/ 1165938 w 5692117"/>
              <a:gd name="connsiteY64" fmla="*/ 9030 h 3728440"/>
              <a:gd name="connsiteX65" fmla="*/ 394413 w 5692117"/>
              <a:gd name="connsiteY65" fmla="*/ 209055 h 3728440"/>
              <a:gd name="connsiteX66" fmla="*/ 13413 w 5692117"/>
              <a:gd name="connsiteY66" fmla="*/ 723405 h 3728440"/>
              <a:gd name="connsiteX67" fmla="*/ 108663 w 5692117"/>
              <a:gd name="connsiteY67" fmla="*/ 1152030 h 3728440"/>
              <a:gd name="connsiteX68" fmla="*/ 327738 w 5692117"/>
              <a:gd name="connsiteY68" fmla="*/ 1494930 h 3728440"/>
              <a:gd name="connsiteX69" fmla="*/ 375363 w 5692117"/>
              <a:gd name="connsiteY69" fmla="*/ 1704480 h 3728440"/>
              <a:gd name="connsiteX70" fmla="*/ 510618 w 5692117"/>
              <a:gd name="connsiteY70" fmla="*/ 1432065 h 3728440"/>
              <a:gd name="connsiteX71" fmla="*/ 670638 w 5692117"/>
              <a:gd name="connsiteY71" fmla="*/ 1266330 h 3728440"/>
              <a:gd name="connsiteX72" fmla="*/ 470613 w 5692117"/>
              <a:gd name="connsiteY72" fmla="*/ 1161555 h 3728440"/>
              <a:gd name="connsiteX0" fmla="*/ 470613 w 5692117"/>
              <a:gd name="connsiteY0" fmla="*/ 1161555 h 3728440"/>
              <a:gd name="connsiteX1" fmla="*/ 194388 w 5692117"/>
              <a:gd name="connsiteY1" fmla="*/ 995820 h 3728440"/>
              <a:gd name="connsiteX2" fmla="*/ 299163 w 5692117"/>
              <a:gd name="connsiteY2" fmla="*/ 561480 h 3728440"/>
              <a:gd name="connsiteX3" fmla="*/ 851613 w 5692117"/>
              <a:gd name="connsiteY3" fmla="*/ 266205 h 3728440"/>
              <a:gd name="connsiteX4" fmla="*/ 1642188 w 5692117"/>
              <a:gd name="connsiteY4" fmla="*/ 313830 h 3728440"/>
              <a:gd name="connsiteX5" fmla="*/ 2289888 w 5692117"/>
              <a:gd name="connsiteY5" fmla="*/ 628155 h 3728440"/>
              <a:gd name="connsiteX6" fmla="*/ 2289888 w 5692117"/>
              <a:gd name="connsiteY6" fmla="*/ 1037730 h 3728440"/>
              <a:gd name="connsiteX7" fmla="*/ 2632788 w 5692117"/>
              <a:gd name="connsiteY7" fmla="*/ 1475880 h 3728440"/>
              <a:gd name="connsiteX8" fmla="*/ 2766138 w 5692117"/>
              <a:gd name="connsiteY8" fmla="*/ 2104530 h 3728440"/>
              <a:gd name="connsiteX9" fmla="*/ 2785188 w 5692117"/>
              <a:gd name="connsiteY9" fmla="*/ 2618880 h 3728440"/>
              <a:gd name="connsiteX10" fmla="*/ 2632788 w 5692117"/>
              <a:gd name="connsiteY10" fmla="*/ 2704605 h 3728440"/>
              <a:gd name="connsiteX11" fmla="*/ 2413713 w 5692117"/>
              <a:gd name="connsiteY11" fmla="*/ 2571255 h 3728440"/>
              <a:gd name="connsiteX12" fmla="*/ 2461338 w 5692117"/>
              <a:gd name="connsiteY12" fmla="*/ 2695080 h 3728440"/>
              <a:gd name="connsiteX13" fmla="*/ 2623263 w 5692117"/>
              <a:gd name="connsiteY13" fmla="*/ 2876055 h 3728440"/>
              <a:gd name="connsiteX14" fmla="*/ 2623263 w 5692117"/>
              <a:gd name="connsiteY14" fmla="*/ 2980830 h 3728440"/>
              <a:gd name="connsiteX15" fmla="*/ 2661363 w 5692117"/>
              <a:gd name="connsiteY15" fmla="*/ 3095130 h 3728440"/>
              <a:gd name="connsiteX16" fmla="*/ 2661363 w 5692117"/>
              <a:gd name="connsiteY16" fmla="*/ 3161805 h 3728440"/>
              <a:gd name="connsiteX17" fmla="*/ 2594688 w 5692117"/>
              <a:gd name="connsiteY17" fmla="*/ 3295155 h 3728440"/>
              <a:gd name="connsiteX18" fmla="*/ 2661363 w 5692117"/>
              <a:gd name="connsiteY18" fmla="*/ 3380880 h 3728440"/>
              <a:gd name="connsiteX19" fmla="*/ 2604213 w 5692117"/>
              <a:gd name="connsiteY19" fmla="*/ 3457080 h 3728440"/>
              <a:gd name="connsiteX20" fmla="*/ 2632788 w 5692117"/>
              <a:gd name="connsiteY20" fmla="*/ 3628530 h 3728440"/>
              <a:gd name="connsiteX21" fmla="*/ 2642313 w 5692117"/>
              <a:gd name="connsiteY21" fmla="*/ 3714255 h 3728440"/>
              <a:gd name="connsiteX22" fmla="*/ 3080463 w 5692117"/>
              <a:gd name="connsiteY22" fmla="*/ 3723780 h 3728440"/>
              <a:gd name="connsiteX23" fmla="*/ 3128088 w 5692117"/>
              <a:gd name="connsiteY23" fmla="*/ 3666630 h 3728440"/>
              <a:gd name="connsiteX24" fmla="*/ 3051888 w 5692117"/>
              <a:gd name="connsiteY24" fmla="*/ 3542805 h 3728440"/>
              <a:gd name="connsiteX25" fmla="*/ 3137613 w 5692117"/>
              <a:gd name="connsiteY25" fmla="*/ 3438030 h 3728440"/>
              <a:gd name="connsiteX26" fmla="*/ 3051888 w 5692117"/>
              <a:gd name="connsiteY26" fmla="*/ 3390405 h 3728440"/>
              <a:gd name="connsiteX27" fmla="*/ 3128088 w 5692117"/>
              <a:gd name="connsiteY27" fmla="*/ 3266580 h 3728440"/>
              <a:gd name="connsiteX28" fmla="*/ 3023313 w 5692117"/>
              <a:gd name="connsiteY28" fmla="*/ 3123705 h 3728440"/>
              <a:gd name="connsiteX29" fmla="*/ 3080463 w 5692117"/>
              <a:gd name="connsiteY29" fmla="*/ 3047505 h 3728440"/>
              <a:gd name="connsiteX30" fmla="*/ 3109038 w 5692117"/>
              <a:gd name="connsiteY30" fmla="*/ 2942730 h 3728440"/>
              <a:gd name="connsiteX31" fmla="*/ 3109038 w 5692117"/>
              <a:gd name="connsiteY31" fmla="*/ 2857005 h 3728440"/>
              <a:gd name="connsiteX32" fmla="*/ 3232863 w 5692117"/>
              <a:gd name="connsiteY32" fmla="*/ 2780805 h 3728440"/>
              <a:gd name="connsiteX33" fmla="*/ 3251913 w 5692117"/>
              <a:gd name="connsiteY33" fmla="*/ 2666505 h 3728440"/>
              <a:gd name="connsiteX34" fmla="*/ 3175713 w 5692117"/>
              <a:gd name="connsiteY34" fmla="*/ 2590305 h 3728440"/>
              <a:gd name="connsiteX35" fmla="*/ 3109038 w 5692117"/>
              <a:gd name="connsiteY35" fmla="*/ 2685555 h 3728440"/>
              <a:gd name="connsiteX36" fmla="*/ 3042363 w 5692117"/>
              <a:gd name="connsiteY36" fmla="*/ 2733180 h 3728440"/>
              <a:gd name="connsiteX37" fmla="*/ 2928063 w 5692117"/>
              <a:gd name="connsiteY37" fmla="*/ 2695080 h 3728440"/>
              <a:gd name="connsiteX38" fmla="*/ 2937588 w 5692117"/>
              <a:gd name="connsiteY38" fmla="*/ 2361705 h 3728440"/>
              <a:gd name="connsiteX39" fmla="*/ 2966163 w 5692117"/>
              <a:gd name="connsiteY39" fmla="*/ 2018805 h 3728440"/>
              <a:gd name="connsiteX40" fmla="*/ 3023313 w 5692117"/>
              <a:gd name="connsiteY40" fmla="*/ 1637805 h 3728440"/>
              <a:gd name="connsiteX41" fmla="*/ 3290013 w 5692117"/>
              <a:gd name="connsiteY41" fmla="*/ 1247280 h 3728440"/>
              <a:gd name="connsiteX42" fmla="*/ 3366213 w 5692117"/>
              <a:gd name="connsiteY42" fmla="*/ 713880 h 3728440"/>
              <a:gd name="connsiteX43" fmla="*/ 3490038 w 5692117"/>
              <a:gd name="connsiteY43" fmla="*/ 323355 h 3728440"/>
              <a:gd name="connsiteX44" fmla="*/ 3890088 w 5692117"/>
              <a:gd name="connsiteY44" fmla="*/ 228105 h 3728440"/>
              <a:gd name="connsiteX45" fmla="*/ 4442538 w 5692117"/>
              <a:gd name="connsiteY45" fmla="*/ 180480 h 3728440"/>
              <a:gd name="connsiteX46" fmla="*/ 5156913 w 5692117"/>
              <a:gd name="connsiteY46" fmla="*/ 247155 h 3728440"/>
              <a:gd name="connsiteX47" fmla="*/ 5452188 w 5692117"/>
              <a:gd name="connsiteY47" fmla="*/ 485280 h 3728440"/>
              <a:gd name="connsiteX48" fmla="*/ 5595063 w 5692117"/>
              <a:gd name="connsiteY48" fmla="*/ 885330 h 3728440"/>
              <a:gd name="connsiteX49" fmla="*/ 5280738 w 5692117"/>
              <a:gd name="connsiteY49" fmla="*/ 1152030 h 3728440"/>
              <a:gd name="connsiteX50" fmla="*/ 5147388 w 5692117"/>
              <a:gd name="connsiteY50" fmla="*/ 1247280 h 3728440"/>
              <a:gd name="connsiteX51" fmla="*/ 5147388 w 5692117"/>
              <a:gd name="connsiteY51" fmla="*/ 1313955 h 3728440"/>
              <a:gd name="connsiteX52" fmla="*/ 5347413 w 5692117"/>
              <a:gd name="connsiteY52" fmla="*/ 1542555 h 3728440"/>
              <a:gd name="connsiteX53" fmla="*/ 5614113 w 5692117"/>
              <a:gd name="connsiteY53" fmla="*/ 1132980 h 3728440"/>
              <a:gd name="connsiteX54" fmla="*/ 5690313 w 5692117"/>
              <a:gd name="connsiteY54" fmla="*/ 751980 h 3728440"/>
              <a:gd name="connsiteX55" fmla="*/ 5556963 w 5692117"/>
              <a:gd name="connsiteY55" fmla="*/ 447180 h 3728440"/>
              <a:gd name="connsiteX56" fmla="*/ 5318838 w 5692117"/>
              <a:gd name="connsiteY56" fmla="*/ 209055 h 3728440"/>
              <a:gd name="connsiteX57" fmla="*/ 4833063 w 5692117"/>
              <a:gd name="connsiteY57" fmla="*/ 75705 h 3728440"/>
              <a:gd name="connsiteX58" fmla="*/ 4271088 w 5692117"/>
              <a:gd name="connsiteY58" fmla="*/ 85230 h 3728440"/>
              <a:gd name="connsiteX59" fmla="*/ 3690063 w 5692117"/>
              <a:gd name="connsiteY59" fmla="*/ 151905 h 3728440"/>
              <a:gd name="connsiteX60" fmla="*/ 3223338 w 5692117"/>
              <a:gd name="connsiteY60" fmla="*/ 228105 h 3728440"/>
              <a:gd name="connsiteX61" fmla="*/ 2747088 w 5692117"/>
              <a:gd name="connsiteY61" fmla="*/ 285255 h 3728440"/>
              <a:gd name="connsiteX62" fmla="*/ 2127963 w 5692117"/>
              <a:gd name="connsiteY62" fmla="*/ 161430 h 3728440"/>
              <a:gd name="connsiteX63" fmla="*/ 1604088 w 5692117"/>
              <a:gd name="connsiteY63" fmla="*/ 47130 h 3728440"/>
              <a:gd name="connsiteX64" fmla="*/ 1165938 w 5692117"/>
              <a:gd name="connsiteY64" fmla="*/ 9030 h 3728440"/>
              <a:gd name="connsiteX65" fmla="*/ 394413 w 5692117"/>
              <a:gd name="connsiteY65" fmla="*/ 209055 h 3728440"/>
              <a:gd name="connsiteX66" fmla="*/ 13413 w 5692117"/>
              <a:gd name="connsiteY66" fmla="*/ 723405 h 3728440"/>
              <a:gd name="connsiteX67" fmla="*/ 108663 w 5692117"/>
              <a:gd name="connsiteY67" fmla="*/ 1152030 h 3728440"/>
              <a:gd name="connsiteX68" fmla="*/ 327738 w 5692117"/>
              <a:gd name="connsiteY68" fmla="*/ 1494930 h 3728440"/>
              <a:gd name="connsiteX69" fmla="*/ 375363 w 5692117"/>
              <a:gd name="connsiteY69" fmla="*/ 1704480 h 3728440"/>
              <a:gd name="connsiteX70" fmla="*/ 510618 w 5692117"/>
              <a:gd name="connsiteY70" fmla="*/ 1432065 h 3728440"/>
              <a:gd name="connsiteX71" fmla="*/ 670638 w 5692117"/>
              <a:gd name="connsiteY71" fmla="*/ 1266330 h 3728440"/>
              <a:gd name="connsiteX72" fmla="*/ 470613 w 5692117"/>
              <a:gd name="connsiteY72" fmla="*/ 1161555 h 3728440"/>
              <a:gd name="connsiteX0" fmla="*/ 362429 w 5583933"/>
              <a:gd name="connsiteY0" fmla="*/ 1161555 h 3728440"/>
              <a:gd name="connsiteX1" fmla="*/ 86204 w 5583933"/>
              <a:gd name="connsiteY1" fmla="*/ 995820 h 3728440"/>
              <a:gd name="connsiteX2" fmla="*/ 190979 w 5583933"/>
              <a:gd name="connsiteY2" fmla="*/ 561480 h 3728440"/>
              <a:gd name="connsiteX3" fmla="*/ 743429 w 5583933"/>
              <a:gd name="connsiteY3" fmla="*/ 266205 h 3728440"/>
              <a:gd name="connsiteX4" fmla="*/ 1534004 w 5583933"/>
              <a:gd name="connsiteY4" fmla="*/ 313830 h 3728440"/>
              <a:gd name="connsiteX5" fmla="*/ 2181704 w 5583933"/>
              <a:gd name="connsiteY5" fmla="*/ 628155 h 3728440"/>
              <a:gd name="connsiteX6" fmla="*/ 2181704 w 5583933"/>
              <a:gd name="connsiteY6" fmla="*/ 1037730 h 3728440"/>
              <a:gd name="connsiteX7" fmla="*/ 2524604 w 5583933"/>
              <a:gd name="connsiteY7" fmla="*/ 1475880 h 3728440"/>
              <a:gd name="connsiteX8" fmla="*/ 2657954 w 5583933"/>
              <a:gd name="connsiteY8" fmla="*/ 2104530 h 3728440"/>
              <a:gd name="connsiteX9" fmla="*/ 2677004 w 5583933"/>
              <a:gd name="connsiteY9" fmla="*/ 2618880 h 3728440"/>
              <a:gd name="connsiteX10" fmla="*/ 2524604 w 5583933"/>
              <a:gd name="connsiteY10" fmla="*/ 2704605 h 3728440"/>
              <a:gd name="connsiteX11" fmla="*/ 2305529 w 5583933"/>
              <a:gd name="connsiteY11" fmla="*/ 2571255 h 3728440"/>
              <a:gd name="connsiteX12" fmla="*/ 2353154 w 5583933"/>
              <a:gd name="connsiteY12" fmla="*/ 2695080 h 3728440"/>
              <a:gd name="connsiteX13" fmla="*/ 2515079 w 5583933"/>
              <a:gd name="connsiteY13" fmla="*/ 2876055 h 3728440"/>
              <a:gd name="connsiteX14" fmla="*/ 2515079 w 5583933"/>
              <a:gd name="connsiteY14" fmla="*/ 2980830 h 3728440"/>
              <a:gd name="connsiteX15" fmla="*/ 2553179 w 5583933"/>
              <a:gd name="connsiteY15" fmla="*/ 3095130 h 3728440"/>
              <a:gd name="connsiteX16" fmla="*/ 2553179 w 5583933"/>
              <a:gd name="connsiteY16" fmla="*/ 3161805 h 3728440"/>
              <a:gd name="connsiteX17" fmla="*/ 2486504 w 5583933"/>
              <a:gd name="connsiteY17" fmla="*/ 3295155 h 3728440"/>
              <a:gd name="connsiteX18" fmla="*/ 2553179 w 5583933"/>
              <a:gd name="connsiteY18" fmla="*/ 3380880 h 3728440"/>
              <a:gd name="connsiteX19" fmla="*/ 2496029 w 5583933"/>
              <a:gd name="connsiteY19" fmla="*/ 3457080 h 3728440"/>
              <a:gd name="connsiteX20" fmla="*/ 2524604 w 5583933"/>
              <a:gd name="connsiteY20" fmla="*/ 3628530 h 3728440"/>
              <a:gd name="connsiteX21" fmla="*/ 2534129 w 5583933"/>
              <a:gd name="connsiteY21" fmla="*/ 3714255 h 3728440"/>
              <a:gd name="connsiteX22" fmla="*/ 2972279 w 5583933"/>
              <a:gd name="connsiteY22" fmla="*/ 3723780 h 3728440"/>
              <a:gd name="connsiteX23" fmla="*/ 3019904 w 5583933"/>
              <a:gd name="connsiteY23" fmla="*/ 3666630 h 3728440"/>
              <a:gd name="connsiteX24" fmla="*/ 2943704 w 5583933"/>
              <a:gd name="connsiteY24" fmla="*/ 3542805 h 3728440"/>
              <a:gd name="connsiteX25" fmla="*/ 3029429 w 5583933"/>
              <a:gd name="connsiteY25" fmla="*/ 3438030 h 3728440"/>
              <a:gd name="connsiteX26" fmla="*/ 2943704 w 5583933"/>
              <a:gd name="connsiteY26" fmla="*/ 3390405 h 3728440"/>
              <a:gd name="connsiteX27" fmla="*/ 3019904 w 5583933"/>
              <a:gd name="connsiteY27" fmla="*/ 3266580 h 3728440"/>
              <a:gd name="connsiteX28" fmla="*/ 2915129 w 5583933"/>
              <a:gd name="connsiteY28" fmla="*/ 3123705 h 3728440"/>
              <a:gd name="connsiteX29" fmla="*/ 2972279 w 5583933"/>
              <a:gd name="connsiteY29" fmla="*/ 3047505 h 3728440"/>
              <a:gd name="connsiteX30" fmla="*/ 3000854 w 5583933"/>
              <a:gd name="connsiteY30" fmla="*/ 2942730 h 3728440"/>
              <a:gd name="connsiteX31" fmla="*/ 3000854 w 5583933"/>
              <a:gd name="connsiteY31" fmla="*/ 2857005 h 3728440"/>
              <a:gd name="connsiteX32" fmla="*/ 3124679 w 5583933"/>
              <a:gd name="connsiteY32" fmla="*/ 2780805 h 3728440"/>
              <a:gd name="connsiteX33" fmla="*/ 3143729 w 5583933"/>
              <a:gd name="connsiteY33" fmla="*/ 2666505 h 3728440"/>
              <a:gd name="connsiteX34" fmla="*/ 3067529 w 5583933"/>
              <a:gd name="connsiteY34" fmla="*/ 2590305 h 3728440"/>
              <a:gd name="connsiteX35" fmla="*/ 3000854 w 5583933"/>
              <a:gd name="connsiteY35" fmla="*/ 2685555 h 3728440"/>
              <a:gd name="connsiteX36" fmla="*/ 2934179 w 5583933"/>
              <a:gd name="connsiteY36" fmla="*/ 2733180 h 3728440"/>
              <a:gd name="connsiteX37" fmla="*/ 2819879 w 5583933"/>
              <a:gd name="connsiteY37" fmla="*/ 2695080 h 3728440"/>
              <a:gd name="connsiteX38" fmla="*/ 2829404 w 5583933"/>
              <a:gd name="connsiteY38" fmla="*/ 2361705 h 3728440"/>
              <a:gd name="connsiteX39" fmla="*/ 2857979 w 5583933"/>
              <a:gd name="connsiteY39" fmla="*/ 2018805 h 3728440"/>
              <a:gd name="connsiteX40" fmla="*/ 2915129 w 5583933"/>
              <a:gd name="connsiteY40" fmla="*/ 1637805 h 3728440"/>
              <a:gd name="connsiteX41" fmla="*/ 3181829 w 5583933"/>
              <a:gd name="connsiteY41" fmla="*/ 1247280 h 3728440"/>
              <a:gd name="connsiteX42" fmla="*/ 3258029 w 5583933"/>
              <a:gd name="connsiteY42" fmla="*/ 713880 h 3728440"/>
              <a:gd name="connsiteX43" fmla="*/ 3381854 w 5583933"/>
              <a:gd name="connsiteY43" fmla="*/ 323355 h 3728440"/>
              <a:gd name="connsiteX44" fmla="*/ 3781904 w 5583933"/>
              <a:gd name="connsiteY44" fmla="*/ 228105 h 3728440"/>
              <a:gd name="connsiteX45" fmla="*/ 4334354 w 5583933"/>
              <a:gd name="connsiteY45" fmla="*/ 180480 h 3728440"/>
              <a:gd name="connsiteX46" fmla="*/ 5048729 w 5583933"/>
              <a:gd name="connsiteY46" fmla="*/ 247155 h 3728440"/>
              <a:gd name="connsiteX47" fmla="*/ 5344004 w 5583933"/>
              <a:gd name="connsiteY47" fmla="*/ 485280 h 3728440"/>
              <a:gd name="connsiteX48" fmla="*/ 5486879 w 5583933"/>
              <a:gd name="connsiteY48" fmla="*/ 885330 h 3728440"/>
              <a:gd name="connsiteX49" fmla="*/ 5172554 w 5583933"/>
              <a:gd name="connsiteY49" fmla="*/ 1152030 h 3728440"/>
              <a:gd name="connsiteX50" fmla="*/ 5039204 w 5583933"/>
              <a:gd name="connsiteY50" fmla="*/ 1247280 h 3728440"/>
              <a:gd name="connsiteX51" fmla="*/ 5039204 w 5583933"/>
              <a:gd name="connsiteY51" fmla="*/ 1313955 h 3728440"/>
              <a:gd name="connsiteX52" fmla="*/ 5239229 w 5583933"/>
              <a:gd name="connsiteY52" fmla="*/ 1542555 h 3728440"/>
              <a:gd name="connsiteX53" fmla="*/ 5505929 w 5583933"/>
              <a:gd name="connsiteY53" fmla="*/ 1132980 h 3728440"/>
              <a:gd name="connsiteX54" fmla="*/ 5582129 w 5583933"/>
              <a:gd name="connsiteY54" fmla="*/ 751980 h 3728440"/>
              <a:gd name="connsiteX55" fmla="*/ 5448779 w 5583933"/>
              <a:gd name="connsiteY55" fmla="*/ 447180 h 3728440"/>
              <a:gd name="connsiteX56" fmla="*/ 5210654 w 5583933"/>
              <a:gd name="connsiteY56" fmla="*/ 209055 h 3728440"/>
              <a:gd name="connsiteX57" fmla="*/ 4724879 w 5583933"/>
              <a:gd name="connsiteY57" fmla="*/ 75705 h 3728440"/>
              <a:gd name="connsiteX58" fmla="*/ 4162904 w 5583933"/>
              <a:gd name="connsiteY58" fmla="*/ 85230 h 3728440"/>
              <a:gd name="connsiteX59" fmla="*/ 3581879 w 5583933"/>
              <a:gd name="connsiteY59" fmla="*/ 151905 h 3728440"/>
              <a:gd name="connsiteX60" fmla="*/ 3115154 w 5583933"/>
              <a:gd name="connsiteY60" fmla="*/ 228105 h 3728440"/>
              <a:gd name="connsiteX61" fmla="*/ 2638904 w 5583933"/>
              <a:gd name="connsiteY61" fmla="*/ 285255 h 3728440"/>
              <a:gd name="connsiteX62" fmla="*/ 2019779 w 5583933"/>
              <a:gd name="connsiteY62" fmla="*/ 161430 h 3728440"/>
              <a:gd name="connsiteX63" fmla="*/ 1495904 w 5583933"/>
              <a:gd name="connsiteY63" fmla="*/ 47130 h 3728440"/>
              <a:gd name="connsiteX64" fmla="*/ 1057754 w 5583933"/>
              <a:gd name="connsiteY64" fmla="*/ 9030 h 3728440"/>
              <a:gd name="connsiteX65" fmla="*/ 286229 w 5583933"/>
              <a:gd name="connsiteY65" fmla="*/ 209055 h 3728440"/>
              <a:gd name="connsiteX66" fmla="*/ 479 w 5583933"/>
              <a:gd name="connsiteY66" fmla="*/ 1152030 h 3728440"/>
              <a:gd name="connsiteX67" fmla="*/ 219554 w 5583933"/>
              <a:gd name="connsiteY67" fmla="*/ 1494930 h 3728440"/>
              <a:gd name="connsiteX68" fmla="*/ 267179 w 5583933"/>
              <a:gd name="connsiteY68" fmla="*/ 1704480 h 3728440"/>
              <a:gd name="connsiteX69" fmla="*/ 402434 w 5583933"/>
              <a:gd name="connsiteY69" fmla="*/ 1432065 h 3728440"/>
              <a:gd name="connsiteX70" fmla="*/ 562454 w 5583933"/>
              <a:gd name="connsiteY70" fmla="*/ 1266330 h 3728440"/>
              <a:gd name="connsiteX71" fmla="*/ 362429 w 5583933"/>
              <a:gd name="connsiteY71" fmla="*/ 1161555 h 3728440"/>
              <a:gd name="connsiteX0" fmla="*/ 396622 w 5618126"/>
              <a:gd name="connsiteY0" fmla="*/ 1161555 h 3728440"/>
              <a:gd name="connsiteX1" fmla="*/ 120397 w 5618126"/>
              <a:gd name="connsiteY1" fmla="*/ 995820 h 3728440"/>
              <a:gd name="connsiteX2" fmla="*/ 225172 w 5618126"/>
              <a:gd name="connsiteY2" fmla="*/ 561480 h 3728440"/>
              <a:gd name="connsiteX3" fmla="*/ 777622 w 5618126"/>
              <a:gd name="connsiteY3" fmla="*/ 266205 h 3728440"/>
              <a:gd name="connsiteX4" fmla="*/ 1568197 w 5618126"/>
              <a:gd name="connsiteY4" fmla="*/ 313830 h 3728440"/>
              <a:gd name="connsiteX5" fmla="*/ 2215897 w 5618126"/>
              <a:gd name="connsiteY5" fmla="*/ 628155 h 3728440"/>
              <a:gd name="connsiteX6" fmla="*/ 2215897 w 5618126"/>
              <a:gd name="connsiteY6" fmla="*/ 1037730 h 3728440"/>
              <a:gd name="connsiteX7" fmla="*/ 2558797 w 5618126"/>
              <a:gd name="connsiteY7" fmla="*/ 1475880 h 3728440"/>
              <a:gd name="connsiteX8" fmla="*/ 2692147 w 5618126"/>
              <a:gd name="connsiteY8" fmla="*/ 2104530 h 3728440"/>
              <a:gd name="connsiteX9" fmla="*/ 2711197 w 5618126"/>
              <a:gd name="connsiteY9" fmla="*/ 2618880 h 3728440"/>
              <a:gd name="connsiteX10" fmla="*/ 2558797 w 5618126"/>
              <a:gd name="connsiteY10" fmla="*/ 2704605 h 3728440"/>
              <a:gd name="connsiteX11" fmla="*/ 2339722 w 5618126"/>
              <a:gd name="connsiteY11" fmla="*/ 2571255 h 3728440"/>
              <a:gd name="connsiteX12" fmla="*/ 2387347 w 5618126"/>
              <a:gd name="connsiteY12" fmla="*/ 2695080 h 3728440"/>
              <a:gd name="connsiteX13" fmla="*/ 2549272 w 5618126"/>
              <a:gd name="connsiteY13" fmla="*/ 2876055 h 3728440"/>
              <a:gd name="connsiteX14" fmla="*/ 2549272 w 5618126"/>
              <a:gd name="connsiteY14" fmla="*/ 2980830 h 3728440"/>
              <a:gd name="connsiteX15" fmla="*/ 2587372 w 5618126"/>
              <a:gd name="connsiteY15" fmla="*/ 3095130 h 3728440"/>
              <a:gd name="connsiteX16" fmla="*/ 2587372 w 5618126"/>
              <a:gd name="connsiteY16" fmla="*/ 3161805 h 3728440"/>
              <a:gd name="connsiteX17" fmla="*/ 2520697 w 5618126"/>
              <a:gd name="connsiteY17" fmla="*/ 3295155 h 3728440"/>
              <a:gd name="connsiteX18" fmla="*/ 2587372 w 5618126"/>
              <a:gd name="connsiteY18" fmla="*/ 3380880 h 3728440"/>
              <a:gd name="connsiteX19" fmla="*/ 2530222 w 5618126"/>
              <a:gd name="connsiteY19" fmla="*/ 3457080 h 3728440"/>
              <a:gd name="connsiteX20" fmla="*/ 2558797 w 5618126"/>
              <a:gd name="connsiteY20" fmla="*/ 3628530 h 3728440"/>
              <a:gd name="connsiteX21" fmla="*/ 2568322 w 5618126"/>
              <a:gd name="connsiteY21" fmla="*/ 3714255 h 3728440"/>
              <a:gd name="connsiteX22" fmla="*/ 3006472 w 5618126"/>
              <a:gd name="connsiteY22" fmla="*/ 3723780 h 3728440"/>
              <a:gd name="connsiteX23" fmla="*/ 3054097 w 5618126"/>
              <a:gd name="connsiteY23" fmla="*/ 3666630 h 3728440"/>
              <a:gd name="connsiteX24" fmla="*/ 2977897 w 5618126"/>
              <a:gd name="connsiteY24" fmla="*/ 3542805 h 3728440"/>
              <a:gd name="connsiteX25" fmla="*/ 3063622 w 5618126"/>
              <a:gd name="connsiteY25" fmla="*/ 3438030 h 3728440"/>
              <a:gd name="connsiteX26" fmla="*/ 2977897 w 5618126"/>
              <a:gd name="connsiteY26" fmla="*/ 3390405 h 3728440"/>
              <a:gd name="connsiteX27" fmla="*/ 3054097 w 5618126"/>
              <a:gd name="connsiteY27" fmla="*/ 3266580 h 3728440"/>
              <a:gd name="connsiteX28" fmla="*/ 2949322 w 5618126"/>
              <a:gd name="connsiteY28" fmla="*/ 3123705 h 3728440"/>
              <a:gd name="connsiteX29" fmla="*/ 3006472 w 5618126"/>
              <a:gd name="connsiteY29" fmla="*/ 3047505 h 3728440"/>
              <a:gd name="connsiteX30" fmla="*/ 3035047 w 5618126"/>
              <a:gd name="connsiteY30" fmla="*/ 2942730 h 3728440"/>
              <a:gd name="connsiteX31" fmla="*/ 3035047 w 5618126"/>
              <a:gd name="connsiteY31" fmla="*/ 2857005 h 3728440"/>
              <a:gd name="connsiteX32" fmla="*/ 3158872 w 5618126"/>
              <a:gd name="connsiteY32" fmla="*/ 2780805 h 3728440"/>
              <a:gd name="connsiteX33" fmla="*/ 3177922 w 5618126"/>
              <a:gd name="connsiteY33" fmla="*/ 2666505 h 3728440"/>
              <a:gd name="connsiteX34" fmla="*/ 3101722 w 5618126"/>
              <a:gd name="connsiteY34" fmla="*/ 2590305 h 3728440"/>
              <a:gd name="connsiteX35" fmla="*/ 3035047 w 5618126"/>
              <a:gd name="connsiteY35" fmla="*/ 2685555 h 3728440"/>
              <a:gd name="connsiteX36" fmla="*/ 2968372 w 5618126"/>
              <a:gd name="connsiteY36" fmla="*/ 2733180 h 3728440"/>
              <a:gd name="connsiteX37" fmla="*/ 2854072 w 5618126"/>
              <a:gd name="connsiteY37" fmla="*/ 2695080 h 3728440"/>
              <a:gd name="connsiteX38" fmla="*/ 2863597 w 5618126"/>
              <a:gd name="connsiteY38" fmla="*/ 2361705 h 3728440"/>
              <a:gd name="connsiteX39" fmla="*/ 2892172 w 5618126"/>
              <a:gd name="connsiteY39" fmla="*/ 2018805 h 3728440"/>
              <a:gd name="connsiteX40" fmla="*/ 2949322 w 5618126"/>
              <a:gd name="connsiteY40" fmla="*/ 1637805 h 3728440"/>
              <a:gd name="connsiteX41" fmla="*/ 3216022 w 5618126"/>
              <a:gd name="connsiteY41" fmla="*/ 1247280 h 3728440"/>
              <a:gd name="connsiteX42" fmla="*/ 3292222 w 5618126"/>
              <a:gd name="connsiteY42" fmla="*/ 713880 h 3728440"/>
              <a:gd name="connsiteX43" fmla="*/ 3416047 w 5618126"/>
              <a:gd name="connsiteY43" fmla="*/ 323355 h 3728440"/>
              <a:gd name="connsiteX44" fmla="*/ 3816097 w 5618126"/>
              <a:gd name="connsiteY44" fmla="*/ 228105 h 3728440"/>
              <a:gd name="connsiteX45" fmla="*/ 4368547 w 5618126"/>
              <a:gd name="connsiteY45" fmla="*/ 180480 h 3728440"/>
              <a:gd name="connsiteX46" fmla="*/ 5082922 w 5618126"/>
              <a:gd name="connsiteY46" fmla="*/ 247155 h 3728440"/>
              <a:gd name="connsiteX47" fmla="*/ 5378197 w 5618126"/>
              <a:gd name="connsiteY47" fmla="*/ 485280 h 3728440"/>
              <a:gd name="connsiteX48" fmla="*/ 5521072 w 5618126"/>
              <a:gd name="connsiteY48" fmla="*/ 885330 h 3728440"/>
              <a:gd name="connsiteX49" fmla="*/ 5206747 w 5618126"/>
              <a:gd name="connsiteY49" fmla="*/ 1152030 h 3728440"/>
              <a:gd name="connsiteX50" fmla="*/ 5073397 w 5618126"/>
              <a:gd name="connsiteY50" fmla="*/ 1247280 h 3728440"/>
              <a:gd name="connsiteX51" fmla="*/ 5073397 w 5618126"/>
              <a:gd name="connsiteY51" fmla="*/ 1313955 h 3728440"/>
              <a:gd name="connsiteX52" fmla="*/ 5273422 w 5618126"/>
              <a:gd name="connsiteY52" fmla="*/ 1542555 h 3728440"/>
              <a:gd name="connsiteX53" fmla="*/ 5540122 w 5618126"/>
              <a:gd name="connsiteY53" fmla="*/ 1132980 h 3728440"/>
              <a:gd name="connsiteX54" fmla="*/ 5616322 w 5618126"/>
              <a:gd name="connsiteY54" fmla="*/ 751980 h 3728440"/>
              <a:gd name="connsiteX55" fmla="*/ 5482972 w 5618126"/>
              <a:gd name="connsiteY55" fmla="*/ 447180 h 3728440"/>
              <a:gd name="connsiteX56" fmla="*/ 5244847 w 5618126"/>
              <a:gd name="connsiteY56" fmla="*/ 209055 h 3728440"/>
              <a:gd name="connsiteX57" fmla="*/ 4759072 w 5618126"/>
              <a:gd name="connsiteY57" fmla="*/ 75705 h 3728440"/>
              <a:gd name="connsiteX58" fmla="*/ 4197097 w 5618126"/>
              <a:gd name="connsiteY58" fmla="*/ 85230 h 3728440"/>
              <a:gd name="connsiteX59" fmla="*/ 3616072 w 5618126"/>
              <a:gd name="connsiteY59" fmla="*/ 151905 h 3728440"/>
              <a:gd name="connsiteX60" fmla="*/ 3149347 w 5618126"/>
              <a:gd name="connsiteY60" fmla="*/ 228105 h 3728440"/>
              <a:gd name="connsiteX61" fmla="*/ 2673097 w 5618126"/>
              <a:gd name="connsiteY61" fmla="*/ 285255 h 3728440"/>
              <a:gd name="connsiteX62" fmla="*/ 2053972 w 5618126"/>
              <a:gd name="connsiteY62" fmla="*/ 161430 h 3728440"/>
              <a:gd name="connsiteX63" fmla="*/ 1530097 w 5618126"/>
              <a:gd name="connsiteY63" fmla="*/ 47130 h 3728440"/>
              <a:gd name="connsiteX64" fmla="*/ 1091947 w 5618126"/>
              <a:gd name="connsiteY64" fmla="*/ 9030 h 3728440"/>
              <a:gd name="connsiteX65" fmla="*/ 320422 w 5618126"/>
              <a:gd name="connsiteY65" fmla="*/ 209055 h 3728440"/>
              <a:gd name="connsiteX66" fmla="*/ 34672 w 5618126"/>
              <a:gd name="connsiteY66" fmla="*/ 1152030 h 3728440"/>
              <a:gd name="connsiteX67" fmla="*/ 253747 w 5618126"/>
              <a:gd name="connsiteY67" fmla="*/ 1494930 h 3728440"/>
              <a:gd name="connsiteX68" fmla="*/ 301372 w 5618126"/>
              <a:gd name="connsiteY68" fmla="*/ 1704480 h 3728440"/>
              <a:gd name="connsiteX69" fmla="*/ 436627 w 5618126"/>
              <a:gd name="connsiteY69" fmla="*/ 1432065 h 3728440"/>
              <a:gd name="connsiteX70" fmla="*/ 596647 w 5618126"/>
              <a:gd name="connsiteY70" fmla="*/ 1266330 h 3728440"/>
              <a:gd name="connsiteX71" fmla="*/ 396622 w 5618126"/>
              <a:gd name="connsiteY71" fmla="*/ 1161555 h 3728440"/>
              <a:gd name="connsiteX0" fmla="*/ 431532 w 5653036"/>
              <a:gd name="connsiteY0" fmla="*/ 1161555 h 3728440"/>
              <a:gd name="connsiteX1" fmla="*/ 155307 w 5653036"/>
              <a:gd name="connsiteY1" fmla="*/ 995820 h 3728440"/>
              <a:gd name="connsiteX2" fmla="*/ 260082 w 5653036"/>
              <a:gd name="connsiteY2" fmla="*/ 561480 h 3728440"/>
              <a:gd name="connsiteX3" fmla="*/ 812532 w 5653036"/>
              <a:gd name="connsiteY3" fmla="*/ 266205 h 3728440"/>
              <a:gd name="connsiteX4" fmla="*/ 1603107 w 5653036"/>
              <a:gd name="connsiteY4" fmla="*/ 313830 h 3728440"/>
              <a:gd name="connsiteX5" fmla="*/ 2250807 w 5653036"/>
              <a:gd name="connsiteY5" fmla="*/ 628155 h 3728440"/>
              <a:gd name="connsiteX6" fmla="*/ 2250807 w 5653036"/>
              <a:gd name="connsiteY6" fmla="*/ 1037730 h 3728440"/>
              <a:gd name="connsiteX7" fmla="*/ 2593707 w 5653036"/>
              <a:gd name="connsiteY7" fmla="*/ 1475880 h 3728440"/>
              <a:gd name="connsiteX8" fmla="*/ 2727057 w 5653036"/>
              <a:gd name="connsiteY8" fmla="*/ 2104530 h 3728440"/>
              <a:gd name="connsiteX9" fmla="*/ 2746107 w 5653036"/>
              <a:gd name="connsiteY9" fmla="*/ 2618880 h 3728440"/>
              <a:gd name="connsiteX10" fmla="*/ 2593707 w 5653036"/>
              <a:gd name="connsiteY10" fmla="*/ 2704605 h 3728440"/>
              <a:gd name="connsiteX11" fmla="*/ 2374632 w 5653036"/>
              <a:gd name="connsiteY11" fmla="*/ 2571255 h 3728440"/>
              <a:gd name="connsiteX12" fmla="*/ 2422257 w 5653036"/>
              <a:gd name="connsiteY12" fmla="*/ 2695080 h 3728440"/>
              <a:gd name="connsiteX13" fmla="*/ 2584182 w 5653036"/>
              <a:gd name="connsiteY13" fmla="*/ 2876055 h 3728440"/>
              <a:gd name="connsiteX14" fmla="*/ 2584182 w 5653036"/>
              <a:gd name="connsiteY14" fmla="*/ 2980830 h 3728440"/>
              <a:gd name="connsiteX15" fmla="*/ 2622282 w 5653036"/>
              <a:gd name="connsiteY15" fmla="*/ 3095130 h 3728440"/>
              <a:gd name="connsiteX16" fmla="*/ 2622282 w 5653036"/>
              <a:gd name="connsiteY16" fmla="*/ 3161805 h 3728440"/>
              <a:gd name="connsiteX17" fmla="*/ 2555607 w 5653036"/>
              <a:gd name="connsiteY17" fmla="*/ 3295155 h 3728440"/>
              <a:gd name="connsiteX18" fmla="*/ 2622282 w 5653036"/>
              <a:gd name="connsiteY18" fmla="*/ 3380880 h 3728440"/>
              <a:gd name="connsiteX19" fmla="*/ 2565132 w 5653036"/>
              <a:gd name="connsiteY19" fmla="*/ 3457080 h 3728440"/>
              <a:gd name="connsiteX20" fmla="*/ 2593707 w 5653036"/>
              <a:gd name="connsiteY20" fmla="*/ 3628530 h 3728440"/>
              <a:gd name="connsiteX21" fmla="*/ 2603232 w 5653036"/>
              <a:gd name="connsiteY21" fmla="*/ 3714255 h 3728440"/>
              <a:gd name="connsiteX22" fmla="*/ 3041382 w 5653036"/>
              <a:gd name="connsiteY22" fmla="*/ 3723780 h 3728440"/>
              <a:gd name="connsiteX23" fmla="*/ 3089007 w 5653036"/>
              <a:gd name="connsiteY23" fmla="*/ 3666630 h 3728440"/>
              <a:gd name="connsiteX24" fmla="*/ 3012807 w 5653036"/>
              <a:gd name="connsiteY24" fmla="*/ 3542805 h 3728440"/>
              <a:gd name="connsiteX25" fmla="*/ 3098532 w 5653036"/>
              <a:gd name="connsiteY25" fmla="*/ 3438030 h 3728440"/>
              <a:gd name="connsiteX26" fmla="*/ 3012807 w 5653036"/>
              <a:gd name="connsiteY26" fmla="*/ 3390405 h 3728440"/>
              <a:gd name="connsiteX27" fmla="*/ 3089007 w 5653036"/>
              <a:gd name="connsiteY27" fmla="*/ 3266580 h 3728440"/>
              <a:gd name="connsiteX28" fmla="*/ 2984232 w 5653036"/>
              <a:gd name="connsiteY28" fmla="*/ 3123705 h 3728440"/>
              <a:gd name="connsiteX29" fmla="*/ 3041382 w 5653036"/>
              <a:gd name="connsiteY29" fmla="*/ 3047505 h 3728440"/>
              <a:gd name="connsiteX30" fmla="*/ 3069957 w 5653036"/>
              <a:gd name="connsiteY30" fmla="*/ 2942730 h 3728440"/>
              <a:gd name="connsiteX31" fmla="*/ 3069957 w 5653036"/>
              <a:gd name="connsiteY31" fmla="*/ 2857005 h 3728440"/>
              <a:gd name="connsiteX32" fmla="*/ 3193782 w 5653036"/>
              <a:gd name="connsiteY32" fmla="*/ 2780805 h 3728440"/>
              <a:gd name="connsiteX33" fmla="*/ 3212832 w 5653036"/>
              <a:gd name="connsiteY33" fmla="*/ 2666505 h 3728440"/>
              <a:gd name="connsiteX34" fmla="*/ 3136632 w 5653036"/>
              <a:gd name="connsiteY34" fmla="*/ 2590305 h 3728440"/>
              <a:gd name="connsiteX35" fmla="*/ 3069957 w 5653036"/>
              <a:gd name="connsiteY35" fmla="*/ 2685555 h 3728440"/>
              <a:gd name="connsiteX36" fmla="*/ 3003282 w 5653036"/>
              <a:gd name="connsiteY36" fmla="*/ 2733180 h 3728440"/>
              <a:gd name="connsiteX37" fmla="*/ 2888982 w 5653036"/>
              <a:gd name="connsiteY37" fmla="*/ 2695080 h 3728440"/>
              <a:gd name="connsiteX38" fmla="*/ 2898507 w 5653036"/>
              <a:gd name="connsiteY38" fmla="*/ 2361705 h 3728440"/>
              <a:gd name="connsiteX39" fmla="*/ 2927082 w 5653036"/>
              <a:gd name="connsiteY39" fmla="*/ 2018805 h 3728440"/>
              <a:gd name="connsiteX40" fmla="*/ 2984232 w 5653036"/>
              <a:gd name="connsiteY40" fmla="*/ 1637805 h 3728440"/>
              <a:gd name="connsiteX41" fmla="*/ 3250932 w 5653036"/>
              <a:gd name="connsiteY41" fmla="*/ 1247280 h 3728440"/>
              <a:gd name="connsiteX42" fmla="*/ 3327132 w 5653036"/>
              <a:gd name="connsiteY42" fmla="*/ 713880 h 3728440"/>
              <a:gd name="connsiteX43" fmla="*/ 3450957 w 5653036"/>
              <a:gd name="connsiteY43" fmla="*/ 323355 h 3728440"/>
              <a:gd name="connsiteX44" fmla="*/ 3851007 w 5653036"/>
              <a:gd name="connsiteY44" fmla="*/ 228105 h 3728440"/>
              <a:gd name="connsiteX45" fmla="*/ 4403457 w 5653036"/>
              <a:gd name="connsiteY45" fmla="*/ 180480 h 3728440"/>
              <a:gd name="connsiteX46" fmla="*/ 5117832 w 5653036"/>
              <a:gd name="connsiteY46" fmla="*/ 247155 h 3728440"/>
              <a:gd name="connsiteX47" fmla="*/ 5413107 w 5653036"/>
              <a:gd name="connsiteY47" fmla="*/ 485280 h 3728440"/>
              <a:gd name="connsiteX48" fmla="*/ 5555982 w 5653036"/>
              <a:gd name="connsiteY48" fmla="*/ 885330 h 3728440"/>
              <a:gd name="connsiteX49" fmla="*/ 5241657 w 5653036"/>
              <a:gd name="connsiteY49" fmla="*/ 1152030 h 3728440"/>
              <a:gd name="connsiteX50" fmla="*/ 5108307 w 5653036"/>
              <a:gd name="connsiteY50" fmla="*/ 1247280 h 3728440"/>
              <a:gd name="connsiteX51" fmla="*/ 5108307 w 5653036"/>
              <a:gd name="connsiteY51" fmla="*/ 1313955 h 3728440"/>
              <a:gd name="connsiteX52" fmla="*/ 5308332 w 5653036"/>
              <a:gd name="connsiteY52" fmla="*/ 1542555 h 3728440"/>
              <a:gd name="connsiteX53" fmla="*/ 5575032 w 5653036"/>
              <a:gd name="connsiteY53" fmla="*/ 1132980 h 3728440"/>
              <a:gd name="connsiteX54" fmla="*/ 5651232 w 5653036"/>
              <a:gd name="connsiteY54" fmla="*/ 751980 h 3728440"/>
              <a:gd name="connsiteX55" fmla="*/ 5517882 w 5653036"/>
              <a:gd name="connsiteY55" fmla="*/ 447180 h 3728440"/>
              <a:gd name="connsiteX56" fmla="*/ 5279757 w 5653036"/>
              <a:gd name="connsiteY56" fmla="*/ 209055 h 3728440"/>
              <a:gd name="connsiteX57" fmla="*/ 4793982 w 5653036"/>
              <a:gd name="connsiteY57" fmla="*/ 75705 h 3728440"/>
              <a:gd name="connsiteX58" fmla="*/ 4232007 w 5653036"/>
              <a:gd name="connsiteY58" fmla="*/ 85230 h 3728440"/>
              <a:gd name="connsiteX59" fmla="*/ 3650982 w 5653036"/>
              <a:gd name="connsiteY59" fmla="*/ 151905 h 3728440"/>
              <a:gd name="connsiteX60" fmla="*/ 3184257 w 5653036"/>
              <a:gd name="connsiteY60" fmla="*/ 228105 h 3728440"/>
              <a:gd name="connsiteX61" fmla="*/ 2708007 w 5653036"/>
              <a:gd name="connsiteY61" fmla="*/ 285255 h 3728440"/>
              <a:gd name="connsiteX62" fmla="*/ 2088882 w 5653036"/>
              <a:gd name="connsiteY62" fmla="*/ 161430 h 3728440"/>
              <a:gd name="connsiteX63" fmla="*/ 1565007 w 5653036"/>
              <a:gd name="connsiteY63" fmla="*/ 47130 h 3728440"/>
              <a:gd name="connsiteX64" fmla="*/ 1126857 w 5653036"/>
              <a:gd name="connsiteY64" fmla="*/ 9030 h 3728440"/>
              <a:gd name="connsiteX65" fmla="*/ 355332 w 5653036"/>
              <a:gd name="connsiteY65" fmla="*/ 209055 h 3728440"/>
              <a:gd name="connsiteX66" fmla="*/ 69582 w 5653036"/>
              <a:gd name="connsiteY66" fmla="*/ 1152030 h 3728440"/>
              <a:gd name="connsiteX67" fmla="*/ 288657 w 5653036"/>
              <a:gd name="connsiteY67" fmla="*/ 1494930 h 3728440"/>
              <a:gd name="connsiteX68" fmla="*/ 336282 w 5653036"/>
              <a:gd name="connsiteY68" fmla="*/ 1704480 h 3728440"/>
              <a:gd name="connsiteX69" fmla="*/ 471537 w 5653036"/>
              <a:gd name="connsiteY69" fmla="*/ 1432065 h 3728440"/>
              <a:gd name="connsiteX70" fmla="*/ 631557 w 5653036"/>
              <a:gd name="connsiteY70" fmla="*/ 1266330 h 3728440"/>
              <a:gd name="connsiteX71" fmla="*/ 431532 w 5653036"/>
              <a:gd name="connsiteY71" fmla="*/ 1161555 h 3728440"/>
              <a:gd name="connsiteX0" fmla="*/ 488108 w 5709612"/>
              <a:gd name="connsiteY0" fmla="*/ 1161555 h 3728440"/>
              <a:gd name="connsiteX1" fmla="*/ 211883 w 5709612"/>
              <a:gd name="connsiteY1" fmla="*/ 995820 h 3728440"/>
              <a:gd name="connsiteX2" fmla="*/ 316658 w 5709612"/>
              <a:gd name="connsiteY2" fmla="*/ 561480 h 3728440"/>
              <a:gd name="connsiteX3" fmla="*/ 869108 w 5709612"/>
              <a:gd name="connsiteY3" fmla="*/ 266205 h 3728440"/>
              <a:gd name="connsiteX4" fmla="*/ 1659683 w 5709612"/>
              <a:gd name="connsiteY4" fmla="*/ 313830 h 3728440"/>
              <a:gd name="connsiteX5" fmla="*/ 2307383 w 5709612"/>
              <a:gd name="connsiteY5" fmla="*/ 628155 h 3728440"/>
              <a:gd name="connsiteX6" fmla="*/ 2307383 w 5709612"/>
              <a:gd name="connsiteY6" fmla="*/ 1037730 h 3728440"/>
              <a:gd name="connsiteX7" fmla="*/ 2650283 w 5709612"/>
              <a:gd name="connsiteY7" fmla="*/ 1475880 h 3728440"/>
              <a:gd name="connsiteX8" fmla="*/ 2783633 w 5709612"/>
              <a:gd name="connsiteY8" fmla="*/ 2104530 h 3728440"/>
              <a:gd name="connsiteX9" fmla="*/ 2802683 w 5709612"/>
              <a:gd name="connsiteY9" fmla="*/ 2618880 h 3728440"/>
              <a:gd name="connsiteX10" fmla="*/ 2650283 w 5709612"/>
              <a:gd name="connsiteY10" fmla="*/ 2704605 h 3728440"/>
              <a:gd name="connsiteX11" fmla="*/ 2431208 w 5709612"/>
              <a:gd name="connsiteY11" fmla="*/ 2571255 h 3728440"/>
              <a:gd name="connsiteX12" fmla="*/ 2478833 w 5709612"/>
              <a:gd name="connsiteY12" fmla="*/ 2695080 h 3728440"/>
              <a:gd name="connsiteX13" fmla="*/ 2640758 w 5709612"/>
              <a:gd name="connsiteY13" fmla="*/ 2876055 h 3728440"/>
              <a:gd name="connsiteX14" fmla="*/ 2640758 w 5709612"/>
              <a:gd name="connsiteY14" fmla="*/ 2980830 h 3728440"/>
              <a:gd name="connsiteX15" fmla="*/ 2678858 w 5709612"/>
              <a:gd name="connsiteY15" fmla="*/ 3095130 h 3728440"/>
              <a:gd name="connsiteX16" fmla="*/ 2678858 w 5709612"/>
              <a:gd name="connsiteY16" fmla="*/ 3161805 h 3728440"/>
              <a:gd name="connsiteX17" fmla="*/ 2612183 w 5709612"/>
              <a:gd name="connsiteY17" fmla="*/ 3295155 h 3728440"/>
              <a:gd name="connsiteX18" fmla="*/ 2678858 w 5709612"/>
              <a:gd name="connsiteY18" fmla="*/ 3380880 h 3728440"/>
              <a:gd name="connsiteX19" fmla="*/ 2621708 w 5709612"/>
              <a:gd name="connsiteY19" fmla="*/ 3457080 h 3728440"/>
              <a:gd name="connsiteX20" fmla="*/ 2650283 w 5709612"/>
              <a:gd name="connsiteY20" fmla="*/ 3628530 h 3728440"/>
              <a:gd name="connsiteX21" fmla="*/ 2659808 w 5709612"/>
              <a:gd name="connsiteY21" fmla="*/ 3714255 h 3728440"/>
              <a:gd name="connsiteX22" fmla="*/ 3097958 w 5709612"/>
              <a:gd name="connsiteY22" fmla="*/ 3723780 h 3728440"/>
              <a:gd name="connsiteX23" fmla="*/ 3145583 w 5709612"/>
              <a:gd name="connsiteY23" fmla="*/ 3666630 h 3728440"/>
              <a:gd name="connsiteX24" fmla="*/ 3069383 w 5709612"/>
              <a:gd name="connsiteY24" fmla="*/ 3542805 h 3728440"/>
              <a:gd name="connsiteX25" fmla="*/ 3155108 w 5709612"/>
              <a:gd name="connsiteY25" fmla="*/ 3438030 h 3728440"/>
              <a:gd name="connsiteX26" fmla="*/ 3069383 w 5709612"/>
              <a:gd name="connsiteY26" fmla="*/ 3390405 h 3728440"/>
              <a:gd name="connsiteX27" fmla="*/ 3145583 w 5709612"/>
              <a:gd name="connsiteY27" fmla="*/ 3266580 h 3728440"/>
              <a:gd name="connsiteX28" fmla="*/ 3040808 w 5709612"/>
              <a:gd name="connsiteY28" fmla="*/ 3123705 h 3728440"/>
              <a:gd name="connsiteX29" fmla="*/ 3097958 w 5709612"/>
              <a:gd name="connsiteY29" fmla="*/ 3047505 h 3728440"/>
              <a:gd name="connsiteX30" fmla="*/ 3126533 w 5709612"/>
              <a:gd name="connsiteY30" fmla="*/ 2942730 h 3728440"/>
              <a:gd name="connsiteX31" fmla="*/ 3126533 w 5709612"/>
              <a:gd name="connsiteY31" fmla="*/ 2857005 h 3728440"/>
              <a:gd name="connsiteX32" fmla="*/ 3250358 w 5709612"/>
              <a:gd name="connsiteY32" fmla="*/ 2780805 h 3728440"/>
              <a:gd name="connsiteX33" fmla="*/ 3269408 w 5709612"/>
              <a:gd name="connsiteY33" fmla="*/ 2666505 h 3728440"/>
              <a:gd name="connsiteX34" fmla="*/ 3193208 w 5709612"/>
              <a:gd name="connsiteY34" fmla="*/ 2590305 h 3728440"/>
              <a:gd name="connsiteX35" fmla="*/ 3126533 w 5709612"/>
              <a:gd name="connsiteY35" fmla="*/ 2685555 h 3728440"/>
              <a:gd name="connsiteX36" fmla="*/ 3059858 w 5709612"/>
              <a:gd name="connsiteY36" fmla="*/ 2733180 h 3728440"/>
              <a:gd name="connsiteX37" fmla="*/ 2945558 w 5709612"/>
              <a:gd name="connsiteY37" fmla="*/ 2695080 h 3728440"/>
              <a:gd name="connsiteX38" fmla="*/ 2955083 w 5709612"/>
              <a:gd name="connsiteY38" fmla="*/ 2361705 h 3728440"/>
              <a:gd name="connsiteX39" fmla="*/ 2983658 w 5709612"/>
              <a:gd name="connsiteY39" fmla="*/ 2018805 h 3728440"/>
              <a:gd name="connsiteX40" fmla="*/ 3040808 w 5709612"/>
              <a:gd name="connsiteY40" fmla="*/ 1637805 h 3728440"/>
              <a:gd name="connsiteX41" fmla="*/ 3307508 w 5709612"/>
              <a:gd name="connsiteY41" fmla="*/ 1247280 h 3728440"/>
              <a:gd name="connsiteX42" fmla="*/ 3383708 w 5709612"/>
              <a:gd name="connsiteY42" fmla="*/ 713880 h 3728440"/>
              <a:gd name="connsiteX43" fmla="*/ 3507533 w 5709612"/>
              <a:gd name="connsiteY43" fmla="*/ 323355 h 3728440"/>
              <a:gd name="connsiteX44" fmla="*/ 3907583 w 5709612"/>
              <a:gd name="connsiteY44" fmla="*/ 228105 h 3728440"/>
              <a:gd name="connsiteX45" fmla="*/ 4460033 w 5709612"/>
              <a:gd name="connsiteY45" fmla="*/ 180480 h 3728440"/>
              <a:gd name="connsiteX46" fmla="*/ 5174408 w 5709612"/>
              <a:gd name="connsiteY46" fmla="*/ 247155 h 3728440"/>
              <a:gd name="connsiteX47" fmla="*/ 5469683 w 5709612"/>
              <a:gd name="connsiteY47" fmla="*/ 485280 h 3728440"/>
              <a:gd name="connsiteX48" fmla="*/ 5612558 w 5709612"/>
              <a:gd name="connsiteY48" fmla="*/ 885330 h 3728440"/>
              <a:gd name="connsiteX49" fmla="*/ 5298233 w 5709612"/>
              <a:gd name="connsiteY49" fmla="*/ 1152030 h 3728440"/>
              <a:gd name="connsiteX50" fmla="*/ 5164883 w 5709612"/>
              <a:gd name="connsiteY50" fmla="*/ 1247280 h 3728440"/>
              <a:gd name="connsiteX51" fmla="*/ 5164883 w 5709612"/>
              <a:gd name="connsiteY51" fmla="*/ 1313955 h 3728440"/>
              <a:gd name="connsiteX52" fmla="*/ 5364908 w 5709612"/>
              <a:gd name="connsiteY52" fmla="*/ 1542555 h 3728440"/>
              <a:gd name="connsiteX53" fmla="*/ 5631608 w 5709612"/>
              <a:gd name="connsiteY53" fmla="*/ 1132980 h 3728440"/>
              <a:gd name="connsiteX54" fmla="*/ 5707808 w 5709612"/>
              <a:gd name="connsiteY54" fmla="*/ 751980 h 3728440"/>
              <a:gd name="connsiteX55" fmla="*/ 5574458 w 5709612"/>
              <a:gd name="connsiteY55" fmla="*/ 447180 h 3728440"/>
              <a:gd name="connsiteX56" fmla="*/ 5336333 w 5709612"/>
              <a:gd name="connsiteY56" fmla="*/ 209055 h 3728440"/>
              <a:gd name="connsiteX57" fmla="*/ 4850558 w 5709612"/>
              <a:gd name="connsiteY57" fmla="*/ 75705 h 3728440"/>
              <a:gd name="connsiteX58" fmla="*/ 4288583 w 5709612"/>
              <a:gd name="connsiteY58" fmla="*/ 85230 h 3728440"/>
              <a:gd name="connsiteX59" fmla="*/ 3707558 w 5709612"/>
              <a:gd name="connsiteY59" fmla="*/ 151905 h 3728440"/>
              <a:gd name="connsiteX60" fmla="*/ 3240833 w 5709612"/>
              <a:gd name="connsiteY60" fmla="*/ 228105 h 3728440"/>
              <a:gd name="connsiteX61" fmla="*/ 2764583 w 5709612"/>
              <a:gd name="connsiteY61" fmla="*/ 285255 h 3728440"/>
              <a:gd name="connsiteX62" fmla="*/ 2145458 w 5709612"/>
              <a:gd name="connsiteY62" fmla="*/ 161430 h 3728440"/>
              <a:gd name="connsiteX63" fmla="*/ 1621583 w 5709612"/>
              <a:gd name="connsiteY63" fmla="*/ 47130 h 3728440"/>
              <a:gd name="connsiteX64" fmla="*/ 1183433 w 5709612"/>
              <a:gd name="connsiteY64" fmla="*/ 9030 h 3728440"/>
              <a:gd name="connsiteX65" fmla="*/ 411908 w 5709612"/>
              <a:gd name="connsiteY65" fmla="*/ 209055 h 3728440"/>
              <a:gd name="connsiteX66" fmla="*/ 11858 w 5709612"/>
              <a:gd name="connsiteY66" fmla="*/ 1030110 h 3728440"/>
              <a:gd name="connsiteX67" fmla="*/ 345233 w 5709612"/>
              <a:gd name="connsiteY67" fmla="*/ 1494930 h 3728440"/>
              <a:gd name="connsiteX68" fmla="*/ 392858 w 5709612"/>
              <a:gd name="connsiteY68" fmla="*/ 1704480 h 3728440"/>
              <a:gd name="connsiteX69" fmla="*/ 528113 w 5709612"/>
              <a:gd name="connsiteY69" fmla="*/ 1432065 h 3728440"/>
              <a:gd name="connsiteX70" fmla="*/ 688133 w 5709612"/>
              <a:gd name="connsiteY70" fmla="*/ 1266330 h 3728440"/>
              <a:gd name="connsiteX71" fmla="*/ 488108 w 5709612"/>
              <a:gd name="connsiteY71" fmla="*/ 1161555 h 3728440"/>
              <a:gd name="connsiteX0" fmla="*/ 479141 w 5700645"/>
              <a:gd name="connsiteY0" fmla="*/ 1169621 h 3736506"/>
              <a:gd name="connsiteX1" fmla="*/ 202916 w 5700645"/>
              <a:gd name="connsiteY1" fmla="*/ 1003886 h 3736506"/>
              <a:gd name="connsiteX2" fmla="*/ 307691 w 5700645"/>
              <a:gd name="connsiteY2" fmla="*/ 569546 h 3736506"/>
              <a:gd name="connsiteX3" fmla="*/ 860141 w 5700645"/>
              <a:gd name="connsiteY3" fmla="*/ 274271 h 3736506"/>
              <a:gd name="connsiteX4" fmla="*/ 1650716 w 5700645"/>
              <a:gd name="connsiteY4" fmla="*/ 321896 h 3736506"/>
              <a:gd name="connsiteX5" fmla="*/ 2298416 w 5700645"/>
              <a:gd name="connsiteY5" fmla="*/ 636221 h 3736506"/>
              <a:gd name="connsiteX6" fmla="*/ 2298416 w 5700645"/>
              <a:gd name="connsiteY6" fmla="*/ 1045796 h 3736506"/>
              <a:gd name="connsiteX7" fmla="*/ 2641316 w 5700645"/>
              <a:gd name="connsiteY7" fmla="*/ 1483946 h 3736506"/>
              <a:gd name="connsiteX8" fmla="*/ 2774666 w 5700645"/>
              <a:gd name="connsiteY8" fmla="*/ 2112596 h 3736506"/>
              <a:gd name="connsiteX9" fmla="*/ 2793716 w 5700645"/>
              <a:gd name="connsiteY9" fmla="*/ 2626946 h 3736506"/>
              <a:gd name="connsiteX10" fmla="*/ 2641316 w 5700645"/>
              <a:gd name="connsiteY10" fmla="*/ 2712671 h 3736506"/>
              <a:gd name="connsiteX11" fmla="*/ 2422241 w 5700645"/>
              <a:gd name="connsiteY11" fmla="*/ 2579321 h 3736506"/>
              <a:gd name="connsiteX12" fmla="*/ 2469866 w 5700645"/>
              <a:gd name="connsiteY12" fmla="*/ 2703146 h 3736506"/>
              <a:gd name="connsiteX13" fmla="*/ 2631791 w 5700645"/>
              <a:gd name="connsiteY13" fmla="*/ 2884121 h 3736506"/>
              <a:gd name="connsiteX14" fmla="*/ 2631791 w 5700645"/>
              <a:gd name="connsiteY14" fmla="*/ 2988896 h 3736506"/>
              <a:gd name="connsiteX15" fmla="*/ 2669891 w 5700645"/>
              <a:gd name="connsiteY15" fmla="*/ 3103196 h 3736506"/>
              <a:gd name="connsiteX16" fmla="*/ 2669891 w 5700645"/>
              <a:gd name="connsiteY16" fmla="*/ 3169871 h 3736506"/>
              <a:gd name="connsiteX17" fmla="*/ 2603216 w 5700645"/>
              <a:gd name="connsiteY17" fmla="*/ 3303221 h 3736506"/>
              <a:gd name="connsiteX18" fmla="*/ 2669891 w 5700645"/>
              <a:gd name="connsiteY18" fmla="*/ 3388946 h 3736506"/>
              <a:gd name="connsiteX19" fmla="*/ 2612741 w 5700645"/>
              <a:gd name="connsiteY19" fmla="*/ 3465146 h 3736506"/>
              <a:gd name="connsiteX20" fmla="*/ 2641316 w 5700645"/>
              <a:gd name="connsiteY20" fmla="*/ 3636596 h 3736506"/>
              <a:gd name="connsiteX21" fmla="*/ 2650841 w 5700645"/>
              <a:gd name="connsiteY21" fmla="*/ 3722321 h 3736506"/>
              <a:gd name="connsiteX22" fmla="*/ 3088991 w 5700645"/>
              <a:gd name="connsiteY22" fmla="*/ 3731846 h 3736506"/>
              <a:gd name="connsiteX23" fmla="*/ 3136616 w 5700645"/>
              <a:gd name="connsiteY23" fmla="*/ 3674696 h 3736506"/>
              <a:gd name="connsiteX24" fmla="*/ 3060416 w 5700645"/>
              <a:gd name="connsiteY24" fmla="*/ 3550871 h 3736506"/>
              <a:gd name="connsiteX25" fmla="*/ 3146141 w 5700645"/>
              <a:gd name="connsiteY25" fmla="*/ 3446096 h 3736506"/>
              <a:gd name="connsiteX26" fmla="*/ 3060416 w 5700645"/>
              <a:gd name="connsiteY26" fmla="*/ 3398471 h 3736506"/>
              <a:gd name="connsiteX27" fmla="*/ 3136616 w 5700645"/>
              <a:gd name="connsiteY27" fmla="*/ 3274646 h 3736506"/>
              <a:gd name="connsiteX28" fmla="*/ 3031841 w 5700645"/>
              <a:gd name="connsiteY28" fmla="*/ 3131771 h 3736506"/>
              <a:gd name="connsiteX29" fmla="*/ 3088991 w 5700645"/>
              <a:gd name="connsiteY29" fmla="*/ 3055571 h 3736506"/>
              <a:gd name="connsiteX30" fmla="*/ 3117566 w 5700645"/>
              <a:gd name="connsiteY30" fmla="*/ 2950796 h 3736506"/>
              <a:gd name="connsiteX31" fmla="*/ 3117566 w 5700645"/>
              <a:gd name="connsiteY31" fmla="*/ 2865071 h 3736506"/>
              <a:gd name="connsiteX32" fmla="*/ 3241391 w 5700645"/>
              <a:gd name="connsiteY32" fmla="*/ 2788871 h 3736506"/>
              <a:gd name="connsiteX33" fmla="*/ 3260441 w 5700645"/>
              <a:gd name="connsiteY33" fmla="*/ 2674571 h 3736506"/>
              <a:gd name="connsiteX34" fmla="*/ 3184241 w 5700645"/>
              <a:gd name="connsiteY34" fmla="*/ 2598371 h 3736506"/>
              <a:gd name="connsiteX35" fmla="*/ 3117566 w 5700645"/>
              <a:gd name="connsiteY35" fmla="*/ 2693621 h 3736506"/>
              <a:gd name="connsiteX36" fmla="*/ 3050891 w 5700645"/>
              <a:gd name="connsiteY36" fmla="*/ 2741246 h 3736506"/>
              <a:gd name="connsiteX37" fmla="*/ 2936591 w 5700645"/>
              <a:gd name="connsiteY37" fmla="*/ 2703146 h 3736506"/>
              <a:gd name="connsiteX38" fmla="*/ 2946116 w 5700645"/>
              <a:gd name="connsiteY38" fmla="*/ 2369771 h 3736506"/>
              <a:gd name="connsiteX39" fmla="*/ 2974691 w 5700645"/>
              <a:gd name="connsiteY39" fmla="*/ 2026871 h 3736506"/>
              <a:gd name="connsiteX40" fmla="*/ 3031841 w 5700645"/>
              <a:gd name="connsiteY40" fmla="*/ 1645871 h 3736506"/>
              <a:gd name="connsiteX41" fmla="*/ 3298541 w 5700645"/>
              <a:gd name="connsiteY41" fmla="*/ 1255346 h 3736506"/>
              <a:gd name="connsiteX42" fmla="*/ 3374741 w 5700645"/>
              <a:gd name="connsiteY42" fmla="*/ 721946 h 3736506"/>
              <a:gd name="connsiteX43" fmla="*/ 3498566 w 5700645"/>
              <a:gd name="connsiteY43" fmla="*/ 331421 h 3736506"/>
              <a:gd name="connsiteX44" fmla="*/ 3898616 w 5700645"/>
              <a:gd name="connsiteY44" fmla="*/ 236171 h 3736506"/>
              <a:gd name="connsiteX45" fmla="*/ 4451066 w 5700645"/>
              <a:gd name="connsiteY45" fmla="*/ 188546 h 3736506"/>
              <a:gd name="connsiteX46" fmla="*/ 5165441 w 5700645"/>
              <a:gd name="connsiteY46" fmla="*/ 255221 h 3736506"/>
              <a:gd name="connsiteX47" fmla="*/ 5460716 w 5700645"/>
              <a:gd name="connsiteY47" fmla="*/ 493346 h 3736506"/>
              <a:gd name="connsiteX48" fmla="*/ 5603591 w 5700645"/>
              <a:gd name="connsiteY48" fmla="*/ 893396 h 3736506"/>
              <a:gd name="connsiteX49" fmla="*/ 5289266 w 5700645"/>
              <a:gd name="connsiteY49" fmla="*/ 1160096 h 3736506"/>
              <a:gd name="connsiteX50" fmla="*/ 5155916 w 5700645"/>
              <a:gd name="connsiteY50" fmla="*/ 1255346 h 3736506"/>
              <a:gd name="connsiteX51" fmla="*/ 5155916 w 5700645"/>
              <a:gd name="connsiteY51" fmla="*/ 1322021 h 3736506"/>
              <a:gd name="connsiteX52" fmla="*/ 5355941 w 5700645"/>
              <a:gd name="connsiteY52" fmla="*/ 1550621 h 3736506"/>
              <a:gd name="connsiteX53" fmla="*/ 5622641 w 5700645"/>
              <a:gd name="connsiteY53" fmla="*/ 1141046 h 3736506"/>
              <a:gd name="connsiteX54" fmla="*/ 5698841 w 5700645"/>
              <a:gd name="connsiteY54" fmla="*/ 760046 h 3736506"/>
              <a:gd name="connsiteX55" fmla="*/ 5565491 w 5700645"/>
              <a:gd name="connsiteY55" fmla="*/ 455246 h 3736506"/>
              <a:gd name="connsiteX56" fmla="*/ 5327366 w 5700645"/>
              <a:gd name="connsiteY56" fmla="*/ 217121 h 3736506"/>
              <a:gd name="connsiteX57" fmla="*/ 4841591 w 5700645"/>
              <a:gd name="connsiteY57" fmla="*/ 83771 h 3736506"/>
              <a:gd name="connsiteX58" fmla="*/ 4279616 w 5700645"/>
              <a:gd name="connsiteY58" fmla="*/ 93296 h 3736506"/>
              <a:gd name="connsiteX59" fmla="*/ 3698591 w 5700645"/>
              <a:gd name="connsiteY59" fmla="*/ 159971 h 3736506"/>
              <a:gd name="connsiteX60" fmla="*/ 3231866 w 5700645"/>
              <a:gd name="connsiteY60" fmla="*/ 236171 h 3736506"/>
              <a:gd name="connsiteX61" fmla="*/ 2755616 w 5700645"/>
              <a:gd name="connsiteY61" fmla="*/ 293321 h 3736506"/>
              <a:gd name="connsiteX62" fmla="*/ 2136491 w 5700645"/>
              <a:gd name="connsiteY62" fmla="*/ 169496 h 3736506"/>
              <a:gd name="connsiteX63" fmla="*/ 1612616 w 5700645"/>
              <a:gd name="connsiteY63" fmla="*/ 55196 h 3736506"/>
              <a:gd name="connsiteX64" fmla="*/ 1174466 w 5700645"/>
              <a:gd name="connsiteY64" fmla="*/ 17096 h 3736506"/>
              <a:gd name="connsiteX65" fmla="*/ 235301 w 5700645"/>
              <a:gd name="connsiteY65" fmla="*/ 331421 h 3736506"/>
              <a:gd name="connsiteX66" fmla="*/ 2891 w 5700645"/>
              <a:gd name="connsiteY66" fmla="*/ 1038176 h 3736506"/>
              <a:gd name="connsiteX67" fmla="*/ 336266 w 5700645"/>
              <a:gd name="connsiteY67" fmla="*/ 1502996 h 3736506"/>
              <a:gd name="connsiteX68" fmla="*/ 383891 w 5700645"/>
              <a:gd name="connsiteY68" fmla="*/ 1712546 h 3736506"/>
              <a:gd name="connsiteX69" fmla="*/ 519146 w 5700645"/>
              <a:gd name="connsiteY69" fmla="*/ 1440131 h 3736506"/>
              <a:gd name="connsiteX70" fmla="*/ 679166 w 5700645"/>
              <a:gd name="connsiteY70" fmla="*/ 1274396 h 3736506"/>
              <a:gd name="connsiteX71" fmla="*/ 479141 w 5700645"/>
              <a:gd name="connsiteY71" fmla="*/ 1169621 h 3736506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307691 w 5700645"/>
              <a:gd name="connsiteY2" fmla="*/ 554174 h 3721134"/>
              <a:gd name="connsiteX3" fmla="*/ 860141 w 5700645"/>
              <a:gd name="connsiteY3" fmla="*/ 258899 h 3721134"/>
              <a:gd name="connsiteX4" fmla="*/ 1650716 w 5700645"/>
              <a:gd name="connsiteY4" fmla="*/ 30652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307691 w 5700645"/>
              <a:gd name="connsiteY2" fmla="*/ 554174 h 3721134"/>
              <a:gd name="connsiteX3" fmla="*/ 860141 w 5700645"/>
              <a:gd name="connsiteY3" fmla="*/ 258899 h 3721134"/>
              <a:gd name="connsiteX4" fmla="*/ 1574516 w 5700645"/>
              <a:gd name="connsiteY4" fmla="*/ 23794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307691 w 5700645"/>
              <a:gd name="connsiteY2" fmla="*/ 554174 h 3721134"/>
              <a:gd name="connsiteX3" fmla="*/ 837281 w 5700645"/>
              <a:gd name="connsiteY3" fmla="*/ 236039 h 3721134"/>
              <a:gd name="connsiteX4" fmla="*/ 1574516 w 5700645"/>
              <a:gd name="connsiteY4" fmla="*/ 23794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37281 w 5700645"/>
              <a:gd name="connsiteY3" fmla="*/ 236039 h 3721134"/>
              <a:gd name="connsiteX4" fmla="*/ 1574516 w 5700645"/>
              <a:gd name="connsiteY4" fmla="*/ 23794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22041 w 5700645"/>
              <a:gd name="connsiteY3" fmla="*/ 213179 h 3721134"/>
              <a:gd name="connsiteX4" fmla="*/ 1574516 w 5700645"/>
              <a:gd name="connsiteY4" fmla="*/ 237944 h 3721134"/>
              <a:gd name="connsiteX5" fmla="*/ 2298416 w 5700645"/>
              <a:gd name="connsiteY5" fmla="*/ 62084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22041 w 5700645"/>
              <a:gd name="connsiteY3" fmla="*/ 213179 h 3721134"/>
              <a:gd name="connsiteX4" fmla="*/ 1574516 w 5700645"/>
              <a:gd name="connsiteY4" fmla="*/ 237944 h 3721134"/>
              <a:gd name="connsiteX5" fmla="*/ 2184116 w 5700645"/>
              <a:gd name="connsiteY5" fmla="*/ 53702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374741 w 5700645"/>
              <a:gd name="connsiteY42" fmla="*/ 70657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22041 w 5700645"/>
              <a:gd name="connsiteY3" fmla="*/ 213179 h 3721134"/>
              <a:gd name="connsiteX4" fmla="*/ 1574516 w 5700645"/>
              <a:gd name="connsiteY4" fmla="*/ 237944 h 3721134"/>
              <a:gd name="connsiteX5" fmla="*/ 2184116 w 5700645"/>
              <a:gd name="connsiteY5" fmla="*/ 53702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443321 w 5700645"/>
              <a:gd name="connsiteY42" fmla="*/ 67609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14459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54249 h 3721134"/>
              <a:gd name="connsiteX1" fmla="*/ 202916 w 5700645"/>
              <a:gd name="connsiteY1" fmla="*/ 988514 h 3721134"/>
              <a:gd name="connsiteX2" fmla="*/ 292451 w 5700645"/>
              <a:gd name="connsiteY2" fmla="*/ 470354 h 3721134"/>
              <a:gd name="connsiteX3" fmla="*/ 822041 w 5700645"/>
              <a:gd name="connsiteY3" fmla="*/ 213179 h 3721134"/>
              <a:gd name="connsiteX4" fmla="*/ 1574516 w 5700645"/>
              <a:gd name="connsiteY4" fmla="*/ 237944 h 3721134"/>
              <a:gd name="connsiteX5" fmla="*/ 2184116 w 5700645"/>
              <a:gd name="connsiteY5" fmla="*/ 537029 h 3721134"/>
              <a:gd name="connsiteX6" fmla="*/ 2298416 w 5700645"/>
              <a:gd name="connsiteY6" fmla="*/ 1030424 h 3721134"/>
              <a:gd name="connsiteX7" fmla="*/ 2641316 w 5700645"/>
              <a:gd name="connsiteY7" fmla="*/ 1468574 h 3721134"/>
              <a:gd name="connsiteX8" fmla="*/ 2774666 w 5700645"/>
              <a:gd name="connsiteY8" fmla="*/ 2097224 h 3721134"/>
              <a:gd name="connsiteX9" fmla="*/ 2793716 w 5700645"/>
              <a:gd name="connsiteY9" fmla="*/ 2611574 h 3721134"/>
              <a:gd name="connsiteX10" fmla="*/ 2641316 w 5700645"/>
              <a:gd name="connsiteY10" fmla="*/ 2697299 h 3721134"/>
              <a:gd name="connsiteX11" fmla="*/ 2422241 w 5700645"/>
              <a:gd name="connsiteY11" fmla="*/ 2563949 h 3721134"/>
              <a:gd name="connsiteX12" fmla="*/ 2469866 w 5700645"/>
              <a:gd name="connsiteY12" fmla="*/ 2687774 h 3721134"/>
              <a:gd name="connsiteX13" fmla="*/ 2631791 w 5700645"/>
              <a:gd name="connsiteY13" fmla="*/ 2868749 h 3721134"/>
              <a:gd name="connsiteX14" fmla="*/ 2631791 w 5700645"/>
              <a:gd name="connsiteY14" fmla="*/ 2973524 h 3721134"/>
              <a:gd name="connsiteX15" fmla="*/ 2669891 w 5700645"/>
              <a:gd name="connsiteY15" fmla="*/ 3087824 h 3721134"/>
              <a:gd name="connsiteX16" fmla="*/ 2669891 w 5700645"/>
              <a:gd name="connsiteY16" fmla="*/ 3154499 h 3721134"/>
              <a:gd name="connsiteX17" fmla="*/ 2603216 w 5700645"/>
              <a:gd name="connsiteY17" fmla="*/ 3287849 h 3721134"/>
              <a:gd name="connsiteX18" fmla="*/ 2669891 w 5700645"/>
              <a:gd name="connsiteY18" fmla="*/ 3373574 h 3721134"/>
              <a:gd name="connsiteX19" fmla="*/ 2612741 w 5700645"/>
              <a:gd name="connsiteY19" fmla="*/ 3449774 h 3721134"/>
              <a:gd name="connsiteX20" fmla="*/ 2641316 w 5700645"/>
              <a:gd name="connsiteY20" fmla="*/ 3621224 h 3721134"/>
              <a:gd name="connsiteX21" fmla="*/ 2650841 w 5700645"/>
              <a:gd name="connsiteY21" fmla="*/ 3706949 h 3721134"/>
              <a:gd name="connsiteX22" fmla="*/ 3088991 w 5700645"/>
              <a:gd name="connsiteY22" fmla="*/ 3716474 h 3721134"/>
              <a:gd name="connsiteX23" fmla="*/ 3136616 w 5700645"/>
              <a:gd name="connsiteY23" fmla="*/ 3659324 h 3721134"/>
              <a:gd name="connsiteX24" fmla="*/ 3060416 w 5700645"/>
              <a:gd name="connsiteY24" fmla="*/ 3535499 h 3721134"/>
              <a:gd name="connsiteX25" fmla="*/ 3146141 w 5700645"/>
              <a:gd name="connsiteY25" fmla="*/ 3430724 h 3721134"/>
              <a:gd name="connsiteX26" fmla="*/ 3060416 w 5700645"/>
              <a:gd name="connsiteY26" fmla="*/ 3383099 h 3721134"/>
              <a:gd name="connsiteX27" fmla="*/ 3136616 w 5700645"/>
              <a:gd name="connsiteY27" fmla="*/ 3259274 h 3721134"/>
              <a:gd name="connsiteX28" fmla="*/ 3031841 w 5700645"/>
              <a:gd name="connsiteY28" fmla="*/ 3116399 h 3721134"/>
              <a:gd name="connsiteX29" fmla="*/ 3088991 w 5700645"/>
              <a:gd name="connsiteY29" fmla="*/ 3040199 h 3721134"/>
              <a:gd name="connsiteX30" fmla="*/ 3117566 w 5700645"/>
              <a:gd name="connsiteY30" fmla="*/ 2935424 h 3721134"/>
              <a:gd name="connsiteX31" fmla="*/ 3117566 w 5700645"/>
              <a:gd name="connsiteY31" fmla="*/ 2849699 h 3721134"/>
              <a:gd name="connsiteX32" fmla="*/ 3241391 w 5700645"/>
              <a:gd name="connsiteY32" fmla="*/ 2773499 h 3721134"/>
              <a:gd name="connsiteX33" fmla="*/ 3260441 w 5700645"/>
              <a:gd name="connsiteY33" fmla="*/ 2659199 h 3721134"/>
              <a:gd name="connsiteX34" fmla="*/ 3184241 w 5700645"/>
              <a:gd name="connsiteY34" fmla="*/ 2582999 h 3721134"/>
              <a:gd name="connsiteX35" fmla="*/ 3117566 w 5700645"/>
              <a:gd name="connsiteY35" fmla="*/ 2678249 h 3721134"/>
              <a:gd name="connsiteX36" fmla="*/ 3050891 w 5700645"/>
              <a:gd name="connsiteY36" fmla="*/ 2725874 h 3721134"/>
              <a:gd name="connsiteX37" fmla="*/ 2936591 w 5700645"/>
              <a:gd name="connsiteY37" fmla="*/ 2687774 h 3721134"/>
              <a:gd name="connsiteX38" fmla="*/ 2946116 w 5700645"/>
              <a:gd name="connsiteY38" fmla="*/ 2354399 h 3721134"/>
              <a:gd name="connsiteX39" fmla="*/ 2974691 w 5700645"/>
              <a:gd name="connsiteY39" fmla="*/ 2011499 h 3721134"/>
              <a:gd name="connsiteX40" fmla="*/ 3031841 w 5700645"/>
              <a:gd name="connsiteY40" fmla="*/ 1630499 h 3721134"/>
              <a:gd name="connsiteX41" fmla="*/ 3298541 w 5700645"/>
              <a:gd name="connsiteY41" fmla="*/ 1239974 h 3721134"/>
              <a:gd name="connsiteX42" fmla="*/ 3443321 w 5700645"/>
              <a:gd name="connsiteY42" fmla="*/ 676094 h 3721134"/>
              <a:gd name="connsiteX43" fmla="*/ 3498566 w 5700645"/>
              <a:gd name="connsiteY43" fmla="*/ 316049 h 3721134"/>
              <a:gd name="connsiteX44" fmla="*/ 3898616 w 5700645"/>
              <a:gd name="connsiteY44" fmla="*/ 220799 h 3721134"/>
              <a:gd name="connsiteX45" fmla="*/ 4451066 w 5700645"/>
              <a:gd name="connsiteY45" fmla="*/ 173174 h 3721134"/>
              <a:gd name="connsiteX46" fmla="*/ 5165441 w 5700645"/>
              <a:gd name="connsiteY46" fmla="*/ 239849 h 3721134"/>
              <a:gd name="connsiteX47" fmla="*/ 5460716 w 5700645"/>
              <a:gd name="connsiteY47" fmla="*/ 477974 h 3721134"/>
              <a:gd name="connsiteX48" fmla="*/ 5603591 w 5700645"/>
              <a:gd name="connsiteY48" fmla="*/ 878024 h 3721134"/>
              <a:gd name="connsiteX49" fmla="*/ 5289266 w 5700645"/>
              <a:gd name="connsiteY49" fmla="*/ 1144724 h 3721134"/>
              <a:gd name="connsiteX50" fmla="*/ 5155916 w 5700645"/>
              <a:gd name="connsiteY50" fmla="*/ 1239974 h 3721134"/>
              <a:gd name="connsiteX51" fmla="*/ 5155916 w 5700645"/>
              <a:gd name="connsiteY51" fmla="*/ 1306649 h 3721134"/>
              <a:gd name="connsiteX52" fmla="*/ 5355941 w 5700645"/>
              <a:gd name="connsiteY52" fmla="*/ 1535249 h 3721134"/>
              <a:gd name="connsiteX53" fmla="*/ 5622641 w 5700645"/>
              <a:gd name="connsiteY53" fmla="*/ 1125674 h 3721134"/>
              <a:gd name="connsiteX54" fmla="*/ 5698841 w 5700645"/>
              <a:gd name="connsiteY54" fmla="*/ 744674 h 3721134"/>
              <a:gd name="connsiteX55" fmla="*/ 5565491 w 5700645"/>
              <a:gd name="connsiteY55" fmla="*/ 439874 h 3721134"/>
              <a:gd name="connsiteX56" fmla="*/ 5327366 w 5700645"/>
              <a:gd name="connsiteY56" fmla="*/ 201749 h 3721134"/>
              <a:gd name="connsiteX57" fmla="*/ 4841591 w 5700645"/>
              <a:gd name="connsiteY57" fmla="*/ 68399 h 3721134"/>
              <a:gd name="connsiteX58" fmla="*/ 4279616 w 5700645"/>
              <a:gd name="connsiteY58" fmla="*/ 77924 h 3721134"/>
              <a:gd name="connsiteX59" fmla="*/ 3698591 w 5700645"/>
              <a:gd name="connsiteY59" fmla="*/ 53159 h 3721134"/>
              <a:gd name="connsiteX60" fmla="*/ 3231866 w 5700645"/>
              <a:gd name="connsiteY60" fmla="*/ 220799 h 3721134"/>
              <a:gd name="connsiteX61" fmla="*/ 2755616 w 5700645"/>
              <a:gd name="connsiteY61" fmla="*/ 277949 h 3721134"/>
              <a:gd name="connsiteX62" fmla="*/ 2136491 w 5700645"/>
              <a:gd name="connsiteY62" fmla="*/ 154124 h 3721134"/>
              <a:gd name="connsiteX63" fmla="*/ 1612616 w 5700645"/>
              <a:gd name="connsiteY63" fmla="*/ 39824 h 3721134"/>
              <a:gd name="connsiteX64" fmla="*/ 1174466 w 5700645"/>
              <a:gd name="connsiteY64" fmla="*/ 1724 h 3721134"/>
              <a:gd name="connsiteX65" fmla="*/ 235301 w 5700645"/>
              <a:gd name="connsiteY65" fmla="*/ 316049 h 3721134"/>
              <a:gd name="connsiteX66" fmla="*/ 2891 w 5700645"/>
              <a:gd name="connsiteY66" fmla="*/ 1022804 h 3721134"/>
              <a:gd name="connsiteX67" fmla="*/ 336266 w 5700645"/>
              <a:gd name="connsiteY67" fmla="*/ 1487624 h 3721134"/>
              <a:gd name="connsiteX68" fmla="*/ 383891 w 5700645"/>
              <a:gd name="connsiteY68" fmla="*/ 1697174 h 3721134"/>
              <a:gd name="connsiteX69" fmla="*/ 519146 w 5700645"/>
              <a:gd name="connsiteY69" fmla="*/ 1424759 h 3721134"/>
              <a:gd name="connsiteX70" fmla="*/ 679166 w 5700645"/>
              <a:gd name="connsiteY70" fmla="*/ 1259024 h 3721134"/>
              <a:gd name="connsiteX71" fmla="*/ 479141 w 5700645"/>
              <a:gd name="connsiteY71" fmla="*/ 1154249 h 3721134"/>
              <a:gd name="connsiteX0" fmla="*/ 479141 w 5700645"/>
              <a:gd name="connsiteY0" fmla="*/ 1160330 h 3727215"/>
              <a:gd name="connsiteX1" fmla="*/ 202916 w 5700645"/>
              <a:gd name="connsiteY1" fmla="*/ 994595 h 3727215"/>
              <a:gd name="connsiteX2" fmla="*/ 292451 w 5700645"/>
              <a:gd name="connsiteY2" fmla="*/ 476435 h 3727215"/>
              <a:gd name="connsiteX3" fmla="*/ 822041 w 5700645"/>
              <a:gd name="connsiteY3" fmla="*/ 219260 h 3727215"/>
              <a:gd name="connsiteX4" fmla="*/ 1574516 w 5700645"/>
              <a:gd name="connsiteY4" fmla="*/ 244025 h 3727215"/>
              <a:gd name="connsiteX5" fmla="*/ 2184116 w 5700645"/>
              <a:gd name="connsiteY5" fmla="*/ 543110 h 3727215"/>
              <a:gd name="connsiteX6" fmla="*/ 2298416 w 5700645"/>
              <a:gd name="connsiteY6" fmla="*/ 1036505 h 3727215"/>
              <a:gd name="connsiteX7" fmla="*/ 2641316 w 5700645"/>
              <a:gd name="connsiteY7" fmla="*/ 1474655 h 3727215"/>
              <a:gd name="connsiteX8" fmla="*/ 2774666 w 5700645"/>
              <a:gd name="connsiteY8" fmla="*/ 2103305 h 3727215"/>
              <a:gd name="connsiteX9" fmla="*/ 2793716 w 5700645"/>
              <a:gd name="connsiteY9" fmla="*/ 2617655 h 3727215"/>
              <a:gd name="connsiteX10" fmla="*/ 2641316 w 5700645"/>
              <a:gd name="connsiteY10" fmla="*/ 2703380 h 3727215"/>
              <a:gd name="connsiteX11" fmla="*/ 2422241 w 5700645"/>
              <a:gd name="connsiteY11" fmla="*/ 2570030 h 3727215"/>
              <a:gd name="connsiteX12" fmla="*/ 2469866 w 5700645"/>
              <a:gd name="connsiteY12" fmla="*/ 2693855 h 3727215"/>
              <a:gd name="connsiteX13" fmla="*/ 2631791 w 5700645"/>
              <a:gd name="connsiteY13" fmla="*/ 2874830 h 3727215"/>
              <a:gd name="connsiteX14" fmla="*/ 2631791 w 5700645"/>
              <a:gd name="connsiteY14" fmla="*/ 2979605 h 3727215"/>
              <a:gd name="connsiteX15" fmla="*/ 2669891 w 5700645"/>
              <a:gd name="connsiteY15" fmla="*/ 3093905 h 3727215"/>
              <a:gd name="connsiteX16" fmla="*/ 2669891 w 5700645"/>
              <a:gd name="connsiteY16" fmla="*/ 3160580 h 3727215"/>
              <a:gd name="connsiteX17" fmla="*/ 2603216 w 5700645"/>
              <a:gd name="connsiteY17" fmla="*/ 3293930 h 3727215"/>
              <a:gd name="connsiteX18" fmla="*/ 2669891 w 5700645"/>
              <a:gd name="connsiteY18" fmla="*/ 3379655 h 3727215"/>
              <a:gd name="connsiteX19" fmla="*/ 2612741 w 5700645"/>
              <a:gd name="connsiteY19" fmla="*/ 3455855 h 3727215"/>
              <a:gd name="connsiteX20" fmla="*/ 2641316 w 5700645"/>
              <a:gd name="connsiteY20" fmla="*/ 3627305 h 3727215"/>
              <a:gd name="connsiteX21" fmla="*/ 2650841 w 5700645"/>
              <a:gd name="connsiteY21" fmla="*/ 3713030 h 3727215"/>
              <a:gd name="connsiteX22" fmla="*/ 3088991 w 5700645"/>
              <a:gd name="connsiteY22" fmla="*/ 3722555 h 3727215"/>
              <a:gd name="connsiteX23" fmla="*/ 3136616 w 5700645"/>
              <a:gd name="connsiteY23" fmla="*/ 3665405 h 3727215"/>
              <a:gd name="connsiteX24" fmla="*/ 3060416 w 5700645"/>
              <a:gd name="connsiteY24" fmla="*/ 3541580 h 3727215"/>
              <a:gd name="connsiteX25" fmla="*/ 3146141 w 5700645"/>
              <a:gd name="connsiteY25" fmla="*/ 3436805 h 3727215"/>
              <a:gd name="connsiteX26" fmla="*/ 3060416 w 5700645"/>
              <a:gd name="connsiteY26" fmla="*/ 3389180 h 3727215"/>
              <a:gd name="connsiteX27" fmla="*/ 3136616 w 5700645"/>
              <a:gd name="connsiteY27" fmla="*/ 3265355 h 3727215"/>
              <a:gd name="connsiteX28" fmla="*/ 3031841 w 5700645"/>
              <a:gd name="connsiteY28" fmla="*/ 3122480 h 3727215"/>
              <a:gd name="connsiteX29" fmla="*/ 3088991 w 5700645"/>
              <a:gd name="connsiteY29" fmla="*/ 3046280 h 3727215"/>
              <a:gd name="connsiteX30" fmla="*/ 3117566 w 5700645"/>
              <a:gd name="connsiteY30" fmla="*/ 2941505 h 3727215"/>
              <a:gd name="connsiteX31" fmla="*/ 3117566 w 5700645"/>
              <a:gd name="connsiteY31" fmla="*/ 2855780 h 3727215"/>
              <a:gd name="connsiteX32" fmla="*/ 3241391 w 5700645"/>
              <a:gd name="connsiteY32" fmla="*/ 2779580 h 3727215"/>
              <a:gd name="connsiteX33" fmla="*/ 3260441 w 5700645"/>
              <a:gd name="connsiteY33" fmla="*/ 2665280 h 3727215"/>
              <a:gd name="connsiteX34" fmla="*/ 3184241 w 5700645"/>
              <a:gd name="connsiteY34" fmla="*/ 2589080 h 3727215"/>
              <a:gd name="connsiteX35" fmla="*/ 3117566 w 5700645"/>
              <a:gd name="connsiteY35" fmla="*/ 2684330 h 3727215"/>
              <a:gd name="connsiteX36" fmla="*/ 3050891 w 5700645"/>
              <a:gd name="connsiteY36" fmla="*/ 2731955 h 3727215"/>
              <a:gd name="connsiteX37" fmla="*/ 2936591 w 5700645"/>
              <a:gd name="connsiteY37" fmla="*/ 2693855 h 3727215"/>
              <a:gd name="connsiteX38" fmla="*/ 2946116 w 5700645"/>
              <a:gd name="connsiteY38" fmla="*/ 2360480 h 3727215"/>
              <a:gd name="connsiteX39" fmla="*/ 2974691 w 5700645"/>
              <a:gd name="connsiteY39" fmla="*/ 2017580 h 3727215"/>
              <a:gd name="connsiteX40" fmla="*/ 3031841 w 5700645"/>
              <a:gd name="connsiteY40" fmla="*/ 1636580 h 3727215"/>
              <a:gd name="connsiteX41" fmla="*/ 3298541 w 5700645"/>
              <a:gd name="connsiteY41" fmla="*/ 1246055 h 3727215"/>
              <a:gd name="connsiteX42" fmla="*/ 3443321 w 5700645"/>
              <a:gd name="connsiteY42" fmla="*/ 682175 h 3727215"/>
              <a:gd name="connsiteX43" fmla="*/ 3498566 w 5700645"/>
              <a:gd name="connsiteY43" fmla="*/ 322130 h 3727215"/>
              <a:gd name="connsiteX44" fmla="*/ 3898616 w 5700645"/>
              <a:gd name="connsiteY44" fmla="*/ 226880 h 3727215"/>
              <a:gd name="connsiteX45" fmla="*/ 4451066 w 5700645"/>
              <a:gd name="connsiteY45" fmla="*/ 179255 h 3727215"/>
              <a:gd name="connsiteX46" fmla="*/ 5165441 w 5700645"/>
              <a:gd name="connsiteY46" fmla="*/ 245930 h 3727215"/>
              <a:gd name="connsiteX47" fmla="*/ 5460716 w 5700645"/>
              <a:gd name="connsiteY47" fmla="*/ 484055 h 3727215"/>
              <a:gd name="connsiteX48" fmla="*/ 5603591 w 5700645"/>
              <a:gd name="connsiteY48" fmla="*/ 884105 h 3727215"/>
              <a:gd name="connsiteX49" fmla="*/ 5289266 w 5700645"/>
              <a:gd name="connsiteY49" fmla="*/ 1150805 h 3727215"/>
              <a:gd name="connsiteX50" fmla="*/ 5155916 w 5700645"/>
              <a:gd name="connsiteY50" fmla="*/ 1246055 h 3727215"/>
              <a:gd name="connsiteX51" fmla="*/ 5155916 w 5700645"/>
              <a:gd name="connsiteY51" fmla="*/ 1312730 h 3727215"/>
              <a:gd name="connsiteX52" fmla="*/ 5355941 w 5700645"/>
              <a:gd name="connsiteY52" fmla="*/ 1541330 h 3727215"/>
              <a:gd name="connsiteX53" fmla="*/ 5622641 w 5700645"/>
              <a:gd name="connsiteY53" fmla="*/ 1131755 h 3727215"/>
              <a:gd name="connsiteX54" fmla="*/ 5698841 w 5700645"/>
              <a:gd name="connsiteY54" fmla="*/ 750755 h 3727215"/>
              <a:gd name="connsiteX55" fmla="*/ 5565491 w 5700645"/>
              <a:gd name="connsiteY55" fmla="*/ 445955 h 3727215"/>
              <a:gd name="connsiteX56" fmla="*/ 5327366 w 5700645"/>
              <a:gd name="connsiteY56" fmla="*/ 207830 h 3727215"/>
              <a:gd name="connsiteX57" fmla="*/ 4841591 w 5700645"/>
              <a:gd name="connsiteY57" fmla="*/ 74480 h 3727215"/>
              <a:gd name="connsiteX58" fmla="*/ 4287236 w 5700645"/>
              <a:gd name="connsiteY58" fmla="*/ 185 h 3727215"/>
              <a:gd name="connsiteX59" fmla="*/ 3698591 w 5700645"/>
              <a:gd name="connsiteY59" fmla="*/ 59240 h 3727215"/>
              <a:gd name="connsiteX60" fmla="*/ 3231866 w 5700645"/>
              <a:gd name="connsiteY60" fmla="*/ 226880 h 3727215"/>
              <a:gd name="connsiteX61" fmla="*/ 2755616 w 5700645"/>
              <a:gd name="connsiteY61" fmla="*/ 284030 h 3727215"/>
              <a:gd name="connsiteX62" fmla="*/ 2136491 w 5700645"/>
              <a:gd name="connsiteY62" fmla="*/ 160205 h 3727215"/>
              <a:gd name="connsiteX63" fmla="*/ 1612616 w 5700645"/>
              <a:gd name="connsiteY63" fmla="*/ 45905 h 3727215"/>
              <a:gd name="connsiteX64" fmla="*/ 1174466 w 5700645"/>
              <a:gd name="connsiteY64" fmla="*/ 7805 h 3727215"/>
              <a:gd name="connsiteX65" fmla="*/ 235301 w 5700645"/>
              <a:gd name="connsiteY65" fmla="*/ 322130 h 3727215"/>
              <a:gd name="connsiteX66" fmla="*/ 2891 w 5700645"/>
              <a:gd name="connsiteY66" fmla="*/ 1028885 h 3727215"/>
              <a:gd name="connsiteX67" fmla="*/ 336266 w 5700645"/>
              <a:gd name="connsiteY67" fmla="*/ 1493705 h 3727215"/>
              <a:gd name="connsiteX68" fmla="*/ 383891 w 5700645"/>
              <a:gd name="connsiteY68" fmla="*/ 1703255 h 3727215"/>
              <a:gd name="connsiteX69" fmla="*/ 519146 w 5700645"/>
              <a:gd name="connsiteY69" fmla="*/ 1430840 h 3727215"/>
              <a:gd name="connsiteX70" fmla="*/ 679166 w 5700645"/>
              <a:gd name="connsiteY70" fmla="*/ 1265105 h 3727215"/>
              <a:gd name="connsiteX71" fmla="*/ 479141 w 5700645"/>
              <a:gd name="connsiteY71" fmla="*/ 1160330 h 3727215"/>
              <a:gd name="connsiteX0" fmla="*/ 479141 w 5700645"/>
              <a:gd name="connsiteY0" fmla="*/ 1169312 h 3736197"/>
              <a:gd name="connsiteX1" fmla="*/ 202916 w 5700645"/>
              <a:gd name="connsiteY1" fmla="*/ 1003577 h 3736197"/>
              <a:gd name="connsiteX2" fmla="*/ 292451 w 5700645"/>
              <a:gd name="connsiteY2" fmla="*/ 485417 h 3736197"/>
              <a:gd name="connsiteX3" fmla="*/ 822041 w 5700645"/>
              <a:gd name="connsiteY3" fmla="*/ 228242 h 3736197"/>
              <a:gd name="connsiteX4" fmla="*/ 1574516 w 5700645"/>
              <a:gd name="connsiteY4" fmla="*/ 253007 h 3736197"/>
              <a:gd name="connsiteX5" fmla="*/ 2184116 w 5700645"/>
              <a:gd name="connsiteY5" fmla="*/ 552092 h 3736197"/>
              <a:gd name="connsiteX6" fmla="*/ 2298416 w 5700645"/>
              <a:gd name="connsiteY6" fmla="*/ 1045487 h 3736197"/>
              <a:gd name="connsiteX7" fmla="*/ 2641316 w 5700645"/>
              <a:gd name="connsiteY7" fmla="*/ 1483637 h 3736197"/>
              <a:gd name="connsiteX8" fmla="*/ 2774666 w 5700645"/>
              <a:gd name="connsiteY8" fmla="*/ 2112287 h 3736197"/>
              <a:gd name="connsiteX9" fmla="*/ 2793716 w 5700645"/>
              <a:gd name="connsiteY9" fmla="*/ 2626637 h 3736197"/>
              <a:gd name="connsiteX10" fmla="*/ 2641316 w 5700645"/>
              <a:gd name="connsiteY10" fmla="*/ 2712362 h 3736197"/>
              <a:gd name="connsiteX11" fmla="*/ 2422241 w 5700645"/>
              <a:gd name="connsiteY11" fmla="*/ 2579012 h 3736197"/>
              <a:gd name="connsiteX12" fmla="*/ 2469866 w 5700645"/>
              <a:gd name="connsiteY12" fmla="*/ 2702837 h 3736197"/>
              <a:gd name="connsiteX13" fmla="*/ 2631791 w 5700645"/>
              <a:gd name="connsiteY13" fmla="*/ 2883812 h 3736197"/>
              <a:gd name="connsiteX14" fmla="*/ 2631791 w 5700645"/>
              <a:gd name="connsiteY14" fmla="*/ 2988587 h 3736197"/>
              <a:gd name="connsiteX15" fmla="*/ 2669891 w 5700645"/>
              <a:gd name="connsiteY15" fmla="*/ 3102887 h 3736197"/>
              <a:gd name="connsiteX16" fmla="*/ 2669891 w 5700645"/>
              <a:gd name="connsiteY16" fmla="*/ 3169562 h 3736197"/>
              <a:gd name="connsiteX17" fmla="*/ 2603216 w 5700645"/>
              <a:gd name="connsiteY17" fmla="*/ 3302912 h 3736197"/>
              <a:gd name="connsiteX18" fmla="*/ 2669891 w 5700645"/>
              <a:gd name="connsiteY18" fmla="*/ 3388637 h 3736197"/>
              <a:gd name="connsiteX19" fmla="*/ 2612741 w 5700645"/>
              <a:gd name="connsiteY19" fmla="*/ 3464837 h 3736197"/>
              <a:gd name="connsiteX20" fmla="*/ 2641316 w 5700645"/>
              <a:gd name="connsiteY20" fmla="*/ 3636287 h 3736197"/>
              <a:gd name="connsiteX21" fmla="*/ 2650841 w 5700645"/>
              <a:gd name="connsiteY21" fmla="*/ 3722012 h 3736197"/>
              <a:gd name="connsiteX22" fmla="*/ 3088991 w 5700645"/>
              <a:gd name="connsiteY22" fmla="*/ 3731537 h 3736197"/>
              <a:gd name="connsiteX23" fmla="*/ 3136616 w 5700645"/>
              <a:gd name="connsiteY23" fmla="*/ 3674387 h 3736197"/>
              <a:gd name="connsiteX24" fmla="*/ 3060416 w 5700645"/>
              <a:gd name="connsiteY24" fmla="*/ 3550562 h 3736197"/>
              <a:gd name="connsiteX25" fmla="*/ 3146141 w 5700645"/>
              <a:gd name="connsiteY25" fmla="*/ 3445787 h 3736197"/>
              <a:gd name="connsiteX26" fmla="*/ 3060416 w 5700645"/>
              <a:gd name="connsiteY26" fmla="*/ 3398162 h 3736197"/>
              <a:gd name="connsiteX27" fmla="*/ 3136616 w 5700645"/>
              <a:gd name="connsiteY27" fmla="*/ 3274337 h 3736197"/>
              <a:gd name="connsiteX28" fmla="*/ 3031841 w 5700645"/>
              <a:gd name="connsiteY28" fmla="*/ 3131462 h 3736197"/>
              <a:gd name="connsiteX29" fmla="*/ 3088991 w 5700645"/>
              <a:gd name="connsiteY29" fmla="*/ 3055262 h 3736197"/>
              <a:gd name="connsiteX30" fmla="*/ 3117566 w 5700645"/>
              <a:gd name="connsiteY30" fmla="*/ 2950487 h 3736197"/>
              <a:gd name="connsiteX31" fmla="*/ 3117566 w 5700645"/>
              <a:gd name="connsiteY31" fmla="*/ 2864762 h 3736197"/>
              <a:gd name="connsiteX32" fmla="*/ 3241391 w 5700645"/>
              <a:gd name="connsiteY32" fmla="*/ 2788562 h 3736197"/>
              <a:gd name="connsiteX33" fmla="*/ 3260441 w 5700645"/>
              <a:gd name="connsiteY33" fmla="*/ 2674262 h 3736197"/>
              <a:gd name="connsiteX34" fmla="*/ 3184241 w 5700645"/>
              <a:gd name="connsiteY34" fmla="*/ 2598062 h 3736197"/>
              <a:gd name="connsiteX35" fmla="*/ 3117566 w 5700645"/>
              <a:gd name="connsiteY35" fmla="*/ 2693312 h 3736197"/>
              <a:gd name="connsiteX36" fmla="*/ 3050891 w 5700645"/>
              <a:gd name="connsiteY36" fmla="*/ 2740937 h 3736197"/>
              <a:gd name="connsiteX37" fmla="*/ 2936591 w 5700645"/>
              <a:gd name="connsiteY37" fmla="*/ 2702837 h 3736197"/>
              <a:gd name="connsiteX38" fmla="*/ 2946116 w 5700645"/>
              <a:gd name="connsiteY38" fmla="*/ 2369462 h 3736197"/>
              <a:gd name="connsiteX39" fmla="*/ 2974691 w 5700645"/>
              <a:gd name="connsiteY39" fmla="*/ 2026562 h 3736197"/>
              <a:gd name="connsiteX40" fmla="*/ 3031841 w 5700645"/>
              <a:gd name="connsiteY40" fmla="*/ 1645562 h 3736197"/>
              <a:gd name="connsiteX41" fmla="*/ 3298541 w 5700645"/>
              <a:gd name="connsiteY41" fmla="*/ 1255037 h 3736197"/>
              <a:gd name="connsiteX42" fmla="*/ 3443321 w 5700645"/>
              <a:gd name="connsiteY42" fmla="*/ 691157 h 3736197"/>
              <a:gd name="connsiteX43" fmla="*/ 3498566 w 5700645"/>
              <a:gd name="connsiteY43" fmla="*/ 331112 h 3736197"/>
              <a:gd name="connsiteX44" fmla="*/ 3898616 w 5700645"/>
              <a:gd name="connsiteY44" fmla="*/ 235862 h 3736197"/>
              <a:gd name="connsiteX45" fmla="*/ 4451066 w 5700645"/>
              <a:gd name="connsiteY45" fmla="*/ 188237 h 3736197"/>
              <a:gd name="connsiteX46" fmla="*/ 5165441 w 5700645"/>
              <a:gd name="connsiteY46" fmla="*/ 254912 h 3736197"/>
              <a:gd name="connsiteX47" fmla="*/ 5460716 w 5700645"/>
              <a:gd name="connsiteY47" fmla="*/ 493037 h 3736197"/>
              <a:gd name="connsiteX48" fmla="*/ 5603591 w 5700645"/>
              <a:gd name="connsiteY48" fmla="*/ 893087 h 3736197"/>
              <a:gd name="connsiteX49" fmla="*/ 5289266 w 5700645"/>
              <a:gd name="connsiteY49" fmla="*/ 1159787 h 3736197"/>
              <a:gd name="connsiteX50" fmla="*/ 5155916 w 5700645"/>
              <a:gd name="connsiteY50" fmla="*/ 1255037 h 3736197"/>
              <a:gd name="connsiteX51" fmla="*/ 5155916 w 5700645"/>
              <a:gd name="connsiteY51" fmla="*/ 1321712 h 3736197"/>
              <a:gd name="connsiteX52" fmla="*/ 5355941 w 5700645"/>
              <a:gd name="connsiteY52" fmla="*/ 1550312 h 3736197"/>
              <a:gd name="connsiteX53" fmla="*/ 5622641 w 5700645"/>
              <a:gd name="connsiteY53" fmla="*/ 1140737 h 3736197"/>
              <a:gd name="connsiteX54" fmla="*/ 5698841 w 5700645"/>
              <a:gd name="connsiteY54" fmla="*/ 759737 h 3736197"/>
              <a:gd name="connsiteX55" fmla="*/ 5565491 w 5700645"/>
              <a:gd name="connsiteY55" fmla="*/ 454937 h 3736197"/>
              <a:gd name="connsiteX56" fmla="*/ 5327366 w 5700645"/>
              <a:gd name="connsiteY56" fmla="*/ 216812 h 3736197"/>
              <a:gd name="connsiteX57" fmla="*/ 4849211 w 5700645"/>
              <a:gd name="connsiteY57" fmla="*/ 22502 h 3736197"/>
              <a:gd name="connsiteX58" fmla="*/ 4287236 w 5700645"/>
              <a:gd name="connsiteY58" fmla="*/ 9167 h 3736197"/>
              <a:gd name="connsiteX59" fmla="*/ 3698591 w 5700645"/>
              <a:gd name="connsiteY59" fmla="*/ 68222 h 3736197"/>
              <a:gd name="connsiteX60" fmla="*/ 3231866 w 5700645"/>
              <a:gd name="connsiteY60" fmla="*/ 235862 h 3736197"/>
              <a:gd name="connsiteX61" fmla="*/ 2755616 w 5700645"/>
              <a:gd name="connsiteY61" fmla="*/ 293012 h 3736197"/>
              <a:gd name="connsiteX62" fmla="*/ 2136491 w 5700645"/>
              <a:gd name="connsiteY62" fmla="*/ 169187 h 3736197"/>
              <a:gd name="connsiteX63" fmla="*/ 1612616 w 5700645"/>
              <a:gd name="connsiteY63" fmla="*/ 54887 h 3736197"/>
              <a:gd name="connsiteX64" fmla="*/ 1174466 w 5700645"/>
              <a:gd name="connsiteY64" fmla="*/ 16787 h 3736197"/>
              <a:gd name="connsiteX65" fmla="*/ 235301 w 5700645"/>
              <a:gd name="connsiteY65" fmla="*/ 331112 h 3736197"/>
              <a:gd name="connsiteX66" fmla="*/ 2891 w 5700645"/>
              <a:gd name="connsiteY66" fmla="*/ 1037867 h 3736197"/>
              <a:gd name="connsiteX67" fmla="*/ 336266 w 5700645"/>
              <a:gd name="connsiteY67" fmla="*/ 1502687 h 3736197"/>
              <a:gd name="connsiteX68" fmla="*/ 383891 w 5700645"/>
              <a:gd name="connsiteY68" fmla="*/ 1712237 h 3736197"/>
              <a:gd name="connsiteX69" fmla="*/ 519146 w 5700645"/>
              <a:gd name="connsiteY69" fmla="*/ 1439822 h 3736197"/>
              <a:gd name="connsiteX70" fmla="*/ 679166 w 5700645"/>
              <a:gd name="connsiteY70" fmla="*/ 1274087 h 3736197"/>
              <a:gd name="connsiteX71" fmla="*/ 479141 w 5700645"/>
              <a:gd name="connsiteY71" fmla="*/ 1169312 h 3736197"/>
              <a:gd name="connsiteX0" fmla="*/ 479141 w 5700645"/>
              <a:gd name="connsiteY0" fmla="*/ 1169312 h 3736197"/>
              <a:gd name="connsiteX1" fmla="*/ 202916 w 5700645"/>
              <a:gd name="connsiteY1" fmla="*/ 1003577 h 3736197"/>
              <a:gd name="connsiteX2" fmla="*/ 292451 w 5700645"/>
              <a:gd name="connsiteY2" fmla="*/ 485417 h 3736197"/>
              <a:gd name="connsiteX3" fmla="*/ 822041 w 5700645"/>
              <a:gd name="connsiteY3" fmla="*/ 228242 h 3736197"/>
              <a:gd name="connsiteX4" fmla="*/ 1574516 w 5700645"/>
              <a:gd name="connsiteY4" fmla="*/ 253007 h 3736197"/>
              <a:gd name="connsiteX5" fmla="*/ 2184116 w 5700645"/>
              <a:gd name="connsiteY5" fmla="*/ 552092 h 3736197"/>
              <a:gd name="connsiteX6" fmla="*/ 2298416 w 5700645"/>
              <a:gd name="connsiteY6" fmla="*/ 1045487 h 3736197"/>
              <a:gd name="connsiteX7" fmla="*/ 2641316 w 5700645"/>
              <a:gd name="connsiteY7" fmla="*/ 1483637 h 3736197"/>
              <a:gd name="connsiteX8" fmla="*/ 2774666 w 5700645"/>
              <a:gd name="connsiteY8" fmla="*/ 2112287 h 3736197"/>
              <a:gd name="connsiteX9" fmla="*/ 2793716 w 5700645"/>
              <a:gd name="connsiteY9" fmla="*/ 2626637 h 3736197"/>
              <a:gd name="connsiteX10" fmla="*/ 2641316 w 5700645"/>
              <a:gd name="connsiteY10" fmla="*/ 2712362 h 3736197"/>
              <a:gd name="connsiteX11" fmla="*/ 2422241 w 5700645"/>
              <a:gd name="connsiteY11" fmla="*/ 2579012 h 3736197"/>
              <a:gd name="connsiteX12" fmla="*/ 2469866 w 5700645"/>
              <a:gd name="connsiteY12" fmla="*/ 2702837 h 3736197"/>
              <a:gd name="connsiteX13" fmla="*/ 2631791 w 5700645"/>
              <a:gd name="connsiteY13" fmla="*/ 2883812 h 3736197"/>
              <a:gd name="connsiteX14" fmla="*/ 2631791 w 5700645"/>
              <a:gd name="connsiteY14" fmla="*/ 2988587 h 3736197"/>
              <a:gd name="connsiteX15" fmla="*/ 2669891 w 5700645"/>
              <a:gd name="connsiteY15" fmla="*/ 3102887 h 3736197"/>
              <a:gd name="connsiteX16" fmla="*/ 2669891 w 5700645"/>
              <a:gd name="connsiteY16" fmla="*/ 3169562 h 3736197"/>
              <a:gd name="connsiteX17" fmla="*/ 2603216 w 5700645"/>
              <a:gd name="connsiteY17" fmla="*/ 3302912 h 3736197"/>
              <a:gd name="connsiteX18" fmla="*/ 2669891 w 5700645"/>
              <a:gd name="connsiteY18" fmla="*/ 3388637 h 3736197"/>
              <a:gd name="connsiteX19" fmla="*/ 2612741 w 5700645"/>
              <a:gd name="connsiteY19" fmla="*/ 3464837 h 3736197"/>
              <a:gd name="connsiteX20" fmla="*/ 2641316 w 5700645"/>
              <a:gd name="connsiteY20" fmla="*/ 3636287 h 3736197"/>
              <a:gd name="connsiteX21" fmla="*/ 2650841 w 5700645"/>
              <a:gd name="connsiteY21" fmla="*/ 3722012 h 3736197"/>
              <a:gd name="connsiteX22" fmla="*/ 3088991 w 5700645"/>
              <a:gd name="connsiteY22" fmla="*/ 3731537 h 3736197"/>
              <a:gd name="connsiteX23" fmla="*/ 3136616 w 5700645"/>
              <a:gd name="connsiteY23" fmla="*/ 3674387 h 3736197"/>
              <a:gd name="connsiteX24" fmla="*/ 3060416 w 5700645"/>
              <a:gd name="connsiteY24" fmla="*/ 3550562 h 3736197"/>
              <a:gd name="connsiteX25" fmla="*/ 3146141 w 5700645"/>
              <a:gd name="connsiteY25" fmla="*/ 3445787 h 3736197"/>
              <a:gd name="connsiteX26" fmla="*/ 3060416 w 5700645"/>
              <a:gd name="connsiteY26" fmla="*/ 3398162 h 3736197"/>
              <a:gd name="connsiteX27" fmla="*/ 3136616 w 5700645"/>
              <a:gd name="connsiteY27" fmla="*/ 3274337 h 3736197"/>
              <a:gd name="connsiteX28" fmla="*/ 3031841 w 5700645"/>
              <a:gd name="connsiteY28" fmla="*/ 3131462 h 3736197"/>
              <a:gd name="connsiteX29" fmla="*/ 3088991 w 5700645"/>
              <a:gd name="connsiteY29" fmla="*/ 3055262 h 3736197"/>
              <a:gd name="connsiteX30" fmla="*/ 3117566 w 5700645"/>
              <a:gd name="connsiteY30" fmla="*/ 2950487 h 3736197"/>
              <a:gd name="connsiteX31" fmla="*/ 3117566 w 5700645"/>
              <a:gd name="connsiteY31" fmla="*/ 2864762 h 3736197"/>
              <a:gd name="connsiteX32" fmla="*/ 3241391 w 5700645"/>
              <a:gd name="connsiteY32" fmla="*/ 2788562 h 3736197"/>
              <a:gd name="connsiteX33" fmla="*/ 3260441 w 5700645"/>
              <a:gd name="connsiteY33" fmla="*/ 2674262 h 3736197"/>
              <a:gd name="connsiteX34" fmla="*/ 3184241 w 5700645"/>
              <a:gd name="connsiteY34" fmla="*/ 2598062 h 3736197"/>
              <a:gd name="connsiteX35" fmla="*/ 3117566 w 5700645"/>
              <a:gd name="connsiteY35" fmla="*/ 2693312 h 3736197"/>
              <a:gd name="connsiteX36" fmla="*/ 3050891 w 5700645"/>
              <a:gd name="connsiteY36" fmla="*/ 2740937 h 3736197"/>
              <a:gd name="connsiteX37" fmla="*/ 2936591 w 5700645"/>
              <a:gd name="connsiteY37" fmla="*/ 2702837 h 3736197"/>
              <a:gd name="connsiteX38" fmla="*/ 2946116 w 5700645"/>
              <a:gd name="connsiteY38" fmla="*/ 2369462 h 3736197"/>
              <a:gd name="connsiteX39" fmla="*/ 2974691 w 5700645"/>
              <a:gd name="connsiteY39" fmla="*/ 2026562 h 3736197"/>
              <a:gd name="connsiteX40" fmla="*/ 3031841 w 5700645"/>
              <a:gd name="connsiteY40" fmla="*/ 1645562 h 3736197"/>
              <a:gd name="connsiteX41" fmla="*/ 3298541 w 5700645"/>
              <a:gd name="connsiteY41" fmla="*/ 1255037 h 3736197"/>
              <a:gd name="connsiteX42" fmla="*/ 3443321 w 5700645"/>
              <a:gd name="connsiteY42" fmla="*/ 691157 h 3736197"/>
              <a:gd name="connsiteX43" fmla="*/ 3498566 w 5700645"/>
              <a:gd name="connsiteY43" fmla="*/ 331112 h 3736197"/>
              <a:gd name="connsiteX44" fmla="*/ 3898616 w 5700645"/>
              <a:gd name="connsiteY44" fmla="*/ 235862 h 3736197"/>
              <a:gd name="connsiteX45" fmla="*/ 4451066 w 5700645"/>
              <a:gd name="connsiteY45" fmla="*/ 188237 h 3736197"/>
              <a:gd name="connsiteX46" fmla="*/ 5119721 w 5700645"/>
              <a:gd name="connsiteY46" fmla="*/ 285392 h 3736197"/>
              <a:gd name="connsiteX47" fmla="*/ 5460716 w 5700645"/>
              <a:gd name="connsiteY47" fmla="*/ 493037 h 3736197"/>
              <a:gd name="connsiteX48" fmla="*/ 5603591 w 5700645"/>
              <a:gd name="connsiteY48" fmla="*/ 893087 h 3736197"/>
              <a:gd name="connsiteX49" fmla="*/ 5289266 w 5700645"/>
              <a:gd name="connsiteY49" fmla="*/ 1159787 h 3736197"/>
              <a:gd name="connsiteX50" fmla="*/ 5155916 w 5700645"/>
              <a:gd name="connsiteY50" fmla="*/ 1255037 h 3736197"/>
              <a:gd name="connsiteX51" fmla="*/ 5155916 w 5700645"/>
              <a:gd name="connsiteY51" fmla="*/ 1321712 h 3736197"/>
              <a:gd name="connsiteX52" fmla="*/ 5355941 w 5700645"/>
              <a:gd name="connsiteY52" fmla="*/ 1550312 h 3736197"/>
              <a:gd name="connsiteX53" fmla="*/ 5622641 w 5700645"/>
              <a:gd name="connsiteY53" fmla="*/ 1140737 h 3736197"/>
              <a:gd name="connsiteX54" fmla="*/ 5698841 w 5700645"/>
              <a:gd name="connsiteY54" fmla="*/ 759737 h 3736197"/>
              <a:gd name="connsiteX55" fmla="*/ 5565491 w 5700645"/>
              <a:gd name="connsiteY55" fmla="*/ 454937 h 3736197"/>
              <a:gd name="connsiteX56" fmla="*/ 5327366 w 5700645"/>
              <a:gd name="connsiteY56" fmla="*/ 216812 h 3736197"/>
              <a:gd name="connsiteX57" fmla="*/ 4849211 w 5700645"/>
              <a:gd name="connsiteY57" fmla="*/ 22502 h 3736197"/>
              <a:gd name="connsiteX58" fmla="*/ 4287236 w 5700645"/>
              <a:gd name="connsiteY58" fmla="*/ 9167 h 3736197"/>
              <a:gd name="connsiteX59" fmla="*/ 3698591 w 5700645"/>
              <a:gd name="connsiteY59" fmla="*/ 68222 h 3736197"/>
              <a:gd name="connsiteX60" fmla="*/ 3231866 w 5700645"/>
              <a:gd name="connsiteY60" fmla="*/ 235862 h 3736197"/>
              <a:gd name="connsiteX61" fmla="*/ 2755616 w 5700645"/>
              <a:gd name="connsiteY61" fmla="*/ 293012 h 3736197"/>
              <a:gd name="connsiteX62" fmla="*/ 2136491 w 5700645"/>
              <a:gd name="connsiteY62" fmla="*/ 169187 h 3736197"/>
              <a:gd name="connsiteX63" fmla="*/ 1612616 w 5700645"/>
              <a:gd name="connsiteY63" fmla="*/ 54887 h 3736197"/>
              <a:gd name="connsiteX64" fmla="*/ 1174466 w 5700645"/>
              <a:gd name="connsiteY64" fmla="*/ 16787 h 3736197"/>
              <a:gd name="connsiteX65" fmla="*/ 235301 w 5700645"/>
              <a:gd name="connsiteY65" fmla="*/ 331112 h 3736197"/>
              <a:gd name="connsiteX66" fmla="*/ 2891 w 5700645"/>
              <a:gd name="connsiteY66" fmla="*/ 1037867 h 3736197"/>
              <a:gd name="connsiteX67" fmla="*/ 336266 w 5700645"/>
              <a:gd name="connsiteY67" fmla="*/ 1502687 h 3736197"/>
              <a:gd name="connsiteX68" fmla="*/ 383891 w 5700645"/>
              <a:gd name="connsiteY68" fmla="*/ 1712237 h 3736197"/>
              <a:gd name="connsiteX69" fmla="*/ 519146 w 5700645"/>
              <a:gd name="connsiteY69" fmla="*/ 1439822 h 3736197"/>
              <a:gd name="connsiteX70" fmla="*/ 679166 w 5700645"/>
              <a:gd name="connsiteY70" fmla="*/ 1274087 h 3736197"/>
              <a:gd name="connsiteX71" fmla="*/ 479141 w 5700645"/>
              <a:gd name="connsiteY71" fmla="*/ 1169312 h 3736197"/>
              <a:gd name="connsiteX0" fmla="*/ 479141 w 5700645"/>
              <a:gd name="connsiteY0" fmla="*/ 1161193 h 3728078"/>
              <a:gd name="connsiteX1" fmla="*/ 202916 w 5700645"/>
              <a:gd name="connsiteY1" fmla="*/ 995458 h 3728078"/>
              <a:gd name="connsiteX2" fmla="*/ 292451 w 5700645"/>
              <a:gd name="connsiteY2" fmla="*/ 477298 h 3728078"/>
              <a:gd name="connsiteX3" fmla="*/ 822041 w 5700645"/>
              <a:gd name="connsiteY3" fmla="*/ 220123 h 3728078"/>
              <a:gd name="connsiteX4" fmla="*/ 1574516 w 5700645"/>
              <a:gd name="connsiteY4" fmla="*/ 244888 h 3728078"/>
              <a:gd name="connsiteX5" fmla="*/ 2184116 w 5700645"/>
              <a:gd name="connsiteY5" fmla="*/ 543973 h 3728078"/>
              <a:gd name="connsiteX6" fmla="*/ 2298416 w 5700645"/>
              <a:gd name="connsiteY6" fmla="*/ 1037368 h 3728078"/>
              <a:gd name="connsiteX7" fmla="*/ 2641316 w 5700645"/>
              <a:gd name="connsiteY7" fmla="*/ 1475518 h 3728078"/>
              <a:gd name="connsiteX8" fmla="*/ 2774666 w 5700645"/>
              <a:gd name="connsiteY8" fmla="*/ 2104168 h 3728078"/>
              <a:gd name="connsiteX9" fmla="*/ 2793716 w 5700645"/>
              <a:gd name="connsiteY9" fmla="*/ 2618518 h 3728078"/>
              <a:gd name="connsiteX10" fmla="*/ 2641316 w 5700645"/>
              <a:gd name="connsiteY10" fmla="*/ 2704243 h 3728078"/>
              <a:gd name="connsiteX11" fmla="*/ 2422241 w 5700645"/>
              <a:gd name="connsiteY11" fmla="*/ 2570893 h 3728078"/>
              <a:gd name="connsiteX12" fmla="*/ 2469866 w 5700645"/>
              <a:gd name="connsiteY12" fmla="*/ 2694718 h 3728078"/>
              <a:gd name="connsiteX13" fmla="*/ 2631791 w 5700645"/>
              <a:gd name="connsiteY13" fmla="*/ 2875693 h 3728078"/>
              <a:gd name="connsiteX14" fmla="*/ 2631791 w 5700645"/>
              <a:gd name="connsiteY14" fmla="*/ 2980468 h 3728078"/>
              <a:gd name="connsiteX15" fmla="*/ 2669891 w 5700645"/>
              <a:gd name="connsiteY15" fmla="*/ 3094768 h 3728078"/>
              <a:gd name="connsiteX16" fmla="*/ 2669891 w 5700645"/>
              <a:gd name="connsiteY16" fmla="*/ 3161443 h 3728078"/>
              <a:gd name="connsiteX17" fmla="*/ 2603216 w 5700645"/>
              <a:gd name="connsiteY17" fmla="*/ 3294793 h 3728078"/>
              <a:gd name="connsiteX18" fmla="*/ 2669891 w 5700645"/>
              <a:gd name="connsiteY18" fmla="*/ 3380518 h 3728078"/>
              <a:gd name="connsiteX19" fmla="*/ 2612741 w 5700645"/>
              <a:gd name="connsiteY19" fmla="*/ 3456718 h 3728078"/>
              <a:gd name="connsiteX20" fmla="*/ 2641316 w 5700645"/>
              <a:gd name="connsiteY20" fmla="*/ 3628168 h 3728078"/>
              <a:gd name="connsiteX21" fmla="*/ 2650841 w 5700645"/>
              <a:gd name="connsiteY21" fmla="*/ 3713893 h 3728078"/>
              <a:gd name="connsiteX22" fmla="*/ 3088991 w 5700645"/>
              <a:gd name="connsiteY22" fmla="*/ 3723418 h 3728078"/>
              <a:gd name="connsiteX23" fmla="*/ 3136616 w 5700645"/>
              <a:gd name="connsiteY23" fmla="*/ 3666268 h 3728078"/>
              <a:gd name="connsiteX24" fmla="*/ 3060416 w 5700645"/>
              <a:gd name="connsiteY24" fmla="*/ 3542443 h 3728078"/>
              <a:gd name="connsiteX25" fmla="*/ 3146141 w 5700645"/>
              <a:gd name="connsiteY25" fmla="*/ 3437668 h 3728078"/>
              <a:gd name="connsiteX26" fmla="*/ 3060416 w 5700645"/>
              <a:gd name="connsiteY26" fmla="*/ 3390043 h 3728078"/>
              <a:gd name="connsiteX27" fmla="*/ 3136616 w 5700645"/>
              <a:gd name="connsiteY27" fmla="*/ 3266218 h 3728078"/>
              <a:gd name="connsiteX28" fmla="*/ 3031841 w 5700645"/>
              <a:gd name="connsiteY28" fmla="*/ 3123343 h 3728078"/>
              <a:gd name="connsiteX29" fmla="*/ 3088991 w 5700645"/>
              <a:gd name="connsiteY29" fmla="*/ 3047143 h 3728078"/>
              <a:gd name="connsiteX30" fmla="*/ 3117566 w 5700645"/>
              <a:gd name="connsiteY30" fmla="*/ 2942368 h 3728078"/>
              <a:gd name="connsiteX31" fmla="*/ 3117566 w 5700645"/>
              <a:gd name="connsiteY31" fmla="*/ 2856643 h 3728078"/>
              <a:gd name="connsiteX32" fmla="*/ 3241391 w 5700645"/>
              <a:gd name="connsiteY32" fmla="*/ 2780443 h 3728078"/>
              <a:gd name="connsiteX33" fmla="*/ 3260441 w 5700645"/>
              <a:gd name="connsiteY33" fmla="*/ 2666143 h 3728078"/>
              <a:gd name="connsiteX34" fmla="*/ 3184241 w 5700645"/>
              <a:gd name="connsiteY34" fmla="*/ 2589943 h 3728078"/>
              <a:gd name="connsiteX35" fmla="*/ 3117566 w 5700645"/>
              <a:gd name="connsiteY35" fmla="*/ 2685193 h 3728078"/>
              <a:gd name="connsiteX36" fmla="*/ 3050891 w 5700645"/>
              <a:gd name="connsiteY36" fmla="*/ 2732818 h 3728078"/>
              <a:gd name="connsiteX37" fmla="*/ 2936591 w 5700645"/>
              <a:gd name="connsiteY37" fmla="*/ 2694718 h 3728078"/>
              <a:gd name="connsiteX38" fmla="*/ 2946116 w 5700645"/>
              <a:gd name="connsiteY38" fmla="*/ 2361343 h 3728078"/>
              <a:gd name="connsiteX39" fmla="*/ 2974691 w 5700645"/>
              <a:gd name="connsiteY39" fmla="*/ 2018443 h 3728078"/>
              <a:gd name="connsiteX40" fmla="*/ 3031841 w 5700645"/>
              <a:gd name="connsiteY40" fmla="*/ 1637443 h 3728078"/>
              <a:gd name="connsiteX41" fmla="*/ 3298541 w 5700645"/>
              <a:gd name="connsiteY41" fmla="*/ 1246918 h 3728078"/>
              <a:gd name="connsiteX42" fmla="*/ 3443321 w 5700645"/>
              <a:gd name="connsiteY42" fmla="*/ 683038 h 3728078"/>
              <a:gd name="connsiteX43" fmla="*/ 3498566 w 5700645"/>
              <a:gd name="connsiteY43" fmla="*/ 322993 h 3728078"/>
              <a:gd name="connsiteX44" fmla="*/ 3898616 w 5700645"/>
              <a:gd name="connsiteY44" fmla="*/ 227743 h 3728078"/>
              <a:gd name="connsiteX45" fmla="*/ 4451066 w 5700645"/>
              <a:gd name="connsiteY45" fmla="*/ 180118 h 3728078"/>
              <a:gd name="connsiteX46" fmla="*/ 5119721 w 5700645"/>
              <a:gd name="connsiteY46" fmla="*/ 277273 h 3728078"/>
              <a:gd name="connsiteX47" fmla="*/ 5460716 w 5700645"/>
              <a:gd name="connsiteY47" fmla="*/ 484918 h 3728078"/>
              <a:gd name="connsiteX48" fmla="*/ 5603591 w 5700645"/>
              <a:gd name="connsiteY48" fmla="*/ 884968 h 3728078"/>
              <a:gd name="connsiteX49" fmla="*/ 5289266 w 5700645"/>
              <a:gd name="connsiteY49" fmla="*/ 1151668 h 3728078"/>
              <a:gd name="connsiteX50" fmla="*/ 5155916 w 5700645"/>
              <a:gd name="connsiteY50" fmla="*/ 1246918 h 3728078"/>
              <a:gd name="connsiteX51" fmla="*/ 5155916 w 5700645"/>
              <a:gd name="connsiteY51" fmla="*/ 1313593 h 3728078"/>
              <a:gd name="connsiteX52" fmla="*/ 5355941 w 5700645"/>
              <a:gd name="connsiteY52" fmla="*/ 1542193 h 3728078"/>
              <a:gd name="connsiteX53" fmla="*/ 5622641 w 5700645"/>
              <a:gd name="connsiteY53" fmla="*/ 1132618 h 3728078"/>
              <a:gd name="connsiteX54" fmla="*/ 5698841 w 5700645"/>
              <a:gd name="connsiteY54" fmla="*/ 751618 h 3728078"/>
              <a:gd name="connsiteX55" fmla="*/ 5565491 w 5700645"/>
              <a:gd name="connsiteY55" fmla="*/ 446818 h 3728078"/>
              <a:gd name="connsiteX56" fmla="*/ 5327366 w 5700645"/>
              <a:gd name="connsiteY56" fmla="*/ 208693 h 3728078"/>
              <a:gd name="connsiteX57" fmla="*/ 4841591 w 5700645"/>
              <a:gd name="connsiteY57" fmla="*/ 37243 h 3728078"/>
              <a:gd name="connsiteX58" fmla="*/ 4287236 w 5700645"/>
              <a:gd name="connsiteY58" fmla="*/ 1048 h 3728078"/>
              <a:gd name="connsiteX59" fmla="*/ 3698591 w 5700645"/>
              <a:gd name="connsiteY59" fmla="*/ 60103 h 3728078"/>
              <a:gd name="connsiteX60" fmla="*/ 3231866 w 5700645"/>
              <a:gd name="connsiteY60" fmla="*/ 227743 h 3728078"/>
              <a:gd name="connsiteX61" fmla="*/ 2755616 w 5700645"/>
              <a:gd name="connsiteY61" fmla="*/ 284893 h 3728078"/>
              <a:gd name="connsiteX62" fmla="*/ 2136491 w 5700645"/>
              <a:gd name="connsiteY62" fmla="*/ 161068 h 3728078"/>
              <a:gd name="connsiteX63" fmla="*/ 1612616 w 5700645"/>
              <a:gd name="connsiteY63" fmla="*/ 46768 h 3728078"/>
              <a:gd name="connsiteX64" fmla="*/ 1174466 w 5700645"/>
              <a:gd name="connsiteY64" fmla="*/ 8668 h 3728078"/>
              <a:gd name="connsiteX65" fmla="*/ 235301 w 5700645"/>
              <a:gd name="connsiteY65" fmla="*/ 322993 h 3728078"/>
              <a:gd name="connsiteX66" fmla="*/ 2891 w 5700645"/>
              <a:gd name="connsiteY66" fmla="*/ 1029748 h 3728078"/>
              <a:gd name="connsiteX67" fmla="*/ 336266 w 5700645"/>
              <a:gd name="connsiteY67" fmla="*/ 1494568 h 3728078"/>
              <a:gd name="connsiteX68" fmla="*/ 383891 w 5700645"/>
              <a:gd name="connsiteY68" fmla="*/ 1704118 h 3728078"/>
              <a:gd name="connsiteX69" fmla="*/ 519146 w 5700645"/>
              <a:gd name="connsiteY69" fmla="*/ 1431703 h 3728078"/>
              <a:gd name="connsiteX70" fmla="*/ 679166 w 5700645"/>
              <a:gd name="connsiteY70" fmla="*/ 1265968 h 3728078"/>
              <a:gd name="connsiteX71" fmla="*/ 479141 w 5700645"/>
              <a:gd name="connsiteY71" fmla="*/ 1161193 h 3728078"/>
              <a:gd name="connsiteX0" fmla="*/ 479141 w 5699368"/>
              <a:gd name="connsiteY0" fmla="*/ 1161193 h 3728078"/>
              <a:gd name="connsiteX1" fmla="*/ 202916 w 5699368"/>
              <a:gd name="connsiteY1" fmla="*/ 995458 h 3728078"/>
              <a:gd name="connsiteX2" fmla="*/ 292451 w 5699368"/>
              <a:gd name="connsiteY2" fmla="*/ 477298 h 3728078"/>
              <a:gd name="connsiteX3" fmla="*/ 822041 w 5699368"/>
              <a:gd name="connsiteY3" fmla="*/ 220123 h 3728078"/>
              <a:gd name="connsiteX4" fmla="*/ 1574516 w 5699368"/>
              <a:gd name="connsiteY4" fmla="*/ 244888 h 3728078"/>
              <a:gd name="connsiteX5" fmla="*/ 2184116 w 5699368"/>
              <a:gd name="connsiteY5" fmla="*/ 543973 h 3728078"/>
              <a:gd name="connsiteX6" fmla="*/ 2298416 w 5699368"/>
              <a:gd name="connsiteY6" fmla="*/ 1037368 h 3728078"/>
              <a:gd name="connsiteX7" fmla="*/ 2641316 w 5699368"/>
              <a:gd name="connsiteY7" fmla="*/ 1475518 h 3728078"/>
              <a:gd name="connsiteX8" fmla="*/ 2774666 w 5699368"/>
              <a:gd name="connsiteY8" fmla="*/ 2104168 h 3728078"/>
              <a:gd name="connsiteX9" fmla="*/ 2793716 w 5699368"/>
              <a:gd name="connsiteY9" fmla="*/ 2618518 h 3728078"/>
              <a:gd name="connsiteX10" fmla="*/ 2641316 w 5699368"/>
              <a:gd name="connsiteY10" fmla="*/ 2704243 h 3728078"/>
              <a:gd name="connsiteX11" fmla="*/ 2422241 w 5699368"/>
              <a:gd name="connsiteY11" fmla="*/ 2570893 h 3728078"/>
              <a:gd name="connsiteX12" fmla="*/ 2469866 w 5699368"/>
              <a:gd name="connsiteY12" fmla="*/ 2694718 h 3728078"/>
              <a:gd name="connsiteX13" fmla="*/ 2631791 w 5699368"/>
              <a:gd name="connsiteY13" fmla="*/ 2875693 h 3728078"/>
              <a:gd name="connsiteX14" fmla="*/ 2631791 w 5699368"/>
              <a:gd name="connsiteY14" fmla="*/ 2980468 h 3728078"/>
              <a:gd name="connsiteX15" fmla="*/ 2669891 w 5699368"/>
              <a:gd name="connsiteY15" fmla="*/ 3094768 h 3728078"/>
              <a:gd name="connsiteX16" fmla="*/ 2669891 w 5699368"/>
              <a:gd name="connsiteY16" fmla="*/ 3161443 h 3728078"/>
              <a:gd name="connsiteX17" fmla="*/ 2603216 w 5699368"/>
              <a:gd name="connsiteY17" fmla="*/ 3294793 h 3728078"/>
              <a:gd name="connsiteX18" fmla="*/ 2669891 w 5699368"/>
              <a:gd name="connsiteY18" fmla="*/ 3380518 h 3728078"/>
              <a:gd name="connsiteX19" fmla="*/ 2612741 w 5699368"/>
              <a:gd name="connsiteY19" fmla="*/ 3456718 h 3728078"/>
              <a:gd name="connsiteX20" fmla="*/ 2641316 w 5699368"/>
              <a:gd name="connsiteY20" fmla="*/ 3628168 h 3728078"/>
              <a:gd name="connsiteX21" fmla="*/ 2650841 w 5699368"/>
              <a:gd name="connsiteY21" fmla="*/ 3713893 h 3728078"/>
              <a:gd name="connsiteX22" fmla="*/ 3088991 w 5699368"/>
              <a:gd name="connsiteY22" fmla="*/ 3723418 h 3728078"/>
              <a:gd name="connsiteX23" fmla="*/ 3136616 w 5699368"/>
              <a:gd name="connsiteY23" fmla="*/ 3666268 h 3728078"/>
              <a:gd name="connsiteX24" fmla="*/ 3060416 w 5699368"/>
              <a:gd name="connsiteY24" fmla="*/ 3542443 h 3728078"/>
              <a:gd name="connsiteX25" fmla="*/ 3146141 w 5699368"/>
              <a:gd name="connsiteY25" fmla="*/ 3437668 h 3728078"/>
              <a:gd name="connsiteX26" fmla="*/ 3060416 w 5699368"/>
              <a:gd name="connsiteY26" fmla="*/ 3390043 h 3728078"/>
              <a:gd name="connsiteX27" fmla="*/ 3136616 w 5699368"/>
              <a:gd name="connsiteY27" fmla="*/ 3266218 h 3728078"/>
              <a:gd name="connsiteX28" fmla="*/ 3031841 w 5699368"/>
              <a:gd name="connsiteY28" fmla="*/ 3123343 h 3728078"/>
              <a:gd name="connsiteX29" fmla="*/ 3088991 w 5699368"/>
              <a:gd name="connsiteY29" fmla="*/ 3047143 h 3728078"/>
              <a:gd name="connsiteX30" fmla="*/ 3117566 w 5699368"/>
              <a:gd name="connsiteY30" fmla="*/ 2942368 h 3728078"/>
              <a:gd name="connsiteX31" fmla="*/ 3117566 w 5699368"/>
              <a:gd name="connsiteY31" fmla="*/ 2856643 h 3728078"/>
              <a:gd name="connsiteX32" fmla="*/ 3241391 w 5699368"/>
              <a:gd name="connsiteY32" fmla="*/ 2780443 h 3728078"/>
              <a:gd name="connsiteX33" fmla="*/ 3260441 w 5699368"/>
              <a:gd name="connsiteY33" fmla="*/ 2666143 h 3728078"/>
              <a:gd name="connsiteX34" fmla="*/ 3184241 w 5699368"/>
              <a:gd name="connsiteY34" fmla="*/ 2589943 h 3728078"/>
              <a:gd name="connsiteX35" fmla="*/ 3117566 w 5699368"/>
              <a:gd name="connsiteY35" fmla="*/ 2685193 h 3728078"/>
              <a:gd name="connsiteX36" fmla="*/ 3050891 w 5699368"/>
              <a:gd name="connsiteY36" fmla="*/ 2732818 h 3728078"/>
              <a:gd name="connsiteX37" fmla="*/ 2936591 w 5699368"/>
              <a:gd name="connsiteY37" fmla="*/ 2694718 h 3728078"/>
              <a:gd name="connsiteX38" fmla="*/ 2946116 w 5699368"/>
              <a:gd name="connsiteY38" fmla="*/ 2361343 h 3728078"/>
              <a:gd name="connsiteX39" fmla="*/ 2974691 w 5699368"/>
              <a:gd name="connsiteY39" fmla="*/ 2018443 h 3728078"/>
              <a:gd name="connsiteX40" fmla="*/ 3031841 w 5699368"/>
              <a:gd name="connsiteY40" fmla="*/ 1637443 h 3728078"/>
              <a:gd name="connsiteX41" fmla="*/ 3298541 w 5699368"/>
              <a:gd name="connsiteY41" fmla="*/ 1246918 h 3728078"/>
              <a:gd name="connsiteX42" fmla="*/ 3443321 w 5699368"/>
              <a:gd name="connsiteY42" fmla="*/ 683038 h 3728078"/>
              <a:gd name="connsiteX43" fmla="*/ 3498566 w 5699368"/>
              <a:gd name="connsiteY43" fmla="*/ 322993 h 3728078"/>
              <a:gd name="connsiteX44" fmla="*/ 3898616 w 5699368"/>
              <a:gd name="connsiteY44" fmla="*/ 227743 h 3728078"/>
              <a:gd name="connsiteX45" fmla="*/ 4451066 w 5699368"/>
              <a:gd name="connsiteY45" fmla="*/ 180118 h 3728078"/>
              <a:gd name="connsiteX46" fmla="*/ 5119721 w 5699368"/>
              <a:gd name="connsiteY46" fmla="*/ 277273 h 3728078"/>
              <a:gd name="connsiteX47" fmla="*/ 5460716 w 5699368"/>
              <a:gd name="connsiteY47" fmla="*/ 484918 h 3728078"/>
              <a:gd name="connsiteX48" fmla="*/ 5603591 w 5699368"/>
              <a:gd name="connsiteY48" fmla="*/ 884968 h 3728078"/>
              <a:gd name="connsiteX49" fmla="*/ 5289266 w 5699368"/>
              <a:gd name="connsiteY49" fmla="*/ 1151668 h 3728078"/>
              <a:gd name="connsiteX50" fmla="*/ 5155916 w 5699368"/>
              <a:gd name="connsiteY50" fmla="*/ 1246918 h 3728078"/>
              <a:gd name="connsiteX51" fmla="*/ 5155916 w 5699368"/>
              <a:gd name="connsiteY51" fmla="*/ 1313593 h 3728078"/>
              <a:gd name="connsiteX52" fmla="*/ 5355941 w 5699368"/>
              <a:gd name="connsiteY52" fmla="*/ 1542193 h 3728078"/>
              <a:gd name="connsiteX53" fmla="*/ 5622641 w 5699368"/>
              <a:gd name="connsiteY53" fmla="*/ 1132618 h 3728078"/>
              <a:gd name="connsiteX54" fmla="*/ 5698841 w 5699368"/>
              <a:gd name="connsiteY54" fmla="*/ 751618 h 3728078"/>
              <a:gd name="connsiteX55" fmla="*/ 5595971 w 5699368"/>
              <a:gd name="connsiteY55" fmla="*/ 446818 h 3728078"/>
              <a:gd name="connsiteX56" fmla="*/ 5327366 w 5699368"/>
              <a:gd name="connsiteY56" fmla="*/ 208693 h 3728078"/>
              <a:gd name="connsiteX57" fmla="*/ 4841591 w 5699368"/>
              <a:gd name="connsiteY57" fmla="*/ 37243 h 3728078"/>
              <a:gd name="connsiteX58" fmla="*/ 4287236 w 5699368"/>
              <a:gd name="connsiteY58" fmla="*/ 1048 h 3728078"/>
              <a:gd name="connsiteX59" fmla="*/ 3698591 w 5699368"/>
              <a:gd name="connsiteY59" fmla="*/ 60103 h 3728078"/>
              <a:gd name="connsiteX60" fmla="*/ 3231866 w 5699368"/>
              <a:gd name="connsiteY60" fmla="*/ 227743 h 3728078"/>
              <a:gd name="connsiteX61" fmla="*/ 2755616 w 5699368"/>
              <a:gd name="connsiteY61" fmla="*/ 284893 h 3728078"/>
              <a:gd name="connsiteX62" fmla="*/ 2136491 w 5699368"/>
              <a:gd name="connsiteY62" fmla="*/ 161068 h 3728078"/>
              <a:gd name="connsiteX63" fmla="*/ 1612616 w 5699368"/>
              <a:gd name="connsiteY63" fmla="*/ 46768 h 3728078"/>
              <a:gd name="connsiteX64" fmla="*/ 1174466 w 5699368"/>
              <a:gd name="connsiteY64" fmla="*/ 8668 h 3728078"/>
              <a:gd name="connsiteX65" fmla="*/ 235301 w 5699368"/>
              <a:gd name="connsiteY65" fmla="*/ 322993 h 3728078"/>
              <a:gd name="connsiteX66" fmla="*/ 2891 w 5699368"/>
              <a:gd name="connsiteY66" fmla="*/ 1029748 h 3728078"/>
              <a:gd name="connsiteX67" fmla="*/ 336266 w 5699368"/>
              <a:gd name="connsiteY67" fmla="*/ 1494568 h 3728078"/>
              <a:gd name="connsiteX68" fmla="*/ 383891 w 5699368"/>
              <a:gd name="connsiteY68" fmla="*/ 1704118 h 3728078"/>
              <a:gd name="connsiteX69" fmla="*/ 519146 w 5699368"/>
              <a:gd name="connsiteY69" fmla="*/ 1431703 h 3728078"/>
              <a:gd name="connsiteX70" fmla="*/ 679166 w 5699368"/>
              <a:gd name="connsiteY70" fmla="*/ 1265968 h 3728078"/>
              <a:gd name="connsiteX71" fmla="*/ 479141 w 5699368"/>
              <a:gd name="connsiteY71" fmla="*/ 1161193 h 3728078"/>
              <a:gd name="connsiteX0" fmla="*/ 479141 w 5699368"/>
              <a:gd name="connsiteY0" fmla="*/ 1161193 h 3728078"/>
              <a:gd name="connsiteX1" fmla="*/ 202916 w 5699368"/>
              <a:gd name="connsiteY1" fmla="*/ 995458 h 3728078"/>
              <a:gd name="connsiteX2" fmla="*/ 292451 w 5699368"/>
              <a:gd name="connsiteY2" fmla="*/ 477298 h 3728078"/>
              <a:gd name="connsiteX3" fmla="*/ 822041 w 5699368"/>
              <a:gd name="connsiteY3" fmla="*/ 220123 h 3728078"/>
              <a:gd name="connsiteX4" fmla="*/ 1574516 w 5699368"/>
              <a:gd name="connsiteY4" fmla="*/ 244888 h 3728078"/>
              <a:gd name="connsiteX5" fmla="*/ 2184116 w 5699368"/>
              <a:gd name="connsiteY5" fmla="*/ 543973 h 3728078"/>
              <a:gd name="connsiteX6" fmla="*/ 2298416 w 5699368"/>
              <a:gd name="connsiteY6" fmla="*/ 1037368 h 3728078"/>
              <a:gd name="connsiteX7" fmla="*/ 2641316 w 5699368"/>
              <a:gd name="connsiteY7" fmla="*/ 1475518 h 3728078"/>
              <a:gd name="connsiteX8" fmla="*/ 2774666 w 5699368"/>
              <a:gd name="connsiteY8" fmla="*/ 2104168 h 3728078"/>
              <a:gd name="connsiteX9" fmla="*/ 2793716 w 5699368"/>
              <a:gd name="connsiteY9" fmla="*/ 2618518 h 3728078"/>
              <a:gd name="connsiteX10" fmla="*/ 2641316 w 5699368"/>
              <a:gd name="connsiteY10" fmla="*/ 2704243 h 3728078"/>
              <a:gd name="connsiteX11" fmla="*/ 2422241 w 5699368"/>
              <a:gd name="connsiteY11" fmla="*/ 2570893 h 3728078"/>
              <a:gd name="connsiteX12" fmla="*/ 2469866 w 5699368"/>
              <a:gd name="connsiteY12" fmla="*/ 2694718 h 3728078"/>
              <a:gd name="connsiteX13" fmla="*/ 2631791 w 5699368"/>
              <a:gd name="connsiteY13" fmla="*/ 2875693 h 3728078"/>
              <a:gd name="connsiteX14" fmla="*/ 2631791 w 5699368"/>
              <a:gd name="connsiteY14" fmla="*/ 2980468 h 3728078"/>
              <a:gd name="connsiteX15" fmla="*/ 2669891 w 5699368"/>
              <a:gd name="connsiteY15" fmla="*/ 3094768 h 3728078"/>
              <a:gd name="connsiteX16" fmla="*/ 2669891 w 5699368"/>
              <a:gd name="connsiteY16" fmla="*/ 3161443 h 3728078"/>
              <a:gd name="connsiteX17" fmla="*/ 2603216 w 5699368"/>
              <a:gd name="connsiteY17" fmla="*/ 3294793 h 3728078"/>
              <a:gd name="connsiteX18" fmla="*/ 2669891 w 5699368"/>
              <a:gd name="connsiteY18" fmla="*/ 3380518 h 3728078"/>
              <a:gd name="connsiteX19" fmla="*/ 2612741 w 5699368"/>
              <a:gd name="connsiteY19" fmla="*/ 3456718 h 3728078"/>
              <a:gd name="connsiteX20" fmla="*/ 2641316 w 5699368"/>
              <a:gd name="connsiteY20" fmla="*/ 3628168 h 3728078"/>
              <a:gd name="connsiteX21" fmla="*/ 2650841 w 5699368"/>
              <a:gd name="connsiteY21" fmla="*/ 3713893 h 3728078"/>
              <a:gd name="connsiteX22" fmla="*/ 3088991 w 5699368"/>
              <a:gd name="connsiteY22" fmla="*/ 3723418 h 3728078"/>
              <a:gd name="connsiteX23" fmla="*/ 3136616 w 5699368"/>
              <a:gd name="connsiteY23" fmla="*/ 3666268 h 3728078"/>
              <a:gd name="connsiteX24" fmla="*/ 3060416 w 5699368"/>
              <a:gd name="connsiteY24" fmla="*/ 3542443 h 3728078"/>
              <a:gd name="connsiteX25" fmla="*/ 3146141 w 5699368"/>
              <a:gd name="connsiteY25" fmla="*/ 3437668 h 3728078"/>
              <a:gd name="connsiteX26" fmla="*/ 3060416 w 5699368"/>
              <a:gd name="connsiteY26" fmla="*/ 3390043 h 3728078"/>
              <a:gd name="connsiteX27" fmla="*/ 3136616 w 5699368"/>
              <a:gd name="connsiteY27" fmla="*/ 3266218 h 3728078"/>
              <a:gd name="connsiteX28" fmla="*/ 3031841 w 5699368"/>
              <a:gd name="connsiteY28" fmla="*/ 3123343 h 3728078"/>
              <a:gd name="connsiteX29" fmla="*/ 3088991 w 5699368"/>
              <a:gd name="connsiteY29" fmla="*/ 3047143 h 3728078"/>
              <a:gd name="connsiteX30" fmla="*/ 3117566 w 5699368"/>
              <a:gd name="connsiteY30" fmla="*/ 2942368 h 3728078"/>
              <a:gd name="connsiteX31" fmla="*/ 3117566 w 5699368"/>
              <a:gd name="connsiteY31" fmla="*/ 2856643 h 3728078"/>
              <a:gd name="connsiteX32" fmla="*/ 3241391 w 5699368"/>
              <a:gd name="connsiteY32" fmla="*/ 2780443 h 3728078"/>
              <a:gd name="connsiteX33" fmla="*/ 3260441 w 5699368"/>
              <a:gd name="connsiteY33" fmla="*/ 2666143 h 3728078"/>
              <a:gd name="connsiteX34" fmla="*/ 3184241 w 5699368"/>
              <a:gd name="connsiteY34" fmla="*/ 2589943 h 3728078"/>
              <a:gd name="connsiteX35" fmla="*/ 3117566 w 5699368"/>
              <a:gd name="connsiteY35" fmla="*/ 2685193 h 3728078"/>
              <a:gd name="connsiteX36" fmla="*/ 3050891 w 5699368"/>
              <a:gd name="connsiteY36" fmla="*/ 2732818 h 3728078"/>
              <a:gd name="connsiteX37" fmla="*/ 2936591 w 5699368"/>
              <a:gd name="connsiteY37" fmla="*/ 2694718 h 3728078"/>
              <a:gd name="connsiteX38" fmla="*/ 2946116 w 5699368"/>
              <a:gd name="connsiteY38" fmla="*/ 2361343 h 3728078"/>
              <a:gd name="connsiteX39" fmla="*/ 2974691 w 5699368"/>
              <a:gd name="connsiteY39" fmla="*/ 2018443 h 3728078"/>
              <a:gd name="connsiteX40" fmla="*/ 3031841 w 5699368"/>
              <a:gd name="connsiteY40" fmla="*/ 1637443 h 3728078"/>
              <a:gd name="connsiteX41" fmla="*/ 3298541 w 5699368"/>
              <a:gd name="connsiteY41" fmla="*/ 1246918 h 3728078"/>
              <a:gd name="connsiteX42" fmla="*/ 3443321 w 5699368"/>
              <a:gd name="connsiteY42" fmla="*/ 683038 h 3728078"/>
              <a:gd name="connsiteX43" fmla="*/ 3498566 w 5699368"/>
              <a:gd name="connsiteY43" fmla="*/ 322993 h 3728078"/>
              <a:gd name="connsiteX44" fmla="*/ 3898616 w 5699368"/>
              <a:gd name="connsiteY44" fmla="*/ 227743 h 3728078"/>
              <a:gd name="connsiteX45" fmla="*/ 4451066 w 5699368"/>
              <a:gd name="connsiteY45" fmla="*/ 180118 h 3728078"/>
              <a:gd name="connsiteX46" fmla="*/ 5119721 w 5699368"/>
              <a:gd name="connsiteY46" fmla="*/ 277273 h 3728078"/>
              <a:gd name="connsiteX47" fmla="*/ 5460716 w 5699368"/>
              <a:gd name="connsiteY47" fmla="*/ 484918 h 3728078"/>
              <a:gd name="connsiteX48" fmla="*/ 5573111 w 5699368"/>
              <a:gd name="connsiteY48" fmla="*/ 892588 h 3728078"/>
              <a:gd name="connsiteX49" fmla="*/ 5289266 w 5699368"/>
              <a:gd name="connsiteY49" fmla="*/ 1151668 h 3728078"/>
              <a:gd name="connsiteX50" fmla="*/ 5155916 w 5699368"/>
              <a:gd name="connsiteY50" fmla="*/ 1246918 h 3728078"/>
              <a:gd name="connsiteX51" fmla="*/ 5155916 w 5699368"/>
              <a:gd name="connsiteY51" fmla="*/ 1313593 h 3728078"/>
              <a:gd name="connsiteX52" fmla="*/ 5355941 w 5699368"/>
              <a:gd name="connsiteY52" fmla="*/ 1542193 h 3728078"/>
              <a:gd name="connsiteX53" fmla="*/ 5622641 w 5699368"/>
              <a:gd name="connsiteY53" fmla="*/ 1132618 h 3728078"/>
              <a:gd name="connsiteX54" fmla="*/ 5698841 w 5699368"/>
              <a:gd name="connsiteY54" fmla="*/ 751618 h 3728078"/>
              <a:gd name="connsiteX55" fmla="*/ 5595971 w 5699368"/>
              <a:gd name="connsiteY55" fmla="*/ 446818 h 3728078"/>
              <a:gd name="connsiteX56" fmla="*/ 5327366 w 5699368"/>
              <a:gd name="connsiteY56" fmla="*/ 208693 h 3728078"/>
              <a:gd name="connsiteX57" fmla="*/ 4841591 w 5699368"/>
              <a:gd name="connsiteY57" fmla="*/ 37243 h 3728078"/>
              <a:gd name="connsiteX58" fmla="*/ 4287236 w 5699368"/>
              <a:gd name="connsiteY58" fmla="*/ 1048 h 3728078"/>
              <a:gd name="connsiteX59" fmla="*/ 3698591 w 5699368"/>
              <a:gd name="connsiteY59" fmla="*/ 60103 h 3728078"/>
              <a:gd name="connsiteX60" fmla="*/ 3231866 w 5699368"/>
              <a:gd name="connsiteY60" fmla="*/ 227743 h 3728078"/>
              <a:gd name="connsiteX61" fmla="*/ 2755616 w 5699368"/>
              <a:gd name="connsiteY61" fmla="*/ 284893 h 3728078"/>
              <a:gd name="connsiteX62" fmla="*/ 2136491 w 5699368"/>
              <a:gd name="connsiteY62" fmla="*/ 161068 h 3728078"/>
              <a:gd name="connsiteX63" fmla="*/ 1612616 w 5699368"/>
              <a:gd name="connsiteY63" fmla="*/ 46768 h 3728078"/>
              <a:gd name="connsiteX64" fmla="*/ 1174466 w 5699368"/>
              <a:gd name="connsiteY64" fmla="*/ 8668 h 3728078"/>
              <a:gd name="connsiteX65" fmla="*/ 235301 w 5699368"/>
              <a:gd name="connsiteY65" fmla="*/ 322993 h 3728078"/>
              <a:gd name="connsiteX66" fmla="*/ 2891 w 5699368"/>
              <a:gd name="connsiteY66" fmla="*/ 1029748 h 3728078"/>
              <a:gd name="connsiteX67" fmla="*/ 336266 w 5699368"/>
              <a:gd name="connsiteY67" fmla="*/ 1494568 h 3728078"/>
              <a:gd name="connsiteX68" fmla="*/ 383891 w 5699368"/>
              <a:gd name="connsiteY68" fmla="*/ 1704118 h 3728078"/>
              <a:gd name="connsiteX69" fmla="*/ 519146 w 5699368"/>
              <a:gd name="connsiteY69" fmla="*/ 1431703 h 3728078"/>
              <a:gd name="connsiteX70" fmla="*/ 679166 w 5699368"/>
              <a:gd name="connsiteY70" fmla="*/ 1265968 h 3728078"/>
              <a:gd name="connsiteX71" fmla="*/ 479141 w 5699368"/>
              <a:gd name="connsiteY71" fmla="*/ 1161193 h 3728078"/>
              <a:gd name="connsiteX0" fmla="*/ 479141 w 5699368"/>
              <a:gd name="connsiteY0" fmla="*/ 1161193 h 3728078"/>
              <a:gd name="connsiteX1" fmla="*/ 202916 w 5699368"/>
              <a:gd name="connsiteY1" fmla="*/ 995458 h 3728078"/>
              <a:gd name="connsiteX2" fmla="*/ 292451 w 5699368"/>
              <a:gd name="connsiteY2" fmla="*/ 477298 h 3728078"/>
              <a:gd name="connsiteX3" fmla="*/ 822041 w 5699368"/>
              <a:gd name="connsiteY3" fmla="*/ 220123 h 3728078"/>
              <a:gd name="connsiteX4" fmla="*/ 1574516 w 5699368"/>
              <a:gd name="connsiteY4" fmla="*/ 244888 h 3728078"/>
              <a:gd name="connsiteX5" fmla="*/ 2184116 w 5699368"/>
              <a:gd name="connsiteY5" fmla="*/ 543973 h 3728078"/>
              <a:gd name="connsiteX6" fmla="*/ 2298416 w 5699368"/>
              <a:gd name="connsiteY6" fmla="*/ 1037368 h 3728078"/>
              <a:gd name="connsiteX7" fmla="*/ 2583646 w 5699368"/>
              <a:gd name="connsiteY7" fmla="*/ 1542799 h 3728078"/>
              <a:gd name="connsiteX8" fmla="*/ 2774666 w 5699368"/>
              <a:gd name="connsiteY8" fmla="*/ 2104168 h 3728078"/>
              <a:gd name="connsiteX9" fmla="*/ 2793716 w 5699368"/>
              <a:gd name="connsiteY9" fmla="*/ 2618518 h 3728078"/>
              <a:gd name="connsiteX10" fmla="*/ 2641316 w 5699368"/>
              <a:gd name="connsiteY10" fmla="*/ 2704243 h 3728078"/>
              <a:gd name="connsiteX11" fmla="*/ 2422241 w 5699368"/>
              <a:gd name="connsiteY11" fmla="*/ 2570893 h 3728078"/>
              <a:gd name="connsiteX12" fmla="*/ 2469866 w 5699368"/>
              <a:gd name="connsiteY12" fmla="*/ 2694718 h 3728078"/>
              <a:gd name="connsiteX13" fmla="*/ 2631791 w 5699368"/>
              <a:gd name="connsiteY13" fmla="*/ 2875693 h 3728078"/>
              <a:gd name="connsiteX14" fmla="*/ 2631791 w 5699368"/>
              <a:gd name="connsiteY14" fmla="*/ 2980468 h 3728078"/>
              <a:gd name="connsiteX15" fmla="*/ 2669891 w 5699368"/>
              <a:gd name="connsiteY15" fmla="*/ 3094768 h 3728078"/>
              <a:gd name="connsiteX16" fmla="*/ 2669891 w 5699368"/>
              <a:gd name="connsiteY16" fmla="*/ 3161443 h 3728078"/>
              <a:gd name="connsiteX17" fmla="*/ 2603216 w 5699368"/>
              <a:gd name="connsiteY17" fmla="*/ 3294793 h 3728078"/>
              <a:gd name="connsiteX18" fmla="*/ 2669891 w 5699368"/>
              <a:gd name="connsiteY18" fmla="*/ 3380518 h 3728078"/>
              <a:gd name="connsiteX19" fmla="*/ 2612741 w 5699368"/>
              <a:gd name="connsiteY19" fmla="*/ 3456718 h 3728078"/>
              <a:gd name="connsiteX20" fmla="*/ 2641316 w 5699368"/>
              <a:gd name="connsiteY20" fmla="*/ 3628168 h 3728078"/>
              <a:gd name="connsiteX21" fmla="*/ 2650841 w 5699368"/>
              <a:gd name="connsiteY21" fmla="*/ 3713893 h 3728078"/>
              <a:gd name="connsiteX22" fmla="*/ 3088991 w 5699368"/>
              <a:gd name="connsiteY22" fmla="*/ 3723418 h 3728078"/>
              <a:gd name="connsiteX23" fmla="*/ 3136616 w 5699368"/>
              <a:gd name="connsiteY23" fmla="*/ 3666268 h 3728078"/>
              <a:gd name="connsiteX24" fmla="*/ 3060416 w 5699368"/>
              <a:gd name="connsiteY24" fmla="*/ 3542443 h 3728078"/>
              <a:gd name="connsiteX25" fmla="*/ 3146141 w 5699368"/>
              <a:gd name="connsiteY25" fmla="*/ 3437668 h 3728078"/>
              <a:gd name="connsiteX26" fmla="*/ 3060416 w 5699368"/>
              <a:gd name="connsiteY26" fmla="*/ 3390043 h 3728078"/>
              <a:gd name="connsiteX27" fmla="*/ 3136616 w 5699368"/>
              <a:gd name="connsiteY27" fmla="*/ 3266218 h 3728078"/>
              <a:gd name="connsiteX28" fmla="*/ 3031841 w 5699368"/>
              <a:gd name="connsiteY28" fmla="*/ 3123343 h 3728078"/>
              <a:gd name="connsiteX29" fmla="*/ 3088991 w 5699368"/>
              <a:gd name="connsiteY29" fmla="*/ 3047143 h 3728078"/>
              <a:gd name="connsiteX30" fmla="*/ 3117566 w 5699368"/>
              <a:gd name="connsiteY30" fmla="*/ 2942368 h 3728078"/>
              <a:gd name="connsiteX31" fmla="*/ 3117566 w 5699368"/>
              <a:gd name="connsiteY31" fmla="*/ 2856643 h 3728078"/>
              <a:gd name="connsiteX32" fmla="*/ 3241391 w 5699368"/>
              <a:gd name="connsiteY32" fmla="*/ 2780443 h 3728078"/>
              <a:gd name="connsiteX33" fmla="*/ 3260441 w 5699368"/>
              <a:gd name="connsiteY33" fmla="*/ 2666143 h 3728078"/>
              <a:gd name="connsiteX34" fmla="*/ 3184241 w 5699368"/>
              <a:gd name="connsiteY34" fmla="*/ 2589943 h 3728078"/>
              <a:gd name="connsiteX35" fmla="*/ 3117566 w 5699368"/>
              <a:gd name="connsiteY35" fmla="*/ 2685193 h 3728078"/>
              <a:gd name="connsiteX36" fmla="*/ 3050891 w 5699368"/>
              <a:gd name="connsiteY36" fmla="*/ 2732818 h 3728078"/>
              <a:gd name="connsiteX37" fmla="*/ 2936591 w 5699368"/>
              <a:gd name="connsiteY37" fmla="*/ 2694718 h 3728078"/>
              <a:gd name="connsiteX38" fmla="*/ 2946116 w 5699368"/>
              <a:gd name="connsiteY38" fmla="*/ 2361343 h 3728078"/>
              <a:gd name="connsiteX39" fmla="*/ 2974691 w 5699368"/>
              <a:gd name="connsiteY39" fmla="*/ 2018443 h 3728078"/>
              <a:gd name="connsiteX40" fmla="*/ 3031841 w 5699368"/>
              <a:gd name="connsiteY40" fmla="*/ 1637443 h 3728078"/>
              <a:gd name="connsiteX41" fmla="*/ 3298541 w 5699368"/>
              <a:gd name="connsiteY41" fmla="*/ 1246918 h 3728078"/>
              <a:gd name="connsiteX42" fmla="*/ 3443321 w 5699368"/>
              <a:gd name="connsiteY42" fmla="*/ 683038 h 3728078"/>
              <a:gd name="connsiteX43" fmla="*/ 3498566 w 5699368"/>
              <a:gd name="connsiteY43" fmla="*/ 322993 h 3728078"/>
              <a:gd name="connsiteX44" fmla="*/ 3898616 w 5699368"/>
              <a:gd name="connsiteY44" fmla="*/ 227743 h 3728078"/>
              <a:gd name="connsiteX45" fmla="*/ 4451066 w 5699368"/>
              <a:gd name="connsiteY45" fmla="*/ 180118 h 3728078"/>
              <a:gd name="connsiteX46" fmla="*/ 5119721 w 5699368"/>
              <a:gd name="connsiteY46" fmla="*/ 277273 h 3728078"/>
              <a:gd name="connsiteX47" fmla="*/ 5460716 w 5699368"/>
              <a:gd name="connsiteY47" fmla="*/ 484918 h 3728078"/>
              <a:gd name="connsiteX48" fmla="*/ 5573111 w 5699368"/>
              <a:gd name="connsiteY48" fmla="*/ 892588 h 3728078"/>
              <a:gd name="connsiteX49" fmla="*/ 5289266 w 5699368"/>
              <a:gd name="connsiteY49" fmla="*/ 1151668 h 3728078"/>
              <a:gd name="connsiteX50" fmla="*/ 5155916 w 5699368"/>
              <a:gd name="connsiteY50" fmla="*/ 1246918 h 3728078"/>
              <a:gd name="connsiteX51" fmla="*/ 5155916 w 5699368"/>
              <a:gd name="connsiteY51" fmla="*/ 1313593 h 3728078"/>
              <a:gd name="connsiteX52" fmla="*/ 5355941 w 5699368"/>
              <a:gd name="connsiteY52" fmla="*/ 1542193 h 3728078"/>
              <a:gd name="connsiteX53" fmla="*/ 5622641 w 5699368"/>
              <a:gd name="connsiteY53" fmla="*/ 1132618 h 3728078"/>
              <a:gd name="connsiteX54" fmla="*/ 5698841 w 5699368"/>
              <a:gd name="connsiteY54" fmla="*/ 751618 h 3728078"/>
              <a:gd name="connsiteX55" fmla="*/ 5595971 w 5699368"/>
              <a:gd name="connsiteY55" fmla="*/ 446818 h 3728078"/>
              <a:gd name="connsiteX56" fmla="*/ 5327366 w 5699368"/>
              <a:gd name="connsiteY56" fmla="*/ 208693 h 3728078"/>
              <a:gd name="connsiteX57" fmla="*/ 4841591 w 5699368"/>
              <a:gd name="connsiteY57" fmla="*/ 37243 h 3728078"/>
              <a:gd name="connsiteX58" fmla="*/ 4287236 w 5699368"/>
              <a:gd name="connsiteY58" fmla="*/ 1048 h 3728078"/>
              <a:gd name="connsiteX59" fmla="*/ 3698591 w 5699368"/>
              <a:gd name="connsiteY59" fmla="*/ 60103 h 3728078"/>
              <a:gd name="connsiteX60" fmla="*/ 3231866 w 5699368"/>
              <a:gd name="connsiteY60" fmla="*/ 227743 h 3728078"/>
              <a:gd name="connsiteX61" fmla="*/ 2755616 w 5699368"/>
              <a:gd name="connsiteY61" fmla="*/ 284893 h 3728078"/>
              <a:gd name="connsiteX62" fmla="*/ 2136491 w 5699368"/>
              <a:gd name="connsiteY62" fmla="*/ 161068 h 3728078"/>
              <a:gd name="connsiteX63" fmla="*/ 1612616 w 5699368"/>
              <a:gd name="connsiteY63" fmla="*/ 46768 h 3728078"/>
              <a:gd name="connsiteX64" fmla="*/ 1174466 w 5699368"/>
              <a:gd name="connsiteY64" fmla="*/ 8668 h 3728078"/>
              <a:gd name="connsiteX65" fmla="*/ 235301 w 5699368"/>
              <a:gd name="connsiteY65" fmla="*/ 322993 h 3728078"/>
              <a:gd name="connsiteX66" fmla="*/ 2891 w 5699368"/>
              <a:gd name="connsiteY66" fmla="*/ 1029748 h 3728078"/>
              <a:gd name="connsiteX67" fmla="*/ 336266 w 5699368"/>
              <a:gd name="connsiteY67" fmla="*/ 1494568 h 3728078"/>
              <a:gd name="connsiteX68" fmla="*/ 383891 w 5699368"/>
              <a:gd name="connsiteY68" fmla="*/ 1704118 h 3728078"/>
              <a:gd name="connsiteX69" fmla="*/ 519146 w 5699368"/>
              <a:gd name="connsiteY69" fmla="*/ 1431703 h 3728078"/>
              <a:gd name="connsiteX70" fmla="*/ 679166 w 5699368"/>
              <a:gd name="connsiteY70" fmla="*/ 1265968 h 3728078"/>
              <a:gd name="connsiteX71" fmla="*/ 479141 w 5699368"/>
              <a:gd name="connsiteY71" fmla="*/ 1161193 h 3728078"/>
              <a:gd name="connsiteX0" fmla="*/ 479141 w 5699368"/>
              <a:gd name="connsiteY0" fmla="*/ 1161193 h 3728078"/>
              <a:gd name="connsiteX1" fmla="*/ 202916 w 5699368"/>
              <a:gd name="connsiteY1" fmla="*/ 995458 h 3728078"/>
              <a:gd name="connsiteX2" fmla="*/ 292451 w 5699368"/>
              <a:gd name="connsiteY2" fmla="*/ 477298 h 3728078"/>
              <a:gd name="connsiteX3" fmla="*/ 822041 w 5699368"/>
              <a:gd name="connsiteY3" fmla="*/ 220123 h 3728078"/>
              <a:gd name="connsiteX4" fmla="*/ 1574516 w 5699368"/>
              <a:gd name="connsiteY4" fmla="*/ 244888 h 3728078"/>
              <a:gd name="connsiteX5" fmla="*/ 2184116 w 5699368"/>
              <a:gd name="connsiteY5" fmla="*/ 543973 h 3728078"/>
              <a:gd name="connsiteX6" fmla="*/ 2298416 w 5699368"/>
              <a:gd name="connsiteY6" fmla="*/ 1037368 h 3728078"/>
              <a:gd name="connsiteX7" fmla="*/ 2583646 w 5699368"/>
              <a:gd name="connsiteY7" fmla="*/ 1542799 h 3728078"/>
              <a:gd name="connsiteX8" fmla="*/ 2736220 w 5699368"/>
              <a:gd name="connsiteY8" fmla="*/ 2133003 h 3728078"/>
              <a:gd name="connsiteX9" fmla="*/ 2793716 w 5699368"/>
              <a:gd name="connsiteY9" fmla="*/ 2618518 h 3728078"/>
              <a:gd name="connsiteX10" fmla="*/ 2641316 w 5699368"/>
              <a:gd name="connsiteY10" fmla="*/ 2704243 h 3728078"/>
              <a:gd name="connsiteX11" fmla="*/ 2422241 w 5699368"/>
              <a:gd name="connsiteY11" fmla="*/ 2570893 h 3728078"/>
              <a:gd name="connsiteX12" fmla="*/ 2469866 w 5699368"/>
              <a:gd name="connsiteY12" fmla="*/ 2694718 h 3728078"/>
              <a:gd name="connsiteX13" fmla="*/ 2631791 w 5699368"/>
              <a:gd name="connsiteY13" fmla="*/ 2875693 h 3728078"/>
              <a:gd name="connsiteX14" fmla="*/ 2631791 w 5699368"/>
              <a:gd name="connsiteY14" fmla="*/ 2980468 h 3728078"/>
              <a:gd name="connsiteX15" fmla="*/ 2669891 w 5699368"/>
              <a:gd name="connsiteY15" fmla="*/ 3094768 h 3728078"/>
              <a:gd name="connsiteX16" fmla="*/ 2669891 w 5699368"/>
              <a:gd name="connsiteY16" fmla="*/ 3161443 h 3728078"/>
              <a:gd name="connsiteX17" fmla="*/ 2603216 w 5699368"/>
              <a:gd name="connsiteY17" fmla="*/ 3294793 h 3728078"/>
              <a:gd name="connsiteX18" fmla="*/ 2669891 w 5699368"/>
              <a:gd name="connsiteY18" fmla="*/ 3380518 h 3728078"/>
              <a:gd name="connsiteX19" fmla="*/ 2612741 w 5699368"/>
              <a:gd name="connsiteY19" fmla="*/ 3456718 h 3728078"/>
              <a:gd name="connsiteX20" fmla="*/ 2641316 w 5699368"/>
              <a:gd name="connsiteY20" fmla="*/ 3628168 h 3728078"/>
              <a:gd name="connsiteX21" fmla="*/ 2650841 w 5699368"/>
              <a:gd name="connsiteY21" fmla="*/ 3713893 h 3728078"/>
              <a:gd name="connsiteX22" fmla="*/ 3088991 w 5699368"/>
              <a:gd name="connsiteY22" fmla="*/ 3723418 h 3728078"/>
              <a:gd name="connsiteX23" fmla="*/ 3136616 w 5699368"/>
              <a:gd name="connsiteY23" fmla="*/ 3666268 h 3728078"/>
              <a:gd name="connsiteX24" fmla="*/ 3060416 w 5699368"/>
              <a:gd name="connsiteY24" fmla="*/ 3542443 h 3728078"/>
              <a:gd name="connsiteX25" fmla="*/ 3146141 w 5699368"/>
              <a:gd name="connsiteY25" fmla="*/ 3437668 h 3728078"/>
              <a:gd name="connsiteX26" fmla="*/ 3060416 w 5699368"/>
              <a:gd name="connsiteY26" fmla="*/ 3390043 h 3728078"/>
              <a:gd name="connsiteX27" fmla="*/ 3136616 w 5699368"/>
              <a:gd name="connsiteY27" fmla="*/ 3266218 h 3728078"/>
              <a:gd name="connsiteX28" fmla="*/ 3031841 w 5699368"/>
              <a:gd name="connsiteY28" fmla="*/ 3123343 h 3728078"/>
              <a:gd name="connsiteX29" fmla="*/ 3088991 w 5699368"/>
              <a:gd name="connsiteY29" fmla="*/ 3047143 h 3728078"/>
              <a:gd name="connsiteX30" fmla="*/ 3117566 w 5699368"/>
              <a:gd name="connsiteY30" fmla="*/ 2942368 h 3728078"/>
              <a:gd name="connsiteX31" fmla="*/ 3117566 w 5699368"/>
              <a:gd name="connsiteY31" fmla="*/ 2856643 h 3728078"/>
              <a:gd name="connsiteX32" fmla="*/ 3241391 w 5699368"/>
              <a:gd name="connsiteY32" fmla="*/ 2780443 h 3728078"/>
              <a:gd name="connsiteX33" fmla="*/ 3260441 w 5699368"/>
              <a:gd name="connsiteY33" fmla="*/ 2666143 h 3728078"/>
              <a:gd name="connsiteX34" fmla="*/ 3184241 w 5699368"/>
              <a:gd name="connsiteY34" fmla="*/ 2589943 h 3728078"/>
              <a:gd name="connsiteX35" fmla="*/ 3117566 w 5699368"/>
              <a:gd name="connsiteY35" fmla="*/ 2685193 h 3728078"/>
              <a:gd name="connsiteX36" fmla="*/ 3050891 w 5699368"/>
              <a:gd name="connsiteY36" fmla="*/ 2732818 h 3728078"/>
              <a:gd name="connsiteX37" fmla="*/ 2936591 w 5699368"/>
              <a:gd name="connsiteY37" fmla="*/ 2694718 h 3728078"/>
              <a:gd name="connsiteX38" fmla="*/ 2946116 w 5699368"/>
              <a:gd name="connsiteY38" fmla="*/ 2361343 h 3728078"/>
              <a:gd name="connsiteX39" fmla="*/ 2974691 w 5699368"/>
              <a:gd name="connsiteY39" fmla="*/ 2018443 h 3728078"/>
              <a:gd name="connsiteX40" fmla="*/ 3031841 w 5699368"/>
              <a:gd name="connsiteY40" fmla="*/ 1637443 h 3728078"/>
              <a:gd name="connsiteX41" fmla="*/ 3298541 w 5699368"/>
              <a:gd name="connsiteY41" fmla="*/ 1246918 h 3728078"/>
              <a:gd name="connsiteX42" fmla="*/ 3443321 w 5699368"/>
              <a:gd name="connsiteY42" fmla="*/ 683038 h 3728078"/>
              <a:gd name="connsiteX43" fmla="*/ 3498566 w 5699368"/>
              <a:gd name="connsiteY43" fmla="*/ 322993 h 3728078"/>
              <a:gd name="connsiteX44" fmla="*/ 3898616 w 5699368"/>
              <a:gd name="connsiteY44" fmla="*/ 227743 h 3728078"/>
              <a:gd name="connsiteX45" fmla="*/ 4451066 w 5699368"/>
              <a:gd name="connsiteY45" fmla="*/ 180118 h 3728078"/>
              <a:gd name="connsiteX46" fmla="*/ 5119721 w 5699368"/>
              <a:gd name="connsiteY46" fmla="*/ 277273 h 3728078"/>
              <a:gd name="connsiteX47" fmla="*/ 5460716 w 5699368"/>
              <a:gd name="connsiteY47" fmla="*/ 484918 h 3728078"/>
              <a:gd name="connsiteX48" fmla="*/ 5573111 w 5699368"/>
              <a:gd name="connsiteY48" fmla="*/ 892588 h 3728078"/>
              <a:gd name="connsiteX49" fmla="*/ 5289266 w 5699368"/>
              <a:gd name="connsiteY49" fmla="*/ 1151668 h 3728078"/>
              <a:gd name="connsiteX50" fmla="*/ 5155916 w 5699368"/>
              <a:gd name="connsiteY50" fmla="*/ 1246918 h 3728078"/>
              <a:gd name="connsiteX51" fmla="*/ 5155916 w 5699368"/>
              <a:gd name="connsiteY51" fmla="*/ 1313593 h 3728078"/>
              <a:gd name="connsiteX52" fmla="*/ 5355941 w 5699368"/>
              <a:gd name="connsiteY52" fmla="*/ 1542193 h 3728078"/>
              <a:gd name="connsiteX53" fmla="*/ 5622641 w 5699368"/>
              <a:gd name="connsiteY53" fmla="*/ 1132618 h 3728078"/>
              <a:gd name="connsiteX54" fmla="*/ 5698841 w 5699368"/>
              <a:gd name="connsiteY54" fmla="*/ 751618 h 3728078"/>
              <a:gd name="connsiteX55" fmla="*/ 5595971 w 5699368"/>
              <a:gd name="connsiteY55" fmla="*/ 446818 h 3728078"/>
              <a:gd name="connsiteX56" fmla="*/ 5327366 w 5699368"/>
              <a:gd name="connsiteY56" fmla="*/ 208693 h 3728078"/>
              <a:gd name="connsiteX57" fmla="*/ 4841591 w 5699368"/>
              <a:gd name="connsiteY57" fmla="*/ 37243 h 3728078"/>
              <a:gd name="connsiteX58" fmla="*/ 4287236 w 5699368"/>
              <a:gd name="connsiteY58" fmla="*/ 1048 h 3728078"/>
              <a:gd name="connsiteX59" fmla="*/ 3698591 w 5699368"/>
              <a:gd name="connsiteY59" fmla="*/ 60103 h 3728078"/>
              <a:gd name="connsiteX60" fmla="*/ 3231866 w 5699368"/>
              <a:gd name="connsiteY60" fmla="*/ 227743 h 3728078"/>
              <a:gd name="connsiteX61" fmla="*/ 2755616 w 5699368"/>
              <a:gd name="connsiteY61" fmla="*/ 284893 h 3728078"/>
              <a:gd name="connsiteX62" fmla="*/ 2136491 w 5699368"/>
              <a:gd name="connsiteY62" fmla="*/ 161068 h 3728078"/>
              <a:gd name="connsiteX63" fmla="*/ 1612616 w 5699368"/>
              <a:gd name="connsiteY63" fmla="*/ 46768 h 3728078"/>
              <a:gd name="connsiteX64" fmla="*/ 1174466 w 5699368"/>
              <a:gd name="connsiteY64" fmla="*/ 8668 h 3728078"/>
              <a:gd name="connsiteX65" fmla="*/ 235301 w 5699368"/>
              <a:gd name="connsiteY65" fmla="*/ 322993 h 3728078"/>
              <a:gd name="connsiteX66" fmla="*/ 2891 w 5699368"/>
              <a:gd name="connsiteY66" fmla="*/ 1029748 h 3728078"/>
              <a:gd name="connsiteX67" fmla="*/ 336266 w 5699368"/>
              <a:gd name="connsiteY67" fmla="*/ 1494568 h 3728078"/>
              <a:gd name="connsiteX68" fmla="*/ 383891 w 5699368"/>
              <a:gd name="connsiteY68" fmla="*/ 1704118 h 3728078"/>
              <a:gd name="connsiteX69" fmla="*/ 519146 w 5699368"/>
              <a:gd name="connsiteY69" fmla="*/ 1431703 h 3728078"/>
              <a:gd name="connsiteX70" fmla="*/ 679166 w 5699368"/>
              <a:gd name="connsiteY70" fmla="*/ 1265968 h 3728078"/>
              <a:gd name="connsiteX71" fmla="*/ 479141 w 5699368"/>
              <a:gd name="connsiteY71" fmla="*/ 1161193 h 37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699368" h="3728078">
                <a:moveTo>
                  <a:pt x="479141" y="1161193"/>
                </a:moveTo>
                <a:cubicBezTo>
                  <a:pt x="399766" y="1116108"/>
                  <a:pt x="234031" y="1109440"/>
                  <a:pt x="202916" y="995458"/>
                </a:cubicBezTo>
                <a:cubicBezTo>
                  <a:pt x="171801" y="881476"/>
                  <a:pt x="189264" y="606520"/>
                  <a:pt x="292451" y="477298"/>
                </a:cubicBezTo>
                <a:cubicBezTo>
                  <a:pt x="395638" y="348076"/>
                  <a:pt x="608364" y="258858"/>
                  <a:pt x="822041" y="220123"/>
                </a:cubicBezTo>
                <a:cubicBezTo>
                  <a:pt x="1035718" y="181388"/>
                  <a:pt x="1347504" y="190913"/>
                  <a:pt x="1574516" y="244888"/>
                </a:cubicBezTo>
                <a:cubicBezTo>
                  <a:pt x="1801528" y="298863"/>
                  <a:pt x="2038066" y="362998"/>
                  <a:pt x="2184116" y="543973"/>
                </a:cubicBezTo>
                <a:cubicBezTo>
                  <a:pt x="2184116" y="680498"/>
                  <a:pt x="2231828" y="870897"/>
                  <a:pt x="2298416" y="1037368"/>
                </a:cubicBezTo>
                <a:cubicBezTo>
                  <a:pt x="2365004" y="1203839"/>
                  <a:pt x="2510679" y="1360193"/>
                  <a:pt x="2583646" y="1542799"/>
                </a:cubicBezTo>
                <a:cubicBezTo>
                  <a:pt x="2656613" y="1725405"/>
                  <a:pt x="2701208" y="1953717"/>
                  <a:pt x="2736220" y="2133003"/>
                </a:cubicBezTo>
                <a:cubicBezTo>
                  <a:pt x="2771232" y="2312290"/>
                  <a:pt x="2809533" y="2523311"/>
                  <a:pt x="2793716" y="2618518"/>
                </a:cubicBezTo>
                <a:cubicBezTo>
                  <a:pt x="2777899" y="2713725"/>
                  <a:pt x="2703228" y="2712180"/>
                  <a:pt x="2641316" y="2704243"/>
                </a:cubicBezTo>
                <a:cubicBezTo>
                  <a:pt x="2579404" y="2696306"/>
                  <a:pt x="2450816" y="2572481"/>
                  <a:pt x="2422241" y="2570893"/>
                </a:cubicBezTo>
                <a:cubicBezTo>
                  <a:pt x="2393666" y="2569306"/>
                  <a:pt x="2434941" y="2643918"/>
                  <a:pt x="2469866" y="2694718"/>
                </a:cubicBezTo>
                <a:cubicBezTo>
                  <a:pt x="2504791" y="2745518"/>
                  <a:pt x="2604804" y="2828068"/>
                  <a:pt x="2631791" y="2875693"/>
                </a:cubicBezTo>
                <a:cubicBezTo>
                  <a:pt x="2658778" y="2923318"/>
                  <a:pt x="2625441" y="2943956"/>
                  <a:pt x="2631791" y="2980468"/>
                </a:cubicBezTo>
                <a:cubicBezTo>
                  <a:pt x="2638141" y="3016980"/>
                  <a:pt x="2663541" y="3064606"/>
                  <a:pt x="2669891" y="3094768"/>
                </a:cubicBezTo>
                <a:cubicBezTo>
                  <a:pt x="2676241" y="3124930"/>
                  <a:pt x="2681003" y="3128106"/>
                  <a:pt x="2669891" y="3161443"/>
                </a:cubicBezTo>
                <a:cubicBezTo>
                  <a:pt x="2658779" y="3194780"/>
                  <a:pt x="2603216" y="3258281"/>
                  <a:pt x="2603216" y="3294793"/>
                </a:cubicBezTo>
                <a:cubicBezTo>
                  <a:pt x="2603216" y="3331305"/>
                  <a:pt x="2668304" y="3353531"/>
                  <a:pt x="2669891" y="3380518"/>
                </a:cubicBezTo>
                <a:cubicBezTo>
                  <a:pt x="2671478" y="3407505"/>
                  <a:pt x="2617503" y="3415443"/>
                  <a:pt x="2612741" y="3456718"/>
                </a:cubicBezTo>
                <a:cubicBezTo>
                  <a:pt x="2607979" y="3497993"/>
                  <a:pt x="2634966" y="3585306"/>
                  <a:pt x="2641316" y="3628168"/>
                </a:cubicBezTo>
                <a:cubicBezTo>
                  <a:pt x="2647666" y="3671030"/>
                  <a:pt x="2576229" y="3698018"/>
                  <a:pt x="2650841" y="3713893"/>
                </a:cubicBezTo>
                <a:cubicBezTo>
                  <a:pt x="2725453" y="3729768"/>
                  <a:pt x="3008029" y="3731355"/>
                  <a:pt x="3088991" y="3723418"/>
                </a:cubicBezTo>
                <a:cubicBezTo>
                  <a:pt x="3169953" y="3715481"/>
                  <a:pt x="3141379" y="3696431"/>
                  <a:pt x="3136616" y="3666268"/>
                </a:cubicBezTo>
                <a:cubicBezTo>
                  <a:pt x="3131854" y="3636106"/>
                  <a:pt x="3058828" y="3580543"/>
                  <a:pt x="3060416" y="3542443"/>
                </a:cubicBezTo>
                <a:cubicBezTo>
                  <a:pt x="3062004" y="3504343"/>
                  <a:pt x="3146141" y="3463068"/>
                  <a:pt x="3146141" y="3437668"/>
                </a:cubicBezTo>
                <a:cubicBezTo>
                  <a:pt x="3146141" y="3412268"/>
                  <a:pt x="3062004" y="3418618"/>
                  <a:pt x="3060416" y="3390043"/>
                </a:cubicBezTo>
                <a:cubicBezTo>
                  <a:pt x="3058829" y="3361468"/>
                  <a:pt x="3141379" y="3310668"/>
                  <a:pt x="3136616" y="3266218"/>
                </a:cubicBezTo>
                <a:cubicBezTo>
                  <a:pt x="3131854" y="3221768"/>
                  <a:pt x="3039778" y="3159855"/>
                  <a:pt x="3031841" y="3123343"/>
                </a:cubicBezTo>
                <a:cubicBezTo>
                  <a:pt x="3023904" y="3086831"/>
                  <a:pt x="3074704" y="3077305"/>
                  <a:pt x="3088991" y="3047143"/>
                </a:cubicBezTo>
                <a:cubicBezTo>
                  <a:pt x="3103278" y="3016981"/>
                  <a:pt x="3112804" y="2974118"/>
                  <a:pt x="3117566" y="2942368"/>
                </a:cubicBezTo>
                <a:cubicBezTo>
                  <a:pt x="3122328" y="2910618"/>
                  <a:pt x="3096928" y="2883631"/>
                  <a:pt x="3117566" y="2856643"/>
                </a:cubicBezTo>
                <a:cubicBezTo>
                  <a:pt x="3138204" y="2829655"/>
                  <a:pt x="3217579" y="2812193"/>
                  <a:pt x="3241391" y="2780443"/>
                </a:cubicBezTo>
                <a:cubicBezTo>
                  <a:pt x="3265203" y="2748693"/>
                  <a:pt x="3269966" y="2697893"/>
                  <a:pt x="3260441" y="2666143"/>
                </a:cubicBezTo>
                <a:cubicBezTo>
                  <a:pt x="3250916" y="2634393"/>
                  <a:pt x="3208054" y="2586768"/>
                  <a:pt x="3184241" y="2589943"/>
                </a:cubicBezTo>
                <a:cubicBezTo>
                  <a:pt x="3160429" y="2593118"/>
                  <a:pt x="3139791" y="2661381"/>
                  <a:pt x="3117566" y="2685193"/>
                </a:cubicBezTo>
                <a:cubicBezTo>
                  <a:pt x="3095341" y="2709005"/>
                  <a:pt x="3081053" y="2731231"/>
                  <a:pt x="3050891" y="2732818"/>
                </a:cubicBezTo>
                <a:cubicBezTo>
                  <a:pt x="3020729" y="2734405"/>
                  <a:pt x="2954053" y="2756630"/>
                  <a:pt x="2936591" y="2694718"/>
                </a:cubicBezTo>
                <a:cubicBezTo>
                  <a:pt x="2919129" y="2632806"/>
                  <a:pt x="2939766" y="2474055"/>
                  <a:pt x="2946116" y="2361343"/>
                </a:cubicBezTo>
                <a:cubicBezTo>
                  <a:pt x="2952466" y="2248631"/>
                  <a:pt x="2960404" y="2139093"/>
                  <a:pt x="2974691" y="2018443"/>
                </a:cubicBezTo>
                <a:cubicBezTo>
                  <a:pt x="2988978" y="1897793"/>
                  <a:pt x="2977866" y="1766030"/>
                  <a:pt x="3031841" y="1637443"/>
                </a:cubicBezTo>
                <a:cubicBezTo>
                  <a:pt x="3085816" y="1508856"/>
                  <a:pt x="3229961" y="1405985"/>
                  <a:pt x="3298541" y="1246918"/>
                </a:cubicBezTo>
                <a:cubicBezTo>
                  <a:pt x="3367121" y="1087851"/>
                  <a:pt x="3409984" y="837025"/>
                  <a:pt x="3443321" y="683038"/>
                </a:cubicBezTo>
                <a:cubicBezTo>
                  <a:pt x="3476658" y="529051"/>
                  <a:pt x="3422684" y="398875"/>
                  <a:pt x="3498566" y="322993"/>
                </a:cubicBezTo>
                <a:cubicBezTo>
                  <a:pt x="3574448" y="247111"/>
                  <a:pt x="3739866" y="251555"/>
                  <a:pt x="3898616" y="227743"/>
                </a:cubicBezTo>
                <a:cubicBezTo>
                  <a:pt x="4057366" y="203931"/>
                  <a:pt x="4247549" y="171863"/>
                  <a:pt x="4451066" y="180118"/>
                </a:cubicBezTo>
                <a:cubicBezTo>
                  <a:pt x="4654583" y="188373"/>
                  <a:pt x="4951446" y="226473"/>
                  <a:pt x="5119721" y="277273"/>
                </a:cubicBezTo>
                <a:cubicBezTo>
                  <a:pt x="5287996" y="328073"/>
                  <a:pt x="5385151" y="382366"/>
                  <a:pt x="5460716" y="484918"/>
                </a:cubicBezTo>
                <a:cubicBezTo>
                  <a:pt x="5536281" y="587470"/>
                  <a:pt x="5601686" y="781463"/>
                  <a:pt x="5573111" y="892588"/>
                </a:cubicBezTo>
                <a:cubicBezTo>
                  <a:pt x="5544536" y="1003713"/>
                  <a:pt x="5358798" y="1092613"/>
                  <a:pt x="5289266" y="1151668"/>
                </a:cubicBezTo>
                <a:cubicBezTo>
                  <a:pt x="5219734" y="1210723"/>
                  <a:pt x="5178141" y="1219931"/>
                  <a:pt x="5155916" y="1246918"/>
                </a:cubicBezTo>
                <a:cubicBezTo>
                  <a:pt x="5133691" y="1273905"/>
                  <a:pt x="5122578" y="1264380"/>
                  <a:pt x="5155916" y="1313593"/>
                </a:cubicBezTo>
                <a:cubicBezTo>
                  <a:pt x="5189254" y="1362806"/>
                  <a:pt x="5278154" y="1572356"/>
                  <a:pt x="5355941" y="1542193"/>
                </a:cubicBezTo>
                <a:cubicBezTo>
                  <a:pt x="5433729" y="1512031"/>
                  <a:pt x="5565491" y="1264380"/>
                  <a:pt x="5622641" y="1132618"/>
                </a:cubicBezTo>
                <a:cubicBezTo>
                  <a:pt x="5679791" y="1000856"/>
                  <a:pt x="5703286" y="865918"/>
                  <a:pt x="5698841" y="751618"/>
                </a:cubicBezTo>
                <a:cubicBezTo>
                  <a:pt x="5694396" y="637318"/>
                  <a:pt x="5657883" y="537305"/>
                  <a:pt x="5595971" y="446818"/>
                </a:cubicBezTo>
                <a:cubicBezTo>
                  <a:pt x="5534059" y="356331"/>
                  <a:pt x="5453096" y="276955"/>
                  <a:pt x="5327366" y="208693"/>
                </a:cubicBezTo>
                <a:cubicBezTo>
                  <a:pt x="5201636" y="140431"/>
                  <a:pt x="5014946" y="71850"/>
                  <a:pt x="4841591" y="37243"/>
                </a:cubicBezTo>
                <a:cubicBezTo>
                  <a:pt x="4668236" y="2636"/>
                  <a:pt x="4477736" y="-2762"/>
                  <a:pt x="4287236" y="1048"/>
                </a:cubicBezTo>
                <a:cubicBezTo>
                  <a:pt x="4096736" y="4858"/>
                  <a:pt x="3874486" y="22321"/>
                  <a:pt x="3698591" y="60103"/>
                </a:cubicBezTo>
                <a:cubicBezTo>
                  <a:pt x="3522696" y="97885"/>
                  <a:pt x="3389028" y="190278"/>
                  <a:pt x="3231866" y="227743"/>
                </a:cubicBezTo>
                <a:cubicBezTo>
                  <a:pt x="3074704" y="265208"/>
                  <a:pt x="2938178" y="296005"/>
                  <a:pt x="2755616" y="284893"/>
                </a:cubicBezTo>
                <a:cubicBezTo>
                  <a:pt x="2573054" y="273781"/>
                  <a:pt x="2136491" y="161068"/>
                  <a:pt x="2136491" y="161068"/>
                </a:cubicBezTo>
                <a:cubicBezTo>
                  <a:pt x="1945991" y="121380"/>
                  <a:pt x="1772953" y="72168"/>
                  <a:pt x="1612616" y="46768"/>
                </a:cubicBezTo>
                <a:cubicBezTo>
                  <a:pt x="1452279" y="21368"/>
                  <a:pt x="1480218" y="731"/>
                  <a:pt x="1174466" y="8668"/>
                </a:cubicBezTo>
                <a:cubicBezTo>
                  <a:pt x="868714" y="16605"/>
                  <a:pt x="430564" y="152813"/>
                  <a:pt x="235301" y="322993"/>
                </a:cubicBezTo>
                <a:cubicBezTo>
                  <a:pt x="40038" y="493173"/>
                  <a:pt x="-13937" y="834486"/>
                  <a:pt x="2891" y="1029748"/>
                </a:cubicBezTo>
                <a:cubicBezTo>
                  <a:pt x="19719" y="1225011"/>
                  <a:pt x="272766" y="1382173"/>
                  <a:pt x="336266" y="1494568"/>
                </a:cubicBezTo>
                <a:cubicBezTo>
                  <a:pt x="399766" y="1606963"/>
                  <a:pt x="353411" y="1714595"/>
                  <a:pt x="383891" y="1704118"/>
                </a:cubicBezTo>
                <a:cubicBezTo>
                  <a:pt x="414371" y="1693641"/>
                  <a:pt x="469934" y="1504728"/>
                  <a:pt x="519146" y="1431703"/>
                </a:cubicBezTo>
                <a:cubicBezTo>
                  <a:pt x="568358" y="1358678"/>
                  <a:pt x="685834" y="1311053"/>
                  <a:pt x="679166" y="1265968"/>
                </a:cubicBezTo>
                <a:cubicBezTo>
                  <a:pt x="672499" y="1220883"/>
                  <a:pt x="558516" y="1206278"/>
                  <a:pt x="479141" y="1161193"/>
                </a:cubicBezTo>
                <a:close/>
              </a:path>
            </a:pathLst>
          </a:custGeom>
          <a:gradFill>
            <a:gsLst>
              <a:gs pos="0">
                <a:srgbClr val="F593A8"/>
              </a:gs>
              <a:gs pos="39000">
                <a:srgbClr val="C00000"/>
              </a:gs>
              <a:gs pos="100000">
                <a:srgbClr val="FF0000"/>
              </a:gs>
              <a:gs pos="17000">
                <a:srgbClr val="F593A8"/>
              </a:gs>
              <a:gs pos="71000">
                <a:srgbClr val="E795BA"/>
              </a:gs>
            </a:gsLst>
            <a:path path="circle">
              <a:fillToRect l="50000" t="50000" r="50000" b="5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076450" y="1895475"/>
            <a:ext cx="323850" cy="549275"/>
          </a:xfrm>
          <a:custGeom>
            <a:avLst/>
            <a:gdLst>
              <a:gd name="connsiteX0" fmla="*/ 0 w 324379"/>
              <a:gd name="connsiteY0" fmla="*/ 28613 h 548431"/>
              <a:gd name="connsiteX1" fmla="*/ 142240 w 324379"/>
              <a:gd name="connsiteY1" fmla="*/ 282613 h 548431"/>
              <a:gd name="connsiteX2" fmla="*/ 203200 w 324379"/>
              <a:gd name="connsiteY2" fmla="*/ 435013 h 548431"/>
              <a:gd name="connsiteX3" fmla="*/ 193040 w 324379"/>
              <a:gd name="connsiteY3" fmla="*/ 546773 h 548431"/>
              <a:gd name="connsiteX4" fmla="*/ 314960 w 324379"/>
              <a:gd name="connsiteY4" fmla="*/ 495973 h 548431"/>
              <a:gd name="connsiteX5" fmla="*/ 314960 w 324379"/>
              <a:gd name="connsiteY5" fmla="*/ 414693 h 548431"/>
              <a:gd name="connsiteX6" fmla="*/ 304800 w 324379"/>
              <a:gd name="connsiteY6" fmla="*/ 252133 h 548431"/>
              <a:gd name="connsiteX7" fmla="*/ 294640 w 324379"/>
              <a:gd name="connsiteY7" fmla="*/ 130213 h 548431"/>
              <a:gd name="connsiteX8" fmla="*/ 142240 w 324379"/>
              <a:gd name="connsiteY8" fmla="*/ 18453 h 548431"/>
              <a:gd name="connsiteX9" fmla="*/ 0 w 324379"/>
              <a:gd name="connsiteY9" fmla="*/ 28613 h 54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379" h="548431">
                <a:moveTo>
                  <a:pt x="0" y="28613"/>
                </a:moveTo>
                <a:cubicBezTo>
                  <a:pt x="0" y="72640"/>
                  <a:pt x="108373" y="214880"/>
                  <a:pt x="142240" y="282613"/>
                </a:cubicBezTo>
                <a:cubicBezTo>
                  <a:pt x="176107" y="350346"/>
                  <a:pt x="194733" y="390986"/>
                  <a:pt x="203200" y="435013"/>
                </a:cubicBezTo>
                <a:cubicBezTo>
                  <a:pt x="211667" y="479040"/>
                  <a:pt x="174413" y="536613"/>
                  <a:pt x="193040" y="546773"/>
                </a:cubicBezTo>
                <a:cubicBezTo>
                  <a:pt x="211667" y="556933"/>
                  <a:pt x="294640" y="517986"/>
                  <a:pt x="314960" y="495973"/>
                </a:cubicBezTo>
                <a:cubicBezTo>
                  <a:pt x="335280" y="473960"/>
                  <a:pt x="316653" y="455333"/>
                  <a:pt x="314960" y="414693"/>
                </a:cubicBezTo>
                <a:cubicBezTo>
                  <a:pt x="313267" y="374053"/>
                  <a:pt x="308187" y="299546"/>
                  <a:pt x="304800" y="252133"/>
                </a:cubicBezTo>
                <a:cubicBezTo>
                  <a:pt x="301413" y="204720"/>
                  <a:pt x="321733" y="169160"/>
                  <a:pt x="294640" y="130213"/>
                </a:cubicBezTo>
                <a:cubicBezTo>
                  <a:pt x="267547" y="91266"/>
                  <a:pt x="189653" y="37080"/>
                  <a:pt x="142240" y="18453"/>
                </a:cubicBezTo>
                <a:cubicBezTo>
                  <a:pt x="94827" y="-174"/>
                  <a:pt x="0" y="-15414"/>
                  <a:pt x="0" y="2861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 rot="-2742571">
            <a:off x="2452688" y="2600325"/>
            <a:ext cx="114300" cy="117475"/>
            <a:chOff x="3480864" y="3178596"/>
            <a:chExt cx="233768" cy="239651"/>
          </a:xfrm>
        </p:grpSpPr>
        <p:sp>
          <p:nvSpPr>
            <p:cNvPr id="21" name="Teardrop 20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63490" y="3196607"/>
              <a:ext cx="100651" cy="204026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586254" y="3216400"/>
              <a:ext cx="87662" cy="132781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 rot="-2742571">
            <a:off x="2082800" y="2379663"/>
            <a:ext cx="112713" cy="115887"/>
            <a:chOff x="3480864" y="3178596"/>
            <a:chExt cx="233768" cy="239651"/>
          </a:xfrm>
        </p:grpSpPr>
        <p:sp>
          <p:nvSpPr>
            <p:cNvPr id="25" name="Teardrop 24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555288" y="3201380"/>
              <a:ext cx="98775" cy="203540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581818" y="3223329"/>
              <a:ext cx="85605" cy="13459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rot="-2742571">
            <a:off x="2244726" y="2405062"/>
            <a:ext cx="114300" cy="117475"/>
            <a:chOff x="3480864" y="3178596"/>
            <a:chExt cx="233768" cy="239651"/>
          </a:xfrm>
        </p:grpSpPr>
        <p:sp>
          <p:nvSpPr>
            <p:cNvPr id="29" name="Teardrop 28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563492" y="3196606"/>
              <a:ext cx="100649" cy="20402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586252" y="3216401"/>
              <a:ext cx="87664" cy="13277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 rot="-2742571">
            <a:off x="2445544" y="2432844"/>
            <a:ext cx="114300" cy="115888"/>
            <a:chOff x="3480864" y="3178596"/>
            <a:chExt cx="233768" cy="239651"/>
          </a:xfrm>
        </p:grpSpPr>
        <p:sp>
          <p:nvSpPr>
            <p:cNvPr id="33" name="Teardrop 32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591326" y="3173986"/>
              <a:ext cx="100649" cy="20353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605982" y="3198112"/>
              <a:ext cx="87662" cy="13459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 rot="-2742571">
            <a:off x="2570957" y="2402681"/>
            <a:ext cx="114300" cy="115887"/>
            <a:chOff x="3480864" y="3178596"/>
            <a:chExt cx="233768" cy="239651"/>
          </a:xfrm>
        </p:grpSpPr>
        <p:sp>
          <p:nvSpPr>
            <p:cNvPr id="37" name="Teardrop 36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91322" y="3173986"/>
              <a:ext cx="100651" cy="203540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3605978" y="3198112"/>
              <a:ext cx="87664" cy="13459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 rot="-2742571">
            <a:off x="2767807" y="2412206"/>
            <a:ext cx="114300" cy="115887"/>
            <a:chOff x="3480864" y="3178596"/>
            <a:chExt cx="233768" cy="239651"/>
          </a:xfrm>
        </p:grpSpPr>
        <p:sp>
          <p:nvSpPr>
            <p:cNvPr id="41" name="Teardrop 40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591322" y="3173986"/>
              <a:ext cx="100651" cy="203540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605978" y="3198112"/>
              <a:ext cx="87664" cy="13459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 rot="-2742571">
            <a:off x="2355851" y="2498725"/>
            <a:ext cx="114300" cy="117475"/>
            <a:chOff x="3480864" y="3178596"/>
            <a:chExt cx="233768" cy="239651"/>
          </a:xfrm>
        </p:grpSpPr>
        <p:sp>
          <p:nvSpPr>
            <p:cNvPr id="45" name="Teardrop 44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63490" y="3196605"/>
              <a:ext cx="100651" cy="20402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586255" y="3216400"/>
              <a:ext cx="87662" cy="13277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 rot="-2742571">
            <a:off x="2581276" y="2836862"/>
            <a:ext cx="114300" cy="117475"/>
            <a:chOff x="3480864" y="3178596"/>
            <a:chExt cx="233768" cy="239651"/>
          </a:xfrm>
        </p:grpSpPr>
        <p:sp>
          <p:nvSpPr>
            <p:cNvPr id="49" name="Teardrop 48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3492" y="3196606"/>
              <a:ext cx="100649" cy="20402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86252" y="3216401"/>
              <a:ext cx="87664" cy="13277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 rot="-2742571">
            <a:off x="2404269" y="2890044"/>
            <a:ext cx="114300" cy="115888"/>
            <a:chOff x="3480864" y="3178596"/>
            <a:chExt cx="233768" cy="239651"/>
          </a:xfrm>
        </p:grpSpPr>
        <p:sp>
          <p:nvSpPr>
            <p:cNvPr id="53" name="Teardrop 52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91326" y="3173986"/>
              <a:ext cx="100649" cy="20353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605982" y="3198112"/>
              <a:ext cx="87662" cy="13459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 rot="-2742571">
            <a:off x="2472532" y="3182144"/>
            <a:ext cx="95250" cy="96837"/>
            <a:chOff x="3480864" y="3178596"/>
            <a:chExt cx="233768" cy="239651"/>
          </a:xfrm>
        </p:grpSpPr>
        <p:sp>
          <p:nvSpPr>
            <p:cNvPr id="57" name="Teardrop 56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63694" y="3188961"/>
              <a:ext cx="101299" cy="208221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3584003" y="3216716"/>
              <a:ext cx="85715" cy="133577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 rot="-2742571">
            <a:off x="2505869" y="3537744"/>
            <a:ext cx="71437" cy="73025"/>
            <a:chOff x="3480864" y="3178596"/>
            <a:chExt cx="233768" cy="239651"/>
          </a:xfrm>
        </p:grpSpPr>
        <p:sp>
          <p:nvSpPr>
            <p:cNvPr id="61" name="Teardrop 60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59372" y="3198047"/>
              <a:ext cx="98701" cy="208392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561861" y="3217872"/>
              <a:ext cx="83118" cy="135455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 rot="-2742571">
            <a:off x="2500313" y="3805237"/>
            <a:ext cx="69850" cy="73025"/>
            <a:chOff x="3480864" y="3178596"/>
            <a:chExt cx="233768" cy="239651"/>
          </a:xfrm>
        </p:grpSpPr>
        <p:sp>
          <p:nvSpPr>
            <p:cNvPr id="65" name="Teardrop 64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602138" y="3163577"/>
              <a:ext cx="100944" cy="208392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3622665" y="3185495"/>
              <a:ext cx="90321" cy="135455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 rot="-2742571">
            <a:off x="2468563" y="3940175"/>
            <a:ext cx="69850" cy="73025"/>
            <a:chOff x="3480864" y="3178596"/>
            <a:chExt cx="233768" cy="239651"/>
          </a:xfrm>
        </p:grpSpPr>
        <p:sp>
          <p:nvSpPr>
            <p:cNvPr id="69" name="Teardrop 68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602135" y="3163576"/>
              <a:ext cx="100947" cy="208392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622665" y="3185493"/>
              <a:ext cx="90318" cy="135455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 rot="-2742571">
            <a:off x="2544763" y="4006850"/>
            <a:ext cx="69850" cy="73025"/>
            <a:chOff x="3480864" y="3178596"/>
            <a:chExt cx="233768" cy="239651"/>
          </a:xfrm>
        </p:grpSpPr>
        <p:sp>
          <p:nvSpPr>
            <p:cNvPr id="73" name="Teardrop 72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602135" y="3163576"/>
              <a:ext cx="100947" cy="208392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3622665" y="3185493"/>
              <a:ext cx="90318" cy="135455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 rot="-2742571">
            <a:off x="2611438" y="2516187"/>
            <a:ext cx="114300" cy="117475"/>
            <a:chOff x="3480864" y="3178596"/>
            <a:chExt cx="233768" cy="239651"/>
          </a:xfrm>
        </p:grpSpPr>
        <p:sp>
          <p:nvSpPr>
            <p:cNvPr id="77" name="Teardrop 76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63491" y="3196608"/>
              <a:ext cx="100649" cy="204026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3586251" y="3216400"/>
              <a:ext cx="87664" cy="132781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 rot="-2742571">
            <a:off x="2441576" y="2601912"/>
            <a:ext cx="114300" cy="117475"/>
            <a:chOff x="3480864" y="3178596"/>
            <a:chExt cx="233768" cy="239651"/>
          </a:xfrm>
        </p:grpSpPr>
        <p:sp>
          <p:nvSpPr>
            <p:cNvPr id="84" name="Teardrop 83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3563492" y="3196606"/>
              <a:ext cx="100649" cy="20402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86252" y="3216401"/>
              <a:ext cx="87664" cy="13277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7" name="Group 86"/>
          <p:cNvGrpSpPr>
            <a:grpSpLocks/>
          </p:cNvGrpSpPr>
          <p:nvPr/>
        </p:nvGrpSpPr>
        <p:grpSpPr bwMode="auto">
          <a:xfrm rot="-2742571">
            <a:off x="2070894" y="2380456"/>
            <a:ext cx="114300" cy="115888"/>
            <a:chOff x="3480864" y="3178596"/>
            <a:chExt cx="233768" cy="239651"/>
          </a:xfrm>
        </p:grpSpPr>
        <p:sp>
          <p:nvSpPr>
            <p:cNvPr id="88" name="Teardrop 87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3591323" y="3173987"/>
              <a:ext cx="100651" cy="20353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605978" y="3198112"/>
              <a:ext cx="87664" cy="13459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1" name="Group 90"/>
          <p:cNvGrpSpPr>
            <a:grpSpLocks/>
          </p:cNvGrpSpPr>
          <p:nvPr/>
        </p:nvGrpSpPr>
        <p:grpSpPr bwMode="auto">
          <a:xfrm rot="-2742571">
            <a:off x="2234407" y="2407444"/>
            <a:ext cx="114300" cy="115887"/>
            <a:chOff x="3480864" y="3178596"/>
            <a:chExt cx="233768" cy="239651"/>
          </a:xfrm>
        </p:grpSpPr>
        <p:sp>
          <p:nvSpPr>
            <p:cNvPr id="92" name="Teardrop 91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591326" y="3173986"/>
              <a:ext cx="100649" cy="203540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605982" y="3198112"/>
              <a:ext cx="87662" cy="13459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5" name="Group 94"/>
          <p:cNvGrpSpPr>
            <a:grpSpLocks/>
          </p:cNvGrpSpPr>
          <p:nvPr/>
        </p:nvGrpSpPr>
        <p:grpSpPr bwMode="auto">
          <a:xfrm rot="-2742571">
            <a:off x="2435225" y="2433638"/>
            <a:ext cx="112713" cy="115887"/>
            <a:chOff x="3480864" y="3178596"/>
            <a:chExt cx="233768" cy="239651"/>
          </a:xfrm>
        </p:grpSpPr>
        <p:sp>
          <p:nvSpPr>
            <p:cNvPr id="96" name="Teardrop 95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7" name="Freeform 96"/>
            <p:cNvSpPr/>
            <p:nvPr/>
          </p:nvSpPr>
          <p:spPr>
            <a:xfrm>
              <a:off x="3555288" y="3201380"/>
              <a:ext cx="98775" cy="203540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81818" y="3223329"/>
              <a:ext cx="85605" cy="13459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 rot="-2742571">
            <a:off x="2559844" y="2404269"/>
            <a:ext cx="114300" cy="115888"/>
            <a:chOff x="3480864" y="3178596"/>
            <a:chExt cx="233768" cy="239651"/>
          </a:xfrm>
        </p:grpSpPr>
        <p:sp>
          <p:nvSpPr>
            <p:cNvPr id="100" name="Teardrop 99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3591326" y="3173986"/>
              <a:ext cx="100649" cy="20353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605982" y="3198112"/>
              <a:ext cx="87662" cy="13459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3" name="Group 102"/>
          <p:cNvGrpSpPr>
            <a:grpSpLocks/>
          </p:cNvGrpSpPr>
          <p:nvPr/>
        </p:nvGrpSpPr>
        <p:grpSpPr bwMode="auto">
          <a:xfrm rot="-2742571">
            <a:off x="2756694" y="2413794"/>
            <a:ext cx="114300" cy="115888"/>
            <a:chOff x="3480864" y="3178596"/>
            <a:chExt cx="233768" cy="239651"/>
          </a:xfrm>
        </p:grpSpPr>
        <p:sp>
          <p:nvSpPr>
            <p:cNvPr id="104" name="Teardrop 103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3591326" y="3173986"/>
              <a:ext cx="100649" cy="20353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605982" y="3198112"/>
              <a:ext cx="87662" cy="13459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7" name="Group 106"/>
          <p:cNvGrpSpPr>
            <a:grpSpLocks/>
          </p:cNvGrpSpPr>
          <p:nvPr/>
        </p:nvGrpSpPr>
        <p:grpSpPr bwMode="auto">
          <a:xfrm rot="-2742571">
            <a:off x="2344738" y="2500312"/>
            <a:ext cx="114300" cy="117475"/>
            <a:chOff x="3480864" y="3178596"/>
            <a:chExt cx="233768" cy="239651"/>
          </a:xfrm>
        </p:grpSpPr>
        <p:sp>
          <p:nvSpPr>
            <p:cNvPr id="108" name="Teardrop 107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3563491" y="3196608"/>
              <a:ext cx="100649" cy="204026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86251" y="3216400"/>
              <a:ext cx="87664" cy="132781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1" name="Group 110"/>
          <p:cNvGrpSpPr>
            <a:grpSpLocks/>
          </p:cNvGrpSpPr>
          <p:nvPr/>
        </p:nvGrpSpPr>
        <p:grpSpPr bwMode="auto">
          <a:xfrm rot="-2742571">
            <a:off x="2570163" y="2838450"/>
            <a:ext cx="114300" cy="117475"/>
            <a:chOff x="3480864" y="3178596"/>
            <a:chExt cx="233768" cy="239651"/>
          </a:xfrm>
        </p:grpSpPr>
        <p:sp>
          <p:nvSpPr>
            <p:cNvPr id="112" name="Teardrop 111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3563490" y="3196607"/>
              <a:ext cx="100651" cy="204026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86254" y="3216400"/>
              <a:ext cx="87662" cy="132781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5" name="Group 114"/>
          <p:cNvGrpSpPr>
            <a:grpSpLocks/>
          </p:cNvGrpSpPr>
          <p:nvPr/>
        </p:nvGrpSpPr>
        <p:grpSpPr bwMode="auto">
          <a:xfrm rot="-2742571">
            <a:off x="2393951" y="2890837"/>
            <a:ext cx="114300" cy="117475"/>
            <a:chOff x="3480864" y="3178596"/>
            <a:chExt cx="233768" cy="239651"/>
          </a:xfrm>
        </p:grpSpPr>
        <p:sp>
          <p:nvSpPr>
            <p:cNvPr id="116" name="Teardrop 115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563492" y="3196606"/>
              <a:ext cx="100649" cy="20402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86252" y="3216401"/>
              <a:ext cx="87664" cy="13277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9" name="Group 118"/>
          <p:cNvGrpSpPr>
            <a:grpSpLocks/>
          </p:cNvGrpSpPr>
          <p:nvPr/>
        </p:nvGrpSpPr>
        <p:grpSpPr bwMode="auto">
          <a:xfrm rot="-2742571">
            <a:off x="2461419" y="3183731"/>
            <a:ext cx="95250" cy="96838"/>
            <a:chOff x="3480864" y="3178596"/>
            <a:chExt cx="233768" cy="239651"/>
          </a:xfrm>
        </p:grpSpPr>
        <p:sp>
          <p:nvSpPr>
            <p:cNvPr id="120" name="Teardrop 119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563693" y="3188962"/>
              <a:ext cx="101299" cy="208222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84002" y="3216718"/>
              <a:ext cx="85715" cy="133575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" name="Group 122"/>
          <p:cNvGrpSpPr>
            <a:grpSpLocks/>
          </p:cNvGrpSpPr>
          <p:nvPr/>
        </p:nvGrpSpPr>
        <p:grpSpPr bwMode="auto">
          <a:xfrm rot="-2742571">
            <a:off x="2494757" y="3539331"/>
            <a:ext cx="71438" cy="73025"/>
            <a:chOff x="3480864" y="3178596"/>
            <a:chExt cx="233768" cy="239651"/>
          </a:xfrm>
        </p:grpSpPr>
        <p:sp>
          <p:nvSpPr>
            <p:cNvPr id="124" name="Teardrop 123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3559364" y="3198045"/>
              <a:ext cx="98703" cy="208392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561858" y="3217868"/>
              <a:ext cx="83117" cy="135455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 rot="-2742571">
            <a:off x="2489994" y="3807619"/>
            <a:ext cx="69850" cy="71438"/>
            <a:chOff x="3480864" y="3178596"/>
            <a:chExt cx="233768" cy="239651"/>
          </a:xfrm>
        </p:grpSpPr>
        <p:sp>
          <p:nvSpPr>
            <p:cNvPr id="128" name="Teardrop 127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602140" y="3163242"/>
              <a:ext cx="100947" cy="20769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3622667" y="3185647"/>
              <a:ext cx="90318" cy="133137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1" name="Group 130"/>
          <p:cNvGrpSpPr>
            <a:grpSpLocks/>
          </p:cNvGrpSpPr>
          <p:nvPr/>
        </p:nvGrpSpPr>
        <p:grpSpPr bwMode="auto">
          <a:xfrm rot="-2742571">
            <a:off x="2458244" y="3942556"/>
            <a:ext cx="69850" cy="71438"/>
            <a:chOff x="3480864" y="3178596"/>
            <a:chExt cx="233768" cy="239651"/>
          </a:xfrm>
        </p:grpSpPr>
        <p:sp>
          <p:nvSpPr>
            <p:cNvPr id="132" name="Teardrop 131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3602143" y="3163243"/>
              <a:ext cx="100944" cy="20769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622666" y="3185648"/>
              <a:ext cx="90321" cy="133137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5" name="Group 134"/>
          <p:cNvGrpSpPr>
            <a:grpSpLocks/>
          </p:cNvGrpSpPr>
          <p:nvPr/>
        </p:nvGrpSpPr>
        <p:grpSpPr bwMode="auto">
          <a:xfrm rot="-2742571">
            <a:off x="2533651" y="4008437"/>
            <a:ext cx="69850" cy="73025"/>
            <a:chOff x="3480864" y="3178596"/>
            <a:chExt cx="233768" cy="239651"/>
          </a:xfrm>
        </p:grpSpPr>
        <p:sp>
          <p:nvSpPr>
            <p:cNvPr id="136" name="Teardrop 135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3602138" y="3163577"/>
              <a:ext cx="100944" cy="208392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3622663" y="3185492"/>
              <a:ext cx="90321" cy="135455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9" name="Group 138"/>
          <p:cNvGrpSpPr>
            <a:grpSpLocks/>
          </p:cNvGrpSpPr>
          <p:nvPr/>
        </p:nvGrpSpPr>
        <p:grpSpPr bwMode="auto">
          <a:xfrm rot="-2742571">
            <a:off x="2600326" y="2517775"/>
            <a:ext cx="114300" cy="117475"/>
            <a:chOff x="3480864" y="3178596"/>
            <a:chExt cx="233768" cy="239651"/>
          </a:xfrm>
        </p:grpSpPr>
        <p:sp>
          <p:nvSpPr>
            <p:cNvPr id="140" name="Teardrop 139"/>
            <p:cNvSpPr/>
            <p:nvPr/>
          </p:nvSpPr>
          <p:spPr>
            <a:xfrm>
              <a:off x="3480864" y="3178596"/>
              <a:ext cx="233768" cy="239651"/>
            </a:xfrm>
            <a:prstGeom prst="teardrop">
              <a:avLst>
                <a:gd name="adj" fmla="val 20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563490" y="3196605"/>
              <a:ext cx="100651" cy="204028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065" h="205662">
                  <a:moveTo>
                    <a:pt x="22827" y="0"/>
                  </a:moveTo>
                  <a:lnTo>
                    <a:pt x="22827" y="0"/>
                  </a:lnTo>
                  <a:cubicBezTo>
                    <a:pt x="14023" y="44020"/>
                    <a:pt x="-17701" y="155735"/>
                    <a:pt x="13302" y="200025"/>
                  </a:cubicBezTo>
                  <a:cubicBezTo>
                    <a:pt x="24377" y="215847"/>
                    <a:pt x="51402" y="193675"/>
                    <a:pt x="70452" y="190500"/>
                  </a:cubicBezTo>
                  <a:cubicBezTo>
                    <a:pt x="76802" y="180975"/>
                    <a:pt x="84382" y="172164"/>
                    <a:pt x="89502" y="161925"/>
                  </a:cubicBezTo>
                  <a:cubicBezTo>
                    <a:pt x="105552" y="129825"/>
                    <a:pt x="104274" y="90387"/>
                    <a:pt x="89502" y="57150"/>
                  </a:cubicBezTo>
                  <a:cubicBezTo>
                    <a:pt x="85424" y="47975"/>
                    <a:pt x="69907" y="52115"/>
                    <a:pt x="60927" y="47625"/>
                  </a:cubicBezTo>
                  <a:cubicBezTo>
                    <a:pt x="50688" y="42505"/>
                    <a:pt x="41146" y="35904"/>
                    <a:pt x="32352" y="28575"/>
                  </a:cubicBezTo>
                  <a:cubicBezTo>
                    <a:pt x="22004" y="19951"/>
                    <a:pt x="24414" y="4762"/>
                    <a:pt x="2282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3586255" y="3216400"/>
              <a:ext cx="87662" cy="132779"/>
            </a:xfrm>
            <a:custGeom>
              <a:avLst/>
              <a:gdLst>
                <a:gd name="connsiteX0" fmla="*/ 22827 w 101065"/>
                <a:gd name="connsiteY0" fmla="*/ 0 h 205662"/>
                <a:gd name="connsiteX1" fmla="*/ 22827 w 101065"/>
                <a:gd name="connsiteY1" fmla="*/ 0 h 205662"/>
                <a:gd name="connsiteX2" fmla="*/ 13302 w 101065"/>
                <a:gd name="connsiteY2" fmla="*/ 200025 h 205662"/>
                <a:gd name="connsiteX3" fmla="*/ 70452 w 101065"/>
                <a:gd name="connsiteY3" fmla="*/ 190500 h 205662"/>
                <a:gd name="connsiteX4" fmla="*/ 89502 w 101065"/>
                <a:gd name="connsiteY4" fmla="*/ 161925 h 205662"/>
                <a:gd name="connsiteX5" fmla="*/ 89502 w 101065"/>
                <a:gd name="connsiteY5" fmla="*/ 57150 h 205662"/>
                <a:gd name="connsiteX6" fmla="*/ 60927 w 101065"/>
                <a:gd name="connsiteY6" fmla="*/ 47625 h 205662"/>
                <a:gd name="connsiteX7" fmla="*/ 32352 w 101065"/>
                <a:gd name="connsiteY7" fmla="*/ 28575 h 205662"/>
                <a:gd name="connsiteX8" fmla="*/ 22827 w 101065"/>
                <a:gd name="connsiteY8" fmla="*/ 0 h 205662"/>
                <a:gd name="connsiteX0" fmla="*/ 31278 w 99991"/>
                <a:gd name="connsiteY0" fmla="*/ 37407 h 214494"/>
                <a:gd name="connsiteX1" fmla="*/ 21753 w 99991"/>
                <a:gd name="connsiteY1" fmla="*/ 8832 h 214494"/>
                <a:gd name="connsiteX2" fmla="*/ 12228 w 99991"/>
                <a:gd name="connsiteY2" fmla="*/ 208857 h 214494"/>
                <a:gd name="connsiteX3" fmla="*/ 69378 w 99991"/>
                <a:gd name="connsiteY3" fmla="*/ 199332 h 214494"/>
                <a:gd name="connsiteX4" fmla="*/ 88428 w 99991"/>
                <a:gd name="connsiteY4" fmla="*/ 170757 h 214494"/>
                <a:gd name="connsiteX5" fmla="*/ 88428 w 99991"/>
                <a:gd name="connsiteY5" fmla="*/ 65982 h 214494"/>
                <a:gd name="connsiteX6" fmla="*/ 59853 w 99991"/>
                <a:gd name="connsiteY6" fmla="*/ 56457 h 214494"/>
                <a:gd name="connsiteX7" fmla="*/ 31278 w 99991"/>
                <a:gd name="connsiteY7" fmla="*/ 37407 h 214494"/>
                <a:gd name="connsiteX0" fmla="*/ 60752 w 100890"/>
                <a:gd name="connsiteY0" fmla="*/ 53579 h 211616"/>
                <a:gd name="connsiteX1" fmla="*/ 22652 w 100890"/>
                <a:gd name="connsiteY1" fmla="*/ 5954 h 211616"/>
                <a:gd name="connsiteX2" fmla="*/ 13127 w 100890"/>
                <a:gd name="connsiteY2" fmla="*/ 205979 h 211616"/>
                <a:gd name="connsiteX3" fmla="*/ 70277 w 100890"/>
                <a:gd name="connsiteY3" fmla="*/ 196454 h 211616"/>
                <a:gd name="connsiteX4" fmla="*/ 89327 w 100890"/>
                <a:gd name="connsiteY4" fmla="*/ 167879 h 211616"/>
                <a:gd name="connsiteX5" fmla="*/ 89327 w 100890"/>
                <a:gd name="connsiteY5" fmla="*/ 63104 h 211616"/>
                <a:gd name="connsiteX6" fmla="*/ 60752 w 100890"/>
                <a:gd name="connsiteY6" fmla="*/ 53579 h 211616"/>
                <a:gd name="connsiteX0" fmla="*/ 47676 w 87814"/>
                <a:gd name="connsiteY0" fmla="*/ 0 h 161485"/>
                <a:gd name="connsiteX1" fmla="*/ 51 w 87814"/>
                <a:gd name="connsiteY1" fmla="*/ 152400 h 161485"/>
                <a:gd name="connsiteX2" fmla="*/ 57201 w 87814"/>
                <a:gd name="connsiteY2" fmla="*/ 142875 h 161485"/>
                <a:gd name="connsiteX3" fmla="*/ 76251 w 87814"/>
                <a:gd name="connsiteY3" fmla="*/ 114300 h 161485"/>
                <a:gd name="connsiteX4" fmla="*/ 76251 w 87814"/>
                <a:gd name="connsiteY4" fmla="*/ 9525 h 161485"/>
                <a:gd name="connsiteX5" fmla="*/ 47676 w 87814"/>
                <a:gd name="connsiteY5" fmla="*/ 0 h 161485"/>
                <a:gd name="connsiteX0" fmla="*/ 76373 w 87190"/>
                <a:gd name="connsiteY0" fmla="*/ 362 h 151632"/>
                <a:gd name="connsiteX1" fmla="*/ 173 w 87190"/>
                <a:gd name="connsiteY1" fmla="*/ 143237 h 151632"/>
                <a:gd name="connsiteX2" fmla="*/ 57323 w 87190"/>
                <a:gd name="connsiteY2" fmla="*/ 133712 h 151632"/>
                <a:gd name="connsiteX3" fmla="*/ 76373 w 87190"/>
                <a:gd name="connsiteY3" fmla="*/ 105137 h 151632"/>
                <a:gd name="connsiteX4" fmla="*/ 76373 w 87190"/>
                <a:gd name="connsiteY4" fmla="*/ 362 h 151632"/>
                <a:gd name="connsiteX0" fmla="*/ 76373 w 87190"/>
                <a:gd name="connsiteY0" fmla="*/ 1255 h 134722"/>
                <a:gd name="connsiteX1" fmla="*/ 173 w 87190"/>
                <a:gd name="connsiteY1" fmla="*/ 53642 h 134722"/>
                <a:gd name="connsiteX2" fmla="*/ 57323 w 87190"/>
                <a:gd name="connsiteY2" fmla="*/ 134605 h 134722"/>
                <a:gd name="connsiteX3" fmla="*/ 76373 w 87190"/>
                <a:gd name="connsiteY3" fmla="*/ 106030 h 134722"/>
                <a:gd name="connsiteX4" fmla="*/ 76373 w 87190"/>
                <a:gd name="connsiteY4" fmla="*/ 1255 h 13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90" h="134722">
                  <a:moveTo>
                    <a:pt x="76373" y="1255"/>
                  </a:moveTo>
                  <a:cubicBezTo>
                    <a:pt x="63673" y="-7476"/>
                    <a:pt x="3348" y="31417"/>
                    <a:pt x="173" y="53642"/>
                  </a:cubicBezTo>
                  <a:cubicBezTo>
                    <a:pt x="-3002" y="75867"/>
                    <a:pt x="38273" y="137780"/>
                    <a:pt x="57323" y="134605"/>
                  </a:cubicBezTo>
                  <a:cubicBezTo>
                    <a:pt x="63673" y="125080"/>
                    <a:pt x="71253" y="116269"/>
                    <a:pt x="76373" y="106030"/>
                  </a:cubicBezTo>
                  <a:cubicBezTo>
                    <a:pt x="92423" y="73930"/>
                    <a:pt x="89073" y="9986"/>
                    <a:pt x="76373" y="12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473075" y="244475"/>
            <a:ext cx="6337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What happens when the Egg is not Fertilized?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6382" y="706219"/>
            <a:ext cx="8094218" cy="369332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Now, however, this lining is not needed any longer.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792091" y="1127435"/>
            <a:ext cx="3818509" cy="923330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So, the lining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slowly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breaks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and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comes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out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through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the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vagina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as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blood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and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mucous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7300" y="1929513"/>
            <a:ext cx="1667137" cy="1927412"/>
            <a:chOff x="1533263" y="1803400"/>
            <a:chExt cx="1819537" cy="2103605"/>
          </a:xfrm>
          <a:solidFill>
            <a:schemeClr val="bg1"/>
          </a:solidFill>
        </p:grpSpPr>
        <p:sp>
          <p:nvSpPr>
            <p:cNvPr id="2" name="Multiply 1"/>
            <p:cNvSpPr/>
            <p:nvPr/>
          </p:nvSpPr>
          <p:spPr>
            <a:xfrm>
              <a:off x="1533263" y="1803400"/>
              <a:ext cx="549515" cy="679787"/>
            </a:xfrm>
            <a:prstGeom prst="mathMultiply">
              <a:avLst>
                <a:gd name="adj1" fmla="val 1102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86653" y="2316787"/>
              <a:ext cx="549515" cy="679787"/>
            </a:xfrm>
            <a:prstGeom prst="mathMultiply">
              <a:avLst>
                <a:gd name="adj1" fmla="val 1102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1983539" y="2751836"/>
              <a:ext cx="549515" cy="679787"/>
            </a:xfrm>
            <a:prstGeom prst="mathMultiply">
              <a:avLst>
                <a:gd name="adj1" fmla="val 1102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2054209" y="3210527"/>
              <a:ext cx="549515" cy="679787"/>
            </a:xfrm>
            <a:prstGeom prst="mathMultiply">
              <a:avLst>
                <a:gd name="adj1" fmla="val 1102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2803285" y="1830668"/>
              <a:ext cx="549515" cy="679787"/>
            </a:xfrm>
            <a:prstGeom prst="mathMultiply">
              <a:avLst>
                <a:gd name="adj1" fmla="val 1102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2727085" y="2344055"/>
              <a:ext cx="549515" cy="679787"/>
            </a:xfrm>
            <a:prstGeom prst="mathMultiply">
              <a:avLst>
                <a:gd name="adj1" fmla="val 1102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2574685" y="2779104"/>
              <a:ext cx="549515" cy="679787"/>
            </a:xfrm>
            <a:prstGeom prst="mathMultiply">
              <a:avLst>
                <a:gd name="adj1" fmla="val 1102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2416773" y="3227218"/>
              <a:ext cx="549515" cy="679787"/>
            </a:xfrm>
            <a:prstGeom prst="mathMultiply">
              <a:avLst>
                <a:gd name="adj1" fmla="val 1102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1962150"/>
            <a:ext cx="3217862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3075" y="244475"/>
            <a:ext cx="6337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What happens when the Egg is not Fertilized?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381" y="706219"/>
            <a:ext cx="8091097" cy="646331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This cycle takes place roughly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every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month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 and is known as</a:t>
            </a:r>
          </a:p>
          <a:p>
            <a:pPr>
              <a:defRPr/>
            </a:pP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Menstruation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1428750"/>
            <a:ext cx="5413322" cy="369332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latin typeface="Bookman Old Style" pitchFamily="18" charset="0"/>
              </a:rPr>
              <a:t>It usually lasts for </a:t>
            </a:r>
            <a:r>
              <a:rPr lang="en-US" altLang="en-US" b="1" i="1" dirty="0">
                <a:solidFill>
                  <a:srgbClr val="CC00FF"/>
                </a:solidFill>
                <a:latin typeface="Bookman Old Style" pitchFamily="18" charset="0"/>
              </a:rPr>
              <a:t>about two to eight days</a:t>
            </a:r>
            <a:r>
              <a:rPr lang="en-US" altLang="en-US" dirty="0">
                <a:latin typeface="Bookman Old Style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26"/>
          <a:stretch/>
        </p:blipFill>
        <p:spPr>
          <a:xfrm>
            <a:off x="207448" y="1460500"/>
            <a:ext cx="3218430" cy="316865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25" y="742950"/>
            <a:ext cx="3800475" cy="3167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\\192.168.1.20\home\State Board_BIO_TAT_2014-15\Std. 9th\Chpt. 8\Images\Methods of HIV transmi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4859" r="74097" b="5936"/>
          <a:stretch>
            <a:fillRect/>
          </a:stretch>
        </p:blipFill>
        <p:spPr bwMode="auto">
          <a:xfrm>
            <a:off x="646113" y="1581150"/>
            <a:ext cx="130175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17525" y="742950"/>
            <a:ext cx="8072438" cy="715089"/>
          </a:xfrm>
          <a:prstGeom prst="roundRect">
            <a:avLst>
              <a:gd name="adj" fmla="val 16667"/>
            </a:avLst>
          </a:prstGeom>
          <a:solidFill>
            <a:srgbClr val="FF474B">
              <a:alpha val="56078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0000"/>
              </a:buClr>
              <a:defRPr/>
            </a:pPr>
            <a:r>
              <a:rPr lang="en-US" altLang="en-US" b="1" dirty="0" smtClean="0">
                <a:solidFill>
                  <a:schemeClr val="bg1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Since the sexual act is a very intimate connection of bodies, </a:t>
            </a:r>
            <a:r>
              <a:rPr lang="en-US" altLang="en-US" b="1" i="1" dirty="0" smtClean="0">
                <a:solidFill>
                  <a:srgbClr val="FFFF0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it is not surprising that many diseases can be sexually transmitted.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581150"/>
            <a:ext cx="2252662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81025" y="1595438"/>
            <a:ext cx="1520825" cy="877887"/>
            <a:chOff x="460375" y="1266825"/>
            <a:chExt cx="1519968" cy="877332"/>
          </a:xfrm>
        </p:grpSpPr>
        <p:sp>
          <p:nvSpPr>
            <p:cNvPr id="2" name="Down Arrow 1"/>
            <p:cNvSpPr/>
            <p:nvPr/>
          </p:nvSpPr>
          <p:spPr>
            <a:xfrm>
              <a:off x="1068045" y="1266825"/>
              <a:ext cx="304628" cy="53306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60375" y="1774504"/>
              <a:ext cx="1519968" cy="369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rPr>
                <a:t>Gonorrhoea</a:t>
              </a:r>
              <a:endPara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182938" y="1595438"/>
            <a:ext cx="1082675" cy="879475"/>
            <a:chOff x="2705100" y="1266825"/>
            <a:chExt cx="1083951" cy="878920"/>
          </a:xfrm>
        </p:grpSpPr>
        <p:sp>
          <p:nvSpPr>
            <p:cNvPr id="3" name="Down Arrow 2"/>
            <p:cNvSpPr/>
            <p:nvPr/>
          </p:nvSpPr>
          <p:spPr>
            <a:xfrm>
              <a:off x="3094495" y="1266825"/>
              <a:ext cx="305159" cy="53306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2705100" y="1776090"/>
              <a:ext cx="1083951" cy="369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rPr>
                <a:t>Syphilis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449888" y="1595438"/>
            <a:ext cx="776287" cy="900112"/>
            <a:chOff x="5546725" y="1266825"/>
            <a:chExt cx="776288" cy="900113"/>
          </a:xfrm>
        </p:grpSpPr>
        <p:sp>
          <p:nvSpPr>
            <p:cNvPr id="4" name="Down Arrow 3"/>
            <p:cNvSpPr/>
            <p:nvPr/>
          </p:nvSpPr>
          <p:spPr>
            <a:xfrm>
              <a:off x="5783262" y="1266825"/>
              <a:ext cx="303213" cy="533401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5546725" y="1797051"/>
              <a:ext cx="7762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rPr>
                <a:t>AIDS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310438" y="1595438"/>
            <a:ext cx="936625" cy="900112"/>
            <a:chOff x="7467600" y="1266825"/>
            <a:chExt cx="936625" cy="900113"/>
          </a:xfrm>
        </p:grpSpPr>
        <p:sp>
          <p:nvSpPr>
            <p:cNvPr id="5" name="Down Arrow 4"/>
            <p:cNvSpPr/>
            <p:nvPr/>
          </p:nvSpPr>
          <p:spPr>
            <a:xfrm>
              <a:off x="7783512" y="1266825"/>
              <a:ext cx="304800" cy="533401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1797051"/>
              <a:ext cx="936625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rPr>
                <a:t>Warts</a:t>
              </a:r>
              <a:endParaRPr lang="en-IN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54075" y="1452563"/>
            <a:ext cx="7467600" cy="152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85775" y="666750"/>
            <a:ext cx="812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Bookman Old Style" pitchFamily="18" charset="0"/>
              </a:rPr>
              <a:t>Diseases which are spread by sexual contact with an infected person  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698625" y="1047750"/>
            <a:ext cx="515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CC0099"/>
                </a:solidFill>
                <a:latin typeface="Bookman Old Style" pitchFamily="18" charset="0"/>
              </a:rPr>
              <a:t>Sexually Transmitted Diseases (STDs)</a:t>
            </a:r>
          </a:p>
        </p:txBody>
      </p:sp>
      <p:pic>
        <p:nvPicPr>
          <p:cNvPr id="18" name="Picture 17" descr="gonorrhoea patients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980" y="2952750"/>
            <a:ext cx="2346620" cy="13716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syphillies patients.bmp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3378" y="2952750"/>
            <a:ext cx="1801829" cy="13716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8"/>
          <p:cNvSpPr>
            <a:spLocks noChangeArrowheads="1"/>
          </p:cNvSpPr>
          <p:nvPr/>
        </p:nvSpPr>
        <p:spPr bwMode="auto">
          <a:xfrm>
            <a:off x="1841500" y="4410075"/>
            <a:ext cx="1566863" cy="407988"/>
          </a:xfrm>
          <a:prstGeom prst="roundRect">
            <a:avLst/>
          </a:prstGeom>
          <a:solidFill>
            <a:srgbClr val="EC209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Bacterial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2472532" y="1386681"/>
            <a:ext cx="304800" cy="2522537"/>
          </a:xfrm>
          <a:prstGeom prst="rightBrace">
            <a:avLst>
              <a:gd name="adj1" fmla="val 37240"/>
              <a:gd name="adj2" fmla="val 50000"/>
            </a:avLst>
          </a:prstGeom>
          <a:noFill/>
          <a:ln w="28575" cap="flat" cmpd="sng" algn="ctr">
            <a:solidFill>
              <a:srgbClr val="66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pic>
        <p:nvPicPr>
          <p:cNvPr id="22" name="Picture 21" descr="aids patients.bmp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2856" y="2952750"/>
            <a:ext cx="1828800" cy="13716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7856" y="2952750"/>
            <a:ext cx="1902406" cy="13716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5969000" y="4410075"/>
            <a:ext cx="1566863" cy="407988"/>
          </a:xfrm>
          <a:prstGeom prst="roundRect">
            <a:avLst/>
          </a:prstGeom>
          <a:solidFill>
            <a:srgbClr val="EC209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Viral 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6676232" y="1386681"/>
            <a:ext cx="304800" cy="2522537"/>
          </a:xfrm>
          <a:prstGeom prst="rightBrace">
            <a:avLst>
              <a:gd name="adj1" fmla="val 37240"/>
              <a:gd name="adj2" fmla="val 50000"/>
            </a:avLst>
          </a:prstGeom>
          <a:noFill/>
          <a:ln w="28575" cap="flat" cmpd="sng" algn="ctr">
            <a:solidFill>
              <a:srgbClr val="66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7" grpId="0"/>
      <p:bldP spid="20" grpId="0" animBg="1"/>
      <p:bldP spid="21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grpSp>
        <p:nvGrpSpPr>
          <p:cNvPr id="138243" name="Group 1"/>
          <p:cNvGrpSpPr>
            <a:grpSpLocks/>
          </p:cNvGrpSpPr>
          <p:nvPr/>
        </p:nvGrpSpPr>
        <p:grpSpPr bwMode="auto">
          <a:xfrm>
            <a:off x="533400" y="444500"/>
            <a:ext cx="7162800" cy="4448175"/>
            <a:chOff x="533400" y="444500"/>
            <a:chExt cx="7162952" cy="4448175"/>
          </a:xfrm>
        </p:grpSpPr>
        <p:pic>
          <p:nvPicPr>
            <p:cNvPr id="138249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647950"/>
              <a:ext cx="2286000" cy="224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loud Callout 4"/>
            <p:cNvSpPr/>
            <p:nvPr/>
          </p:nvSpPr>
          <p:spPr>
            <a:xfrm>
              <a:off x="1973293" y="444500"/>
              <a:ext cx="5723059" cy="2951619"/>
            </a:xfrm>
            <a:prstGeom prst="cloudCallout">
              <a:avLst>
                <a:gd name="adj1" fmla="val -37865"/>
                <a:gd name="adj2" fmla="val 68936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Is it possible to prevent the transmission of such diseases during the sexual act? 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62325" y="3776663"/>
            <a:ext cx="1905000" cy="922337"/>
            <a:chOff x="3657600" y="3776166"/>
            <a:chExt cx="1905000" cy="923330"/>
          </a:xfrm>
        </p:grpSpPr>
        <p:sp>
          <p:nvSpPr>
            <p:cNvPr id="3" name="Rounded Rectangle 2"/>
            <p:cNvSpPr/>
            <p:nvPr/>
          </p:nvSpPr>
          <p:spPr>
            <a:xfrm>
              <a:off x="3657600" y="3818731"/>
              <a:ext cx="1905000" cy="838200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53222" y="3776166"/>
              <a:ext cx="1313757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Book Antiqua" panose="02040602050305030304" pitchFamily="18" charset="0"/>
                </a:rPr>
                <a:t>Yes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267</Words>
  <Application>Microsoft Office PowerPoint</Application>
  <PresentationFormat>On-screen Show (16:9)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Bookman Old Style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2022-04-24T13:27:52Z</dcterms:modified>
</cp:coreProperties>
</file>