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0" r:id="rId2"/>
    <p:sldId id="333" r:id="rId3"/>
    <p:sldId id="349" r:id="rId4"/>
    <p:sldId id="350" r:id="rId5"/>
    <p:sldId id="351" r:id="rId6"/>
    <p:sldId id="39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Mechanism </a:t>
            </a: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of </a:t>
            </a:r>
            <a:r>
              <a:rPr lang="en-US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heredity</a:t>
            </a:r>
            <a:endParaRPr lang="en-US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064" y="267462"/>
            <a:ext cx="45933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How does the mechanism of heredity work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19150"/>
            <a:ext cx="1604963" cy="213995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47052" y="1195388"/>
            <a:ext cx="1098550" cy="1098550"/>
            <a:chOff x="1219200" y="1352550"/>
            <a:chExt cx="1098550" cy="10985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352550"/>
              <a:ext cx="1098550" cy="10985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17" t="23145" r="26267" b="52077"/>
            <a:stretch/>
          </p:blipFill>
          <p:spPr>
            <a:xfrm>
              <a:off x="1304926" y="1431925"/>
              <a:ext cx="558799" cy="568326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68"/>
          <a:stretch/>
        </p:blipFill>
        <p:spPr>
          <a:xfrm>
            <a:off x="2117025" y="723192"/>
            <a:ext cx="1845461" cy="1820418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5734">
            <a:off x="1758086" y="508952"/>
            <a:ext cx="3544753" cy="3544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t="29082" b="20371"/>
          <a:stretch/>
        </p:blipFill>
        <p:spPr>
          <a:xfrm>
            <a:off x="1833673" y="1428750"/>
            <a:ext cx="5592993" cy="259989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16505" y="1882883"/>
            <a:ext cx="2523744" cy="469232"/>
            <a:chOff x="4448556" y="1421872"/>
            <a:chExt cx="2523744" cy="469232"/>
          </a:xfrm>
          <a:effectLst>
            <a:glow rad="101600">
              <a:srgbClr val="FFFF00">
                <a:alpha val="90000"/>
              </a:srgbClr>
            </a:glow>
          </a:effectLst>
        </p:grpSpPr>
        <p:cxnSp>
          <p:nvCxnSpPr>
            <p:cNvPr id="12" name="Straight Connector 11"/>
            <p:cNvCxnSpPr/>
            <p:nvPr/>
          </p:nvCxnSpPr>
          <p:spPr>
            <a:xfrm>
              <a:off x="4448556" y="1421872"/>
              <a:ext cx="0" cy="469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72300" y="1424760"/>
              <a:ext cx="0" cy="466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57700" y="1656488"/>
              <a:ext cx="2514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713095" y="3152161"/>
            <a:ext cx="896364" cy="25225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DNA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71312" y="945166"/>
            <a:ext cx="1602171" cy="30523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Chromosome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90417" y="1519681"/>
            <a:ext cx="747425" cy="27748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Gene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0" y="795491"/>
            <a:ext cx="637277" cy="25225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Cell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2" t="11299" r="22061" b="16457"/>
          <a:stretch/>
        </p:blipFill>
        <p:spPr>
          <a:xfrm rot="19926702">
            <a:off x="5942230" y="423915"/>
            <a:ext cx="901700" cy="1347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336">
            <a:off x="3334068" y="3645771"/>
            <a:ext cx="1274488" cy="1126637"/>
          </a:xfrm>
          <a:prstGeom prst="rect">
            <a:avLst/>
          </a:prstGeom>
        </p:spPr>
      </p:pic>
      <p:sp>
        <p:nvSpPr>
          <p:cNvPr id="26" name="Left Arrow 25"/>
          <p:cNvSpPr/>
          <p:nvPr/>
        </p:nvSpPr>
        <p:spPr>
          <a:xfrm rot="19341269">
            <a:off x="4435671" y="3747635"/>
            <a:ext cx="673451" cy="247718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15111" y="4677533"/>
            <a:ext cx="1963665" cy="3326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Protein/Enzyme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722400" y="4219965"/>
            <a:ext cx="673451" cy="247718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935" y="4135066"/>
            <a:ext cx="1621283" cy="3326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Character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0470" y="911293"/>
            <a:ext cx="1752600" cy="646986"/>
          </a:xfrm>
          <a:prstGeom prst="wedgeRoundRectCallout">
            <a:avLst>
              <a:gd name="adj1" fmla="val -70492"/>
              <a:gd name="adj2" fmla="val 62500"/>
              <a:gd name="adj3" fmla="val 16667"/>
            </a:avLst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Gene codes for protein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0318" y="3307807"/>
            <a:ext cx="1752600" cy="646986"/>
          </a:xfrm>
          <a:prstGeom prst="wedgeRoundRectCallout">
            <a:avLst>
              <a:gd name="adj1" fmla="val 69686"/>
              <a:gd name="adj2" fmla="val 55689"/>
              <a:gd name="adj3" fmla="val 16667"/>
            </a:avLst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Protein forms a character</a:t>
            </a:r>
          </a:p>
        </p:txBody>
      </p:sp>
    </p:spTree>
    <p:extLst>
      <p:ext uri="{BB962C8B-B14F-4D97-AF65-F5344CB8AC3E}">
        <p14:creationId xmlns:p14="http://schemas.microsoft.com/office/powerpoint/2010/main" val="41167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3047" y="742949"/>
            <a:ext cx="5995353" cy="4267201"/>
            <a:chOff x="45025" y="740395"/>
            <a:chExt cx="5995514" cy="426738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025" y="2438393"/>
              <a:ext cx="2800350" cy="25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Cloud Callout 3"/>
            <p:cNvSpPr/>
            <p:nvPr/>
          </p:nvSpPr>
          <p:spPr>
            <a:xfrm>
              <a:off x="2159557" y="740395"/>
              <a:ext cx="3880982" cy="2027888"/>
            </a:xfrm>
            <a:prstGeom prst="cloudCallout">
              <a:avLst>
                <a:gd name="adj1" fmla="val -56275"/>
                <a:gd name="adj2" fmla="val 51368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2060"/>
                  </a:solidFill>
                  <a:latin typeface="Bookman Old Style" pitchFamily="18" charset="0"/>
                </a:rPr>
                <a:t>Lets understand the mechanism of heredity with an example </a:t>
              </a:r>
              <a:endParaRPr lang="en-US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4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19" y="2710064"/>
            <a:ext cx="1604962" cy="2139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2064" y="267462"/>
            <a:ext cx="45933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How does the mechanism of heredity work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19150"/>
            <a:ext cx="1604963" cy="21399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465809" y="2337760"/>
            <a:ext cx="1602171" cy="30523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Chromosome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0" y="795491"/>
            <a:ext cx="637277" cy="25225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Cell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336">
            <a:off x="6788081" y="2968551"/>
            <a:ext cx="1274488" cy="11266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213420" y="4054748"/>
            <a:ext cx="1963665" cy="3326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Protein/Enzyme 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5415734" y="4071090"/>
            <a:ext cx="673451" cy="247718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61480" y="2647516"/>
            <a:ext cx="1203735" cy="30523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Nucleus 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28800" y="1138552"/>
            <a:ext cx="1469094" cy="1459402"/>
            <a:chOff x="2502218" y="902141"/>
            <a:chExt cx="1469094" cy="145940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10" t="10900" r="43006" b="43059"/>
            <a:stretch/>
          </p:blipFill>
          <p:spPr>
            <a:xfrm>
              <a:off x="2502218" y="902141"/>
              <a:ext cx="1469094" cy="145940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2" t="11299" r="22061" b="16457"/>
            <a:stretch/>
          </p:blipFill>
          <p:spPr>
            <a:xfrm rot="19926702">
              <a:off x="3254762" y="1519902"/>
              <a:ext cx="149787" cy="22388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2675881" y="1030770"/>
            <a:ext cx="1911520" cy="1347733"/>
            <a:chOff x="3349299" y="794359"/>
            <a:chExt cx="1911520" cy="1347733"/>
          </a:xfrm>
        </p:grpSpPr>
        <p:sp>
          <p:nvSpPr>
            <p:cNvPr id="10" name="Isosceles Triangle 9"/>
            <p:cNvSpPr/>
            <p:nvPr/>
          </p:nvSpPr>
          <p:spPr>
            <a:xfrm rot="15914856">
              <a:off x="3479455" y="778726"/>
              <a:ext cx="1148094" cy="140840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205533"/>
                <a:gd name="connsiteY0" fmla="*/ 914400 h 1299197"/>
                <a:gd name="connsiteX1" fmla="*/ 530352 w 1205533"/>
                <a:gd name="connsiteY1" fmla="*/ 0 h 1299197"/>
                <a:gd name="connsiteX2" fmla="*/ 1205533 w 1205533"/>
                <a:gd name="connsiteY2" fmla="*/ 1299197 h 1299197"/>
                <a:gd name="connsiteX3" fmla="*/ 0 w 1205533"/>
                <a:gd name="connsiteY3" fmla="*/ 914400 h 1299197"/>
                <a:gd name="connsiteX0" fmla="*/ 0 w 1148094"/>
                <a:gd name="connsiteY0" fmla="*/ 1373173 h 1373173"/>
                <a:gd name="connsiteX1" fmla="*/ 472913 w 1148094"/>
                <a:gd name="connsiteY1" fmla="*/ 0 h 1373173"/>
                <a:gd name="connsiteX2" fmla="*/ 1148094 w 1148094"/>
                <a:gd name="connsiteY2" fmla="*/ 1299197 h 1373173"/>
                <a:gd name="connsiteX3" fmla="*/ 0 w 1148094"/>
                <a:gd name="connsiteY3" fmla="*/ 1373173 h 1373173"/>
                <a:gd name="connsiteX0" fmla="*/ 0 w 1148094"/>
                <a:gd name="connsiteY0" fmla="*/ 1373173 h 1388448"/>
                <a:gd name="connsiteX1" fmla="*/ 472913 w 1148094"/>
                <a:gd name="connsiteY1" fmla="*/ 0 h 1388448"/>
                <a:gd name="connsiteX2" fmla="*/ 1148094 w 1148094"/>
                <a:gd name="connsiteY2" fmla="*/ 1299197 h 1388448"/>
                <a:gd name="connsiteX3" fmla="*/ 0 w 1148094"/>
                <a:gd name="connsiteY3" fmla="*/ 1373173 h 1388448"/>
                <a:gd name="connsiteX0" fmla="*/ 0 w 1148094"/>
                <a:gd name="connsiteY0" fmla="*/ 1373173 h 1408405"/>
                <a:gd name="connsiteX1" fmla="*/ 472913 w 1148094"/>
                <a:gd name="connsiteY1" fmla="*/ 0 h 1408405"/>
                <a:gd name="connsiteX2" fmla="*/ 1148094 w 1148094"/>
                <a:gd name="connsiteY2" fmla="*/ 1299197 h 1408405"/>
                <a:gd name="connsiteX3" fmla="*/ 0 w 1148094"/>
                <a:gd name="connsiteY3" fmla="*/ 1373173 h 140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8094" h="1408405">
                  <a:moveTo>
                    <a:pt x="0" y="1373173"/>
                  </a:moveTo>
                  <a:lnTo>
                    <a:pt x="472913" y="0"/>
                  </a:lnTo>
                  <a:lnTo>
                    <a:pt x="1148094" y="1299197"/>
                  </a:lnTo>
                  <a:cubicBezTo>
                    <a:pt x="765396" y="1323856"/>
                    <a:pt x="419899" y="1475859"/>
                    <a:pt x="0" y="1373173"/>
                  </a:cubicBez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2" t="11299" r="22061" b="16457"/>
            <a:stretch/>
          </p:blipFill>
          <p:spPr>
            <a:xfrm rot="228830">
              <a:off x="4359119" y="794359"/>
              <a:ext cx="901700" cy="1347733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5334000" y="2659457"/>
            <a:ext cx="896364" cy="25225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DNA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94240" y="648462"/>
            <a:ext cx="2188295" cy="1930617"/>
            <a:chOff x="4974505" y="396098"/>
            <a:chExt cx="2188295" cy="1930617"/>
          </a:xfrm>
        </p:grpSpPr>
        <p:sp>
          <p:nvSpPr>
            <p:cNvPr id="35" name="Isosceles Triangle 9"/>
            <p:cNvSpPr/>
            <p:nvPr/>
          </p:nvSpPr>
          <p:spPr>
            <a:xfrm rot="15914856">
              <a:off x="4913432" y="508036"/>
              <a:ext cx="1879752" cy="1757606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205533"/>
                <a:gd name="connsiteY0" fmla="*/ 914400 h 1299197"/>
                <a:gd name="connsiteX1" fmla="*/ 530352 w 1205533"/>
                <a:gd name="connsiteY1" fmla="*/ 0 h 1299197"/>
                <a:gd name="connsiteX2" fmla="*/ 1205533 w 1205533"/>
                <a:gd name="connsiteY2" fmla="*/ 1299197 h 1299197"/>
                <a:gd name="connsiteX3" fmla="*/ 0 w 1205533"/>
                <a:gd name="connsiteY3" fmla="*/ 914400 h 1299197"/>
                <a:gd name="connsiteX0" fmla="*/ 0 w 1148094"/>
                <a:gd name="connsiteY0" fmla="*/ 1373173 h 1373173"/>
                <a:gd name="connsiteX1" fmla="*/ 472913 w 1148094"/>
                <a:gd name="connsiteY1" fmla="*/ 0 h 1373173"/>
                <a:gd name="connsiteX2" fmla="*/ 1148094 w 1148094"/>
                <a:gd name="connsiteY2" fmla="*/ 1299197 h 1373173"/>
                <a:gd name="connsiteX3" fmla="*/ 0 w 1148094"/>
                <a:gd name="connsiteY3" fmla="*/ 1373173 h 1373173"/>
                <a:gd name="connsiteX0" fmla="*/ 0 w 1148094"/>
                <a:gd name="connsiteY0" fmla="*/ 1373173 h 1388448"/>
                <a:gd name="connsiteX1" fmla="*/ 472913 w 1148094"/>
                <a:gd name="connsiteY1" fmla="*/ 0 h 1388448"/>
                <a:gd name="connsiteX2" fmla="*/ 1148094 w 1148094"/>
                <a:gd name="connsiteY2" fmla="*/ 1299197 h 1388448"/>
                <a:gd name="connsiteX3" fmla="*/ 0 w 1148094"/>
                <a:gd name="connsiteY3" fmla="*/ 1373173 h 1388448"/>
                <a:gd name="connsiteX0" fmla="*/ 0 w 1148094"/>
                <a:gd name="connsiteY0" fmla="*/ 1373173 h 1408405"/>
                <a:gd name="connsiteX1" fmla="*/ 472913 w 1148094"/>
                <a:gd name="connsiteY1" fmla="*/ 0 h 1408405"/>
                <a:gd name="connsiteX2" fmla="*/ 1148094 w 1148094"/>
                <a:gd name="connsiteY2" fmla="*/ 1299197 h 1408405"/>
                <a:gd name="connsiteX3" fmla="*/ 0 w 1148094"/>
                <a:gd name="connsiteY3" fmla="*/ 1373173 h 1408405"/>
                <a:gd name="connsiteX0" fmla="*/ 0 w 1148094"/>
                <a:gd name="connsiteY0" fmla="*/ 1373173 h 1408405"/>
                <a:gd name="connsiteX1" fmla="*/ 313992 w 1148094"/>
                <a:gd name="connsiteY1" fmla="*/ 461262 h 1408405"/>
                <a:gd name="connsiteX2" fmla="*/ 472913 w 1148094"/>
                <a:gd name="connsiteY2" fmla="*/ 0 h 1408405"/>
                <a:gd name="connsiteX3" fmla="*/ 1148094 w 1148094"/>
                <a:gd name="connsiteY3" fmla="*/ 1299197 h 1408405"/>
                <a:gd name="connsiteX4" fmla="*/ 0 w 1148094"/>
                <a:gd name="connsiteY4" fmla="*/ 1373173 h 1408405"/>
                <a:gd name="connsiteX0" fmla="*/ 0 w 1820786"/>
                <a:gd name="connsiteY0" fmla="*/ 1279016 h 1337837"/>
                <a:gd name="connsiteX1" fmla="*/ 986684 w 1820786"/>
                <a:gd name="connsiteY1" fmla="*/ 461262 h 1337837"/>
                <a:gd name="connsiteX2" fmla="*/ 1145605 w 1820786"/>
                <a:gd name="connsiteY2" fmla="*/ 0 h 1337837"/>
                <a:gd name="connsiteX3" fmla="*/ 1820786 w 1820786"/>
                <a:gd name="connsiteY3" fmla="*/ 1299197 h 1337837"/>
                <a:gd name="connsiteX4" fmla="*/ 0 w 1820786"/>
                <a:gd name="connsiteY4" fmla="*/ 1279016 h 1337837"/>
                <a:gd name="connsiteX0" fmla="*/ 0 w 1876558"/>
                <a:gd name="connsiteY0" fmla="*/ 1279016 h 1733187"/>
                <a:gd name="connsiteX1" fmla="*/ 986684 w 1876558"/>
                <a:gd name="connsiteY1" fmla="*/ 461262 h 1733187"/>
                <a:gd name="connsiteX2" fmla="*/ 1145605 w 1876558"/>
                <a:gd name="connsiteY2" fmla="*/ 0 h 1733187"/>
                <a:gd name="connsiteX3" fmla="*/ 1876558 w 1876558"/>
                <a:gd name="connsiteY3" fmla="*/ 1732026 h 1733187"/>
                <a:gd name="connsiteX4" fmla="*/ 0 w 1876558"/>
                <a:gd name="connsiteY4" fmla="*/ 1279016 h 1733187"/>
                <a:gd name="connsiteX0" fmla="*/ 0 w 1876558"/>
                <a:gd name="connsiteY0" fmla="*/ 1279016 h 1733027"/>
                <a:gd name="connsiteX1" fmla="*/ 986684 w 1876558"/>
                <a:gd name="connsiteY1" fmla="*/ 461262 h 1733027"/>
                <a:gd name="connsiteX2" fmla="*/ 1145605 w 1876558"/>
                <a:gd name="connsiteY2" fmla="*/ 0 h 1733027"/>
                <a:gd name="connsiteX3" fmla="*/ 1876558 w 1876558"/>
                <a:gd name="connsiteY3" fmla="*/ 1732026 h 1733027"/>
                <a:gd name="connsiteX4" fmla="*/ 0 w 1876558"/>
                <a:gd name="connsiteY4" fmla="*/ 1279016 h 1733027"/>
                <a:gd name="connsiteX0" fmla="*/ 0 w 1876558"/>
                <a:gd name="connsiteY0" fmla="*/ 1279016 h 1733027"/>
                <a:gd name="connsiteX1" fmla="*/ 1145605 w 1876558"/>
                <a:gd name="connsiteY1" fmla="*/ 0 h 1733027"/>
                <a:gd name="connsiteX2" fmla="*/ 1876558 w 1876558"/>
                <a:gd name="connsiteY2" fmla="*/ 1732026 h 1733027"/>
                <a:gd name="connsiteX3" fmla="*/ 0 w 1876558"/>
                <a:gd name="connsiteY3" fmla="*/ 1279016 h 1733027"/>
                <a:gd name="connsiteX0" fmla="*/ 0 w 1876558"/>
                <a:gd name="connsiteY0" fmla="*/ 1279016 h 1738656"/>
                <a:gd name="connsiteX1" fmla="*/ 1145605 w 1876558"/>
                <a:gd name="connsiteY1" fmla="*/ 0 h 1738656"/>
                <a:gd name="connsiteX2" fmla="*/ 1876558 w 1876558"/>
                <a:gd name="connsiteY2" fmla="*/ 1732026 h 1738656"/>
                <a:gd name="connsiteX3" fmla="*/ 0 w 1876558"/>
                <a:gd name="connsiteY3" fmla="*/ 1279016 h 1738656"/>
                <a:gd name="connsiteX0" fmla="*/ 0 w 1876558"/>
                <a:gd name="connsiteY0" fmla="*/ 1279016 h 1769445"/>
                <a:gd name="connsiteX1" fmla="*/ 1145605 w 1876558"/>
                <a:gd name="connsiteY1" fmla="*/ 0 h 1769445"/>
                <a:gd name="connsiteX2" fmla="*/ 1876558 w 1876558"/>
                <a:gd name="connsiteY2" fmla="*/ 1732026 h 1769445"/>
                <a:gd name="connsiteX3" fmla="*/ 0 w 1876558"/>
                <a:gd name="connsiteY3" fmla="*/ 1279016 h 1769445"/>
                <a:gd name="connsiteX0" fmla="*/ 47100 w 1923658"/>
                <a:gd name="connsiteY0" fmla="*/ 1279016 h 1822293"/>
                <a:gd name="connsiteX1" fmla="*/ 1192705 w 1923658"/>
                <a:gd name="connsiteY1" fmla="*/ 0 h 1822293"/>
                <a:gd name="connsiteX2" fmla="*/ 1923658 w 1923658"/>
                <a:gd name="connsiteY2" fmla="*/ 1732026 h 1822293"/>
                <a:gd name="connsiteX3" fmla="*/ 389248 w 1923658"/>
                <a:gd name="connsiteY3" fmla="*/ 1546020 h 1822293"/>
                <a:gd name="connsiteX4" fmla="*/ 47100 w 1923658"/>
                <a:gd name="connsiteY4" fmla="*/ 1279016 h 1822293"/>
                <a:gd name="connsiteX0" fmla="*/ 47100 w 1923658"/>
                <a:gd name="connsiteY0" fmla="*/ 1279016 h 1780584"/>
                <a:gd name="connsiteX1" fmla="*/ 1192705 w 1923658"/>
                <a:gd name="connsiteY1" fmla="*/ 0 h 1780584"/>
                <a:gd name="connsiteX2" fmla="*/ 1923658 w 1923658"/>
                <a:gd name="connsiteY2" fmla="*/ 1732026 h 1780584"/>
                <a:gd name="connsiteX3" fmla="*/ 389248 w 1923658"/>
                <a:gd name="connsiteY3" fmla="*/ 1546020 h 1780584"/>
                <a:gd name="connsiteX4" fmla="*/ 47100 w 1923658"/>
                <a:gd name="connsiteY4" fmla="*/ 1279016 h 1780584"/>
                <a:gd name="connsiteX0" fmla="*/ 26736 w 1903294"/>
                <a:gd name="connsiteY0" fmla="*/ 1279016 h 1780584"/>
                <a:gd name="connsiteX1" fmla="*/ 1172341 w 1903294"/>
                <a:gd name="connsiteY1" fmla="*/ 0 h 1780584"/>
                <a:gd name="connsiteX2" fmla="*/ 1903294 w 1903294"/>
                <a:gd name="connsiteY2" fmla="*/ 1732026 h 1780584"/>
                <a:gd name="connsiteX3" fmla="*/ 368884 w 1903294"/>
                <a:gd name="connsiteY3" fmla="*/ 1546020 h 1780584"/>
                <a:gd name="connsiteX4" fmla="*/ 26736 w 1903294"/>
                <a:gd name="connsiteY4" fmla="*/ 1279016 h 1780584"/>
                <a:gd name="connsiteX0" fmla="*/ 2699 w 1879257"/>
                <a:gd name="connsiteY0" fmla="*/ 1279016 h 1780584"/>
                <a:gd name="connsiteX1" fmla="*/ 1148304 w 1879257"/>
                <a:gd name="connsiteY1" fmla="*/ 0 h 1780584"/>
                <a:gd name="connsiteX2" fmla="*/ 1879257 w 1879257"/>
                <a:gd name="connsiteY2" fmla="*/ 1732026 h 1780584"/>
                <a:gd name="connsiteX3" fmla="*/ 344847 w 1879257"/>
                <a:gd name="connsiteY3" fmla="*/ 1546020 h 1780584"/>
                <a:gd name="connsiteX4" fmla="*/ 2699 w 1879257"/>
                <a:gd name="connsiteY4" fmla="*/ 1279016 h 1780584"/>
                <a:gd name="connsiteX0" fmla="*/ 3099 w 1879657"/>
                <a:gd name="connsiteY0" fmla="*/ 1279016 h 1783859"/>
                <a:gd name="connsiteX1" fmla="*/ 1148704 w 1879657"/>
                <a:gd name="connsiteY1" fmla="*/ 0 h 1783859"/>
                <a:gd name="connsiteX2" fmla="*/ 1879657 w 1879657"/>
                <a:gd name="connsiteY2" fmla="*/ 1732026 h 1783859"/>
                <a:gd name="connsiteX3" fmla="*/ 301754 w 1879657"/>
                <a:gd name="connsiteY3" fmla="*/ 1609309 h 1783859"/>
                <a:gd name="connsiteX4" fmla="*/ 3099 w 1879657"/>
                <a:gd name="connsiteY4" fmla="*/ 1279016 h 1783859"/>
                <a:gd name="connsiteX0" fmla="*/ 3099 w 1879657"/>
                <a:gd name="connsiteY0" fmla="*/ 1279016 h 1780315"/>
                <a:gd name="connsiteX1" fmla="*/ 1148704 w 1879657"/>
                <a:gd name="connsiteY1" fmla="*/ 0 h 1780315"/>
                <a:gd name="connsiteX2" fmla="*/ 1879657 w 1879657"/>
                <a:gd name="connsiteY2" fmla="*/ 1732026 h 1780315"/>
                <a:gd name="connsiteX3" fmla="*/ 301754 w 1879657"/>
                <a:gd name="connsiteY3" fmla="*/ 1609309 h 1780315"/>
                <a:gd name="connsiteX4" fmla="*/ 3099 w 1879657"/>
                <a:gd name="connsiteY4" fmla="*/ 1279016 h 1780315"/>
                <a:gd name="connsiteX0" fmla="*/ 3099 w 1879657"/>
                <a:gd name="connsiteY0" fmla="*/ 1279016 h 1748922"/>
                <a:gd name="connsiteX1" fmla="*/ 1148704 w 1879657"/>
                <a:gd name="connsiteY1" fmla="*/ 0 h 1748922"/>
                <a:gd name="connsiteX2" fmla="*/ 1879657 w 1879657"/>
                <a:gd name="connsiteY2" fmla="*/ 1732026 h 1748922"/>
                <a:gd name="connsiteX3" fmla="*/ 301754 w 1879657"/>
                <a:gd name="connsiteY3" fmla="*/ 1609309 h 1748922"/>
                <a:gd name="connsiteX4" fmla="*/ 3099 w 1879657"/>
                <a:gd name="connsiteY4" fmla="*/ 1279016 h 1748922"/>
                <a:gd name="connsiteX0" fmla="*/ 3099 w 1879694"/>
                <a:gd name="connsiteY0" fmla="*/ 1279016 h 1814433"/>
                <a:gd name="connsiteX1" fmla="*/ 1148704 w 1879694"/>
                <a:gd name="connsiteY1" fmla="*/ 0 h 1814433"/>
                <a:gd name="connsiteX2" fmla="*/ 1879657 w 1879694"/>
                <a:gd name="connsiteY2" fmla="*/ 1732026 h 1814433"/>
                <a:gd name="connsiteX3" fmla="*/ 1176991 w 1879694"/>
                <a:gd name="connsiteY3" fmla="*/ 1543486 h 1814433"/>
                <a:gd name="connsiteX4" fmla="*/ 301754 w 1879694"/>
                <a:gd name="connsiteY4" fmla="*/ 1609309 h 1814433"/>
                <a:gd name="connsiteX5" fmla="*/ 3099 w 1879694"/>
                <a:gd name="connsiteY5" fmla="*/ 1279016 h 1814433"/>
                <a:gd name="connsiteX0" fmla="*/ 3099 w 1879694"/>
                <a:gd name="connsiteY0" fmla="*/ 1279016 h 1814433"/>
                <a:gd name="connsiteX1" fmla="*/ 1148704 w 1879694"/>
                <a:gd name="connsiteY1" fmla="*/ 0 h 1814433"/>
                <a:gd name="connsiteX2" fmla="*/ 1879657 w 1879694"/>
                <a:gd name="connsiteY2" fmla="*/ 1732026 h 1814433"/>
                <a:gd name="connsiteX3" fmla="*/ 1176991 w 1879694"/>
                <a:gd name="connsiteY3" fmla="*/ 1543486 h 1814433"/>
                <a:gd name="connsiteX4" fmla="*/ 859406 w 1879694"/>
                <a:gd name="connsiteY4" fmla="*/ 1569650 h 1814433"/>
                <a:gd name="connsiteX5" fmla="*/ 301754 w 1879694"/>
                <a:gd name="connsiteY5" fmla="*/ 1609309 h 1814433"/>
                <a:gd name="connsiteX6" fmla="*/ 3099 w 1879694"/>
                <a:gd name="connsiteY6" fmla="*/ 1279016 h 1814433"/>
                <a:gd name="connsiteX0" fmla="*/ 3194 w 1879789"/>
                <a:gd name="connsiteY0" fmla="*/ 1279016 h 1814433"/>
                <a:gd name="connsiteX1" fmla="*/ 1148799 w 1879789"/>
                <a:gd name="connsiteY1" fmla="*/ 0 h 1814433"/>
                <a:gd name="connsiteX2" fmla="*/ 1879752 w 1879789"/>
                <a:gd name="connsiteY2" fmla="*/ 1732026 h 1814433"/>
                <a:gd name="connsiteX3" fmla="*/ 1177086 w 1879789"/>
                <a:gd name="connsiteY3" fmla="*/ 1543486 h 1814433"/>
                <a:gd name="connsiteX4" fmla="*/ 859501 w 1879789"/>
                <a:gd name="connsiteY4" fmla="*/ 1569650 h 1814433"/>
                <a:gd name="connsiteX5" fmla="*/ 293146 w 1879789"/>
                <a:gd name="connsiteY5" fmla="*/ 1599027 h 1814433"/>
                <a:gd name="connsiteX6" fmla="*/ 3194 w 1879789"/>
                <a:gd name="connsiteY6" fmla="*/ 1279016 h 1814433"/>
                <a:gd name="connsiteX0" fmla="*/ 3194 w 1879789"/>
                <a:gd name="connsiteY0" fmla="*/ 1279016 h 1814433"/>
                <a:gd name="connsiteX1" fmla="*/ 1148799 w 1879789"/>
                <a:gd name="connsiteY1" fmla="*/ 0 h 1814433"/>
                <a:gd name="connsiteX2" fmla="*/ 1879752 w 1879789"/>
                <a:gd name="connsiteY2" fmla="*/ 1732026 h 1814433"/>
                <a:gd name="connsiteX3" fmla="*/ 1177086 w 1879789"/>
                <a:gd name="connsiteY3" fmla="*/ 1543486 h 1814433"/>
                <a:gd name="connsiteX4" fmla="*/ 530023 w 1879789"/>
                <a:gd name="connsiteY4" fmla="*/ 1451460 h 1814433"/>
                <a:gd name="connsiteX5" fmla="*/ 293146 w 1879789"/>
                <a:gd name="connsiteY5" fmla="*/ 1599027 h 1814433"/>
                <a:gd name="connsiteX6" fmla="*/ 3194 w 1879789"/>
                <a:gd name="connsiteY6" fmla="*/ 1279016 h 1814433"/>
                <a:gd name="connsiteX0" fmla="*/ 3194 w 1879778"/>
                <a:gd name="connsiteY0" fmla="*/ 1279016 h 1826784"/>
                <a:gd name="connsiteX1" fmla="*/ 1148799 w 1879778"/>
                <a:gd name="connsiteY1" fmla="*/ 0 h 1826784"/>
                <a:gd name="connsiteX2" fmla="*/ 1879752 w 1879778"/>
                <a:gd name="connsiteY2" fmla="*/ 1732026 h 1826784"/>
                <a:gd name="connsiteX3" fmla="*/ 984095 w 1879778"/>
                <a:gd name="connsiteY3" fmla="*/ 1623020 h 1826784"/>
                <a:gd name="connsiteX4" fmla="*/ 530023 w 1879778"/>
                <a:gd name="connsiteY4" fmla="*/ 1451460 h 1826784"/>
                <a:gd name="connsiteX5" fmla="*/ 293146 w 1879778"/>
                <a:gd name="connsiteY5" fmla="*/ 1599027 h 1826784"/>
                <a:gd name="connsiteX6" fmla="*/ 3194 w 1879778"/>
                <a:gd name="connsiteY6" fmla="*/ 1279016 h 1826784"/>
                <a:gd name="connsiteX0" fmla="*/ 3194 w 1879778"/>
                <a:gd name="connsiteY0" fmla="*/ 1279016 h 1826784"/>
                <a:gd name="connsiteX1" fmla="*/ 1148799 w 1879778"/>
                <a:gd name="connsiteY1" fmla="*/ 0 h 1826784"/>
                <a:gd name="connsiteX2" fmla="*/ 1879752 w 1879778"/>
                <a:gd name="connsiteY2" fmla="*/ 1732026 h 1826784"/>
                <a:gd name="connsiteX3" fmla="*/ 984095 w 1879778"/>
                <a:gd name="connsiteY3" fmla="*/ 1623020 h 1826784"/>
                <a:gd name="connsiteX4" fmla="*/ 530023 w 1879778"/>
                <a:gd name="connsiteY4" fmla="*/ 1451460 h 1826784"/>
                <a:gd name="connsiteX5" fmla="*/ 293146 w 1879778"/>
                <a:gd name="connsiteY5" fmla="*/ 1599027 h 1826784"/>
                <a:gd name="connsiteX6" fmla="*/ 3194 w 1879778"/>
                <a:gd name="connsiteY6" fmla="*/ 1279016 h 1826784"/>
                <a:gd name="connsiteX0" fmla="*/ 3194 w 1879799"/>
                <a:gd name="connsiteY0" fmla="*/ 1279016 h 1796423"/>
                <a:gd name="connsiteX1" fmla="*/ 1148799 w 1879799"/>
                <a:gd name="connsiteY1" fmla="*/ 0 h 1796423"/>
                <a:gd name="connsiteX2" fmla="*/ 1879752 w 1879799"/>
                <a:gd name="connsiteY2" fmla="*/ 1732026 h 1796423"/>
                <a:gd name="connsiteX3" fmla="*/ 984095 w 1879799"/>
                <a:gd name="connsiteY3" fmla="*/ 1623020 h 1796423"/>
                <a:gd name="connsiteX4" fmla="*/ 530023 w 1879799"/>
                <a:gd name="connsiteY4" fmla="*/ 1451460 h 1796423"/>
                <a:gd name="connsiteX5" fmla="*/ 293146 w 1879799"/>
                <a:gd name="connsiteY5" fmla="*/ 1599027 h 1796423"/>
                <a:gd name="connsiteX6" fmla="*/ 3194 w 1879799"/>
                <a:gd name="connsiteY6" fmla="*/ 1279016 h 1796423"/>
                <a:gd name="connsiteX0" fmla="*/ 3194 w 1879752"/>
                <a:gd name="connsiteY0" fmla="*/ 1279016 h 1747464"/>
                <a:gd name="connsiteX1" fmla="*/ 1148799 w 1879752"/>
                <a:gd name="connsiteY1" fmla="*/ 0 h 1747464"/>
                <a:gd name="connsiteX2" fmla="*/ 1879752 w 1879752"/>
                <a:gd name="connsiteY2" fmla="*/ 1732026 h 1747464"/>
                <a:gd name="connsiteX3" fmla="*/ 984095 w 1879752"/>
                <a:gd name="connsiteY3" fmla="*/ 1623020 h 1747464"/>
                <a:gd name="connsiteX4" fmla="*/ 530023 w 1879752"/>
                <a:gd name="connsiteY4" fmla="*/ 1451460 h 1747464"/>
                <a:gd name="connsiteX5" fmla="*/ 293146 w 1879752"/>
                <a:gd name="connsiteY5" fmla="*/ 1599027 h 1747464"/>
                <a:gd name="connsiteX6" fmla="*/ 3194 w 1879752"/>
                <a:gd name="connsiteY6" fmla="*/ 1279016 h 1747464"/>
                <a:gd name="connsiteX0" fmla="*/ 3194 w 1879752"/>
                <a:gd name="connsiteY0" fmla="*/ 1279016 h 1757606"/>
                <a:gd name="connsiteX1" fmla="*/ 1148799 w 1879752"/>
                <a:gd name="connsiteY1" fmla="*/ 0 h 1757606"/>
                <a:gd name="connsiteX2" fmla="*/ 1879752 w 1879752"/>
                <a:gd name="connsiteY2" fmla="*/ 1732026 h 1757606"/>
                <a:gd name="connsiteX3" fmla="*/ 984095 w 1879752"/>
                <a:gd name="connsiteY3" fmla="*/ 1623020 h 1757606"/>
                <a:gd name="connsiteX4" fmla="*/ 530023 w 1879752"/>
                <a:gd name="connsiteY4" fmla="*/ 1451460 h 1757606"/>
                <a:gd name="connsiteX5" fmla="*/ 293146 w 1879752"/>
                <a:gd name="connsiteY5" fmla="*/ 1599027 h 1757606"/>
                <a:gd name="connsiteX6" fmla="*/ 3194 w 1879752"/>
                <a:gd name="connsiteY6" fmla="*/ 1279016 h 17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9752" h="1757606">
                  <a:moveTo>
                    <a:pt x="3194" y="1279016"/>
                  </a:moveTo>
                  <a:lnTo>
                    <a:pt x="1148799" y="0"/>
                  </a:lnTo>
                  <a:lnTo>
                    <a:pt x="1879752" y="1732026"/>
                  </a:lnTo>
                  <a:cubicBezTo>
                    <a:pt x="1516624" y="1872671"/>
                    <a:pt x="1536931" y="1376056"/>
                    <a:pt x="984095" y="1623020"/>
                  </a:cubicBezTo>
                  <a:cubicBezTo>
                    <a:pt x="832609" y="1430236"/>
                    <a:pt x="675896" y="1440490"/>
                    <a:pt x="530023" y="1451460"/>
                  </a:cubicBezTo>
                  <a:cubicBezTo>
                    <a:pt x="384150" y="1462430"/>
                    <a:pt x="435864" y="1647466"/>
                    <a:pt x="293146" y="1599027"/>
                  </a:cubicBezTo>
                  <a:cubicBezTo>
                    <a:pt x="226351" y="1324143"/>
                    <a:pt x="-31498" y="1262977"/>
                    <a:pt x="3194" y="1279016"/>
                  </a:cubicBez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81133" y="810965"/>
              <a:ext cx="1896533" cy="106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5988848" y="963599"/>
            <a:ext cx="2641153" cy="1399274"/>
            <a:chOff x="5988848" y="963599"/>
            <a:chExt cx="2641153" cy="1399274"/>
          </a:xfrm>
        </p:grpSpPr>
        <p:sp>
          <p:nvSpPr>
            <p:cNvPr id="36" name="Isosceles Triangle 9"/>
            <p:cNvSpPr/>
            <p:nvPr/>
          </p:nvSpPr>
          <p:spPr>
            <a:xfrm rot="15914856">
              <a:off x="6298380" y="772466"/>
              <a:ext cx="1280875" cy="189994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205533"/>
                <a:gd name="connsiteY0" fmla="*/ 914400 h 1299197"/>
                <a:gd name="connsiteX1" fmla="*/ 530352 w 1205533"/>
                <a:gd name="connsiteY1" fmla="*/ 0 h 1299197"/>
                <a:gd name="connsiteX2" fmla="*/ 1205533 w 1205533"/>
                <a:gd name="connsiteY2" fmla="*/ 1299197 h 1299197"/>
                <a:gd name="connsiteX3" fmla="*/ 0 w 1205533"/>
                <a:gd name="connsiteY3" fmla="*/ 914400 h 1299197"/>
                <a:gd name="connsiteX0" fmla="*/ 0 w 1148094"/>
                <a:gd name="connsiteY0" fmla="*/ 1373173 h 1373173"/>
                <a:gd name="connsiteX1" fmla="*/ 472913 w 1148094"/>
                <a:gd name="connsiteY1" fmla="*/ 0 h 1373173"/>
                <a:gd name="connsiteX2" fmla="*/ 1148094 w 1148094"/>
                <a:gd name="connsiteY2" fmla="*/ 1299197 h 1373173"/>
                <a:gd name="connsiteX3" fmla="*/ 0 w 1148094"/>
                <a:gd name="connsiteY3" fmla="*/ 1373173 h 1373173"/>
                <a:gd name="connsiteX0" fmla="*/ 0 w 1148094"/>
                <a:gd name="connsiteY0" fmla="*/ 1373173 h 1388448"/>
                <a:gd name="connsiteX1" fmla="*/ 472913 w 1148094"/>
                <a:gd name="connsiteY1" fmla="*/ 0 h 1388448"/>
                <a:gd name="connsiteX2" fmla="*/ 1148094 w 1148094"/>
                <a:gd name="connsiteY2" fmla="*/ 1299197 h 1388448"/>
                <a:gd name="connsiteX3" fmla="*/ 0 w 1148094"/>
                <a:gd name="connsiteY3" fmla="*/ 1373173 h 1388448"/>
                <a:gd name="connsiteX0" fmla="*/ 0 w 1148094"/>
                <a:gd name="connsiteY0" fmla="*/ 1373173 h 1408405"/>
                <a:gd name="connsiteX1" fmla="*/ 472913 w 1148094"/>
                <a:gd name="connsiteY1" fmla="*/ 0 h 1408405"/>
                <a:gd name="connsiteX2" fmla="*/ 1148094 w 1148094"/>
                <a:gd name="connsiteY2" fmla="*/ 1299197 h 1408405"/>
                <a:gd name="connsiteX3" fmla="*/ 0 w 1148094"/>
                <a:gd name="connsiteY3" fmla="*/ 1373173 h 1408405"/>
                <a:gd name="connsiteX0" fmla="*/ 0 w 1148094"/>
                <a:gd name="connsiteY0" fmla="*/ 1373173 h 1408405"/>
                <a:gd name="connsiteX1" fmla="*/ 313992 w 1148094"/>
                <a:gd name="connsiteY1" fmla="*/ 461262 h 1408405"/>
                <a:gd name="connsiteX2" fmla="*/ 472913 w 1148094"/>
                <a:gd name="connsiteY2" fmla="*/ 0 h 1408405"/>
                <a:gd name="connsiteX3" fmla="*/ 1148094 w 1148094"/>
                <a:gd name="connsiteY3" fmla="*/ 1299197 h 1408405"/>
                <a:gd name="connsiteX4" fmla="*/ 0 w 1148094"/>
                <a:gd name="connsiteY4" fmla="*/ 1373173 h 1408405"/>
                <a:gd name="connsiteX0" fmla="*/ 0 w 1820786"/>
                <a:gd name="connsiteY0" fmla="*/ 1279016 h 1337837"/>
                <a:gd name="connsiteX1" fmla="*/ 986684 w 1820786"/>
                <a:gd name="connsiteY1" fmla="*/ 461262 h 1337837"/>
                <a:gd name="connsiteX2" fmla="*/ 1145605 w 1820786"/>
                <a:gd name="connsiteY2" fmla="*/ 0 h 1337837"/>
                <a:gd name="connsiteX3" fmla="*/ 1820786 w 1820786"/>
                <a:gd name="connsiteY3" fmla="*/ 1299197 h 1337837"/>
                <a:gd name="connsiteX4" fmla="*/ 0 w 1820786"/>
                <a:gd name="connsiteY4" fmla="*/ 1279016 h 1337837"/>
                <a:gd name="connsiteX0" fmla="*/ 0 w 1876558"/>
                <a:gd name="connsiteY0" fmla="*/ 1279016 h 1733187"/>
                <a:gd name="connsiteX1" fmla="*/ 986684 w 1876558"/>
                <a:gd name="connsiteY1" fmla="*/ 461262 h 1733187"/>
                <a:gd name="connsiteX2" fmla="*/ 1145605 w 1876558"/>
                <a:gd name="connsiteY2" fmla="*/ 0 h 1733187"/>
                <a:gd name="connsiteX3" fmla="*/ 1876558 w 1876558"/>
                <a:gd name="connsiteY3" fmla="*/ 1732026 h 1733187"/>
                <a:gd name="connsiteX4" fmla="*/ 0 w 1876558"/>
                <a:gd name="connsiteY4" fmla="*/ 1279016 h 1733187"/>
                <a:gd name="connsiteX0" fmla="*/ 0 w 1876558"/>
                <a:gd name="connsiteY0" fmla="*/ 1279016 h 1733027"/>
                <a:gd name="connsiteX1" fmla="*/ 986684 w 1876558"/>
                <a:gd name="connsiteY1" fmla="*/ 461262 h 1733027"/>
                <a:gd name="connsiteX2" fmla="*/ 1145605 w 1876558"/>
                <a:gd name="connsiteY2" fmla="*/ 0 h 1733027"/>
                <a:gd name="connsiteX3" fmla="*/ 1876558 w 1876558"/>
                <a:gd name="connsiteY3" fmla="*/ 1732026 h 1733027"/>
                <a:gd name="connsiteX4" fmla="*/ 0 w 1876558"/>
                <a:gd name="connsiteY4" fmla="*/ 1279016 h 1733027"/>
                <a:gd name="connsiteX0" fmla="*/ 0 w 1876558"/>
                <a:gd name="connsiteY0" fmla="*/ 1279016 h 1733027"/>
                <a:gd name="connsiteX1" fmla="*/ 1145605 w 1876558"/>
                <a:gd name="connsiteY1" fmla="*/ 0 h 1733027"/>
                <a:gd name="connsiteX2" fmla="*/ 1876558 w 1876558"/>
                <a:gd name="connsiteY2" fmla="*/ 1732026 h 1733027"/>
                <a:gd name="connsiteX3" fmla="*/ 0 w 1876558"/>
                <a:gd name="connsiteY3" fmla="*/ 1279016 h 1733027"/>
                <a:gd name="connsiteX0" fmla="*/ 0 w 1876558"/>
                <a:gd name="connsiteY0" fmla="*/ 1279016 h 1738656"/>
                <a:gd name="connsiteX1" fmla="*/ 1145605 w 1876558"/>
                <a:gd name="connsiteY1" fmla="*/ 0 h 1738656"/>
                <a:gd name="connsiteX2" fmla="*/ 1876558 w 1876558"/>
                <a:gd name="connsiteY2" fmla="*/ 1732026 h 1738656"/>
                <a:gd name="connsiteX3" fmla="*/ 0 w 1876558"/>
                <a:gd name="connsiteY3" fmla="*/ 1279016 h 1738656"/>
                <a:gd name="connsiteX0" fmla="*/ 0 w 1876558"/>
                <a:gd name="connsiteY0" fmla="*/ 1279016 h 1769445"/>
                <a:gd name="connsiteX1" fmla="*/ 1145605 w 1876558"/>
                <a:gd name="connsiteY1" fmla="*/ 0 h 1769445"/>
                <a:gd name="connsiteX2" fmla="*/ 1876558 w 1876558"/>
                <a:gd name="connsiteY2" fmla="*/ 1732026 h 1769445"/>
                <a:gd name="connsiteX3" fmla="*/ 0 w 1876558"/>
                <a:gd name="connsiteY3" fmla="*/ 1279016 h 1769445"/>
                <a:gd name="connsiteX0" fmla="*/ 47100 w 1923658"/>
                <a:gd name="connsiteY0" fmla="*/ 1279016 h 1822293"/>
                <a:gd name="connsiteX1" fmla="*/ 1192705 w 1923658"/>
                <a:gd name="connsiteY1" fmla="*/ 0 h 1822293"/>
                <a:gd name="connsiteX2" fmla="*/ 1923658 w 1923658"/>
                <a:gd name="connsiteY2" fmla="*/ 1732026 h 1822293"/>
                <a:gd name="connsiteX3" fmla="*/ 389248 w 1923658"/>
                <a:gd name="connsiteY3" fmla="*/ 1546020 h 1822293"/>
                <a:gd name="connsiteX4" fmla="*/ 47100 w 1923658"/>
                <a:gd name="connsiteY4" fmla="*/ 1279016 h 1822293"/>
                <a:gd name="connsiteX0" fmla="*/ 47100 w 1923658"/>
                <a:gd name="connsiteY0" fmla="*/ 1279016 h 1780584"/>
                <a:gd name="connsiteX1" fmla="*/ 1192705 w 1923658"/>
                <a:gd name="connsiteY1" fmla="*/ 0 h 1780584"/>
                <a:gd name="connsiteX2" fmla="*/ 1923658 w 1923658"/>
                <a:gd name="connsiteY2" fmla="*/ 1732026 h 1780584"/>
                <a:gd name="connsiteX3" fmla="*/ 389248 w 1923658"/>
                <a:gd name="connsiteY3" fmla="*/ 1546020 h 1780584"/>
                <a:gd name="connsiteX4" fmla="*/ 47100 w 1923658"/>
                <a:gd name="connsiteY4" fmla="*/ 1279016 h 1780584"/>
                <a:gd name="connsiteX0" fmla="*/ 26736 w 1903294"/>
                <a:gd name="connsiteY0" fmla="*/ 1279016 h 1780584"/>
                <a:gd name="connsiteX1" fmla="*/ 1172341 w 1903294"/>
                <a:gd name="connsiteY1" fmla="*/ 0 h 1780584"/>
                <a:gd name="connsiteX2" fmla="*/ 1903294 w 1903294"/>
                <a:gd name="connsiteY2" fmla="*/ 1732026 h 1780584"/>
                <a:gd name="connsiteX3" fmla="*/ 368884 w 1903294"/>
                <a:gd name="connsiteY3" fmla="*/ 1546020 h 1780584"/>
                <a:gd name="connsiteX4" fmla="*/ 26736 w 1903294"/>
                <a:gd name="connsiteY4" fmla="*/ 1279016 h 1780584"/>
                <a:gd name="connsiteX0" fmla="*/ 2699 w 1879257"/>
                <a:gd name="connsiteY0" fmla="*/ 1279016 h 1780584"/>
                <a:gd name="connsiteX1" fmla="*/ 1148304 w 1879257"/>
                <a:gd name="connsiteY1" fmla="*/ 0 h 1780584"/>
                <a:gd name="connsiteX2" fmla="*/ 1879257 w 1879257"/>
                <a:gd name="connsiteY2" fmla="*/ 1732026 h 1780584"/>
                <a:gd name="connsiteX3" fmla="*/ 344847 w 1879257"/>
                <a:gd name="connsiteY3" fmla="*/ 1546020 h 1780584"/>
                <a:gd name="connsiteX4" fmla="*/ 2699 w 1879257"/>
                <a:gd name="connsiteY4" fmla="*/ 1279016 h 1780584"/>
                <a:gd name="connsiteX0" fmla="*/ 3099 w 1879657"/>
                <a:gd name="connsiteY0" fmla="*/ 1279016 h 1783859"/>
                <a:gd name="connsiteX1" fmla="*/ 1148704 w 1879657"/>
                <a:gd name="connsiteY1" fmla="*/ 0 h 1783859"/>
                <a:gd name="connsiteX2" fmla="*/ 1879657 w 1879657"/>
                <a:gd name="connsiteY2" fmla="*/ 1732026 h 1783859"/>
                <a:gd name="connsiteX3" fmla="*/ 301754 w 1879657"/>
                <a:gd name="connsiteY3" fmla="*/ 1609309 h 1783859"/>
                <a:gd name="connsiteX4" fmla="*/ 3099 w 1879657"/>
                <a:gd name="connsiteY4" fmla="*/ 1279016 h 1783859"/>
                <a:gd name="connsiteX0" fmla="*/ 3099 w 1879657"/>
                <a:gd name="connsiteY0" fmla="*/ 1279016 h 1780315"/>
                <a:gd name="connsiteX1" fmla="*/ 1148704 w 1879657"/>
                <a:gd name="connsiteY1" fmla="*/ 0 h 1780315"/>
                <a:gd name="connsiteX2" fmla="*/ 1879657 w 1879657"/>
                <a:gd name="connsiteY2" fmla="*/ 1732026 h 1780315"/>
                <a:gd name="connsiteX3" fmla="*/ 301754 w 1879657"/>
                <a:gd name="connsiteY3" fmla="*/ 1609309 h 1780315"/>
                <a:gd name="connsiteX4" fmla="*/ 3099 w 1879657"/>
                <a:gd name="connsiteY4" fmla="*/ 1279016 h 1780315"/>
                <a:gd name="connsiteX0" fmla="*/ 3099 w 1879657"/>
                <a:gd name="connsiteY0" fmla="*/ 1279016 h 1748922"/>
                <a:gd name="connsiteX1" fmla="*/ 1148704 w 1879657"/>
                <a:gd name="connsiteY1" fmla="*/ 0 h 1748922"/>
                <a:gd name="connsiteX2" fmla="*/ 1879657 w 1879657"/>
                <a:gd name="connsiteY2" fmla="*/ 1732026 h 1748922"/>
                <a:gd name="connsiteX3" fmla="*/ 301754 w 1879657"/>
                <a:gd name="connsiteY3" fmla="*/ 1609309 h 1748922"/>
                <a:gd name="connsiteX4" fmla="*/ 3099 w 1879657"/>
                <a:gd name="connsiteY4" fmla="*/ 1279016 h 1748922"/>
                <a:gd name="connsiteX0" fmla="*/ 3099 w 1879694"/>
                <a:gd name="connsiteY0" fmla="*/ 1279016 h 1814433"/>
                <a:gd name="connsiteX1" fmla="*/ 1148704 w 1879694"/>
                <a:gd name="connsiteY1" fmla="*/ 0 h 1814433"/>
                <a:gd name="connsiteX2" fmla="*/ 1879657 w 1879694"/>
                <a:gd name="connsiteY2" fmla="*/ 1732026 h 1814433"/>
                <a:gd name="connsiteX3" fmla="*/ 1176991 w 1879694"/>
                <a:gd name="connsiteY3" fmla="*/ 1543486 h 1814433"/>
                <a:gd name="connsiteX4" fmla="*/ 301754 w 1879694"/>
                <a:gd name="connsiteY4" fmla="*/ 1609309 h 1814433"/>
                <a:gd name="connsiteX5" fmla="*/ 3099 w 1879694"/>
                <a:gd name="connsiteY5" fmla="*/ 1279016 h 1814433"/>
                <a:gd name="connsiteX0" fmla="*/ 3099 w 1879694"/>
                <a:gd name="connsiteY0" fmla="*/ 1279016 h 1814433"/>
                <a:gd name="connsiteX1" fmla="*/ 1148704 w 1879694"/>
                <a:gd name="connsiteY1" fmla="*/ 0 h 1814433"/>
                <a:gd name="connsiteX2" fmla="*/ 1879657 w 1879694"/>
                <a:gd name="connsiteY2" fmla="*/ 1732026 h 1814433"/>
                <a:gd name="connsiteX3" fmla="*/ 1176991 w 1879694"/>
                <a:gd name="connsiteY3" fmla="*/ 1543486 h 1814433"/>
                <a:gd name="connsiteX4" fmla="*/ 859406 w 1879694"/>
                <a:gd name="connsiteY4" fmla="*/ 1569650 h 1814433"/>
                <a:gd name="connsiteX5" fmla="*/ 301754 w 1879694"/>
                <a:gd name="connsiteY5" fmla="*/ 1609309 h 1814433"/>
                <a:gd name="connsiteX6" fmla="*/ 3099 w 1879694"/>
                <a:gd name="connsiteY6" fmla="*/ 1279016 h 1814433"/>
                <a:gd name="connsiteX0" fmla="*/ 3194 w 1879789"/>
                <a:gd name="connsiteY0" fmla="*/ 1279016 h 1814433"/>
                <a:gd name="connsiteX1" fmla="*/ 1148799 w 1879789"/>
                <a:gd name="connsiteY1" fmla="*/ 0 h 1814433"/>
                <a:gd name="connsiteX2" fmla="*/ 1879752 w 1879789"/>
                <a:gd name="connsiteY2" fmla="*/ 1732026 h 1814433"/>
                <a:gd name="connsiteX3" fmla="*/ 1177086 w 1879789"/>
                <a:gd name="connsiteY3" fmla="*/ 1543486 h 1814433"/>
                <a:gd name="connsiteX4" fmla="*/ 859501 w 1879789"/>
                <a:gd name="connsiteY4" fmla="*/ 1569650 h 1814433"/>
                <a:gd name="connsiteX5" fmla="*/ 293146 w 1879789"/>
                <a:gd name="connsiteY5" fmla="*/ 1599027 h 1814433"/>
                <a:gd name="connsiteX6" fmla="*/ 3194 w 1879789"/>
                <a:gd name="connsiteY6" fmla="*/ 1279016 h 1814433"/>
                <a:gd name="connsiteX0" fmla="*/ 3194 w 1879789"/>
                <a:gd name="connsiteY0" fmla="*/ 1279016 h 1814433"/>
                <a:gd name="connsiteX1" fmla="*/ 1148799 w 1879789"/>
                <a:gd name="connsiteY1" fmla="*/ 0 h 1814433"/>
                <a:gd name="connsiteX2" fmla="*/ 1879752 w 1879789"/>
                <a:gd name="connsiteY2" fmla="*/ 1732026 h 1814433"/>
                <a:gd name="connsiteX3" fmla="*/ 1177086 w 1879789"/>
                <a:gd name="connsiteY3" fmla="*/ 1543486 h 1814433"/>
                <a:gd name="connsiteX4" fmla="*/ 530023 w 1879789"/>
                <a:gd name="connsiteY4" fmla="*/ 1451460 h 1814433"/>
                <a:gd name="connsiteX5" fmla="*/ 293146 w 1879789"/>
                <a:gd name="connsiteY5" fmla="*/ 1599027 h 1814433"/>
                <a:gd name="connsiteX6" fmla="*/ 3194 w 1879789"/>
                <a:gd name="connsiteY6" fmla="*/ 1279016 h 1814433"/>
                <a:gd name="connsiteX0" fmla="*/ 3194 w 1879778"/>
                <a:gd name="connsiteY0" fmla="*/ 1279016 h 1826784"/>
                <a:gd name="connsiteX1" fmla="*/ 1148799 w 1879778"/>
                <a:gd name="connsiteY1" fmla="*/ 0 h 1826784"/>
                <a:gd name="connsiteX2" fmla="*/ 1879752 w 1879778"/>
                <a:gd name="connsiteY2" fmla="*/ 1732026 h 1826784"/>
                <a:gd name="connsiteX3" fmla="*/ 984095 w 1879778"/>
                <a:gd name="connsiteY3" fmla="*/ 1623020 h 1826784"/>
                <a:gd name="connsiteX4" fmla="*/ 530023 w 1879778"/>
                <a:gd name="connsiteY4" fmla="*/ 1451460 h 1826784"/>
                <a:gd name="connsiteX5" fmla="*/ 293146 w 1879778"/>
                <a:gd name="connsiteY5" fmla="*/ 1599027 h 1826784"/>
                <a:gd name="connsiteX6" fmla="*/ 3194 w 1879778"/>
                <a:gd name="connsiteY6" fmla="*/ 1279016 h 1826784"/>
                <a:gd name="connsiteX0" fmla="*/ 3194 w 1879778"/>
                <a:gd name="connsiteY0" fmla="*/ 1279016 h 1826784"/>
                <a:gd name="connsiteX1" fmla="*/ 1148799 w 1879778"/>
                <a:gd name="connsiteY1" fmla="*/ 0 h 1826784"/>
                <a:gd name="connsiteX2" fmla="*/ 1879752 w 1879778"/>
                <a:gd name="connsiteY2" fmla="*/ 1732026 h 1826784"/>
                <a:gd name="connsiteX3" fmla="*/ 984095 w 1879778"/>
                <a:gd name="connsiteY3" fmla="*/ 1623020 h 1826784"/>
                <a:gd name="connsiteX4" fmla="*/ 530023 w 1879778"/>
                <a:gd name="connsiteY4" fmla="*/ 1451460 h 1826784"/>
                <a:gd name="connsiteX5" fmla="*/ 293146 w 1879778"/>
                <a:gd name="connsiteY5" fmla="*/ 1599027 h 1826784"/>
                <a:gd name="connsiteX6" fmla="*/ 3194 w 1879778"/>
                <a:gd name="connsiteY6" fmla="*/ 1279016 h 1826784"/>
                <a:gd name="connsiteX0" fmla="*/ 3194 w 1879799"/>
                <a:gd name="connsiteY0" fmla="*/ 1279016 h 1796423"/>
                <a:gd name="connsiteX1" fmla="*/ 1148799 w 1879799"/>
                <a:gd name="connsiteY1" fmla="*/ 0 h 1796423"/>
                <a:gd name="connsiteX2" fmla="*/ 1879752 w 1879799"/>
                <a:gd name="connsiteY2" fmla="*/ 1732026 h 1796423"/>
                <a:gd name="connsiteX3" fmla="*/ 984095 w 1879799"/>
                <a:gd name="connsiteY3" fmla="*/ 1623020 h 1796423"/>
                <a:gd name="connsiteX4" fmla="*/ 530023 w 1879799"/>
                <a:gd name="connsiteY4" fmla="*/ 1451460 h 1796423"/>
                <a:gd name="connsiteX5" fmla="*/ 293146 w 1879799"/>
                <a:gd name="connsiteY5" fmla="*/ 1599027 h 1796423"/>
                <a:gd name="connsiteX6" fmla="*/ 3194 w 1879799"/>
                <a:gd name="connsiteY6" fmla="*/ 1279016 h 1796423"/>
                <a:gd name="connsiteX0" fmla="*/ 3194 w 1879752"/>
                <a:gd name="connsiteY0" fmla="*/ 1279016 h 1747464"/>
                <a:gd name="connsiteX1" fmla="*/ 1148799 w 1879752"/>
                <a:gd name="connsiteY1" fmla="*/ 0 h 1747464"/>
                <a:gd name="connsiteX2" fmla="*/ 1879752 w 1879752"/>
                <a:gd name="connsiteY2" fmla="*/ 1732026 h 1747464"/>
                <a:gd name="connsiteX3" fmla="*/ 984095 w 1879752"/>
                <a:gd name="connsiteY3" fmla="*/ 1623020 h 1747464"/>
                <a:gd name="connsiteX4" fmla="*/ 530023 w 1879752"/>
                <a:gd name="connsiteY4" fmla="*/ 1451460 h 1747464"/>
                <a:gd name="connsiteX5" fmla="*/ 293146 w 1879752"/>
                <a:gd name="connsiteY5" fmla="*/ 1599027 h 1747464"/>
                <a:gd name="connsiteX6" fmla="*/ 3194 w 1879752"/>
                <a:gd name="connsiteY6" fmla="*/ 1279016 h 1747464"/>
                <a:gd name="connsiteX0" fmla="*/ 3194 w 1879752"/>
                <a:gd name="connsiteY0" fmla="*/ 1279016 h 1757606"/>
                <a:gd name="connsiteX1" fmla="*/ 1148799 w 1879752"/>
                <a:gd name="connsiteY1" fmla="*/ 0 h 1757606"/>
                <a:gd name="connsiteX2" fmla="*/ 1879752 w 1879752"/>
                <a:gd name="connsiteY2" fmla="*/ 1732026 h 1757606"/>
                <a:gd name="connsiteX3" fmla="*/ 984095 w 1879752"/>
                <a:gd name="connsiteY3" fmla="*/ 1623020 h 1757606"/>
                <a:gd name="connsiteX4" fmla="*/ 530023 w 1879752"/>
                <a:gd name="connsiteY4" fmla="*/ 1451460 h 1757606"/>
                <a:gd name="connsiteX5" fmla="*/ 293146 w 1879752"/>
                <a:gd name="connsiteY5" fmla="*/ 1599027 h 1757606"/>
                <a:gd name="connsiteX6" fmla="*/ 3194 w 1879752"/>
                <a:gd name="connsiteY6" fmla="*/ 1279016 h 1757606"/>
                <a:gd name="connsiteX0" fmla="*/ 14729 w 1891287"/>
                <a:gd name="connsiteY0" fmla="*/ 1279016 h 1757606"/>
                <a:gd name="connsiteX1" fmla="*/ 1160334 w 1891287"/>
                <a:gd name="connsiteY1" fmla="*/ 0 h 1757606"/>
                <a:gd name="connsiteX2" fmla="*/ 1891287 w 1891287"/>
                <a:gd name="connsiteY2" fmla="*/ 1732026 h 1757606"/>
                <a:gd name="connsiteX3" fmla="*/ 995630 w 1891287"/>
                <a:gd name="connsiteY3" fmla="*/ 1623020 h 1757606"/>
                <a:gd name="connsiteX4" fmla="*/ 541558 w 1891287"/>
                <a:gd name="connsiteY4" fmla="*/ 1451460 h 1757606"/>
                <a:gd name="connsiteX5" fmla="*/ 14729 w 1891287"/>
                <a:gd name="connsiteY5" fmla="*/ 1279016 h 1757606"/>
                <a:gd name="connsiteX0" fmla="*/ 790 w 1877348"/>
                <a:gd name="connsiteY0" fmla="*/ 1279016 h 1757606"/>
                <a:gd name="connsiteX1" fmla="*/ 1146395 w 1877348"/>
                <a:gd name="connsiteY1" fmla="*/ 0 h 1757606"/>
                <a:gd name="connsiteX2" fmla="*/ 1877348 w 1877348"/>
                <a:gd name="connsiteY2" fmla="*/ 1732026 h 1757606"/>
                <a:gd name="connsiteX3" fmla="*/ 981691 w 1877348"/>
                <a:gd name="connsiteY3" fmla="*/ 1623020 h 1757606"/>
                <a:gd name="connsiteX4" fmla="*/ 790 w 1877348"/>
                <a:gd name="connsiteY4" fmla="*/ 1279016 h 1757606"/>
                <a:gd name="connsiteX0" fmla="*/ 790 w 1877348"/>
                <a:gd name="connsiteY0" fmla="*/ 1279016 h 1821063"/>
                <a:gd name="connsiteX1" fmla="*/ 1146395 w 1877348"/>
                <a:gd name="connsiteY1" fmla="*/ 0 h 1821063"/>
                <a:gd name="connsiteX2" fmla="*/ 1877348 w 1877348"/>
                <a:gd name="connsiteY2" fmla="*/ 1732026 h 1821063"/>
                <a:gd name="connsiteX3" fmla="*/ 1022928 w 1877348"/>
                <a:gd name="connsiteY3" fmla="*/ 1576117 h 1821063"/>
                <a:gd name="connsiteX4" fmla="*/ 981691 w 1877348"/>
                <a:gd name="connsiteY4" fmla="*/ 1623020 h 1821063"/>
                <a:gd name="connsiteX5" fmla="*/ 790 w 1877348"/>
                <a:gd name="connsiteY5" fmla="*/ 1279016 h 1821063"/>
                <a:gd name="connsiteX0" fmla="*/ 427 w 1876985"/>
                <a:gd name="connsiteY0" fmla="*/ 1279016 h 1821063"/>
                <a:gd name="connsiteX1" fmla="*/ 1146032 w 1876985"/>
                <a:gd name="connsiteY1" fmla="*/ 0 h 1821063"/>
                <a:gd name="connsiteX2" fmla="*/ 1876985 w 1876985"/>
                <a:gd name="connsiteY2" fmla="*/ 1732026 h 1821063"/>
                <a:gd name="connsiteX3" fmla="*/ 1022565 w 1876985"/>
                <a:gd name="connsiteY3" fmla="*/ 1576117 h 1821063"/>
                <a:gd name="connsiteX4" fmla="*/ 427 w 1876985"/>
                <a:gd name="connsiteY4" fmla="*/ 1279016 h 1821063"/>
                <a:gd name="connsiteX0" fmla="*/ 0 w 1876558"/>
                <a:gd name="connsiteY0" fmla="*/ 1279016 h 1794509"/>
                <a:gd name="connsiteX1" fmla="*/ 1145605 w 1876558"/>
                <a:gd name="connsiteY1" fmla="*/ 0 h 1794509"/>
                <a:gd name="connsiteX2" fmla="*/ 1876558 w 1876558"/>
                <a:gd name="connsiteY2" fmla="*/ 1732026 h 1794509"/>
                <a:gd name="connsiteX3" fmla="*/ 0 w 1876558"/>
                <a:gd name="connsiteY3" fmla="*/ 1279016 h 1794509"/>
                <a:gd name="connsiteX0" fmla="*/ 0 w 1159194"/>
                <a:gd name="connsiteY0" fmla="*/ 1692411 h 1900411"/>
                <a:gd name="connsiteX1" fmla="*/ 428241 w 1159194"/>
                <a:gd name="connsiteY1" fmla="*/ 0 h 1900411"/>
                <a:gd name="connsiteX2" fmla="*/ 1159194 w 1159194"/>
                <a:gd name="connsiteY2" fmla="*/ 1732026 h 1900411"/>
                <a:gd name="connsiteX3" fmla="*/ 0 w 1159194"/>
                <a:gd name="connsiteY3" fmla="*/ 1692411 h 1900411"/>
                <a:gd name="connsiteX0" fmla="*/ 0 w 1280875"/>
                <a:gd name="connsiteY0" fmla="*/ 1692411 h 1899940"/>
                <a:gd name="connsiteX1" fmla="*/ 428241 w 1280875"/>
                <a:gd name="connsiteY1" fmla="*/ 0 h 1899940"/>
                <a:gd name="connsiteX2" fmla="*/ 1280875 w 1280875"/>
                <a:gd name="connsiteY2" fmla="*/ 1731088 h 1899940"/>
                <a:gd name="connsiteX3" fmla="*/ 0 w 1280875"/>
                <a:gd name="connsiteY3" fmla="*/ 1692411 h 18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875" h="1899940">
                  <a:moveTo>
                    <a:pt x="0" y="1692411"/>
                  </a:moveTo>
                  <a:lnTo>
                    <a:pt x="428241" y="0"/>
                  </a:lnTo>
                  <a:lnTo>
                    <a:pt x="1280875" y="1731088"/>
                  </a:lnTo>
                  <a:cubicBezTo>
                    <a:pt x="1089941" y="1944257"/>
                    <a:pt x="121825" y="1981082"/>
                    <a:pt x="0" y="1692411"/>
                  </a:cubicBez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27" t="11916" r="51564" b="23726"/>
            <a:stretch/>
          </p:blipFill>
          <p:spPr>
            <a:xfrm rot="5064915">
              <a:off x="7275494" y="991207"/>
              <a:ext cx="1382116" cy="132689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9" name="Rectangle 38"/>
          <p:cNvSpPr/>
          <p:nvPr/>
        </p:nvSpPr>
        <p:spPr>
          <a:xfrm>
            <a:off x="7305548" y="2582339"/>
            <a:ext cx="896364" cy="25225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Genes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800" y="3486150"/>
            <a:ext cx="3836428" cy="997764"/>
          </a:xfrm>
          <a:prstGeom prst="wedgeRoundRectCallout">
            <a:avLst>
              <a:gd name="adj1" fmla="val 49469"/>
              <a:gd name="adj2" fmla="val 12551"/>
              <a:gd name="adj3" fmla="val 16667"/>
            </a:avLst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This enzyme produces a hormone which triggers plant growth and results in tallness in plant</a:t>
            </a:r>
            <a:endParaRPr lang="en-US" b="1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13135" y="3131403"/>
            <a:ext cx="3520975" cy="646986"/>
          </a:xfrm>
          <a:prstGeom prst="wedgeRoundRectCallout">
            <a:avLst>
              <a:gd name="adj1" fmla="val 49608"/>
              <a:gd name="adj2" fmla="val 20460"/>
              <a:gd name="adj3" fmla="val 16667"/>
            </a:avLst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Gene codes for an enzyme which is responsible for tallness in plant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1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27" grpId="0" animBg="1"/>
      <p:bldP spid="28" grpId="0" animBg="1"/>
      <p:bldP spid="32" grpId="0" animBg="1"/>
      <p:bldP spid="19" grpId="0" animBg="1"/>
      <p:bldP spid="39" grpId="0" animBg="1"/>
      <p:bldP spid="40" grpId="0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064" y="267462"/>
            <a:ext cx="45933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How does the mechanism of heredity work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336">
            <a:off x="6788081" y="2968551"/>
            <a:ext cx="1274488" cy="11266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213420" y="4054748"/>
            <a:ext cx="1963665" cy="3326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Protein/Enzyme </a:t>
            </a:r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5415734" y="4071090"/>
            <a:ext cx="673451" cy="247718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2064" y="648462"/>
            <a:ext cx="8117937" cy="2310638"/>
            <a:chOff x="512064" y="648462"/>
            <a:chExt cx="8117937" cy="23106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64" y="819150"/>
              <a:ext cx="1604963" cy="213995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3465809" y="2337760"/>
              <a:ext cx="1602171" cy="30523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Chromosome</a:t>
              </a:r>
              <a:endParaRPr lang="en-US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4000" y="795491"/>
              <a:ext cx="637277" cy="252259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Cell</a:t>
              </a:r>
              <a:endParaRPr lang="en-US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61480" y="2647516"/>
              <a:ext cx="1203735" cy="30523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Nucleus </a:t>
              </a:r>
              <a:endParaRPr lang="en-US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28800" y="1138552"/>
              <a:ext cx="1469094" cy="1459402"/>
              <a:chOff x="2502218" y="902141"/>
              <a:chExt cx="1469094" cy="1459402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10" t="10900" r="43006" b="43059"/>
              <a:stretch/>
            </p:blipFill>
            <p:spPr>
              <a:xfrm>
                <a:off x="2502218" y="902141"/>
                <a:ext cx="1469094" cy="145940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92" t="11299" r="22061" b="16457"/>
              <a:stretch/>
            </p:blipFill>
            <p:spPr>
              <a:xfrm rot="19926702">
                <a:off x="3254762" y="1519902"/>
                <a:ext cx="149787" cy="223880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2675881" y="1030770"/>
              <a:ext cx="1911520" cy="1347733"/>
              <a:chOff x="3349299" y="794359"/>
              <a:chExt cx="1911520" cy="1347733"/>
            </a:xfrm>
          </p:grpSpPr>
          <p:sp>
            <p:nvSpPr>
              <p:cNvPr id="10" name="Isosceles Triangle 9"/>
              <p:cNvSpPr/>
              <p:nvPr/>
            </p:nvSpPr>
            <p:spPr>
              <a:xfrm rot="15914856">
                <a:off x="3479455" y="778726"/>
                <a:ext cx="1148094" cy="1408405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205533"/>
                  <a:gd name="connsiteY0" fmla="*/ 914400 h 1299197"/>
                  <a:gd name="connsiteX1" fmla="*/ 530352 w 1205533"/>
                  <a:gd name="connsiteY1" fmla="*/ 0 h 1299197"/>
                  <a:gd name="connsiteX2" fmla="*/ 1205533 w 1205533"/>
                  <a:gd name="connsiteY2" fmla="*/ 1299197 h 1299197"/>
                  <a:gd name="connsiteX3" fmla="*/ 0 w 1205533"/>
                  <a:gd name="connsiteY3" fmla="*/ 914400 h 1299197"/>
                  <a:gd name="connsiteX0" fmla="*/ 0 w 1148094"/>
                  <a:gd name="connsiteY0" fmla="*/ 1373173 h 1373173"/>
                  <a:gd name="connsiteX1" fmla="*/ 472913 w 1148094"/>
                  <a:gd name="connsiteY1" fmla="*/ 0 h 1373173"/>
                  <a:gd name="connsiteX2" fmla="*/ 1148094 w 1148094"/>
                  <a:gd name="connsiteY2" fmla="*/ 1299197 h 1373173"/>
                  <a:gd name="connsiteX3" fmla="*/ 0 w 1148094"/>
                  <a:gd name="connsiteY3" fmla="*/ 1373173 h 1373173"/>
                  <a:gd name="connsiteX0" fmla="*/ 0 w 1148094"/>
                  <a:gd name="connsiteY0" fmla="*/ 1373173 h 1388448"/>
                  <a:gd name="connsiteX1" fmla="*/ 472913 w 1148094"/>
                  <a:gd name="connsiteY1" fmla="*/ 0 h 1388448"/>
                  <a:gd name="connsiteX2" fmla="*/ 1148094 w 1148094"/>
                  <a:gd name="connsiteY2" fmla="*/ 1299197 h 1388448"/>
                  <a:gd name="connsiteX3" fmla="*/ 0 w 1148094"/>
                  <a:gd name="connsiteY3" fmla="*/ 1373173 h 1388448"/>
                  <a:gd name="connsiteX0" fmla="*/ 0 w 1148094"/>
                  <a:gd name="connsiteY0" fmla="*/ 1373173 h 1408405"/>
                  <a:gd name="connsiteX1" fmla="*/ 472913 w 1148094"/>
                  <a:gd name="connsiteY1" fmla="*/ 0 h 1408405"/>
                  <a:gd name="connsiteX2" fmla="*/ 1148094 w 1148094"/>
                  <a:gd name="connsiteY2" fmla="*/ 1299197 h 1408405"/>
                  <a:gd name="connsiteX3" fmla="*/ 0 w 1148094"/>
                  <a:gd name="connsiteY3" fmla="*/ 1373173 h 140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8094" h="1408405">
                    <a:moveTo>
                      <a:pt x="0" y="1373173"/>
                    </a:moveTo>
                    <a:lnTo>
                      <a:pt x="472913" y="0"/>
                    </a:lnTo>
                    <a:lnTo>
                      <a:pt x="1148094" y="1299197"/>
                    </a:lnTo>
                    <a:cubicBezTo>
                      <a:pt x="765396" y="1323856"/>
                      <a:pt x="419899" y="1475859"/>
                      <a:pt x="0" y="1373173"/>
                    </a:cubicBez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92" t="11299" r="22061" b="16457"/>
              <a:stretch/>
            </p:blipFill>
            <p:spPr>
              <a:xfrm rot="228830">
                <a:off x="4359119" y="794359"/>
                <a:ext cx="901700" cy="1347733"/>
              </a:xfrm>
              <a:prstGeom prst="rect">
                <a:avLst/>
              </a:prstGeom>
            </p:spPr>
          </p:pic>
        </p:grpSp>
        <p:sp>
          <p:nvSpPr>
            <p:cNvPr id="19" name="Rectangle 18"/>
            <p:cNvSpPr/>
            <p:nvPr/>
          </p:nvSpPr>
          <p:spPr>
            <a:xfrm>
              <a:off x="5334000" y="2659457"/>
              <a:ext cx="896364" cy="252259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DNA</a:t>
              </a:r>
              <a:endParaRPr lang="en-US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294240" y="648462"/>
              <a:ext cx="2188295" cy="1930617"/>
              <a:chOff x="4974505" y="396098"/>
              <a:chExt cx="2188295" cy="1930617"/>
            </a:xfrm>
          </p:grpSpPr>
          <p:sp>
            <p:nvSpPr>
              <p:cNvPr id="35" name="Isosceles Triangle 9"/>
              <p:cNvSpPr/>
              <p:nvPr/>
            </p:nvSpPr>
            <p:spPr>
              <a:xfrm rot="15914856">
                <a:off x="4913432" y="508036"/>
                <a:ext cx="1879752" cy="1757606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205533"/>
                  <a:gd name="connsiteY0" fmla="*/ 914400 h 1299197"/>
                  <a:gd name="connsiteX1" fmla="*/ 530352 w 1205533"/>
                  <a:gd name="connsiteY1" fmla="*/ 0 h 1299197"/>
                  <a:gd name="connsiteX2" fmla="*/ 1205533 w 1205533"/>
                  <a:gd name="connsiteY2" fmla="*/ 1299197 h 1299197"/>
                  <a:gd name="connsiteX3" fmla="*/ 0 w 1205533"/>
                  <a:gd name="connsiteY3" fmla="*/ 914400 h 1299197"/>
                  <a:gd name="connsiteX0" fmla="*/ 0 w 1148094"/>
                  <a:gd name="connsiteY0" fmla="*/ 1373173 h 1373173"/>
                  <a:gd name="connsiteX1" fmla="*/ 472913 w 1148094"/>
                  <a:gd name="connsiteY1" fmla="*/ 0 h 1373173"/>
                  <a:gd name="connsiteX2" fmla="*/ 1148094 w 1148094"/>
                  <a:gd name="connsiteY2" fmla="*/ 1299197 h 1373173"/>
                  <a:gd name="connsiteX3" fmla="*/ 0 w 1148094"/>
                  <a:gd name="connsiteY3" fmla="*/ 1373173 h 1373173"/>
                  <a:gd name="connsiteX0" fmla="*/ 0 w 1148094"/>
                  <a:gd name="connsiteY0" fmla="*/ 1373173 h 1388448"/>
                  <a:gd name="connsiteX1" fmla="*/ 472913 w 1148094"/>
                  <a:gd name="connsiteY1" fmla="*/ 0 h 1388448"/>
                  <a:gd name="connsiteX2" fmla="*/ 1148094 w 1148094"/>
                  <a:gd name="connsiteY2" fmla="*/ 1299197 h 1388448"/>
                  <a:gd name="connsiteX3" fmla="*/ 0 w 1148094"/>
                  <a:gd name="connsiteY3" fmla="*/ 1373173 h 1388448"/>
                  <a:gd name="connsiteX0" fmla="*/ 0 w 1148094"/>
                  <a:gd name="connsiteY0" fmla="*/ 1373173 h 1408405"/>
                  <a:gd name="connsiteX1" fmla="*/ 472913 w 1148094"/>
                  <a:gd name="connsiteY1" fmla="*/ 0 h 1408405"/>
                  <a:gd name="connsiteX2" fmla="*/ 1148094 w 1148094"/>
                  <a:gd name="connsiteY2" fmla="*/ 1299197 h 1408405"/>
                  <a:gd name="connsiteX3" fmla="*/ 0 w 1148094"/>
                  <a:gd name="connsiteY3" fmla="*/ 1373173 h 1408405"/>
                  <a:gd name="connsiteX0" fmla="*/ 0 w 1148094"/>
                  <a:gd name="connsiteY0" fmla="*/ 1373173 h 1408405"/>
                  <a:gd name="connsiteX1" fmla="*/ 313992 w 1148094"/>
                  <a:gd name="connsiteY1" fmla="*/ 461262 h 1408405"/>
                  <a:gd name="connsiteX2" fmla="*/ 472913 w 1148094"/>
                  <a:gd name="connsiteY2" fmla="*/ 0 h 1408405"/>
                  <a:gd name="connsiteX3" fmla="*/ 1148094 w 1148094"/>
                  <a:gd name="connsiteY3" fmla="*/ 1299197 h 1408405"/>
                  <a:gd name="connsiteX4" fmla="*/ 0 w 1148094"/>
                  <a:gd name="connsiteY4" fmla="*/ 1373173 h 1408405"/>
                  <a:gd name="connsiteX0" fmla="*/ 0 w 1820786"/>
                  <a:gd name="connsiteY0" fmla="*/ 1279016 h 1337837"/>
                  <a:gd name="connsiteX1" fmla="*/ 986684 w 1820786"/>
                  <a:gd name="connsiteY1" fmla="*/ 461262 h 1337837"/>
                  <a:gd name="connsiteX2" fmla="*/ 1145605 w 1820786"/>
                  <a:gd name="connsiteY2" fmla="*/ 0 h 1337837"/>
                  <a:gd name="connsiteX3" fmla="*/ 1820786 w 1820786"/>
                  <a:gd name="connsiteY3" fmla="*/ 1299197 h 1337837"/>
                  <a:gd name="connsiteX4" fmla="*/ 0 w 1820786"/>
                  <a:gd name="connsiteY4" fmla="*/ 1279016 h 1337837"/>
                  <a:gd name="connsiteX0" fmla="*/ 0 w 1876558"/>
                  <a:gd name="connsiteY0" fmla="*/ 1279016 h 1733187"/>
                  <a:gd name="connsiteX1" fmla="*/ 986684 w 1876558"/>
                  <a:gd name="connsiteY1" fmla="*/ 461262 h 1733187"/>
                  <a:gd name="connsiteX2" fmla="*/ 1145605 w 1876558"/>
                  <a:gd name="connsiteY2" fmla="*/ 0 h 1733187"/>
                  <a:gd name="connsiteX3" fmla="*/ 1876558 w 1876558"/>
                  <a:gd name="connsiteY3" fmla="*/ 1732026 h 1733187"/>
                  <a:gd name="connsiteX4" fmla="*/ 0 w 1876558"/>
                  <a:gd name="connsiteY4" fmla="*/ 1279016 h 1733187"/>
                  <a:gd name="connsiteX0" fmla="*/ 0 w 1876558"/>
                  <a:gd name="connsiteY0" fmla="*/ 1279016 h 1733027"/>
                  <a:gd name="connsiteX1" fmla="*/ 986684 w 1876558"/>
                  <a:gd name="connsiteY1" fmla="*/ 461262 h 1733027"/>
                  <a:gd name="connsiteX2" fmla="*/ 1145605 w 1876558"/>
                  <a:gd name="connsiteY2" fmla="*/ 0 h 1733027"/>
                  <a:gd name="connsiteX3" fmla="*/ 1876558 w 1876558"/>
                  <a:gd name="connsiteY3" fmla="*/ 1732026 h 1733027"/>
                  <a:gd name="connsiteX4" fmla="*/ 0 w 1876558"/>
                  <a:gd name="connsiteY4" fmla="*/ 1279016 h 1733027"/>
                  <a:gd name="connsiteX0" fmla="*/ 0 w 1876558"/>
                  <a:gd name="connsiteY0" fmla="*/ 1279016 h 1733027"/>
                  <a:gd name="connsiteX1" fmla="*/ 1145605 w 1876558"/>
                  <a:gd name="connsiteY1" fmla="*/ 0 h 1733027"/>
                  <a:gd name="connsiteX2" fmla="*/ 1876558 w 1876558"/>
                  <a:gd name="connsiteY2" fmla="*/ 1732026 h 1733027"/>
                  <a:gd name="connsiteX3" fmla="*/ 0 w 1876558"/>
                  <a:gd name="connsiteY3" fmla="*/ 1279016 h 1733027"/>
                  <a:gd name="connsiteX0" fmla="*/ 0 w 1876558"/>
                  <a:gd name="connsiteY0" fmla="*/ 1279016 h 1738656"/>
                  <a:gd name="connsiteX1" fmla="*/ 1145605 w 1876558"/>
                  <a:gd name="connsiteY1" fmla="*/ 0 h 1738656"/>
                  <a:gd name="connsiteX2" fmla="*/ 1876558 w 1876558"/>
                  <a:gd name="connsiteY2" fmla="*/ 1732026 h 1738656"/>
                  <a:gd name="connsiteX3" fmla="*/ 0 w 1876558"/>
                  <a:gd name="connsiteY3" fmla="*/ 1279016 h 1738656"/>
                  <a:gd name="connsiteX0" fmla="*/ 0 w 1876558"/>
                  <a:gd name="connsiteY0" fmla="*/ 1279016 h 1769445"/>
                  <a:gd name="connsiteX1" fmla="*/ 1145605 w 1876558"/>
                  <a:gd name="connsiteY1" fmla="*/ 0 h 1769445"/>
                  <a:gd name="connsiteX2" fmla="*/ 1876558 w 1876558"/>
                  <a:gd name="connsiteY2" fmla="*/ 1732026 h 1769445"/>
                  <a:gd name="connsiteX3" fmla="*/ 0 w 1876558"/>
                  <a:gd name="connsiteY3" fmla="*/ 1279016 h 1769445"/>
                  <a:gd name="connsiteX0" fmla="*/ 47100 w 1923658"/>
                  <a:gd name="connsiteY0" fmla="*/ 1279016 h 1822293"/>
                  <a:gd name="connsiteX1" fmla="*/ 1192705 w 1923658"/>
                  <a:gd name="connsiteY1" fmla="*/ 0 h 1822293"/>
                  <a:gd name="connsiteX2" fmla="*/ 1923658 w 1923658"/>
                  <a:gd name="connsiteY2" fmla="*/ 1732026 h 1822293"/>
                  <a:gd name="connsiteX3" fmla="*/ 389248 w 1923658"/>
                  <a:gd name="connsiteY3" fmla="*/ 1546020 h 1822293"/>
                  <a:gd name="connsiteX4" fmla="*/ 47100 w 1923658"/>
                  <a:gd name="connsiteY4" fmla="*/ 1279016 h 1822293"/>
                  <a:gd name="connsiteX0" fmla="*/ 47100 w 1923658"/>
                  <a:gd name="connsiteY0" fmla="*/ 1279016 h 1780584"/>
                  <a:gd name="connsiteX1" fmla="*/ 1192705 w 1923658"/>
                  <a:gd name="connsiteY1" fmla="*/ 0 h 1780584"/>
                  <a:gd name="connsiteX2" fmla="*/ 1923658 w 1923658"/>
                  <a:gd name="connsiteY2" fmla="*/ 1732026 h 1780584"/>
                  <a:gd name="connsiteX3" fmla="*/ 389248 w 1923658"/>
                  <a:gd name="connsiteY3" fmla="*/ 1546020 h 1780584"/>
                  <a:gd name="connsiteX4" fmla="*/ 47100 w 1923658"/>
                  <a:gd name="connsiteY4" fmla="*/ 1279016 h 1780584"/>
                  <a:gd name="connsiteX0" fmla="*/ 26736 w 1903294"/>
                  <a:gd name="connsiteY0" fmla="*/ 1279016 h 1780584"/>
                  <a:gd name="connsiteX1" fmla="*/ 1172341 w 1903294"/>
                  <a:gd name="connsiteY1" fmla="*/ 0 h 1780584"/>
                  <a:gd name="connsiteX2" fmla="*/ 1903294 w 1903294"/>
                  <a:gd name="connsiteY2" fmla="*/ 1732026 h 1780584"/>
                  <a:gd name="connsiteX3" fmla="*/ 368884 w 1903294"/>
                  <a:gd name="connsiteY3" fmla="*/ 1546020 h 1780584"/>
                  <a:gd name="connsiteX4" fmla="*/ 26736 w 1903294"/>
                  <a:gd name="connsiteY4" fmla="*/ 1279016 h 1780584"/>
                  <a:gd name="connsiteX0" fmla="*/ 2699 w 1879257"/>
                  <a:gd name="connsiteY0" fmla="*/ 1279016 h 1780584"/>
                  <a:gd name="connsiteX1" fmla="*/ 1148304 w 1879257"/>
                  <a:gd name="connsiteY1" fmla="*/ 0 h 1780584"/>
                  <a:gd name="connsiteX2" fmla="*/ 1879257 w 1879257"/>
                  <a:gd name="connsiteY2" fmla="*/ 1732026 h 1780584"/>
                  <a:gd name="connsiteX3" fmla="*/ 344847 w 1879257"/>
                  <a:gd name="connsiteY3" fmla="*/ 1546020 h 1780584"/>
                  <a:gd name="connsiteX4" fmla="*/ 2699 w 1879257"/>
                  <a:gd name="connsiteY4" fmla="*/ 1279016 h 1780584"/>
                  <a:gd name="connsiteX0" fmla="*/ 3099 w 1879657"/>
                  <a:gd name="connsiteY0" fmla="*/ 1279016 h 1783859"/>
                  <a:gd name="connsiteX1" fmla="*/ 1148704 w 1879657"/>
                  <a:gd name="connsiteY1" fmla="*/ 0 h 1783859"/>
                  <a:gd name="connsiteX2" fmla="*/ 1879657 w 1879657"/>
                  <a:gd name="connsiteY2" fmla="*/ 1732026 h 1783859"/>
                  <a:gd name="connsiteX3" fmla="*/ 301754 w 1879657"/>
                  <a:gd name="connsiteY3" fmla="*/ 1609309 h 1783859"/>
                  <a:gd name="connsiteX4" fmla="*/ 3099 w 1879657"/>
                  <a:gd name="connsiteY4" fmla="*/ 1279016 h 1783859"/>
                  <a:gd name="connsiteX0" fmla="*/ 3099 w 1879657"/>
                  <a:gd name="connsiteY0" fmla="*/ 1279016 h 1780315"/>
                  <a:gd name="connsiteX1" fmla="*/ 1148704 w 1879657"/>
                  <a:gd name="connsiteY1" fmla="*/ 0 h 1780315"/>
                  <a:gd name="connsiteX2" fmla="*/ 1879657 w 1879657"/>
                  <a:gd name="connsiteY2" fmla="*/ 1732026 h 1780315"/>
                  <a:gd name="connsiteX3" fmla="*/ 301754 w 1879657"/>
                  <a:gd name="connsiteY3" fmla="*/ 1609309 h 1780315"/>
                  <a:gd name="connsiteX4" fmla="*/ 3099 w 1879657"/>
                  <a:gd name="connsiteY4" fmla="*/ 1279016 h 1780315"/>
                  <a:gd name="connsiteX0" fmla="*/ 3099 w 1879657"/>
                  <a:gd name="connsiteY0" fmla="*/ 1279016 h 1748922"/>
                  <a:gd name="connsiteX1" fmla="*/ 1148704 w 1879657"/>
                  <a:gd name="connsiteY1" fmla="*/ 0 h 1748922"/>
                  <a:gd name="connsiteX2" fmla="*/ 1879657 w 1879657"/>
                  <a:gd name="connsiteY2" fmla="*/ 1732026 h 1748922"/>
                  <a:gd name="connsiteX3" fmla="*/ 301754 w 1879657"/>
                  <a:gd name="connsiteY3" fmla="*/ 1609309 h 1748922"/>
                  <a:gd name="connsiteX4" fmla="*/ 3099 w 1879657"/>
                  <a:gd name="connsiteY4" fmla="*/ 1279016 h 1748922"/>
                  <a:gd name="connsiteX0" fmla="*/ 3099 w 1879694"/>
                  <a:gd name="connsiteY0" fmla="*/ 1279016 h 1814433"/>
                  <a:gd name="connsiteX1" fmla="*/ 1148704 w 1879694"/>
                  <a:gd name="connsiteY1" fmla="*/ 0 h 1814433"/>
                  <a:gd name="connsiteX2" fmla="*/ 1879657 w 1879694"/>
                  <a:gd name="connsiteY2" fmla="*/ 1732026 h 1814433"/>
                  <a:gd name="connsiteX3" fmla="*/ 1176991 w 1879694"/>
                  <a:gd name="connsiteY3" fmla="*/ 1543486 h 1814433"/>
                  <a:gd name="connsiteX4" fmla="*/ 301754 w 1879694"/>
                  <a:gd name="connsiteY4" fmla="*/ 1609309 h 1814433"/>
                  <a:gd name="connsiteX5" fmla="*/ 3099 w 1879694"/>
                  <a:gd name="connsiteY5" fmla="*/ 1279016 h 1814433"/>
                  <a:gd name="connsiteX0" fmla="*/ 3099 w 1879694"/>
                  <a:gd name="connsiteY0" fmla="*/ 1279016 h 1814433"/>
                  <a:gd name="connsiteX1" fmla="*/ 1148704 w 1879694"/>
                  <a:gd name="connsiteY1" fmla="*/ 0 h 1814433"/>
                  <a:gd name="connsiteX2" fmla="*/ 1879657 w 1879694"/>
                  <a:gd name="connsiteY2" fmla="*/ 1732026 h 1814433"/>
                  <a:gd name="connsiteX3" fmla="*/ 1176991 w 1879694"/>
                  <a:gd name="connsiteY3" fmla="*/ 1543486 h 1814433"/>
                  <a:gd name="connsiteX4" fmla="*/ 859406 w 1879694"/>
                  <a:gd name="connsiteY4" fmla="*/ 1569650 h 1814433"/>
                  <a:gd name="connsiteX5" fmla="*/ 301754 w 1879694"/>
                  <a:gd name="connsiteY5" fmla="*/ 1609309 h 1814433"/>
                  <a:gd name="connsiteX6" fmla="*/ 3099 w 1879694"/>
                  <a:gd name="connsiteY6" fmla="*/ 1279016 h 1814433"/>
                  <a:gd name="connsiteX0" fmla="*/ 3194 w 1879789"/>
                  <a:gd name="connsiteY0" fmla="*/ 1279016 h 1814433"/>
                  <a:gd name="connsiteX1" fmla="*/ 1148799 w 1879789"/>
                  <a:gd name="connsiteY1" fmla="*/ 0 h 1814433"/>
                  <a:gd name="connsiteX2" fmla="*/ 1879752 w 1879789"/>
                  <a:gd name="connsiteY2" fmla="*/ 1732026 h 1814433"/>
                  <a:gd name="connsiteX3" fmla="*/ 1177086 w 1879789"/>
                  <a:gd name="connsiteY3" fmla="*/ 1543486 h 1814433"/>
                  <a:gd name="connsiteX4" fmla="*/ 859501 w 1879789"/>
                  <a:gd name="connsiteY4" fmla="*/ 1569650 h 1814433"/>
                  <a:gd name="connsiteX5" fmla="*/ 293146 w 1879789"/>
                  <a:gd name="connsiteY5" fmla="*/ 1599027 h 1814433"/>
                  <a:gd name="connsiteX6" fmla="*/ 3194 w 1879789"/>
                  <a:gd name="connsiteY6" fmla="*/ 1279016 h 1814433"/>
                  <a:gd name="connsiteX0" fmla="*/ 3194 w 1879789"/>
                  <a:gd name="connsiteY0" fmla="*/ 1279016 h 1814433"/>
                  <a:gd name="connsiteX1" fmla="*/ 1148799 w 1879789"/>
                  <a:gd name="connsiteY1" fmla="*/ 0 h 1814433"/>
                  <a:gd name="connsiteX2" fmla="*/ 1879752 w 1879789"/>
                  <a:gd name="connsiteY2" fmla="*/ 1732026 h 1814433"/>
                  <a:gd name="connsiteX3" fmla="*/ 1177086 w 1879789"/>
                  <a:gd name="connsiteY3" fmla="*/ 1543486 h 1814433"/>
                  <a:gd name="connsiteX4" fmla="*/ 530023 w 1879789"/>
                  <a:gd name="connsiteY4" fmla="*/ 1451460 h 1814433"/>
                  <a:gd name="connsiteX5" fmla="*/ 293146 w 1879789"/>
                  <a:gd name="connsiteY5" fmla="*/ 1599027 h 1814433"/>
                  <a:gd name="connsiteX6" fmla="*/ 3194 w 1879789"/>
                  <a:gd name="connsiteY6" fmla="*/ 1279016 h 1814433"/>
                  <a:gd name="connsiteX0" fmla="*/ 3194 w 1879778"/>
                  <a:gd name="connsiteY0" fmla="*/ 1279016 h 1826784"/>
                  <a:gd name="connsiteX1" fmla="*/ 1148799 w 1879778"/>
                  <a:gd name="connsiteY1" fmla="*/ 0 h 1826784"/>
                  <a:gd name="connsiteX2" fmla="*/ 1879752 w 1879778"/>
                  <a:gd name="connsiteY2" fmla="*/ 1732026 h 1826784"/>
                  <a:gd name="connsiteX3" fmla="*/ 984095 w 1879778"/>
                  <a:gd name="connsiteY3" fmla="*/ 1623020 h 1826784"/>
                  <a:gd name="connsiteX4" fmla="*/ 530023 w 1879778"/>
                  <a:gd name="connsiteY4" fmla="*/ 1451460 h 1826784"/>
                  <a:gd name="connsiteX5" fmla="*/ 293146 w 1879778"/>
                  <a:gd name="connsiteY5" fmla="*/ 1599027 h 1826784"/>
                  <a:gd name="connsiteX6" fmla="*/ 3194 w 1879778"/>
                  <a:gd name="connsiteY6" fmla="*/ 1279016 h 1826784"/>
                  <a:gd name="connsiteX0" fmla="*/ 3194 w 1879778"/>
                  <a:gd name="connsiteY0" fmla="*/ 1279016 h 1826784"/>
                  <a:gd name="connsiteX1" fmla="*/ 1148799 w 1879778"/>
                  <a:gd name="connsiteY1" fmla="*/ 0 h 1826784"/>
                  <a:gd name="connsiteX2" fmla="*/ 1879752 w 1879778"/>
                  <a:gd name="connsiteY2" fmla="*/ 1732026 h 1826784"/>
                  <a:gd name="connsiteX3" fmla="*/ 984095 w 1879778"/>
                  <a:gd name="connsiteY3" fmla="*/ 1623020 h 1826784"/>
                  <a:gd name="connsiteX4" fmla="*/ 530023 w 1879778"/>
                  <a:gd name="connsiteY4" fmla="*/ 1451460 h 1826784"/>
                  <a:gd name="connsiteX5" fmla="*/ 293146 w 1879778"/>
                  <a:gd name="connsiteY5" fmla="*/ 1599027 h 1826784"/>
                  <a:gd name="connsiteX6" fmla="*/ 3194 w 1879778"/>
                  <a:gd name="connsiteY6" fmla="*/ 1279016 h 1826784"/>
                  <a:gd name="connsiteX0" fmla="*/ 3194 w 1879799"/>
                  <a:gd name="connsiteY0" fmla="*/ 1279016 h 1796423"/>
                  <a:gd name="connsiteX1" fmla="*/ 1148799 w 1879799"/>
                  <a:gd name="connsiteY1" fmla="*/ 0 h 1796423"/>
                  <a:gd name="connsiteX2" fmla="*/ 1879752 w 1879799"/>
                  <a:gd name="connsiteY2" fmla="*/ 1732026 h 1796423"/>
                  <a:gd name="connsiteX3" fmla="*/ 984095 w 1879799"/>
                  <a:gd name="connsiteY3" fmla="*/ 1623020 h 1796423"/>
                  <a:gd name="connsiteX4" fmla="*/ 530023 w 1879799"/>
                  <a:gd name="connsiteY4" fmla="*/ 1451460 h 1796423"/>
                  <a:gd name="connsiteX5" fmla="*/ 293146 w 1879799"/>
                  <a:gd name="connsiteY5" fmla="*/ 1599027 h 1796423"/>
                  <a:gd name="connsiteX6" fmla="*/ 3194 w 1879799"/>
                  <a:gd name="connsiteY6" fmla="*/ 1279016 h 1796423"/>
                  <a:gd name="connsiteX0" fmla="*/ 3194 w 1879752"/>
                  <a:gd name="connsiteY0" fmla="*/ 1279016 h 1747464"/>
                  <a:gd name="connsiteX1" fmla="*/ 1148799 w 1879752"/>
                  <a:gd name="connsiteY1" fmla="*/ 0 h 1747464"/>
                  <a:gd name="connsiteX2" fmla="*/ 1879752 w 1879752"/>
                  <a:gd name="connsiteY2" fmla="*/ 1732026 h 1747464"/>
                  <a:gd name="connsiteX3" fmla="*/ 984095 w 1879752"/>
                  <a:gd name="connsiteY3" fmla="*/ 1623020 h 1747464"/>
                  <a:gd name="connsiteX4" fmla="*/ 530023 w 1879752"/>
                  <a:gd name="connsiteY4" fmla="*/ 1451460 h 1747464"/>
                  <a:gd name="connsiteX5" fmla="*/ 293146 w 1879752"/>
                  <a:gd name="connsiteY5" fmla="*/ 1599027 h 1747464"/>
                  <a:gd name="connsiteX6" fmla="*/ 3194 w 1879752"/>
                  <a:gd name="connsiteY6" fmla="*/ 1279016 h 1747464"/>
                  <a:gd name="connsiteX0" fmla="*/ 3194 w 1879752"/>
                  <a:gd name="connsiteY0" fmla="*/ 1279016 h 1757606"/>
                  <a:gd name="connsiteX1" fmla="*/ 1148799 w 1879752"/>
                  <a:gd name="connsiteY1" fmla="*/ 0 h 1757606"/>
                  <a:gd name="connsiteX2" fmla="*/ 1879752 w 1879752"/>
                  <a:gd name="connsiteY2" fmla="*/ 1732026 h 1757606"/>
                  <a:gd name="connsiteX3" fmla="*/ 984095 w 1879752"/>
                  <a:gd name="connsiteY3" fmla="*/ 1623020 h 1757606"/>
                  <a:gd name="connsiteX4" fmla="*/ 530023 w 1879752"/>
                  <a:gd name="connsiteY4" fmla="*/ 1451460 h 1757606"/>
                  <a:gd name="connsiteX5" fmla="*/ 293146 w 1879752"/>
                  <a:gd name="connsiteY5" fmla="*/ 1599027 h 1757606"/>
                  <a:gd name="connsiteX6" fmla="*/ 3194 w 1879752"/>
                  <a:gd name="connsiteY6" fmla="*/ 1279016 h 175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9752" h="1757606">
                    <a:moveTo>
                      <a:pt x="3194" y="1279016"/>
                    </a:moveTo>
                    <a:lnTo>
                      <a:pt x="1148799" y="0"/>
                    </a:lnTo>
                    <a:lnTo>
                      <a:pt x="1879752" y="1732026"/>
                    </a:lnTo>
                    <a:cubicBezTo>
                      <a:pt x="1516624" y="1872671"/>
                      <a:pt x="1536931" y="1376056"/>
                      <a:pt x="984095" y="1623020"/>
                    </a:cubicBezTo>
                    <a:cubicBezTo>
                      <a:pt x="832609" y="1430236"/>
                      <a:pt x="675896" y="1440490"/>
                      <a:pt x="530023" y="1451460"/>
                    </a:cubicBezTo>
                    <a:cubicBezTo>
                      <a:pt x="384150" y="1462430"/>
                      <a:pt x="435864" y="1647466"/>
                      <a:pt x="293146" y="1599027"/>
                    </a:cubicBezTo>
                    <a:cubicBezTo>
                      <a:pt x="226351" y="1324143"/>
                      <a:pt x="-31498" y="1262977"/>
                      <a:pt x="3194" y="1279016"/>
                    </a:cubicBez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81133" y="810965"/>
                <a:ext cx="1896533" cy="1066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5988848" y="963599"/>
              <a:ext cx="2641153" cy="1399274"/>
              <a:chOff x="5988848" y="963599"/>
              <a:chExt cx="2641153" cy="1399274"/>
            </a:xfrm>
          </p:grpSpPr>
          <p:sp>
            <p:nvSpPr>
              <p:cNvPr id="36" name="Isosceles Triangle 9"/>
              <p:cNvSpPr/>
              <p:nvPr/>
            </p:nvSpPr>
            <p:spPr>
              <a:xfrm rot="15914856">
                <a:off x="6298380" y="772466"/>
                <a:ext cx="1280875" cy="1899940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205533"/>
                  <a:gd name="connsiteY0" fmla="*/ 914400 h 1299197"/>
                  <a:gd name="connsiteX1" fmla="*/ 530352 w 1205533"/>
                  <a:gd name="connsiteY1" fmla="*/ 0 h 1299197"/>
                  <a:gd name="connsiteX2" fmla="*/ 1205533 w 1205533"/>
                  <a:gd name="connsiteY2" fmla="*/ 1299197 h 1299197"/>
                  <a:gd name="connsiteX3" fmla="*/ 0 w 1205533"/>
                  <a:gd name="connsiteY3" fmla="*/ 914400 h 1299197"/>
                  <a:gd name="connsiteX0" fmla="*/ 0 w 1148094"/>
                  <a:gd name="connsiteY0" fmla="*/ 1373173 h 1373173"/>
                  <a:gd name="connsiteX1" fmla="*/ 472913 w 1148094"/>
                  <a:gd name="connsiteY1" fmla="*/ 0 h 1373173"/>
                  <a:gd name="connsiteX2" fmla="*/ 1148094 w 1148094"/>
                  <a:gd name="connsiteY2" fmla="*/ 1299197 h 1373173"/>
                  <a:gd name="connsiteX3" fmla="*/ 0 w 1148094"/>
                  <a:gd name="connsiteY3" fmla="*/ 1373173 h 1373173"/>
                  <a:gd name="connsiteX0" fmla="*/ 0 w 1148094"/>
                  <a:gd name="connsiteY0" fmla="*/ 1373173 h 1388448"/>
                  <a:gd name="connsiteX1" fmla="*/ 472913 w 1148094"/>
                  <a:gd name="connsiteY1" fmla="*/ 0 h 1388448"/>
                  <a:gd name="connsiteX2" fmla="*/ 1148094 w 1148094"/>
                  <a:gd name="connsiteY2" fmla="*/ 1299197 h 1388448"/>
                  <a:gd name="connsiteX3" fmla="*/ 0 w 1148094"/>
                  <a:gd name="connsiteY3" fmla="*/ 1373173 h 1388448"/>
                  <a:gd name="connsiteX0" fmla="*/ 0 w 1148094"/>
                  <a:gd name="connsiteY0" fmla="*/ 1373173 h 1408405"/>
                  <a:gd name="connsiteX1" fmla="*/ 472913 w 1148094"/>
                  <a:gd name="connsiteY1" fmla="*/ 0 h 1408405"/>
                  <a:gd name="connsiteX2" fmla="*/ 1148094 w 1148094"/>
                  <a:gd name="connsiteY2" fmla="*/ 1299197 h 1408405"/>
                  <a:gd name="connsiteX3" fmla="*/ 0 w 1148094"/>
                  <a:gd name="connsiteY3" fmla="*/ 1373173 h 1408405"/>
                  <a:gd name="connsiteX0" fmla="*/ 0 w 1148094"/>
                  <a:gd name="connsiteY0" fmla="*/ 1373173 h 1408405"/>
                  <a:gd name="connsiteX1" fmla="*/ 313992 w 1148094"/>
                  <a:gd name="connsiteY1" fmla="*/ 461262 h 1408405"/>
                  <a:gd name="connsiteX2" fmla="*/ 472913 w 1148094"/>
                  <a:gd name="connsiteY2" fmla="*/ 0 h 1408405"/>
                  <a:gd name="connsiteX3" fmla="*/ 1148094 w 1148094"/>
                  <a:gd name="connsiteY3" fmla="*/ 1299197 h 1408405"/>
                  <a:gd name="connsiteX4" fmla="*/ 0 w 1148094"/>
                  <a:gd name="connsiteY4" fmla="*/ 1373173 h 1408405"/>
                  <a:gd name="connsiteX0" fmla="*/ 0 w 1820786"/>
                  <a:gd name="connsiteY0" fmla="*/ 1279016 h 1337837"/>
                  <a:gd name="connsiteX1" fmla="*/ 986684 w 1820786"/>
                  <a:gd name="connsiteY1" fmla="*/ 461262 h 1337837"/>
                  <a:gd name="connsiteX2" fmla="*/ 1145605 w 1820786"/>
                  <a:gd name="connsiteY2" fmla="*/ 0 h 1337837"/>
                  <a:gd name="connsiteX3" fmla="*/ 1820786 w 1820786"/>
                  <a:gd name="connsiteY3" fmla="*/ 1299197 h 1337837"/>
                  <a:gd name="connsiteX4" fmla="*/ 0 w 1820786"/>
                  <a:gd name="connsiteY4" fmla="*/ 1279016 h 1337837"/>
                  <a:gd name="connsiteX0" fmla="*/ 0 w 1876558"/>
                  <a:gd name="connsiteY0" fmla="*/ 1279016 h 1733187"/>
                  <a:gd name="connsiteX1" fmla="*/ 986684 w 1876558"/>
                  <a:gd name="connsiteY1" fmla="*/ 461262 h 1733187"/>
                  <a:gd name="connsiteX2" fmla="*/ 1145605 w 1876558"/>
                  <a:gd name="connsiteY2" fmla="*/ 0 h 1733187"/>
                  <a:gd name="connsiteX3" fmla="*/ 1876558 w 1876558"/>
                  <a:gd name="connsiteY3" fmla="*/ 1732026 h 1733187"/>
                  <a:gd name="connsiteX4" fmla="*/ 0 w 1876558"/>
                  <a:gd name="connsiteY4" fmla="*/ 1279016 h 1733187"/>
                  <a:gd name="connsiteX0" fmla="*/ 0 w 1876558"/>
                  <a:gd name="connsiteY0" fmla="*/ 1279016 h 1733027"/>
                  <a:gd name="connsiteX1" fmla="*/ 986684 w 1876558"/>
                  <a:gd name="connsiteY1" fmla="*/ 461262 h 1733027"/>
                  <a:gd name="connsiteX2" fmla="*/ 1145605 w 1876558"/>
                  <a:gd name="connsiteY2" fmla="*/ 0 h 1733027"/>
                  <a:gd name="connsiteX3" fmla="*/ 1876558 w 1876558"/>
                  <a:gd name="connsiteY3" fmla="*/ 1732026 h 1733027"/>
                  <a:gd name="connsiteX4" fmla="*/ 0 w 1876558"/>
                  <a:gd name="connsiteY4" fmla="*/ 1279016 h 1733027"/>
                  <a:gd name="connsiteX0" fmla="*/ 0 w 1876558"/>
                  <a:gd name="connsiteY0" fmla="*/ 1279016 h 1733027"/>
                  <a:gd name="connsiteX1" fmla="*/ 1145605 w 1876558"/>
                  <a:gd name="connsiteY1" fmla="*/ 0 h 1733027"/>
                  <a:gd name="connsiteX2" fmla="*/ 1876558 w 1876558"/>
                  <a:gd name="connsiteY2" fmla="*/ 1732026 h 1733027"/>
                  <a:gd name="connsiteX3" fmla="*/ 0 w 1876558"/>
                  <a:gd name="connsiteY3" fmla="*/ 1279016 h 1733027"/>
                  <a:gd name="connsiteX0" fmla="*/ 0 w 1876558"/>
                  <a:gd name="connsiteY0" fmla="*/ 1279016 h 1738656"/>
                  <a:gd name="connsiteX1" fmla="*/ 1145605 w 1876558"/>
                  <a:gd name="connsiteY1" fmla="*/ 0 h 1738656"/>
                  <a:gd name="connsiteX2" fmla="*/ 1876558 w 1876558"/>
                  <a:gd name="connsiteY2" fmla="*/ 1732026 h 1738656"/>
                  <a:gd name="connsiteX3" fmla="*/ 0 w 1876558"/>
                  <a:gd name="connsiteY3" fmla="*/ 1279016 h 1738656"/>
                  <a:gd name="connsiteX0" fmla="*/ 0 w 1876558"/>
                  <a:gd name="connsiteY0" fmla="*/ 1279016 h 1769445"/>
                  <a:gd name="connsiteX1" fmla="*/ 1145605 w 1876558"/>
                  <a:gd name="connsiteY1" fmla="*/ 0 h 1769445"/>
                  <a:gd name="connsiteX2" fmla="*/ 1876558 w 1876558"/>
                  <a:gd name="connsiteY2" fmla="*/ 1732026 h 1769445"/>
                  <a:gd name="connsiteX3" fmla="*/ 0 w 1876558"/>
                  <a:gd name="connsiteY3" fmla="*/ 1279016 h 1769445"/>
                  <a:gd name="connsiteX0" fmla="*/ 47100 w 1923658"/>
                  <a:gd name="connsiteY0" fmla="*/ 1279016 h 1822293"/>
                  <a:gd name="connsiteX1" fmla="*/ 1192705 w 1923658"/>
                  <a:gd name="connsiteY1" fmla="*/ 0 h 1822293"/>
                  <a:gd name="connsiteX2" fmla="*/ 1923658 w 1923658"/>
                  <a:gd name="connsiteY2" fmla="*/ 1732026 h 1822293"/>
                  <a:gd name="connsiteX3" fmla="*/ 389248 w 1923658"/>
                  <a:gd name="connsiteY3" fmla="*/ 1546020 h 1822293"/>
                  <a:gd name="connsiteX4" fmla="*/ 47100 w 1923658"/>
                  <a:gd name="connsiteY4" fmla="*/ 1279016 h 1822293"/>
                  <a:gd name="connsiteX0" fmla="*/ 47100 w 1923658"/>
                  <a:gd name="connsiteY0" fmla="*/ 1279016 h 1780584"/>
                  <a:gd name="connsiteX1" fmla="*/ 1192705 w 1923658"/>
                  <a:gd name="connsiteY1" fmla="*/ 0 h 1780584"/>
                  <a:gd name="connsiteX2" fmla="*/ 1923658 w 1923658"/>
                  <a:gd name="connsiteY2" fmla="*/ 1732026 h 1780584"/>
                  <a:gd name="connsiteX3" fmla="*/ 389248 w 1923658"/>
                  <a:gd name="connsiteY3" fmla="*/ 1546020 h 1780584"/>
                  <a:gd name="connsiteX4" fmla="*/ 47100 w 1923658"/>
                  <a:gd name="connsiteY4" fmla="*/ 1279016 h 1780584"/>
                  <a:gd name="connsiteX0" fmla="*/ 26736 w 1903294"/>
                  <a:gd name="connsiteY0" fmla="*/ 1279016 h 1780584"/>
                  <a:gd name="connsiteX1" fmla="*/ 1172341 w 1903294"/>
                  <a:gd name="connsiteY1" fmla="*/ 0 h 1780584"/>
                  <a:gd name="connsiteX2" fmla="*/ 1903294 w 1903294"/>
                  <a:gd name="connsiteY2" fmla="*/ 1732026 h 1780584"/>
                  <a:gd name="connsiteX3" fmla="*/ 368884 w 1903294"/>
                  <a:gd name="connsiteY3" fmla="*/ 1546020 h 1780584"/>
                  <a:gd name="connsiteX4" fmla="*/ 26736 w 1903294"/>
                  <a:gd name="connsiteY4" fmla="*/ 1279016 h 1780584"/>
                  <a:gd name="connsiteX0" fmla="*/ 2699 w 1879257"/>
                  <a:gd name="connsiteY0" fmla="*/ 1279016 h 1780584"/>
                  <a:gd name="connsiteX1" fmla="*/ 1148304 w 1879257"/>
                  <a:gd name="connsiteY1" fmla="*/ 0 h 1780584"/>
                  <a:gd name="connsiteX2" fmla="*/ 1879257 w 1879257"/>
                  <a:gd name="connsiteY2" fmla="*/ 1732026 h 1780584"/>
                  <a:gd name="connsiteX3" fmla="*/ 344847 w 1879257"/>
                  <a:gd name="connsiteY3" fmla="*/ 1546020 h 1780584"/>
                  <a:gd name="connsiteX4" fmla="*/ 2699 w 1879257"/>
                  <a:gd name="connsiteY4" fmla="*/ 1279016 h 1780584"/>
                  <a:gd name="connsiteX0" fmla="*/ 3099 w 1879657"/>
                  <a:gd name="connsiteY0" fmla="*/ 1279016 h 1783859"/>
                  <a:gd name="connsiteX1" fmla="*/ 1148704 w 1879657"/>
                  <a:gd name="connsiteY1" fmla="*/ 0 h 1783859"/>
                  <a:gd name="connsiteX2" fmla="*/ 1879657 w 1879657"/>
                  <a:gd name="connsiteY2" fmla="*/ 1732026 h 1783859"/>
                  <a:gd name="connsiteX3" fmla="*/ 301754 w 1879657"/>
                  <a:gd name="connsiteY3" fmla="*/ 1609309 h 1783859"/>
                  <a:gd name="connsiteX4" fmla="*/ 3099 w 1879657"/>
                  <a:gd name="connsiteY4" fmla="*/ 1279016 h 1783859"/>
                  <a:gd name="connsiteX0" fmla="*/ 3099 w 1879657"/>
                  <a:gd name="connsiteY0" fmla="*/ 1279016 h 1780315"/>
                  <a:gd name="connsiteX1" fmla="*/ 1148704 w 1879657"/>
                  <a:gd name="connsiteY1" fmla="*/ 0 h 1780315"/>
                  <a:gd name="connsiteX2" fmla="*/ 1879657 w 1879657"/>
                  <a:gd name="connsiteY2" fmla="*/ 1732026 h 1780315"/>
                  <a:gd name="connsiteX3" fmla="*/ 301754 w 1879657"/>
                  <a:gd name="connsiteY3" fmla="*/ 1609309 h 1780315"/>
                  <a:gd name="connsiteX4" fmla="*/ 3099 w 1879657"/>
                  <a:gd name="connsiteY4" fmla="*/ 1279016 h 1780315"/>
                  <a:gd name="connsiteX0" fmla="*/ 3099 w 1879657"/>
                  <a:gd name="connsiteY0" fmla="*/ 1279016 h 1748922"/>
                  <a:gd name="connsiteX1" fmla="*/ 1148704 w 1879657"/>
                  <a:gd name="connsiteY1" fmla="*/ 0 h 1748922"/>
                  <a:gd name="connsiteX2" fmla="*/ 1879657 w 1879657"/>
                  <a:gd name="connsiteY2" fmla="*/ 1732026 h 1748922"/>
                  <a:gd name="connsiteX3" fmla="*/ 301754 w 1879657"/>
                  <a:gd name="connsiteY3" fmla="*/ 1609309 h 1748922"/>
                  <a:gd name="connsiteX4" fmla="*/ 3099 w 1879657"/>
                  <a:gd name="connsiteY4" fmla="*/ 1279016 h 1748922"/>
                  <a:gd name="connsiteX0" fmla="*/ 3099 w 1879694"/>
                  <a:gd name="connsiteY0" fmla="*/ 1279016 h 1814433"/>
                  <a:gd name="connsiteX1" fmla="*/ 1148704 w 1879694"/>
                  <a:gd name="connsiteY1" fmla="*/ 0 h 1814433"/>
                  <a:gd name="connsiteX2" fmla="*/ 1879657 w 1879694"/>
                  <a:gd name="connsiteY2" fmla="*/ 1732026 h 1814433"/>
                  <a:gd name="connsiteX3" fmla="*/ 1176991 w 1879694"/>
                  <a:gd name="connsiteY3" fmla="*/ 1543486 h 1814433"/>
                  <a:gd name="connsiteX4" fmla="*/ 301754 w 1879694"/>
                  <a:gd name="connsiteY4" fmla="*/ 1609309 h 1814433"/>
                  <a:gd name="connsiteX5" fmla="*/ 3099 w 1879694"/>
                  <a:gd name="connsiteY5" fmla="*/ 1279016 h 1814433"/>
                  <a:gd name="connsiteX0" fmla="*/ 3099 w 1879694"/>
                  <a:gd name="connsiteY0" fmla="*/ 1279016 h 1814433"/>
                  <a:gd name="connsiteX1" fmla="*/ 1148704 w 1879694"/>
                  <a:gd name="connsiteY1" fmla="*/ 0 h 1814433"/>
                  <a:gd name="connsiteX2" fmla="*/ 1879657 w 1879694"/>
                  <a:gd name="connsiteY2" fmla="*/ 1732026 h 1814433"/>
                  <a:gd name="connsiteX3" fmla="*/ 1176991 w 1879694"/>
                  <a:gd name="connsiteY3" fmla="*/ 1543486 h 1814433"/>
                  <a:gd name="connsiteX4" fmla="*/ 859406 w 1879694"/>
                  <a:gd name="connsiteY4" fmla="*/ 1569650 h 1814433"/>
                  <a:gd name="connsiteX5" fmla="*/ 301754 w 1879694"/>
                  <a:gd name="connsiteY5" fmla="*/ 1609309 h 1814433"/>
                  <a:gd name="connsiteX6" fmla="*/ 3099 w 1879694"/>
                  <a:gd name="connsiteY6" fmla="*/ 1279016 h 1814433"/>
                  <a:gd name="connsiteX0" fmla="*/ 3194 w 1879789"/>
                  <a:gd name="connsiteY0" fmla="*/ 1279016 h 1814433"/>
                  <a:gd name="connsiteX1" fmla="*/ 1148799 w 1879789"/>
                  <a:gd name="connsiteY1" fmla="*/ 0 h 1814433"/>
                  <a:gd name="connsiteX2" fmla="*/ 1879752 w 1879789"/>
                  <a:gd name="connsiteY2" fmla="*/ 1732026 h 1814433"/>
                  <a:gd name="connsiteX3" fmla="*/ 1177086 w 1879789"/>
                  <a:gd name="connsiteY3" fmla="*/ 1543486 h 1814433"/>
                  <a:gd name="connsiteX4" fmla="*/ 859501 w 1879789"/>
                  <a:gd name="connsiteY4" fmla="*/ 1569650 h 1814433"/>
                  <a:gd name="connsiteX5" fmla="*/ 293146 w 1879789"/>
                  <a:gd name="connsiteY5" fmla="*/ 1599027 h 1814433"/>
                  <a:gd name="connsiteX6" fmla="*/ 3194 w 1879789"/>
                  <a:gd name="connsiteY6" fmla="*/ 1279016 h 1814433"/>
                  <a:gd name="connsiteX0" fmla="*/ 3194 w 1879789"/>
                  <a:gd name="connsiteY0" fmla="*/ 1279016 h 1814433"/>
                  <a:gd name="connsiteX1" fmla="*/ 1148799 w 1879789"/>
                  <a:gd name="connsiteY1" fmla="*/ 0 h 1814433"/>
                  <a:gd name="connsiteX2" fmla="*/ 1879752 w 1879789"/>
                  <a:gd name="connsiteY2" fmla="*/ 1732026 h 1814433"/>
                  <a:gd name="connsiteX3" fmla="*/ 1177086 w 1879789"/>
                  <a:gd name="connsiteY3" fmla="*/ 1543486 h 1814433"/>
                  <a:gd name="connsiteX4" fmla="*/ 530023 w 1879789"/>
                  <a:gd name="connsiteY4" fmla="*/ 1451460 h 1814433"/>
                  <a:gd name="connsiteX5" fmla="*/ 293146 w 1879789"/>
                  <a:gd name="connsiteY5" fmla="*/ 1599027 h 1814433"/>
                  <a:gd name="connsiteX6" fmla="*/ 3194 w 1879789"/>
                  <a:gd name="connsiteY6" fmla="*/ 1279016 h 1814433"/>
                  <a:gd name="connsiteX0" fmla="*/ 3194 w 1879778"/>
                  <a:gd name="connsiteY0" fmla="*/ 1279016 h 1826784"/>
                  <a:gd name="connsiteX1" fmla="*/ 1148799 w 1879778"/>
                  <a:gd name="connsiteY1" fmla="*/ 0 h 1826784"/>
                  <a:gd name="connsiteX2" fmla="*/ 1879752 w 1879778"/>
                  <a:gd name="connsiteY2" fmla="*/ 1732026 h 1826784"/>
                  <a:gd name="connsiteX3" fmla="*/ 984095 w 1879778"/>
                  <a:gd name="connsiteY3" fmla="*/ 1623020 h 1826784"/>
                  <a:gd name="connsiteX4" fmla="*/ 530023 w 1879778"/>
                  <a:gd name="connsiteY4" fmla="*/ 1451460 h 1826784"/>
                  <a:gd name="connsiteX5" fmla="*/ 293146 w 1879778"/>
                  <a:gd name="connsiteY5" fmla="*/ 1599027 h 1826784"/>
                  <a:gd name="connsiteX6" fmla="*/ 3194 w 1879778"/>
                  <a:gd name="connsiteY6" fmla="*/ 1279016 h 1826784"/>
                  <a:gd name="connsiteX0" fmla="*/ 3194 w 1879778"/>
                  <a:gd name="connsiteY0" fmla="*/ 1279016 h 1826784"/>
                  <a:gd name="connsiteX1" fmla="*/ 1148799 w 1879778"/>
                  <a:gd name="connsiteY1" fmla="*/ 0 h 1826784"/>
                  <a:gd name="connsiteX2" fmla="*/ 1879752 w 1879778"/>
                  <a:gd name="connsiteY2" fmla="*/ 1732026 h 1826784"/>
                  <a:gd name="connsiteX3" fmla="*/ 984095 w 1879778"/>
                  <a:gd name="connsiteY3" fmla="*/ 1623020 h 1826784"/>
                  <a:gd name="connsiteX4" fmla="*/ 530023 w 1879778"/>
                  <a:gd name="connsiteY4" fmla="*/ 1451460 h 1826784"/>
                  <a:gd name="connsiteX5" fmla="*/ 293146 w 1879778"/>
                  <a:gd name="connsiteY5" fmla="*/ 1599027 h 1826784"/>
                  <a:gd name="connsiteX6" fmla="*/ 3194 w 1879778"/>
                  <a:gd name="connsiteY6" fmla="*/ 1279016 h 1826784"/>
                  <a:gd name="connsiteX0" fmla="*/ 3194 w 1879799"/>
                  <a:gd name="connsiteY0" fmla="*/ 1279016 h 1796423"/>
                  <a:gd name="connsiteX1" fmla="*/ 1148799 w 1879799"/>
                  <a:gd name="connsiteY1" fmla="*/ 0 h 1796423"/>
                  <a:gd name="connsiteX2" fmla="*/ 1879752 w 1879799"/>
                  <a:gd name="connsiteY2" fmla="*/ 1732026 h 1796423"/>
                  <a:gd name="connsiteX3" fmla="*/ 984095 w 1879799"/>
                  <a:gd name="connsiteY3" fmla="*/ 1623020 h 1796423"/>
                  <a:gd name="connsiteX4" fmla="*/ 530023 w 1879799"/>
                  <a:gd name="connsiteY4" fmla="*/ 1451460 h 1796423"/>
                  <a:gd name="connsiteX5" fmla="*/ 293146 w 1879799"/>
                  <a:gd name="connsiteY5" fmla="*/ 1599027 h 1796423"/>
                  <a:gd name="connsiteX6" fmla="*/ 3194 w 1879799"/>
                  <a:gd name="connsiteY6" fmla="*/ 1279016 h 1796423"/>
                  <a:gd name="connsiteX0" fmla="*/ 3194 w 1879752"/>
                  <a:gd name="connsiteY0" fmla="*/ 1279016 h 1747464"/>
                  <a:gd name="connsiteX1" fmla="*/ 1148799 w 1879752"/>
                  <a:gd name="connsiteY1" fmla="*/ 0 h 1747464"/>
                  <a:gd name="connsiteX2" fmla="*/ 1879752 w 1879752"/>
                  <a:gd name="connsiteY2" fmla="*/ 1732026 h 1747464"/>
                  <a:gd name="connsiteX3" fmla="*/ 984095 w 1879752"/>
                  <a:gd name="connsiteY3" fmla="*/ 1623020 h 1747464"/>
                  <a:gd name="connsiteX4" fmla="*/ 530023 w 1879752"/>
                  <a:gd name="connsiteY4" fmla="*/ 1451460 h 1747464"/>
                  <a:gd name="connsiteX5" fmla="*/ 293146 w 1879752"/>
                  <a:gd name="connsiteY5" fmla="*/ 1599027 h 1747464"/>
                  <a:gd name="connsiteX6" fmla="*/ 3194 w 1879752"/>
                  <a:gd name="connsiteY6" fmla="*/ 1279016 h 1747464"/>
                  <a:gd name="connsiteX0" fmla="*/ 3194 w 1879752"/>
                  <a:gd name="connsiteY0" fmla="*/ 1279016 h 1757606"/>
                  <a:gd name="connsiteX1" fmla="*/ 1148799 w 1879752"/>
                  <a:gd name="connsiteY1" fmla="*/ 0 h 1757606"/>
                  <a:gd name="connsiteX2" fmla="*/ 1879752 w 1879752"/>
                  <a:gd name="connsiteY2" fmla="*/ 1732026 h 1757606"/>
                  <a:gd name="connsiteX3" fmla="*/ 984095 w 1879752"/>
                  <a:gd name="connsiteY3" fmla="*/ 1623020 h 1757606"/>
                  <a:gd name="connsiteX4" fmla="*/ 530023 w 1879752"/>
                  <a:gd name="connsiteY4" fmla="*/ 1451460 h 1757606"/>
                  <a:gd name="connsiteX5" fmla="*/ 293146 w 1879752"/>
                  <a:gd name="connsiteY5" fmla="*/ 1599027 h 1757606"/>
                  <a:gd name="connsiteX6" fmla="*/ 3194 w 1879752"/>
                  <a:gd name="connsiteY6" fmla="*/ 1279016 h 1757606"/>
                  <a:gd name="connsiteX0" fmla="*/ 14729 w 1891287"/>
                  <a:gd name="connsiteY0" fmla="*/ 1279016 h 1757606"/>
                  <a:gd name="connsiteX1" fmla="*/ 1160334 w 1891287"/>
                  <a:gd name="connsiteY1" fmla="*/ 0 h 1757606"/>
                  <a:gd name="connsiteX2" fmla="*/ 1891287 w 1891287"/>
                  <a:gd name="connsiteY2" fmla="*/ 1732026 h 1757606"/>
                  <a:gd name="connsiteX3" fmla="*/ 995630 w 1891287"/>
                  <a:gd name="connsiteY3" fmla="*/ 1623020 h 1757606"/>
                  <a:gd name="connsiteX4" fmla="*/ 541558 w 1891287"/>
                  <a:gd name="connsiteY4" fmla="*/ 1451460 h 1757606"/>
                  <a:gd name="connsiteX5" fmla="*/ 14729 w 1891287"/>
                  <a:gd name="connsiteY5" fmla="*/ 1279016 h 1757606"/>
                  <a:gd name="connsiteX0" fmla="*/ 790 w 1877348"/>
                  <a:gd name="connsiteY0" fmla="*/ 1279016 h 1757606"/>
                  <a:gd name="connsiteX1" fmla="*/ 1146395 w 1877348"/>
                  <a:gd name="connsiteY1" fmla="*/ 0 h 1757606"/>
                  <a:gd name="connsiteX2" fmla="*/ 1877348 w 1877348"/>
                  <a:gd name="connsiteY2" fmla="*/ 1732026 h 1757606"/>
                  <a:gd name="connsiteX3" fmla="*/ 981691 w 1877348"/>
                  <a:gd name="connsiteY3" fmla="*/ 1623020 h 1757606"/>
                  <a:gd name="connsiteX4" fmla="*/ 790 w 1877348"/>
                  <a:gd name="connsiteY4" fmla="*/ 1279016 h 1757606"/>
                  <a:gd name="connsiteX0" fmla="*/ 790 w 1877348"/>
                  <a:gd name="connsiteY0" fmla="*/ 1279016 h 1821063"/>
                  <a:gd name="connsiteX1" fmla="*/ 1146395 w 1877348"/>
                  <a:gd name="connsiteY1" fmla="*/ 0 h 1821063"/>
                  <a:gd name="connsiteX2" fmla="*/ 1877348 w 1877348"/>
                  <a:gd name="connsiteY2" fmla="*/ 1732026 h 1821063"/>
                  <a:gd name="connsiteX3" fmla="*/ 1022928 w 1877348"/>
                  <a:gd name="connsiteY3" fmla="*/ 1576117 h 1821063"/>
                  <a:gd name="connsiteX4" fmla="*/ 981691 w 1877348"/>
                  <a:gd name="connsiteY4" fmla="*/ 1623020 h 1821063"/>
                  <a:gd name="connsiteX5" fmla="*/ 790 w 1877348"/>
                  <a:gd name="connsiteY5" fmla="*/ 1279016 h 1821063"/>
                  <a:gd name="connsiteX0" fmla="*/ 427 w 1876985"/>
                  <a:gd name="connsiteY0" fmla="*/ 1279016 h 1821063"/>
                  <a:gd name="connsiteX1" fmla="*/ 1146032 w 1876985"/>
                  <a:gd name="connsiteY1" fmla="*/ 0 h 1821063"/>
                  <a:gd name="connsiteX2" fmla="*/ 1876985 w 1876985"/>
                  <a:gd name="connsiteY2" fmla="*/ 1732026 h 1821063"/>
                  <a:gd name="connsiteX3" fmla="*/ 1022565 w 1876985"/>
                  <a:gd name="connsiteY3" fmla="*/ 1576117 h 1821063"/>
                  <a:gd name="connsiteX4" fmla="*/ 427 w 1876985"/>
                  <a:gd name="connsiteY4" fmla="*/ 1279016 h 1821063"/>
                  <a:gd name="connsiteX0" fmla="*/ 0 w 1876558"/>
                  <a:gd name="connsiteY0" fmla="*/ 1279016 h 1794509"/>
                  <a:gd name="connsiteX1" fmla="*/ 1145605 w 1876558"/>
                  <a:gd name="connsiteY1" fmla="*/ 0 h 1794509"/>
                  <a:gd name="connsiteX2" fmla="*/ 1876558 w 1876558"/>
                  <a:gd name="connsiteY2" fmla="*/ 1732026 h 1794509"/>
                  <a:gd name="connsiteX3" fmla="*/ 0 w 1876558"/>
                  <a:gd name="connsiteY3" fmla="*/ 1279016 h 1794509"/>
                  <a:gd name="connsiteX0" fmla="*/ 0 w 1159194"/>
                  <a:gd name="connsiteY0" fmla="*/ 1692411 h 1900411"/>
                  <a:gd name="connsiteX1" fmla="*/ 428241 w 1159194"/>
                  <a:gd name="connsiteY1" fmla="*/ 0 h 1900411"/>
                  <a:gd name="connsiteX2" fmla="*/ 1159194 w 1159194"/>
                  <a:gd name="connsiteY2" fmla="*/ 1732026 h 1900411"/>
                  <a:gd name="connsiteX3" fmla="*/ 0 w 1159194"/>
                  <a:gd name="connsiteY3" fmla="*/ 1692411 h 1900411"/>
                  <a:gd name="connsiteX0" fmla="*/ 0 w 1280875"/>
                  <a:gd name="connsiteY0" fmla="*/ 1692411 h 1899940"/>
                  <a:gd name="connsiteX1" fmla="*/ 428241 w 1280875"/>
                  <a:gd name="connsiteY1" fmla="*/ 0 h 1899940"/>
                  <a:gd name="connsiteX2" fmla="*/ 1280875 w 1280875"/>
                  <a:gd name="connsiteY2" fmla="*/ 1731088 h 1899940"/>
                  <a:gd name="connsiteX3" fmla="*/ 0 w 1280875"/>
                  <a:gd name="connsiteY3" fmla="*/ 1692411 h 189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875" h="1899940">
                    <a:moveTo>
                      <a:pt x="0" y="1692411"/>
                    </a:moveTo>
                    <a:lnTo>
                      <a:pt x="428241" y="0"/>
                    </a:lnTo>
                    <a:lnTo>
                      <a:pt x="1280875" y="1731088"/>
                    </a:lnTo>
                    <a:cubicBezTo>
                      <a:pt x="1089941" y="1944257"/>
                      <a:pt x="121825" y="1981082"/>
                      <a:pt x="0" y="1692411"/>
                    </a:cubicBez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27" t="11916" r="51564" b="23726"/>
              <a:stretch/>
            </p:blipFill>
            <p:spPr>
              <a:xfrm rot="5064915">
                <a:off x="7275494" y="991207"/>
                <a:ext cx="1382116" cy="132689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39" name="Rectangle 38"/>
            <p:cNvSpPr/>
            <p:nvPr/>
          </p:nvSpPr>
          <p:spPr>
            <a:xfrm>
              <a:off x="7305548" y="2582339"/>
              <a:ext cx="896364" cy="252259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Genes</a:t>
              </a:r>
              <a:endParaRPr lang="en-US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729596" y="665635"/>
            <a:ext cx="2863565" cy="374571"/>
          </a:xfrm>
          <a:prstGeom prst="wedgeRoundRectCallout">
            <a:avLst>
              <a:gd name="adj1" fmla="val 49608"/>
              <a:gd name="adj2" fmla="val 20460"/>
              <a:gd name="adj3" fmla="val 16667"/>
            </a:avLst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If the gene has an alteration  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63598" y="1485330"/>
            <a:ext cx="549498" cy="363508"/>
            <a:chOff x="7663598" y="1485330"/>
            <a:chExt cx="549498" cy="363508"/>
          </a:xfrm>
        </p:grpSpPr>
        <p:sp>
          <p:nvSpPr>
            <p:cNvPr id="5" name="Rounded Rectangle 4"/>
            <p:cNvSpPr/>
            <p:nvPr/>
          </p:nvSpPr>
          <p:spPr>
            <a:xfrm>
              <a:off x="7940293" y="1501508"/>
              <a:ext cx="272803" cy="79790"/>
            </a:xfrm>
            <a:custGeom>
              <a:avLst/>
              <a:gdLst>
                <a:gd name="connsiteX0" fmla="*/ 0 w 272802"/>
                <a:gd name="connsiteY0" fmla="*/ 39895 h 79789"/>
                <a:gd name="connsiteX1" fmla="*/ 39895 w 272802"/>
                <a:gd name="connsiteY1" fmla="*/ 0 h 79789"/>
                <a:gd name="connsiteX2" fmla="*/ 232908 w 272802"/>
                <a:gd name="connsiteY2" fmla="*/ 0 h 79789"/>
                <a:gd name="connsiteX3" fmla="*/ 272803 w 272802"/>
                <a:gd name="connsiteY3" fmla="*/ 39895 h 79789"/>
                <a:gd name="connsiteX4" fmla="*/ 272802 w 272802"/>
                <a:gd name="connsiteY4" fmla="*/ 39895 h 79789"/>
                <a:gd name="connsiteX5" fmla="*/ 232907 w 272802"/>
                <a:gd name="connsiteY5" fmla="*/ 79790 h 79789"/>
                <a:gd name="connsiteX6" fmla="*/ 39895 w 272802"/>
                <a:gd name="connsiteY6" fmla="*/ 79789 h 79789"/>
                <a:gd name="connsiteX7" fmla="*/ 0 w 272802"/>
                <a:gd name="connsiteY7" fmla="*/ 39894 h 79789"/>
                <a:gd name="connsiteX8" fmla="*/ 0 w 272802"/>
                <a:gd name="connsiteY8" fmla="*/ 39895 h 79789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72802 w 272803"/>
                <a:gd name="connsiteY4" fmla="*/ 39895 h 79790"/>
                <a:gd name="connsiteX5" fmla="*/ 232907 w 272803"/>
                <a:gd name="connsiteY5" fmla="*/ 79790 h 79790"/>
                <a:gd name="connsiteX6" fmla="*/ 39895 w 272803"/>
                <a:gd name="connsiteY6" fmla="*/ 79789 h 79790"/>
                <a:gd name="connsiteX7" fmla="*/ 0 w 272803"/>
                <a:gd name="connsiteY7" fmla="*/ 39894 h 79790"/>
                <a:gd name="connsiteX8" fmla="*/ 0 w 272803"/>
                <a:gd name="connsiteY8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32907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63864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803" h="79790">
                  <a:moveTo>
                    <a:pt x="0" y="39895"/>
                  </a:moveTo>
                  <a:cubicBezTo>
                    <a:pt x="0" y="17862"/>
                    <a:pt x="17862" y="0"/>
                    <a:pt x="39895" y="0"/>
                  </a:cubicBezTo>
                  <a:cubicBezTo>
                    <a:pt x="104233" y="0"/>
                    <a:pt x="166189" y="21431"/>
                    <a:pt x="230527" y="21431"/>
                  </a:cubicBezTo>
                  <a:cubicBezTo>
                    <a:pt x="252560" y="21431"/>
                    <a:pt x="272803" y="17862"/>
                    <a:pt x="272803" y="39895"/>
                  </a:cubicBezTo>
                  <a:lnTo>
                    <a:pt x="263864" y="79790"/>
                  </a:lnTo>
                  <a:lnTo>
                    <a:pt x="39895" y="79789"/>
                  </a:lnTo>
                  <a:cubicBezTo>
                    <a:pt x="17862" y="79789"/>
                    <a:pt x="0" y="61927"/>
                    <a:pt x="0" y="39894"/>
                  </a:cubicBezTo>
                  <a:lnTo>
                    <a:pt x="0" y="39895"/>
                  </a:ln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4"/>
            <p:cNvSpPr/>
            <p:nvPr/>
          </p:nvSpPr>
          <p:spPr>
            <a:xfrm>
              <a:off x="7940293" y="1624846"/>
              <a:ext cx="272803" cy="79790"/>
            </a:xfrm>
            <a:custGeom>
              <a:avLst/>
              <a:gdLst>
                <a:gd name="connsiteX0" fmla="*/ 0 w 272802"/>
                <a:gd name="connsiteY0" fmla="*/ 39895 h 79789"/>
                <a:gd name="connsiteX1" fmla="*/ 39895 w 272802"/>
                <a:gd name="connsiteY1" fmla="*/ 0 h 79789"/>
                <a:gd name="connsiteX2" fmla="*/ 232908 w 272802"/>
                <a:gd name="connsiteY2" fmla="*/ 0 h 79789"/>
                <a:gd name="connsiteX3" fmla="*/ 272803 w 272802"/>
                <a:gd name="connsiteY3" fmla="*/ 39895 h 79789"/>
                <a:gd name="connsiteX4" fmla="*/ 272802 w 272802"/>
                <a:gd name="connsiteY4" fmla="*/ 39895 h 79789"/>
                <a:gd name="connsiteX5" fmla="*/ 232907 w 272802"/>
                <a:gd name="connsiteY5" fmla="*/ 79790 h 79789"/>
                <a:gd name="connsiteX6" fmla="*/ 39895 w 272802"/>
                <a:gd name="connsiteY6" fmla="*/ 79789 h 79789"/>
                <a:gd name="connsiteX7" fmla="*/ 0 w 272802"/>
                <a:gd name="connsiteY7" fmla="*/ 39894 h 79789"/>
                <a:gd name="connsiteX8" fmla="*/ 0 w 272802"/>
                <a:gd name="connsiteY8" fmla="*/ 39895 h 79789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72802 w 272803"/>
                <a:gd name="connsiteY4" fmla="*/ 39895 h 79790"/>
                <a:gd name="connsiteX5" fmla="*/ 232907 w 272803"/>
                <a:gd name="connsiteY5" fmla="*/ 79790 h 79790"/>
                <a:gd name="connsiteX6" fmla="*/ 39895 w 272803"/>
                <a:gd name="connsiteY6" fmla="*/ 79789 h 79790"/>
                <a:gd name="connsiteX7" fmla="*/ 0 w 272803"/>
                <a:gd name="connsiteY7" fmla="*/ 39894 h 79790"/>
                <a:gd name="connsiteX8" fmla="*/ 0 w 272803"/>
                <a:gd name="connsiteY8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32907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63864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803" h="79790">
                  <a:moveTo>
                    <a:pt x="0" y="39895"/>
                  </a:moveTo>
                  <a:cubicBezTo>
                    <a:pt x="0" y="17862"/>
                    <a:pt x="17862" y="0"/>
                    <a:pt x="39895" y="0"/>
                  </a:cubicBezTo>
                  <a:cubicBezTo>
                    <a:pt x="104233" y="0"/>
                    <a:pt x="166189" y="21431"/>
                    <a:pt x="230527" y="21431"/>
                  </a:cubicBezTo>
                  <a:cubicBezTo>
                    <a:pt x="252560" y="21431"/>
                    <a:pt x="272803" y="17862"/>
                    <a:pt x="272803" y="39895"/>
                  </a:cubicBezTo>
                  <a:lnTo>
                    <a:pt x="263864" y="79790"/>
                  </a:lnTo>
                  <a:lnTo>
                    <a:pt x="39895" y="79789"/>
                  </a:lnTo>
                  <a:cubicBezTo>
                    <a:pt x="17862" y="79789"/>
                    <a:pt x="0" y="61927"/>
                    <a:pt x="0" y="39894"/>
                  </a:cubicBezTo>
                  <a:lnTo>
                    <a:pt x="0" y="39895"/>
                  </a:ln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4"/>
            <p:cNvSpPr/>
            <p:nvPr/>
          </p:nvSpPr>
          <p:spPr>
            <a:xfrm rot="21264959">
              <a:off x="7936932" y="1761088"/>
              <a:ext cx="256006" cy="79790"/>
            </a:xfrm>
            <a:custGeom>
              <a:avLst/>
              <a:gdLst>
                <a:gd name="connsiteX0" fmla="*/ 0 w 272802"/>
                <a:gd name="connsiteY0" fmla="*/ 39895 h 79789"/>
                <a:gd name="connsiteX1" fmla="*/ 39895 w 272802"/>
                <a:gd name="connsiteY1" fmla="*/ 0 h 79789"/>
                <a:gd name="connsiteX2" fmla="*/ 232908 w 272802"/>
                <a:gd name="connsiteY2" fmla="*/ 0 h 79789"/>
                <a:gd name="connsiteX3" fmla="*/ 272803 w 272802"/>
                <a:gd name="connsiteY3" fmla="*/ 39895 h 79789"/>
                <a:gd name="connsiteX4" fmla="*/ 272802 w 272802"/>
                <a:gd name="connsiteY4" fmla="*/ 39895 h 79789"/>
                <a:gd name="connsiteX5" fmla="*/ 232907 w 272802"/>
                <a:gd name="connsiteY5" fmla="*/ 79790 h 79789"/>
                <a:gd name="connsiteX6" fmla="*/ 39895 w 272802"/>
                <a:gd name="connsiteY6" fmla="*/ 79789 h 79789"/>
                <a:gd name="connsiteX7" fmla="*/ 0 w 272802"/>
                <a:gd name="connsiteY7" fmla="*/ 39894 h 79789"/>
                <a:gd name="connsiteX8" fmla="*/ 0 w 272802"/>
                <a:gd name="connsiteY8" fmla="*/ 39895 h 79789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72802 w 272803"/>
                <a:gd name="connsiteY4" fmla="*/ 39895 h 79790"/>
                <a:gd name="connsiteX5" fmla="*/ 232907 w 272803"/>
                <a:gd name="connsiteY5" fmla="*/ 79790 h 79790"/>
                <a:gd name="connsiteX6" fmla="*/ 39895 w 272803"/>
                <a:gd name="connsiteY6" fmla="*/ 79789 h 79790"/>
                <a:gd name="connsiteX7" fmla="*/ 0 w 272803"/>
                <a:gd name="connsiteY7" fmla="*/ 39894 h 79790"/>
                <a:gd name="connsiteX8" fmla="*/ 0 w 272803"/>
                <a:gd name="connsiteY8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32907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63864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803" h="79790">
                  <a:moveTo>
                    <a:pt x="0" y="39895"/>
                  </a:moveTo>
                  <a:cubicBezTo>
                    <a:pt x="0" y="17862"/>
                    <a:pt x="17862" y="0"/>
                    <a:pt x="39895" y="0"/>
                  </a:cubicBezTo>
                  <a:cubicBezTo>
                    <a:pt x="104233" y="0"/>
                    <a:pt x="166189" y="21431"/>
                    <a:pt x="230527" y="21431"/>
                  </a:cubicBezTo>
                  <a:cubicBezTo>
                    <a:pt x="252560" y="21431"/>
                    <a:pt x="272803" y="17862"/>
                    <a:pt x="272803" y="39895"/>
                  </a:cubicBezTo>
                  <a:lnTo>
                    <a:pt x="263864" y="79790"/>
                  </a:lnTo>
                  <a:lnTo>
                    <a:pt x="39895" y="79789"/>
                  </a:lnTo>
                  <a:cubicBezTo>
                    <a:pt x="17862" y="79789"/>
                    <a:pt x="0" y="61927"/>
                    <a:pt x="0" y="39894"/>
                  </a:cubicBezTo>
                  <a:lnTo>
                    <a:pt x="0" y="39895"/>
                  </a:ln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4"/>
            <p:cNvSpPr/>
            <p:nvPr/>
          </p:nvSpPr>
          <p:spPr>
            <a:xfrm rot="416150" flipH="1">
              <a:off x="7679490" y="1485330"/>
              <a:ext cx="272803" cy="79790"/>
            </a:xfrm>
            <a:custGeom>
              <a:avLst/>
              <a:gdLst>
                <a:gd name="connsiteX0" fmla="*/ 0 w 272802"/>
                <a:gd name="connsiteY0" fmla="*/ 39895 h 79789"/>
                <a:gd name="connsiteX1" fmla="*/ 39895 w 272802"/>
                <a:gd name="connsiteY1" fmla="*/ 0 h 79789"/>
                <a:gd name="connsiteX2" fmla="*/ 232908 w 272802"/>
                <a:gd name="connsiteY2" fmla="*/ 0 h 79789"/>
                <a:gd name="connsiteX3" fmla="*/ 272803 w 272802"/>
                <a:gd name="connsiteY3" fmla="*/ 39895 h 79789"/>
                <a:gd name="connsiteX4" fmla="*/ 272802 w 272802"/>
                <a:gd name="connsiteY4" fmla="*/ 39895 h 79789"/>
                <a:gd name="connsiteX5" fmla="*/ 232907 w 272802"/>
                <a:gd name="connsiteY5" fmla="*/ 79790 h 79789"/>
                <a:gd name="connsiteX6" fmla="*/ 39895 w 272802"/>
                <a:gd name="connsiteY6" fmla="*/ 79789 h 79789"/>
                <a:gd name="connsiteX7" fmla="*/ 0 w 272802"/>
                <a:gd name="connsiteY7" fmla="*/ 39894 h 79789"/>
                <a:gd name="connsiteX8" fmla="*/ 0 w 272802"/>
                <a:gd name="connsiteY8" fmla="*/ 39895 h 79789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72802 w 272803"/>
                <a:gd name="connsiteY4" fmla="*/ 39895 h 79790"/>
                <a:gd name="connsiteX5" fmla="*/ 232907 w 272803"/>
                <a:gd name="connsiteY5" fmla="*/ 79790 h 79790"/>
                <a:gd name="connsiteX6" fmla="*/ 39895 w 272803"/>
                <a:gd name="connsiteY6" fmla="*/ 79789 h 79790"/>
                <a:gd name="connsiteX7" fmla="*/ 0 w 272803"/>
                <a:gd name="connsiteY7" fmla="*/ 39894 h 79790"/>
                <a:gd name="connsiteX8" fmla="*/ 0 w 272803"/>
                <a:gd name="connsiteY8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32907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63864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803" h="79790">
                  <a:moveTo>
                    <a:pt x="0" y="39895"/>
                  </a:moveTo>
                  <a:cubicBezTo>
                    <a:pt x="0" y="17862"/>
                    <a:pt x="17862" y="0"/>
                    <a:pt x="39895" y="0"/>
                  </a:cubicBezTo>
                  <a:cubicBezTo>
                    <a:pt x="104233" y="0"/>
                    <a:pt x="166189" y="21431"/>
                    <a:pt x="230527" y="21431"/>
                  </a:cubicBezTo>
                  <a:cubicBezTo>
                    <a:pt x="252560" y="21431"/>
                    <a:pt x="272803" y="17862"/>
                    <a:pt x="272803" y="39895"/>
                  </a:cubicBezTo>
                  <a:lnTo>
                    <a:pt x="263864" y="79790"/>
                  </a:lnTo>
                  <a:lnTo>
                    <a:pt x="39895" y="79789"/>
                  </a:lnTo>
                  <a:cubicBezTo>
                    <a:pt x="17862" y="79789"/>
                    <a:pt x="0" y="61927"/>
                    <a:pt x="0" y="39894"/>
                  </a:cubicBezTo>
                  <a:lnTo>
                    <a:pt x="0" y="39895"/>
                  </a:ln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4"/>
            <p:cNvSpPr/>
            <p:nvPr/>
          </p:nvSpPr>
          <p:spPr>
            <a:xfrm flipH="1">
              <a:off x="7667490" y="1624846"/>
              <a:ext cx="272803" cy="79790"/>
            </a:xfrm>
            <a:custGeom>
              <a:avLst/>
              <a:gdLst>
                <a:gd name="connsiteX0" fmla="*/ 0 w 272802"/>
                <a:gd name="connsiteY0" fmla="*/ 39895 h 79789"/>
                <a:gd name="connsiteX1" fmla="*/ 39895 w 272802"/>
                <a:gd name="connsiteY1" fmla="*/ 0 h 79789"/>
                <a:gd name="connsiteX2" fmla="*/ 232908 w 272802"/>
                <a:gd name="connsiteY2" fmla="*/ 0 h 79789"/>
                <a:gd name="connsiteX3" fmla="*/ 272803 w 272802"/>
                <a:gd name="connsiteY3" fmla="*/ 39895 h 79789"/>
                <a:gd name="connsiteX4" fmla="*/ 272802 w 272802"/>
                <a:gd name="connsiteY4" fmla="*/ 39895 h 79789"/>
                <a:gd name="connsiteX5" fmla="*/ 232907 w 272802"/>
                <a:gd name="connsiteY5" fmla="*/ 79790 h 79789"/>
                <a:gd name="connsiteX6" fmla="*/ 39895 w 272802"/>
                <a:gd name="connsiteY6" fmla="*/ 79789 h 79789"/>
                <a:gd name="connsiteX7" fmla="*/ 0 w 272802"/>
                <a:gd name="connsiteY7" fmla="*/ 39894 h 79789"/>
                <a:gd name="connsiteX8" fmla="*/ 0 w 272802"/>
                <a:gd name="connsiteY8" fmla="*/ 39895 h 79789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72802 w 272803"/>
                <a:gd name="connsiteY4" fmla="*/ 39895 h 79790"/>
                <a:gd name="connsiteX5" fmla="*/ 232907 w 272803"/>
                <a:gd name="connsiteY5" fmla="*/ 79790 h 79790"/>
                <a:gd name="connsiteX6" fmla="*/ 39895 w 272803"/>
                <a:gd name="connsiteY6" fmla="*/ 79789 h 79790"/>
                <a:gd name="connsiteX7" fmla="*/ 0 w 272803"/>
                <a:gd name="connsiteY7" fmla="*/ 39894 h 79790"/>
                <a:gd name="connsiteX8" fmla="*/ 0 w 272803"/>
                <a:gd name="connsiteY8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32907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63864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803" h="79790">
                  <a:moveTo>
                    <a:pt x="0" y="39895"/>
                  </a:moveTo>
                  <a:cubicBezTo>
                    <a:pt x="0" y="17862"/>
                    <a:pt x="17862" y="0"/>
                    <a:pt x="39895" y="0"/>
                  </a:cubicBezTo>
                  <a:cubicBezTo>
                    <a:pt x="104233" y="0"/>
                    <a:pt x="166189" y="21431"/>
                    <a:pt x="230527" y="21431"/>
                  </a:cubicBezTo>
                  <a:cubicBezTo>
                    <a:pt x="252560" y="21431"/>
                    <a:pt x="272803" y="17862"/>
                    <a:pt x="272803" y="39895"/>
                  </a:cubicBezTo>
                  <a:lnTo>
                    <a:pt x="263864" y="79790"/>
                  </a:lnTo>
                  <a:lnTo>
                    <a:pt x="39895" y="79789"/>
                  </a:lnTo>
                  <a:cubicBezTo>
                    <a:pt x="17862" y="79789"/>
                    <a:pt x="0" y="61927"/>
                    <a:pt x="0" y="39894"/>
                  </a:cubicBezTo>
                  <a:lnTo>
                    <a:pt x="0" y="39895"/>
                  </a:ln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"/>
            <p:cNvSpPr/>
            <p:nvPr/>
          </p:nvSpPr>
          <p:spPr>
            <a:xfrm flipH="1">
              <a:off x="7663598" y="1769048"/>
              <a:ext cx="272803" cy="79790"/>
            </a:xfrm>
            <a:custGeom>
              <a:avLst/>
              <a:gdLst>
                <a:gd name="connsiteX0" fmla="*/ 0 w 272802"/>
                <a:gd name="connsiteY0" fmla="*/ 39895 h 79789"/>
                <a:gd name="connsiteX1" fmla="*/ 39895 w 272802"/>
                <a:gd name="connsiteY1" fmla="*/ 0 h 79789"/>
                <a:gd name="connsiteX2" fmla="*/ 232908 w 272802"/>
                <a:gd name="connsiteY2" fmla="*/ 0 h 79789"/>
                <a:gd name="connsiteX3" fmla="*/ 272803 w 272802"/>
                <a:gd name="connsiteY3" fmla="*/ 39895 h 79789"/>
                <a:gd name="connsiteX4" fmla="*/ 272802 w 272802"/>
                <a:gd name="connsiteY4" fmla="*/ 39895 h 79789"/>
                <a:gd name="connsiteX5" fmla="*/ 232907 w 272802"/>
                <a:gd name="connsiteY5" fmla="*/ 79790 h 79789"/>
                <a:gd name="connsiteX6" fmla="*/ 39895 w 272802"/>
                <a:gd name="connsiteY6" fmla="*/ 79789 h 79789"/>
                <a:gd name="connsiteX7" fmla="*/ 0 w 272802"/>
                <a:gd name="connsiteY7" fmla="*/ 39894 h 79789"/>
                <a:gd name="connsiteX8" fmla="*/ 0 w 272802"/>
                <a:gd name="connsiteY8" fmla="*/ 39895 h 79789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72802 w 272803"/>
                <a:gd name="connsiteY4" fmla="*/ 39895 h 79790"/>
                <a:gd name="connsiteX5" fmla="*/ 232907 w 272803"/>
                <a:gd name="connsiteY5" fmla="*/ 79790 h 79790"/>
                <a:gd name="connsiteX6" fmla="*/ 39895 w 272803"/>
                <a:gd name="connsiteY6" fmla="*/ 79789 h 79790"/>
                <a:gd name="connsiteX7" fmla="*/ 0 w 272803"/>
                <a:gd name="connsiteY7" fmla="*/ 39894 h 79790"/>
                <a:gd name="connsiteX8" fmla="*/ 0 w 272803"/>
                <a:gd name="connsiteY8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32907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  <a:gd name="connsiteX0" fmla="*/ 0 w 272803"/>
                <a:gd name="connsiteY0" fmla="*/ 39895 h 79790"/>
                <a:gd name="connsiteX1" fmla="*/ 39895 w 272803"/>
                <a:gd name="connsiteY1" fmla="*/ 0 h 79790"/>
                <a:gd name="connsiteX2" fmla="*/ 230527 w 272803"/>
                <a:gd name="connsiteY2" fmla="*/ 21431 h 79790"/>
                <a:gd name="connsiteX3" fmla="*/ 272803 w 272803"/>
                <a:gd name="connsiteY3" fmla="*/ 39895 h 79790"/>
                <a:gd name="connsiteX4" fmla="*/ 263864 w 272803"/>
                <a:gd name="connsiteY4" fmla="*/ 79790 h 79790"/>
                <a:gd name="connsiteX5" fmla="*/ 39895 w 272803"/>
                <a:gd name="connsiteY5" fmla="*/ 79789 h 79790"/>
                <a:gd name="connsiteX6" fmla="*/ 0 w 272803"/>
                <a:gd name="connsiteY6" fmla="*/ 39894 h 79790"/>
                <a:gd name="connsiteX7" fmla="*/ 0 w 272803"/>
                <a:gd name="connsiteY7" fmla="*/ 39895 h 7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803" h="79790">
                  <a:moveTo>
                    <a:pt x="0" y="39895"/>
                  </a:moveTo>
                  <a:cubicBezTo>
                    <a:pt x="0" y="17862"/>
                    <a:pt x="17862" y="0"/>
                    <a:pt x="39895" y="0"/>
                  </a:cubicBezTo>
                  <a:cubicBezTo>
                    <a:pt x="104233" y="0"/>
                    <a:pt x="166189" y="21431"/>
                    <a:pt x="230527" y="21431"/>
                  </a:cubicBezTo>
                  <a:cubicBezTo>
                    <a:pt x="252560" y="21431"/>
                    <a:pt x="272803" y="17862"/>
                    <a:pt x="272803" y="39895"/>
                  </a:cubicBezTo>
                  <a:lnTo>
                    <a:pt x="263864" y="79790"/>
                  </a:lnTo>
                  <a:lnTo>
                    <a:pt x="39895" y="79789"/>
                  </a:lnTo>
                  <a:cubicBezTo>
                    <a:pt x="17862" y="79789"/>
                    <a:pt x="0" y="61927"/>
                    <a:pt x="0" y="39894"/>
                  </a:cubicBezTo>
                  <a:lnTo>
                    <a:pt x="0" y="39895"/>
                  </a:ln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274314" y="2981363"/>
            <a:ext cx="3587332" cy="646986"/>
          </a:xfrm>
          <a:prstGeom prst="wedgeRoundRectCallout">
            <a:avLst>
              <a:gd name="adj1" fmla="val 49608"/>
              <a:gd name="adj2" fmla="val 20460"/>
              <a:gd name="adj3" fmla="val 16667"/>
            </a:avLst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It makes the enzyme less efficient and hence produce less </a:t>
            </a:r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hormones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77" y="2708468"/>
            <a:ext cx="1576205" cy="210160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107957" y="4438485"/>
            <a:ext cx="2640919" cy="374571"/>
          </a:xfrm>
          <a:prstGeom prst="wedgeRoundRectCallout">
            <a:avLst>
              <a:gd name="adj1" fmla="val 49608"/>
              <a:gd name="adj2" fmla="val 20460"/>
              <a:gd name="adj3" fmla="val 16667"/>
            </a:avLst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So </a:t>
            </a:r>
            <a:r>
              <a:rPr lang="en-US" sz="16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the plant will be short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599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2" grpId="0" animBg="1"/>
      <p:bldP spid="42" grpId="1" animBg="1"/>
      <p:bldP spid="44" grpId="0" animBg="1"/>
      <p:bldP spid="44" grpId="1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5205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114</Words>
  <Application>Microsoft Office PowerPoint</Application>
  <PresentationFormat>On-screen Show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2022-04-25T02:22:21Z</dcterms:modified>
</cp:coreProperties>
</file>