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6" r:id="rId2"/>
    <p:sldId id="267" r:id="rId3"/>
  </p:sldIdLst>
  <p:sldSz cx="14400213" cy="6840538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88C"/>
    <a:srgbClr val="FF8C52"/>
    <a:srgbClr val="FFC88D"/>
    <a:srgbClr val="FFC8AC"/>
    <a:srgbClr val="FFDCC8"/>
    <a:srgbClr val="FFF0DB"/>
    <a:srgbClr val="F57D3B"/>
    <a:srgbClr val="FFAD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441" autoAdjust="0"/>
    <p:restoredTop sz="94660"/>
  </p:normalViewPr>
  <p:slideViewPr>
    <p:cSldViewPr snapToGrid="0">
      <p:cViewPr varScale="1">
        <p:scale>
          <a:sx n="61" d="100"/>
          <a:sy n="61" d="100"/>
        </p:scale>
        <p:origin x="621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0027" y="1119505"/>
            <a:ext cx="10800160" cy="2381521"/>
          </a:xfrm>
        </p:spPr>
        <p:txBody>
          <a:bodyPr anchor="b"/>
          <a:lstStyle>
            <a:lvl1pPr algn="ctr">
              <a:defRPr sz="598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27" y="3592866"/>
            <a:ext cx="10800160" cy="1651546"/>
          </a:xfrm>
        </p:spPr>
        <p:txBody>
          <a:bodyPr/>
          <a:lstStyle>
            <a:lvl1pPr marL="0" indent="0" algn="ctr">
              <a:buNone/>
              <a:defRPr sz="2394"/>
            </a:lvl1pPr>
            <a:lvl2pPr marL="456057" indent="0" algn="ctr">
              <a:buNone/>
              <a:defRPr sz="1995"/>
            </a:lvl2pPr>
            <a:lvl3pPr marL="912114" indent="0" algn="ctr">
              <a:buNone/>
              <a:defRPr sz="1795"/>
            </a:lvl3pPr>
            <a:lvl4pPr marL="1368171" indent="0" algn="ctr">
              <a:buNone/>
              <a:defRPr sz="1596"/>
            </a:lvl4pPr>
            <a:lvl5pPr marL="1824228" indent="0" algn="ctr">
              <a:buNone/>
              <a:defRPr sz="1596"/>
            </a:lvl5pPr>
            <a:lvl6pPr marL="2280285" indent="0" algn="ctr">
              <a:buNone/>
              <a:defRPr sz="1596"/>
            </a:lvl6pPr>
            <a:lvl7pPr marL="2736342" indent="0" algn="ctr">
              <a:buNone/>
              <a:defRPr sz="1596"/>
            </a:lvl7pPr>
            <a:lvl8pPr marL="3192399" indent="0" algn="ctr">
              <a:buNone/>
              <a:defRPr sz="1596"/>
            </a:lvl8pPr>
            <a:lvl9pPr marL="3648456" indent="0" algn="ctr">
              <a:buNone/>
              <a:defRPr sz="159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D4F87-9B9E-4A4F-B3AC-3968D7D2EB59}" type="datetimeFigureOut">
              <a:rPr lang="en-AU" smtClean="0"/>
              <a:t>6/11/2023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CF5A-E1E6-4BA9-8A87-DF21871CE98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94417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D4F87-9B9E-4A4F-B3AC-3968D7D2EB59}" type="datetimeFigureOut">
              <a:rPr lang="en-AU" smtClean="0"/>
              <a:t>6/11/2023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CF5A-E1E6-4BA9-8A87-DF21871CE98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49655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2" y="364195"/>
            <a:ext cx="3105046" cy="579704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5" y="364195"/>
            <a:ext cx="9135135" cy="579704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D4F87-9B9E-4A4F-B3AC-3968D7D2EB59}" type="datetimeFigureOut">
              <a:rPr lang="en-AU" smtClean="0"/>
              <a:t>6/11/2023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CF5A-E1E6-4BA9-8A87-DF21871CE98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53244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D4F87-9B9E-4A4F-B3AC-3968D7D2EB59}" type="datetimeFigureOut">
              <a:rPr lang="en-AU" smtClean="0"/>
              <a:t>6/11/2023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CF5A-E1E6-4BA9-8A87-DF21871CE98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67208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14" y="1705385"/>
            <a:ext cx="12420184" cy="2845473"/>
          </a:xfrm>
        </p:spPr>
        <p:txBody>
          <a:bodyPr anchor="b"/>
          <a:lstStyle>
            <a:lvl1pPr>
              <a:defRPr sz="598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14" y="4577778"/>
            <a:ext cx="12420184" cy="1496367"/>
          </a:xfrm>
        </p:spPr>
        <p:txBody>
          <a:bodyPr/>
          <a:lstStyle>
            <a:lvl1pPr marL="0" indent="0">
              <a:buNone/>
              <a:defRPr sz="2394">
                <a:solidFill>
                  <a:schemeClr val="tx1">
                    <a:tint val="75000"/>
                  </a:schemeClr>
                </a:solidFill>
              </a:defRPr>
            </a:lvl1pPr>
            <a:lvl2pPr marL="456057" indent="0">
              <a:buNone/>
              <a:defRPr sz="1995">
                <a:solidFill>
                  <a:schemeClr val="tx1">
                    <a:tint val="75000"/>
                  </a:schemeClr>
                </a:solidFill>
              </a:defRPr>
            </a:lvl2pPr>
            <a:lvl3pPr marL="912114" indent="0">
              <a:buNone/>
              <a:defRPr sz="1795">
                <a:solidFill>
                  <a:schemeClr val="tx1">
                    <a:tint val="75000"/>
                  </a:schemeClr>
                </a:solidFill>
              </a:defRPr>
            </a:lvl3pPr>
            <a:lvl4pPr marL="1368171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4pPr>
            <a:lvl5pPr marL="1824228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5pPr>
            <a:lvl6pPr marL="2280285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6pPr>
            <a:lvl7pPr marL="2736342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7pPr>
            <a:lvl8pPr marL="3192399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8pPr>
            <a:lvl9pPr marL="3648456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D4F87-9B9E-4A4F-B3AC-3968D7D2EB59}" type="datetimeFigureOut">
              <a:rPr lang="en-AU" smtClean="0"/>
              <a:t>6/11/2023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CF5A-E1E6-4BA9-8A87-DF21871CE98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0441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4" y="1820976"/>
            <a:ext cx="6120091" cy="43402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08" y="1820976"/>
            <a:ext cx="6120091" cy="43402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D4F87-9B9E-4A4F-B3AC-3968D7D2EB59}" type="datetimeFigureOut">
              <a:rPr lang="en-AU" smtClean="0"/>
              <a:t>6/11/2023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CF5A-E1E6-4BA9-8A87-DF21871CE98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1727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364196"/>
            <a:ext cx="12420184" cy="13221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891" y="1676882"/>
            <a:ext cx="6091965" cy="821814"/>
          </a:xfrm>
        </p:spPr>
        <p:txBody>
          <a:bodyPr anchor="b"/>
          <a:lstStyle>
            <a:lvl1pPr marL="0" indent="0">
              <a:buNone/>
              <a:defRPr sz="2394" b="1"/>
            </a:lvl1pPr>
            <a:lvl2pPr marL="456057" indent="0">
              <a:buNone/>
              <a:defRPr sz="1995" b="1"/>
            </a:lvl2pPr>
            <a:lvl3pPr marL="912114" indent="0">
              <a:buNone/>
              <a:defRPr sz="1795" b="1"/>
            </a:lvl3pPr>
            <a:lvl4pPr marL="1368171" indent="0">
              <a:buNone/>
              <a:defRPr sz="1596" b="1"/>
            </a:lvl4pPr>
            <a:lvl5pPr marL="1824228" indent="0">
              <a:buNone/>
              <a:defRPr sz="1596" b="1"/>
            </a:lvl5pPr>
            <a:lvl6pPr marL="2280285" indent="0">
              <a:buNone/>
              <a:defRPr sz="1596" b="1"/>
            </a:lvl6pPr>
            <a:lvl7pPr marL="2736342" indent="0">
              <a:buNone/>
              <a:defRPr sz="1596" b="1"/>
            </a:lvl7pPr>
            <a:lvl8pPr marL="3192399" indent="0">
              <a:buNone/>
              <a:defRPr sz="1596" b="1"/>
            </a:lvl8pPr>
            <a:lvl9pPr marL="3648456" indent="0">
              <a:buNone/>
              <a:defRPr sz="159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891" y="2498697"/>
            <a:ext cx="6091965" cy="36752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108" y="1676882"/>
            <a:ext cx="6121966" cy="821814"/>
          </a:xfrm>
        </p:spPr>
        <p:txBody>
          <a:bodyPr anchor="b"/>
          <a:lstStyle>
            <a:lvl1pPr marL="0" indent="0">
              <a:buNone/>
              <a:defRPr sz="2394" b="1"/>
            </a:lvl1pPr>
            <a:lvl2pPr marL="456057" indent="0">
              <a:buNone/>
              <a:defRPr sz="1995" b="1"/>
            </a:lvl2pPr>
            <a:lvl3pPr marL="912114" indent="0">
              <a:buNone/>
              <a:defRPr sz="1795" b="1"/>
            </a:lvl3pPr>
            <a:lvl4pPr marL="1368171" indent="0">
              <a:buNone/>
              <a:defRPr sz="1596" b="1"/>
            </a:lvl4pPr>
            <a:lvl5pPr marL="1824228" indent="0">
              <a:buNone/>
              <a:defRPr sz="1596" b="1"/>
            </a:lvl5pPr>
            <a:lvl6pPr marL="2280285" indent="0">
              <a:buNone/>
              <a:defRPr sz="1596" b="1"/>
            </a:lvl6pPr>
            <a:lvl7pPr marL="2736342" indent="0">
              <a:buNone/>
              <a:defRPr sz="1596" b="1"/>
            </a:lvl7pPr>
            <a:lvl8pPr marL="3192399" indent="0">
              <a:buNone/>
              <a:defRPr sz="1596" b="1"/>
            </a:lvl8pPr>
            <a:lvl9pPr marL="3648456" indent="0">
              <a:buNone/>
              <a:defRPr sz="159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108" y="2498697"/>
            <a:ext cx="6121966" cy="36752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D4F87-9B9E-4A4F-B3AC-3968D7D2EB59}" type="datetimeFigureOut">
              <a:rPr lang="en-AU" smtClean="0"/>
              <a:t>6/11/2023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CF5A-E1E6-4BA9-8A87-DF21871CE98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07732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D4F87-9B9E-4A4F-B3AC-3968D7D2EB59}" type="datetimeFigureOut">
              <a:rPr lang="en-AU" smtClean="0"/>
              <a:t>6/11/2023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CF5A-E1E6-4BA9-8A87-DF21871CE98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67760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D4F87-9B9E-4A4F-B3AC-3968D7D2EB59}" type="datetimeFigureOut">
              <a:rPr lang="en-AU" smtClean="0"/>
              <a:t>6/11/2023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CF5A-E1E6-4BA9-8A87-DF21871CE98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81694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456036"/>
            <a:ext cx="4644443" cy="1596126"/>
          </a:xfrm>
        </p:spPr>
        <p:txBody>
          <a:bodyPr anchor="b"/>
          <a:lstStyle>
            <a:lvl1pPr>
              <a:defRPr sz="319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966" y="984911"/>
            <a:ext cx="7290108" cy="4861216"/>
          </a:xfrm>
        </p:spPr>
        <p:txBody>
          <a:bodyPr/>
          <a:lstStyle>
            <a:lvl1pPr>
              <a:defRPr sz="3192"/>
            </a:lvl1pPr>
            <a:lvl2pPr>
              <a:defRPr sz="2793"/>
            </a:lvl2pPr>
            <a:lvl3pPr>
              <a:defRPr sz="2394"/>
            </a:lvl3pPr>
            <a:lvl4pPr>
              <a:defRPr sz="1995"/>
            </a:lvl4pPr>
            <a:lvl5pPr>
              <a:defRPr sz="1995"/>
            </a:lvl5pPr>
            <a:lvl6pPr>
              <a:defRPr sz="1995"/>
            </a:lvl6pPr>
            <a:lvl7pPr>
              <a:defRPr sz="1995"/>
            </a:lvl7pPr>
            <a:lvl8pPr>
              <a:defRPr sz="1995"/>
            </a:lvl8pPr>
            <a:lvl9pPr>
              <a:defRPr sz="199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2052161"/>
            <a:ext cx="4644443" cy="3801883"/>
          </a:xfrm>
        </p:spPr>
        <p:txBody>
          <a:bodyPr/>
          <a:lstStyle>
            <a:lvl1pPr marL="0" indent="0">
              <a:buNone/>
              <a:defRPr sz="1596"/>
            </a:lvl1pPr>
            <a:lvl2pPr marL="456057" indent="0">
              <a:buNone/>
              <a:defRPr sz="1397"/>
            </a:lvl2pPr>
            <a:lvl3pPr marL="912114" indent="0">
              <a:buNone/>
              <a:defRPr sz="1197"/>
            </a:lvl3pPr>
            <a:lvl4pPr marL="1368171" indent="0">
              <a:buNone/>
              <a:defRPr sz="998"/>
            </a:lvl4pPr>
            <a:lvl5pPr marL="1824228" indent="0">
              <a:buNone/>
              <a:defRPr sz="998"/>
            </a:lvl5pPr>
            <a:lvl6pPr marL="2280285" indent="0">
              <a:buNone/>
              <a:defRPr sz="998"/>
            </a:lvl6pPr>
            <a:lvl7pPr marL="2736342" indent="0">
              <a:buNone/>
              <a:defRPr sz="998"/>
            </a:lvl7pPr>
            <a:lvl8pPr marL="3192399" indent="0">
              <a:buNone/>
              <a:defRPr sz="998"/>
            </a:lvl8pPr>
            <a:lvl9pPr marL="3648456" indent="0">
              <a:buNone/>
              <a:defRPr sz="99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D4F87-9B9E-4A4F-B3AC-3968D7D2EB59}" type="datetimeFigureOut">
              <a:rPr lang="en-AU" smtClean="0"/>
              <a:t>6/11/2023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CF5A-E1E6-4BA9-8A87-DF21871CE98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65111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456036"/>
            <a:ext cx="4644443" cy="1596126"/>
          </a:xfrm>
        </p:spPr>
        <p:txBody>
          <a:bodyPr anchor="b"/>
          <a:lstStyle>
            <a:lvl1pPr>
              <a:defRPr sz="319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966" y="984911"/>
            <a:ext cx="7290108" cy="4861216"/>
          </a:xfrm>
        </p:spPr>
        <p:txBody>
          <a:bodyPr anchor="t"/>
          <a:lstStyle>
            <a:lvl1pPr marL="0" indent="0">
              <a:buNone/>
              <a:defRPr sz="3192"/>
            </a:lvl1pPr>
            <a:lvl2pPr marL="456057" indent="0">
              <a:buNone/>
              <a:defRPr sz="2793"/>
            </a:lvl2pPr>
            <a:lvl3pPr marL="912114" indent="0">
              <a:buNone/>
              <a:defRPr sz="2394"/>
            </a:lvl3pPr>
            <a:lvl4pPr marL="1368171" indent="0">
              <a:buNone/>
              <a:defRPr sz="1995"/>
            </a:lvl4pPr>
            <a:lvl5pPr marL="1824228" indent="0">
              <a:buNone/>
              <a:defRPr sz="1995"/>
            </a:lvl5pPr>
            <a:lvl6pPr marL="2280285" indent="0">
              <a:buNone/>
              <a:defRPr sz="1995"/>
            </a:lvl6pPr>
            <a:lvl7pPr marL="2736342" indent="0">
              <a:buNone/>
              <a:defRPr sz="1995"/>
            </a:lvl7pPr>
            <a:lvl8pPr marL="3192399" indent="0">
              <a:buNone/>
              <a:defRPr sz="1995"/>
            </a:lvl8pPr>
            <a:lvl9pPr marL="3648456" indent="0">
              <a:buNone/>
              <a:defRPr sz="199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2052161"/>
            <a:ext cx="4644443" cy="3801883"/>
          </a:xfrm>
        </p:spPr>
        <p:txBody>
          <a:bodyPr/>
          <a:lstStyle>
            <a:lvl1pPr marL="0" indent="0">
              <a:buNone/>
              <a:defRPr sz="1596"/>
            </a:lvl1pPr>
            <a:lvl2pPr marL="456057" indent="0">
              <a:buNone/>
              <a:defRPr sz="1397"/>
            </a:lvl2pPr>
            <a:lvl3pPr marL="912114" indent="0">
              <a:buNone/>
              <a:defRPr sz="1197"/>
            </a:lvl3pPr>
            <a:lvl4pPr marL="1368171" indent="0">
              <a:buNone/>
              <a:defRPr sz="998"/>
            </a:lvl4pPr>
            <a:lvl5pPr marL="1824228" indent="0">
              <a:buNone/>
              <a:defRPr sz="998"/>
            </a:lvl5pPr>
            <a:lvl6pPr marL="2280285" indent="0">
              <a:buNone/>
              <a:defRPr sz="998"/>
            </a:lvl6pPr>
            <a:lvl7pPr marL="2736342" indent="0">
              <a:buNone/>
              <a:defRPr sz="998"/>
            </a:lvl7pPr>
            <a:lvl8pPr marL="3192399" indent="0">
              <a:buNone/>
              <a:defRPr sz="998"/>
            </a:lvl8pPr>
            <a:lvl9pPr marL="3648456" indent="0">
              <a:buNone/>
              <a:defRPr sz="99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D4F87-9B9E-4A4F-B3AC-3968D7D2EB59}" type="datetimeFigureOut">
              <a:rPr lang="en-AU" smtClean="0"/>
              <a:t>6/11/2023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CF5A-E1E6-4BA9-8A87-DF21871CE98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12584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015" y="364196"/>
            <a:ext cx="12420184" cy="1322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015" y="1820976"/>
            <a:ext cx="12420184" cy="4340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015" y="6340166"/>
            <a:ext cx="3240048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9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6D4F87-9B9E-4A4F-B3AC-3968D7D2EB59}" type="datetimeFigureOut">
              <a:rPr lang="en-AU" smtClean="0"/>
              <a:t>6/11/2023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071" y="6340166"/>
            <a:ext cx="486007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9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0150" y="6340166"/>
            <a:ext cx="3240048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9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81CF5A-E1E6-4BA9-8A87-DF21871CE98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33615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2114" rtl="0" eaLnBrk="1" latinLnBrk="0" hangingPunct="1">
        <a:lnSpc>
          <a:spcPct val="90000"/>
        </a:lnSpc>
        <a:spcBef>
          <a:spcPct val="0"/>
        </a:spcBef>
        <a:buNone/>
        <a:defRPr sz="43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029" indent="-228029" algn="l" defTabSz="912114" rtl="0" eaLnBrk="1" latinLnBrk="0" hangingPunct="1">
        <a:lnSpc>
          <a:spcPct val="90000"/>
        </a:lnSpc>
        <a:spcBef>
          <a:spcPts val="998"/>
        </a:spcBef>
        <a:buFont typeface="Arial" panose="020B0604020202020204" pitchFamily="34" charset="0"/>
        <a:buChar char="•"/>
        <a:defRPr sz="2793" kern="1200">
          <a:solidFill>
            <a:schemeClr val="tx1"/>
          </a:solidFill>
          <a:latin typeface="+mn-lt"/>
          <a:ea typeface="+mn-ea"/>
          <a:cs typeface="+mn-cs"/>
        </a:defRPr>
      </a:lvl1pPr>
      <a:lvl2pPr marL="684086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2394" kern="1200">
          <a:solidFill>
            <a:schemeClr val="tx1"/>
          </a:solidFill>
          <a:latin typeface="+mn-lt"/>
          <a:ea typeface="+mn-ea"/>
          <a:cs typeface="+mn-cs"/>
        </a:defRPr>
      </a:lvl2pPr>
      <a:lvl3pPr marL="1140143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995" kern="1200">
          <a:solidFill>
            <a:schemeClr val="tx1"/>
          </a:solidFill>
          <a:latin typeface="+mn-lt"/>
          <a:ea typeface="+mn-ea"/>
          <a:cs typeface="+mn-cs"/>
        </a:defRPr>
      </a:lvl3pPr>
      <a:lvl4pPr marL="1596200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4pPr>
      <a:lvl5pPr marL="2052257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5pPr>
      <a:lvl6pPr marL="2508314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6pPr>
      <a:lvl7pPr marL="2964371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7pPr>
      <a:lvl8pPr marL="3420428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8pPr>
      <a:lvl9pPr marL="3876485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1pPr>
      <a:lvl2pPr marL="456057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2pPr>
      <a:lvl3pPr marL="912114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3pPr>
      <a:lvl4pPr marL="1368171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4pPr>
      <a:lvl5pPr marL="1824228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5pPr>
      <a:lvl6pPr marL="2280285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6pPr>
      <a:lvl7pPr marL="2736342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7pPr>
      <a:lvl8pPr marL="3192399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8pPr>
      <a:lvl9pPr marL="3648456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178854" y="1477122"/>
            <a:ext cx="14749987" cy="1080000"/>
          </a:xfrm>
          <a:prstGeom prst="rect">
            <a:avLst/>
          </a:prstGeom>
          <a:solidFill>
            <a:srgbClr val="FFC8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TextBox 5"/>
          <p:cNvSpPr txBox="1"/>
          <p:nvPr/>
        </p:nvSpPr>
        <p:spPr>
          <a:xfrm>
            <a:off x="3665912" y="347739"/>
            <a:ext cx="2850460" cy="522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793" b="1" u="sng" dirty="0" err="1">
                <a:latin typeface="Oxygen" panose="02000503000000000000" pitchFamily="2" charset="0"/>
              </a:rPr>
              <a:t>Justdial</a:t>
            </a:r>
            <a:r>
              <a:rPr lang="en-AU" sz="2793" b="1" u="sng" dirty="0">
                <a:latin typeface="Oxygen" panose="02000503000000000000" pitchFamily="2" charset="0"/>
              </a:rPr>
              <a:t> Banner </a:t>
            </a:r>
            <a:endParaRPr lang="en-AU" sz="2794" b="1" u="sng" dirty="0">
              <a:latin typeface="Oxygen" panose="02000503000000000000" pitchFamily="2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20511" y="1525867"/>
            <a:ext cx="2439982" cy="982148"/>
            <a:chOff x="2442877" y="1476760"/>
            <a:chExt cx="3247615" cy="1080363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12854" y="1477123"/>
              <a:ext cx="3156957" cy="1080000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>
            <a:xfrm>
              <a:off x="2450492" y="1477120"/>
              <a:ext cx="3240000" cy="1080000"/>
            </a:xfrm>
            <a:prstGeom prst="rect">
              <a:avLst/>
            </a:prstGeom>
            <a:gradFill flip="none" rotWithShape="1">
              <a:gsLst>
                <a:gs pos="100000">
                  <a:srgbClr val="FFC88C"/>
                </a:gs>
                <a:gs pos="0">
                  <a:srgbClr val="FFC88C"/>
                </a:gs>
                <a:gs pos="30000">
                  <a:srgbClr val="FFC88C">
                    <a:alpha val="34000"/>
                  </a:srgbClr>
                </a:gs>
                <a:gs pos="85000">
                  <a:srgbClr val="FFC88C">
                    <a:alpha val="67000"/>
                  </a:srgbClr>
                </a:gs>
                <a:gs pos="70000">
                  <a:srgbClr val="FFC88C">
                    <a:alpha val="34000"/>
                  </a:srgbClr>
                </a:gs>
                <a:gs pos="15000">
                  <a:srgbClr val="FFC88C">
                    <a:alpha val="67000"/>
                  </a:srgbClr>
                </a:gs>
                <a:gs pos="100000">
                  <a:srgbClr val="FFC88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" name="Rectangle 21"/>
            <p:cNvSpPr/>
            <p:nvPr/>
          </p:nvSpPr>
          <p:spPr>
            <a:xfrm rot="16200000">
              <a:off x="3522877" y="396760"/>
              <a:ext cx="1080000" cy="3240000"/>
            </a:xfrm>
            <a:prstGeom prst="rect">
              <a:avLst/>
            </a:prstGeom>
            <a:gradFill flip="none" rotWithShape="1">
              <a:gsLst>
                <a:gs pos="100000">
                  <a:srgbClr val="FFC88C"/>
                </a:gs>
                <a:gs pos="0">
                  <a:srgbClr val="FFC88C"/>
                </a:gs>
                <a:gs pos="10000">
                  <a:srgbClr val="FFC88C">
                    <a:alpha val="34000"/>
                  </a:srgbClr>
                </a:gs>
                <a:gs pos="90000">
                  <a:srgbClr val="FFC88C">
                    <a:alpha val="34000"/>
                  </a:srgbClr>
                </a:gs>
                <a:gs pos="5000">
                  <a:srgbClr val="FFC88C"/>
                </a:gs>
                <a:gs pos="95000">
                  <a:srgbClr val="FFC88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1772996" y="1521819"/>
            <a:ext cx="2926801" cy="1069220"/>
            <a:chOff x="11772996" y="1521819"/>
            <a:chExt cx="2926801" cy="1069220"/>
          </a:xfrm>
        </p:grpSpPr>
        <p:sp>
          <p:nvSpPr>
            <p:cNvPr id="26" name="32-Point Star 25"/>
            <p:cNvSpPr/>
            <p:nvPr/>
          </p:nvSpPr>
          <p:spPr>
            <a:xfrm rot="21097762">
              <a:off x="11772996" y="1521819"/>
              <a:ext cx="2667859" cy="990600"/>
            </a:xfrm>
            <a:prstGeom prst="star32">
              <a:avLst/>
            </a:prstGeom>
            <a:solidFill>
              <a:srgbClr val="FF8C52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latin typeface="Oxygen" panose="02000503000000000000" pitchFamily="2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 rot="21097762">
              <a:off x="12084796" y="1615327"/>
              <a:ext cx="173394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bg1"/>
                  </a:solidFill>
                  <a:latin typeface="Oxygen" panose="02000503000000000000" pitchFamily="2" charset="0"/>
                </a:rPr>
                <a:t>50%</a:t>
              </a:r>
              <a:endParaRPr lang="en-US" sz="2400" b="1" dirty="0">
                <a:solidFill>
                  <a:schemeClr val="bg1"/>
                </a:solidFill>
                <a:latin typeface="Oxygen" panose="02000503000000000000" pitchFamily="2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 rot="21097762">
              <a:off x="13280034" y="1701629"/>
              <a:ext cx="76826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  <a:latin typeface="Oxygen" panose="02000503000000000000" pitchFamily="2" charset="0"/>
                </a:rPr>
                <a:t>OFF</a:t>
              </a:r>
              <a:endParaRPr lang="en-US" sz="1050" b="1" dirty="0">
                <a:solidFill>
                  <a:schemeClr val="bg1"/>
                </a:solidFill>
                <a:latin typeface="Oxygen" panose="02000503000000000000" pitchFamily="2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 rot="21097762">
              <a:off x="12478960" y="2095553"/>
              <a:ext cx="14909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>
                  <a:solidFill>
                    <a:schemeClr val="bg1"/>
                  </a:solidFill>
                  <a:latin typeface="Oxygen" panose="02000503000000000000" pitchFamily="2" charset="0"/>
                </a:rPr>
                <a:t>On first 3 months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3282477" y="2360207"/>
              <a:ext cx="141732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>
                  <a:solidFill>
                    <a:schemeClr val="bg1"/>
                  </a:solidFill>
                  <a:latin typeface="Oxygen" panose="02000503000000000000" pitchFamily="2" charset="0"/>
                </a:rPr>
                <a:t>* Conditions apply *</a:t>
              </a:r>
              <a:endParaRPr lang="en-AU" sz="900" b="1" dirty="0">
                <a:solidFill>
                  <a:schemeClr val="bg1"/>
                </a:solidFill>
                <a:latin typeface="Oxygen" panose="02000503000000000000" pitchFamily="2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8132711" y="1432068"/>
            <a:ext cx="3570188" cy="1101044"/>
            <a:chOff x="5550427" y="1477122"/>
            <a:chExt cx="3570187" cy="1101044"/>
          </a:xfrm>
        </p:grpSpPr>
        <p:sp>
          <p:nvSpPr>
            <p:cNvPr id="12" name="Rounded Rectangle 11"/>
            <p:cNvSpPr/>
            <p:nvPr/>
          </p:nvSpPr>
          <p:spPr>
            <a:xfrm>
              <a:off x="5550427" y="1497845"/>
              <a:ext cx="3570187" cy="1080321"/>
            </a:xfrm>
            <a:prstGeom prst="roundRect">
              <a:avLst>
                <a:gd name="adj" fmla="val 50000"/>
              </a:avLst>
            </a:prstGeom>
            <a:solidFill>
              <a:srgbClr val="FF8C52"/>
            </a:solidFill>
            <a:ln>
              <a:noFill/>
            </a:ln>
            <a:effectLst>
              <a:glow rad="254000">
                <a:srgbClr val="FF8C52"/>
              </a:glow>
              <a:softEdge rad="254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latin typeface="Oxygen" panose="02000503000000000000" pitchFamily="2" charset="0"/>
              </a:endParaRP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5976783" y="1477122"/>
              <a:ext cx="2811617" cy="1080000"/>
              <a:chOff x="5936143" y="1477122"/>
              <a:chExt cx="2811617" cy="1080000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5936143" y="1477122"/>
                <a:ext cx="2717475" cy="1080000"/>
              </a:xfrm>
              <a:prstGeom prst="rect">
                <a:avLst/>
              </a:prstGeom>
              <a:solidFill>
                <a:srgbClr val="FF8C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6524451" y="1588882"/>
                <a:ext cx="2223309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400" b="1" dirty="0">
                    <a:solidFill>
                      <a:schemeClr val="bg1"/>
                    </a:solidFill>
                    <a:latin typeface="Oxygen" panose="02000503000000000000" pitchFamily="2" charset="0"/>
                  </a:rPr>
                  <a:t>nodiam</a:t>
                </a: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5938291" y="2183975"/>
                <a:ext cx="274146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i="1" dirty="0">
                    <a:solidFill>
                      <a:schemeClr val="bg1"/>
                    </a:solidFill>
                    <a:latin typeface="Oxygen" panose="02000503000000000000" pitchFamily="2" charset="0"/>
                  </a:rPr>
                  <a:t>Education that enlightens!</a:t>
                </a:r>
              </a:p>
            </p:txBody>
          </p:sp>
          <p:sp>
            <p:nvSpPr>
              <p:cNvPr id="17" name="Freeform 16"/>
              <p:cNvSpPr/>
              <p:nvPr/>
            </p:nvSpPr>
            <p:spPr>
              <a:xfrm>
                <a:off x="5999251" y="1652587"/>
                <a:ext cx="576000" cy="576000"/>
              </a:xfrm>
              <a:custGeom>
                <a:avLst/>
                <a:gdLst>
                  <a:gd name="connsiteX0" fmla="*/ 1080000 w 2160000"/>
                  <a:gd name="connsiteY0" fmla="*/ 0 h 2160000"/>
                  <a:gd name="connsiteX1" fmla="*/ 2154424 w 2160000"/>
                  <a:gd name="connsiteY1" fmla="*/ 969576 h 2160000"/>
                  <a:gd name="connsiteX2" fmla="*/ 2157027 w 2160000"/>
                  <a:gd name="connsiteY2" fmla="*/ 1021127 h 2160000"/>
                  <a:gd name="connsiteX3" fmla="*/ 2159999 w 2160000"/>
                  <a:gd name="connsiteY3" fmla="*/ 1021127 h 2160000"/>
                  <a:gd name="connsiteX4" fmla="*/ 2159999 w 2160000"/>
                  <a:gd name="connsiteY4" fmla="*/ 1079980 h 2160000"/>
                  <a:gd name="connsiteX5" fmla="*/ 2160000 w 2160000"/>
                  <a:gd name="connsiteY5" fmla="*/ 1080000 h 2160000"/>
                  <a:gd name="connsiteX6" fmla="*/ 2159999 w 2160000"/>
                  <a:gd name="connsiteY6" fmla="*/ 1080021 h 2160000"/>
                  <a:gd name="connsiteX7" fmla="*/ 2159999 w 2160000"/>
                  <a:gd name="connsiteY7" fmla="*/ 1716639 h 2160000"/>
                  <a:gd name="connsiteX8" fmla="*/ 2157838 w 2160000"/>
                  <a:gd name="connsiteY8" fmla="*/ 1716639 h 2160000"/>
                  <a:gd name="connsiteX9" fmla="*/ 2160000 w 2160000"/>
                  <a:gd name="connsiteY9" fmla="*/ 1738544 h 2160000"/>
                  <a:gd name="connsiteX10" fmla="*/ 1891921 w 2160000"/>
                  <a:gd name="connsiteY10" fmla="*/ 2012333 h 2160000"/>
                  <a:gd name="connsiteX11" fmla="*/ 1623842 w 2160000"/>
                  <a:gd name="connsiteY11" fmla="*/ 1738544 h 2160000"/>
                  <a:gd name="connsiteX12" fmla="*/ 1626005 w 2160000"/>
                  <a:gd name="connsiteY12" fmla="*/ 1716639 h 2160000"/>
                  <a:gd name="connsiteX13" fmla="*/ 1620298 w 2160000"/>
                  <a:gd name="connsiteY13" fmla="*/ 1716639 h 2160000"/>
                  <a:gd name="connsiteX14" fmla="*/ 1620298 w 2160000"/>
                  <a:gd name="connsiteY14" fmla="*/ 1090950 h 2160000"/>
                  <a:gd name="connsiteX15" fmla="*/ 1618898 w 2160000"/>
                  <a:gd name="connsiteY15" fmla="*/ 1090937 h 2160000"/>
                  <a:gd name="connsiteX16" fmla="*/ 1620000 w 2160000"/>
                  <a:gd name="connsiteY16" fmla="*/ 1080000 h 2160000"/>
                  <a:gd name="connsiteX17" fmla="*/ 1080000 w 2160000"/>
                  <a:gd name="connsiteY17" fmla="*/ 540000 h 2160000"/>
                  <a:gd name="connsiteX18" fmla="*/ 540000 w 2160000"/>
                  <a:gd name="connsiteY18" fmla="*/ 1080000 h 2160000"/>
                  <a:gd name="connsiteX19" fmla="*/ 1080000 w 2160000"/>
                  <a:gd name="connsiteY19" fmla="*/ 1620000 h 2160000"/>
                  <a:gd name="connsiteX20" fmla="*/ 1172144 w 2160000"/>
                  <a:gd name="connsiteY20" fmla="*/ 1610711 h 2160000"/>
                  <a:gd name="connsiteX21" fmla="*/ 1192722 w 2160000"/>
                  <a:gd name="connsiteY21" fmla="*/ 1599542 h 2160000"/>
                  <a:gd name="connsiteX22" fmla="*/ 1205334 w 2160000"/>
                  <a:gd name="connsiteY22" fmla="*/ 1595627 h 2160000"/>
                  <a:gd name="connsiteX23" fmla="*/ 1218649 w 2160000"/>
                  <a:gd name="connsiteY23" fmla="*/ 1594482 h 2160000"/>
                  <a:gd name="connsiteX24" fmla="*/ 1273176 w 2160000"/>
                  <a:gd name="connsiteY24" fmla="*/ 1581875 h 2160000"/>
                  <a:gd name="connsiteX25" fmla="*/ 1277433 w 2160000"/>
                  <a:gd name="connsiteY25" fmla="*/ 1580379 h 2160000"/>
                  <a:gd name="connsiteX26" fmla="*/ 1297818 w 2160000"/>
                  <a:gd name="connsiteY26" fmla="*/ 1578324 h 2160000"/>
                  <a:gd name="connsiteX27" fmla="*/ 1567818 w 2160000"/>
                  <a:gd name="connsiteY27" fmla="*/ 1848324 h 2160000"/>
                  <a:gd name="connsiteX28" fmla="*/ 1469563 w 2160000"/>
                  <a:gd name="connsiteY28" fmla="*/ 2056669 h 2160000"/>
                  <a:gd name="connsiteX29" fmla="*/ 1412948 w 2160000"/>
                  <a:gd name="connsiteY29" fmla="*/ 2091019 h 2160000"/>
                  <a:gd name="connsiteX30" fmla="*/ 1398272 w 2160000"/>
                  <a:gd name="connsiteY30" fmla="*/ 2101498 h 2160000"/>
                  <a:gd name="connsiteX31" fmla="*/ 1374464 w 2160000"/>
                  <a:gd name="connsiteY31" fmla="*/ 2110955 h 2160000"/>
                  <a:gd name="connsiteX32" fmla="*/ 1376211 w 2160000"/>
                  <a:gd name="connsiteY32" fmla="*/ 2117860 h 2160000"/>
                  <a:gd name="connsiteX33" fmla="*/ 1321962 w 2160000"/>
                  <a:gd name="connsiteY33" fmla="*/ 2131809 h 2160000"/>
                  <a:gd name="connsiteX34" fmla="*/ 1306247 w 2160000"/>
                  <a:gd name="connsiteY34" fmla="*/ 2138051 h 2160000"/>
                  <a:gd name="connsiteX35" fmla="*/ 1267530 w 2160000"/>
                  <a:gd name="connsiteY35" fmla="*/ 2142656 h 2160000"/>
                  <a:gd name="connsiteX36" fmla="*/ 1190424 w 2160000"/>
                  <a:gd name="connsiteY36" fmla="*/ 2154424 h 2160000"/>
                  <a:gd name="connsiteX37" fmla="*/ 1080000 w 2160000"/>
                  <a:gd name="connsiteY37" fmla="*/ 2160000 h 2160000"/>
                  <a:gd name="connsiteX38" fmla="*/ 0 w 2160000"/>
                  <a:gd name="connsiteY38" fmla="*/ 1080000 h 2160000"/>
                  <a:gd name="connsiteX39" fmla="*/ 1080000 w 2160000"/>
                  <a:gd name="connsiteY39" fmla="*/ 0 h 216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2160000" h="2160000">
                    <a:moveTo>
                      <a:pt x="1080000" y="0"/>
                    </a:moveTo>
                    <a:cubicBezTo>
                      <a:pt x="1639189" y="0"/>
                      <a:pt x="2099117" y="424979"/>
                      <a:pt x="2154424" y="969576"/>
                    </a:cubicBezTo>
                    <a:lnTo>
                      <a:pt x="2157027" y="1021127"/>
                    </a:lnTo>
                    <a:lnTo>
                      <a:pt x="2159999" y="1021127"/>
                    </a:lnTo>
                    <a:lnTo>
                      <a:pt x="2159999" y="1079980"/>
                    </a:lnTo>
                    <a:lnTo>
                      <a:pt x="2160000" y="1080000"/>
                    </a:lnTo>
                    <a:lnTo>
                      <a:pt x="2159999" y="1080021"/>
                    </a:lnTo>
                    <a:lnTo>
                      <a:pt x="2159999" y="1716639"/>
                    </a:lnTo>
                    <a:lnTo>
                      <a:pt x="2157838" y="1716639"/>
                    </a:lnTo>
                    <a:lnTo>
                      <a:pt x="2160000" y="1738544"/>
                    </a:lnTo>
                    <a:cubicBezTo>
                      <a:pt x="2160000" y="1889753"/>
                      <a:pt x="2039977" y="2012333"/>
                      <a:pt x="1891921" y="2012333"/>
                    </a:cubicBezTo>
                    <a:cubicBezTo>
                      <a:pt x="1743865" y="2012333"/>
                      <a:pt x="1623842" y="1889753"/>
                      <a:pt x="1623842" y="1738544"/>
                    </a:cubicBezTo>
                    <a:lnTo>
                      <a:pt x="1626005" y="1716639"/>
                    </a:lnTo>
                    <a:lnTo>
                      <a:pt x="1620298" y="1716639"/>
                    </a:lnTo>
                    <a:lnTo>
                      <a:pt x="1620298" y="1090950"/>
                    </a:lnTo>
                    <a:lnTo>
                      <a:pt x="1618898" y="1090937"/>
                    </a:lnTo>
                    <a:lnTo>
                      <a:pt x="1620000" y="1080000"/>
                    </a:lnTo>
                    <a:cubicBezTo>
                      <a:pt x="1620000" y="781766"/>
                      <a:pt x="1378234" y="540000"/>
                      <a:pt x="1080000" y="540000"/>
                    </a:cubicBezTo>
                    <a:cubicBezTo>
                      <a:pt x="781766" y="540000"/>
                      <a:pt x="540000" y="781766"/>
                      <a:pt x="540000" y="1080000"/>
                    </a:cubicBezTo>
                    <a:cubicBezTo>
                      <a:pt x="540000" y="1378234"/>
                      <a:pt x="781766" y="1620000"/>
                      <a:pt x="1080000" y="1620000"/>
                    </a:cubicBezTo>
                    <a:lnTo>
                      <a:pt x="1172144" y="1610711"/>
                    </a:lnTo>
                    <a:lnTo>
                      <a:pt x="1192722" y="1599542"/>
                    </a:lnTo>
                    <a:lnTo>
                      <a:pt x="1205334" y="1595627"/>
                    </a:lnTo>
                    <a:lnTo>
                      <a:pt x="1218649" y="1594482"/>
                    </a:lnTo>
                    <a:cubicBezTo>
                      <a:pt x="1237851" y="1591023"/>
                      <a:pt x="1256099" y="1586790"/>
                      <a:pt x="1273176" y="1581875"/>
                    </a:cubicBezTo>
                    <a:lnTo>
                      <a:pt x="1277433" y="1580379"/>
                    </a:lnTo>
                    <a:lnTo>
                      <a:pt x="1297818" y="1578324"/>
                    </a:lnTo>
                    <a:cubicBezTo>
                      <a:pt x="1446935" y="1578324"/>
                      <a:pt x="1567818" y="1699207"/>
                      <a:pt x="1567818" y="1848324"/>
                    </a:cubicBezTo>
                    <a:cubicBezTo>
                      <a:pt x="1567818" y="1932202"/>
                      <a:pt x="1529570" y="2007147"/>
                      <a:pt x="1469563" y="2056669"/>
                    </a:cubicBezTo>
                    <a:lnTo>
                      <a:pt x="1412948" y="2091019"/>
                    </a:lnTo>
                    <a:lnTo>
                      <a:pt x="1398272" y="2101498"/>
                    </a:lnTo>
                    <a:lnTo>
                      <a:pt x="1374464" y="2110955"/>
                    </a:lnTo>
                    <a:lnTo>
                      <a:pt x="1376211" y="2117860"/>
                    </a:lnTo>
                    <a:lnTo>
                      <a:pt x="1321962" y="2131809"/>
                    </a:lnTo>
                    <a:lnTo>
                      <a:pt x="1306247" y="2138051"/>
                    </a:lnTo>
                    <a:lnTo>
                      <a:pt x="1267530" y="2142656"/>
                    </a:lnTo>
                    <a:lnTo>
                      <a:pt x="1190424" y="2154424"/>
                    </a:lnTo>
                    <a:cubicBezTo>
                      <a:pt x="1154118" y="2158111"/>
                      <a:pt x="1117280" y="2160000"/>
                      <a:pt x="1080000" y="2160000"/>
                    </a:cubicBezTo>
                    <a:cubicBezTo>
                      <a:pt x="483532" y="2160000"/>
                      <a:pt x="0" y="1676468"/>
                      <a:pt x="0" y="1080000"/>
                    </a:cubicBezTo>
                    <a:cubicBezTo>
                      <a:pt x="0" y="483532"/>
                      <a:pt x="483532" y="0"/>
                      <a:pt x="108000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en-AU" sz="1796">
                  <a:latin typeface="Oxygen" panose="02000503000000000000" pitchFamily="2" charset="0"/>
                </a:endParaRPr>
              </a:p>
            </p:txBody>
          </p:sp>
        </p:grpSp>
      </p:grpSp>
      <p:sp>
        <p:nvSpPr>
          <p:cNvPr id="19" name="Rectangle 18"/>
          <p:cNvSpPr/>
          <p:nvPr/>
        </p:nvSpPr>
        <p:spPr>
          <a:xfrm>
            <a:off x="0" y="870557"/>
            <a:ext cx="14400213" cy="6072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Rectangle 19"/>
          <p:cNvSpPr/>
          <p:nvPr/>
        </p:nvSpPr>
        <p:spPr>
          <a:xfrm>
            <a:off x="22194" y="2559581"/>
            <a:ext cx="14400213" cy="6072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TextBox 33"/>
          <p:cNvSpPr txBox="1"/>
          <p:nvPr/>
        </p:nvSpPr>
        <p:spPr>
          <a:xfrm rot="20774222">
            <a:off x="7049767" y="1721632"/>
            <a:ext cx="21669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b="1" dirty="0">
                <a:solidFill>
                  <a:schemeClr val="bg1"/>
                </a:solidFill>
                <a:latin typeface="Oxygen" panose="02000503000000000000" pitchFamily="2" charset="0"/>
              </a:rPr>
              <a:t>Hurry! Admissions</a:t>
            </a:r>
          </a:p>
          <a:p>
            <a:pPr algn="ctr">
              <a:lnSpc>
                <a:spcPct val="150000"/>
              </a:lnSpc>
            </a:pPr>
            <a:r>
              <a:rPr lang="en-US" b="1" dirty="0">
                <a:solidFill>
                  <a:schemeClr val="bg1"/>
                </a:solidFill>
                <a:latin typeface="Oxygen" panose="02000503000000000000" pitchFamily="2" charset="0"/>
              </a:rPr>
              <a:t>filling up fast!!!</a:t>
            </a:r>
            <a:endParaRPr lang="en-AU" b="1" dirty="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0564393" y="5203626"/>
            <a:ext cx="18806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b="1" dirty="0">
                <a:solidFill>
                  <a:srgbClr val="002060"/>
                </a:solidFill>
                <a:latin typeface="Oxygen" panose="02000503000000000000" pitchFamily="2" charset="0"/>
              </a:rPr>
              <a:t> </a:t>
            </a:r>
            <a:r>
              <a:rPr lang="en-AU" sz="2000" b="1" dirty="0">
                <a:solidFill>
                  <a:srgbClr val="002060"/>
                </a:solidFill>
                <a:latin typeface="Oxygen" panose="02000503000000000000" pitchFamily="2" charset="0"/>
              </a:rPr>
              <a:t>anodiam.com</a:t>
            </a:r>
            <a:endParaRPr lang="en-AU" sz="2000" dirty="0">
              <a:latin typeface="Oxygen" panose="02000503000000000000" pitchFamily="2" charset="0"/>
            </a:endParaRPr>
          </a:p>
        </p:txBody>
      </p:sp>
      <p:sp>
        <p:nvSpPr>
          <p:cNvPr id="37" name="Freeform: Shape 16">
            <a:extLst>
              <a:ext uri="{FF2B5EF4-FFF2-40B4-BE49-F238E27FC236}">
                <a16:creationId xmlns:a16="http://schemas.microsoft.com/office/drawing/2014/main" id="{AFF9FF99-0A06-41A7-BC2C-5003B49B20A1}"/>
              </a:ext>
            </a:extLst>
          </p:cNvPr>
          <p:cNvSpPr/>
          <p:nvPr/>
        </p:nvSpPr>
        <p:spPr>
          <a:xfrm rot="8100000">
            <a:off x="8853128" y="3659535"/>
            <a:ext cx="252000" cy="252000"/>
          </a:xfrm>
          <a:custGeom>
            <a:avLst/>
            <a:gdLst>
              <a:gd name="connsiteX0" fmla="*/ 93671 w 252000"/>
              <a:gd name="connsiteY0" fmla="*/ 158330 h 252000"/>
              <a:gd name="connsiteX1" fmla="*/ 158329 w 252000"/>
              <a:gd name="connsiteY1" fmla="*/ 158330 h 252000"/>
              <a:gd name="connsiteX2" fmla="*/ 158329 w 252000"/>
              <a:gd name="connsiteY2" fmla="*/ 93672 h 252000"/>
              <a:gd name="connsiteX3" fmla="*/ 93671 w 252000"/>
              <a:gd name="connsiteY3" fmla="*/ 93672 h 252000"/>
              <a:gd name="connsiteX4" fmla="*/ 93671 w 252000"/>
              <a:gd name="connsiteY4" fmla="*/ 158330 h 252000"/>
              <a:gd name="connsiteX5" fmla="*/ 36905 w 252000"/>
              <a:gd name="connsiteY5" fmla="*/ 215095 h 252000"/>
              <a:gd name="connsiteX6" fmla="*/ 0 w 252000"/>
              <a:gd name="connsiteY6" fmla="*/ 126000 h 252000"/>
              <a:gd name="connsiteX7" fmla="*/ 126000 w 252000"/>
              <a:gd name="connsiteY7" fmla="*/ 0 h 252000"/>
              <a:gd name="connsiteX8" fmla="*/ 252000 w 252000"/>
              <a:gd name="connsiteY8" fmla="*/ 0 h 252000"/>
              <a:gd name="connsiteX9" fmla="*/ 252000 w 252000"/>
              <a:gd name="connsiteY9" fmla="*/ 126000 h 252000"/>
              <a:gd name="connsiteX10" fmla="*/ 126000 w 252000"/>
              <a:gd name="connsiteY10" fmla="*/ 252000 h 252000"/>
              <a:gd name="connsiteX11" fmla="*/ 36905 w 252000"/>
              <a:gd name="connsiteY11" fmla="*/ 215095 h 25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000" h="252000">
                <a:moveTo>
                  <a:pt x="93671" y="158330"/>
                </a:moveTo>
                <a:cubicBezTo>
                  <a:pt x="111526" y="176185"/>
                  <a:pt x="140474" y="176185"/>
                  <a:pt x="158329" y="158330"/>
                </a:cubicBezTo>
                <a:cubicBezTo>
                  <a:pt x="176183" y="140476"/>
                  <a:pt x="176183" y="111527"/>
                  <a:pt x="158329" y="93672"/>
                </a:cubicBezTo>
                <a:cubicBezTo>
                  <a:pt x="140474" y="75818"/>
                  <a:pt x="111526" y="75818"/>
                  <a:pt x="93671" y="93672"/>
                </a:cubicBezTo>
                <a:cubicBezTo>
                  <a:pt x="75817" y="111527"/>
                  <a:pt x="75817" y="140476"/>
                  <a:pt x="93671" y="158330"/>
                </a:cubicBezTo>
                <a:close/>
                <a:moveTo>
                  <a:pt x="36905" y="215095"/>
                </a:moveTo>
                <a:cubicBezTo>
                  <a:pt x="14103" y="192294"/>
                  <a:pt x="0" y="160794"/>
                  <a:pt x="0" y="126000"/>
                </a:cubicBezTo>
                <a:cubicBezTo>
                  <a:pt x="0" y="56412"/>
                  <a:pt x="56412" y="0"/>
                  <a:pt x="126000" y="0"/>
                </a:cubicBezTo>
                <a:lnTo>
                  <a:pt x="252000" y="0"/>
                </a:lnTo>
                <a:lnTo>
                  <a:pt x="252000" y="126000"/>
                </a:lnTo>
                <a:cubicBezTo>
                  <a:pt x="252000" y="195588"/>
                  <a:pt x="195588" y="252000"/>
                  <a:pt x="126000" y="252000"/>
                </a:cubicBezTo>
                <a:cubicBezTo>
                  <a:pt x="91206" y="252000"/>
                  <a:pt x="59706" y="237897"/>
                  <a:pt x="36905" y="215095"/>
                </a:cubicBezTo>
                <a:close/>
              </a:path>
            </a:pathLst>
          </a:custGeom>
          <a:solidFill>
            <a:srgbClr val="FF8C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/>
          </a:p>
        </p:txBody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30DE4366-3134-4E79-AD07-B89C53ABF78F}"/>
              </a:ext>
            </a:extLst>
          </p:cNvPr>
          <p:cNvSpPr/>
          <p:nvPr/>
        </p:nvSpPr>
        <p:spPr>
          <a:xfrm>
            <a:off x="10405422" y="3562808"/>
            <a:ext cx="248888" cy="123663"/>
          </a:xfrm>
          <a:prstGeom prst="triangle">
            <a:avLst/>
          </a:prstGeom>
          <a:solidFill>
            <a:srgbClr val="FF8C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98AD1FB3-B4A2-47EF-AEBA-9BB3D41DBFE9}"/>
              </a:ext>
            </a:extLst>
          </p:cNvPr>
          <p:cNvSpPr/>
          <p:nvPr/>
        </p:nvSpPr>
        <p:spPr>
          <a:xfrm rot="10800000">
            <a:off x="10418816" y="3684660"/>
            <a:ext cx="226262" cy="123664"/>
          </a:xfrm>
          <a:prstGeom prst="triangle">
            <a:avLst/>
          </a:prstGeom>
          <a:solidFill>
            <a:srgbClr val="FFAD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357C0F4-92A3-4AE9-8FC3-DEADDEB99F27}"/>
              </a:ext>
            </a:extLst>
          </p:cNvPr>
          <p:cNvSpPr txBox="1"/>
          <p:nvPr/>
        </p:nvSpPr>
        <p:spPr>
          <a:xfrm>
            <a:off x="10358231" y="3541057"/>
            <a:ext cx="258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Oxygen" panose="02000503000000000000" pitchFamily="2" charset="0"/>
              </a:rPr>
              <a:t>@</a:t>
            </a:r>
            <a:endParaRPr lang="en-AU" sz="1400" b="1" dirty="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sp>
        <p:nvSpPr>
          <p:cNvPr id="41" name="Freeform: Shape 20">
            <a:extLst>
              <a:ext uri="{FF2B5EF4-FFF2-40B4-BE49-F238E27FC236}">
                <a16:creationId xmlns:a16="http://schemas.microsoft.com/office/drawing/2014/main" id="{44090025-7000-4D7D-A74F-0D5873C3CE90}"/>
              </a:ext>
            </a:extLst>
          </p:cNvPr>
          <p:cNvSpPr/>
          <p:nvPr/>
        </p:nvSpPr>
        <p:spPr>
          <a:xfrm>
            <a:off x="10405422" y="3687948"/>
            <a:ext cx="248888" cy="160489"/>
          </a:xfrm>
          <a:custGeom>
            <a:avLst/>
            <a:gdLst>
              <a:gd name="connsiteX0" fmla="*/ 14525 w 273777"/>
              <a:gd name="connsiteY0" fmla="*/ 476 h 194191"/>
              <a:gd name="connsiteX1" fmla="*/ 138969 w 273777"/>
              <a:gd name="connsiteY1" fmla="*/ 124139 h 194191"/>
              <a:gd name="connsiteX2" fmla="*/ 263413 w 273777"/>
              <a:gd name="connsiteY2" fmla="*/ 476 h 194191"/>
              <a:gd name="connsiteX3" fmla="*/ 0 w 273777"/>
              <a:gd name="connsiteY3" fmla="*/ 0 h 194191"/>
              <a:gd name="connsiteX4" fmla="*/ 273777 w 273777"/>
              <a:gd name="connsiteY4" fmla="*/ 0 h 194191"/>
              <a:gd name="connsiteX5" fmla="*/ 273777 w 273777"/>
              <a:gd name="connsiteY5" fmla="*/ 194191 h 194191"/>
              <a:gd name="connsiteX6" fmla="*/ 0 w 273777"/>
              <a:gd name="connsiteY6" fmla="*/ 194191 h 19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3777" h="194191">
                <a:moveTo>
                  <a:pt x="14525" y="476"/>
                </a:moveTo>
                <a:lnTo>
                  <a:pt x="138969" y="124139"/>
                </a:lnTo>
                <a:lnTo>
                  <a:pt x="263413" y="476"/>
                </a:lnTo>
                <a:close/>
                <a:moveTo>
                  <a:pt x="0" y="0"/>
                </a:moveTo>
                <a:lnTo>
                  <a:pt x="273777" y="0"/>
                </a:lnTo>
                <a:lnTo>
                  <a:pt x="273777" y="194191"/>
                </a:lnTo>
                <a:lnTo>
                  <a:pt x="0" y="194191"/>
                </a:lnTo>
                <a:close/>
              </a:path>
            </a:pathLst>
          </a:custGeom>
          <a:solidFill>
            <a:srgbClr val="FF8C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/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DF666D98-6E40-4127-BB7F-A63B9E9254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0973" y="5088137"/>
            <a:ext cx="230977" cy="23097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924673" y="1400067"/>
            <a:ext cx="6400800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b="1" dirty="0">
                <a:solidFill>
                  <a:srgbClr val="FF0000"/>
                </a:solidFill>
                <a:latin typeface="Oxygen" panose="02000503000000000000" pitchFamily="2" charset="0"/>
              </a:rPr>
              <a:t>Largest Coaching Center in Kolkata 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FF0000"/>
              </a:solidFill>
              <a:latin typeface="Oxygen" panose="02000503000000000000" pitchFamily="2" charset="0"/>
            </a:endParaRP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FF0000"/>
                </a:solidFill>
                <a:latin typeface="Oxygen" panose="02000503000000000000" pitchFamily="2" charset="0"/>
              </a:rPr>
              <a:t>Best Teachers, </a:t>
            </a:r>
            <a:r>
              <a:rPr lang="en-AU" sz="1000" dirty="0">
                <a:solidFill>
                  <a:srgbClr val="FF0000"/>
                </a:solidFill>
                <a:latin typeface="Oxygen" panose="02000503000000000000" pitchFamily="2" charset="0"/>
              </a:rPr>
              <a:t>VI to XII, All Subjects, Boards</a:t>
            </a:r>
            <a:r>
              <a:rPr lang="en-US" sz="1000" dirty="0">
                <a:solidFill>
                  <a:srgbClr val="FF0000"/>
                </a:solidFill>
                <a:latin typeface="Oxygen" panose="02000503000000000000" pitchFamily="2" charset="0"/>
              </a:rPr>
              <a:t>, IIT, JEE, NEET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FF0000"/>
                </a:solidFill>
                <a:latin typeface="Oxygen" panose="02000503000000000000" pitchFamily="2" charset="0"/>
              </a:rPr>
              <a:t>Australian management, Edtech App by 2024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FF0000"/>
                </a:solidFill>
                <a:latin typeface="Oxygen" panose="02000503000000000000" pitchFamily="2" charset="0"/>
              </a:rPr>
              <a:t>Wonderful location, AC, Smart Classrooms</a:t>
            </a:r>
            <a:endParaRPr lang="en-US" sz="1100" b="1" dirty="0">
              <a:latin typeface="Oxygen" panose="02000503000000000000" pitchFamily="2" charset="0"/>
            </a:endParaRP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FF0000"/>
                </a:solidFill>
                <a:latin typeface="Oxygen" panose="02000503000000000000" pitchFamily="2" charset="0"/>
              </a:rPr>
              <a:t>Robotics, </a:t>
            </a:r>
            <a:r>
              <a:rPr lang="en-US" sz="1000" dirty="0" err="1">
                <a:solidFill>
                  <a:srgbClr val="FF0000"/>
                </a:solidFill>
                <a:latin typeface="Oxygen" panose="02000503000000000000" pitchFamily="2" charset="0"/>
              </a:rPr>
              <a:t>IoT</a:t>
            </a:r>
            <a:r>
              <a:rPr lang="en-US" sz="1000" dirty="0">
                <a:solidFill>
                  <a:srgbClr val="FF0000"/>
                </a:solidFill>
                <a:latin typeface="Oxygen" panose="02000503000000000000" pitchFamily="2" charset="0"/>
              </a:rPr>
              <a:t>, Java, Python, Java Script, Cloud, Agile, AI</a:t>
            </a:r>
            <a:endParaRPr lang="en-US" sz="1100" b="1" dirty="0">
              <a:latin typeface="Oxygen" panose="02000503000000000000" pitchFamily="2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870805" y="4403407"/>
            <a:ext cx="7197725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b="1" dirty="0">
                <a:latin typeface="Oxygen" panose="02000503000000000000" pitchFamily="2" charset="0"/>
              </a:rPr>
              <a:t>Co-curricular Activities</a:t>
            </a:r>
          </a:p>
          <a:p>
            <a:pPr algn="ctr"/>
            <a:r>
              <a:rPr lang="en-US" b="1" dirty="0">
                <a:latin typeface="Oxygen" panose="02000503000000000000" pitchFamily="2" charset="0"/>
              </a:rPr>
              <a:t>Spoken English, Foreign Languages,  IELTS</a:t>
            </a:r>
          </a:p>
          <a:p>
            <a:pPr algn="ctr"/>
            <a:r>
              <a:rPr lang="en-US" b="1" dirty="0">
                <a:latin typeface="Oxygen" panose="02000503000000000000" pitchFamily="2" charset="0"/>
              </a:rPr>
              <a:t>Patuli Address</a:t>
            </a:r>
          </a:p>
          <a:p>
            <a:pPr algn="ctr"/>
            <a:r>
              <a:rPr lang="en-US" b="1" dirty="0">
                <a:latin typeface="Oxygen" panose="02000503000000000000" pitchFamily="2" charset="0"/>
              </a:rPr>
              <a:t>Phone #</a:t>
            </a:r>
          </a:p>
          <a:p>
            <a:pPr algn="ctr"/>
            <a:r>
              <a:rPr lang="en-US" b="1" dirty="0">
                <a:latin typeface="Oxygen" panose="02000503000000000000" pitchFamily="2" charset="0"/>
              </a:rPr>
              <a:t>Best Teachers Best Facilities, Location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05CE876-4538-0893-0062-2E4AE8BC39F5}"/>
              </a:ext>
            </a:extLst>
          </p:cNvPr>
          <p:cNvSpPr/>
          <p:nvPr/>
        </p:nvSpPr>
        <p:spPr>
          <a:xfrm>
            <a:off x="517953" y="4103077"/>
            <a:ext cx="2076755" cy="1418814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2000" b="1" dirty="0">
                <a:latin typeface="Arial Black" panose="020B0A04020102020204" pitchFamily="34" charset="0"/>
              </a:rPr>
              <a:t>MOCK TEST</a:t>
            </a:r>
          </a:p>
          <a:p>
            <a:pPr algn="ctr">
              <a:lnSpc>
                <a:spcPct val="150000"/>
              </a:lnSpc>
            </a:pPr>
            <a:r>
              <a:rPr lang="en-US" sz="1600" b="1" dirty="0">
                <a:latin typeface="Arial Black" panose="020B0A04020102020204" pitchFamily="34" charset="0"/>
              </a:rPr>
              <a:t>₹200 per paper</a:t>
            </a:r>
          </a:p>
          <a:p>
            <a:pPr algn="ctr">
              <a:lnSpc>
                <a:spcPct val="150000"/>
              </a:lnSpc>
            </a:pPr>
            <a:r>
              <a:rPr lang="en-US" sz="1900" b="1" dirty="0">
                <a:effectLst/>
                <a:latin typeface="arial unicode ms"/>
              </a:rPr>
              <a:t>✆ 90737 00094</a:t>
            </a:r>
          </a:p>
        </p:txBody>
      </p:sp>
    </p:spTree>
    <p:extLst>
      <p:ext uri="{BB962C8B-B14F-4D97-AF65-F5344CB8AC3E}">
        <p14:creationId xmlns:p14="http://schemas.microsoft.com/office/powerpoint/2010/main" val="1645649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477809"/>
            <a:ext cx="14422407" cy="1080000"/>
          </a:xfrm>
          <a:prstGeom prst="rect">
            <a:avLst/>
          </a:prstGeom>
          <a:solidFill>
            <a:srgbClr val="FFC8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TextBox 5"/>
          <p:cNvSpPr txBox="1"/>
          <p:nvPr/>
        </p:nvSpPr>
        <p:spPr>
          <a:xfrm>
            <a:off x="3665912" y="347739"/>
            <a:ext cx="2850460" cy="522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793" b="1" u="sng" dirty="0" err="1">
                <a:latin typeface="Oxygen" panose="02000503000000000000" pitchFamily="2" charset="0"/>
              </a:rPr>
              <a:t>Justdial</a:t>
            </a:r>
            <a:r>
              <a:rPr lang="en-AU" sz="2793" b="1" u="sng" dirty="0">
                <a:latin typeface="Oxygen" panose="02000503000000000000" pitchFamily="2" charset="0"/>
              </a:rPr>
              <a:t> Banner </a:t>
            </a:r>
            <a:endParaRPr lang="en-AU" sz="2794" b="1" u="sng" dirty="0">
              <a:latin typeface="Oxygen" panose="02000503000000000000" pitchFamily="2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11886934" y="5706088"/>
            <a:ext cx="2439982" cy="982148"/>
            <a:chOff x="2442877" y="1476760"/>
            <a:chExt cx="3247615" cy="1080363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12854" y="1477123"/>
              <a:ext cx="3156957" cy="1080000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>
            <a:xfrm>
              <a:off x="2450492" y="1477120"/>
              <a:ext cx="3240000" cy="1080000"/>
            </a:xfrm>
            <a:prstGeom prst="rect">
              <a:avLst/>
            </a:prstGeom>
            <a:gradFill flip="none" rotWithShape="1">
              <a:gsLst>
                <a:gs pos="100000">
                  <a:srgbClr val="FFC88C"/>
                </a:gs>
                <a:gs pos="0">
                  <a:srgbClr val="FFC88C"/>
                </a:gs>
                <a:gs pos="30000">
                  <a:srgbClr val="FFC88C">
                    <a:alpha val="34000"/>
                  </a:srgbClr>
                </a:gs>
                <a:gs pos="85000">
                  <a:srgbClr val="FFC88C">
                    <a:alpha val="67000"/>
                  </a:srgbClr>
                </a:gs>
                <a:gs pos="70000">
                  <a:srgbClr val="FFC88C">
                    <a:alpha val="34000"/>
                  </a:srgbClr>
                </a:gs>
                <a:gs pos="15000">
                  <a:srgbClr val="FFC88C">
                    <a:alpha val="67000"/>
                  </a:srgbClr>
                </a:gs>
                <a:gs pos="100000">
                  <a:srgbClr val="FFC88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" name="Rectangle 21"/>
            <p:cNvSpPr/>
            <p:nvPr/>
          </p:nvSpPr>
          <p:spPr>
            <a:xfrm rot="16200000">
              <a:off x="3522877" y="396760"/>
              <a:ext cx="1080000" cy="3240000"/>
            </a:xfrm>
            <a:prstGeom prst="rect">
              <a:avLst/>
            </a:prstGeom>
            <a:gradFill flip="none" rotWithShape="1">
              <a:gsLst>
                <a:gs pos="100000">
                  <a:srgbClr val="FFC88C"/>
                </a:gs>
                <a:gs pos="0">
                  <a:srgbClr val="FFC88C"/>
                </a:gs>
                <a:gs pos="10000">
                  <a:srgbClr val="FFC88C">
                    <a:alpha val="34000"/>
                  </a:srgbClr>
                </a:gs>
                <a:gs pos="90000">
                  <a:srgbClr val="FFC88C">
                    <a:alpha val="34000"/>
                  </a:srgbClr>
                </a:gs>
                <a:gs pos="5000">
                  <a:srgbClr val="FFC88C"/>
                </a:gs>
                <a:gs pos="95000">
                  <a:srgbClr val="FFC88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9341968" y="1539389"/>
            <a:ext cx="2630389" cy="1054340"/>
            <a:chOff x="11775124" y="1517347"/>
            <a:chExt cx="3501041" cy="1054341"/>
          </a:xfrm>
        </p:grpSpPr>
        <p:sp>
          <p:nvSpPr>
            <p:cNvPr id="26" name="32-Point Star 25"/>
            <p:cNvSpPr/>
            <p:nvPr/>
          </p:nvSpPr>
          <p:spPr>
            <a:xfrm rot="21097762">
              <a:off x="11775124" y="1517347"/>
              <a:ext cx="2667859" cy="990599"/>
            </a:xfrm>
            <a:prstGeom prst="star32">
              <a:avLst/>
            </a:prstGeom>
            <a:solidFill>
              <a:srgbClr val="FF8C52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latin typeface="Oxygen" panose="02000503000000000000" pitchFamily="2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 rot="21097762">
              <a:off x="12101493" y="1663443"/>
              <a:ext cx="1722563" cy="7075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Oxygen" panose="02000503000000000000" pitchFamily="2" charset="0"/>
                </a:rPr>
                <a:t>50%</a:t>
              </a:r>
              <a:endParaRPr lang="en-US" b="1" dirty="0">
                <a:solidFill>
                  <a:schemeClr val="bg1"/>
                </a:solidFill>
                <a:latin typeface="Oxygen" panose="02000503000000000000" pitchFamily="2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 rot="21097762">
              <a:off x="13296669" y="1750456"/>
              <a:ext cx="768269" cy="335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  <a:latin typeface="Oxygen" panose="02000503000000000000" pitchFamily="2" charset="0"/>
                </a:rPr>
                <a:t>OFF</a:t>
              </a:r>
              <a:endParaRPr lang="en-US" sz="900" b="1" dirty="0">
                <a:solidFill>
                  <a:schemeClr val="bg1"/>
                </a:solidFill>
                <a:latin typeface="Oxygen" panose="02000503000000000000" pitchFamily="2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 rot="21097762">
              <a:off x="12495593" y="2067968"/>
              <a:ext cx="1490950" cy="297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>
                  <a:solidFill>
                    <a:schemeClr val="bg1"/>
                  </a:solidFill>
                  <a:latin typeface="Oxygen" panose="02000503000000000000" pitchFamily="2" charset="0"/>
                </a:rPr>
                <a:t>First 3 months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3406852" y="2340856"/>
              <a:ext cx="186931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>
                  <a:solidFill>
                    <a:schemeClr val="bg1"/>
                  </a:solidFill>
                  <a:latin typeface="Oxygen" panose="02000503000000000000" pitchFamily="2" charset="0"/>
                </a:rPr>
                <a:t>* Conditions apply *</a:t>
              </a:r>
              <a:endParaRPr lang="en-AU" sz="900" b="1" dirty="0">
                <a:solidFill>
                  <a:schemeClr val="bg1"/>
                </a:solidFill>
                <a:latin typeface="Oxygen" panose="02000503000000000000" pitchFamily="2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6935769" y="1648701"/>
            <a:ext cx="2216805" cy="737875"/>
            <a:chOff x="8434637" y="1648701"/>
            <a:chExt cx="2216805" cy="737875"/>
          </a:xfrm>
        </p:grpSpPr>
        <p:sp>
          <p:nvSpPr>
            <p:cNvPr id="12" name="Rounded Rectangle 11"/>
            <p:cNvSpPr/>
            <p:nvPr/>
          </p:nvSpPr>
          <p:spPr>
            <a:xfrm>
              <a:off x="8434637" y="1648701"/>
              <a:ext cx="2216805" cy="737875"/>
            </a:xfrm>
            <a:prstGeom prst="roundRect">
              <a:avLst>
                <a:gd name="adj" fmla="val 50000"/>
              </a:avLst>
            </a:prstGeom>
            <a:solidFill>
              <a:srgbClr val="FF8C52"/>
            </a:solidFill>
            <a:ln>
              <a:noFill/>
            </a:ln>
            <a:effectLst>
              <a:glow rad="254000">
                <a:srgbClr val="FF8C52"/>
              </a:glow>
              <a:softEdge rad="254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400">
                <a:latin typeface="Oxygen" panose="02000503000000000000" pitchFamily="2" charset="0"/>
              </a:endParaRPr>
            </a:p>
          </p:txBody>
        </p:sp>
        <p:grpSp>
          <p:nvGrpSpPr>
            <p:cNvPr id="31" name="Group 30"/>
            <p:cNvGrpSpPr/>
            <p:nvPr/>
          </p:nvGrpSpPr>
          <p:grpSpPr>
            <a:xfrm>
              <a:off x="8491376" y="1700434"/>
              <a:ext cx="2146241" cy="651382"/>
              <a:chOff x="8490792" y="1670017"/>
              <a:chExt cx="2146241" cy="716521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9055565" y="1670017"/>
                <a:ext cx="157473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>
                    <a:solidFill>
                      <a:schemeClr val="bg1"/>
                    </a:solidFill>
                    <a:latin typeface="Oxygen" panose="02000503000000000000" pitchFamily="2" charset="0"/>
                  </a:rPr>
                  <a:t>nodiam</a:t>
                </a: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8490792" y="2124928"/>
                <a:ext cx="214624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b="1" i="1" dirty="0">
                    <a:solidFill>
                      <a:schemeClr val="bg1"/>
                    </a:solidFill>
                    <a:latin typeface="Oxygen" panose="02000503000000000000" pitchFamily="2" charset="0"/>
                  </a:rPr>
                  <a:t>Education that enlightens!</a:t>
                </a:r>
              </a:p>
            </p:txBody>
          </p:sp>
          <p:sp>
            <p:nvSpPr>
              <p:cNvPr id="17" name="Freeform 16"/>
              <p:cNvSpPr/>
              <p:nvPr/>
            </p:nvSpPr>
            <p:spPr>
              <a:xfrm>
                <a:off x="8715773" y="1732941"/>
                <a:ext cx="393415" cy="393415"/>
              </a:xfrm>
              <a:custGeom>
                <a:avLst/>
                <a:gdLst>
                  <a:gd name="connsiteX0" fmla="*/ 1080000 w 2160000"/>
                  <a:gd name="connsiteY0" fmla="*/ 0 h 2160000"/>
                  <a:gd name="connsiteX1" fmla="*/ 2154424 w 2160000"/>
                  <a:gd name="connsiteY1" fmla="*/ 969576 h 2160000"/>
                  <a:gd name="connsiteX2" fmla="*/ 2157027 w 2160000"/>
                  <a:gd name="connsiteY2" fmla="*/ 1021127 h 2160000"/>
                  <a:gd name="connsiteX3" fmla="*/ 2159999 w 2160000"/>
                  <a:gd name="connsiteY3" fmla="*/ 1021127 h 2160000"/>
                  <a:gd name="connsiteX4" fmla="*/ 2159999 w 2160000"/>
                  <a:gd name="connsiteY4" fmla="*/ 1079980 h 2160000"/>
                  <a:gd name="connsiteX5" fmla="*/ 2160000 w 2160000"/>
                  <a:gd name="connsiteY5" fmla="*/ 1080000 h 2160000"/>
                  <a:gd name="connsiteX6" fmla="*/ 2159999 w 2160000"/>
                  <a:gd name="connsiteY6" fmla="*/ 1080021 h 2160000"/>
                  <a:gd name="connsiteX7" fmla="*/ 2159999 w 2160000"/>
                  <a:gd name="connsiteY7" fmla="*/ 1716639 h 2160000"/>
                  <a:gd name="connsiteX8" fmla="*/ 2157838 w 2160000"/>
                  <a:gd name="connsiteY8" fmla="*/ 1716639 h 2160000"/>
                  <a:gd name="connsiteX9" fmla="*/ 2160000 w 2160000"/>
                  <a:gd name="connsiteY9" fmla="*/ 1738544 h 2160000"/>
                  <a:gd name="connsiteX10" fmla="*/ 1891921 w 2160000"/>
                  <a:gd name="connsiteY10" fmla="*/ 2012333 h 2160000"/>
                  <a:gd name="connsiteX11" fmla="*/ 1623842 w 2160000"/>
                  <a:gd name="connsiteY11" fmla="*/ 1738544 h 2160000"/>
                  <a:gd name="connsiteX12" fmla="*/ 1626005 w 2160000"/>
                  <a:gd name="connsiteY12" fmla="*/ 1716639 h 2160000"/>
                  <a:gd name="connsiteX13" fmla="*/ 1620298 w 2160000"/>
                  <a:gd name="connsiteY13" fmla="*/ 1716639 h 2160000"/>
                  <a:gd name="connsiteX14" fmla="*/ 1620298 w 2160000"/>
                  <a:gd name="connsiteY14" fmla="*/ 1090950 h 2160000"/>
                  <a:gd name="connsiteX15" fmla="*/ 1618898 w 2160000"/>
                  <a:gd name="connsiteY15" fmla="*/ 1090937 h 2160000"/>
                  <a:gd name="connsiteX16" fmla="*/ 1620000 w 2160000"/>
                  <a:gd name="connsiteY16" fmla="*/ 1080000 h 2160000"/>
                  <a:gd name="connsiteX17" fmla="*/ 1080000 w 2160000"/>
                  <a:gd name="connsiteY17" fmla="*/ 540000 h 2160000"/>
                  <a:gd name="connsiteX18" fmla="*/ 540000 w 2160000"/>
                  <a:gd name="connsiteY18" fmla="*/ 1080000 h 2160000"/>
                  <a:gd name="connsiteX19" fmla="*/ 1080000 w 2160000"/>
                  <a:gd name="connsiteY19" fmla="*/ 1620000 h 2160000"/>
                  <a:gd name="connsiteX20" fmla="*/ 1172144 w 2160000"/>
                  <a:gd name="connsiteY20" fmla="*/ 1610711 h 2160000"/>
                  <a:gd name="connsiteX21" fmla="*/ 1192722 w 2160000"/>
                  <a:gd name="connsiteY21" fmla="*/ 1599542 h 2160000"/>
                  <a:gd name="connsiteX22" fmla="*/ 1205334 w 2160000"/>
                  <a:gd name="connsiteY22" fmla="*/ 1595627 h 2160000"/>
                  <a:gd name="connsiteX23" fmla="*/ 1218649 w 2160000"/>
                  <a:gd name="connsiteY23" fmla="*/ 1594482 h 2160000"/>
                  <a:gd name="connsiteX24" fmla="*/ 1273176 w 2160000"/>
                  <a:gd name="connsiteY24" fmla="*/ 1581875 h 2160000"/>
                  <a:gd name="connsiteX25" fmla="*/ 1277433 w 2160000"/>
                  <a:gd name="connsiteY25" fmla="*/ 1580379 h 2160000"/>
                  <a:gd name="connsiteX26" fmla="*/ 1297818 w 2160000"/>
                  <a:gd name="connsiteY26" fmla="*/ 1578324 h 2160000"/>
                  <a:gd name="connsiteX27" fmla="*/ 1567818 w 2160000"/>
                  <a:gd name="connsiteY27" fmla="*/ 1848324 h 2160000"/>
                  <a:gd name="connsiteX28" fmla="*/ 1469563 w 2160000"/>
                  <a:gd name="connsiteY28" fmla="*/ 2056669 h 2160000"/>
                  <a:gd name="connsiteX29" fmla="*/ 1412948 w 2160000"/>
                  <a:gd name="connsiteY29" fmla="*/ 2091019 h 2160000"/>
                  <a:gd name="connsiteX30" fmla="*/ 1398272 w 2160000"/>
                  <a:gd name="connsiteY30" fmla="*/ 2101498 h 2160000"/>
                  <a:gd name="connsiteX31" fmla="*/ 1374464 w 2160000"/>
                  <a:gd name="connsiteY31" fmla="*/ 2110955 h 2160000"/>
                  <a:gd name="connsiteX32" fmla="*/ 1376211 w 2160000"/>
                  <a:gd name="connsiteY32" fmla="*/ 2117860 h 2160000"/>
                  <a:gd name="connsiteX33" fmla="*/ 1321962 w 2160000"/>
                  <a:gd name="connsiteY33" fmla="*/ 2131809 h 2160000"/>
                  <a:gd name="connsiteX34" fmla="*/ 1306247 w 2160000"/>
                  <a:gd name="connsiteY34" fmla="*/ 2138051 h 2160000"/>
                  <a:gd name="connsiteX35" fmla="*/ 1267530 w 2160000"/>
                  <a:gd name="connsiteY35" fmla="*/ 2142656 h 2160000"/>
                  <a:gd name="connsiteX36" fmla="*/ 1190424 w 2160000"/>
                  <a:gd name="connsiteY36" fmla="*/ 2154424 h 2160000"/>
                  <a:gd name="connsiteX37" fmla="*/ 1080000 w 2160000"/>
                  <a:gd name="connsiteY37" fmla="*/ 2160000 h 2160000"/>
                  <a:gd name="connsiteX38" fmla="*/ 0 w 2160000"/>
                  <a:gd name="connsiteY38" fmla="*/ 1080000 h 2160000"/>
                  <a:gd name="connsiteX39" fmla="*/ 1080000 w 2160000"/>
                  <a:gd name="connsiteY39" fmla="*/ 0 h 216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2160000" h="2160000">
                    <a:moveTo>
                      <a:pt x="1080000" y="0"/>
                    </a:moveTo>
                    <a:cubicBezTo>
                      <a:pt x="1639189" y="0"/>
                      <a:pt x="2099117" y="424979"/>
                      <a:pt x="2154424" y="969576"/>
                    </a:cubicBezTo>
                    <a:lnTo>
                      <a:pt x="2157027" y="1021127"/>
                    </a:lnTo>
                    <a:lnTo>
                      <a:pt x="2159999" y="1021127"/>
                    </a:lnTo>
                    <a:lnTo>
                      <a:pt x="2159999" y="1079980"/>
                    </a:lnTo>
                    <a:lnTo>
                      <a:pt x="2160000" y="1080000"/>
                    </a:lnTo>
                    <a:lnTo>
                      <a:pt x="2159999" y="1080021"/>
                    </a:lnTo>
                    <a:lnTo>
                      <a:pt x="2159999" y="1716639"/>
                    </a:lnTo>
                    <a:lnTo>
                      <a:pt x="2157838" y="1716639"/>
                    </a:lnTo>
                    <a:lnTo>
                      <a:pt x="2160000" y="1738544"/>
                    </a:lnTo>
                    <a:cubicBezTo>
                      <a:pt x="2160000" y="1889753"/>
                      <a:pt x="2039977" y="2012333"/>
                      <a:pt x="1891921" y="2012333"/>
                    </a:cubicBezTo>
                    <a:cubicBezTo>
                      <a:pt x="1743865" y="2012333"/>
                      <a:pt x="1623842" y="1889753"/>
                      <a:pt x="1623842" y="1738544"/>
                    </a:cubicBezTo>
                    <a:lnTo>
                      <a:pt x="1626005" y="1716639"/>
                    </a:lnTo>
                    <a:lnTo>
                      <a:pt x="1620298" y="1716639"/>
                    </a:lnTo>
                    <a:lnTo>
                      <a:pt x="1620298" y="1090950"/>
                    </a:lnTo>
                    <a:lnTo>
                      <a:pt x="1618898" y="1090937"/>
                    </a:lnTo>
                    <a:lnTo>
                      <a:pt x="1620000" y="1080000"/>
                    </a:lnTo>
                    <a:cubicBezTo>
                      <a:pt x="1620000" y="781766"/>
                      <a:pt x="1378234" y="540000"/>
                      <a:pt x="1080000" y="540000"/>
                    </a:cubicBezTo>
                    <a:cubicBezTo>
                      <a:pt x="781766" y="540000"/>
                      <a:pt x="540000" y="781766"/>
                      <a:pt x="540000" y="1080000"/>
                    </a:cubicBezTo>
                    <a:cubicBezTo>
                      <a:pt x="540000" y="1378234"/>
                      <a:pt x="781766" y="1620000"/>
                      <a:pt x="1080000" y="1620000"/>
                    </a:cubicBezTo>
                    <a:lnTo>
                      <a:pt x="1172144" y="1610711"/>
                    </a:lnTo>
                    <a:lnTo>
                      <a:pt x="1192722" y="1599542"/>
                    </a:lnTo>
                    <a:lnTo>
                      <a:pt x="1205334" y="1595627"/>
                    </a:lnTo>
                    <a:lnTo>
                      <a:pt x="1218649" y="1594482"/>
                    </a:lnTo>
                    <a:cubicBezTo>
                      <a:pt x="1237851" y="1591023"/>
                      <a:pt x="1256099" y="1586790"/>
                      <a:pt x="1273176" y="1581875"/>
                    </a:cubicBezTo>
                    <a:lnTo>
                      <a:pt x="1277433" y="1580379"/>
                    </a:lnTo>
                    <a:lnTo>
                      <a:pt x="1297818" y="1578324"/>
                    </a:lnTo>
                    <a:cubicBezTo>
                      <a:pt x="1446935" y="1578324"/>
                      <a:pt x="1567818" y="1699207"/>
                      <a:pt x="1567818" y="1848324"/>
                    </a:cubicBezTo>
                    <a:cubicBezTo>
                      <a:pt x="1567818" y="1932202"/>
                      <a:pt x="1529570" y="2007147"/>
                      <a:pt x="1469563" y="2056669"/>
                    </a:cubicBezTo>
                    <a:lnTo>
                      <a:pt x="1412948" y="2091019"/>
                    </a:lnTo>
                    <a:lnTo>
                      <a:pt x="1398272" y="2101498"/>
                    </a:lnTo>
                    <a:lnTo>
                      <a:pt x="1374464" y="2110955"/>
                    </a:lnTo>
                    <a:lnTo>
                      <a:pt x="1376211" y="2117860"/>
                    </a:lnTo>
                    <a:lnTo>
                      <a:pt x="1321962" y="2131809"/>
                    </a:lnTo>
                    <a:lnTo>
                      <a:pt x="1306247" y="2138051"/>
                    </a:lnTo>
                    <a:lnTo>
                      <a:pt x="1267530" y="2142656"/>
                    </a:lnTo>
                    <a:lnTo>
                      <a:pt x="1190424" y="2154424"/>
                    </a:lnTo>
                    <a:cubicBezTo>
                      <a:pt x="1154118" y="2158111"/>
                      <a:pt x="1117280" y="2160000"/>
                      <a:pt x="1080000" y="2160000"/>
                    </a:cubicBezTo>
                    <a:cubicBezTo>
                      <a:pt x="483532" y="2160000"/>
                      <a:pt x="0" y="1676468"/>
                      <a:pt x="0" y="1080000"/>
                    </a:cubicBezTo>
                    <a:cubicBezTo>
                      <a:pt x="0" y="483532"/>
                      <a:pt x="483532" y="0"/>
                      <a:pt x="108000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en-AU" sz="1400">
                  <a:latin typeface="Oxygen" panose="02000503000000000000" pitchFamily="2" charset="0"/>
                </a:endParaRPr>
              </a:p>
            </p:txBody>
          </p:sp>
        </p:grpSp>
      </p:grpSp>
      <p:sp>
        <p:nvSpPr>
          <p:cNvPr id="19" name="Rectangle 18"/>
          <p:cNvSpPr/>
          <p:nvPr/>
        </p:nvSpPr>
        <p:spPr>
          <a:xfrm>
            <a:off x="0" y="870889"/>
            <a:ext cx="14400213" cy="6072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TextBox 33"/>
          <p:cNvSpPr txBox="1"/>
          <p:nvPr/>
        </p:nvSpPr>
        <p:spPr>
          <a:xfrm rot="20774222">
            <a:off x="11275975" y="1549555"/>
            <a:ext cx="21669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600" b="1" dirty="0">
                <a:solidFill>
                  <a:schemeClr val="bg1"/>
                </a:solidFill>
                <a:latin typeface="Oxygen" panose="02000503000000000000" pitchFamily="2" charset="0"/>
              </a:rPr>
              <a:t>Hurry! Admissions</a:t>
            </a:r>
          </a:p>
          <a:p>
            <a:pPr algn="ctr">
              <a:lnSpc>
                <a:spcPct val="150000"/>
              </a:lnSpc>
            </a:pPr>
            <a:r>
              <a:rPr lang="en-US" sz="1600" b="1" dirty="0">
                <a:solidFill>
                  <a:schemeClr val="bg1"/>
                </a:solidFill>
                <a:latin typeface="Oxygen" panose="02000503000000000000" pitchFamily="2" charset="0"/>
              </a:rPr>
              <a:t>filling up fast!!!</a:t>
            </a:r>
            <a:endParaRPr lang="en-AU" sz="1600" b="1" dirty="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03785" y="1768922"/>
            <a:ext cx="338022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AU" sz="1000" b="1" dirty="0">
                <a:solidFill>
                  <a:srgbClr val="FF0000"/>
                </a:solidFill>
                <a:latin typeface="Oxygen" panose="02000503000000000000" pitchFamily="2" charset="0"/>
              </a:rPr>
              <a:t>VI to XII, All Subjects, All Boards</a:t>
            </a:r>
            <a:r>
              <a:rPr lang="en-US" sz="1000" b="1" dirty="0">
                <a:solidFill>
                  <a:srgbClr val="FF0000"/>
                </a:solidFill>
                <a:latin typeface="Oxygen" panose="02000503000000000000" pitchFamily="2" charset="0"/>
              </a:rPr>
              <a:t>, IIT, JEE, NEET</a:t>
            </a:r>
          </a:p>
          <a:p>
            <a:pPr>
              <a:lnSpc>
                <a:spcPct val="150000"/>
              </a:lnSpc>
            </a:pPr>
            <a:r>
              <a:rPr lang="en-US" sz="1000" b="1" dirty="0">
                <a:solidFill>
                  <a:srgbClr val="FF0000"/>
                </a:solidFill>
                <a:latin typeface="Oxygen" panose="02000503000000000000" pitchFamily="2" charset="0"/>
              </a:rPr>
              <a:t>Best Teachers, Best Location, Best Infrastructure</a:t>
            </a:r>
            <a:endParaRPr lang="en-US" sz="1100" b="1" dirty="0">
              <a:latin typeface="Oxygen" panose="02000503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1000" b="1" dirty="0">
                <a:solidFill>
                  <a:srgbClr val="FF0000"/>
                </a:solidFill>
                <a:latin typeface="Oxygen" panose="02000503000000000000" pitchFamily="2" charset="0"/>
              </a:rPr>
              <a:t>Australian management, App releasing in 2023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4994" y="3327621"/>
            <a:ext cx="2543182" cy="117138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8260" y="3461708"/>
            <a:ext cx="7010400" cy="32289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762" y="1320873"/>
            <a:ext cx="2973094" cy="136940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9132" y="1234836"/>
            <a:ext cx="3633222" cy="167345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647" y="3746919"/>
            <a:ext cx="7010400" cy="322897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8987" y="3592730"/>
            <a:ext cx="7010400" cy="3228975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9361" y="3573046"/>
            <a:ext cx="7010400" cy="3228975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61866" y="3579986"/>
            <a:ext cx="7010400" cy="3228975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041" y="3580816"/>
            <a:ext cx="7010400" cy="3228975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7454" y="3579986"/>
            <a:ext cx="7010400" cy="3228975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22194" y="2559581"/>
            <a:ext cx="14400213" cy="6072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2" name="Rectangle 41"/>
          <p:cNvSpPr/>
          <p:nvPr/>
        </p:nvSpPr>
        <p:spPr>
          <a:xfrm>
            <a:off x="4304128" y="3234809"/>
            <a:ext cx="57903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Oxygen" panose="02000503000000000000" pitchFamily="2" charset="0"/>
              </a:rPr>
              <a:t>Robotics, </a:t>
            </a:r>
            <a:r>
              <a:rPr lang="en-US" dirty="0" err="1">
                <a:solidFill>
                  <a:srgbClr val="FF0000"/>
                </a:solidFill>
                <a:latin typeface="Oxygen" panose="02000503000000000000" pitchFamily="2" charset="0"/>
              </a:rPr>
              <a:t>IoT</a:t>
            </a:r>
            <a:r>
              <a:rPr lang="en-US" dirty="0">
                <a:solidFill>
                  <a:srgbClr val="FF0000"/>
                </a:solidFill>
                <a:latin typeface="Oxygen" panose="02000503000000000000" pitchFamily="2" charset="0"/>
              </a:rPr>
              <a:t>, Java, Python, Java Script, Cloud, Agile, AI</a:t>
            </a:r>
          </a:p>
        </p:txBody>
      </p:sp>
      <p:sp>
        <p:nvSpPr>
          <p:cNvPr id="46" name="Rectangle 45"/>
          <p:cNvSpPr/>
          <p:nvPr/>
        </p:nvSpPr>
        <p:spPr>
          <a:xfrm>
            <a:off x="2003328" y="1478621"/>
            <a:ext cx="39228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Oxygen" panose="02000503000000000000" pitchFamily="2" charset="0"/>
              </a:rPr>
              <a:t>Kolkata’s Largest Coaching Center</a:t>
            </a:r>
          </a:p>
        </p:txBody>
      </p:sp>
      <p:sp>
        <p:nvSpPr>
          <p:cNvPr id="47" name="Rectangle 46"/>
          <p:cNvSpPr/>
          <p:nvPr/>
        </p:nvSpPr>
        <p:spPr>
          <a:xfrm>
            <a:off x="6440476" y="-53987"/>
            <a:ext cx="7197725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b="1" dirty="0">
                <a:latin typeface="Oxygen" panose="02000503000000000000" pitchFamily="2" charset="0"/>
              </a:rPr>
              <a:t>Co-curricular Activities</a:t>
            </a:r>
          </a:p>
          <a:p>
            <a:pPr algn="ctr"/>
            <a:r>
              <a:rPr lang="en-US" b="1" dirty="0">
                <a:latin typeface="Oxygen" panose="02000503000000000000" pitchFamily="2" charset="0"/>
              </a:rPr>
              <a:t>Spoken English, Foreign Languages,  IELTS</a:t>
            </a:r>
          </a:p>
          <a:p>
            <a:pPr algn="ctr"/>
            <a:r>
              <a:rPr lang="en-US" b="1" dirty="0">
                <a:latin typeface="Oxygen" panose="02000503000000000000" pitchFamily="2" charset="0"/>
              </a:rPr>
              <a:t>Patuli Address</a:t>
            </a:r>
          </a:p>
          <a:p>
            <a:pPr algn="ctr"/>
            <a:r>
              <a:rPr lang="en-US" b="1" dirty="0">
                <a:latin typeface="Oxygen" panose="02000503000000000000" pitchFamily="2" charset="0"/>
              </a:rPr>
              <a:t>Phone #</a:t>
            </a:r>
          </a:p>
        </p:txBody>
      </p:sp>
    </p:spTree>
    <p:extLst>
      <p:ext uri="{BB962C8B-B14F-4D97-AF65-F5344CB8AC3E}">
        <p14:creationId xmlns:p14="http://schemas.microsoft.com/office/powerpoint/2010/main" val="26011402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4291</TotalTime>
  <Words>197</Words>
  <Application>Microsoft Office PowerPoint</Application>
  <PresentationFormat>Custom</PresentationFormat>
  <Paragraphs>43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Arial Black</vt:lpstr>
      <vt:lpstr>arial unicode ms</vt:lpstr>
      <vt:lpstr>Calibri</vt:lpstr>
      <vt:lpstr>Calibri Light</vt:lpstr>
      <vt:lpstr>Oxygen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Sydney</dc:creator>
  <cp:lastModifiedBy>Anirban Chakrabarty</cp:lastModifiedBy>
  <cp:revision>85</cp:revision>
  <dcterms:created xsi:type="dcterms:W3CDTF">2023-03-11T03:05:49Z</dcterms:created>
  <dcterms:modified xsi:type="dcterms:W3CDTF">2023-11-06T11:33:22Z</dcterms:modified>
</cp:coreProperties>
</file>