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1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1CE7-0489-FC2C-A8A8-CF71B5808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4FEFA-E5B9-BA50-6E50-ADFE4F522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097E-1B1C-AA35-2E73-28888F0F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04914-F519-3DE2-A028-5F89292F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1B0E-C3F1-2B64-03AB-7F1E8DD5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1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B382-BE70-BFF3-052E-836BD3D7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25272-0B04-6821-B887-8D5E30311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A400-4AE6-2CF7-6500-52E2A893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2BB4E-4E5B-098D-945F-F3C4D228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97BFE-ECE4-EF4E-C9FD-A2866F7A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9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FE239-5F4F-2350-096F-9A05BD015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2EA03-3CB8-BBCB-5E9C-32E2A58E3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B53C-6F6D-DBA1-430C-FAF03B88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6FDF8-4F06-82C0-D3EE-C7B6AB00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AAA8C-814E-F996-535E-2E7FB033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085E-8A41-B62C-9873-D6DB127B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B306-ABC0-9DCD-E1A4-0981279A7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35D56-6947-1DF3-5EC4-69C76FED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8DFD0-D278-4A26-30E4-B55B8DBB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0CADF-3BA9-ED19-9797-5E8D9878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0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0FD9-9C76-494A-F3F8-37AF3CB2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A04B-F49B-0355-F7E9-B453A1B33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0543A-5FC9-58E5-0C2B-F6598DFB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F4AB-5636-D608-6A77-14CAF2B9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EFC50-46A0-F0F5-FB3B-98439B41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938E-B9B1-32A8-8AB0-DDE1DE01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3C66-953B-0FAC-A16F-0A6D662D8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3AAA7-438C-FA9C-AA47-8484B117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4849F-9C51-63A2-6338-9C461983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4BEE-9642-A70E-D73D-142D6D84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C785C-EE8F-A52D-8E76-CA014603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9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F03B-2453-954A-EB63-B5C0B7A0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08861-4DAD-F28B-87AD-45F7E698C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5AF0F-B434-B097-9FBD-1B58676A0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C957B-79E2-C9CE-992F-C5CC55265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56702-9AA0-2827-A0AF-6250AF71F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E5FCE-F017-34B4-C0B7-14DECD60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0018C-1A72-72B5-DA94-65C012EA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5D5CC-1510-4F22-F7A5-D47B8052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8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3EB0-BB19-64A1-DEF6-CA9C10F6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54F5D-A845-FAC7-4DF1-3992D6DE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63FF6-10F2-9E8F-E661-6A000765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A53D6-D12D-5931-8BCC-D85BEAA9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7E1C0-9772-00A9-46DD-6304E306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B696D-49D2-8DB8-E72D-A3A1BFE2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FF3B1-9E6F-BAFA-7A6E-52550A6E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43D3-D104-F808-A436-B1C3207E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D9003-48A2-AEED-3517-98EFC181D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7373F-974C-F5EF-DF6B-DA27F7F09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BEF4A-2A91-3B73-36A4-15EF0A7F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21FE7-B710-FD31-135D-BBB2D53D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9F89B-CCA7-3A01-1F69-089C3C3D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8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60C6-58D2-7084-3C9D-F53EC520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A3B43-5D62-1B88-3127-0DEF9474B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719A6-AA6F-A340-B9B3-450583692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25F7-6BF2-10B5-EE90-607E7C59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23A6A-3AA5-304F-BBD8-3A7FB4B2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D3E2D-91FF-2E5C-0F82-36E0A8A1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51604-860F-8A8F-965B-A96ED162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13A29-1941-AB5A-6491-F8AC73C99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1E1DA-7A4A-7546-558F-3F44F5359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8593-411D-4291-9659-1E6DFBDE9410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5532-0225-7EF8-6401-B4B3C746C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05244-77BF-CC4B-C803-23BA7E256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6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11</cp:revision>
  <dcterms:created xsi:type="dcterms:W3CDTF">2024-02-03T00:33:22Z</dcterms:created>
  <dcterms:modified xsi:type="dcterms:W3CDTF">2024-02-21T10:34:01Z</dcterms:modified>
</cp:coreProperties>
</file>