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60" r:id="rId4"/>
    <p:sldId id="264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5058-74E9-4340-8093-17691D60A22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29E5-A1E5-46A9-A4B3-BD2C8342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4C5-6C78-ADD0-42E2-21D7542A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CC882-B26C-B3EF-E602-1002243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10DB-569D-8998-6775-421B250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E6F-7888-8778-0B47-083B2FF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282-CEEF-023C-DD58-4E0AA63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C69-38D5-FA97-B923-36FE8C7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3ED9-D275-E091-10E9-4937E7EE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F162-D7F5-6207-EED0-3CDC7CBC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996-FC04-1FFA-DB49-8EDAD5A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7AF4-3CD7-1653-0FB6-E77D399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E785-22CD-6A54-20DB-0C9E22A2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E157-4EC5-12D8-8CC6-6205D7A9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895F-90AE-0AB5-9ABD-24B94AE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A362-EB11-BD90-AC36-9B66CC0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497-867D-2E4F-98E2-538A5B6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A8F-5946-5085-5BC6-22AF418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B6F0-3D8B-A560-CE3B-8E02D8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3C8-2541-B985-A0FF-517272FB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C23A-3C8D-15E1-9590-6EFF0F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4C-FA80-E225-6916-7CF41F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525-C967-285F-6DB3-237AAEF0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D08-A411-B3B3-4F0E-A9786F68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9E4-773E-91DD-2E6F-D4688DE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784E-3231-14A8-2C97-282D4F6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18E-75F3-A5DD-FC08-0942B17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E84-FE84-A92A-9657-6B1DB90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868-58FD-2B7B-80D7-71EFC1B9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B99-6604-0635-DBB2-4140867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D9BB-6E3D-C7B5-CA5F-FE70A4A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73DE-E1F6-53CD-B7F8-DB53E3C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826-52B3-4FC4-FCE6-AFE3524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721-7F60-CA8E-6C76-4D6BEBB7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0842-608E-DC7B-82E8-6A2C8606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0A-7012-605C-9A0B-82993688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C4D9-0A7E-38BB-5189-1BBA7FE7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CB3-DFCD-4E21-5223-4FD563AD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E2CB-4676-06CF-8DF5-E5762EF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0986-8BD8-A70F-2C05-63F3A0F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68982-5E92-22B1-9E0D-C0B56BC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BA-586E-B84B-BB4B-901EE22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BC9CB-F077-1DCD-BB07-264D042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A566-76FB-5273-FF7D-F3EB84A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E8C6-0E26-789E-DAD1-AD1F0F3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9EE0-B5EB-DD2D-C260-789D9DF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DD26-D616-A45E-0CE5-90F58F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E40C-0179-F897-79A3-9955884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3AC-EC42-05F4-94C4-17BC8DB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035-C66E-9A9A-513D-B47982A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D355-F374-CC5F-B2CF-6F5ADE2C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48E7-FAD7-29D8-877B-EC3F073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68FC-563B-0C61-FB4F-56897C8B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E723-3AC3-7FD7-394D-5AF6864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236-7CA6-F20A-EE9D-CAACB26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E932-0E90-A0E9-9F9E-222D5EA0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912A-58D4-1D91-1F43-1ED7F98B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30DF-8A1B-D3C5-47D0-C744D7B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3D6-C375-CE77-FE41-CF8CDE5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FB9-A030-67F0-29C4-C4FCC13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4F72-C0A6-C2DA-FA74-69E2180C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D13-7BCA-A47C-B503-96CE4A4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B33-1FB9-867A-7A3A-736EB77A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870-610E-4233-AAEB-478922C5345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12E-73DB-8126-C089-D8009A6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8C8-F0F4-120C-F9AC-14806C7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D25ED-8DF6-0199-8D9F-8AD294FF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45" y="4492720"/>
            <a:ext cx="2390047" cy="1365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What is AI?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953CB-3C50-0303-3C71-E82CBCF4D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11" y="4492729"/>
            <a:ext cx="2390031" cy="1365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1EF48-9E97-6B87-B6B7-E55669C60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763" y="4492720"/>
            <a:ext cx="2390047" cy="1365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51E4E-59B8-AAEE-3123-BEB97A5DE809}"/>
              </a:ext>
            </a:extLst>
          </p:cNvPr>
          <p:cNvSpPr txBox="1"/>
          <p:nvPr/>
        </p:nvSpPr>
        <p:spPr>
          <a:xfrm>
            <a:off x="1333698" y="793231"/>
            <a:ext cx="9227622" cy="56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that is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Artificial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works?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is a closed 2D figure in which all points are equidistant from another point called center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But we just follow a pattern that we have learnt to draw a circle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We also know how to improve our accuracy to follow the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makes computers learn patters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without being specifically programmed</a:t>
            </a:r>
          </a:p>
        </p:txBody>
      </p:sp>
      <p:pic>
        <p:nvPicPr>
          <p:cNvPr id="1026" name="Picture 2" descr="Full moon - Wikipedia">
            <a:extLst>
              <a:ext uri="{FF2B5EF4-FFF2-40B4-BE49-F238E27FC236}">
                <a16:creationId xmlns:a16="http://schemas.microsoft.com/office/drawing/2014/main" id="{5F870F31-80A1-FB25-5310-282C7275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99" y="2425245"/>
            <a:ext cx="163909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ttery Wheel Throwing Class: Make a Ceramic Piece Sydney | ClassBento">
            <a:extLst>
              <a:ext uri="{FF2B5EF4-FFF2-40B4-BE49-F238E27FC236}">
                <a16:creationId xmlns:a16="http://schemas.microsoft.com/office/drawing/2014/main" id="{1A874DA1-D182-7BA5-E015-90435AA2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90" y="2425245"/>
            <a:ext cx="164175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1B617C-8063-65FD-B18D-C8CB9ED6FE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140" y="2425245"/>
            <a:ext cx="1641750" cy="16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DED0D-264B-3900-E534-E5FBE833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FF407E-5AFA-D571-017B-9A71FC17C1ED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Conventional Program to Detect Activities</a:t>
            </a:r>
            <a:r>
              <a:rPr lang="en-US" sz="2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endParaRPr lang="en-US" sz="2400" b="1" cap="small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04BDC6-9372-83E2-EB52-50B89C59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ABA6CA-C488-954A-1627-AFACD2A72415}"/>
              </a:ext>
            </a:extLst>
          </p:cNvPr>
          <p:cNvSpPr txBox="1"/>
          <p:nvPr/>
        </p:nvSpPr>
        <p:spPr>
          <a:xfrm>
            <a:off x="1305951" y="2384542"/>
            <a:ext cx="8804212" cy="15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&gt; Some speed =&gt;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&lt;= Above speed =&gt;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Walking or Swimming?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water =&gt; Swimming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land =&gt; Walking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97CFF-98A9-7BF2-DE22-C57C33A8E08B}"/>
              </a:ext>
            </a:extLst>
          </p:cNvPr>
          <p:cNvSpPr txBox="1"/>
          <p:nvPr/>
        </p:nvSpPr>
        <p:spPr>
          <a:xfrm>
            <a:off x="4887531" y="3254433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But how does our program differentiate</a:t>
            </a:r>
          </a:p>
          <a:p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between water &amp; land?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5CDF06C-37F9-6E1E-B7B5-32191410C91B}"/>
              </a:ext>
            </a:extLst>
          </p:cNvPr>
          <p:cNvSpPr/>
          <p:nvPr/>
        </p:nvSpPr>
        <p:spPr>
          <a:xfrm>
            <a:off x="4381472" y="3254433"/>
            <a:ext cx="518160" cy="624840"/>
          </a:xfrm>
          <a:prstGeom prst="rightBrac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xygen" panose="02000503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743DF3-F8E6-D811-CCEE-AE71C38B251E}"/>
              </a:ext>
            </a:extLst>
          </p:cNvPr>
          <p:cNvSpPr/>
          <p:nvPr/>
        </p:nvSpPr>
        <p:spPr>
          <a:xfrm>
            <a:off x="5073122" y="5378063"/>
            <a:ext cx="1630680" cy="12931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Logic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E228B8B-01D2-CC2B-B518-E9012785F68A}"/>
              </a:ext>
            </a:extLst>
          </p:cNvPr>
          <p:cNvSpPr/>
          <p:nvPr/>
        </p:nvSpPr>
        <p:spPr>
          <a:xfrm>
            <a:off x="3628399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986B21-B1EB-DDF4-A392-E7B7B20F3F53}"/>
              </a:ext>
            </a:extLst>
          </p:cNvPr>
          <p:cNvSpPr/>
          <p:nvPr/>
        </p:nvSpPr>
        <p:spPr>
          <a:xfrm>
            <a:off x="6703803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8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26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9A33-3436-3386-82C2-0AEFD93D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CAE15984-2BB9-71AD-099D-72CE07D1A712}"/>
              </a:ext>
            </a:extLst>
          </p:cNvPr>
          <p:cNvSpPr/>
          <p:nvPr/>
        </p:nvSpPr>
        <p:spPr>
          <a:xfrm>
            <a:off x="1629019" y="5223344"/>
            <a:ext cx="199381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6A80B620-A2FF-1873-B9A6-ECD1BD73D056}"/>
              </a:ext>
            </a:extLst>
          </p:cNvPr>
          <p:cNvSpPr/>
          <p:nvPr/>
        </p:nvSpPr>
        <p:spPr>
          <a:xfrm>
            <a:off x="8124908" y="5777564"/>
            <a:ext cx="1204025" cy="447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D94808-0813-10CE-1284-311C1A63D853}"/>
              </a:ext>
            </a:extLst>
          </p:cNvPr>
          <p:cNvSpPr/>
          <p:nvPr/>
        </p:nvSpPr>
        <p:spPr>
          <a:xfrm>
            <a:off x="5073122" y="5378063"/>
            <a:ext cx="1630680" cy="1293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64F5C-BD1A-72DF-A942-D3C566343872}"/>
              </a:ext>
            </a:extLst>
          </p:cNvPr>
          <p:cNvSpPr/>
          <p:nvPr/>
        </p:nvSpPr>
        <p:spPr>
          <a:xfrm>
            <a:off x="2891692" y="2117970"/>
            <a:ext cx="4156624" cy="2057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D3E38-0DA8-4285-1B3A-E1AEE7B80356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Power of Intelligence over Explicit Programming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68B73-3C09-A8FE-7227-807D13E86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1E30B-EACB-A22E-1D9D-063763844077}"/>
              </a:ext>
            </a:extLst>
          </p:cNvPr>
          <p:cNvSpPr txBox="1"/>
          <p:nvPr/>
        </p:nvSpPr>
        <p:spPr>
          <a:xfrm>
            <a:off x="1791051" y="832827"/>
            <a:ext cx="9627226" cy="12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 Can Easily Differentiate between Running, Walking and Swimming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Humans have previously seen and learnt the patterns of running, walking &amp; swimming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Similarly, Artificial Intelligence can learn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patterns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if we train it with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previous example images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E9D8E9-8569-D567-45D9-207CFE8F0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71" y="2225457"/>
            <a:ext cx="2926170" cy="5909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D02A78-E236-0789-0135-6B9B8C0114FC}"/>
              </a:ext>
            </a:extLst>
          </p:cNvPr>
          <p:cNvSpPr txBox="1"/>
          <p:nvPr/>
        </p:nvSpPr>
        <p:spPr>
          <a:xfrm>
            <a:off x="2891692" y="2380401"/>
            <a:ext cx="1406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Running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Walking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Swimming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457C59-D644-B8EC-825C-DA06055F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672" y="2850644"/>
            <a:ext cx="2926170" cy="564323"/>
          </a:xfrm>
          <a:prstGeom prst="rect">
            <a:avLst/>
          </a:prstGeom>
        </p:spPr>
      </p:pic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603B4E9F-1168-630E-D4D6-D6589FCE04EE}"/>
              </a:ext>
            </a:extLst>
          </p:cNvPr>
          <p:cNvSpPr/>
          <p:nvPr/>
        </p:nvSpPr>
        <p:spPr>
          <a:xfrm rot="5400000">
            <a:off x="5252207" y="4275290"/>
            <a:ext cx="1359879" cy="874782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Previous Examples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6D0D3B-1094-2E3F-B5B2-01057963931F}"/>
              </a:ext>
            </a:extLst>
          </p:cNvPr>
          <p:cNvSpPr/>
          <p:nvPr/>
        </p:nvSpPr>
        <p:spPr>
          <a:xfrm>
            <a:off x="6703803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15A66F-484A-4C94-7A6B-13A077E60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440" y="3466694"/>
            <a:ext cx="2935401" cy="5748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EC58FE-7121-213E-B37F-E48F7CBC1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497" y="5499735"/>
            <a:ext cx="1838325" cy="123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383498-BAD3-E3B4-C4C0-BF1B255EDBD9}"/>
              </a:ext>
            </a:extLst>
          </p:cNvPr>
          <p:cNvSpPr/>
          <p:nvPr/>
        </p:nvSpPr>
        <p:spPr>
          <a:xfrm>
            <a:off x="3628399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78E83-9CFA-3498-CF06-C5626E65A39A}"/>
              </a:ext>
            </a:extLst>
          </p:cNvPr>
          <p:cNvSpPr txBox="1"/>
          <p:nvPr/>
        </p:nvSpPr>
        <p:spPr>
          <a:xfrm>
            <a:off x="1728736" y="5223344"/>
            <a:ext cx="1706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Detect Activity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E1ED92E-3866-A484-70E4-C3625BA55EBA}"/>
              </a:ext>
            </a:extLst>
          </p:cNvPr>
          <p:cNvSpPr txBox="1"/>
          <p:nvPr/>
        </p:nvSpPr>
        <p:spPr>
          <a:xfrm>
            <a:off x="8084082" y="5844540"/>
            <a:ext cx="1250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Swimming</a:t>
            </a:r>
          </a:p>
        </p:txBody>
      </p:sp>
    </p:spTree>
    <p:extLst>
      <p:ext uri="{BB962C8B-B14F-4D97-AF65-F5344CB8AC3E}">
        <p14:creationId xmlns:p14="http://schemas.microsoft.com/office/powerpoint/2010/main" val="28948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026" grpId="0" animBg="1"/>
      <p:bldP spid="29" grpId="0" animBg="1"/>
      <p:bldP spid="12" grpId="0" animBg="1"/>
      <p:bldP spid="20" grpId="0"/>
      <p:bldP spid="1024" grpId="0" animBg="1"/>
      <p:bldP spid="16" grpId="0" animBg="1"/>
      <p:bldP spid="14" grpId="0" animBg="1"/>
      <p:bldP spid="25" grpId="0"/>
      <p:bldP spid="10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57E8-D26B-91E3-47A4-A62CC0679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draw a circle if radius is given? - Using compass - Teachoo">
            <a:extLst>
              <a:ext uri="{FF2B5EF4-FFF2-40B4-BE49-F238E27FC236}">
                <a16:creationId xmlns:a16="http://schemas.microsoft.com/office/drawing/2014/main" id="{8F846D04-89BB-77AF-DD49-66C5720C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40" y="3605613"/>
            <a:ext cx="2700367" cy="299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2BBA6-2ECE-E593-1383-B85D5E0934D2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Recap: How Explicit Programs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848ABB-6D21-F260-CE3E-989917C9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517F28-E314-5689-C283-C0B52FD5D47A}"/>
              </a:ext>
            </a:extLst>
          </p:cNvPr>
          <p:cNvSpPr/>
          <p:nvPr/>
        </p:nvSpPr>
        <p:spPr>
          <a:xfrm>
            <a:off x="4017161" y="1150620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5C3ADF-054A-D7B0-5A6E-F38397FDAA1D}"/>
              </a:ext>
            </a:extLst>
          </p:cNvPr>
          <p:cNvSpPr/>
          <p:nvPr/>
        </p:nvSpPr>
        <p:spPr>
          <a:xfrm>
            <a:off x="2386819" y="168762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 (Speed)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AA24448-41A1-A696-23E7-615BE98D7EB7}"/>
              </a:ext>
            </a:extLst>
          </p:cNvPr>
          <p:cNvSpPr/>
          <p:nvPr/>
        </p:nvSpPr>
        <p:spPr>
          <a:xfrm>
            <a:off x="4143464" y="1708842"/>
            <a:ext cx="2080897" cy="91859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Speed &gt; 5 kmph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991AC4-0481-5305-B156-DF6EDC68C55D}"/>
              </a:ext>
            </a:extLst>
          </p:cNvPr>
          <p:cNvSpPr/>
          <p:nvPr/>
        </p:nvSpPr>
        <p:spPr>
          <a:xfrm>
            <a:off x="4410189" y="2923519"/>
            <a:ext cx="1547446" cy="578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Running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B95DD2-4434-6189-3059-7CE043B2C97F}"/>
              </a:ext>
            </a:extLst>
          </p:cNvPr>
          <p:cNvCxnSpPr>
            <a:cxnSpLocks/>
          </p:cNvCxnSpPr>
          <p:nvPr/>
        </p:nvCxnSpPr>
        <p:spPr>
          <a:xfrm flipH="1">
            <a:off x="5179214" y="2630033"/>
            <a:ext cx="1" cy="31433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4FC7EC-E6B6-BB79-C490-B7BA243CAE51}"/>
              </a:ext>
            </a:extLst>
          </p:cNvPr>
          <p:cNvCxnSpPr>
            <a:cxnSpLocks/>
          </p:cNvCxnSpPr>
          <p:nvPr/>
        </p:nvCxnSpPr>
        <p:spPr>
          <a:xfrm>
            <a:off x="6224361" y="2172515"/>
            <a:ext cx="475472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27DDC66-467A-97E2-80C6-CD7E990D26E0}"/>
              </a:ext>
            </a:extLst>
          </p:cNvPr>
          <p:cNvSpPr/>
          <p:nvPr/>
        </p:nvSpPr>
        <p:spPr>
          <a:xfrm>
            <a:off x="6699833" y="1889665"/>
            <a:ext cx="1470372" cy="578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Walking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91C4E0B-7C21-0BB2-6D88-9784F5A244CB}"/>
              </a:ext>
            </a:extLst>
          </p:cNvPr>
          <p:cNvSpPr txBox="1"/>
          <p:nvPr/>
        </p:nvSpPr>
        <p:spPr>
          <a:xfrm>
            <a:off x="6175579" y="181334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No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334CE04-DF7F-7001-A9F2-C6C91190D59A}"/>
              </a:ext>
            </a:extLst>
          </p:cNvPr>
          <p:cNvSpPr txBox="1"/>
          <p:nvPr/>
        </p:nvSpPr>
        <p:spPr>
          <a:xfrm>
            <a:off x="5179214" y="25632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Yes</a:t>
            </a:r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69B008A0-0620-2F74-A40E-385CEA01009E}"/>
              </a:ext>
            </a:extLst>
          </p:cNvPr>
          <p:cNvSpPr/>
          <p:nvPr/>
        </p:nvSpPr>
        <p:spPr>
          <a:xfrm>
            <a:off x="8271047" y="168762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 (Activity)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CD11389-0A5B-054D-A1D3-8413585542BF}"/>
              </a:ext>
            </a:extLst>
          </p:cNvPr>
          <p:cNvSpPr txBox="1"/>
          <p:nvPr/>
        </p:nvSpPr>
        <p:spPr>
          <a:xfrm>
            <a:off x="4630022" y="1183932"/>
            <a:ext cx="318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BD02D0AB-D6F8-886B-844A-769E36B0DA3B}"/>
              </a:ext>
            </a:extLst>
          </p:cNvPr>
          <p:cNvSpPr/>
          <p:nvPr/>
        </p:nvSpPr>
        <p:spPr>
          <a:xfrm>
            <a:off x="4024781" y="3985260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F4455E75-4DB2-736C-FF98-C33E615F8D8A}"/>
              </a:ext>
            </a:extLst>
          </p:cNvPr>
          <p:cNvSpPr/>
          <p:nvPr/>
        </p:nvSpPr>
        <p:spPr>
          <a:xfrm>
            <a:off x="8278667" y="452226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F5759F9-0F77-441E-83BA-FBF2095A76B2}"/>
              </a:ext>
            </a:extLst>
          </p:cNvPr>
          <p:cNvSpPr txBox="1"/>
          <p:nvPr/>
        </p:nvSpPr>
        <p:spPr>
          <a:xfrm>
            <a:off x="4637642" y="4018572"/>
            <a:ext cx="318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</p:txBody>
      </p:sp>
      <p:sp>
        <p:nvSpPr>
          <p:cNvPr id="1045" name="Arrow: Right 1044">
            <a:extLst>
              <a:ext uri="{FF2B5EF4-FFF2-40B4-BE49-F238E27FC236}">
                <a16:creationId xmlns:a16="http://schemas.microsoft.com/office/drawing/2014/main" id="{8BDE4C66-5FFE-D298-3AAB-9CF7EB390CF5}"/>
              </a:ext>
            </a:extLst>
          </p:cNvPr>
          <p:cNvSpPr/>
          <p:nvPr/>
        </p:nvSpPr>
        <p:spPr>
          <a:xfrm>
            <a:off x="2386819" y="4603550"/>
            <a:ext cx="164653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(Draw circle)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62A86AC-5EE9-B393-3A27-D97509CD0632}"/>
              </a:ext>
            </a:extLst>
          </p:cNvPr>
          <p:cNvSpPr txBox="1"/>
          <p:nvPr/>
        </p:nvSpPr>
        <p:spPr>
          <a:xfrm>
            <a:off x="4229100" y="4543110"/>
            <a:ext cx="3863340" cy="17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is a closed 2D figure in which all points are equidistant from another point called center.</a:t>
            </a:r>
          </a:p>
          <a:p>
            <a:pPr lvl="1" algn="just">
              <a:lnSpc>
                <a:spcPct val="150000"/>
              </a:lnSpc>
            </a:pPr>
            <a:r>
              <a:rPr lang="pt-BR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(x – h)2 + (y – k)2 = r2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31" grpId="0" animBg="1"/>
      <p:bldP spid="1025" grpId="0"/>
      <p:bldP spid="1026" grpId="0"/>
      <p:bldP spid="1028" grpId="0" animBg="1"/>
      <p:bldP spid="1030" grpId="0"/>
      <p:bldP spid="1034" grpId="0" animBg="1"/>
      <p:bldP spid="1043" grpId="0" animBg="1"/>
      <p:bldP spid="1044" grpId="0"/>
      <p:bldP spid="1045" grpId="0" animBg="1"/>
      <p:bldP spid="1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45AE-104E-72F4-42BD-D8C8E575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3B95EC2-73EF-CBBF-1E28-315E29E5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40" y="518161"/>
            <a:ext cx="6934200" cy="31330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3F4CB8-0A27-60F0-D051-5C7EED146DDD}"/>
              </a:ext>
            </a:extLst>
          </p:cNvPr>
          <p:cNvSpPr/>
          <p:nvPr/>
        </p:nvSpPr>
        <p:spPr>
          <a:xfrm>
            <a:off x="3621871" y="1046177"/>
            <a:ext cx="4253886" cy="1212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FD2D3-77AB-0504-29E5-0DA79014867A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Recap: How Intelligent Systems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D330DE-E6BB-C0B8-9E5D-E308A39F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1031" name="Picture 2" descr="Full moon - Wikipedia">
            <a:extLst>
              <a:ext uri="{FF2B5EF4-FFF2-40B4-BE49-F238E27FC236}">
                <a16:creationId xmlns:a16="http://schemas.microsoft.com/office/drawing/2014/main" id="{36830C90-28F7-ECB7-512C-350C228E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23" y="1144265"/>
            <a:ext cx="1017748" cy="10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4" descr="Pottery Wheel Throwing Class: Make a Ceramic Piece Sydney | ClassBento">
            <a:extLst>
              <a:ext uri="{FF2B5EF4-FFF2-40B4-BE49-F238E27FC236}">
                <a16:creationId xmlns:a16="http://schemas.microsoft.com/office/drawing/2014/main" id="{B9B30F33-23E0-C8F7-AEA9-77CA20B2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2" y="1144265"/>
            <a:ext cx="1019398" cy="10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C02E058-5DE0-2140-4972-E86763461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665" y="1144265"/>
            <a:ext cx="1019398" cy="101939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2D3D24-EB7F-0688-BD8E-32CA1EFE7AA2}"/>
              </a:ext>
            </a:extLst>
          </p:cNvPr>
          <p:cNvSpPr/>
          <p:nvPr/>
        </p:nvSpPr>
        <p:spPr>
          <a:xfrm>
            <a:off x="3964771" y="4066548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9AEB35-A574-A463-DFF6-B56FA99F6F40}"/>
              </a:ext>
            </a:extLst>
          </p:cNvPr>
          <p:cNvSpPr/>
          <p:nvPr/>
        </p:nvSpPr>
        <p:spPr>
          <a:xfrm>
            <a:off x="2141220" y="4603550"/>
            <a:ext cx="1823553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(Draw a circle)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7C547-01BE-2AA6-DA2C-6FF7913367F6}"/>
              </a:ext>
            </a:extLst>
          </p:cNvPr>
          <p:cNvSpPr txBox="1"/>
          <p:nvPr/>
        </p:nvSpPr>
        <p:spPr>
          <a:xfrm>
            <a:off x="3639428" y="1382035"/>
            <a:ext cx="897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Pattern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0D2C522B-DE8E-B871-F62A-5E100D61CC2A}"/>
              </a:ext>
            </a:extLst>
          </p:cNvPr>
          <p:cNvSpPr/>
          <p:nvPr/>
        </p:nvSpPr>
        <p:spPr>
          <a:xfrm rot="5400000">
            <a:off x="4846294" y="2796517"/>
            <a:ext cx="2168060" cy="1078111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through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Previous Examples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80F6681-A765-7F61-24A0-1AF6924D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20" y="4405665"/>
            <a:ext cx="2290007" cy="196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5301B-6927-5391-B765-93623D892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6423" y="4419603"/>
            <a:ext cx="2390047" cy="136574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F8150E8-96BF-E026-80DD-56934F320B6C}"/>
              </a:ext>
            </a:extLst>
          </p:cNvPr>
          <p:cNvSpPr/>
          <p:nvPr/>
        </p:nvSpPr>
        <p:spPr>
          <a:xfrm>
            <a:off x="8218657" y="4603550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59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5" grpId="0"/>
      <p:bldP spid="1024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D0C7-76F2-5589-4BEC-3EA87065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8D6C65-F664-1F34-ECD0-4780BD1ADDBC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Computers Compute?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C950D4-9190-C05C-E78C-ECCB1C24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F44427-D237-FA61-0826-CA6B7787E906}"/>
              </a:ext>
            </a:extLst>
          </p:cNvPr>
          <p:cNvSpPr/>
          <p:nvPr/>
        </p:nvSpPr>
        <p:spPr>
          <a:xfrm>
            <a:off x="3602502" y="1532663"/>
            <a:ext cx="2260810" cy="36336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CD1130-8BF5-C16F-C87A-B876A0201D81}"/>
              </a:ext>
            </a:extLst>
          </p:cNvPr>
          <p:cNvSpPr/>
          <p:nvPr/>
        </p:nvSpPr>
        <p:spPr>
          <a:xfrm>
            <a:off x="3798687" y="1657683"/>
            <a:ext cx="1868437" cy="23428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Processing Unit (CPU/GPU)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7F48E9-C9D7-A483-14F4-CC22FAA0E6C0}"/>
              </a:ext>
            </a:extLst>
          </p:cNvPr>
          <p:cNvSpPr/>
          <p:nvPr/>
        </p:nvSpPr>
        <p:spPr>
          <a:xfrm>
            <a:off x="3798687" y="4366624"/>
            <a:ext cx="1868437" cy="612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Memory Unit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1D593EE-A275-3946-F142-5BC7B5D360C0}"/>
              </a:ext>
            </a:extLst>
          </p:cNvPr>
          <p:cNvSpPr/>
          <p:nvPr/>
        </p:nvSpPr>
        <p:spPr>
          <a:xfrm>
            <a:off x="4622417" y="3981891"/>
            <a:ext cx="243840" cy="4033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FDD6C9E-F636-D864-5415-32A26A5B9A57}"/>
              </a:ext>
            </a:extLst>
          </p:cNvPr>
          <p:cNvGrpSpPr/>
          <p:nvPr/>
        </p:nvGrpSpPr>
        <p:grpSpPr>
          <a:xfrm>
            <a:off x="3143657" y="5200078"/>
            <a:ext cx="3104768" cy="1635986"/>
            <a:chOff x="3776698" y="5200078"/>
            <a:chExt cx="3104768" cy="16359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213E79-2262-D81F-B3C9-AFBB95D2CA49}"/>
                </a:ext>
              </a:extLst>
            </p:cNvPr>
            <p:cNvSpPr/>
            <p:nvPr/>
          </p:nvSpPr>
          <p:spPr>
            <a:xfrm>
              <a:off x="4035680" y="6026464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C10ED1-803B-E0C8-946F-6030F7C05948}"/>
                </a:ext>
              </a:extLst>
            </p:cNvPr>
            <p:cNvSpPr/>
            <p:nvPr/>
          </p:nvSpPr>
          <p:spPr>
            <a:xfrm>
              <a:off x="4035680" y="6188223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BCD913-986E-EFC8-30A2-4876D0FCDF80}"/>
                </a:ext>
              </a:extLst>
            </p:cNvPr>
            <p:cNvSpPr/>
            <p:nvPr/>
          </p:nvSpPr>
          <p:spPr>
            <a:xfrm>
              <a:off x="4035680" y="6351672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C80CE5-64C1-C44E-8EB8-2F78CCDFB0D2}"/>
                </a:ext>
              </a:extLst>
            </p:cNvPr>
            <p:cNvSpPr/>
            <p:nvPr/>
          </p:nvSpPr>
          <p:spPr>
            <a:xfrm>
              <a:off x="4035680" y="6513431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36BFB0-1ADD-F1B2-19F1-E4444BF83035}"/>
                </a:ext>
              </a:extLst>
            </p:cNvPr>
            <p:cNvSpPr/>
            <p:nvPr/>
          </p:nvSpPr>
          <p:spPr>
            <a:xfrm>
              <a:off x="4035680" y="5394104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E8B598-E629-75EE-BA65-17B951571A94}"/>
                </a:ext>
              </a:extLst>
            </p:cNvPr>
            <p:cNvSpPr/>
            <p:nvPr/>
          </p:nvSpPr>
          <p:spPr>
            <a:xfrm>
              <a:off x="4035680" y="5555863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BB3F8A-6148-C480-89D1-F851C4CA9C41}"/>
                </a:ext>
              </a:extLst>
            </p:cNvPr>
            <p:cNvSpPr/>
            <p:nvPr/>
          </p:nvSpPr>
          <p:spPr>
            <a:xfrm>
              <a:off x="4035680" y="5719312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770E78-DDB6-89F0-0561-1EB32D58AC34}"/>
                </a:ext>
              </a:extLst>
            </p:cNvPr>
            <p:cNvSpPr/>
            <p:nvPr/>
          </p:nvSpPr>
          <p:spPr>
            <a:xfrm>
              <a:off x="4035680" y="5881071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213E79-2262-D81F-B3C9-AFBB95D2CA49}"/>
                </a:ext>
              </a:extLst>
            </p:cNvPr>
            <p:cNvSpPr/>
            <p:nvPr/>
          </p:nvSpPr>
          <p:spPr>
            <a:xfrm>
              <a:off x="5232598" y="602646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C10ED1-803B-E0C8-946F-6030F7C05948}"/>
                </a:ext>
              </a:extLst>
            </p:cNvPr>
            <p:cNvSpPr/>
            <p:nvPr/>
          </p:nvSpPr>
          <p:spPr>
            <a:xfrm>
              <a:off x="5232598" y="618822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BCD913-986E-EFC8-30A2-4876D0FCDF80}"/>
                </a:ext>
              </a:extLst>
            </p:cNvPr>
            <p:cNvSpPr/>
            <p:nvPr/>
          </p:nvSpPr>
          <p:spPr>
            <a:xfrm>
              <a:off x="5232598" y="6351672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C80CE5-64C1-C44E-8EB8-2F78CCDFB0D2}"/>
                </a:ext>
              </a:extLst>
            </p:cNvPr>
            <p:cNvSpPr/>
            <p:nvPr/>
          </p:nvSpPr>
          <p:spPr>
            <a:xfrm>
              <a:off x="5232598" y="6513431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36BFB0-1ADD-F1B2-19F1-E4444BF83035}"/>
                </a:ext>
              </a:extLst>
            </p:cNvPr>
            <p:cNvSpPr/>
            <p:nvPr/>
          </p:nvSpPr>
          <p:spPr>
            <a:xfrm>
              <a:off x="5232598" y="539410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8B598-E629-75EE-BA65-17B951571A94}"/>
                </a:ext>
              </a:extLst>
            </p:cNvPr>
            <p:cNvSpPr/>
            <p:nvPr/>
          </p:nvSpPr>
          <p:spPr>
            <a:xfrm>
              <a:off x="5232598" y="555586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BB3F8A-6148-C480-89D1-F851C4CA9C41}"/>
                </a:ext>
              </a:extLst>
            </p:cNvPr>
            <p:cNvSpPr/>
            <p:nvPr/>
          </p:nvSpPr>
          <p:spPr>
            <a:xfrm>
              <a:off x="5232598" y="5719312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770E78-DDB6-89F0-0561-1EB32D58AC34}"/>
                </a:ext>
              </a:extLst>
            </p:cNvPr>
            <p:cNvSpPr/>
            <p:nvPr/>
          </p:nvSpPr>
          <p:spPr>
            <a:xfrm>
              <a:off x="5232598" y="5881071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0F50E5-0DD3-705A-92A6-1630EBDB67A8}"/>
                </a:ext>
              </a:extLst>
            </p:cNvPr>
            <p:cNvSpPr/>
            <p:nvPr/>
          </p:nvSpPr>
          <p:spPr>
            <a:xfrm>
              <a:off x="3776698" y="5345200"/>
              <a:ext cx="2803290" cy="1490864"/>
            </a:xfrm>
            <a:prstGeom prst="rect">
              <a:avLst/>
            </a:prstGeom>
            <a:gradFill>
              <a:gsLst>
                <a:gs pos="10000">
                  <a:schemeClr val="bg1"/>
                </a:gs>
                <a:gs pos="19000">
                  <a:srgbClr val="FFFFFF">
                    <a:alpha val="0"/>
                  </a:srgbClr>
                </a:gs>
                <a:gs pos="8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7C733C-1F3E-8B42-BA3F-D04BF1142041}"/>
                </a:ext>
              </a:extLst>
            </p:cNvPr>
            <p:cNvSpPr txBox="1"/>
            <p:nvPr/>
          </p:nvSpPr>
          <p:spPr>
            <a:xfrm>
              <a:off x="5512214" y="5200078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421443-CD17-93AC-266C-F4859C0A9FF1}"/>
                </a:ext>
              </a:extLst>
            </p:cNvPr>
            <p:cNvSpPr/>
            <p:nvPr/>
          </p:nvSpPr>
          <p:spPr>
            <a:xfrm rot="16200000">
              <a:off x="4638402" y="4522914"/>
              <a:ext cx="1490863" cy="2995265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35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80D8FB-8C7D-519D-1E64-DF36999B1D11}"/>
                </a:ext>
              </a:extLst>
            </p:cNvPr>
            <p:cNvSpPr txBox="1"/>
            <p:nvPr/>
          </p:nvSpPr>
          <p:spPr>
            <a:xfrm>
              <a:off x="4264063" y="5207133"/>
              <a:ext cx="968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Address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C100BC-D797-CECB-5107-73C5C7C2CBD0}"/>
              </a:ext>
            </a:extLst>
          </p:cNvPr>
          <p:cNvSpPr/>
          <p:nvPr/>
        </p:nvSpPr>
        <p:spPr>
          <a:xfrm>
            <a:off x="3960823" y="3334192"/>
            <a:ext cx="1544163" cy="540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Arithmetic Logic Unit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6C60E1-14A0-2A69-C735-3FFA4DB616DD}"/>
              </a:ext>
            </a:extLst>
          </p:cNvPr>
          <p:cNvSpPr/>
          <p:nvPr/>
        </p:nvSpPr>
        <p:spPr>
          <a:xfrm>
            <a:off x="3960823" y="2726697"/>
            <a:ext cx="1544163" cy="540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Control Unit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6D89580-CD9F-570D-0BEC-1D48B8940A75}"/>
              </a:ext>
            </a:extLst>
          </p:cNvPr>
          <p:cNvGrpSpPr/>
          <p:nvPr/>
        </p:nvGrpSpPr>
        <p:grpSpPr>
          <a:xfrm>
            <a:off x="6294144" y="1194109"/>
            <a:ext cx="2759365" cy="2192490"/>
            <a:chOff x="6927185" y="1194109"/>
            <a:chExt cx="2759365" cy="21924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BF9D11-238B-3B3F-A3D4-1A9838A87F73}"/>
                </a:ext>
              </a:extLst>
            </p:cNvPr>
            <p:cNvSpPr/>
            <p:nvPr/>
          </p:nvSpPr>
          <p:spPr>
            <a:xfrm>
              <a:off x="7095683" y="1977690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3576550-128A-B010-1C3A-0CD243002026}"/>
                </a:ext>
              </a:extLst>
            </p:cNvPr>
            <p:cNvSpPr/>
            <p:nvPr/>
          </p:nvSpPr>
          <p:spPr>
            <a:xfrm>
              <a:off x="7095683" y="2139449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D8913A-9D93-8725-9D6B-23E799F00CE6}"/>
                </a:ext>
              </a:extLst>
            </p:cNvPr>
            <p:cNvSpPr/>
            <p:nvPr/>
          </p:nvSpPr>
          <p:spPr>
            <a:xfrm>
              <a:off x="7095683" y="2302898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8A5018-53C7-A59D-F496-3AB14BD58249}"/>
                </a:ext>
              </a:extLst>
            </p:cNvPr>
            <p:cNvSpPr/>
            <p:nvPr/>
          </p:nvSpPr>
          <p:spPr>
            <a:xfrm>
              <a:off x="7095683" y="2464657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6E606A2-2565-6232-0A9F-CC77776BE8F4}"/>
                </a:ext>
              </a:extLst>
            </p:cNvPr>
            <p:cNvSpPr/>
            <p:nvPr/>
          </p:nvSpPr>
          <p:spPr>
            <a:xfrm>
              <a:off x="7095683" y="2626416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38570D9-F9C9-6B7C-0115-710A00F06F8D}"/>
                </a:ext>
              </a:extLst>
            </p:cNvPr>
            <p:cNvSpPr/>
            <p:nvPr/>
          </p:nvSpPr>
          <p:spPr>
            <a:xfrm>
              <a:off x="7095683" y="2788175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25C219D-B6D2-BCEC-99BB-3D396D15353B}"/>
                </a:ext>
              </a:extLst>
            </p:cNvPr>
            <p:cNvSpPr/>
            <p:nvPr/>
          </p:nvSpPr>
          <p:spPr>
            <a:xfrm>
              <a:off x="7095683" y="295162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8D06990-9266-B2B1-7939-895AAAC87F27}"/>
                </a:ext>
              </a:extLst>
            </p:cNvPr>
            <p:cNvSpPr/>
            <p:nvPr/>
          </p:nvSpPr>
          <p:spPr>
            <a:xfrm>
              <a:off x="7095683" y="311338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77CC61-7E40-AC5B-8CF9-2A10C82E03A4}"/>
                </a:ext>
              </a:extLst>
            </p:cNvPr>
            <p:cNvSpPr/>
            <p:nvPr/>
          </p:nvSpPr>
          <p:spPr>
            <a:xfrm>
              <a:off x="7095683" y="1345330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6CFBB7-0C9B-A42F-76B2-CB588ADE6C90}"/>
                </a:ext>
              </a:extLst>
            </p:cNvPr>
            <p:cNvSpPr/>
            <p:nvPr/>
          </p:nvSpPr>
          <p:spPr>
            <a:xfrm>
              <a:off x="7095683" y="1507089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2BDE8E6-6E43-B48A-3E3F-AFEA3A84F9C7}"/>
                </a:ext>
              </a:extLst>
            </p:cNvPr>
            <p:cNvSpPr/>
            <p:nvPr/>
          </p:nvSpPr>
          <p:spPr>
            <a:xfrm>
              <a:off x="7095683" y="1670538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E0460B2-DAE9-CAE2-ACE8-0906612AA58E}"/>
                </a:ext>
              </a:extLst>
            </p:cNvPr>
            <p:cNvSpPr/>
            <p:nvPr/>
          </p:nvSpPr>
          <p:spPr>
            <a:xfrm>
              <a:off x="7095683" y="1832297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3F0E-CBF4-22FD-FBBA-E936FE44B60A}"/>
                </a:ext>
              </a:extLst>
            </p:cNvPr>
            <p:cNvSpPr/>
            <p:nvPr/>
          </p:nvSpPr>
          <p:spPr>
            <a:xfrm>
              <a:off x="6927185" y="1265276"/>
              <a:ext cx="1517305" cy="2121323"/>
            </a:xfrm>
            <a:prstGeom prst="rect">
              <a:avLst/>
            </a:prstGeom>
            <a:gradFill>
              <a:gsLst>
                <a:gs pos="7000">
                  <a:schemeClr val="bg1"/>
                </a:gs>
                <a:gs pos="11000">
                  <a:srgbClr val="FFFFFF">
                    <a:alpha val="0"/>
                  </a:srgbClr>
                </a:gs>
                <a:gs pos="80000">
                  <a:schemeClr val="bg1">
                    <a:alpha val="0"/>
                  </a:schemeClr>
                </a:gs>
                <a:gs pos="92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28632B-3EBD-0D5C-EE95-6F2989DFDF08}"/>
                </a:ext>
              </a:extLst>
            </p:cNvPr>
            <p:cNvSpPr txBox="1"/>
            <p:nvPr/>
          </p:nvSpPr>
          <p:spPr>
            <a:xfrm>
              <a:off x="7063538" y="1194109"/>
              <a:ext cx="13292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Instructions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A57AFEA-C6B7-91DA-3B78-5DDBF6754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743" y="1914021"/>
              <a:ext cx="371265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6AE7BE6-776F-4819-C20C-58F0F9F5627B}"/>
                </a:ext>
              </a:extLst>
            </p:cNvPr>
            <p:cNvSpPr txBox="1"/>
            <p:nvPr/>
          </p:nvSpPr>
          <p:spPr>
            <a:xfrm>
              <a:off x="8663513" y="1718123"/>
              <a:ext cx="10230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Program</a:t>
              </a:r>
            </a:p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Counter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F4EEE9-447A-6A1E-384D-98834C882E6E}"/>
              </a:ext>
            </a:extLst>
          </p:cNvPr>
          <p:cNvSpPr/>
          <p:nvPr/>
        </p:nvSpPr>
        <p:spPr>
          <a:xfrm rot="16200000">
            <a:off x="1890715" y="2402345"/>
            <a:ext cx="1797988" cy="612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Input / Output Device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31F8022E-6A44-4B68-803F-64A92121571E}"/>
              </a:ext>
            </a:extLst>
          </p:cNvPr>
          <p:cNvSpPr/>
          <p:nvPr/>
        </p:nvSpPr>
        <p:spPr>
          <a:xfrm rot="16200000">
            <a:off x="3212155" y="2442991"/>
            <a:ext cx="243840" cy="536848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3AEC8FB0-A9B2-9ED9-EAAF-D6CB39DD9B72}"/>
              </a:ext>
            </a:extLst>
          </p:cNvPr>
          <p:cNvSpPr/>
          <p:nvPr/>
        </p:nvSpPr>
        <p:spPr>
          <a:xfrm rot="16200000">
            <a:off x="3225880" y="4328616"/>
            <a:ext cx="243840" cy="536848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1E572B-DB94-8DA4-3CA1-EF0C95041F51}"/>
              </a:ext>
            </a:extLst>
          </p:cNvPr>
          <p:cNvSpPr/>
          <p:nvPr/>
        </p:nvSpPr>
        <p:spPr>
          <a:xfrm rot="16200000">
            <a:off x="1787380" y="4384532"/>
            <a:ext cx="1971537" cy="6124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External Storage &amp; Network</a:t>
            </a: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C65D572-EE91-E569-962D-9A733102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71359"/>
              </p:ext>
            </p:extLst>
          </p:nvPr>
        </p:nvGraphicFramePr>
        <p:xfrm>
          <a:off x="6489117" y="3667175"/>
          <a:ext cx="1229360" cy="1809750"/>
        </p:xfrm>
        <a:graphic>
          <a:graphicData uri="http://schemas.openxmlformats.org/drawingml/2006/table">
            <a:tbl>
              <a:tblPr/>
              <a:tblGrid>
                <a:gridCol w="153670">
                  <a:extLst>
                    <a:ext uri="{9D8B030D-6E8A-4147-A177-3AD203B41FA5}">
                      <a16:colId xmlns:a16="http://schemas.microsoft.com/office/drawing/2014/main" val="2672722871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3053530566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354886931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5615158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4012529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1130094409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605749236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149587996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983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7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186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987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6593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195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859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287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46255"/>
                  </a:ext>
                </a:extLst>
              </a:tr>
            </a:tbl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E8AFDBF2-322B-84D5-A60C-B97622371B82}"/>
              </a:ext>
            </a:extLst>
          </p:cNvPr>
          <p:cNvSpPr/>
          <p:nvPr/>
        </p:nvSpPr>
        <p:spPr>
          <a:xfrm>
            <a:off x="6339864" y="3452216"/>
            <a:ext cx="1517305" cy="2121323"/>
          </a:xfrm>
          <a:prstGeom prst="rect">
            <a:avLst/>
          </a:prstGeom>
          <a:gradFill>
            <a:gsLst>
              <a:gs pos="7000">
                <a:schemeClr val="bg1"/>
              </a:gs>
              <a:gs pos="11000">
                <a:srgbClr val="FFFFFF">
                  <a:alpha val="0"/>
                </a:srgbClr>
              </a:gs>
              <a:gs pos="80000">
                <a:schemeClr val="bg1">
                  <a:alpha val="0"/>
                </a:schemeClr>
              </a:gs>
              <a:gs pos="92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9" grpId="0" animBg="1"/>
      <p:bldP spid="6" grpId="0" animBg="1"/>
      <p:bldP spid="5" grpId="0" animBg="1"/>
      <p:bldP spid="11" grpId="0" animBg="1"/>
      <p:bldP spid="12" grpId="0" animBg="1"/>
      <p:bldP spid="13" grpId="0" animBg="1"/>
      <p:bldP spid="10" grpId="0" animBg="1"/>
      <p:bldP spid="1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2587D-DE9C-8BEE-6189-420A71CC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TextBox 2209">
            <a:extLst>
              <a:ext uri="{FF2B5EF4-FFF2-40B4-BE49-F238E27FC236}">
                <a16:creationId xmlns:a16="http://schemas.microsoft.com/office/drawing/2014/main" id="{C8BECD7F-BC52-21F5-C5FE-528DB205BCFA}"/>
              </a:ext>
            </a:extLst>
          </p:cNvPr>
          <p:cNvSpPr txBox="1"/>
          <p:nvPr/>
        </p:nvSpPr>
        <p:spPr>
          <a:xfrm>
            <a:off x="6731845" y="2962128"/>
            <a:ext cx="47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8D167-569A-BEBE-88B2-FF1DD2AF9AD3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We Count?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F7299-76F2-B533-FE0E-6D3E130B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3" name="Picture 2" descr="Apple PNGs for Free Download">
            <a:extLst>
              <a:ext uri="{FF2B5EF4-FFF2-40B4-BE49-F238E27FC236}">
                <a16:creationId xmlns:a16="http://schemas.microsoft.com/office/drawing/2014/main" id="{A6A4F01A-92BD-4AF8-9780-2D0F862F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0" y="339409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pple PNGs for Free Download">
            <a:extLst>
              <a:ext uri="{FF2B5EF4-FFF2-40B4-BE49-F238E27FC236}">
                <a16:creationId xmlns:a16="http://schemas.microsoft.com/office/drawing/2014/main" id="{88987695-22A4-ECA3-B0A3-C11349DF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17" y="339852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pple PNGs for Free Download">
            <a:extLst>
              <a:ext uri="{FF2B5EF4-FFF2-40B4-BE49-F238E27FC236}">
                <a16:creationId xmlns:a16="http://schemas.microsoft.com/office/drawing/2014/main" id="{A61E7C8C-D931-946A-7743-9EA3A8A1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32" y="338967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pple PNGs for Free Download">
            <a:extLst>
              <a:ext uri="{FF2B5EF4-FFF2-40B4-BE49-F238E27FC236}">
                <a16:creationId xmlns:a16="http://schemas.microsoft.com/office/drawing/2014/main" id="{FB7B1C77-8BB6-AEBD-FF69-47E37674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49" y="339409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pple PNGs for Free Download">
            <a:extLst>
              <a:ext uri="{FF2B5EF4-FFF2-40B4-BE49-F238E27FC236}">
                <a16:creationId xmlns:a16="http://schemas.microsoft.com/office/drawing/2014/main" id="{EF6CE8E6-FF7A-FBBB-6A80-478E1405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64" y="33864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Apple PNGs for Free Download">
            <a:extLst>
              <a:ext uri="{FF2B5EF4-FFF2-40B4-BE49-F238E27FC236}">
                <a16:creationId xmlns:a16="http://schemas.microsoft.com/office/drawing/2014/main" id="{9CA2992E-1C57-8AF6-8C8E-787DEEF6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81" y="339090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le PNGs for Free Download">
            <a:extLst>
              <a:ext uri="{FF2B5EF4-FFF2-40B4-BE49-F238E27FC236}">
                <a16:creationId xmlns:a16="http://schemas.microsoft.com/office/drawing/2014/main" id="{7AE18543-8520-12A5-DD21-1A508936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96" y="338205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pple PNGs for Free Download">
            <a:extLst>
              <a:ext uri="{FF2B5EF4-FFF2-40B4-BE49-F238E27FC236}">
                <a16:creationId xmlns:a16="http://schemas.microsoft.com/office/drawing/2014/main" id="{47BC3CA0-0D58-B672-8A66-24256F29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13" y="33864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Apple PNGs for Free Download">
            <a:extLst>
              <a:ext uri="{FF2B5EF4-FFF2-40B4-BE49-F238E27FC236}">
                <a16:creationId xmlns:a16="http://schemas.microsoft.com/office/drawing/2014/main" id="{A35D12A1-AA73-B4C6-3A3C-34F2BF82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4" y="33864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Apple PNGs for Free Download">
            <a:extLst>
              <a:ext uri="{FF2B5EF4-FFF2-40B4-BE49-F238E27FC236}">
                <a16:creationId xmlns:a16="http://schemas.microsoft.com/office/drawing/2014/main" id="{23688CDD-4842-8D61-4F3C-671FAE9D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41" y="339090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pple PNGs for Free Download">
            <a:extLst>
              <a:ext uri="{FF2B5EF4-FFF2-40B4-BE49-F238E27FC236}">
                <a16:creationId xmlns:a16="http://schemas.microsoft.com/office/drawing/2014/main" id="{D39610EE-8A2B-771E-9295-91DB6B48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56" y="338205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pple PNGs for Free Download">
            <a:extLst>
              <a:ext uri="{FF2B5EF4-FFF2-40B4-BE49-F238E27FC236}">
                <a16:creationId xmlns:a16="http://schemas.microsoft.com/office/drawing/2014/main" id="{2E756698-9502-86B5-0FF9-A6EA739A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73" y="33864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F9D2AAF-03FE-A402-1B86-E0C594E962BF}"/>
              </a:ext>
            </a:extLst>
          </p:cNvPr>
          <p:cNvGrpSpPr/>
          <p:nvPr/>
        </p:nvGrpSpPr>
        <p:grpSpPr>
          <a:xfrm>
            <a:off x="619200" y="3728632"/>
            <a:ext cx="5046190" cy="299632"/>
            <a:chOff x="5885041" y="3621952"/>
            <a:chExt cx="5046190" cy="299632"/>
          </a:xfrm>
        </p:grpSpPr>
        <p:pic>
          <p:nvPicPr>
            <p:cNvPr id="49" name="Picture 48" descr="Apple PNGs for Free Download">
              <a:extLst>
                <a:ext uri="{FF2B5EF4-FFF2-40B4-BE49-F238E27FC236}">
                  <a16:creationId xmlns:a16="http://schemas.microsoft.com/office/drawing/2014/main" id="{27130FEA-C12B-DF0B-7159-DE9EFF06E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Apple PNGs for Free Download">
              <a:extLst>
                <a:ext uri="{FF2B5EF4-FFF2-40B4-BE49-F238E27FC236}">
                  <a16:creationId xmlns:a16="http://schemas.microsoft.com/office/drawing/2014/main" id="{6F73A207-DB08-C9FF-4ACA-59BE5F76A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Apple PNGs for Free Download">
              <a:extLst>
                <a:ext uri="{FF2B5EF4-FFF2-40B4-BE49-F238E27FC236}">
                  <a16:creationId xmlns:a16="http://schemas.microsoft.com/office/drawing/2014/main" id="{C0597A00-C3B2-92E4-B350-BFC3CD0AC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Apple PNGs for Free Download">
              <a:extLst>
                <a:ext uri="{FF2B5EF4-FFF2-40B4-BE49-F238E27FC236}">
                  <a16:creationId xmlns:a16="http://schemas.microsoft.com/office/drawing/2014/main" id="{5EDC2CA1-D1DC-FBB5-9AC9-74256CD6E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Apple PNGs for Free Download">
              <a:extLst>
                <a:ext uri="{FF2B5EF4-FFF2-40B4-BE49-F238E27FC236}">
                  <a16:creationId xmlns:a16="http://schemas.microsoft.com/office/drawing/2014/main" id="{A6424057-08CD-45DF-2604-663D3D075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pple PNGs for Free Download">
              <a:extLst>
                <a:ext uri="{FF2B5EF4-FFF2-40B4-BE49-F238E27FC236}">
                  <a16:creationId xmlns:a16="http://schemas.microsoft.com/office/drawing/2014/main" id="{5E881AD8-C147-81A0-6F6D-31771F1B6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Apple PNGs for Free Download">
              <a:extLst>
                <a:ext uri="{FF2B5EF4-FFF2-40B4-BE49-F238E27FC236}">
                  <a16:creationId xmlns:a16="http://schemas.microsoft.com/office/drawing/2014/main" id="{D8D851C8-A58C-121D-EB21-35891E343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Apple PNGs for Free Download">
              <a:extLst>
                <a:ext uri="{FF2B5EF4-FFF2-40B4-BE49-F238E27FC236}">
                  <a16:creationId xmlns:a16="http://schemas.microsoft.com/office/drawing/2014/main" id="{982B9A74-3EC0-4729-92D7-6D4AA9BCBD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Apple PNGs for Free Download">
              <a:extLst>
                <a:ext uri="{FF2B5EF4-FFF2-40B4-BE49-F238E27FC236}">
                  <a16:creationId xmlns:a16="http://schemas.microsoft.com/office/drawing/2014/main" id="{2A1AA83B-CD54-8A5B-7033-CD5C52898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Apple PNGs for Free Download">
              <a:extLst>
                <a:ext uri="{FF2B5EF4-FFF2-40B4-BE49-F238E27FC236}">
                  <a16:creationId xmlns:a16="http://schemas.microsoft.com/office/drawing/2014/main" id="{62ECA8B1-857A-FF8C-90E5-A83E9FEA3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Apple PNGs for Free Download">
              <a:extLst>
                <a:ext uri="{FF2B5EF4-FFF2-40B4-BE49-F238E27FC236}">
                  <a16:creationId xmlns:a16="http://schemas.microsoft.com/office/drawing/2014/main" id="{0E7B1350-7882-FAFE-1D89-3419FC898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Apple PNGs for Free Download">
              <a:extLst>
                <a:ext uri="{FF2B5EF4-FFF2-40B4-BE49-F238E27FC236}">
                  <a16:creationId xmlns:a16="http://schemas.microsoft.com/office/drawing/2014/main" id="{FE9F7276-D477-FFA6-A9A1-93FA8BB81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D39EBD-860C-8E69-0F3B-E73CFECA221E}"/>
              </a:ext>
            </a:extLst>
          </p:cNvPr>
          <p:cNvGrpSpPr/>
          <p:nvPr/>
        </p:nvGrpSpPr>
        <p:grpSpPr>
          <a:xfrm>
            <a:off x="625663" y="4066364"/>
            <a:ext cx="5046190" cy="299632"/>
            <a:chOff x="5885041" y="3621952"/>
            <a:chExt cx="5046190" cy="299632"/>
          </a:xfrm>
        </p:grpSpPr>
        <p:pic>
          <p:nvPicPr>
            <p:cNvPr id="63" name="Picture 62" descr="Apple PNGs for Free Download">
              <a:extLst>
                <a:ext uri="{FF2B5EF4-FFF2-40B4-BE49-F238E27FC236}">
                  <a16:creationId xmlns:a16="http://schemas.microsoft.com/office/drawing/2014/main" id="{DB71E5AA-0191-187F-7DCB-581F350F1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" name="Picture 2047" descr="Apple PNGs for Free Download">
              <a:extLst>
                <a:ext uri="{FF2B5EF4-FFF2-40B4-BE49-F238E27FC236}">
                  <a16:creationId xmlns:a16="http://schemas.microsoft.com/office/drawing/2014/main" id="{4780FEC8-4CAE-3A6A-8BF6-0ED28788A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Picture 2048" descr="Apple PNGs for Free Download">
              <a:extLst>
                <a:ext uri="{FF2B5EF4-FFF2-40B4-BE49-F238E27FC236}">
                  <a16:creationId xmlns:a16="http://schemas.microsoft.com/office/drawing/2014/main" id="{568DBA8A-1BE2-8BAD-E1C2-3A0E40BA3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2050" descr="Apple PNGs for Free Download">
              <a:extLst>
                <a:ext uri="{FF2B5EF4-FFF2-40B4-BE49-F238E27FC236}">
                  <a16:creationId xmlns:a16="http://schemas.microsoft.com/office/drawing/2014/main" id="{79DF4D40-6F12-208C-1154-CE7542FE1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2051" descr="Apple PNGs for Free Download">
              <a:extLst>
                <a:ext uri="{FF2B5EF4-FFF2-40B4-BE49-F238E27FC236}">
                  <a16:creationId xmlns:a16="http://schemas.microsoft.com/office/drawing/2014/main" id="{08C9A449-7AD5-00B9-7777-C169F250F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2052" descr="Apple PNGs for Free Download">
              <a:extLst>
                <a:ext uri="{FF2B5EF4-FFF2-40B4-BE49-F238E27FC236}">
                  <a16:creationId xmlns:a16="http://schemas.microsoft.com/office/drawing/2014/main" id="{F7A8F222-56E1-D227-1A1D-220ED94ED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2053" descr="Apple PNGs for Free Download">
              <a:extLst>
                <a:ext uri="{FF2B5EF4-FFF2-40B4-BE49-F238E27FC236}">
                  <a16:creationId xmlns:a16="http://schemas.microsoft.com/office/drawing/2014/main" id="{68172221-7157-D0E4-4CF1-C0B2826DB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2054" descr="Apple PNGs for Free Download">
              <a:extLst>
                <a:ext uri="{FF2B5EF4-FFF2-40B4-BE49-F238E27FC236}">
                  <a16:creationId xmlns:a16="http://schemas.microsoft.com/office/drawing/2014/main" id="{0D7596A0-3231-3B44-1FDD-E9B6EDA0D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2055" descr="Apple PNGs for Free Download">
              <a:extLst>
                <a:ext uri="{FF2B5EF4-FFF2-40B4-BE49-F238E27FC236}">
                  <a16:creationId xmlns:a16="http://schemas.microsoft.com/office/drawing/2014/main" id="{65C23B6A-A043-6101-BCDE-06F68087E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2056" descr="Apple PNGs for Free Download">
              <a:extLst>
                <a:ext uri="{FF2B5EF4-FFF2-40B4-BE49-F238E27FC236}">
                  <a16:creationId xmlns:a16="http://schemas.microsoft.com/office/drawing/2014/main" id="{67B0F6E3-5694-F407-81FF-DD29EC2A1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2057" descr="Apple PNGs for Free Download">
              <a:extLst>
                <a:ext uri="{FF2B5EF4-FFF2-40B4-BE49-F238E27FC236}">
                  <a16:creationId xmlns:a16="http://schemas.microsoft.com/office/drawing/2014/main" id="{B92E0A0D-414A-B8B8-6CD4-A2E527E78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2058" descr="Apple PNGs for Free Download">
              <a:extLst>
                <a:ext uri="{FF2B5EF4-FFF2-40B4-BE49-F238E27FC236}">
                  <a16:creationId xmlns:a16="http://schemas.microsoft.com/office/drawing/2014/main" id="{B0650803-90C5-7F1D-0AF5-B2BFE3F59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2059" descr="Apple PNGs for Free Download">
            <a:extLst>
              <a:ext uri="{FF2B5EF4-FFF2-40B4-BE49-F238E27FC236}">
                <a16:creationId xmlns:a16="http://schemas.microsoft.com/office/drawing/2014/main" id="{9683E060-DC82-A7DC-39BA-D779730F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" y="441416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060" descr="Apple PNGs for Free Download">
            <a:extLst>
              <a:ext uri="{FF2B5EF4-FFF2-40B4-BE49-F238E27FC236}">
                <a16:creationId xmlns:a16="http://schemas.microsoft.com/office/drawing/2014/main" id="{0826AAF5-B129-A2DA-ED12-ACF0ECDBA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81" y="441859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2061" descr="Apple PNGs for Free Download">
            <a:extLst>
              <a:ext uri="{FF2B5EF4-FFF2-40B4-BE49-F238E27FC236}">
                <a16:creationId xmlns:a16="http://schemas.microsoft.com/office/drawing/2014/main" id="{96A0FBC2-D0BC-A8D6-E4C8-E2C39755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96" y="44097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 descr="Apple PNGs for Free Download">
            <a:extLst>
              <a:ext uri="{FF2B5EF4-FFF2-40B4-BE49-F238E27FC236}">
                <a16:creationId xmlns:a16="http://schemas.microsoft.com/office/drawing/2014/main" id="{3FECF1F9-BD5F-5DCF-F72D-C19BA6CF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13" y="441416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2063" descr="Apple PNGs for Free Download">
            <a:extLst>
              <a:ext uri="{FF2B5EF4-FFF2-40B4-BE49-F238E27FC236}">
                <a16:creationId xmlns:a16="http://schemas.microsoft.com/office/drawing/2014/main" id="{6EE2A5E5-9069-CA5D-A6BF-67204353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28" y="44065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2064" descr="Apple PNGs for Free Download">
            <a:extLst>
              <a:ext uri="{FF2B5EF4-FFF2-40B4-BE49-F238E27FC236}">
                <a16:creationId xmlns:a16="http://schemas.microsoft.com/office/drawing/2014/main" id="{4BF3F2C6-6456-9DA5-23E0-6DAA8FF4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45" y="441097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2065" descr="Apple PNGs for Free Download">
            <a:extLst>
              <a:ext uri="{FF2B5EF4-FFF2-40B4-BE49-F238E27FC236}">
                <a16:creationId xmlns:a16="http://schemas.microsoft.com/office/drawing/2014/main" id="{B7E0518E-8632-92D6-D173-C4B33642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60" y="440212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2066" descr="Apple PNGs for Free Download">
            <a:extLst>
              <a:ext uri="{FF2B5EF4-FFF2-40B4-BE49-F238E27FC236}">
                <a16:creationId xmlns:a16="http://schemas.microsoft.com/office/drawing/2014/main" id="{97F3003D-213E-F19B-FE5E-0DFCD8B7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77" y="44065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67" descr="Apple PNGs for Free Download">
            <a:extLst>
              <a:ext uri="{FF2B5EF4-FFF2-40B4-BE49-F238E27FC236}">
                <a16:creationId xmlns:a16="http://schemas.microsoft.com/office/drawing/2014/main" id="{893F47BE-5C5D-0138-4F6E-10F0773D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88" y="44065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068" descr="Apple PNGs for Free Download">
            <a:extLst>
              <a:ext uri="{FF2B5EF4-FFF2-40B4-BE49-F238E27FC236}">
                <a16:creationId xmlns:a16="http://schemas.microsoft.com/office/drawing/2014/main" id="{EA39BD2C-2EFB-1E38-7F53-7B5F4A4D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05" y="441097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069" descr="Apple PNGs for Free Download">
            <a:extLst>
              <a:ext uri="{FF2B5EF4-FFF2-40B4-BE49-F238E27FC236}">
                <a16:creationId xmlns:a16="http://schemas.microsoft.com/office/drawing/2014/main" id="{8B3A4516-E823-4CE8-D7B3-10341911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20" y="440212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070" descr="Apple PNGs for Free Download">
            <a:extLst>
              <a:ext uri="{FF2B5EF4-FFF2-40B4-BE49-F238E27FC236}">
                <a16:creationId xmlns:a16="http://schemas.microsoft.com/office/drawing/2014/main" id="{4C8B87F3-7E1B-9AB0-4939-DD7E7A53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37" y="44065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37324755-3B6A-000D-750C-FAEAA4AFF501}"/>
              </a:ext>
            </a:extLst>
          </p:cNvPr>
          <p:cNvGrpSpPr/>
          <p:nvPr/>
        </p:nvGrpSpPr>
        <p:grpSpPr>
          <a:xfrm>
            <a:off x="626864" y="4748703"/>
            <a:ext cx="5046190" cy="299632"/>
            <a:chOff x="5885041" y="3621952"/>
            <a:chExt cx="5046190" cy="299632"/>
          </a:xfrm>
        </p:grpSpPr>
        <p:pic>
          <p:nvPicPr>
            <p:cNvPr id="2073" name="Picture 2072" descr="Apple PNGs for Free Download">
              <a:extLst>
                <a:ext uri="{FF2B5EF4-FFF2-40B4-BE49-F238E27FC236}">
                  <a16:creationId xmlns:a16="http://schemas.microsoft.com/office/drawing/2014/main" id="{2318591E-8B1F-8B9F-F90D-D7382C19E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073" descr="Apple PNGs for Free Download">
              <a:extLst>
                <a:ext uri="{FF2B5EF4-FFF2-40B4-BE49-F238E27FC236}">
                  <a16:creationId xmlns:a16="http://schemas.microsoft.com/office/drawing/2014/main" id="{5D6F0B2A-D2D9-7C69-7F57-C2BF8B2ED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5" name="Picture 2074" descr="Apple PNGs for Free Download">
              <a:extLst>
                <a:ext uri="{FF2B5EF4-FFF2-40B4-BE49-F238E27FC236}">
                  <a16:creationId xmlns:a16="http://schemas.microsoft.com/office/drawing/2014/main" id="{891E6F7C-53C2-0BD8-82B2-F0D956EFD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075" descr="Apple PNGs for Free Download">
              <a:extLst>
                <a:ext uri="{FF2B5EF4-FFF2-40B4-BE49-F238E27FC236}">
                  <a16:creationId xmlns:a16="http://schemas.microsoft.com/office/drawing/2014/main" id="{83D02683-7A37-6EFC-DD97-44A418015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7" name="Picture 2076" descr="Apple PNGs for Free Download">
              <a:extLst>
                <a:ext uri="{FF2B5EF4-FFF2-40B4-BE49-F238E27FC236}">
                  <a16:creationId xmlns:a16="http://schemas.microsoft.com/office/drawing/2014/main" id="{90EDE3B9-0EFD-7754-7CE5-2F0C41A9B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2077" descr="Apple PNGs for Free Download">
              <a:extLst>
                <a:ext uri="{FF2B5EF4-FFF2-40B4-BE49-F238E27FC236}">
                  <a16:creationId xmlns:a16="http://schemas.microsoft.com/office/drawing/2014/main" id="{584553F1-EB55-ACE6-A79B-6DF63FA46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9" name="Picture 2078" descr="Apple PNGs for Free Download">
              <a:extLst>
                <a:ext uri="{FF2B5EF4-FFF2-40B4-BE49-F238E27FC236}">
                  <a16:creationId xmlns:a16="http://schemas.microsoft.com/office/drawing/2014/main" id="{E68C4558-8CA1-F9AC-F77D-F95059BBF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Apple PNGs for Free Download">
              <a:extLst>
                <a:ext uri="{FF2B5EF4-FFF2-40B4-BE49-F238E27FC236}">
                  <a16:creationId xmlns:a16="http://schemas.microsoft.com/office/drawing/2014/main" id="{C6E99DB2-DAB8-C3D2-E57E-A2158AF9B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Apple PNGs for Free Download">
              <a:extLst>
                <a:ext uri="{FF2B5EF4-FFF2-40B4-BE49-F238E27FC236}">
                  <a16:creationId xmlns:a16="http://schemas.microsoft.com/office/drawing/2014/main" id="{A452840E-5B5C-D8C1-6995-CA9898372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 descr="Apple PNGs for Free Download">
              <a:extLst>
                <a:ext uri="{FF2B5EF4-FFF2-40B4-BE49-F238E27FC236}">
                  <a16:creationId xmlns:a16="http://schemas.microsoft.com/office/drawing/2014/main" id="{28DF58E4-9D8A-DAA1-89C1-92EE6B4E6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Apple PNGs for Free Download">
              <a:extLst>
                <a:ext uri="{FF2B5EF4-FFF2-40B4-BE49-F238E27FC236}">
                  <a16:creationId xmlns:a16="http://schemas.microsoft.com/office/drawing/2014/main" id="{6EAA19CC-6C23-9B77-33F6-A6A83BACB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Apple PNGs for Free Download">
              <a:extLst>
                <a:ext uri="{FF2B5EF4-FFF2-40B4-BE49-F238E27FC236}">
                  <a16:creationId xmlns:a16="http://schemas.microsoft.com/office/drawing/2014/main" id="{BA12C960-A38E-2C4B-7DDC-77B996199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69C1E-E445-3930-C1E0-0367E3E7AD4D}"/>
              </a:ext>
            </a:extLst>
          </p:cNvPr>
          <p:cNvGrpSpPr/>
          <p:nvPr/>
        </p:nvGrpSpPr>
        <p:grpSpPr>
          <a:xfrm>
            <a:off x="633327" y="5086435"/>
            <a:ext cx="5046190" cy="299632"/>
            <a:chOff x="5885041" y="3621952"/>
            <a:chExt cx="5046190" cy="299632"/>
          </a:xfrm>
        </p:grpSpPr>
        <p:pic>
          <p:nvPicPr>
            <p:cNvPr id="70" name="Picture 69" descr="Apple PNGs for Free Download">
              <a:extLst>
                <a:ext uri="{FF2B5EF4-FFF2-40B4-BE49-F238E27FC236}">
                  <a16:creationId xmlns:a16="http://schemas.microsoft.com/office/drawing/2014/main" id="{B4C239F6-7369-B91C-2818-271292E8D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Apple PNGs for Free Download">
              <a:extLst>
                <a:ext uri="{FF2B5EF4-FFF2-40B4-BE49-F238E27FC236}">
                  <a16:creationId xmlns:a16="http://schemas.microsoft.com/office/drawing/2014/main" id="{5E729A79-2BD2-44F3-7E1C-F0AC3FDFE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Apple PNGs for Free Download">
              <a:extLst>
                <a:ext uri="{FF2B5EF4-FFF2-40B4-BE49-F238E27FC236}">
                  <a16:creationId xmlns:a16="http://schemas.microsoft.com/office/drawing/2014/main" id="{D70D2A7C-716B-36EA-BDC4-CDD2CDF4D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6" descr="Apple PNGs for Free Download">
              <a:extLst>
                <a:ext uri="{FF2B5EF4-FFF2-40B4-BE49-F238E27FC236}">
                  <a16:creationId xmlns:a16="http://schemas.microsoft.com/office/drawing/2014/main" id="{23E24F79-01B5-C4DE-2128-0AF4DF1A3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7" descr="Apple PNGs for Free Download">
              <a:extLst>
                <a:ext uri="{FF2B5EF4-FFF2-40B4-BE49-F238E27FC236}">
                  <a16:creationId xmlns:a16="http://schemas.microsoft.com/office/drawing/2014/main" id="{0C2332EE-B1E4-960C-FBCD-EDB57B387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8" descr="Apple PNGs for Free Download">
              <a:extLst>
                <a:ext uri="{FF2B5EF4-FFF2-40B4-BE49-F238E27FC236}">
                  <a16:creationId xmlns:a16="http://schemas.microsoft.com/office/drawing/2014/main" id="{5789CE7A-A8B7-CA9F-C8A9-D05F574AF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91" descr="Apple PNGs for Free Download">
              <a:extLst>
                <a:ext uri="{FF2B5EF4-FFF2-40B4-BE49-F238E27FC236}">
                  <a16:creationId xmlns:a16="http://schemas.microsoft.com/office/drawing/2014/main" id="{7CD79550-33BB-3F0E-20B9-BBE823DD9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92" descr="Apple PNGs for Free Download">
              <a:extLst>
                <a:ext uri="{FF2B5EF4-FFF2-40B4-BE49-F238E27FC236}">
                  <a16:creationId xmlns:a16="http://schemas.microsoft.com/office/drawing/2014/main" id="{90DB9108-B48A-6ECC-22A0-8CF9ECCF9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93" descr="Apple PNGs for Free Download">
              <a:extLst>
                <a:ext uri="{FF2B5EF4-FFF2-40B4-BE49-F238E27FC236}">
                  <a16:creationId xmlns:a16="http://schemas.microsoft.com/office/drawing/2014/main" id="{9F4D88DE-83F7-7F64-072A-221F867CA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Apple PNGs for Free Download">
              <a:extLst>
                <a:ext uri="{FF2B5EF4-FFF2-40B4-BE49-F238E27FC236}">
                  <a16:creationId xmlns:a16="http://schemas.microsoft.com/office/drawing/2014/main" id="{6F348E89-463B-FC95-94CE-B200A5BA1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Apple PNGs for Free Download">
              <a:extLst>
                <a:ext uri="{FF2B5EF4-FFF2-40B4-BE49-F238E27FC236}">
                  <a16:creationId xmlns:a16="http://schemas.microsoft.com/office/drawing/2014/main" id="{2C269E84-3F63-8826-D2D2-1AE8F4A39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96" descr="Apple PNGs for Free Download">
              <a:extLst>
                <a:ext uri="{FF2B5EF4-FFF2-40B4-BE49-F238E27FC236}">
                  <a16:creationId xmlns:a16="http://schemas.microsoft.com/office/drawing/2014/main" id="{7645ECF0-047C-1C51-3789-A38B52387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8" name="Picture 97" descr="Apple PNGs for Free Download">
            <a:extLst>
              <a:ext uri="{FF2B5EF4-FFF2-40B4-BE49-F238E27FC236}">
                <a16:creationId xmlns:a16="http://schemas.microsoft.com/office/drawing/2014/main" id="{CCEF81C9-7228-7249-62C0-7BF88A60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3" y="136538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Apple PNGs for Free Download">
            <a:extLst>
              <a:ext uri="{FF2B5EF4-FFF2-40B4-BE49-F238E27FC236}">
                <a16:creationId xmlns:a16="http://schemas.microsoft.com/office/drawing/2014/main" id="{C7DE93F4-F880-D55B-57B1-097AEC5B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0" y="136980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pple PNGs for Free Download">
            <a:extLst>
              <a:ext uri="{FF2B5EF4-FFF2-40B4-BE49-F238E27FC236}">
                <a16:creationId xmlns:a16="http://schemas.microsoft.com/office/drawing/2014/main" id="{2A800D45-F9CE-AFD6-DFE9-8DEDE4F1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95" y="136096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 descr="Apple PNGs for Free Download">
            <a:extLst>
              <a:ext uri="{FF2B5EF4-FFF2-40B4-BE49-F238E27FC236}">
                <a16:creationId xmlns:a16="http://schemas.microsoft.com/office/drawing/2014/main" id="{50ACEA1E-F474-8706-23B2-9DBC2C3C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12" y="136538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pple PNGs for Free Download">
            <a:extLst>
              <a:ext uri="{FF2B5EF4-FFF2-40B4-BE49-F238E27FC236}">
                <a16:creationId xmlns:a16="http://schemas.microsoft.com/office/drawing/2014/main" id="{EAC1A686-07A8-6A8A-087D-E0612BEE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27" y="13577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pple PNGs for Free Download">
            <a:extLst>
              <a:ext uri="{FF2B5EF4-FFF2-40B4-BE49-F238E27FC236}">
                <a16:creationId xmlns:a16="http://schemas.microsoft.com/office/drawing/2014/main" id="{1EEEBB1D-FE07-2597-7096-3C5F7203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44" y="136218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Apple PNGs for Free Download">
            <a:extLst>
              <a:ext uri="{FF2B5EF4-FFF2-40B4-BE49-F238E27FC236}">
                <a16:creationId xmlns:a16="http://schemas.microsoft.com/office/drawing/2014/main" id="{1DC46625-0EB0-B786-5F64-B3D0E78A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59" y="135334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 descr="Apple PNGs for Free Download">
            <a:extLst>
              <a:ext uri="{FF2B5EF4-FFF2-40B4-BE49-F238E27FC236}">
                <a16:creationId xmlns:a16="http://schemas.microsoft.com/office/drawing/2014/main" id="{21F43AA0-0F5C-FF4A-8AFA-DB3E2D76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6" y="13577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 descr="Apple PNGs for Free Download">
            <a:extLst>
              <a:ext uri="{FF2B5EF4-FFF2-40B4-BE49-F238E27FC236}">
                <a16:creationId xmlns:a16="http://schemas.microsoft.com/office/drawing/2014/main" id="{3D88BDB8-6598-986D-E079-5DD02C29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87" y="13577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 descr="Apple PNGs for Free Download">
            <a:extLst>
              <a:ext uri="{FF2B5EF4-FFF2-40B4-BE49-F238E27FC236}">
                <a16:creationId xmlns:a16="http://schemas.microsoft.com/office/drawing/2014/main" id="{5A377EEE-9A36-D7F1-0C8A-AB451943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04" y="136218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 descr="Apple PNGs for Free Download">
            <a:extLst>
              <a:ext uri="{FF2B5EF4-FFF2-40B4-BE49-F238E27FC236}">
                <a16:creationId xmlns:a16="http://schemas.microsoft.com/office/drawing/2014/main" id="{19CC8171-CEC8-57DF-2BF4-4D44354C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019" y="135334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9" descr="Apple PNGs for Free Download">
            <a:extLst>
              <a:ext uri="{FF2B5EF4-FFF2-40B4-BE49-F238E27FC236}">
                <a16:creationId xmlns:a16="http://schemas.microsoft.com/office/drawing/2014/main" id="{7CD7A195-A68E-134C-3DF8-A9F699DA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36" y="13577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ECD9674-F1CA-2C86-E68B-0B964ED0F3F8}"/>
              </a:ext>
            </a:extLst>
          </p:cNvPr>
          <p:cNvGrpSpPr/>
          <p:nvPr/>
        </p:nvGrpSpPr>
        <p:grpSpPr>
          <a:xfrm>
            <a:off x="625663" y="1699920"/>
            <a:ext cx="5046190" cy="299632"/>
            <a:chOff x="5885041" y="3621952"/>
            <a:chExt cx="5046190" cy="299632"/>
          </a:xfrm>
        </p:grpSpPr>
        <p:pic>
          <p:nvPicPr>
            <p:cNvPr id="112" name="Picture 111" descr="Apple PNGs for Free Download">
              <a:extLst>
                <a:ext uri="{FF2B5EF4-FFF2-40B4-BE49-F238E27FC236}">
                  <a16:creationId xmlns:a16="http://schemas.microsoft.com/office/drawing/2014/main" id="{8AA4467C-0C2C-C133-7D92-7B4DBDA78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 descr="Apple PNGs for Free Download">
              <a:extLst>
                <a:ext uri="{FF2B5EF4-FFF2-40B4-BE49-F238E27FC236}">
                  <a16:creationId xmlns:a16="http://schemas.microsoft.com/office/drawing/2014/main" id="{AE6DFFCC-6F08-5091-10A2-DFBE8F91A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13" descr="Apple PNGs for Free Download">
              <a:extLst>
                <a:ext uri="{FF2B5EF4-FFF2-40B4-BE49-F238E27FC236}">
                  <a16:creationId xmlns:a16="http://schemas.microsoft.com/office/drawing/2014/main" id="{1131C45E-F228-51DC-A683-49750BB1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4" descr="Apple PNGs for Free Download">
              <a:extLst>
                <a:ext uri="{FF2B5EF4-FFF2-40B4-BE49-F238E27FC236}">
                  <a16:creationId xmlns:a16="http://schemas.microsoft.com/office/drawing/2014/main" id="{020929DB-6428-0A06-A441-E280D561E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15" descr="Apple PNGs for Free Download">
              <a:extLst>
                <a:ext uri="{FF2B5EF4-FFF2-40B4-BE49-F238E27FC236}">
                  <a16:creationId xmlns:a16="http://schemas.microsoft.com/office/drawing/2014/main" id="{A505FE1C-B179-2C48-6CCC-A2BC6D706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16" descr="Apple PNGs for Free Download">
              <a:extLst>
                <a:ext uri="{FF2B5EF4-FFF2-40B4-BE49-F238E27FC236}">
                  <a16:creationId xmlns:a16="http://schemas.microsoft.com/office/drawing/2014/main" id="{1C6B5A09-2467-C902-FC27-CBB08ADAB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 descr="Apple PNGs for Free Download">
              <a:extLst>
                <a:ext uri="{FF2B5EF4-FFF2-40B4-BE49-F238E27FC236}">
                  <a16:creationId xmlns:a16="http://schemas.microsoft.com/office/drawing/2014/main" id="{26654A53-2CA5-7840-609A-CD42911B0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118" descr="Apple PNGs for Free Download">
              <a:extLst>
                <a:ext uri="{FF2B5EF4-FFF2-40B4-BE49-F238E27FC236}">
                  <a16:creationId xmlns:a16="http://schemas.microsoft.com/office/drawing/2014/main" id="{227BC16D-59C3-119C-4515-D4D57E9BF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19" descr="Apple PNGs for Free Download">
              <a:extLst>
                <a:ext uri="{FF2B5EF4-FFF2-40B4-BE49-F238E27FC236}">
                  <a16:creationId xmlns:a16="http://schemas.microsoft.com/office/drawing/2014/main" id="{45607448-36A1-6B04-3238-D07F09F3F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Apple PNGs for Free Download">
              <a:extLst>
                <a:ext uri="{FF2B5EF4-FFF2-40B4-BE49-F238E27FC236}">
                  <a16:creationId xmlns:a16="http://schemas.microsoft.com/office/drawing/2014/main" id="{63CDCD47-F7F4-A68F-D597-3B121089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122" descr="Apple PNGs for Free Download">
              <a:extLst>
                <a:ext uri="{FF2B5EF4-FFF2-40B4-BE49-F238E27FC236}">
                  <a16:creationId xmlns:a16="http://schemas.microsoft.com/office/drawing/2014/main" id="{DD72B3F4-B9DD-2A66-228A-F7AF5956D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25" descr="Apple PNGs for Free Download">
              <a:extLst>
                <a:ext uri="{FF2B5EF4-FFF2-40B4-BE49-F238E27FC236}">
                  <a16:creationId xmlns:a16="http://schemas.microsoft.com/office/drawing/2014/main" id="{6AAE02FA-75EB-8BCB-F68D-5C1696325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0D3ACF5-C230-08DE-6FE7-46977A94B087}"/>
              </a:ext>
            </a:extLst>
          </p:cNvPr>
          <p:cNvGrpSpPr/>
          <p:nvPr/>
        </p:nvGrpSpPr>
        <p:grpSpPr>
          <a:xfrm>
            <a:off x="632126" y="2037652"/>
            <a:ext cx="5046190" cy="299632"/>
            <a:chOff x="5885041" y="3621952"/>
            <a:chExt cx="5046190" cy="299632"/>
          </a:xfrm>
        </p:grpSpPr>
        <p:pic>
          <p:nvPicPr>
            <p:cNvPr id="2080" name="Picture 2079" descr="Apple PNGs for Free Download">
              <a:extLst>
                <a:ext uri="{FF2B5EF4-FFF2-40B4-BE49-F238E27FC236}">
                  <a16:creationId xmlns:a16="http://schemas.microsoft.com/office/drawing/2014/main" id="{58A5BC53-C11F-020F-B55D-749C01AA9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1" name="Picture 2080" descr="Apple PNGs for Free Download">
              <a:extLst>
                <a:ext uri="{FF2B5EF4-FFF2-40B4-BE49-F238E27FC236}">
                  <a16:creationId xmlns:a16="http://schemas.microsoft.com/office/drawing/2014/main" id="{91F43609-4116-70B5-868A-E88608D6A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2081" descr="Apple PNGs for Free Download">
              <a:extLst>
                <a:ext uri="{FF2B5EF4-FFF2-40B4-BE49-F238E27FC236}">
                  <a16:creationId xmlns:a16="http://schemas.microsoft.com/office/drawing/2014/main" id="{FEE36103-4CEA-995F-FFA1-FAE906F24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3" name="Picture 2082" descr="Apple PNGs for Free Download">
              <a:extLst>
                <a:ext uri="{FF2B5EF4-FFF2-40B4-BE49-F238E27FC236}">
                  <a16:creationId xmlns:a16="http://schemas.microsoft.com/office/drawing/2014/main" id="{0F9CD395-4E8E-5EEB-E23C-77B8FD7A6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2083" descr="Apple PNGs for Free Download">
              <a:extLst>
                <a:ext uri="{FF2B5EF4-FFF2-40B4-BE49-F238E27FC236}">
                  <a16:creationId xmlns:a16="http://schemas.microsoft.com/office/drawing/2014/main" id="{87460D07-53DF-584E-28DD-375AFFC3A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5" name="Picture 2084" descr="Apple PNGs for Free Download">
              <a:extLst>
                <a:ext uri="{FF2B5EF4-FFF2-40B4-BE49-F238E27FC236}">
                  <a16:creationId xmlns:a16="http://schemas.microsoft.com/office/drawing/2014/main" id="{66D2022F-DD2B-A496-103A-2B88B4B1F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6" name="Picture 2085" descr="Apple PNGs for Free Download">
              <a:extLst>
                <a:ext uri="{FF2B5EF4-FFF2-40B4-BE49-F238E27FC236}">
                  <a16:creationId xmlns:a16="http://schemas.microsoft.com/office/drawing/2014/main" id="{7C43D793-05D7-49B6-910E-624D549D3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7" name="Picture 2086" descr="Apple PNGs for Free Download">
              <a:extLst>
                <a:ext uri="{FF2B5EF4-FFF2-40B4-BE49-F238E27FC236}">
                  <a16:creationId xmlns:a16="http://schemas.microsoft.com/office/drawing/2014/main" id="{2D6D7024-26F7-9E61-E6D6-2E4F237D2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8" name="Picture 2087" descr="Apple PNGs for Free Download">
              <a:extLst>
                <a:ext uri="{FF2B5EF4-FFF2-40B4-BE49-F238E27FC236}">
                  <a16:creationId xmlns:a16="http://schemas.microsoft.com/office/drawing/2014/main" id="{A0AD4178-756F-B94D-7C1C-84E327A19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9" name="Picture 2088" descr="Apple PNGs for Free Download">
              <a:extLst>
                <a:ext uri="{FF2B5EF4-FFF2-40B4-BE49-F238E27FC236}">
                  <a16:creationId xmlns:a16="http://schemas.microsoft.com/office/drawing/2014/main" id="{0F76DD03-3F72-BFCE-FC25-17A91C772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2089" descr="Apple PNGs for Free Download">
              <a:extLst>
                <a:ext uri="{FF2B5EF4-FFF2-40B4-BE49-F238E27FC236}">
                  <a16:creationId xmlns:a16="http://schemas.microsoft.com/office/drawing/2014/main" id="{CDAB9662-3327-0703-AE48-5AE56E7A9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1" name="Picture 2090" descr="Apple PNGs for Free Download">
              <a:extLst>
                <a:ext uri="{FF2B5EF4-FFF2-40B4-BE49-F238E27FC236}">
                  <a16:creationId xmlns:a16="http://schemas.microsoft.com/office/drawing/2014/main" id="{EDEBF0B0-77E2-2113-78D0-C387BDDA2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92" name="Picture 2091" descr="Apple PNGs for Free Download">
            <a:extLst>
              <a:ext uri="{FF2B5EF4-FFF2-40B4-BE49-F238E27FC236}">
                <a16:creationId xmlns:a16="http://schemas.microsoft.com/office/drawing/2014/main" id="{68E93C70-7E96-BF9B-DAB1-BA145CDEB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7" y="238545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3" name="Picture 2092" descr="Apple PNGs for Free Download">
            <a:extLst>
              <a:ext uri="{FF2B5EF4-FFF2-40B4-BE49-F238E27FC236}">
                <a16:creationId xmlns:a16="http://schemas.microsoft.com/office/drawing/2014/main" id="{3510B901-C6E3-522D-0935-F9DFDE6A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4" y="238987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2093" descr="Apple PNGs for Free Download">
            <a:extLst>
              <a:ext uri="{FF2B5EF4-FFF2-40B4-BE49-F238E27FC236}">
                <a16:creationId xmlns:a16="http://schemas.microsoft.com/office/drawing/2014/main" id="{7D474B70-02E7-509D-E446-DCE43AFC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59" y="238103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2094" descr="Apple PNGs for Free Download">
            <a:extLst>
              <a:ext uri="{FF2B5EF4-FFF2-40B4-BE49-F238E27FC236}">
                <a16:creationId xmlns:a16="http://schemas.microsoft.com/office/drawing/2014/main" id="{E62398FF-ADCD-C94F-2D9F-0E88F7F7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76" y="238545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2095" descr="Apple PNGs for Free Download">
            <a:extLst>
              <a:ext uri="{FF2B5EF4-FFF2-40B4-BE49-F238E27FC236}">
                <a16:creationId xmlns:a16="http://schemas.microsoft.com/office/drawing/2014/main" id="{AF0EF233-8C85-FA72-6132-2C1B6BF2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91" y="23778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2096" descr="Apple PNGs for Free Download">
            <a:extLst>
              <a:ext uri="{FF2B5EF4-FFF2-40B4-BE49-F238E27FC236}">
                <a16:creationId xmlns:a16="http://schemas.microsoft.com/office/drawing/2014/main" id="{67A94066-B5F8-18D8-A7EE-2F8BF56C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8" y="238225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2097" descr="Apple PNGs for Free Download">
            <a:extLst>
              <a:ext uri="{FF2B5EF4-FFF2-40B4-BE49-F238E27FC236}">
                <a16:creationId xmlns:a16="http://schemas.microsoft.com/office/drawing/2014/main" id="{D47A829B-C60A-89CB-17D2-CCA2A02E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623" y="237341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2098" descr="Apple PNGs for Free Download">
            <a:extLst>
              <a:ext uri="{FF2B5EF4-FFF2-40B4-BE49-F238E27FC236}">
                <a16:creationId xmlns:a16="http://schemas.microsoft.com/office/drawing/2014/main" id="{B36D67C0-EB26-32C0-0B54-9D57B4E1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40" y="23778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2099" descr="Apple PNGs for Free Download">
            <a:extLst>
              <a:ext uri="{FF2B5EF4-FFF2-40B4-BE49-F238E27FC236}">
                <a16:creationId xmlns:a16="http://schemas.microsoft.com/office/drawing/2014/main" id="{37083F72-E5B3-CB74-F663-C80F8C90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51" y="23778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1" name="Picture 2100" descr="Apple PNGs for Free Download">
            <a:extLst>
              <a:ext uri="{FF2B5EF4-FFF2-40B4-BE49-F238E27FC236}">
                <a16:creationId xmlns:a16="http://schemas.microsoft.com/office/drawing/2014/main" id="{9E7C5C7D-1FE4-70B3-2FEF-3112C008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68" y="238225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2101" descr="Apple PNGs for Free Download">
            <a:extLst>
              <a:ext uri="{FF2B5EF4-FFF2-40B4-BE49-F238E27FC236}">
                <a16:creationId xmlns:a16="http://schemas.microsoft.com/office/drawing/2014/main" id="{F447D422-7EFB-1844-03CF-AEB14AFB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3" y="237341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2102" descr="Apple PNGs for Free Download">
            <a:extLst>
              <a:ext uri="{FF2B5EF4-FFF2-40B4-BE49-F238E27FC236}">
                <a16:creationId xmlns:a16="http://schemas.microsoft.com/office/drawing/2014/main" id="{A8E5CBD1-2D90-ACD1-A8C3-BF0F7873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00" y="23778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F8A783BB-29B1-9FC2-2A10-3A84AB81A7BF}"/>
              </a:ext>
            </a:extLst>
          </p:cNvPr>
          <p:cNvGrpSpPr/>
          <p:nvPr/>
        </p:nvGrpSpPr>
        <p:grpSpPr>
          <a:xfrm>
            <a:off x="633327" y="2719991"/>
            <a:ext cx="5046190" cy="299632"/>
            <a:chOff x="5885041" y="3621952"/>
            <a:chExt cx="5046190" cy="299632"/>
          </a:xfrm>
        </p:grpSpPr>
        <p:pic>
          <p:nvPicPr>
            <p:cNvPr id="2105" name="Picture 2104" descr="Apple PNGs for Free Download">
              <a:extLst>
                <a:ext uri="{FF2B5EF4-FFF2-40B4-BE49-F238E27FC236}">
                  <a16:creationId xmlns:a16="http://schemas.microsoft.com/office/drawing/2014/main" id="{2E92F5AE-68EB-CE15-D939-D5EA69912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6" name="Picture 2105" descr="Apple PNGs for Free Download">
              <a:extLst>
                <a:ext uri="{FF2B5EF4-FFF2-40B4-BE49-F238E27FC236}">
                  <a16:creationId xmlns:a16="http://schemas.microsoft.com/office/drawing/2014/main" id="{3AEABCB7-EC45-B6EE-B49F-5AB71D38E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7" name="Picture 2106" descr="Apple PNGs for Free Download">
              <a:extLst>
                <a:ext uri="{FF2B5EF4-FFF2-40B4-BE49-F238E27FC236}">
                  <a16:creationId xmlns:a16="http://schemas.microsoft.com/office/drawing/2014/main" id="{AFC3D3C4-24A0-9F13-978F-032E43E07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8" name="Picture 2107" descr="Apple PNGs for Free Download">
              <a:extLst>
                <a:ext uri="{FF2B5EF4-FFF2-40B4-BE49-F238E27FC236}">
                  <a16:creationId xmlns:a16="http://schemas.microsoft.com/office/drawing/2014/main" id="{C4700FF9-EC06-E2E6-CF2D-09CD23AD1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9" name="Picture 2108" descr="Apple PNGs for Free Download">
              <a:extLst>
                <a:ext uri="{FF2B5EF4-FFF2-40B4-BE49-F238E27FC236}">
                  <a16:creationId xmlns:a16="http://schemas.microsoft.com/office/drawing/2014/main" id="{69F0AA41-2203-ADA1-B945-CF5116EE5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0" name="Picture 2109" descr="Apple PNGs for Free Download">
              <a:extLst>
                <a:ext uri="{FF2B5EF4-FFF2-40B4-BE49-F238E27FC236}">
                  <a16:creationId xmlns:a16="http://schemas.microsoft.com/office/drawing/2014/main" id="{FBAB0B91-40B1-1E72-CE92-6FD229F87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1" name="Picture 2110" descr="Apple PNGs for Free Download">
              <a:extLst>
                <a:ext uri="{FF2B5EF4-FFF2-40B4-BE49-F238E27FC236}">
                  <a16:creationId xmlns:a16="http://schemas.microsoft.com/office/drawing/2014/main" id="{637023B4-8F95-D11D-7DB2-E7FA8F0FE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2" name="Picture 2111" descr="Apple PNGs for Free Download">
              <a:extLst>
                <a:ext uri="{FF2B5EF4-FFF2-40B4-BE49-F238E27FC236}">
                  <a16:creationId xmlns:a16="http://schemas.microsoft.com/office/drawing/2014/main" id="{7164E803-9560-921C-3D6F-DBB03E1A8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3" name="Picture 2112" descr="Apple PNGs for Free Download">
              <a:extLst>
                <a:ext uri="{FF2B5EF4-FFF2-40B4-BE49-F238E27FC236}">
                  <a16:creationId xmlns:a16="http://schemas.microsoft.com/office/drawing/2014/main" id="{7A6B6910-C4D4-0394-C297-8CA1FF836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4" name="Picture 2113" descr="Apple PNGs for Free Download">
              <a:extLst>
                <a:ext uri="{FF2B5EF4-FFF2-40B4-BE49-F238E27FC236}">
                  <a16:creationId xmlns:a16="http://schemas.microsoft.com/office/drawing/2014/main" id="{D2E1DCD2-1DE5-D407-9C7F-8E96DFF16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5" name="Picture 2114" descr="Apple PNGs for Free Download">
              <a:extLst>
                <a:ext uri="{FF2B5EF4-FFF2-40B4-BE49-F238E27FC236}">
                  <a16:creationId xmlns:a16="http://schemas.microsoft.com/office/drawing/2014/main" id="{56894ECA-3B76-1616-C55C-C623ECB15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6" name="Picture 2115" descr="Apple PNGs for Free Download">
              <a:extLst>
                <a:ext uri="{FF2B5EF4-FFF2-40B4-BE49-F238E27FC236}">
                  <a16:creationId xmlns:a16="http://schemas.microsoft.com/office/drawing/2014/main" id="{F0066C82-132F-33B8-E51D-46F123B9A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EDAA5EF1-7DB8-C5FA-5852-C4624FEF2E33}"/>
              </a:ext>
            </a:extLst>
          </p:cNvPr>
          <p:cNvGrpSpPr/>
          <p:nvPr/>
        </p:nvGrpSpPr>
        <p:grpSpPr>
          <a:xfrm>
            <a:off x="639790" y="3057723"/>
            <a:ext cx="5046190" cy="299632"/>
            <a:chOff x="5885041" y="3621952"/>
            <a:chExt cx="5046190" cy="299632"/>
          </a:xfrm>
        </p:grpSpPr>
        <p:pic>
          <p:nvPicPr>
            <p:cNvPr id="2118" name="Picture 2117" descr="Apple PNGs for Free Download">
              <a:extLst>
                <a:ext uri="{FF2B5EF4-FFF2-40B4-BE49-F238E27FC236}">
                  <a16:creationId xmlns:a16="http://schemas.microsoft.com/office/drawing/2014/main" id="{C7D769FC-F5EA-94D7-4D83-D0B94998F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9" name="Picture 2118" descr="Apple PNGs for Free Download">
              <a:extLst>
                <a:ext uri="{FF2B5EF4-FFF2-40B4-BE49-F238E27FC236}">
                  <a16:creationId xmlns:a16="http://schemas.microsoft.com/office/drawing/2014/main" id="{703C0C89-6EC8-68B2-589A-511028FA6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0" name="Picture 2119" descr="Apple PNGs for Free Download">
              <a:extLst>
                <a:ext uri="{FF2B5EF4-FFF2-40B4-BE49-F238E27FC236}">
                  <a16:creationId xmlns:a16="http://schemas.microsoft.com/office/drawing/2014/main" id="{6A6FD606-80D2-379A-27BE-F9C36C52E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1" name="Picture 2120" descr="Apple PNGs for Free Download">
              <a:extLst>
                <a:ext uri="{FF2B5EF4-FFF2-40B4-BE49-F238E27FC236}">
                  <a16:creationId xmlns:a16="http://schemas.microsoft.com/office/drawing/2014/main" id="{13F1949D-AED3-0C93-557C-3540441D0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2" name="Picture 2121" descr="Apple PNGs for Free Download">
              <a:extLst>
                <a:ext uri="{FF2B5EF4-FFF2-40B4-BE49-F238E27FC236}">
                  <a16:creationId xmlns:a16="http://schemas.microsoft.com/office/drawing/2014/main" id="{9842CFAD-524C-7471-6175-16E7B35A4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3" name="Picture 2122" descr="Apple PNGs for Free Download">
              <a:extLst>
                <a:ext uri="{FF2B5EF4-FFF2-40B4-BE49-F238E27FC236}">
                  <a16:creationId xmlns:a16="http://schemas.microsoft.com/office/drawing/2014/main" id="{FF9F492E-5AD9-633F-368E-0FD6A1836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4" name="Picture 2123" descr="Apple PNGs for Free Download">
              <a:extLst>
                <a:ext uri="{FF2B5EF4-FFF2-40B4-BE49-F238E27FC236}">
                  <a16:creationId xmlns:a16="http://schemas.microsoft.com/office/drawing/2014/main" id="{E21DC277-080F-BAEF-0ACE-281A56FC3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5" name="Picture 2124" descr="Apple PNGs for Free Download">
              <a:extLst>
                <a:ext uri="{FF2B5EF4-FFF2-40B4-BE49-F238E27FC236}">
                  <a16:creationId xmlns:a16="http://schemas.microsoft.com/office/drawing/2014/main" id="{9CE15309-A878-67B3-7030-8EDC7D6DB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6" name="Picture 2125" descr="Apple PNGs for Free Download">
              <a:extLst>
                <a:ext uri="{FF2B5EF4-FFF2-40B4-BE49-F238E27FC236}">
                  <a16:creationId xmlns:a16="http://schemas.microsoft.com/office/drawing/2014/main" id="{38FF29B0-8FA0-0800-4E3B-4D2AE7A87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7" name="Picture 2126" descr="Apple PNGs for Free Download">
              <a:extLst>
                <a:ext uri="{FF2B5EF4-FFF2-40B4-BE49-F238E27FC236}">
                  <a16:creationId xmlns:a16="http://schemas.microsoft.com/office/drawing/2014/main" id="{403D8DF0-E685-9025-ACF7-D9215D2B2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8" name="Picture 2127" descr="Apple PNGs for Free Download">
              <a:extLst>
                <a:ext uri="{FF2B5EF4-FFF2-40B4-BE49-F238E27FC236}">
                  <a16:creationId xmlns:a16="http://schemas.microsoft.com/office/drawing/2014/main" id="{ABA97D20-7D9A-ED41-5FBA-7A413DF3E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9" name="Picture 2128" descr="Apple PNGs for Free Download">
              <a:extLst>
                <a:ext uri="{FF2B5EF4-FFF2-40B4-BE49-F238E27FC236}">
                  <a16:creationId xmlns:a16="http://schemas.microsoft.com/office/drawing/2014/main" id="{731401A3-E7FA-07D9-5D20-A6097E60F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30" name="Picture 2129" descr="Apple PNGs for Free Download">
            <a:extLst>
              <a:ext uri="{FF2B5EF4-FFF2-40B4-BE49-F238E27FC236}">
                <a16:creationId xmlns:a16="http://schemas.microsoft.com/office/drawing/2014/main" id="{BE4506C9-8CCA-DE3C-14D9-325753A56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16" y="74834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1" name="TextBox 2130">
            <a:extLst>
              <a:ext uri="{FF2B5EF4-FFF2-40B4-BE49-F238E27FC236}">
                <a16:creationId xmlns:a16="http://schemas.microsoft.com/office/drawing/2014/main" id="{DFDF82DE-8DD7-11B9-EAE4-8C77679A0402}"/>
              </a:ext>
            </a:extLst>
          </p:cNvPr>
          <p:cNvSpPr txBox="1"/>
          <p:nvPr/>
        </p:nvSpPr>
        <p:spPr>
          <a:xfrm>
            <a:off x="7301649" y="95832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pic>
        <p:nvPicPr>
          <p:cNvPr id="2132" name="Picture 2131" descr="Apple PNGs for Free Download">
            <a:extLst>
              <a:ext uri="{FF2B5EF4-FFF2-40B4-BE49-F238E27FC236}">
                <a16:creationId xmlns:a16="http://schemas.microsoft.com/office/drawing/2014/main" id="{5E889F33-9ACB-9CAA-5A3F-9DE990F1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40" y="742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3" name="TextBox 2132">
            <a:extLst>
              <a:ext uri="{FF2B5EF4-FFF2-40B4-BE49-F238E27FC236}">
                <a16:creationId xmlns:a16="http://schemas.microsoft.com/office/drawing/2014/main" id="{CEB643BF-A04F-206E-DC94-C47C8688583B}"/>
              </a:ext>
            </a:extLst>
          </p:cNvPr>
          <p:cNvSpPr txBox="1"/>
          <p:nvPr/>
        </p:nvSpPr>
        <p:spPr>
          <a:xfrm>
            <a:off x="7710673" y="95250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pic>
        <p:nvPicPr>
          <p:cNvPr id="2134" name="Picture 2133" descr="Apple PNGs for Free Download">
            <a:extLst>
              <a:ext uri="{FF2B5EF4-FFF2-40B4-BE49-F238E27FC236}">
                <a16:creationId xmlns:a16="http://schemas.microsoft.com/office/drawing/2014/main" id="{33DA665A-2C4D-8623-05C1-4F12E93E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48" y="742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5" name="TextBox 2134">
            <a:extLst>
              <a:ext uri="{FF2B5EF4-FFF2-40B4-BE49-F238E27FC236}">
                <a16:creationId xmlns:a16="http://schemas.microsoft.com/office/drawing/2014/main" id="{BEFDFECC-D267-60CC-615F-008DFD620C45}"/>
              </a:ext>
            </a:extLst>
          </p:cNvPr>
          <p:cNvSpPr txBox="1"/>
          <p:nvPr/>
        </p:nvSpPr>
        <p:spPr>
          <a:xfrm>
            <a:off x="8143081" y="95250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pic>
        <p:nvPicPr>
          <p:cNvPr id="2136" name="Picture 2135" descr="Apple PNGs for Free Download">
            <a:extLst>
              <a:ext uri="{FF2B5EF4-FFF2-40B4-BE49-F238E27FC236}">
                <a16:creationId xmlns:a16="http://schemas.microsoft.com/office/drawing/2014/main" id="{97CCDB80-D8CB-251D-600B-F8A04D06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72" y="73668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7" name="TextBox 2136">
            <a:extLst>
              <a:ext uri="{FF2B5EF4-FFF2-40B4-BE49-F238E27FC236}">
                <a16:creationId xmlns:a16="http://schemas.microsoft.com/office/drawing/2014/main" id="{4FEAE227-D273-2175-7305-8D6F1CAC3973}"/>
              </a:ext>
            </a:extLst>
          </p:cNvPr>
          <p:cNvSpPr txBox="1"/>
          <p:nvPr/>
        </p:nvSpPr>
        <p:spPr>
          <a:xfrm>
            <a:off x="8552105" y="94667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</a:t>
            </a:r>
          </a:p>
        </p:txBody>
      </p:sp>
      <p:pic>
        <p:nvPicPr>
          <p:cNvPr id="2138" name="Picture 2137" descr="Apple PNGs for Free Download">
            <a:extLst>
              <a:ext uri="{FF2B5EF4-FFF2-40B4-BE49-F238E27FC236}">
                <a16:creationId xmlns:a16="http://schemas.microsoft.com/office/drawing/2014/main" id="{F6725238-7AF4-75B9-0B21-E2A01779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30" y="7277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9" name="TextBox 2138">
            <a:extLst>
              <a:ext uri="{FF2B5EF4-FFF2-40B4-BE49-F238E27FC236}">
                <a16:creationId xmlns:a16="http://schemas.microsoft.com/office/drawing/2014/main" id="{F3C8C083-1BDA-F772-B390-C6746BBDDEEF}"/>
              </a:ext>
            </a:extLst>
          </p:cNvPr>
          <p:cNvSpPr txBox="1"/>
          <p:nvPr/>
        </p:nvSpPr>
        <p:spPr>
          <a:xfrm>
            <a:off x="9077163" y="93771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</a:t>
            </a:r>
          </a:p>
        </p:txBody>
      </p:sp>
      <p:pic>
        <p:nvPicPr>
          <p:cNvPr id="2140" name="Picture 2139" descr="Apple PNGs for Free Download">
            <a:extLst>
              <a:ext uri="{FF2B5EF4-FFF2-40B4-BE49-F238E27FC236}">
                <a16:creationId xmlns:a16="http://schemas.microsoft.com/office/drawing/2014/main" id="{FF54D80C-9903-9905-A3A1-66DD709A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054" y="72190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1" name="TextBox 2140">
            <a:extLst>
              <a:ext uri="{FF2B5EF4-FFF2-40B4-BE49-F238E27FC236}">
                <a16:creationId xmlns:a16="http://schemas.microsoft.com/office/drawing/2014/main" id="{F87E0C62-6914-6D2E-074A-17B10C798ECD}"/>
              </a:ext>
            </a:extLst>
          </p:cNvPr>
          <p:cNvSpPr txBox="1"/>
          <p:nvPr/>
        </p:nvSpPr>
        <p:spPr>
          <a:xfrm>
            <a:off x="9486187" y="93188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</a:t>
            </a:r>
          </a:p>
        </p:txBody>
      </p:sp>
      <p:pic>
        <p:nvPicPr>
          <p:cNvPr id="2142" name="Picture 2141" descr="Apple PNGs for Free Download">
            <a:extLst>
              <a:ext uri="{FF2B5EF4-FFF2-40B4-BE49-F238E27FC236}">
                <a16:creationId xmlns:a16="http://schemas.microsoft.com/office/drawing/2014/main" id="{D40AFF96-19A5-BE24-3C69-63727C67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62" y="72190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3" name="TextBox 2142">
            <a:extLst>
              <a:ext uri="{FF2B5EF4-FFF2-40B4-BE49-F238E27FC236}">
                <a16:creationId xmlns:a16="http://schemas.microsoft.com/office/drawing/2014/main" id="{DFDD6E9A-D6CA-10BB-A06B-DDF4DF4B091B}"/>
              </a:ext>
            </a:extLst>
          </p:cNvPr>
          <p:cNvSpPr txBox="1"/>
          <p:nvPr/>
        </p:nvSpPr>
        <p:spPr>
          <a:xfrm>
            <a:off x="9918595" y="93188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</a:t>
            </a:r>
          </a:p>
        </p:txBody>
      </p:sp>
      <p:pic>
        <p:nvPicPr>
          <p:cNvPr id="2144" name="Picture 2143" descr="Apple PNGs for Free Download">
            <a:extLst>
              <a:ext uri="{FF2B5EF4-FFF2-40B4-BE49-F238E27FC236}">
                <a16:creationId xmlns:a16="http://schemas.microsoft.com/office/drawing/2014/main" id="{4C7F1F73-9FCC-3985-C905-D3AE88880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486" y="71607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5" name="TextBox 2144">
            <a:extLst>
              <a:ext uri="{FF2B5EF4-FFF2-40B4-BE49-F238E27FC236}">
                <a16:creationId xmlns:a16="http://schemas.microsoft.com/office/drawing/2014/main" id="{849A72EE-7AD7-FCED-F9FA-523640F38836}"/>
              </a:ext>
            </a:extLst>
          </p:cNvPr>
          <p:cNvSpPr txBox="1"/>
          <p:nvPr/>
        </p:nvSpPr>
        <p:spPr>
          <a:xfrm>
            <a:off x="10327619" y="92605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</a:p>
        </p:txBody>
      </p:sp>
      <p:pic>
        <p:nvPicPr>
          <p:cNvPr id="2146" name="Picture 2145" descr="Apple PNGs for Free Download">
            <a:extLst>
              <a:ext uri="{FF2B5EF4-FFF2-40B4-BE49-F238E27FC236}">
                <a16:creationId xmlns:a16="http://schemas.microsoft.com/office/drawing/2014/main" id="{E2A3344B-9E5B-742F-6C1B-243437A4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857" y="72491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7" name="TextBox 2146">
            <a:extLst>
              <a:ext uri="{FF2B5EF4-FFF2-40B4-BE49-F238E27FC236}">
                <a16:creationId xmlns:a16="http://schemas.microsoft.com/office/drawing/2014/main" id="{A96B3A96-AB74-3C1A-8A64-688F49014250}"/>
              </a:ext>
            </a:extLst>
          </p:cNvPr>
          <p:cNvSpPr txBox="1"/>
          <p:nvPr/>
        </p:nvSpPr>
        <p:spPr>
          <a:xfrm>
            <a:off x="10846990" y="93490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</a:t>
            </a:r>
          </a:p>
        </p:txBody>
      </p:sp>
      <p:pic>
        <p:nvPicPr>
          <p:cNvPr id="2148" name="Picture 2147" descr="Apple PNGs for Free Download">
            <a:extLst>
              <a:ext uri="{FF2B5EF4-FFF2-40B4-BE49-F238E27FC236}">
                <a16:creationId xmlns:a16="http://schemas.microsoft.com/office/drawing/2014/main" id="{7C3A29EF-B4FF-67AD-3C82-E017B5DE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98" y="132679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9" name="TextBox 2148">
            <a:extLst>
              <a:ext uri="{FF2B5EF4-FFF2-40B4-BE49-F238E27FC236}">
                <a16:creationId xmlns:a16="http://schemas.microsoft.com/office/drawing/2014/main" id="{A88D08B4-5FCC-0AF5-5349-C4A9C35B66DE}"/>
              </a:ext>
            </a:extLst>
          </p:cNvPr>
          <p:cNvSpPr txBox="1"/>
          <p:nvPr/>
        </p:nvSpPr>
        <p:spPr>
          <a:xfrm>
            <a:off x="6735811" y="153678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pic>
        <p:nvPicPr>
          <p:cNvPr id="2150" name="Picture 2149" descr="Apple PNGs for Free Download">
            <a:extLst>
              <a:ext uri="{FF2B5EF4-FFF2-40B4-BE49-F238E27FC236}">
                <a16:creationId xmlns:a16="http://schemas.microsoft.com/office/drawing/2014/main" id="{3CB72374-DCE4-F65A-3304-C8C280DCF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81" y="130649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" name="TextBox 2150">
            <a:extLst>
              <a:ext uri="{FF2B5EF4-FFF2-40B4-BE49-F238E27FC236}">
                <a16:creationId xmlns:a16="http://schemas.microsoft.com/office/drawing/2014/main" id="{B46B6EDF-4E75-5CA0-99DD-4EDC59EFDCC0}"/>
              </a:ext>
            </a:extLst>
          </p:cNvPr>
          <p:cNvSpPr txBox="1"/>
          <p:nvPr/>
        </p:nvSpPr>
        <p:spPr>
          <a:xfrm>
            <a:off x="7226694" y="151647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pic>
        <p:nvPicPr>
          <p:cNvPr id="2152" name="Picture 2151" descr="Apple PNGs for Free Download">
            <a:extLst>
              <a:ext uri="{FF2B5EF4-FFF2-40B4-BE49-F238E27FC236}">
                <a16:creationId xmlns:a16="http://schemas.microsoft.com/office/drawing/2014/main" id="{7636B166-87A8-BC06-BD2A-70A724F8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405" y="130066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3" name="TextBox 2152">
            <a:extLst>
              <a:ext uri="{FF2B5EF4-FFF2-40B4-BE49-F238E27FC236}">
                <a16:creationId xmlns:a16="http://schemas.microsoft.com/office/drawing/2014/main" id="{EA34F41A-56E1-DBCE-951D-7D679A3F2802}"/>
              </a:ext>
            </a:extLst>
          </p:cNvPr>
          <p:cNvSpPr txBox="1"/>
          <p:nvPr/>
        </p:nvSpPr>
        <p:spPr>
          <a:xfrm>
            <a:off x="7635718" y="151064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</a:t>
            </a:r>
          </a:p>
        </p:txBody>
      </p:sp>
      <p:pic>
        <p:nvPicPr>
          <p:cNvPr id="2154" name="Picture 2153" descr="Apple PNGs for Free Download">
            <a:extLst>
              <a:ext uri="{FF2B5EF4-FFF2-40B4-BE49-F238E27FC236}">
                <a16:creationId xmlns:a16="http://schemas.microsoft.com/office/drawing/2014/main" id="{C7F54365-CD80-D7E5-1BCF-01F67B94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13" y="130066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5" name="TextBox 2154">
            <a:extLst>
              <a:ext uri="{FF2B5EF4-FFF2-40B4-BE49-F238E27FC236}">
                <a16:creationId xmlns:a16="http://schemas.microsoft.com/office/drawing/2014/main" id="{B9F1C6E6-F3F5-AF3A-573B-6490ADAB9EEF}"/>
              </a:ext>
            </a:extLst>
          </p:cNvPr>
          <p:cNvSpPr txBox="1"/>
          <p:nvPr/>
        </p:nvSpPr>
        <p:spPr>
          <a:xfrm>
            <a:off x="8068126" y="151064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</a:t>
            </a:r>
          </a:p>
        </p:txBody>
      </p:sp>
      <p:pic>
        <p:nvPicPr>
          <p:cNvPr id="2156" name="Picture 2155" descr="Apple PNGs for Free Download">
            <a:extLst>
              <a:ext uri="{FF2B5EF4-FFF2-40B4-BE49-F238E27FC236}">
                <a16:creationId xmlns:a16="http://schemas.microsoft.com/office/drawing/2014/main" id="{44E7A18F-1820-6188-1AC2-DCFCA82F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37" y="129483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7" name="TextBox 2156">
            <a:extLst>
              <a:ext uri="{FF2B5EF4-FFF2-40B4-BE49-F238E27FC236}">
                <a16:creationId xmlns:a16="http://schemas.microsoft.com/office/drawing/2014/main" id="{9754A2D0-4C3F-E280-1429-0F9660534C19}"/>
              </a:ext>
            </a:extLst>
          </p:cNvPr>
          <p:cNvSpPr txBox="1"/>
          <p:nvPr/>
        </p:nvSpPr>
        <p:spPr>
          <a:xfrm>
            <a:off x="8477150" y="150481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14</a:t>
            </a:r>
          </a:p>
        </p:txBody>
      </p:sp>
      <p:pic>
        <p:nvPicPr>
          <p:cNvPr id="2158" name="Picture 2157" descr="Apple PNGs for Free Download">
            <a:extLst>
              <a:ext uri="{FF2B5EF4-FFF2-40B4-BE49-F238E27FC236}">
                <a16:creationId xmlns:a16="http://schemas.microsoft.com/office/drawing/2014/main" id="{F4E11BEE-7B02-F565-CC83-B65F7920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895" y="128587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9" name="TextBox 2158">
            <a:extLst>
              <a:ext uri="{FF2B5EF4-FFF2-40B4-BE49-F238E27FC236}">
                <a16:creationId xmlns:a16="http://schemas.microsoft.com/office/drawing/2014/main" id="{54288C09-EFB3-97E2-5308-0396A201E5EF}"/>
              </a:ext>
            </a:extLst>
          </p:cNvPr>
          <p:cNvSpPr txBox="1"/>
          <p:nvPr/>
        </p:nvSpPr>
        <p:spPr>
          <a:xfrm>
            <a:off x="9002208" y="149585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15</a:t>
            </a:r>
          </a:p>
        </p:txBody>
      </p:sp>
      <p:pic>
        <p:nvPicPr>
          <p:cNvPr id="2160" name="Picture 2159" descr="Apple PNGs for Free Download">
            <a:extLst>
              <a:ext uri="{FF2B5EF4-FFF2-40B4-BE49-F238E27FC236}">
                <a16:creationId xmlns:a16="http://schemas.microsoft.com/office/drawing/2014/main" id="{94D2A804-9EBF-647A-A0A4-196CE95E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919" y="128004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1" name="TextBox 2160">
            <a:extLst>
              <a:ext uri="{FF2B5EF4-FFF2-40B4-BE49-F238E27FC236}">
                <a16:creationId xmlns:a16="http://schemas.microsoft.com/office/drawing/2014/main" id="{CD9492D5-17B7-A511-5DC4-1A29430DDFFF}"/>
              </a:ext>
            </a:extLst>
          </p:cNvPr>
          <p:cNvSpPr txBox="1"/>
          <p:nvPr/>
        </p:nvSpPr>
        <p:spPr>
          <a:xfrm>
            <a:off x="9411232" y="149003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</a:p>
        </p:txBody>
      </p:sp>
      <p:pic>
        <p:nvPicPr>
          <p:cNvPr id="2162" name="Picture 2161" descr="Apple PNGs for Free Download">
            <a:extLst>
              <a:ext uri="{FF2B5EF4-FFF2-40B4-BE49-F238E27FC236}">
                <a16:creationId xmlns:a16="http://schemas.microsoft.com/office/drawing/2014/main" id="{5D30E38C-1DAD-1A6A-1F64-060EF32C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27" y="128004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3" name="TextBox 2162">
            <a:extLst>
              <a:ext uri="{FF2B5EF4-FFF2-40B4-BE49-F238E27FC236}">
                <a16:creationId xmlns:a16="http://schemas.microsoft.com/office/drawing/2014/main" id="{6E7945CB-0F64-71E5-4B3D-70E7B7BB17B0}"/>
              </a:ext>
            </a:extLst>
          </p:cNvPr>
          <p:cNvSpPr txBox="1"/>
          <p:nvPr/>
        </p:nvSpPr>
        <p:spPr>
          <a:xfrm>
            <a:off x="9843640" y="149003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17</a:t>
            </a:r>
          </a:p>
        </p:txBody>
      </p:sp>
      <p:pic>
        <p:nvPicPr>
          <p:cNvPr id="2164" name="Picture 2163" descr="Apple PNGs for Free Download">
            <a:extLst>
              <a:ext uri="{FF2B5EF4-FFF2-40B4-BE49-F238E27FC236}">
                <a16:creationId xmlns:a16="http://schemas.microsoft.com/office/drawing/2014/main" id="{AB0CC286-0FED-FC23-75D7-6BD1B0D1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351" y="127421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5" name="TextBox 2164">
            <a:extLst>
              <a:ext uri="{FF2B5EF4-FFF2-40B4-BE49-F238E27FC236}">
                <a16:creationId xmlns:a16="http://schemas.microsoft.com/office/drawing/2014/main" id="{3710CCD5-01A7-41DD-1156-357832565976}"/>
              </a:ext>
            </a:extLst>
          </p:cNvPr>
          <p:cNvSpPr txBox="1"/>
          <p:nvPr/>
        </p:nvSpPr>
        <p:spPr>
          <a:xfrm>
            <a:off x="10252664" y="148420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18</a:t>
            </a:r>
          </a:p>
        </p:txBody>
      </p:sp>
      <p:pic>
        <p:nvPicPr>
          <p:cNvPr id="2166" name="Picture 2165" descr="Apple PNGs for Free Download">
            <a:extLst>
              <a:ext uri="{FF2B5EF4-FFF2-40B4-BE49-F238E27FC236}">
                <a16:creationId xmlns:a16="http://schemas.microsoft.com/office/drawing/2014/main" id="{6E216B25-77DA-E03B-FE7E-DD816E7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722" y="128306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7" name="TextBox 2166">
            <a:extLst>
              <a:ext uri="{FF2B5EF4-FFF2-40B4-BE49-F238E27FC236}">
                <a16:creationId xmlns:a16="http://schemas.microsoft.com/office/drawing/2014/main" id="{94798358-38C2-2815-0570-A4502D27C44C}"/>
              </a:ext>
            </a:extLst>
          </p:cNvPr>
          <p:cNvSpPr txBox="1"/>
          <p:nvPr/>
        </p:nvSpPr>
        <p:spPr>
          <a:xfrm>
            <a:off x="10772035" y="149304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19</a:t>
            </a:r>
          </a:p>
        </p:txBody>
      </p:sp>
      <p:pic>
        <p:nvPicPr>
          <p:cNvPr id="2168" name="Picture 2167" descr="Apple PNGs for Free Download">
            <a:extLst>
              <a:ext uri="{FF2B5EF4-FFF2-40B4-BE49-F238E27FC236}">
                <a16:creationId xmlns:a16="http://schemas.microsoft.com/office/drawing/2014/main" id="{CFD72B8C-5AC0-730F-E573-AEE11825C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92" y="18970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9" name="TextBox 2168">
            <a:extLst>
              <a:ext uri="{FF2B5EF4-FFF2-40B4-BE49-F238E27FC236}">
                <a16:creationId xmlns:a16="http://schemas.microsoft.com/office/drawing/2014/main" id="{6BF37FF8-A08F-A3F2-0635-0451C565DA43}"/>
              </a:ext>
            </a:extLst>
          </p:cNvPr>
          <p:cNvSpPr txBox="1"/>
          <p:nvPr/>
        </p:nvSpPr>
        <p:spPr>
          <a:xfrm>
            <a:off x="6759105" y="210703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</a:t>
            </a:r>
          </a:p>
        </p:txBody>
      </p:sp>
      <p:pic>
        <p:nvPicPr>
          <p:cNvPr id="2170" name="Picture 2169" descr="Apple PNGs for Free Download">
            <a:extLst>
              <a:ext uri="{FF2B5EF4-FFF2-40B4-BE49-F238E27FC236}">
                <a16:creationId xmlns:a16="http://schemas.microsoft.com/office/drawing/2014/main" id="{078DDA38-F90C-3835-8A48-D844F6D1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75" y="187674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1" name="TextBox 2170">
            <a:extLst>
              <a:ext uri="{FF2B5EF4-FFF2-40B4-BE49-F238E27FC236}">
                <a16:creationId xmlns:a16="http://schemas.microsoft.com/office/drawing/2014/main" id="{723AD6A8-FAEF-C9E4-A914-8010F82A3A5D}"/>
              </a:ext>
            </a:extLst>
          </p:cNvPr>
          <p:cNvSpPr txBox="1"/>
          <p:nvPr/>
        </p:nvSpPr>
        <p:spPr>
          <a:xfrm>
            <a:off x="7249988" y="208672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</a:t>
            </a:r>
          </a:p>
        </p:txBody>
      </p:sp>
      <p:pic>
        <p:nvPicPr>
          <p:cNvPr id="2172" name="Picture 2171" descr="Apple PNGs for Free Download">
            <a:extLst>
              <a:ext uri="{FF2B5EF4-FFF2-40B4-BE49-F238E27FC236}">
                <a16:creationId xmlns:a16="http://schemas.microsoft.com/office/drawing/2014/main" id="{680F6476-F7A1-63D7-5864-A84D3C7F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699" y="187091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3" name="TextBox 2172">
            <a:extLst>
              <a:ext uri="{FF2B5EF4-FFF2-40B4-BE49-F238E27FC236}">
                <a16:creationId xmlns:a16="http://schemas.microsoft.com/office/drawing/2014/main" id="{7BB4EFD2-D515-169C-96D9-47F32C30B43D}"/>
              </a:ext>
            </a:extLst>
          </p:cNvPr>
          <p:cNvSpPr txBox="1"/>
          <p:nvPr/>
        </p:nvSpPr>
        <p:spPr>
          <a:xfrm>
            <a:off x="7659012" y="208089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</a:t>
            </a:r>
          </a:p>
        </p:txBody>
      </p:sp>
      <p:pic>
        <p:nvPicPr>
          <p:cNvPr id="2174" name="Picture 2173" descr="Apple PNGs for Free Download">
            <a:extLst>
              <a:ext uri="{FF2B5EF4-FFF2-40B4-BE49-F238E27FC236}">
                <a16:creationId xmlns:a16="http://schemas.microsoft.com/office/drawing/2014/main" id="{B7F72AE0-35C6-D533-377D-E5C0F5BA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07" y="187091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5" name="TextBox 2174">
            <a:extLst>
              <a:ext uri="{FF2B5EF4-FFF2-40B4-BE49-F238E27FC236}">
                <a16:creationId xmlns:a16="http://schemas.microsoft.com/office/drawing/2014/main" id="{57D5345B-0F87-17D4-2B88-AFBA45E72416}"/>
              </a:ext>
            </a:extLst>
          </p:cNvPr>
          <p:cNvSpPr txBox="1"/>
          <p:nvPr/>
        </p:nvSpPr>
        <p:spPr>
          <a:xfrm>
            <a:off x="8091420" y="208089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</a:t>
            </a:r>
          </a:p>
        </p:txBody>
      </p:sp>
      <p:pic>
        <p:nvPicPr>
          <p:cNvPr id="2176" name="Picture 2175" descr="Apple PNGs for Free Download">
            <a:extLst>
              <a:ext uri="{FF2B5EF4-FFF2-40B4-BE49-F238E27FC236}">
                <a16:creationId xmlns:a16="http://schemas.microsoft.com/office/drawing/2014/main" id="{37DBC044-F775-D850-6492-49D8C2783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31" y="186508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7" name="TextBox 2176">
            <a:extLst>
              <a:ext uri="{FF2B5EF4-FFF2-40B4-BE49-F238E27FC236}">
                <a16:creationId xmlns:a16="http://schemas.microsoft.com/office/drawing/2014/main" id="{4CA79543-E2D4-2148-7181-C0FD0C6882BB}"/>
              </a:ext>
            </a:extLst>
          </p:cNvPr>
          <p:cNvSpPr txBox="1"/>
          <p:nvPr/>
        </p:nvSpPr>
        <p:spPr>
          <a:xfrm>
            <a:off x="8500444" y="207507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24</a:t>
            </a:r>
          </a:p>
        </p:txBody>
      </p:sp>
      <p:pic>
        <p:nvPicPr>
          <p:cNvPr id="2178" name="Picture 2177" descr="Apple PNGs for Free Download">
            <a:extLst>
              <a:ext uri="{FF2B5EF4-FFF2-40B4-BE49-F238E27FC236}">
                <a16:creationId xmlns:a16="http://schemas.microsoft.com/office/drawing/2014/main" id="{1BB0DA95-9839-94C1-7336-4858BD53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89" y="185612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9" name="TextBox 2178">
            <a:extLst>
              <a:ext uri="{FF2B5EF4-FFF2-40B4-BE49-F238E27FC236}">
                <a16:creationId xmlns:a16="http://schemas.microsoft.com/office/drawing/2014/main" id="{6BFD61C8-6E60-A8D4-DBAA-BBF2CA0C0041}"/>
              </a:ext>
            </a:extLst>
          </p:cNvPr>
          <p:cNvSpPr txBox="1"/>
          <p:nvPr/>
        </p:nvSpPr>
        <p:spPr>
          <a:xfrm>
            <a:off x="9025502" y="206611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25</a:t>
            </a:r>
          </a:p>
        </p:txBody>
      </p:sp>
      <p:pic>
        <p:nvPicPr>
          <p:cNvPr id="2180" name="Picture 2179" descr="Apple PNGs for Free Download">
            <a:extLst>
              <a:ext uri="{FF2B5EF4-FFF2-40B4-BE49-F238E27FC236}">
                <a16:creationId xmlns:a16="http://schemas.microsoft.com/office/drawing/2014/main" id="{E59E6B6C-8DA8-3606-3BA0-102D0217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13" y="185029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1" name="TextBox 2180">
            <a:extLst>
              <a:ext uri="{FF2B5EF4-FFF2-40B4-BE49-F238E27FC236}">
                <a16:creationId xmlns:a16="http://schemas.microsoft.com/office/drawing/2014/main" id="{4912416E-F778-A3FE-F567-7CC931DE5816}"/>
              </a:ext>
            </a:extLst>
          </p:cNvPr>
          <p:cNvSpPr txBox="1"/>
          <p:nvPr/>
        </p:nvSpPr>
        <p:spPr>
          <a:xfrm>
            <a:off x="9434526" y="206028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</a:t>
            </a:r>
          </a:p>
        </p:txBody>
      </p:sp>
      <p:pic>
        <p:nvPicPr>
          <p:cNvPr id="2182" name="Picture 2181" descr="Apple PNGs for Free Download">
            <a:extLst>
              <a:ext uri="{FF2B5EF4-FFF2-40B4-BE49-F238E27FC236}">
                <a16:creationId xmlns:a16="http://schemas.microsoft.com/office/drawing/2014/main" id="{5249E4F7-6FB6-DDF5-CDF4-026E4E14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21" y="185029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3" name="TextBox 2182">
            <a:extLst>
              <a:ext uri="{FF2B5EF4-FFF2-40B4-BE49-F238E27FC236}">
                <a16:creationId xmlns:a16="http://schemas.microsoft.com/office/drawing/2014/main" id="{0A3D5E85-9ED3-B4E5-31B7-EAD2B64FF395}"/>
              </a:ext>
            </a:extLst>
          </p:cNvPr>
          <p:cNvSpPr txBox="1"/>
          <p:nvPr/>
        </p:nvSpPr>
        <p:spPr>
          <a:xfrm>
            <a:off x="9866934" y="206028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27</a:t>
            </a:r>
          </a:p>
        </p:txBody>
      </p:sp>
      <p:pic>
        <p:nvPicPr>
          <p:cNvPr id="2184" name="Picture 2183" descr="Apple PNGs for Free Download">
            <a:extLst>
              <a:ext uri="{FF2B5EF4-FFF2-40B4-BE49-F238E27FC236}">
                <a16:creationId xmlns:a16="http://schemas.microsoft.com/office/drawing/2014/main" id="{1AF73CF9-C14C-4A40-E6C7-63F04F72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645" y="184447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5" name="TextBox 2184">
            <a:extLst>
              <a:ext uri="{FF2B5EF4-FFF2-40B4-BE49-F238E27FC236}">
                <a16:creationId xmlns:a16="http://schemas.microsoft.com/office/drawing/2014/main" id="{DCD68133-5EF8-5B79-20A2-5ED9FDAC2AD3}"/>
              </a:ext>
            </a:extLst>
          </p:cNvPr>
          <p:cNvSpPr txBox="1"/>
          <p:nvPr/>
        </p:nvSpPr>
        <p:spPr>
          <a:xfrm>
            <a:off x="10275958" y="206207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28</a:t>
            </a:r>
          </a:p>
        </p:txBody>
      </p:sp>
      <p:pic>
        <p:nvPicPr>
          <p:cNvPr id="2186" name="Picture 2185" descr="Apple PNGs for Free Download">
            <a:extLst>
              <a:ext uri="{FF2B5EF4-FFF2-40B4-BE49-F238E27FC236}">
                <a16:creationId xmlns:a16="http://schemas.microsoft.com/office/drawing/2014/main" id="{3BB957C2-E121-C7D4-F955-A16256115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016" y="18533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7" name="TextBox 2186">
            <a:extLst>
              <a:ext uri="{FF2B5EF4-FFF2-40B4-BE49-F238E27FC236}">
                <a16:creationId xmlns:a16="http://schemas.microsoft.com/office/drawing/2014/main" id="{ABCCF437-7FFE-8584-217B-69D7912B1A14}"/>
              </a:ext>
            </a:extLst>
          </p:cNvPr>
          <p:cNvSpPr txBox="1"/>
          <p:nvPr/>
        </p:nvSpPr>
        <p:spPr>
          <a:xfrm>
            <a:off x="10795329" y="206330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29</a:t>
            </a:r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18B07E10-A404-C2FD-6EBD-9392A2700689}"/>
              </a:ext>
            </a:extLst>
          </p:cNvPr>
          <p:cNvSpPr txBox="1"/>
          <p:nvPr/>
        </p:nvSpPr>
        <p:spPr>
          <a:xfrm>
            <a:off x="1100880" y="855524"/>
            <a:ext cx="41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Let us count these apples…</a:t>
            </a:r>
          </a:p>
        </p:txBody>
      </p:sp>
      <p:sp>
        <p:nvSpPr>
          <p:cNvPr id="2189" name="Oval 2188">
            <a:extLst>
              <a:ext uri="{FF2B5EF4-FFF2-40B4-BE49-F238E27FC236}">
                <a16:creationId xmlns:a16="http://schemas.microsoft.com/office/drawing/2014/main" id="{E2104D53-0D24-4267-6BCE-DBD842D81E44}"/>
              </a:ext>
            </a:extLst>
          </p:cNvPr>
          <p:cNvSpPr/>
          <p:nvPr/>
        </p:nvSpPr>
        <p:spPr>
          <a:xfrm>
            <a:off x="6889518" y="24944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B8ACED5F-BD59-E736-3771-D09952825022}"/>
              </a:ext>
            </a:extLst>
          </p:cNvPr>
          <p:cNvSpPr/>
          <p:nvPr/>
        </p:nvSpPr>
        <p:spPr>
          <a:xfrm>
            <a:off x="7380401" y="24944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4766E81E-F6B7-E459-2060-300AD7A0550A}"/>
              </a:ext>
            </a:extLst>
          </p:cNvPr>
          <p:cNvSpPr/>
          <p:nvPr/>
        </p:nvSpPr>
        <p:spPr>
          <a:xfrm>
            <a:off x="7835668" y="24944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C959E669-E528-260B-9F28-88DF3831291B}"/>
              </a:ext>
            </a:extLst>
          </p:cNvPr>
          <p:cNvSpPr/>
          <p:nvPr/>
        </p:nvSpPr>
        <p:spPr>
          <a:xfrm>
            <a:off x="8290935" y="24944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E2B5219F-5F26-011E-8E8F-8341C32BA518}"/>
              </a:ext>
            </a:extLst>
          </p:cNvPr>
          <p:cNvSpPr/>
          <p:nvPr/>
        </p:nvSpPr>
        <p:spPr>
          <a:xfrm>
            <a:off x="8672281" y="24909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5" name="Oval 2194">
            <a:extLst>
              <a:ext uri="{FF2B5EF4-FFF2-40B4-BE49-F238E27FC236}">
                <a16:creationId xmlns:a16="http://schemas.microsoft.com/office/drawing/2014/main" id="{A07E3A2D-C9FB-0AF7-25C6-A8DACF9E6134}"/>
              </a:ext>
            </a:extLst>
          </p:cNvPr>
          <p:cNvSpPr/>
          <p:nvPr/>
        </p:nvSpPr>
        <p:spPr>
          <a:xfrm>
            <a:off x="7380401" y="24944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6" name="Oval 2195">
            <a:extLst>
              <a:ext uri="{FF2B5EF4-FFF2-40B4-BE49-F238E27FC236}">
                <a16:creationId xmlns:a16="http://schemas.microsoft.com/office/drawing/2014/main" id="{517B871D-3D10-F43C-FB5D-BB06C72A3597}"/>
              </a:ext>
            </a:extLst>
          </p:cNvPr>
          <p:cNvSpPr/>
          <p:nvPr/>
        </p:nvSpPr>
        <p:spPr>
          <a:xfrm>
            <a:off x="7835668" y="24944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7" name="Oval 2196">
            <a:extLst>
              <a:ext uri="{FF2B5EF4-FFF2-40B4-BE49-F238E27FC236}">
                <a16:creationId xmlns:a16="http://schemas.microsoft.com/office/drawing/2014/main" id="{E8C46F4F-CB9C-BA13-DD34-5F5B5875759B}"/>
              </a:ext>
            </a:extLst>
          </p:cNvPr>
          <p:cNvSpPr/>
          <p:nvPr/>
        </p:nvSpPr>
        <p:spPr>
          <a:xfrm>
            <a:off x="8290935" y="24944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Oval 2197">
            <a:extLst>
              <a:ext uri="{FF2B5EF4-FFF2-40B4-BE49-F238E27FC236}">
                <a16:creationId xmlns:a16="http://schemas.microsoft.com/office/drawing/2014/main" id="{10FD358F-0A18-6B1B-A3AB-1BBCE818E7F1}"/>
              </a:ext>
            </a:extLst>
          </p:cNvPr>
          <p:cNvSpPr/>
          <p:nvPr/>
        </p:nvSpPr>
        <p:spPr>
          <a:xfrm>
            <a:off x="8687521" y="24909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9" name="Oval 2198">
            <a:extLst>
              <a:ext uri="{FF2B5EF4-FFF2-40B4-BE49-F238E27FC236}">
                <a16:creationId xmlns:a16="http://schemas.microsoft.com/office/drawing/2014/main" id="{5555B36A-A610-7F1E-3518-CFCA32EF1F46}"/>
              </a:ext>
            </a:extLst>
          </p:cNvPr>
          <p:cNvSpPr/>
          <p:nvPr/>
        </p:nvSpPr>
        <p:spPr>
          <a:xfrm>
            <a:off x="9138270" y="24909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0" name="Oval 2199">
            <a:extLst>
              <a:ext uri="{FF2B5EF4-FFF2-40B4-BE49-F238E27FC236}">
                <a16:creationId xmlns:a16="http://schemas.microsoft.com/office/drawing/2014/main" id="{A14E464B-91F0-3DF6-1D04-F2EFF610F302}"/>
              </a:ext>
            </a:extLst>
          </p:cNvPr>
          <p:cNvSpPr/>
          <p:nvPr/>
        </p:nvSpPr>
        <p:spPr>
          <a:xfrm>
            <a:off x="9561180" y="24909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1" name="Oval 2200">
            <a:extLst>
              <a:ext uri="{FF2B5EF4-FFF2-40B4-BE49-F238E27FC236}">
                <a16:creationId xmlns:a16="http://schemas.microsoft.com/office/drawing/2014/main" id="{AA4F3A5B-5AF6-BFCB-E25D-B10B3E13D2A5}"/>
              </a:ext>
            </a:extLst>
          </p:cNvPr>
          <p:cNvSpPr/>
          <p:nvPr/>
        </p:nvSpPr>
        <p:spPr>
          <a:xfrm>
            <a:off x="10016447" y="24909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2" name="Oval 2201">
            <a:extLst>
              <a:ext uri="{FF2B5EF4-FFF2-40B4-BE49-F238E27FC236}">
                <a16:creationId xmlns:a16="http://schemas.microsoft.com/office/drawing/2014/main" id="{A0FFFF76-65DC-659A-6526-1D24F1CD518F}"/>
              </a:ext>
            </a:extLst>
          </p:cNvPr>
          <p:cNvSpPr/>
          <p:nvPr/>
        </p:nvSpPr>
        <p:spPr>
          <a:xfrm>
            <a:off x="10471714" y="24909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3" name="Oval 2202">
            <a:extLst>
              <a:ext uri="{FF2B5EF4-FFF2-40B4-BE49-F238E27FC236}">
                <a16:creationId xmlns:a16="http://schemas.microsoft.com/office/drawing/2014/main" id="{72F4F172-4744-95F6-2CC8-C0BE310E01F3}"/>
              </a:ext>
            </a:extLst>
          </p:cNvPr>
          <p:cNvSpPr/>
          <p:nvPr/>
        </p:nvSpPr>
        <p:spPr>
          <a:xfrm>
            <a:off x="10906400" y="248742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5" name="TextBox 2204">
            <a:extLst>
              <a:ext uri="{FF2B5EF4-FFF2-40B4-BE49-F238E27FC236}">
                <a16:creationId xmlns:a16="http://schemas.microsoft.com/office/drawing/2014/main" id="{3772FECE-8581-C05C-04CE-7FBABB2560BE}"/>
              </a:ext>
            </a:extLst>
          </p:cNvPr>
          <p:cNvSpPr txBox="1"/>
          <p:nvPr/>
        </p:nvSpPr>
        <p:spPr>
          <a:xfrm>
            <a:off x="6735811" y="2556363"/>
            <a:ext cx="47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</a:t>
            </a: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2AF77344-5044-F900-0384-5930941EB82A}"/>
              </a:ext>
            </a:extLst>
          </p:cNvPr>
          <p:cNvSpPr txBox="1"/>
          <p:nvPr/>
        </p:nvSpPr>
        <p:spPr>
          <a:xfrm>
            <a:off x="7217721" y="2562232"/>
            <a:ext cx="47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</a:t>
            </a:r>
          </a:p>
        </p:txBody>
      </p:sp>
      <p:sp>
        <p:nvSpPr>
          <p:cNvPr id="2207" name="TextBox 2206">
            <a:extLst>
              <a:ext uri="{FF2B5EF4-FFF2-40B4-BE49-F238E27FC236}">
                <a16:creationId xmlns:a16="http://schemas.microsoft.com/office/drawing/2014/main" id="{53778C7F-AC5D-DA2D-0F31-EA53B33A192A}"/>
              </a:ext>
            </a:extLst>
          </p:cNvPr>
          <p:cNvSpPr txBox="1"/>
          <p:nvPr/>
        </p:nvSpPr>
        <p:spPr>
          <a:xfrm>
            <a:off x="10745162" y="2584057"/>
            <a:ext cx="47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39</a:t>
            </a:r>
          </a:p>
        </p:txBody>
      </p:sp>
      <p:sp>
        <p:nvSpPr>
          <p:cNvPr id="2208" name="Oval 2207">
            <a:extLst>
              <a:ext uri="{FF2B5EF4-FFF2-40B4-BE49-F238E27FC236}">
                <a16:creationId xmlns:a16="http://schemas.microsoft.com/office/drawing/2014/main" id="{C7DED6D2-909B-BCE5-56F7-0E3AB9A638D7}"/>
              </a:ext>
            </a:extLst>
          </p:cNvPr>
          <p:cNvSpPr/>
          <p:nvPr/>
        </p:nvSpPr>
        <p:spPr>
          <a:xfrm>
            <a:off x="6889518" y="290354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1" name="Oval 2210">
            <a:extLst>
              <a:ext uri="{FF2B5EF4-FFF2-40B4-BE49-F238E27FC236}">
                <a16:creationId xmlns:a16="http://schemas.microsoft.com/office/drawing/2014/main" id="{551C44E1-92D1-0E8F-5D32-1FFFD8485DA7}"/>
              </a:ext>
            </a:extLst>
          </p:cNvPr>
          <p:cNvSpPr/>
          <p:nvPr/>
        </p:nvSpPr>
        <p:spPr>
          <a:xfrm>
            <a:off x="6885552" y="3278828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2" name="Oval 2211">
            <a:extLst>
              <a:ext uri="{FF2B5EF4-FFF2-40B4-BE49-F238E27FC236}">
                <a16:creationId xmlns:a16="http://schemas.microsoft.com/office/drawing/2014/main" id="{B7C0D773-8E50-D5C7-0B3B-2A510A6FE64E}"/>
              </a:ext>
            </a:extLst>
          </p:cNvPr>
          <p:cNvSpPr/>
          <p:nvPr/>
        </p:nvSpPr>
        <p:spPr>
          <a:xfrm>
            <a:off x="6885552" y="349486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3" name="Oval 2212">
            <a:extLst>
              <a:ext uri="{FF2B5EF4-FFF2-40B4-BE49-F238E27FC236}">
                <a16:creationId xmlns:a16="http://schemas.microsoft.com/office/drawing/2014/main" id="{8A216550-53AE-3E8D-0EF1-7A6A72CDBBDB}"/>
              </a:ext>
            </a:extLst>
          </p:cNvPr>
          <p:cNvSpPr/>
          <p:nvPr/>
        </p:nvSpPr>
        <p:spPr>
          <a:xfrm>
            <a:off x="6885552" y="3711878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4" name="Oval 2213">
            <a:extLst>
              <a:ext uri="{FF2B5EF4-FFF2-40B4-BE49-F238E27FC236}">
                <a16:creationId xmlns:a16="http://schemas.microsoft.com/office/drawing/2014/main" id="{A8A35298-E3A0-B0C1-93D9-AE0FF582C129}"/>
              </a:ext>
            </a:extLst>
          </p:cNvPr>
          <p:cNvSpPr/>
          <p:nvPr/>
        </p:nvSpPr>
        <p:spPr>
          <a:xfrm>
            <a:off x="6885552" y="395839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6" name="Oval 2215">
            <a:extLst>
              <a:ext uri="{FF2B5EF4-FFF2-40B4-BE49-F238E27FC236}">
                <a16:creationId xmlns:a16="http://schemas.microsoft.com/office/drawing/2014/main" id="{FA9F4A63-0CD9-46B5-393C-E91DA5CC9C3A}"/>
              </a:ext>
            </a:extLst>
          </p:cNvPr>
          <p:cNvSpPr/>
          <p:nvPr/>
        </p:nvSpPr>
        <p:spPr>
          <a:xfrm>
            <a:off x="7380401" y="39612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7" name="Oval 2216">
            <a:extLst>
              <a:ext uri="{FF2B5EF4-FFF2-40B4-BE49-F238E27FC236}">
                <a16:creationId xmlns:a16="http://schemas.microsoft.com/office/drawing/2014/main" id="{C21E48CD-8ECD-98EF-D233-B2BEFB2B452E}"/>
              </a:ext>
            </a:extLst>
          </p:cNvPr>
          <p:cNvSpPr/>
          <p:nvPr/>
        </p:nvSpPr>
        <p:spPr>
          <a:xfrm>
            <a:off x="7835668" y="39612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8" name="Oval 2217">
            <a:extLst>
              <a:ext uri="{FF2B5EF4-FFF2-40B4-BE49-F238E27FC236}">
                <a16:creationId xmlns:a16="http://schemas.microsoft.com/office/drawing/2014/main" id="{15FC8826-93B3-CF9F-1D3F-37E0283F809A}"/>
              </a:ext>
            </a:extLst>
          </p:cNvPr>
          <p:cNvSpPr/>
          <p:nvPr/>
        </p:nvSpPr>
        <p:spPr>
          <a:xfrm>
            <a:off x="8290935" y="39612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9" name="Oval 2218">
            <a:extLst>
              <a:ext uri="{FF2B5EF4-FFF2-40B4-BE49-F238E27FC236}">
                <a16:creationId xmlns:a16="http://schemas.microsoft.com/office/drawing/2014/main" id="{169CE965-1CD7-9A91-789D-29D2494D2C24}"/>
              </a:ext>
            </a:extLst>
          </p:cNvPr>
          <p:cNvSpPr/>
          <p:nvPr/>
        </p:nvSpPr>
        <p:spPr>
          <a:xfrm>
            <a:off x="8672281" y="395768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0" name="Oval 2219">
            <a:extLst>
              <a:ext uri="{FF2B5EF4-FFF2-40B4-BE49-F238E27FC236}">
                <a16:creationId xmlns:a16="http://schemas.microsoft.com/office/drawing/2014/main" id="{2C5AC0E1-DE52-DCB7-E4FF-24CEDEDB80AA}"/>
              </a:ext>
            </a:extLst>
          </p:cNvPr>
          <p:cNvSpPr/>
          <p:nvPr/>
        </p:nvSpPr>
        <p:spPr>
          <a:xfrm>
            <a:off x="7380401" y="39612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1" name="Oval 2220">
            <a:extLst>
              <a:ext uri="{FF2B5EF4-FFF2-40B4-BE49-F238E27FC236}">
                <a16:creationId xmlns:a16="http://schemas.microsoft.com/office/drawing/2014/main" id="{0A01D62F-57A0-DA19-BDB6-B7D661A34D34}"/>
              </a:ext>
            </a:extLst>
          </p:cNvPr>
          <p:cNvSpPr/>
          <p:nvPr/>
        </p:nvSpPr>
        <p:spPr>
          <a:xfrm>
            <a:off x="7835668" y="39612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2" name="Oval 2221">
            <a:extLst>
              <a:ext uri="{FF2B5EF4-FFF2-40B4-BE49-F238E27FC236}">
                <a16:creationId xmlns:a16="http://schemas.microsoft.com/office/drawing/2014/main" id="{DC6AA2BC-6774-2854-9F91-27D3612AB222}"/>
              </a:ext>
            </a:extLst>
          </p:cNvPr>
          <p:cNvSpPr/>
          <p:nvPr/>
        </p:nvSpPr>
        <p:spPr>
          <a:xfrm>
            <a:off x="8290935" y="39612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3" name="Oval 2222">
            <a:extLst>
              <a:ext uri="{FF2B5EF4-FFF2-40B4-BE49-F238E27FC236}">
                <a16:creationId xmlns:a16="http://schemas.microsoft.com/office/drawing/2014/main" id="{3DB72759-0911-F714-6999-38ADF1CE9424}"/>
              </a:ext>
            </a:extLst>
          </p:cNvPr>
          <p:cNvSpPr/>
          <p:nvPr/>
        </p:nvSpPr>
        <p:spPr>
          <a:xfrm>
            <a:off x="8687521" y="395768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4" name="Oval 2223">
            <a:extLst>
              <a:ext uri="{FF2B5EF4-FFF2-40B4-BE49-F238E27FC236}">
                <a16:creationId xmlns:a16="http://schemas.microsoft.com/office/drawing/2014/main" id="{80E332F5-28EB-E15C-72E8-06BAF131FAD5}"/>
              </a:ext>
            </a:extLst>
          </p:cNvPr>
          <p:cNvSpPr/>
          <p:nvPr/>
        </p:nvSpPr>
        <p:spPr>
          <a:xfrm>
            <a:off x="9138270" y="395768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5" name="Oval 2224">
            <a:extLst>
              <a:ext uri="{FF2B5EF4-FFF2-40B4-BE49-F238E27FC236}">
                <a16:creationId xmlns:a16="http://schemas.microsoft.com/office/drawing/2014/main" id="{D57F269E-F54B-EFCD-66B6-2EA342B9E809}"/>
              </a:ext>
            </a:extLst>
          </p:cNvPr>
          <p:cNvSpPr/>
          <p:nvPr/>
        </p:nvSpPr>
        <p:spPr>
          <a:xfrm>
            <a:off x="9561180" y="395768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6" name="Oval 2225">
            <a:extLst>
              <a:ext uri="{FF2B5EF4-FFF2-40B4-BE49-F238E27FC236}">
                <a16:creationId xmlns:a16="http://schemas.microsoft.com/office/drawing/2014/main" id="{C472CF1B-A10B-FDA8-A5DD-EC5DFB63D958}"/>
              </a:ext>
            </a:extLst>
          </p:cNvPr>
          <p:cNvSpPr/>
          <p:nvPr/>
        </p:nvSpPr>
        <p:spPr>
          <a:xfrm>
            <a:off x="10016447" y="395768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7" name="Oval 2226">
            <a:extLst>
              <a:ext uri="{FF2B5EF4-FFF2-40B4-BE49-F238E27FC236}">
                <a16:creationId xmlns:a16="http://schemas.microsoft.com/office/drawing/2014/main" id="{0239C3D3-0094-DD46-7433-D33C3254568D}"/>
              </a:ext>
            </a:extLst>
          </p:cNvPr>
          <p:cNvSpPr/>
          <p:nvPr/>
        </p:nvSpPr>
        <p:spPr>
          <a:xfrm>
            <a:off x="10471714" y="395768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8" name="Oval 2227">
            <a:extLst>
              <a:ext uri="{FF2B5EF4-FFF2-40B4-BE49-F238E27FC236}">
                <a16:creationId xmlns:a16="http://schemas.microsoft.com/office/drawing/2014/main" id="{8BE62428-7224-2ABD-1F40-66474BD22C54}"/>
              </a:ext>
            </a:extLst>
          </p:cNvPr>
          <p:cNvSpPr/>
          <p:nvPr/>
        </p:nvSpPr>
        <p:spPr>
          <a:xfrm>
            <a:off x="10906400" y="395415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9" name="TextBox 2228">
            <a:extLst>
              <a:ext uri="{FF2B5EF4-FFF2-40B4-BE49-F238E27FC236}">
                <a16:creationId xmlns:a16="http://schemas.microsoft.com/office/drawing/2014/main" id="{DB540AAA-953C-7BCC-8CD5-E7E686A901AC}"/>
              </a:ext>
            </a:extLst>
          </p:cNvPr>
          <p:cNvSpPr txBox="1"/>
          <p:nvPr/>
        </p:nvSpPr>
        <p:spPr>
          <a:xfrm>
            <a:off x="6735811" y="4023095"/>
            <a:ext cx="47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80</a:t>
            </a:r>
          </a:p>
        </p:txBody>
      </p:sp>
      <p:sp>
        <p:nvSpPr>
          <p:cNvPr id="2230" name="TextBox 2229">
            <a:extLst>
              <a:ext uri="{FF2B5EF4-FFF2-40B4-BE49-F238E27FC236}">
                <a16:creationId xmlns:a16="http://schemas.microsoft.com/office/drawing/2014/main" id="{0A3793EA-8743-46BC-7AD6-22F67C74EEA7}"/>
              </a:ext>
            </a:extLst>
          </p:cNvPr>
          <p:cNvSpPr txBox="1"/>
          <p:nvPr/>
        </p:nvSpPr>
        <p:spPr>
          <a:xfrm>
            <a:off x="7217721" y="4028964"/>
            <a:ext cx="47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81</a:t>
            </a:r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73E7F7F5-A86F-D6DE-76FB-3DBCEC495600}"/>
              </a:ext>
            </a:extLst>
          </p:cNvPr>
          <p:cNvSpPr txBox="1"/>
          <p:nvPr/>
        </p:nvSpPr>
        <p:spPr>
          <a:xfrm>
            <a:off x="10745162" y="4050789"/>
            <a:ext cx="47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89</a:t>
            </a:r>
          </a:p>
        </p:txBody>
      </p:sp>
      <p:pic>
        <p:nvPicPr>
          <p:cNvPr id="2232" name="Picture 2231" descr="Apple PNGs for Free Download">
            <a:extLst>
              <a:ext uri="{FF2B5EF4-FFF2-40B4-BE49-F238E27FC236}">
                <a16:creationId xmlns:a16="http://schemas.microsoft.com/office/drawing/2014/main" id="{952BB924-AEA6-279F-8603-52075BBE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98" y="437457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3" name="TextBox 2232">
            <a:extLst>
              <a:ext uri="{FF2B5EF4-FFF2-40B4-BE49-F238E27FC236}">
                <a16:creationId xmlns:a16="http://schemas.microsoft.com/office/drawing/2014/main" id="{B177CFE9-5C1E-B398-31DF-880BBDF86BEF}"/>
              </a:ext>
            </a:extLst>
          </p:cNvPr>
          <p:cNvSpPr txBox="1"/>
          <p:nvPr/>
        </p:nvSpPr>
        <p:spPr>
          <a:xfrm>
            <a:off x="6750717" y="45845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90</a:t>
            </a:r>
          </a:p>
        </p:txBody>
      </p:sp>
      <p:pic>
        <p:nvPicPr>
          <p:cNvPr id="2234" name="Picture 2233" descr="Apple PNGs for Free Download">
            <a:extLst>
              <a:ext uri="{FF2B5EF4-FFF2-40B4-BE49-F238E27FC236}">
                <a16:creationId xmlns:a16="http://schemas.microsoft.com/office/drawing/2014/main" id="{F669395F-8D41-A432-87F4-B3F3D24B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81" y="435427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5" name="TextBox 2234">
            <a:extLst>
              <a:ext uri="{FF2B5EF4-FFF2-40B4-BE49-F238E27FC236}">
                <a16:creationId xmlns:a16="http://schemas.microsoft.com/office/drawing/2014/main" id="{6D431450-34D0-49C2-ADA2-1E4855D0723A}"/>
              </a:ext>
            </a:extLst>
          </p:cNvPr>
          <p:cNvSpPr txBox="1"/>
          <p:nvPr/>
        </p:nvSpPr>
        <p:spPr>
          <a:xfrm>
            <a:off x="7257194" y="4564257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91</a:t>
            </a:r>
          </a:p>
        </p:txBody>
      </p:sp>
      <p:pic>
        <p:nvPicPr>
          <p:cNvPr id="2236" name="Picture 2235" descr="Apple PNGs for Free Download">
            <a:extLst>
              <a:ext uri="{FF2B5EF4-FFF2-40B4-BE49-F238E27FC236}">
                <a16:creationId xmlns:a16="http://schemas.microsoft.com/office/drawing/2014/main" id="{3C9B7563-2CB7-90F3-2BDD-98A836E21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05" y="4348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7" name="TextBox 2236">
            <a:extLst>
              <a:ext uri="{FF2B5EF4-FFF2-40B4-BE49-F238E27FC236}">
                <a16:creationId xmlns:a16="http://schemas.microsoft.com/office/drawing/2014/main" id="{A210A26B-E1F0-9884-B97E-223E38FCF200}"/>
              </a:ext>
            </a:extLst>
          </p:cNvPr>
          <p:cNvSpPr txBox="1"/>
          <p:nvPr/>
        </p:nvSpPr>
        <p:spPr>
          <a:xfrm>
            <a:off x="7666218" y="455842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92</a:t>
            </a:r>
          </a:p>
        </p:txBody>
      </p:sp>
      <p:pic>
        <p:nvPicPr>
          <p:cNvPr id="2238" name="Picture 2237" descr="Apple PNGs for Free Download">
            <a:extLst>
              <a:ext uri="{FF2B5EF4-FFF2-40B4-BE49-F238E27FC236}">
                <a16:creationId xmlns:a16="http://schemas.microsoft.com/office/drawing/2014/main" id="{1F179A7B-ED6B-9049-5C1F-30148B40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313" y="4348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9" name="TextBox 2238">
            <a:extLst>
              <a:ext uri="{FF2B5EF4-FFF2-40B4-BE49-F238E27FC236}">
                <a16:creationId xmlns:a16="http://schemas.microsoft.com/office/drawing/2014/main" id="{3D41266F-E3CE-3756-CDF2-3F2412F3ABA7}"/>
              </a:ext>
            </a:extLst>
          </p:cNvPr>
          <p:cNvSpPr txBox="1"/>
          <p:nvPr/>
        </p:nvSpPr>
        <p:spPr>
          <a:xfrm>
            <a:off x="8098626" y="455842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93</a:t>
            </a:r>
          </a:p>
        </p:txBody>
      </p:sp>
      <p:pic>
        <p:nvPicPr>
          <p:cNvPr id="2240" name="Picture 2239" descr="Apple PNGs for Free Download">
            <a:extLst>
              <a:ext uri="{FF2B5EF4-FFF2-40B4-BE49-F238E27FC236}">
                <a16:creationId xmlns:a16="http://schemas.microsoft.com/office/drawing/2014/main" id="{0FF9EA90-1C00-A680-1399-9B3B6657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337" y="434261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1" name="TextBox 2240">
            <a:extLst>
              <a:ext uri="{FF2B5EF4-FFF2-40B4-BE49-F238E27FC236}">
                <a16:creationId xmlns:a16="http://schemas.microsoft.com/office/drawing/2014/main" id="{CC90DFDD-B92B-4B80-C0F4-527A24BB3640}"/>
              </a:ext>
            </a:extLst>
          </p:cNvPr>
          <p:cNvSpPr txBox="1"/>
          <p:nvPr/>
        </p:nvSpPr>
        <p:spPr>
          <a:xfrm>
            <a:off x="8501964" y="4552601"/>
            <a:ext cx="427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94</a:t>
            </a:r>
          </a:p>
        </p:txBody>
      </p:sp>
      <p:pic>
        <p:nvPicPr>
          <p:cNvPr id="2242" name="Picture 2241" descr="Apple PNGs for Free Download">
            <a:extLst>
              <a:ext uri="{FF2B5EF4-FFF2-40B4-BE49-F238E27FC236}">
                <a16:creationId xmlns:a16="http://schemas.microsoft.com/office/drawing/2014/main" id="{E3338AA8-C02D-1F1B-56A8-917314EB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395" y="43336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3" name="TextBox 2242">
            <a:extLst>
              <a:ext uri="{FF2B5EF4-FFF2-40B4-BE49-F238E27FC236}">
                <a16:creationId xmlns:a16="http://schemas.microsoft.com/office/drawing/2014/main" id="{99A80854-BEA5-1046-8186-AF4EDF7EA8CE}"/>
              </a:ext>
            </a:extLst>
          </p:cNvPr>
          <p:cNvSpPr txBox="1"/>
          <p:nvPr/>
        </p:nvSpPr>
        <p:spPr>
          <a:xfrm>
            <a:off x="9032708" y="454364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95</a:t>
            </a:r>
          </a:p>
        </p:txBody>
      </p:sp>
      <p:pic>
        <p:nvPicPr>
          <p:cNvPr id="2244" name="Picture 2243" descr="Apple PNGs for Free Download">
            <a:extLst>
              <a:ext uri="{FF2B5EF4-FFF2-40B4-BE49-F238E27FC236}">
                <a16:creationId xmlns:a16="http://schemas.microsoft.com/office/drawing/2014/main" id="{2DC2BB7E-584C-9FE0-63EA-FFB03D88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19" y="435068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5" name="TextBox 2244">
            <a:extLst>
              <a:ext uri="{FF2B5EF4-FFF2-40B4-BE49-F238E27FC236}">
                <a16:creationId xmlns:a16="http://schemas.microsoft.com/office/drawing/2014/main" id="{40252106-C443-79AB-3203-CA7EFF9A79E1}"/>
              </a:ext>
            </a:extLst>
          </p:cNvPr>
          <p:cNvSpPr txBox="1"/>
          <p:nvPr/>
        </p:nvSpPr>
        <p:spPr>
          <a:xfrm>
            <a:off x="9436046" y="4537813"/>
            <a:ext cx="427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96</a:t>
            </a:r>
          </a:p>
        </p:txBody>
      </p:sp>
      <p:pic>
        <p:nvPicPr>
          <p:cNvPr id="2246" name="Picture 2245" descr="Apple PNGs for Free Download">
            <a:extLst>
              <a:ext uri="{FF2B5EF4-FFF2-40B4-BE49-F238E27FC236}">
                <a16:creationId xmlns:a16="http://schemas.microsoft.com/office/drawing/2014/main" id="{4E19BBB0-0ABA-4E0C-2B9C-0D17DDAE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827" y="435068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7" name="TextBox 2246">
            <a:extLst>
              <a:ext uri="{FF2B5EF4-FFF2-40B4-BE49-F238E27FC236}">
                <a16:creationId xmlns:a16="http://schemas.microsoft.com/office/drawing/2014/main" id="{BEE902BA-3FC1-C31B-F0E7-9800272BD75C}"/>
              </a:ext>
            </a:extLst>
          </p:cNvPr>
          <p:cNvSpPr txBox="1"/>
          <p:nvPr/>
        </p:nvSpPr>
        <p:spPr>
          <a:xfrm>
            <a:off x="9874140" y="453781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97</a:t>
            </a:r>
          </a:p>
        </p:txBody>
      </p:sp>
      <p:pic>
        <p:nvPicPr>
          <p:cNvPr id="2248" name="Picture 2247" descr="Apple PNGs for Free Download">
            <a:extLst>
              <a:ext uri="{FF2B5EF4-FFF2-40B4-BE49-F238E27FC236}">
                <a16:creationId xmlns:a16="http://schemas.microsoft.com/office/drawing/2014/main" id="{B44E5EB2-E428-3FBE-5A5F-8FCC8BEA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51" y="434486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9" name="TextBox 2248">
            <a:extLst>
              <a:ext uri="{FF2B5EF4-FFF2-40B4-BE49-F238E27FC236}">
                <a16:creationId xmlns:a16="http://schemas.microsoft.com/office/drawing/2014/main" id="{08E98C7F-1EDD-8BFD-7688-870A1CF652E3}"/>
              </a:ext>
            </a:extLst>
          </p:cNvPr>
          <p:cNvSpPr txBox="1"/>
          <p:nvPr/>
        </p:nvSpPr>
        <p:spPr>
          <a:xfrm>
            <a:off x="10283164" y="453496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98</a:t>
            </a:r>
          </a:p>
        </p:txBody>
      </p:sp>
      <p:pic>
        <p:nvPicPr>
          <p:cNvPr id="2250" name="Picture 2249" descr="Apple PNGs for Free Download">
            <a:extLst>
              <a:ext uri="{FF2B5EF4-FFF2-40B4-BE49-F238E27FC236}">
                <a16:creationId xmlns:a16="http://schemas.microsoft.com/office/drawing/2014/main" id="{CA3CC36C-C96B-E88A-407D-00B44738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222" y="435370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1" name="TextBox 2250">
            <a:extLst>
              <a:ext uri="{FF2B5EF4-FFF2-40B4-BE49-F238E27FC236}">
                <a16:creationId xmlns:a16="http://schemas.microsoft.com/office/drawing/2014/main" id="{8560231B-B026-2337-09A4-A66626652E6F}"/>
              </a:ext>
            </a:extLst>
          </p:cNvPr>
          <p:cNvSpPr txBox="1"/>
          <p:nvPr/>
        </p:nvSpPr>
        <p:spPr>
          <a:xfrm>
            <a:off x="10795329" y="4540831"/>
            <a:ext cx="42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</a:t>
            </a:r>
          </a:p>
        </p:txBody>
      </p:sp>
      <p:sp>
        <p:nvSpPr>
          <p:cNvPr id="2252" name="Oval 2251">
            <a:extLst>
              <a:ext uri="{FF2B5EF4-FFF2-40B4-BE49-F238E27FC236}">
                <a16:creationId xmlns:a16="http://schemas.microsoft.com/office/drawing/2014/main" id="{ECDE4422-D95B-32C7-26E1-48950E3F7446}"/>
              </a:ext>
            </a:extLst>
          </p:cNvPr>
          <p:cNvSpPr/>
          <p:nvPr/>
        </p:nvSpPr>
        <p:spPr>
          <a:xfrm>
            <a:off x="7380401" y="29081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" name="Oval 2252">
            <a:extLst>
              <a:ext uri="{FF2B5EF4-FFF2-40B4-BE49-F238E27FC236}">
                <a16:creationId xmlns:a16="http://schemas.microsoft.com/office/drawing/2014/main" id="{EA1399B3-B311-7910-D51E-77F1D108D5CC}"/>
              </a:ext>
            </a:extLst>
          </p:cNvPr>
          <p:cNvSpPr/>
          <p:nvPr/>
        </p:nvSpPr>
        <p:spPr>
          <a:xfrm>
            <a:off x="7835668" y="29081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" name="Oval 2253">
            <a:extLst>
              <a:ext uri="{FF2B5EF4-FFF2-40B4-BE49-F238E27FC236}">
                <a16:creationId xmlns:a16="http://schemas.microsoft.com/office/drawing/2014/main" id="{1A6F4E00-7F98-33BE-CD08-9057E895783B}"/>
              </a:ext>
            </a:extLst>
          </p:cNvPr>
          <p:cNvSpPr/>
          <p:nvPr/>
        </p:nvSpPr>
        <p:spPr>
          <a:xfrm>
            <a:off x="8290935" y="29081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5" name="Oval 2254">
            <a:extLst>
              <a:ext uri="{FF2B5EF4-FFF2-40B4-BE49-F238E27FC236}">
                <a16:creationId xmlns:a16="http://schemas.microsoft.com/office/drawing/2014/main" id="{678C8197-562C-71A8-77CA-9E2421F821A0}"/>
              </a:ext>
            </a:extLst>
          </p:cNvPr>
          <p:cNvSpPr/>
          <p:nvPr/>
        </p:nvSpPr>
        <p:spPr>
          <a:xfrm>
            <a:off x="8672281" y="29046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6" name="Oval 2255">
            <a:extLst>
              <a:ext uri="{FF2B5EF4-FFF2-40B4-BE49-F238E27FC236}">
                <a16:creationId xmlns:a16="http://schemas.microsoft.com/office/drawing/2014/main" id="{24B4F25D-CE0F-ACB2-D672-559F169F9FDF}"/>
              </a:ext>
            </a:extLst>
          </p:cNvPr>
          <p:cNvSpPr/>
          <p:nvPr/>
        </p:nvSpPr>
        <p:spPr>
          <a:xfrm>
            <a:off x="7380401" y="29081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7" name="Oval 2256">
            <a:extLst>
              <a:ext uri="{FF2B5EF4-FFF2-40B4-BE49-F238E27FC236}">
                <a16:creationId xmlns:a16="http://schemas.microsoft.com/office/drawing/2014/main" id="{A61AF026-8517-368C-69FC-131BB7EA03C4}"/>
              </a:ext>
            </a:extLst>
          </p:cNvPr>
          <p:cNvSpPr/>
          <p:nvPr/>
        </p:nvSpPr>
        <p:spPr>
          <a:xfrm>
            <a:off x="7835668" y="29081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8" name="Oval 2257">
            <a:extLst>
              <a:ext uri="{FF2B5EF4-FFF2-40B4-BE49-F238E27FC236}">
                <a16:creationId xmlns:a16="http://schemas.microsoft.com/office/drawing/2014/main" id="{57502A67-CA26-ACDC-1664-9555127501D6}"/>
              </a:ext>
            </a:extLst>
          </p:cNvPr>
          <p:cNvSpPr/>
          <p:nvPr/>
        </p:nvSpPr>
        <p:spPr>
          <a:xfrm>
            <a:off x="8290935" y="290817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9" name="Oval 2258">
            <a:extLst>
              <a:ext uri="{FF2B5EF4-FFF2-40B4-BE49-F238E27FC236}">
                <a16:creationId xmlns:a16="http://schemas.microsoft.com/office/drawing/2014/main" id="{DFB80CEC-F400-2EEC-BEAA-16A45057045F}"/>
              </a:ext>
            </a:extLst>
          </p:cNvPr>
          <p:cNvSpPr/>
          <p:nvPr/>
        </p:nvSpPr>
        <p:spPr>
          <a:xfrm>
            <a:off x="8687521" y="29046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0" name="Oval 2259">
            <a:extLst>
              <a:ext uri="{FF2B5EF4-FFF2-40B4-BE49-F238E27FC236}">
                <a16:creationId xmlns:a16="http://schemas.microsoft.com/office/drawing/2014/main" id="{0E9E54A9-0084-8646-8BA3-4FFE92BD7B44}"/>
              </a:ext>
            </a:extLst>
          </p:cNvPr>
          <p:cNvSpPr/>
          <p:nvPr/>
        </p:nvSpPr>
        <p:spPr>
          <a:xfrm>
            <a:off x="9138270" y="29046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1" name="Oval 2260">
            <a:extLst>
              <a:ext uri="{FF2B5EF4-FFF2-40B4-BE49-F238E27FC236}">
                <a16:creationId xmlns:a16="http://schemas.microsoft.com/office/drawing/2014/main" id="{CDE00037-BE3F-6F8B-C867-EC463FB7103D}"/>
              </a:ext>
            </a:extLst>
          </p:cNvPr>
          <p:cNvSpPr/>
          <p:nvPr/>
        </p:nvSpPr>
        <p:spPr>
          <a:xfrm>
            <a:off x="9561180" y="29046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2" name="Oval 2261">
            <a:extLst>
              <a:ext uri="{FF2B5EF4-FFF2-40B4-BE49-F238E27FC236}">
                <a16:creationId xmlns:a16="http://schemas.microsoft.com/office/drawing/2014/main" id="{44CE408F-98DF-7FA1-C707-BD6FAD051537}"/>
              </a:ext>
            </a:extLst>
          </p:cNvPr>
          <p:cNvSpPr/>
          <p:nvPr/>
        </p:nvSpPr>
        <p:spPr>
          <a:xfrm>
            <a:off x="10016447" y="29046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3" name="Oval 2262">
            <a:extLst>
              <a:ext uri="{FF2B5EF4-FFF2-40B4-BE49-F238E27FC236}">
                <a16:creationId xmlns:a16="http://schemas.microsoft.com/office/drawing/2014/main" id="{B244EB9F-C903-9985-17B0-E40A025B0F40}"/>
              </a:ext>
            </a:extLst>
          </p:cNvPr>
          <p:cNvSpPr/>
          <p:nvPr/>
        </p:nvSpPr>
        <p:spPr>
          <a:xfrm>
            <a:off x="10471714" y="290464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4" name="Oval 2263">
            <a:extLst>
              <a:ext uri="{FF2B5EF4-FFF2-40B4-BE49-F238E27FC236}">
                <a16:creationId xmlns:a16="http://schemas.microsoft.com/office/drawing/2014/main" id="{AB4D2AAA-C493-539E-DE50-13DCB55B67E0}"/>
              </a:ext>
            </a:extLst>
          </p:cNvPr>
          <p:cNvSpPr/>
          <p:nvPr/>
        </p:nvSpPr>
        <p:spPr>
          <a:xfrm>
            <a:off x="10906400" y="290112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5" name="Oval 2264">
            <a:extLst>
              <a:ext uri="{FF2B5EF4-FFF2-40B4-BE49-F238E27FC236}">
                <a16:creationId xmlns:a16="http://schemas.microsoft.com/office/drawing/2014/main" id="{1EF15FD3-35A6-C206-3338-F502CEABA21F}"/>
              </a:ext>
            </a:extLst>
          </p:cNvPr>
          <p:cNvSpPr/>
          <p:nvPr/>
        </p:nvSpPr>
        <p:spPr>
          <a:xfrm>
            <a:off x="7380401" y="325954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6" name="Oval 2265">
            <a:extLst>
              <a:ext uri="{FF2B5EF4-FFF2-40B4-BE49-F238E27FC236}">
                <a16:creationId xmlns:a16="http://schemas.microsoft.com/office/drawing/2014/main" id="{F3738F86-8DDE-D49D-F6B3-3364F065D0FD}"/>
              </a:ext>
            </a:extLst>
          </p:cNvPr>
          <p:cNvSpPr/>
          <p:nvPr/>
        </p:nvSpPr>
        <p:spPr>
          <a:xfrm>
            <a:off x="7835668" y="325954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7" name="Oval 2266">
            <a:extLst>
              <a:ext uri="{FF2B5EF4-FFF2-40B4-BE49-F238E27FC236}">
                <a16:creationId xmlns:a16="http://schemas.microsoft.com/office/drawing/2014/main" id="{1DAC4079-8F66-E5B0-AE44-88FA89398515}"/>
              </a:ext>
            </a:extLst>
          </p:cNvPr>
          <p:cNvSpPr/>
          <p:nvPr/>
        </p:nvSpPr>
        <p:spPr>
          <a:xfrm>
            <a:off x="8290935" y="325954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8" name="Oval 2267">
            <a:extLst>
              <a:ext uri="{FF2B5EF4-FFF2-40B4-BE49-F238E27FC236}">
                <a16:creationId xmlns:a16="http://schemas.microsoft.com/office/drawing/2014/main" id="{1B8AA4A6-C2C1-D0C0-5765-74F8C1DAA13C}"/>
              </a:ext>
            </a:extLst>
          </p:cNvPr>
          <p:cNvSpPr/>
          <p:nvPr/>
        </p:nvSpPr>
        <p:spPr>
          <a:xfrm>
            <a:off x="8672281" y="325602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9" name="Oval 2268">
            <a:extLst>
              <a:ext uri="{FF2B5EF4-FFF2-40B4-BE49-F238E27FC236}">
                <a16:creationId xmlns:a16="http://schemas.microsoft.com/office/drawing/2014/main" id="{83BA3DA0-170B-543C-7614-5078397D129A}"/>
              </a:ext>
            </a:extLst>
          </p:cNvPr>
          <p:cNvSpPr/>
          <p:nvPr/>
        </p:nvSpPr>
        <p:spPr>
          <a:xfrm>
            <a:off x="7380401" y="325954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0" name="Oval 2269">
            <a:extLst>
              <a:ext uri="{FF2B5EF4-FFF2-40B4-BE49-F238E27FC236}">
                <a16:creationId xmlns:a16="http://schemas.microsoft.com/office/drawing/2014/main" id="{D3298A66-1EA7-9936-ACEC-58C8C4A38A1F}"/>
              </a:ext>
            </a:extLst>
          </p:cNvPr>
          <p:cNvSpPr/>
          <p:nvPr/>
        </p:nvSpPr>
        <p:spPr>
          <a:xfrm>
            <a:off x="7835668" y="325954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1" name="Oval 2270">
            <a:extLst>
              <a:ext uri="{FF2B5EF4-FFF2-40B4-BE49-F238E27FC236}">
                <a16:creationId xmlns:a16="http://schemas.microsoft.com/office/drawing/2014/main" id="{87B8EEED-F8F2-36F4-E6E8-B53BD30FF90A}"/>
              </a:ext>
            </a:extLst>
          </p:cNvPr>
          <p:cNvSpPr/>
          <p:nvPr/>
        </p:nvSpPr>
        <p:spPr>
          <a:xfrm>
            <a:off x="8290935" y="325954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2" name="Oval 2271">
            <a:extLst>
              <a:ext uri="{FF2B5EF4-FFF2-40B4-BE49-F238E27FC236}">
                <a16:creationId xmlns:a16="http://schemas.microsoft.com/office/drawing/2014/main" id="{A2C6464A-E6E0-17D0-ADB8-A7C341FAE591}"/>
              </a:ext>
            </a:extLst>
          </p:cNvPr>
          <p:cNvSpPr/>
          <p:nvPr/>
        </p:nvSpPr>
        <p:spPr>
          <a:xfrm>
            <a:off x="8687521" y="325602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3" name="Oval 2272">
            <a:extLst>
              <a:ext uri="{FF2B5EF4-FFF2-40B4-BE49-F238E27FC236}">
                <a16:creationId xmlns:a16="http://schemas.microsoft.com/office/drawing/2014/main" id="{C43408C2-9BD7-AB57-8EDE-254AABE8DBA2}"/>
              </a:ext>
            </a:extLst>
          </p:cNvPr>
          <p:cNvSpPr/>
          <p:nvPr/>
        </p:nvSpPr>
        <p:spPr>
          <a:xfrm>
            <a:off x="9138270" y="325602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4" name="Oval 2273">
            <a:extLst>
              <a:ext uri="{FF2B5EF4-FFF2-40B4-BE49-F238E27FC236}">
                <a16:creationId xmlns:a16="http://schemas.microsoft.com/office/drawing/2014/main" id="{6C84A40E-8D3B-CD06-1D71-57A11E11D44E}"/>
              </a:ext>
            </a:extLst>
          </p:cNvPr>
          <p:cNvSpPr/>
          <p:nvPr/>
        </p:nvSpPr>
        <p:spPr>
          <a:xfrm>
            <a:off x="9561180" y="325602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5" name="Oval 2274">
            <a:extLst>
              <a:ext uri="{FF2B5EF4-FFF2-40B4-BE49-F238E27FC236}">
                <a16:creationId xmlns:a16="http://schemas.microsoft.com/office/drawing/2014/main" id="{F619391F-A2EC-8D5A-6D67-9EB41A4C270A}"/>
              </a:ext>
            </a:extLst>
          </p:cNvPr>
          <p:cNvSpPr/>
          <p:nvPr/>
        </p:nvSpPr>
        <p:spPr>
          <a:xfrm>
            <a:off x="10016447" y="325602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6" name="Oval 2275">
            <a:extLst>
              <a:ext uri="{FF2B5EF4-FFF2-40B4-BE49-F238E27FC236}">
                <a16:creationId xmlns:a16="http://schemas.microsoft.com/office/drawing/2014/main" id="{ACED67DB-CD24-C337-7504-520983C29D25}"/>
              </a:ext>
            </a:extLst>
          </p:cNvPr>
          <p:cNvSpPr/>
          <p:nvPr/>
        </p:nvSpPr>
        <p:spPr>
          <a:xfrm>
            <a:off x="10471714" y="325602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7" name="Oval 2276">
            <a:extLst>
              <a:ext uri="{FF2B5EF4-FFF2-40B4-BE49-F238E27FC236}">
                <a16:creationId xmlns:a16="http://schemas.microsoft.com/office/drawing/2014/main" id="{E3BE73D4-35C9-8B29-A335-A03E5698B2E0}"/>
              </a:ext>
            </a:extLst>
          </p:cNvPr>
          <p:cNvSpPr/>
          <p:nvPr/>
        </p:nvSpPr>
        <p:spPr>
          <a:xfrm>
            <a:off x="10906400" y="325249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8" name="Oval 2277">
            <a:extLst>
              <a:ext uri="{FF2B5EF4-FFF2-40B4-BE49-F238E27FC236}">
                <a16:creationId xmlns:a16="http://schemas.microsoft.com/office/drawing/2014/main" id="{E2783664-C5CC-FD3E-227F-C537F84C4BC7}"/>
              </a:ext>
            </a:extLst>
          </p:cNvPr>
          <p:cNvSpPr/>
          <p:nvPr/>
        </p:nvSpPr>
        <p:spPr>
          <a:xfrm>
            <a:off x="7380401" y="3499532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9" name="Oval 2278">
            <a:extLst>
              <a:ext uri="{FF2B5EF4-FFF2-40B4-BE49-F238E27FC236}">
                <a16:creationId xmlns:a16="http://schemas.microsoft.com/office/drawing/2014/main" id="{99228DCD-F36F-E08F-B435-91AA58448645}"/>
              </a:ext>
            </a:extLst>
          </p:cNvPr>
          <p:cNvSpPr/>
          <p:nvPr/>
        </p:nvSpPr>
        <p:spPr>
          <a:xfrm>
            <a:off x="7835668" y="3499532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0" name="Oval 2279">
            <a:extLst>
              <a:ext uri="{FF2B5EF4-FFF2-40B4-BE49-F238E27FC236}">
                <a16:creationId xmlns:a16="http://schemas.microsoft.com/office/drawing/2014/main" id="{7E2AC71B-FC8F-E462-9D25-99BCC964D555}"/>
              </a:ext>
            </a:extLst>
          </p:cNvPr>
          <p:cNvSpPr/>
          <p:nvPr/>
        </p:nvSpPr>
        <p:spPr>
          <a:xfrm>
            <a:off x="8290935" y="3499532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1" name="Oval 2280">
            <a:extLst>
              <a:ext uri="{FF2B5EF4-FFF2-40B4-BE49-F238E27FC236}">
                <a16:creationId xmlns:a16="http://schemas.microsoft.com/office/drawing/2014/main" id="{93947BDE-2576-C8AE-CC08-A6B8AE9AEC1B}"/>
              </a:ext>
            </a:extLst>
          </p:cNvPr>
          <p:cNvSpPr/>
          <p:nvPr/>
        </p:nvSpPr>
        <p:spPr>
          <a:xfrm>
            <a:off x="8672281" y="3496008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2" name="Oval 2281">
            <a:extLst>
              <a:ext uri="{FF2B5EF4-FFF2-40B4-BE49-F238E27FC236}">
                <a16:creationId xmlns:a16="http://schemas.microsoft.com/office/drawing/2014/main" id="{9D660B2A-33F1-531A-5B94-9C76B44B810D}"/>
              </a:ext>
            </a:extLst>
          </p:cNvPr>
          <p:cNvSpPr/>
          <p:nvPr/>
        </p:nvSpPr>
        <p:spPr>
          <a:xfrm>
            <a:off x="7380401" y="3499532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3" name="Oval 2282">
            <a:extLst>
              <a:ext uri="{FF2B5EF4-FFF2-40B4-BE49-F238E27FC236}">
                <a16:creationId xmlns:a16="http://schemas.microsoft.com/office/drawing/2014/main" id="{6E5F1382-B331-E42E-F5DD-0FDE5B0F4CF2}"/>
              </a:ext>
            </a:extLst>
          </p:cNvPr>
          <p:cNvSpPr/>
          <p:nvPr/>
        </p:nvSpPr>
        <p:spPr>
          <a:xfrm>
            <a:off x="7835668" y="3499532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4" name="Oval 2283">
            <a:extLst>
              <a:ext uri="{FF2B5EF4-FFF2-40B4-BE49-F238E27FC236}">
                <a16:creationId xmlns:a16="http://schemas.microsoft.com/office/drawing/2014/main" id="{7DECA0DC-3678-9337-639E-772C8ACB9770}"/>
              </a:ext>
            </a:extLst>
          </p:cNvPr>
          <p:cNvSpPr/>
          <p:nvPr/>
        </p:nvSpPr>
        <p:spPr>
          <a:xfrm>
            <a:off x="8290935" y="3499532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5" name="Oval 2284">
            <a:extLst>
              <a:ext uri="{FF2B5EF4-FFF2-40B4-BE49-F238E27FC236}">
                <a16:creationId xmlns:a16="http://schemas.microsoft.com/office/drawing/2014/main" id="{DB999AE9-A701-4EFB-A6EB-1D5639DF673B}"/>
              </a:ext>
            </a:extLst>
          </p:cNvPr>
          <p:cNvSpPr/>
          <p:nvPr/>
        </p:nvSpPr>
        <p:spPr>
          <a:xfrm>
            <a:off x="8687521" y="3496008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6" name="Oval 2285">
            <a:extLst>
              <a:ext uri="{FF2B5EF4-FFF2-40B4-BE49-F238E27FC236}">
                <a16:creationId xmlns:a16="http://schemas.microsoft.com/office/drawing/2014/main" id="{C132D0FF-2FC9-890E-8697-19306D8005C9}"/>
              </a:ext>
            </a:extLst>
          </p:cNvPr>
          <p:cNvSpPr/>
          <p:nvPr/>
        </p:nvSpPr>
        <p:spPr>
          <a:xfrm>
            <a:off x="9138270" y="3496008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7" name="Oval 2286">
            <a:extLst>
              <a:ext uri="{FF2B5EF4-FFF2-40B4-BE49-F238E27FC236}">
                <a16:creationId xmlns:a16="http://schemas.microsoft.com/office/drawing/2014/main" id="{89F755C5-4E46-5DD2-9AA5-9E9BBA95E8B7}"/>
              </a:ext>
            </a:extLst>
          </p:cNvPr>
          <p:cNvSpPr/>
          <p:nvPr/>
        </p:nvSpPr>
        <p:spPr>
          <a:xfrm>
            <a:off x="9561180" y="3496008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8" name="Oval 2287">
            <a:extLst>
              <a:ext uri="{FF2B5EF4-FFF2-40B4-BE49-F238E27FC236}">
                <a16:creationId xmlns:a16="http://schemas.microsoft.com/office/drawing/2014/main" id="{6D62C018-5A1F-6783-7C62-A9912DC66998}"/>
              </a:ext>
            </a:extLst>
          </p:cNvPr>
          <p:cNvSpPr/>
          <p:nvPr/>
        </p:nvSpPr>
        <p:spPr>
          <a:xfrm>
            <a:off x="10016447" y="3496008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9" name="Oval 2288">
            <a:extLst>
              <a:ext uri="{FF2B5EF4-FFF2-40B4-BE49-F238E27FC236}">
                <a16:creationId xmlns:a16="http://schemas.microsoft.com/office/drawing/2014/main" id="{555D0D47-1ED6-BDDE-A4A3-3BCC71D57478}"/>
              </a:ext>
            </a:extLst>
          </p:cNvPr>
          <p:cNvSpPr/>
          <p:nvPr/>
        </p:nvSpPr>
        <p:spPr>
          <a:xfrm>
            <a:off x="10471714" y="3496008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0" name="Oval 2289">
            <a:extLst>
              <a:ext uri="{FF2B5EF4-FFF2-40B4-BE49-F238E27FC236}">
                <a16:creationId xmlns:a16="http://schemas.microsoft.com/office/drawing/2014/main" id="{435DBCAD-9CED-AE78-F4FE-2189FE50D018}"/>
              </a:ext>
            </a:extLst>
          </p:cNvPr>
          <p:cNvSpPr/>
          <p:nvPr/>
        </p:nvSpPr>
        <p:spPr>
          <a:xfrm>
            <a:off x="10906400" y="349248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1" name="Oval 2290">
            <a:extLst>
              <a:ext uri="{FF2B5EF4-FFF2-40B4-BE49-F238E27FC236}">
                <a16:creationId xmlns:a16="http://schemas.microsoft.com/office/drawing/2014/main" id="{B330FD6B-12C4-9FED-8D74-A1748D13925E}"/>
              </a:ext>
            </a:extLst>
          </p:cNvPr>
          <p:cNvSpPr/>
          <p:nvPr/>
        </p:nvSpPr>
        <p:spPr>
          <a:xfrm>
            <a:off x="7380401" y="372812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2" name="Oval 2291">
            <a:extLst>
              <a:ext uri="{FF2B5EF4-FFF2-40B4-BE49-F238E27FC236}">
                <a16:creationId xmlns:a16="http://schemas.microsoft.com/office/drawing/2014/main" id="{44CEC552-4B9E-2610-9FF6-2781766341E5}"/>
              </a:ext>
            </a:extLst>
          </p:cNvPr>
          <p:cNvSpPr/>
          <p:nvPr/>
        </p:nvSpPr>
        <p:spPr>
          <a:xfrm>
            <a:off x="7835668" y="372812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3" name="Oval 2292">
            <a:extLst>
              <a:ext uri="{FF2B5EF4-FFF2-40B4-BE49-F238E27FC236}">
                <a16:creationId xmlns:a16="http://schemas.microsoft.com/office/drawing/2014/main" id="{163EC3F0-DDCB-B11F-16D2-38D8A1A6EA3B}"/>
              </a:ext>
            </a:extLst>
          </p:cNvPr>
          <p:cNvSpPr/>
          <p:nvPr/>
        </p:nvSpPr>
        <p:spPr>
          <a:xfrm>
            <a:off x="8290935" y="372812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4" name="Oval 2293">
            <a:extLst>
              <a:ext uri="{FF2B5EF4-FFF2-40B4-BE49-F238E27FC236}">
                <a16:creationId xmlns:a16="http://schemas.microsoft.com/office/drawing/2014/main" id="{D373E24B-A477-025F-0C8B-4E16239E587A}"/>
              </a:ext>
            </a:extLst>
          </p:cNvPr>
          <p:cNvSpPr/>
          <p:nvPr/>
        </p:nvSpPr>
        <p:spPr>
          <a:xfrm>
            <a:off x="8672281" y="37246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5" name="Oval 2294">
            <a:extLst>
              <a:ext uri="{FF2B5EF4-FFF2-40B4-BE49-F238E27FC236}">
                <a16:creationId xmlns:a16="http://schemas.microsoft.com/office/drawing/2014/main" id="{F4D3850E-C6D3-E07B-0932-920FC060A03B}"/>
              </a:ext>
            </a:extLst>
          </p:cNvPr>
          <p:cNvSpPr/>
          <p:nvPr/>
        </p:nvSpPr>
        <p:spPr>
          <a:xfrm>
            <a:off x="7380401" y="372812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6" name="Oval 2295">
            <a:extLst>
              <a:ext uri="{FF2B5EF4-FFF2-40B4-BE49-F238E27FC236}">
                <a16:creationId xmlns:a16="http://schemas.microsoft.com/office/drawing/2014/main" id="{EE06B341-E93B-6EA5-3D9B-6034FD4C046B}"/>
              </a:ext>
            </a:extLst>
          </p:cNvPr>
          <p:cNvSpPr/>
          <p:nvPr/>
        </p:nvSpPr>
        <p:spPr>
          <a:xfrm>
            <a:off x="7835668" y="372812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7" name="Oval 2296">
            <a:extLst>
              <a:ext uri="{FF2B5EF4-FFF2-40B4-BE49-F238E27FC236}">
                <a16:creationId xmlns:a16="http://schemas.microsoft.com/office/drawing/2014/main" id="{448A3A94-EDFD-D70E-02A5-2941BC1EE94D}"/>
              </a:ext>
            </a:extLst>
          </p:cNvPr>
          <p:cNvSpPr/>
          <p:nvPr/>
        </p:nvSpPr>
        <p:spPr>
          <a:xfrm>
            <a:off x="8290935" y="372812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8" name="Oval 2297">
            <a:extLst>
              <a:ext uri="{FF2B5EF4-FFF2-40B4-BE49-F238E27FC236}">
                <a16:creationId xmlns:a16="http://schemas.microsoft.com/office/drawing/2014/main" id="{8D0CB84C-E8AC-8263-978F-29AA31C95E46}"/>
              </a:ext>
            </a:extLst>
          </p:cNvPr>
          <p:cNvSpPr/>
          <p:nvPr/>
        </p:nvSpPr>
        <p:spPr>
          <a:xfrm>
            <a:off x="8687521" y="37246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9" name="Oval 2298">
            <a:extLst>
              <a:ext uri="{FF2B5EF4-FFF2-40B4-BE49-F238E27FC236}">
                <a16:creationId xmlns:a16="http://schemas.microsoft.com/office/drawing/2014/main" id="{90E55375-35E6-5069-FA62-483332F15409}"/>
              </a:ext>
            </a:extLst>
          </p:cNvPr>
          <p:cNvSpPr/>
          <p:nvPr/>
        </p:nvSpPr>
        <p:spPr>
          <a:xfrm>
            <a:off x="9138270" y="37246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0" name="Oval 2299">
            <a:extLst>
              <a:ext uri="{FF2B5EF4-FFF2-40B4-BE49-F238E27FC236}">
                <a16:creationId xmlns:a16="http://schemas.microsoft.com/office/drawing/2014/main" id="{E03F3019-402D-D9A8-E901-4DB1839530EE}"/>
              </a:ext>
            </a:extLst>
          </p:cNvPr>
          <p:cNvSpPr/>
          <p:nvPr/>
        </p:nvSpPr>
        <p:spPr>
          <a:xfrm>
            <a:off x="9561180" y="37246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1" name="Oval 2300">
            <a:extLst>
              <a:ext uri="{FF2B5EF4-FFF2-40B4-BE49-F238E27FC236}">
                <a16:creationId xmlns:a16="http://schemas.microsoft.com/office/drawing/2014/main" id="{BDE939D2-0271-06C3-629A-FCE1F7B5C9F0}"/>
              </a:ext>
            </a:extLst>
          </p:cNvPr>
          <p:cNvSpPr/>
          <p:nvPr/>
        </p:nvSpPr>
        <p:spPr>
          <a:xfrm>
            <a:off x="10016447" y="37246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2" name="Oval 2301">
            <a:extLst>
              <a:ext uri="{FF2B5EF4-FFF2-40B4-BE49-F238E27FC236}">
                <a16:creationId xmlns:a16="http://schemas.microsoft.com/office/drawing/2014/main" id="{31E66F35-8B3D-A653-67EA-8B8CD3FF008A}"/>
              </a:ext>
            </a:extLst>
          </p:cNvPr>
          <p:cNvSpPr/>
          <p:nvPr/>
        </p:nvSpPr>
        <p:spPr>
          <a:xfrm>
            <a:off x="10471714" y="372460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3" name="Oval 2302">
            <a:extLst>
              <a:ext uri="{FF2B5EF4-FFF2-40B4-BE49-F238E27FC236}">
                <a16:creationId xmlns:a16="http://schemas.microsoft.com/office/drawing/2014/main" id="{EFBD5A92-2095-F829-4E70-B13802AA0B23}"/>
              </a:ext>
            </a:extLst>
          </p:cNvPr>
          <p:cNvSpPr/>
          <p:nvPr/>
        </p:nvSpPr>
        <p:spPr>
          <a:xfrm>
            <a:off x="10906400" y="372108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4" name="TextBox 2303">
            <a:extLst>
              <a:ext uri="{FF2B5EF4-FFF2-40B4-BE49-F238E27FC236}">
                <a16:creationId xmlns:a16="http://schemas.microsoft.com/office/drawing/2014/main" id="{FD1CFFFF-74EC-26BE-1618-CC2ED965A7B6}"/>
              </a:ext>
            </a:extLst>
          </p:cNvPr>
          <p:cNvSpPr txBox="1"/>
          <p:nvPr/>
        </p:nvSpPr>
        <p:spPr>
          <a:xfrm>
            <a:off x="10319545" y="4054313"/>
            <a:ext cx="47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88</a:t>
            </a:r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5F99EAB5-8946-5940-537C-21CC3225E037}"/>
              </a:ext>
            </a:extLst>
          </p:cNvPr>
          <p:cNvSpPr txBox="1"/>
          <p:nvPr/>
        </p:nvSpPr>
        <p:spPr>
          <a:xfrm>
            <a:off x="6829892" y="973185"/>
            <a:ext cx="464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9F65A10E-EBA1-AF57-B6CA-F2BA44580677}"/>
              </a:ext>
            </a:extLst>
          </p:cNvPr>
          <p:cNvSpPr txBox="1"/>
          <p:nvPr/>
        </p:nvSpPr>
        <p:spPr>
          <a:xfrm>
            <a:off x="7198213" y="96404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07" name="TextBox 2306">
            <a:extLst>
              <a:ext uri="{FF2B5EF4-FFF2-40B4-BE49-F238E27FC236}">
                <a16:creationId xmlns:a16="http://schemas.microsoft.com/office/drawing/2014/main" id="{B0703EB4-7AAA-EBA4-17B9-3EA4B9B2E9F1}"/>
              </a:ext>
            </a:extLst>
          </p:cNvPr>
          <p:cNvSpPr txBox="1"/>
          <p:nvPr/>
        </p:nvSpPr>
        <p:spPr>
          <a:xfrm>
            <a:off x="7584377" y="95821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08" name="TextBox 2307">
            <a:extLst>
              <a:ext uri="{FF2B5EF4-FFF2-40B4-BE49-F238E27FC236}">
                <a16:creationId xmlns:a16="http://schemas.microsoft.com/office/drawing/2014/main" id="{18D32D58-3C03-E7CD-D73A-DE73B52F2BD7}"/>
              </a:ext>
            </a:extLst>
          </p:cNvPr>
          <p:cNvSpPr txBox="1"/>
          <p:nvPr/>
        </p:nvSpPr>
        <p:spPr>
          <a:xfrm>
            <a:off x="8024405" y="95821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09" name="TextBox 2308">
            <a:extLst>
              <a:ext uri="{FF2B5EF4-FFF2-40B4-BE49-F238E27FC236}">
                <a16:creationId xmlns:a16="http://schemas.microsoft.com/office/drawing/2014/main" id="{FD840687-BBBC-8512-D64C-D342ABD56707}"/>
              </a:ext>
            </a:extLst>
          </p:cNvPr>
          <p:cNvSpPr txBox="1"/>
          <p:nvPr/>
        </p:nvSpPr>
        <p:spPr>
          <a:xfrm>
            <a:off x="8418189" y="95238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10" name="TextBox 2309">
            <a:extLst>
              <a:ext uri="{FF2B5EF4-FFF2-40B4-BE49-F238E27FC236}">
                <a16:creationId xmlns:a16="http://schemas.microsoft.com/office/drawing/2014/main" id="{089C25FB-F7FF-1B66-453D-B90595C2078D}"/>
              </a:ext>
            </a:extLst>
          </p:cNvPr>
          <p:cNvSpPr txBox="1"/>
          <p:nvPr/>
        </p:nvSpPr>
        <p:spPr>
          <a:xfrm>
            <a:off x="8943247" y="94342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11" name="TextBox 2310">
            <a:extLst>
              <a:ext uri="{FF2B5EF4-FFF2-40B4-BE49-F238E27FC236}">
                <a16:creationId xmlns:a16="http://schemas.microsoft.com/office/drawing/2014/main" id="{E2FB42CE-C6F8-C4D8-06E1-6A9E196F884D}"/>
              </a:ext>
            </a:extLst>
          </p:cNvPr>
          <p:cNvSpPr txBox="1"/>
          <p:nvPr/>
        </p:nvSpPr>
        <p:spPr>
          <a:xfrm>
            <a:off x="9367511" y="93759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12" name="TextBox 2311">
            <a:extLst>
              <a:ext uri="{FF2B5EF4-FFF2-40B4-BE49-F238E27FC236}">
                <a16:creationId xmlns:a16="http://schemas.microsoft.com/office/drawing/2014/main" id="{6A86B288-621E-E1AA-02B8-4AFB84CE6599}"/>
              </a:ext>
            </a:extLst>
          </p:cNvPr>
          <p:cNvSpPr txBox="1"/>
          <p:nvPr/>
        </p:nvSpPr>
        <p:spPr>
          <a:xfrm>
            <a:off x="9815159" y="93759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13" name="TextBox 2312">
            <a:extLst>
              <a:ext uri="{FF2B5EF4-FFF2-40B4-BE49-F238E27FC236}">
                <a16:creationId xmlns:a16="http://schemas.microsoft.com/office/drawing/2014/main" id="{916DB3E0-3D96-13E5-766D-D8E5D7CCC234}"/>
              </a:ext>
            </a:extLst>
          </p:cNvPr>
          <p:cNvSpPr txBox="1"/>
          <p:nvPr/>
        </p:nvSpPr>
        <p:spPr>
          <a:xfrm>
            <a:off x="10224183" y="93177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14" name="TextBox 2313">
            <a:extLst>
              <a:ext uri="{FF2B5EF4-FFF2-40B4-BE49-F238E27FC236}">
                <a16:creationId xmlns:a16="http://schemas.microsoft.com/office/drawing/2014/main" id="{569B4276-03F9-705D-C403-1B1B3CEF43F0}"/>
              </a:ext>
            </a:extLst>
          </p:cNvPr>
          <p:cNvSpPr txBox="1"/>
          <p:nvPr/>
        </p:nvSpPr>
        <p:spPr>
          <a:xfrm>
            <a:off x="10743554" y="94061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15" name="TextBox 2314">
            <a:extLst>
              <a:ext uri="{FF2B5EF4-FFF2-40B4-BE49-F238E27FC236}">
                <a16:creationId xmlns:a16="http://schemas.microsoft.com/office/drawing/2014/main" id="{80DFDFD3-8010-8708-81A8-8F7DAA93A3BB}"/>
              </a:ext>
            </a:extLst>
          </p:cNvPr>
          <p:cNvSpPr txBox="1"/>
          <p:nvPr/>
        </p:nvSpPr>
        <p:spPr>
          <a:xfrm>
            <a:off x="1107295" y="5556772"/>
            <a:ext cx="41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With the digits</a:t>
            </a:r>
          </a:p>
        </p:txBody>
      </p:sp>
      <p:sp>
        <p:nvSpPr>
          <p:cNvPr id="2316" name="TextBox 2315">
            <a:extLst>
              <a:ext uri="{FF2B5EF4-FFF2-40B4-BE49-F238E27FC236}">
                <a16:creationId xmlns:a16="http://schemas.microsoft.com/office/drawing/2014/main" id="{1FAA6E69-4731-2E9B-3891-C3BFCD3E6AE2}"/>
              </a:ext>
            </a:extLst>
          </p:cNvPr>
          <p:cNvSpPr txBox="1"/>
          <p:nvPr/>
        </p:nvSpPr>
        <p:spPr>
          <a:xfrm>
            <a:off x="670561" y="5869733"/>
            <a:ext cx="451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1  2  3  4  5  6  7  8  9</a:t>
            </a:r>
          </a:p>
        </p:txBody>
      </p:sp>
      <p:sp>
        <p:nvSpPr>
          <p:cNvPr id="2317" name="TextBox 2316">
            <a:extLst>
              <a:ext uri="{FF2B5EF4-FFF2-40B4-BE49-F238E27FC236}">
                <a16:creationId xmlns:a16="http://schemas.microsoft.com/office/drawing/2014/main" id="{D4D07992-A10C-28D7-BD18-1F6C0192BB4D}"/>
              </a:ext>
            </a:extLst>
          </p:cNvPr>
          <p:cNvSpPr txBox="1"/>
          <p:nvPr/>
        </p:nvSpPr>
        <p:spPr>
          <a:xfrm>
            <a:off x="4751618" y="5853267"/>
            <a:ext cx="84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18" name="TextBox 2317">
            <a:extLst>
              <a:ext uri="{FF2B5EF4-FFF2-40B4-BE49-F238E27FC236}">
                <a16:creationId xmlns:a16="http://schemas.microsoft.com/office/drawing/2014/main" id="{7CA9902A-AABE-FE26-C3E1-1CCA41D9374A}"/>
              </a:ext>
            </a:extLst>
          </p:cNvPr>
          <p:cNvSpPr txBox="1"/>
          <p:nvPr/>
        </p:nvSpPr>
        <p:spPr>
          <a:xfrm>
            <a:off x="6725051" y="97961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20" name="TextBox 2319">
            <a:extLst>
              <a:ext uri="{FF2B5EF4-FFF2-40B4-BE49-F238E27FC236}">
                <a16:creationId xmlns:a16="http://schemas.microsoft.com/office/drawing/2014/main" id="{5C265EF4-9876-DCBA-595F-E3E2347128B4}"/>
              </a:ext>
            </a:extLst>
          </p:cNvPr>
          <p:cNvSpPr txBox="1"/>
          <p:nvPr/>
        </p:nvSpPr>
        <p:spPr>
          <a:xfrm>
            <a:off x="6712616" y="5064623"/>
            <a:ext cx="525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</a:t>
            </a:r>
          </a:p>
        </p:txBody>
      </p:sp>
      <p:pic>
        <p:nvPicPr>
          <p:cNvPr id="2375" name="Picture 2374" descr="Apple PNGs for Free Download">
            <a:extLst>
              <a:ext uri="{FF2B5EF4-FFF2-40B4-BE49-F238E27FC236}">
                <a16:creationId xmlns:a16="http://schemas.microsoft.com/office/drawing/2014/main" id="{CFA75EE6-D8D9-6233-5303-B1AA0008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48" y="483446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6" name="TextBox 2375">
            <a:extLst>
              <a:ext uri="{FF2B5EF4-FFF2-40B4-BE49-F238E27FC236}">
                <a16:creationId xmlns:a16="http://schemas.microsoft.com/office/drawing/2014/main" id="{AC8A29A1-0BB4-BF9B-4559-476EFF70AEAA}"/>
              </a:ext>
            </a:extLst>
          </p:cNvPr>
          <p:cNvSpPr txBox="1"/>
          <p:nvPr/>
        </p:nvSpPr>
        <p:spPr>
          <a:xfrm>
            <a:off x="7316581" y="5044445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pic>
        <p:nvPicPr>
          <p:cNvPr id="2377" name="Picture 2376" descr="Apple PNGs for Free Download">
            <a:extLst>
              <a:ext uri="{FF2B5EF4-FFF2-40B4-BE49-F238E27FC236}">
                <a16:creationId xmlns:a16="http://schemas.microsoft.com/office/drawing/2014/main" id="{A858CCB7-2F2F-B931-90CD-8773D433E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72" y="482863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8" name="TextBox 2377">
            <a:extLst>
              <a:ext uri="{FF2B5EF4-FFF2-40B4-BE49-F238E27FC236}">
                <a16:creationId xmlns:a16="http://schemas.microsoft.com/office/drawing/2014/main" id="{D04E8672-B9E5-B923-A08B-47B04E962FEA}"/>
              </a:ext>
            </a:extLst>
          </p:cNvPr>
          <p:cNvSpPr txBox="1"/>
          <p:nvPr/>
        </p:nvSpPr>
        <p:spPr>
          <a:xfrm>
            <a:off x="7725605" y="5038617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pic>
        <p:nvPicPr>
          <p:cNvPr id="2379" name="Picture 2378" descr="Apple PNGs for Free Download">
            <a:extLst>
              <a:ext uri="{FF2B5EF4-FFF2-40B4-BE49-F238E27FC236}">
                <a16:creationId xmlns:a16="http://schemas.microsoft.com/office/drawing/2014/main" id="{A15D61A6-0190-7D42-F4B2-096E6D2B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80" y="482863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0" name="TextBox 2379">
            <a:extLst>
              <a:ext uri="{FF2B5EF4-FFF2-40B4-BE49-F238E27FC236}">
                <a16:creationId xmlns:a16="http://schemas.microsoft.com/office/drawing/2014/main" id="{F1617AC0-6235-7EB4-346D-5CC7ED62F301}"/>
              </a:ext>
            </a:extLst>
          </p:cNvPr>
          <p:cNvSpPr txBox="1"/>
          <p:nvPr/>
        </p:nvSpPr>
        <p:spPr>
          <a:xfrm>
            <a:off x="8158013" y="5038617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pic>
        <p:nvPicPr>
          <p:cNvPr id="2381" name="Picture 2380" descr="Apple PNGs for Free Download">
            <a:extLst>
              <a:ext uri="{FF2B5EF4-FFF2-40B4-BE49-F238E27FC236}">
                <a16:creationId xmlns:a16="http://schemas.microsoft.com/office/drawing/2014/main" id="{E9E7B532-CB56-B26D-54B1-442672CB2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04" y="482280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2" name="TextBox 2381">
            <a:extLst>
              <a:ext uri="{FF2B5EF4-FFF2-40B4-BE49-F238E27FC236}">
                <a16:creationId xmlns:a16="http://schemas.microsoft.com/office/drawing/2014/main" id="{94AFA748-CAA9-3177-DB1D-08E066035A81}"/>
              </a:ext>
            </a:extLst>
          </p:cNvPr>
          <p:cNvSpPr txBox="1"/>
          <p:nvPr/>
        </p:nvSpPr>
        <p:spPr>
          <a:xfrm>
            <a:off x="8567037" y="503278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</a:t>
            </a:r>
          </a:p>
        </p:txBody>
      </p:sp>
      <p:pic>
        <p:nvPicPr>
          <p:cNvPr id="2383" name="Picture 2382" descr="Apple PNGs for Free Download">
            <a:extLst>
              <a:ext uri="{FF2B5EF4-FFF2-40B4-BE49-F238E27FC236}">
                <a16:creationId xmlns:a16="http://schemas.microsoft.com/office/drawing/2014/main" id="{01A23A64-29D5-4F6B-FC42-B44E5398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62" y="48138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4" name="TextBox 2383">
            <a:extLst>
              <a:ext uri="{FF2B5EF4-FFF2-40B4-BE49-F238E27FC236}">
                <a16:creationId xmlns:a16="http://schemas.microsoft.com/office/drawing/2014/main" id="{843EFDA9-DEAD-5B95-1AD4-9BCB2EF5E0F2}"/>
              </a:ext>
            </a:extLst>
          </p:cNvPr>
          <p:cNvSpPr txBox="1"/>
          <p:nvPr/>
        </p:nvSpPr>
        <p:spPr>
          <a:xfrm>
            <a:off x="9092095" y="502382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</a:t>
            </a:r>
          </a:p>
        </p:txBody>
      </p:sp>
      <p:pic>
        <p:nvPicPr>
          <p:cNvPr id="2385" name="Picture 2384" descr="Apple PNGs for Free Download">
            <a:extLst>
              <a:ext uri="{FF2B5EF4-FFF2-40B4-BE49-F238E27FC236}">
                <a16:creationId xmlns:a16="http://schemas.microsoft.com/office/drawing/2014/main" id="{3583311F-4A1F-2F8A-2DF2-481A686E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86" y="480801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6" name="TextBox 2385">
            <a:extLst>
              <a:ext uri="{FF2B5EF4-FFF2-40B4-BE49-F238E27FC236}">
                <a16:creationId xmlns:a16="http://schemas.microsoft.com/office/drawing/2014/main" id="{3C36BAF4-8635-A96C-394A-01DE1D326328}"/>
              </a:ext>
            </a:extLst>
          </p:cNvPr>
          <p:cNvSpPr txBox="1"/>
          <p:nvPr/>
        </p:nvSpPr>
        <p:spPr>
          <a:xfrm>
            <a:off x="9501119" y="501800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</a:t>
            </a:r>
          </a:p>
        </p:txBody>
      </p:sp>
      <p:pic>
        <p:nvPicPr>
          <p:cNvPr id="2387" name="Picture 2386" descr="Apple PNGs for Free Download">
            <a:extLst>
              <a:ext uri="{FF2B5EF4-FFF2-40B4-BE49-F238E27FC236}">
                <a16:creationId xmlns:a16="http://schemas.microsoft.com/office/drawing/2014/main" id="{5AF142D1-F728-488F-B673-D39D681C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394" y="480801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8" name="TextBox 2387">
            <a:extLst>
              <a:ext uri="{FF2B5EF4-FFF2-40B4-BE49-F238E27FC236}">
                <a16:creationId xmlns:a16="http://schemas.microsoft.com/office/drawing/2014/main" id="{6114F755-6279-ED16-D356-24788AB9132C}"/>
              </a:ext>
            </a:extLst>
          </p:cNvPr>
          <p:cNvSpPr txBox="1"/>
          <p:nvPr/>
        </p:nvSpPr>
        <p:spPr>
          <a:xfrm>
            <a:off x="9933527" y="501800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</a:t>
            </a:r>
          </a:p>
        </p:txBody>
      </p:sp>
      <p:pic>
        <p:nvPicPr>
          <p:cNvPr id="2389" name="Picture 2388" descr="Apple PNGs for Free Download">
            <a:extLst>
              <a:ext uri="{FF2B5EF4-FFF2-40B4-BE49-F238E27FC236}">
                <a16:creationId xmlns:a16="http://schemas.microsoft.com/office/drawing/2014/main" id="{4561327C-2F77-E15B-44A8-C992525B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418" y="480218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0" name="TextBox 2389">
            <a:extLst>
              <a:ext uri="{FF2B5EF4-FFF2-40B4-BE49-F238E27FC236}">
                <a16:creationId xmlns:a16="http://schemas.microsoft.com/office/drawing/2014/main" id="{A2318527-46F1-60ED-90FF-0116C830B1F9}"/>
              </a:ext>
            </a:extLst>
          </p:cNvPr>
          <p:cNvSpPr txBox="1"/>
          <p:nvPr/>
        </p:nvSpPr>
        <p:spPr>
          <a:xfrm>
            <a:off x="10342551" y="501217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</a:p>
        </p:txBody>
      </p:sp>
      <p:pic>
        <p:nvPicPr>
          <p:cNvPr id="2391" name="Picture 2390" descr="Apple PNGs for Free Download">
            <a:extLst>
              <a:ext uri="{FF2B5EF4-FFF2-40B4-BE49-F238E27FC236}">
                <a16:creationId xmlns:a16="http://schemas.microsoft.com/office/drawing/2014/main" id="{CAC6E756-7F61-D03F-8D07-534D70DFD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789" y="481103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2" name="TextBox 2391">
            <a:extLst>
              <a:ext uri="{FF2B5EF4-FFF2-40B4-BE49-F238E27FC236}">
                <a16:creationId xmlns:a16="http://schemas.microsoft.com/office/drawing/2014/main" id="{2D2651C5-33DB-E3BD-6906-ED08F3A6BDCF}"/>
              </a:ext>
            </a:extLst>
          </p:cNvPr>
          <p:cNvSpPr txBox="1"/>
          <p:nvPr/>
        </p:nvSpPr>
        <p:spPr>
          <a:xfrm>
            <a:off x="10861922" y="502101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</a:t>
            </a:r>
          </a:p>
        </p:txBody>
      </p:sp>
      <p:pic>
        <p:nvPicPr>
          <p:cNvPr id="2393" name="Picture 2392" descr="Apple PNGs for Free Download">
            <a:extLst>
              <a:ext uri="{FF2B5EF4-FFF2-40B4-BE49-F238E27FC236}">
                <a16:creationId xmlns:a16="http://schemas.microsoft.com/office/drawing/2014/main" id="{AC487EFC-7B3A-E4FA-042B-DBC609B2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30" y="541291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4" name="TextBox 2393">
            <a:extLst>
              <a:ext uri="{FF2B5EF4-FFF2-40B4-BE49-F238E27FC236}">
                <a16:creationId xmlns:a16="http://schemas.microsoft.com/office/drawing/2014/main" id="{CAB0F98D-6104-8F04-D755-B2F3A73E2CB9}"/>
              </a:ext>
            </a:extLst>
          </p:cNvPr>
          <p:cNvSpPr txBox="1"/>
          <p:nvPr/>
        </p:nvSpPr>
        <p:spPr>
          <a:xfrm>
            <a:off x="6719705" y="5622897"/>
            <a:ext cx="452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</a:t>
            </a:r>
          </a:p>
        </p:txBody>
      </p:sp>
      <p:pic>
        <p:nvPicPr>
          <p:cNvPr id="2395" name="Picture 2394" descr="Apple PNGs for Free Download">
            <a:extLst>
              <a:ext uri="{FF2B5EF4-FFF2-40B4-BE49-F238E27FC236}">
                <a16:creationId xmlns:a16="http://schemas.microsoft.com/office/drawing/2014/main" id="{21DE16F4-338C-B2AB-1A52-BF4E8BA3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313" y="539260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" name="TextBox 2395">
            <a:extLst>
              <a:ext uri="{FF2B5EF4-FFF2-40B4-BE49-F238E27FC236}">
                <a16:creationId xmlns:a16="http://schemas.microsoft.com/office/drawing/2014/main" id="{12A4B8B7-97E2-4F8F-C470-8948F014375B}"/>
              </a:ext>
            </a:extLst>
          </p:cNvPr>
          <p:cNvSpPr txBox="1"/>
          <p:nvPr/>
        </p:nvSpPr>
        <p:spPr>
          <a:xfrm>
            <a:off x="7241626" y="560259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</a:t>
            </a:r>
          </a:p>
        </p:txBody>
      </p:sp>
      <p:pic>
        <p:nvPicPr>
          <p:cNvPr id="2397" name="Picture 2396" descr="Apple PNGs for Free Download">
            <a:extLst>
              <a:ext uri="{FF2B5EF4-FFF2-40B4-BE49-F238E27FC236}">
                <a16:creationId xmlns:a16="http://schemas.microsoft.com/office/drawing/2014/main" id="{2DE46536-356C-AF98-DEDE-69E1B2C0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37" y="538677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8" name="TextBox 2397">
            <a:extLst>
              <a:ext uri="{FF2B5EF4-FFF2-40B4-BE49-F238E27FC236}">
                <a16:creationId xmlns:a16="http://schemas.microsoft.com/office/drawing/2014/main" id="{88B732F2-81C6-046A-843E-8A21A19E7697}"/>
              </a:ext>
            </a:extLst>
          </p:cNvPr>
          <p:cNvSpPr txBox="1"/>
          <p:nvPr/>
        </p:nvSpPr>
        <p:spPr>
          <a:xfrm>
            <a:off x="7619612" y="5596763"/>
            <a:ext cx="452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112</a:t>
            </a:r>
          </a:p>
        </p:txBody>
      </p:sp>
      <p:pic>
        <p:nvPicPr>
          <p:cNvPr id="2399" name="Picture 2398" descr="Apple PNGs for Free Download">
            <a:extLst>
              <a:ext uri="{FF2B5EF4-FFF2-40B4-BE49-F238E27FC236}">
                <a16:creationId xmlns:a16="http://schemas.microsoft.com/office/drawing/2014/main" id="{550F5B19-7733-E88F-705D-92A9153E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745" y="538677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0" name="TextBox 2399">
            <a:extLst>
              <a:ext uri="{FF2B5EF4-FFF2-40B4-BE49-F238E27FC236}">
                <a16:creationId xmlns:a16="http://schemas.microsoft.com/office/drawing/2014/main" id="{C3D592AA-6B86-0F38-0BB2-95E8BF25027B}"/>
              </a:ext>
            </a:extLst>
          </p:cNvPr>
          <p:cNvSpPr txBox="1"/>
          <p:nvPr/>
        </p:nvSpPr>
        <p:spPr>
          <a:xfrm>
            <a:off x="8059812" y="5596763"/>
            <a:ext cx="44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113</a:t>
            </a:r>
          </a:p>
        </p:txBody>
      </p:sp>
      <p:pic>
        <p:nvPicPr>
          <p:cNvPr id="2401" name="Picture 2400" descr="Apple PNGs for Free Download">
            <a:extLst>
              <a:ext uri="{FF2B5EF4-FFF2-40B4-BE49-F238E27FC236}">
                <a16:creationId xmlns:a16="http://schemas.microsoft.com/office/drawing/2014/main" id="{390359F2-8A69-4CD5-ABCD-83813F33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769" y="538095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2" name="TextBox 2401">
            <a:extLst>
              <a:ext uri="{FF2B5EF4-FFF2-40B4-BE49-F238E27FC236}">
                <a16:creationId xmlns:a16="http://schemas.microsoft.com/office/drawing/2014/main" id="{9935A718-E910-E9B2-F727-43AFEE4D2C93}"/>
              </a:ext>
            </a:extLst>
          </p:cNvPr>
          <p:cNvSpPr txBox="1"/>
          <p:nvPr/>
        </p:nvSpPr>
        <p:spPr>
          <a:xfrm>
            <a:off x="8464088" y="5590935"/>
            <a:ext cx="449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114</a:t>
            </a:r>
          </a:p>
        </p:txBody>
      </p:sp>
      <p:pic>
        <p:nvPicPr>
          <p:cNvPr id="2403" name="Picture 2402" descr="Apple PNGs for Free Download">
            <a:extLst>
              <a:ext uri="{FF2B5EF4-FFF2-40B4-BE49-F238E27FC236}">
                <a16:creationId xmlns:a16="http://schemas.microsoft.com/office/drawing/2014/main" id="{E2E2D112-5B80-107A-AAE7-A5B1CC0D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827" y="537199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4" name="TextBox 2403">
            <a:extLst>
              <a:ext uri="{FF2B5EF4-FFF2-40B4-BE49-F238E27FC236}">
                <a16:creationId xmlns:a16="http://schemas.microsoft.com/office/drawing/2014/main" id="{C7BC0204-C88C-43A5-CCD5-86403BE22C02}"/>
              </a:ext>
            </a:extLst>
          </p:cNvPr>
          <p:cNvSpPr txBox="1"/>
          <p:nvPr/>
        </p:nvSpPr>
        <p:spPr>
          <a:xfrm>
            <a:off x="9001900" y="5581975"/>
            <a:ext cx="43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115</a:t>
            </a:r>
          </a:p>
        </p:txBody>
      </p:sp>
      <p:pic>
        <p:nvPicPr>
          <p:cNvPr id="2405" name="Picture 2404" descr="Apple PNGs for Free Download">
            <a:extLst>
              <a:ext uri="{FF2B5EF4-FFF2-40B4-BE49-F238E27FC236}">
                <a16:creationId xmlns:a16="http://schemas.microsoft.com/office/drawing/2014/main" id="{A29B8F7A-04A1-7C47-7200-801030CEF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51" y="536616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6" name="TextBox 2405">
            <a:extLst>
              <a:ext uri="{FF2B5EF4-FFF2-40B4-BE49-F238E27FC236}">
                <a16:creationId xmlns:a16="http://schemas.microsoft.com/office/drawing/2014/main" id="{B08840F8-6736-9D7E-F614-D50B364CD636}"/>
              </a:ext>
            </a:extLst>
          </p:cNvPr>
          <p:cNvSpPr txBox="1"/>
          <p:nvPr/>
        </p:nvSpPr>
        <p:spPr>
          <a:xfrm>
            <a:off x="9392482" y="5576147"/>
            <a:ext cx="45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116</a:t>
            </a:r>
          </a:p>
        </p:txBody>
      </p:sp>
      <p:pic>
        <p:nvPicPr>
          <p:cNvPr id="2407" name="Picture 2406" descr="Apple PNGs for Free Download">
            <a:extLst>
              <a:ext uri="{FF2B5EF4-FFF2-40B4-BE49-F238E27FC236}">
                <a16:creationId xmlns:a16="http://schemas.microsoft.com/office/drawing/2014/main" id="{2F04B63E-4DE9-63FC-01C1-992D1212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59" y="536616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8" name="TextBox 2407">
            <a:extLst>
              <a:ext uri="{FF2B5EF4-FFF2-40B4-BE49-F238E27FC236}">
                <a16:creationId xmlns:a16="http://schemas.microsoft.com/office/drawing/2014/main" id="{49C1597D-8CA5-C8C8-9D0A-2E21D7CF3110}"/>
              </a:ext>
            </a:extLst>
          </p:cNvPr>
          <p:cNvSpPr txBox="1"/>
          <p:nvPr/>
        </p:nvSpPr>
        <p:spPr>
          <a:xfrm>
            <a:off x="9822958" y="5576147"/>
            <a:ext cx="457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117</a:t>
            </a:r>
          </a:p>
        </p:txBody>
      </p:sp>
      <p:pic>
        <p:nvPicPr>
          <p:cNvPr id="2409" name="Picture 2408" descr="Apple PNGs for Free Download">
            <a:extLst>
              <a:ext uri="{FF2B5EF4-FFF2-40B4-BE49-F238E27FC236}">
                <a16:creationId xmlns:a16="http://schemas.microsoft.com/office/drawing/2014/main" id="{DC4CDA43-8137-EC9F-9B35-BA3761102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283" y="536033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0" name="TextBox 2409">
            <a:extLst>
              <a:ext uri="{FF2B5EF4-FFF2-40B4-BE49-F238E27FC236}">
                <a16:creationId xmlns:a16="http://schemas.microsoft.com/office/drawing/2014/main" id="{FB9C5566-974D-63E1-29B3-E9C0DE32D6A8}"/>
              </a:ext>
            </a:extLst>
          </p:cNvPr>
          <p:cNvSpPr txBox="1"/>
          <p:nvPr/>
        </p:nvSpPr>
        <p:spPr>
          <a:xfrm>
            <a:off x="10248098" y="5570319"/>
            <a:ext cx="44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118</a:t>
            </a:r>
          </a:p>
        </p:txBody>
      </p:sp>
      <p:pic>
        <p:nvPicPr>
          <p:cNvPr id="2411" name="Picture 2410" descr="Apple PNGs for Free Download">
            <a:extLst>
              <a:ext uri="{FF2B5EF4-FFF2-40B4-BE49-F238E27FC236}">
                <a16:creationId xmlns:a16="http://schemas.microsoft.com/office/drawing/2014/main" id="{753617C7-6670-CF89-796E-0D467E848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54" y="536918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2" name="TextBox 2411">
            <a:extLst>
              <a:ext uri="{FF2B5EF4-FFF2-40B4-BE49-F238E27FC236}">
                <a16:creationId xmlns:a16="http://schemas.microsoft.com/office/drawing/2014/main" id="{776EC2A5-6886-ADAB-C505-BD1C7953DC20}"/>
              </a:ext>
            </a:extLst>
          </p:cNvPr>
          <p:cNvSpPr txBox="1"/>
          <p:nvPr/>
        </p:nvSpPr>
        <p:spPr>
          <a:xfrm>
            <a:off x="10749537" y="5579165"/>
            <a:ext cx="45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119</a:t>
            </a:r>
          </a:p>
        </p:txBody>
      </p:sp>
      <p:sp>
        <p:nvSpPr>
          <p:cNvPr id="2414" name="TextBox 2413">
            <a:extLst>
              <a:ext uri="{FF2B5EF4-FFF2-40B4-BE49-F238E27FC236}">
                <a16:creationId xmlns:a16="http://schemas.microsoft.com/office/drawing/2014/main" id="{D353BA8B-295F-2EE6-7129-3DA669CB790F}"/>
              </a:ext>
            </a:extLst>
          </p:cNvPr>
          <p:cNvSpPr txBox="1"/>
          <p:nvPr/>
        </p:nvSpPr>
        <p:spPr>
          <a:xfrm>
            <a:off x="7140307" y="5042032"/>
            <a:ext cx="479516" cy="33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2415" name="TextBox 2414">
            <a:extLst>
              <a:ext uri="{FF2B5EF4-FFF2-40B4-BE49-F238E27FC236}">
                <a16:creationId xmlns:a16="http://schemas.microsoft.com/office/drawing/2014/main" id="{C2115D3A-287E-F2A4-D1DB-6916083B3916}"/>
              </a:ext>
            </a:extLst>
          </p:cNvPr>
          <p:cNvSpPr txBox="1"/>
          <p:nvPr/>
        </p:nvSpPr>
        <p:spPr>
          <a:xfrm>
            <a:off x="7584069" y="503671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2416" name="TextBox 2415">
            <a:extLst>
              <a:ext uri="{FF2B5EF4-FFF2-40B4-BE49-F238E27FC236}">
                <a16:creationId xmlns:a16="http://schemas.microsoft.com/office/drawing/2014/main" id="{1246B0B8-827F-362D-F9B6-298116BFD9D4}"/>
              </a:ext>
            </a:extLst>
          </p:cNvPr>
          <p:cNvSpPr txBox="1"/>
          <p:nvPr/>
        </p:nvSpPr>
        <p:spPr>
          <a:xfrm>
            <a:off x="8024097" y="503671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2417" name="TextBox 2416">
            <a:extLst>
              <a:ext uri="{FF2B5EF4-FFF2-40B4-BE49-F238E27FC236}">
                <a16:creationId xmlns:a16="http://schemas.microsoft.com/office/drawing/2014/main" id="{19D3C6B2-63DB-B3A8-C5F3-9819A59710F3}"/>
              </a:ext>
            </a:extLst>
          </p:cNvPr>
          <p:cNvSpPr txBox="1"/>
          <p:nvPr/>
        </p:nvSpPr>
        <p:spPr>
          <a:xfrm>
            <a:off x="8433121" y="503850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2418" name="TextBox 2417">
            <a:extLst>
              <a:ext uri="{FF2B5EF4-FFF2-40B4-BE49-F238E27FC236}">
                <a16:creationId xmlns:a16="http://schemas.microsoft.com/office/drawing/2014/main" id="{AD9BA4BF-E8AA-57A0-76FE-F5DCB47F7E79}"/>
              </a:ext>
            </a:extLst>
          </p:cNvPr>
          <p:cNvSpPr txBox="1"/>
          <p:nvPr/>
        </p:nvSpPr>
        <p:spPr>
          <a:xfrm>
            <a:off x="8958179" y="502954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2419" name="TextBox 2418">
            <a:extLst>
              <a:ext uri="{FF2B5EF4-FFF2-40B4-BE49-F238E27FC236}">
                <a16:creationId xmlns:a16="http://schemas.microsoft.com/office/drawing/2014/main" id="{4C62EF08-A7C3-B6E4-14BD-03221AB48977}"/>
              </a:ext>
            </a:extLst>
          </p:cNvPr>
          <p:cNvSpPr txBox="1"/>
          <p:nvPr/>
        </p:nvSpPr>
        <p:spPr>
          <a:xfrm>
            <a:off x="9351963" y="5023715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2420" name="TextBox 2419">
            <a:extLst>
              <a:ext uri="{FF2B5EF4-FFF2-40B4-BE49-F238E27FC236}">
                <a16:creationId xmlns:a16="http://schemas.microsoft.com/office/drawing/2014/main" id="{9366BE84-ABE7-C890-B4DA-FED827E9BB48}"/>
              </a:ext>
            </a:extLst>
          </p:cNvPr>
          <p:cNvSpPr txBox="1"/>
          <p:nvPr/>
        </p:nvSpPr>
        <p:spPr>
          <a:xfrm>
            <a:off x="9799611" y="5023715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2421" name="TextBox 2420">
            <a:extLst>
              <a:ext uri="{FF2B5EF4-FFF2-40B4-BE49-F238E27FC236}">
                <a16:creationId xmlns:a16="http://schemas.microsoft.com/office/drawing/2014/main" id="{02100D02-E1ED-062A-F7A5-F181997D6023}"/>
              </a:ext>
            </a:extLst>
          </p:cNvPr>
          <p:cNvSpPr txBox="1"/>
          <p:nvPr/>
        </p:nvSpPr>
        <p:spPr>
          <a:xfrm>
            <a:off x="10201015" y="5017887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2422" name="TextBox 2421">
            <a:extLst>
              <a:ext uri="{FF2B5EF4-FFF2-40B4-BE49-F238E27FC236}">
                <a16:creationId xmlns:a16="http://schemas.microsoft.com/office/drawing/2014/main" id="{7F2EA95B-E722-EBB3-FE0A-B17E93B973D8}"/>
              </a:ext>
            </a:extLst>
          </p:cNvPr>
          <p:cNvSpPr txBox="1"/>
          <p:nvPr/>
        </p:nvSpPr>
        <p:spPr>
          <a:xfrm>
            <a:off x="10720386" y="502673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pic>
        <p:nvPicPr>
          <p:cNvPr id="2424" name="Picture 2423" descr="Apple PNGs for Free Download">
            <a:extLst>
              <a:ext uri="{FF2B5EF4-FFF2-40B4-BE49-F238E27FC236}">
                <a16:creationId xmlns:a16="http://schemas.microsoft.com/office/drawing/2014/main" id="{292DD8D8-7B50-7C86-9772-98B72CC9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20" y="486333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5" name="TextBox 2424">
            <a:extLst>
              <a:ext uri="{FF2B5EF4-FFF2-40B4-BE49-F238E27FC236}">
                <a16:creationId xmlns:a16="http://schemas.microsoft.com/office/drawing/2014/main" id="{F32D10FB-1A65-A3F3-3443-8C5AC9E798AB}"/>
              </a:ext>
            </a:extLst>
          </p:cNvPr>
          <p:cNvSpPr txBox="1"/>
          <p:nvPr/>
        </p:nvSpPr>
        <p:spPr>
          <a:xfrm>
            <a:off x="7092095" y="97272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26" name="TextBox 2425">
            <a:extLst>
              <a:ext uri="{FF2B5EF4-FFF2-40B4-BE49-F238E27FC236}">
                <a16:creationId xmlns:a16="http://schemas.microsoft.com/office/drawing/2014/main" id="{D58F36E6-2427-AE89-02F8-28E390FEBBEE}"/>
              </a:ext>
            </a:extLst>
          </p:cNvPr>
          <p:cNvSpPr txBox="1"/>
          <p:nvPr/>
        </p:nvSpPr>
        <p:spPr>
          <a:xfrm>
            <a:off x="7478259" y="96689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27" name="TextBox 2426">
            <a:extLst>
              <a:ext uri="{FF2B5EF4-FFF2-40B4-BE49-F238E27FC236}">
                <a16:creationId xmlns:a16="http://schemas.microsoft.com/office/drawing/2014/main" id="{AE09CBBA-1323-458C-8BC4-2A4BF92CC35B}"/>
              </a:ext>
            </a:extLst>
          </p:cNvPr>
          <p:cNvSpPr txBox="1"/>
          <p:nvPr/>
        </p:nvSpPr>
        <p:spPr>
          <a:xfrm>
            <a:off x="7918287" y="96689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28" name="TextBox 2427">
            <a:extLst>
              <a:ext uri="{FF2B5EF4-FFF2-40B4-BE49-F238E27FC236}">
                <a16:creationId xmlns:a16="http://schemas.microsoft.com/office/drawing/2014/main" id="{B0A2DE4B-45C7-B5E4-8E41-E036DC67BA3C}"/>
              </a:ext>
            </a:extLst>
          </p:cNvPr>
          <p:cNvSpPr txBox="1"/>
          <p:nvPr/>
        </p:nvSpPr>
        <p:spPr>
          <a:xfrm>
            <a:off x="8312071" y="96107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29" name="TextBox 2428">
            <a:extLst>
              <a:ext uri="{FF2B5EF4-FFF2-40B4-BE49-F238E27FC236}">
                <a16:creationId xmlns:a16="http://schemas.microsoft.com/office/drawing/2014/main" id="{496C9CC0-3BFC-5F88-1E10-F02A4EE5F12E}"/>
              </a:ext>
            </a:extLst>
          </p:cNvPr>
          <p:cNvSpPr txBox="1"/>
          <p:nvPr/>
        </p:nvSpPr>
        <p:spPr>
          <a:xfrm>
            <a:off x="8837129" y="95211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0" name="TextBox 2429">
            <a:extLst>
              <a:ext uri="{FF2B5EF4-FFF2-40B4-BE49-F238E27FC236}">
                <a16:creationId xmlns:a16="http://schemas.microsoft.com/office/drawing/2014/main" id="{F6852CE8-F914-6706-6E53-AB72954EBFA9}"/>
              </a:ext>
            </a:extLst>
          </p:cNvPr>
          <p:cNvSpPr txBox="1"/>
          <p:nvPr/>
        </p:nvSpPr>
        <p:spPr>
          <a:xfrm>
            <a:off x="9261393" y="94628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1" name="TextBox 2430">
            <a:extLst>
              <a:ext uri="{FF2B5EF4-FFF2-40B4-BE49-F238E27FC236}">
                <a16:creationId xmlns:a16="http://schemas.microsoft.com/office/drawing/2014/main" id="{66A3C11F-7FDC-FEA8-2D7B-5FCE210DA8E9}"/>
              </a:ext>
            </a:extLst>
          </p:cNvPr>
          <p:cNvSpPr txBox="1"/>
          <p:nvPr/>
        </p:nvSpPr>
        <p:spPr>
          <a:xfrm>
            <a:off x="9709041" y="94628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2" name="TextBox 2431">
            <a:extLst>
              <a:ext uri="{FF2B5EF4-FFF2-40B4-BE49-F238E27FC236}">
                <a16:creationId xmlns:a16="http://schemas.microsoft.com/office/drawing/2014/main" id="{9A977C7E-D76E-BBB7-4F87-E3280F17DF20}"/>
              </a:ext>
            </a:extLst>
          </p:cNvPr>
          <p:cNvSpPr txBox="1"/>
          <p:nvPr/>
        </p:nvSpPr>
        <p:spPr>
          <a:xfrm>
            <a:off x="10118065" y="94045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3" name="TextBox 2432">
            <a:extLst>
              <a:ext uri="{FF2B5EF4-FFF2-40B4-BE49-F238E27FC236}">
                <a16:creationId xmlns:a16="http://schemas.microsoft.com/office/drawing/2014/main" id="{651A6598-74A2-D19B-1E7C-BFEBFB5EDA46}"/>
              </a:ext>
            </a:extLst>
          </p:cNvPr>
          <p:cNvSpPr txBox="1"/>
          <p:nvPr/>
        </p:nvSpPr>
        <p:spPr>
          <a:xfrm>
            <a:off x="10637436" y="94930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4" name="TextBox 2433">
            <a:extLst>
              <a:ext uri="{FF2B5EF4-FFF2-40B4-BE49-F238E27FC236}">
                <a16:creationId xmlns:a16="http://schemas.microsoft.com/office/drawing/2014/main" id="{FF28A922-512E-7348-31D5-E1FF0B1CB25B}"/>
              </a:ext>
            </a:extLst>
          </p:cNvPr>
          <p:cNvSpPr txBox="1"/>
          <p:nvPr/>
        </p:nvSpPr>
        <p:spPr>
          <a:xfrm>
            <a:off x="6618933" y="98830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5" name="TextBox 2434">
            <a:extLst>
              <a:ext uri="{FF2B5EF4-FFF2-40B4-BE49-F238E27FC236}">
                <a16:creationId xmlns:a16="http://schemas.microsoft.com/office/drawing/2014/main" id="{8FA28066-BA8A-33C9-DDB1-34CAADBFB9CD}"/>
              </a:ext>
            </a:extLst>
          </p:cNvPr>
          <p:cNvSpPr txBox="1"/>
          <p:nvPr/>
        </p:nvSpPr>
        <p:spPr>
          <a:xfrm>
            <a:off x="7086248" y="1514026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6" name="TextBox 2435">
            <a:extLst>
              <a:ext uri="{FF2B5EF4-FFF2-40B4-BE49-F238E27FC236}">
                <a16:creationId xmlns:a16="http://schemas.microsoft.com/office/drawing/2014/main" id="{C4D93148-189F-DEA5-90E3-9A8118366790}"/>
              </a:ext>
            </a:extLst>
          </p:cNvPr>
          <p:cNvSpPr txBox="1"/>
          <p:nvPr/>
        </p:nvSpPr>
        <p:spPr>
          <a:xfrm>
            <a:off x="7472412" y="150819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7" name="TextBox 2436">
            <a:extLst>
              <a:ext uri="{FF2B5EF4-FFF2-40B4-BE49-F238E27FC236}">
                <a16:creationId xmlns:a16="http://schemas.microsoft.com/office/drawing/2014/main" id="{02259BB3-4A22-4728-A754-19A3CF80759E}"/>
              </a:ext>
            </a:extLst>
          </p:cNvPr>
          <p:cNvSpPr txBox="1"/>
          <p:nvPr/>
        </p:nvSpPr>
        <p:spPr>
          <a:xfrm>
            <a:off x="7912440" y="1508198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8" name="TextBox 2437">
            <a:extLst>
              <a:ext uri="{FF2B5EF4-FFF2-40B4-BE49-F238E27FC236}">
                <a16:creationId xmlns:a16="http://schemas.microsoft.com/office/drawing/2014/main" id="{B893ED78-77A2-9E00-6E0E-D8B4CE4EA38C}"/>
              </a:ext>
            </a:extLst>
          </p:cNvPr>
          <p:cNvSpPr txBox="1"/>
          <p:nvPr/>
        </p:nvSpPr>
        <p:spPr>
          <a:xfrm>
            <a:off x="8306224" y="150237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9" name="TextBox 2438">
            <a:extLst>
              <a:ext uri="{FF2B5EF4-FFF2-40B4-BE49-F238E27FC236}">
                <a16:creationId xmlns:a16="http://schemas.microsoft.com/office/drawing/2014/main" id="{B9CD3375-6FB6-C30F-087C-9EB55DBA4266}"/>
              </a:ext>
            </a:extLst>
          </p:cNvPr>
          <p:cNvSpPr txBox="1"/>
          <p:nvPr/>
        </p:nvSpPr>
        <p:spPr>
          <a:xfrm>
            <a:off x="8838902" y="149341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0" name="TextBox 2439">
            <a:extLst>
              <a:ext uri="{FF2B5EF4-FFF2-40B4-BE49-F238E27FC236}">
                <a16:creationId xmlns:a16="http://schemas.microsoft.com/office/drawing/2014/main" id="{3607929D-5655-DF2A-1B09-CB9F8939AC00}"/>
              </a:ext>
            </a:extLst>
          </p:cNvPr>
          <p:cNvSpPr txBox="1"/>
          <p:nvPr/>
        </p:nvSpPr>
        <p:spPr>
          <a:xfrm>
            <a:off x="9240306" y="148758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1" name="TextBox 2440">
            <a:extLst>
              <a:ext uri="{FF2B5EF4-FFF2-40B4-BE49-F238E27FC236}">
                <a16:creationId xmlns:a16="http://schemas.microsoft.com/office/drawing/2014/main" id="{1D0F198E-7F2D-1192-9B31-80F2D9ADFC3D}"/>
              </a:ext>
            </a:extLst>
          </p:cNvPr>
          <p:cNvSpPr txBox="1"/>
          <p:nvPr/>
        </p:nvSpPr>
        <p:spPr>
          <a:xfrm>
            <a:off x="9687954" y="1487582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2" name="TextBox 2441">
            <a:extLst>
              <a:ext uri="{FF2B5EF4-FFF2-40B4-BE49-F238E27FC236}">
                <a16:creationId xmlns:a16="http://schemas.microsoft.com/office/drawing/2014/main" id="{8173C970-A8C6-AB59-8A5D-D737C82F8D2D}"/>
              </a:ext>
            </a:extLst>
          </p:cNvPr>
          <p:cNvSpPr txBox="1"/>
          <p:nvPr/>
        </p:nvSpPr>
        <p:spPr>
          <a:xfrm>
            <a:off x="10096978" y="148175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3" name="TextBox 2442">
            <a:extLst>
              <a:ext uri="{FF2B5EF4-FFF2-40B4-BE49-F238E27FC236}">
                <a16:creationId xmlns:a16="http://schemas.microsoft.com/office/drawing/2014/main" id="{89848221-E9E2-2E8F-0D3A-2D5A1D174EED}"/>
              </a:ext>
            </a:extLst>
          </p:cNvPr>
          <p:cNvSpPr txBox="1"/>
          <p:nvPr/>
        </p:nvSpPr>
        <p:spPr>
          <a:xfrm>
            <a:off x="10616349" y="149060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4" name="TextBox 2443">
            <a:extLst>
              <a:ext uri="{FF2B5EF4-FFF2-40B4-BE49-F238E27FC236}">
                <a16:creationId xmlns:a16="http://schemas.microsoft.com/office/drawing/2014/main" id="{2EFBC40E-D80D-0453-0399-DAEC4BA2D121}"/>
              </a:ext>
            </a:extLst>
          </p:cNvPr>
          <p:cNvSpPr txBox="1"/>
          <p:nvPr/>
        </p:nvSpPr>
        <p:spPr>
          <a:xfrm>
            <a:off x="6597846" y="152960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5" name="TextBox 2444">
            <a:extLst>
              <a:ext uri="{FF2B5EF4-FFF2-40B4-BE49-F238E27FC236}">
                <a16:creationId xmlns:a16="http://schemas.microsoft.com/office/drawing/2014/main" id="{8AC1DAE1-CEBF-F4D2-4BD4-4B5B994CCA43}"/>
              </a:ext>
            </a:extLst>
          </p:cNvPr>
          <p:cNvSpPr txBox="1"/>
          <p:nvPr/>
        </p:nvSpPr>
        <p:spPr>
          <a:xfrm>
            <a:off x="7089037" y="209119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6" name="TextBox 2445">
            <a:extLst>
              <a:ext uri="{FF2B5EF4-FFF2-40B4-BE49-F238E27FC236}">
                <a16:creationId xmlns:a16="http://schemas.microsoft.com/office/drawing/2014/main" id="{7FA520F4-5FC6-2046-B340-20CC76338CFF}"/>
              </a:ext>
            </a:extLst>
          </p:cNvPr>
          <p:cNvSpPr txBox="1"/>
          <p:nvPr/>
        </p:nvSpPr>
        <p:spPr>
          <a:xfrm>
            <a:off x="7475201" y="208537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7" name="TextBox 2446">
            <a:extLst>
              <a:ext uri="{FF2B5EF4-FFF2-40B4-BE49-F238E27FC236}">
                <a16:creationId xmlns:a16="http://schemas.microsoft.com/office/drawing/2014/main" id="{208B44D0-8969-EEA3-947F-A54E20767F3E}"/>
              </a:ext>
            </a:extLst>
          </p:cNvPr>
          <p:cNvSpPr txBox="1"/>
          <p:nvPr/>
        </p:nvSpPr>
        <p:spPr>
          <a:xfrm>
            <a:off x="7915229" y="208537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8" name="TextBox 2447">
            <a:extLst>
              <a:ext uri="{FF2B5EF4-FFF2-40B4-BE49-F238E27FC236}">
                <a16:creationId xmlns:a16="http://schemas.microsoft.com/office/drawing/2014/main" id="{D8799F0B-A87F-80DE-8ED3-64D54D59AF66}"/>
              </a:ext>
            </a:extLst>
          </p:cNvPr>
          <p:cNvSpPr txBox="1"/>
          <p:nvPr/>
        </p:nvSpPr>
        <p:spPr>
          <a:xfrm>
            <a:off x="8324253" y="207954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49" name="TextBox 2448">
            <a:extLst>
              <a:ext uri="{FF2B5EF4-FFF2-40B4-BE49-F238E27FC236}">
                <a16:creationId xmlns:a16="http://schemas.microsoft.com/office/drawing/2014/main" id="{9D9DA178-6D3F-3BC0-0C29-94F999D9D427}"/>
              </a:ext>
            </a:extLst>
          </p:cNvPr>
          <p:cNvSpPr txBox="1"/>
          <p:nvPr/>
        </p:nvSpPr>
        <p:spPr>
          <a:xfrm>
            <a:off x="8856931" y="207058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0" name="TextBox 2449">
            <a:extLst>
              <a:ext uri="{FF2B5EF4-FFF2-40B4-BE49-F238E27FC236}">
                <a16:creationId xmlns:a16="http://schemas.microsoft.com/office/drawing/2014/main" id="{BC444219-F520-AF0D-B22A-30ACEB7F1C84}"/>
              </a:ext>
            </a:extLst>
          </p:cNvPr>
          <p:cNvSpPr txBox="1"/>
          <p:nvPr/>
        </p:nvSpPr>
        <p:spPr>
          <a:xfrm>
            <a:off x="9258335" y="2064755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1" name="TextBox 2450">
            <a:extLst>
              <a:ext uri="{FF2B5EF4-FFF2-40B4-BE49-F238E27FC236}">
                <a16:creationId xmlns:a16="http://schemas.microsoft.com/office/drawing/2014/main" id="{337E5BCB-8720-6DF7-C363-B88AEEB1BBCE}"/>
              </a:ext>
            </a:extLst>
          </p:cNvPr>
          <p:cNvSpPr txBox="1"/>
          <p:nvPr/>
        </p:nvSpPr>
        <p:spPr>
          <a:xfrm>
            <a:off x="9705983" y="2064755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2" name="TextBox 2451">
            <a:extLst>
              <a:ext uri="{FF2B5EF4-FFF2-40B4-BE49-F238E27FC236}">
                <a16:creationId xmlns:a16="http://schemas.microsoft.com/office/drawing/2014/main" id="{3607D9D9-79F0-8E02-2573-3443DA9B7515}"/>
              </a:ext>
            </a:extLst>
          </p:cNvPr>
          <p:cNvSpPr txBox="1"/>
          <p:nvPr/>
        </p:nvSpPr>
        <p:spPr>
          <a:xfrm>
            <a:off x="10115007" y="2058927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3" name="TextBox 2452">
            <a:extLst>
              <a:ext uri="{FF2B5EF4-FFF2-40B4-BE49-F238E27FC236}">
                <a16:creationId xmlns:a16="http://schemas.microsoft.com/office/drawing/2014/main" id="{EC3508C9-4539-BEBB-BD6E-0B4CF6CF3549}"/>
              </a:ext>
            </a:extLst>
          </p:cNvPr>
          <p:cNvSpPr txBox="1"/>
          <p:nvPr/>
        </p:nvSpPr>
        <p:spPr>
          <a:xfrm>
            <a:off x="10634378" y="206777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4" name="TextBox 2453">
            <a:extLst>
              <a:ext uri="{FF2B5EF4-FFF2-40B4-BE49-F238E27FC236}">
                <a16:creationId xmlns:a16="http://schemas.microsoft.com/office/drawing/2014/main" id="{F81CEACB-7808-0B6B-E353-6424D8982D79}"/>
              </a:ext>
            </a:extLst>
          </p:cNvPr>
          <p:cNvSpPr txBox="1"/>
          <p:nvPr/>
        </p:nvSpPr>
        <p:spPr>
          <a:xfrm>
            <a:off x="6585395" y="210677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5" name="TextBox 2454">
            <a:extLst>
              <a:ext uri="{FF2B5EF4-FFF2-40B4-BE49-F238E27FC236}">
                <a16:creationId xmlns:a16="http://schemas.microsoft.com/office/drawing/2014/main" id="{E2EFFB4D-363E-097A-7ECE-E6FB2694CB78}"/>
              </a:ext>
            </a:extLst>
          </p:cNvPr>
          <p:cNvSpPr txBox="1"/>
          <p:nvPr/>
        </p:nvSpPr>
        <p:spPr>
          <a:xfrm>
            <a:off x="7089037" y="2555750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6" name="TextBox 2455">
            <a:extLst>
              <a:ext uri="{FF2B5EF4-FFF2-40B4-BE49-F238E27FC236}">
                <a16:creationId xmlns:a16="http://schemas.microsoft.com/office/drawing/2014/main" id="{C27FFA26-20D1-11C7-1062-4B1CD9B2EDFA}"/>
              </a:ext>
            </a:extLst>
          </p:cNvPr>
          <p:cNvSpPr txBox="1"/>
          <p:nvPr/>
        </p:nvSpPr>
        <p:spPr>
          <a:xfrm>
            <a:off x="10611518" y="258566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7" name="TextBox 2456">
            <a:extLst>
              <a:ext uri="{FF2B5EF4-FFF2-40B4-BE49-F238E27FC236}">
                <a16:creationId xmlns:a16="http://schemas.microsoft.com/office/drawing/2014/main" id="{52F2CDA7-8ACF-6A94-690E-C0ADC98D879C}"/>
              </a:ext>
            </a:extLst>
          </p:cNvPr>
          <p:cNvSpPr txBox="1"/>
          <p:nvPr/>
        </p:nvSpPr>
        <p:spPr>
          <a:xfrm>
            <a:off x="6585395" y="2563704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8" name="TextBox 2457">
            <a:extLst>
              <a:ext uri="{FF2B5EF4-FFF2-40B4-BE49-F238E27FC236}">
                <a16:creationId xmlns:a16="http://schemas.microsoft.com/office/drawing/2014/main" id="{889B0789-E458-F962-164E-8AF568A65CBC}"/>
              </a:ext>
            </a:extLst>
          </p:cNvPr>
          <p:cNvSpPr txBox="1"/>
          <p:nvPr/>
        </p:nvSpPr>
        <p:spPr>
          <a:xfrm>
            <a:off x="7089037" y="4026627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59" name="TextBox 2458">
            <a:extLst>
              <a:ext uri="{FF2B5EF4-FFF2-40B4-BE49-F238E27FC236}">
                <a16:creationId xmlns:a16="http://schemas.microsoft.com/office/drawing/2014/main" id="{16C18C85-83AC-70BB-6709-BF733087A2D1}"/>
              </a:ext>
            </a:extLst>
          </p:cNvPr>
          <p:cNvSpPr txBox="1"/>
          <p:nvPr/>
        </p:nvSpPr>
        <p:spPr>
          <a:xfrm>
            <a:off x="10596278" y="405654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0" name="TextBox 2459">
            <a:extLst>
              <a:ext uri="{FF2B5EF4-FFF2-40B4-BE49-F238E27FC236}">
                <a16:creationId xmlns:a16="http://schemas.microsoft.com/office/drawing/2014/main" id="{93F9531E-79F4-7135-E37D-43163475307A}"/>
              </a:ext>
            </a:extLst>
          </p:cNvPr>
          <p:cNvSpPr txBox="1"/>
          <p:nvPr/>
        </p:nvSpPr>
        <p:spPr>
          <a:xfrm>
            <a:off x="6585395" y="402696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1" name="TextBox 2460">
            <a:extLst>
              <a:ext uri="{FF2B5EF4-FFF2-40B4-BE49-F238E27FC236}">
                <a16:creationId xmlns:a16="http://schemas.microsoft.com/office/drawing/2014/main" id="{4CC4CAEB-9CE7-4DA6-B1E5-089B091327FB}"/>
              </a:ext>
            </a:extLst>
          </p:cNvPr>
          <p:cNvSpPr txBox="1"/>
          <p:nvPr/>
        </p:nvSpPr>
        <p:spPr>
          <a:xfrm>
            <a:off x="10168900" y="405654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2" name="TextBox 2461">
            <a:extLst>
              <a:ext uri="{FF2B5EF4-FFF2-40B4-BE49-F238E27FC236}">
                <a16:creationId xmlns:a16="http://schemas.microsoft.com/office/drawing/2014/main" id="{80ACF64E-1D9E-A845-40E3-19D59B09DDAD}"/>
              </a:ext>
            </a:extLst>
          </p:cNvPr>
          <p:cNvSpPr txBox="1"/>
          <p:nvPr/>
        </p:nvSpPr>
        <p:spPr>
          <a:xfrm>
            <a:off x="6578767" y="300531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3" name="TextBox 2462">
            <a:extLst>
              <a:ext uri="{FF2B5EF4-FFF2-40B4-BE49-F238E27FC236}">
                <a16:creationId xmlns:a16="http://schemas.microsoft.com/office/drawing/2014/main" id="{68551852-9884-EA43-0B48-F853B36BD746}"/>
              </a:ext>
            </a:extLst>
          </p:cNvPr>
          <p:cNvSpPr txBox="1"/>
          <p:nvPr/>
        </p:nvSpPr>
        <p:spPr>
          <a:xfrm>
            <a:off x="7089088" y="4574645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4" name="TextBox 2463">
            <a:extLst>
              <a:ext uri="{FF2B5EF4-FFF2-40B4-BE49-F238E27FC236}">
                <a16:creationId xmlns:a16="http://schemas.microsoft.com/office/drawing/2014/main" id="{AD9C469D-FF66-24F8-CAAB-A5CF18263ACE}"/>
              </a:ext>
            </a:extLst>
          </p:cNvPr>
          <p:cNvSpPr txBox="1"/>
          <p:nvPr/>
        </p:nvSpPr>
        <p:spPr>
          <a:xfrm>
            <a:off x="7475252" y="4568817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5" name="TextBox 2464">
            <a:extLst>
              <a:ext uri="{FF2B5EF4-FFF2-40B4-BE49-F238E27FC236}">
                <a16:creationId xmlns:a16="http://schemas.microsoft.com/office/drawing/2014/main" id="{59C72BCB-C748-940D-EF4C-BD9387FF90C6}"/>
              </a:ext>
            </a:extLst>
          </p:cNvPr>
          <p:cNvSpPr txBox="1"/>
          <p:nvPr/>
        </p:nvSpPr>
        <p:spPr>
          <a:xfrm>
            <a:off x="7915280" y="4568817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6" name="TextBox 2465">
            <a:extLst>
              <a:ext uri="{FF2B5EF4-FFF2-40B4-BE49-F238E27FC236}">
                <a16:creationId xmlns:a16="http://schemas.microsoft.com/office/drawing/2014/main" id="{2E255AFB-6DD7-DAE4-7C43-67EB3812C728}"/>
              </a:ext>
            </a:extLst>
          </p:cNvPr>
          <p:cNvSpPr txBox="1"/>
          <p:nvPr/>
        </p:nvSpPr>
        <p:spPr>
          <a:xfrm>
            <a:off x="8339544" y="455536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7" name="TextBox 2466">
            <a:extLst>
              <a:ext uri="{FF2B5EF4-FFF2-40B4-BE49-F238E27FC236}">
                <a16:creationId xmlns:a16="http://schemas.microsoft.com/office/drawing/2014/main" id="{9CB53A47-6AEF-CCEC-B447-00ECAAA52DF0}"/>
              </a:ext>
            </a:extLst>
          </p:cNvPr>
          <p:cNvSpPr txBox="1"/>
          <p:nvPr/>
        </p:nvSpPr>
        <p:spPr>
          <a:xfrm>
            <a:off x="8864602" y="454640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8" name="TextBox 2467">
            <a:extLst>
              <a:ext uri="{FF2B5EF4-FFF2-40B4-BE49-F238E27FC236}">
                <a16:creationId xmlns:a16="http://schemas.microsoft.com/office/drawing/2014/main" id="{33837B96-82AA-F2BA-1A09-79BBB13C2612}"/>
              </a:ext>
            </a:extLst>
          </p:cNvPr>
          <p:cNvSpPr txBox="1"/>
          <p:nvPr/>
        </p:nvSpPr>
        <p:spPr>
          <a:xfrm>
            <a:off x="9258386" y="454820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69" name="TextBox 2468">
            <a:extLst>
              <a:ext uri="{FF2B5EF4-FFF2-40B4-BE49-F238E27FC236}">
                <a16:creationId xmlns:a16="http://schemas.microsoft.com/office/drawing/2014/main" id="{78A9D6DE-E6BC-9328-CCFB-B1007608EE91}"/>
              </a:ext>
            </a:extLst>
          </p:cNvPr>
          <p:cNvSpPr txBox="1"/>
          <p:nvPr/>
        </p:nvSpPr>
        <p:spPr>
          <a:xfrm>
            <a:off x="9706034" y="4548201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70" name="TextBox 2469">
            <a:extLst>
              <a:ext uri="{FF2B5EF4-FFF2-40B4-BE49-F238E27FC236}">
                <a16:creationId xmlns:a16="http://schemas.microsoft.com/office/drawing/2014/main" id="{143D28A5-F6D6-21FC-7F38-ADBAF788D54E}"/>
              </a:ext>
            </a:extLst>
          </p:cNvPr>
          <p:cNvSpPr txBox="1"/>
          <p:nvPr/>
        </p:nvSpPr>
        <p:spPr>
          <a:xfrm>
            <a:off x="10115058" y="4542373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71" name="TextBox 2470">
            <a:extLst>
              <a:ext uri="{FF2B5EF4-FFF2-40B4-BE49-F238E27FC236}">
                <a16:creationId xmlns:a16="http://schemas.microsoft.com/office/drawing/2014/main" id="{F09DBB3E-4CEB-D61A-1D85-3ACC52D5A417}"/>
              </a:ext>
            </a:extLst>
          </p:cNvPr>
          <p:cNvSpPr txBox="1"/>
          <p:nvPr/>
        </p:nvSpPr>
        <p:spPr>
          <a:xfrm>
            <a:off x="10634429" y="455121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72" name="TextBox 2471">
            <a:extLst>
              <a:ext uri="{FF2B5EF4-FFF2-40B4-BE49-F238E27FC236}">
                <a16:creationId xmlns:a16="http://schemas.microsoft.com/office/drawing/2014/main" id="{AD9FF4C1-3026-CF16-1B68-9A108F031A8D}"/>
              </a:ext>
            </a:extLst>
          </p:cNvPr>
          <p:cNvSpPr txBox="1"/>
          <p:nvPr/>
        </p:nvSpPr>
        <p:spPr>
          <a:xfrm>
            <a:off x="6593066" y="4590219"/>
            <a:ext cx="42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57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" grpId="0"/>
      <p:bldP spid="2316" grpId="0"/>
      <p:bldP spid="23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521</Words>
  <Application>Microsoft Office PowerPoint</Application>
  <PresentationFormat>Widescreen</PresentationFormat>
  <Paragraphs>299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11</cp:revision>
  <dcterms:created xsi:type="dcterms:W3CDTF">2024-02-12T06:27:55Z</dcterms:created>
  <dcterms:modified xsi:type="dcterms:W3CDTF">2024-02-15T05:09:01Z</dcterms:modified>
</cp:coreProperties>
</file>