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52D4E-7A76-4DAA-BA45-F980F811AFE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233A4-BF7D-432B-B7C0-1013CF9C3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12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A86AD-83DE-CE6A-0249-BDA19C80A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92B34-2AEC-619D-3B4B-B08300F55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C12A5-6C57-9A12-E96A-6B256BFB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6F69-AE3B-42B8-B964-1AC945A2EB3A}" type="datetime1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8A97D-AA2B-89B2-C482-5853DD804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nodiam – Private &amp; Confidential – 2023 ©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093B4-F218-6E1E-AC57-6FC4BB20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A31D1-404E-43CB-B98D-87040689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75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6C80-89E1-7343-4A68-691DFCCA0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25DAF-A7B2-7BA3-89E4-D9C4A36FE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F94CB-E67C-8796-F4F2-399F9A228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E391B-1B65-4C4D-AE54-65EB5984F3B5}" type="datetime1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66149-6230-271F-E7B0-60A4D76B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nodiam – Private &amp; Confidential – 2023 ©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FD237-E8A4-5588-542C-A93C4E15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A31D1-404E-43CB-B98D-87040689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9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8C2144-DA37-691E-AD00-97879790B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A42AC-4CC1-0742-4AF7-1CC6F7EC4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DCE02-43F1-2E00-F6BD-A235FF285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66D1-40F4-4294-84EB-8B34F977BEDD}" type="datetime1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B8BD5-34D7-51B9-DFBE-37448427C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nodiam – Private &amp; Confidential – 2023 ©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56C7A-DEED-FFB8-6D82-E51A0EFC5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A31D1-404E-43CB-B98D-87040689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8DAB2-1A45-0401-84AD-69D1C2AA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D5F3F-524B-CE13-76F8-E0EE6CE39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22B42-4001-71F0-9D06-4272F831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2323-6214-4B42-BAE0-007BD9A19355}" type="datetime1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4350E-6038-0010-AC28-7A5BC212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nodiam – Private &amp; Confidential – 2023 ©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BD957-9FE7-FB48-6E6B-B46C91E8A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A31D1-404E-43CB-B98D-87040689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3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7B005-5547-0855-78BC-FCBCEFA2F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3D2DD-8BF8-C837-0709-D0569E12E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F6342-8934-508E-FF87-08FC37382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14DC-7350-4B51-A7BB-E66CDE673EBB}" type="datetime1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6DEA8-C28C-25A8-03B2-BC6240F4B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nodiam – Private &amp; Confidential – 2023 ©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A6CD0-D1B0-1770-AA8C-7A84FFE0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A31D1-404E-43CB-B98D-87040689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30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3B6DF-113A-B544-3CE1-3319BA973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11CCD-9A14-DEE4-2FE9-1BD84A0CF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ACD8A-9AA5-CD72-832D-AF02408A2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A9E99-742B-2547-4B03-708927B38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FD30-D348-43F3-90C6-07B923386CCA}" type="datetime1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F2C7C-3E2B-9E03-C02E-DE13C5892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nodiam – Private &amp; Confidential – 2023 ©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DEE40-0620-26EC-03F1-5353EC96B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A31D1-404E-43CB-B98D-87040689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0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11888-9285-6798-D31B-D4DB7172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43BEE-A151-48CF-79D6-705B78D89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CC9EA-A9B8-F9B6-4CBB-11FDE6FB4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0437B2-2299-D6D0-A544-8CD98649B0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86E8B5-2F14-4CFC-8941-0EC680796F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42353C-A431-BDF1-5A4B-DE5C91C38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0E5C-8F76-4EF9-8803-2A3F4D826654}" type="datetime1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2E933B-B08C-68B3-A7D5-05B43841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nodiam – Private &amp; Confidential – 2023 ©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746717-5025-0C8F-CE83-2D3223B6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A31D1-404E-43CB-B98D-87040689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1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30576-BEB0-DFCC-E59E-4B009C487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8064C9-BC6A-5548-D88B-3BFBF16C8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CB9B-9BCC-4C6B-8827-E324D6FA3CC9}" type="datetime1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D574A-1B00-20A3-89F0-CDDB1E5EF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nodiam – Private &amp; Confidential – 2023 ©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6FD98-DCEC-3E2A-9B8B-EE2598563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A31D1-404E-43CB-B98D-87040689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6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5276CB-86B9-3E08-B96E-54B7A57CF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345E-B06E-4AAD-BD44-346CBFABA687}" type="datetime1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B9DA0-7269-8BCB-816E-DE797ED12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nodiam – Private &amp; Confidential – 2023 ©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C437F-A208-3168-6310-BE28DA450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A31D1-404E-43CB-B98D-87040689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C0C7F-DDF7-800C-C2B6-C43262C5F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B6DF9-545F-416A-4F11-6FEF51382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9BE2E-F03E-3A1F-184F-4157A2A44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0AC2C-64A7-B2B4-92CD-3FC7C9BD2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4B66-C150-4574-BD0B-464849CDA187}" type="datetime1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335A1-99BA-5796-9175-6AD6D85C8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nodiam – Private &amp; Confidential – 2023 ©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0C32E-900C-7B41-E80B-674D4035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A31D1-404E-43CB-B98D-87040689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B3C30-5574-7142-8F09-A990E4CC3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F4DC5A-FFA6-A969-C3CB-88B1C5EF5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9EE8E-78D7-CBC1-8BAE-E3F80C946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74B9C-DF0B-879D-25DA-B0A9F62DC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07B5-D7FD-411A-AAA3-488E51863450}" type="datetime1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D8662-219D-9D0D-213C-AE29463FE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nodiam – Private &amp; Confidential – 2023 ©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FBC94-D356-6444-589D-207F3759B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A31D1-404E-43CB-B98D-87040689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86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7DC56B-9B97-B8C8-442B-5D2DC7F01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DC673-392E-9AFE-1F5D-E0493A1F9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D331-0251-AAB7-D260-6A8C75F56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B3C0E-C9E7-456C-BF16-29CCB0A32984}" type="datetime1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285AA-7B13-9671-ADB9-A3227857C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nodiam – Private &amp; Confidential – 2023 ©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5FB1C-3698-9B68-3DB4-915CCEDF3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A31D1-404E-43CB-B98D-87040689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6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69D8BB-2E0B-CF01-4B45-BAF7C391E6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0" y="83820"/>
            <a:ext cx="1098112" cy="519455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E2770BD-E9AA-BF69-CB94-E24BD02EB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30" y="6451838"/>
            <a:ext cx="1114844" cy="406161"/>
          </a:xfrm>
        </p:spPr>
        <p:txBody>
          <a:bodyPr/>
          <a:lstStyle/>
          <a:p>
            <a:pPr algn="l"/>
            <a:r>
              <a:rPr lang="en-AU" dirty="0"/>
              <a:t>Slide# </a:t>
            </a:r>
            <a:fld id="{385A3FD6-5CAE-4969-9534-D6FE8E561A66}" type="slidenum">
              <a:rPr lang="en-AU" smtClean="0"/>
              <a:pPr algn="l"/>
              <a:t>1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F1E827-9DB0-4FC3-C6A9-C69DEDA69E20}"/>
              </a:ext>
            </a:extLst>
          </p:cNvPr>
          <p:cNvSpPr txBox="1"/>
          <p:nvPr/>
        </p:nvSpPr>
        <p:spPr>
          <a:xfrm>
            <a:off x="2176209" y="11044"/>
            <a:ext cx="7839581" cy="507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6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What is AI?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9F40063D-4360-D642-6E62-8B388E627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80020" y="6550292"/>
            <a:ext cx="3343275" cy="296664"/>
          </a:xfrm>
        </p:spPr>
        <p:txBody>
          <a:bodyPr/>
          <a:lstStyle/>
          <a:p>
            <a:r>
              <a:rPr lang="en-US" sz="813" b="1" dirty="0">
                <a:latin typeface="Oxygen" panose="02000503000000000000" pitchFamily="2" charset="0"/>
              </a:rPr>
              <a:t>nodiam – Private &amp; Confidential – 2023 © </a:t>
            </a:r>
            <a:endParaRPr lang="en-AU" sz="813" b="1" dirty="0">
              <a:latin typeface="Oxygen" panose="02000503000000000000" pitchFamily="2" charset="0"/>
            </a:endParaRP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972E745A-0700-BC8F-0C5E-3913B6365BEF}"/>
              </a:ext>
            </a:extLst>
          </p:cNvPr>
          <p:cNvSpPr/>
          <p:nvPr/>
        </p:nvSpPr>
        <p:spPr>
          <a:xfrm>
            <a:off x="5012965" y="6638947"/>
            <a:ext cx="119353" cy="119353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687D3E-FCDD-AABF-867A-535B77EC099D}"/>
              </a:ext>
            </a:extLst>
          </p:cNvPr>
          <p:cNvSpPr txBox="1"/>
          <p:nvPr/>
        </p:nvSpPr>
        <p:spPr>
          <a:xfrm>
            <a:off x="889592" y="3445814"/>
            <a:ext cx="7315531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1950 - 1956: Birth of 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Alan Turing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Arthur Samuel – prog to play checkers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John McCarthy - workshop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on</a:t>
            </a:r>
            <a:r>
              <a:rPr lang="en-US" sz="14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 AI</a:t>
            </a:r>
            <a:endParaRPr lang="en-US" sz="160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Oxygen" panose="02000503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1957 - 2011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AI boom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 &amp;</a:t>
            </a:r>
            <a:r>
              <a:rPr lang="en-US" sz="14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 winter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1993-2011: IBM Deep Blue (chess) to Apple Siri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2012 onwards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2012:  Jeff Dean &amp; Andrew Ng from Google trained neural network to recognize cats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2015: Elon Musk, Stephen Hawking and others demilitarized 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Hanson Robotics,  Meta, Alphabet, Alibaba, OpenAI etc.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5EA80-A912-759B-77DE-F4422244BD6A}"/>
              </a:ext>
            </a:extLst>
          </p:cNvPr>
          <p:cNvSpPr txBox="1"/>
          <p:nvPr/>
        </p:nvSpPr>
        <p:spPr>
          <a:xfrm>
            <a:off x="966574" y="930874"/>
            <a:ext cx="104100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rgbClr val="5F6368"/>
                </a:solidFill>
                <a:effectLst/>
                <a:latin typeface="Oxygen" panose="02000503000000000000" pitchFamily="2" charset="0"/>
              </a:rPr>
              <a:t>AI</a:t>
            </a:r>
            <a:r>
              <a:rPr lang="en-US" sz="1600" b="1" dirty="0">
                <a:solidFill>
                  <a:srgbClr val="4D5156"/>
                </a:solidFill>
                <a:latin typeface="Oxygen" panose="02000503000000000000" pitchFamily="2" charset="0"/>
              </a:rPr>
              <a:t>:</a:t>
            </a:r>
            <a:r>
              <a:rPr lang="en-US" sz="1600" dirty="0">
                <a:solidFill>
                  <a:srgbClr val="4D5156"/>
                </a:solidFill>
                <a:latin typeface="Oxygen" panose="02000503000000000000" pitchFamily="2" charset="0"/>
              </a:rPr>
              <a:t> </a:t>
            </a:r>
            <a:r>
              <a:rPr lang="en-US" sz="1600" b="0" i="0" dirty="0">
                <a:solidFill>
                  <a:srgbClr val="4D5156"/>
                </a:solidFill>
                <a:effectLst/>
                <a:latin typeface="Oxygen" panose="02000503000000000000" pitchFamily="2" charset="0"/>
              </a:rPr>
              <a:t>simulation of human intelligence by machines</a:t>
            </a:r>
          </a:p>
          <a:p>
            <a:r>
              <a:rPr lang="en-US" sz="1600" b="1" i="0" dirty="0">
                <a:solidFill>
                  <a:srgbClr val="4D5156"/>
                </a:solidFill>
                <a:effectLst/>
                <a:latin typeface="Oxygen" panose="02000503000000000000" pitchFamily="2" charset="0"/>
              </a:rPr>
              <a:t>ML:</a:t>
            </a:r>
            <a:r>
              <a:rPr lang="en-US" sz="1600" b="0" i="0" dirty="0">
                <a:solidFill>
                  <a:srgbClr val="4D5156"/>
                </a:solidFill>
                <a:effectLst/>
                <a:latin typeface="Oxygen" panose="02000503000000000000" pitchFamily="2" charset="0"/>
              </a:rPr>
              <a:t> Computer systems need to be trained (not programmed ) for a job.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Performance improves with experience</a:t>
            </a:r>
            <a:r>
              <a:rPr lang="en-US" sz="1600" b="0" i="0" dirty="0">
                <a:solidFill>
                  <a:srgbClr val="4D5156"/>
                </a:solidFill>
                <a:effectLst/>
                <a:latin typeface="Oxygen" panose="02000503000000000000" pitchFamily="2" charset="0"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A565AC-7D1A-B527-FA13-2B01EB59F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5123" y="3779520"/>
            <a:ext cx="2719412" cy="26883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3A0E36-143C-156F-AD43-4105C38E1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074" y="1496355"/>
            <a:ext cx="2233860" cy="17289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FFFF38-5AFF-9626-49C7-4F5E51C277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3160" y="1487609"/>
            <a:ext cx="1723856" cy="189684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F2A69C4-1079-31F8-4E71-69174F717159}"/>
              </a:ext>
            </a:extLst>
          </p:cNvPr>
          <p:cNvSpPr txBox="1"/>
          <p:nvPr/>
        </p:nvSpPr>
        <p:spPr>
          <a:xfrm>
            <a:off x="6774180" y="1542059"/>
            <a:ext cx="48082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4D5156"/>
                </a:solidFill>
                <a:latin typeface="Oxygen" panose="02000503000000000000" pitchFamily="2" charset="0"/>
              </a:rPr>
              <a:t>Less Human Error, 24x7 Availability, Repetitive Jobs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4D5156"/>
                </a:solidFill>
                <a:latin typeface="Oxygen" panose="02000503000000000000" pitchFamily="2" charset="0"/>
              </a:rPr>
              <a:t>Unbiased Decisions, Precision and repeatability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4D5156"/>
                </a:solidFill>
                <a:latin typeface="Oxygen" panose="02000503000000000000" pitchFamily="2" charset="0"/>
              </a:rPr>
              <a:t>Easier to Train, Retrain &amp; Improve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4D5156"/>
                </a:solidFill>
                <a:latin typeface="Oxygen" panose="02000503000000000000" pitchFamily="2" charset="0"/>
              </a:rPr>
              <a:t>Risky, Hazardous Situations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4D5156"/>
                </a:solidFill>
                <a:latin typeface="Oxygen" panose="02000503000000000000" pitchFamily="2" charset="0"/>
              </a:rPr>
              <a:t>Digital Assistance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4D5156"/>
              </a:solidFill>
              <a:latin typeface="Oxygen" panose="020005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4D5156"/>
                </a:solidFill>
                <a:latin typeface="Oxygen" panose="02000503000000000000" pitchFamily="2" charset="0"/>
              </a:rPr>
              <a:t>No Ethics or Emotions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4D5156"/>
                </a:solidFill>
                <a:latin typeface="Oxygen" panose="02000503000000000000" pitchFamily="2" charset="0"/>
              </a:rPr>
              <a:t>May Increase Unemployment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4D5156"/>
                </a:solidFill>
                <a:latin typeface="Oxygen" panose="02000503000000000000" pitchFamily="2" charset="0"/>
              </a:rPr>
              <a:t>Lacks Human Judgement / Improvising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5620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69D8BB-2E0B-CF01-4B45-BAF7C391E6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0" y="83820"/>
            <a:ext cx="1098112" cy="519455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E2770BD-E9AA-BF69-CB94-E24BD02EB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30" y="6451838"/>
            <a:ext cx="1114844" cy="406161"/>
          </a:xfrm>
        </p:spPr>
        <p:txBody>
          <a:bodyPr/>
          <a:lstStyle/>
          <a:p>
            <a:pPr algn="l"/>
            <a:r>
              <a:rPr lang="en-AU" dirty="0"/>
              <a:t>Slide# </a:t>
            </a:r>
            <a:fld id="{385A3FD6-5CAE-4969-9534-D6FE8E561A66}" type="slidenum">
              <a:rPr lang="en-AU" smtClean="0"/>
              <a:pPr algn="l"/>
              <a:t>2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F1E827-9DB0-4FC3-C6A9-C69DEDA69E20}"/>
              </a:ext>
            </a:extLst>
          </p:cNvPr>
          <p:cNvSpPr txBox="1"/>
          <p:nvPr/>
        </p:nvSpPr>
        <p:spPr>
          <a:xfrm>
            <a:off x="2176209" y="11044"/>
            <a:ext cx="7839581" cy="507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6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Examples of AI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9F40063D-4360-D642-6E62-8B388E627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80020" y="6550292"/>
            <a:ext cx="3343275" cy="296664"/>
          </a:xfrm>
        </p:spPr>
        <p:txBody>
          <a:bodyPr/>
          <a:lstStyle/>
          <a:p>
            <a:r>
              <a:rPr lang="en-US" sz="813" b="1" dirty="0">
                <a:latin typeface="Oxygen" panose="02000503000000000000" pitchFamily="2" charset="0"/>
              </a:rPr>
              <a:t>nodiam – Private &amp; Confidential – 2023 © </a:t>
            </a:r>
            <a:endParaRPr lang="en-AU" sz="813" b="1" dirty="0">
              <a:latin typeface="Oxygen" panose="02000503000000000000" pitchFamily="2" charset="0"/>
            </a:endParaRP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972E745A-0700-BC8F-0C5E-3913B6365BEF}"/>
              </a:ext>
            </a:extLst>
          </p:cNvPr>
          <p:cNvSpPr/>
          <p:nvPr/>
        </p:nvSpPr>
        <p:spPr>
          <a:xfrm>
            <a:off x="5012965" y="6638947"/>
            <a:ext cx="119353" cy="119353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67AD29-809F-8190-5D84-AAF39556D13D}"/>
              </a:ext>
            </a:extLst>
          </p:cNvPr>
          <p:cNvSpPr txBox="1"/>
          <p:nvPr/>
        </p:nvSpPr>
        <p:spPr>
          <a:xfrm>
            <a:off x="739140" y="863879"/>
            <a:ext cx="618744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Ranking of search pages in Google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Tagging of recognized faces on FB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Spam filter in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gmail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Oxygen" panose="02000503000000000000" pitchFamily="2" charset="0"/>
            </a:endParaRP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Database mining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Large datasets from growth of automation/web.</a:t>
            </a:r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Web click data, medical, biology,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Applications that can’t program by hand.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NLP, Computer Vision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Autonomous helicopter, handwriting recognition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Self-customizing programs</a:t>
            </a:r>
          </a:p>
          <a:p>
            <a:pPr marL="742950" lvl="3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E.g., Amazon, Netflix product recommendations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Understanding human learning (brain, real AI)</a:t>
            </a:r>
          </a:p>
        </p:txBody>
      </p:sp>
    </p:spTree>
    <p:extLst>
      <p:ext uri="{BB962C8B-B14F-4D97-AF65-F5344CB8AC3E}">
        <p14:creationId xmlns:p14="http://schemas.microsoft.com/office/powerpoint/2010/main" val="2835139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69D8BB-2E0B-CF01-4B45-BAF7C391E6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0" y="83820"/>
            <a:ext cx="1098112" cy="519455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E2770BD-E9AA-BF69-CB94-E24BD02EB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30" y="6451838"/>
            <a:ext cx="1114844" cy="406161"/>
          </a:xfrm>
        </p:spPr>
        <p:txBody>
          <a:bodyPr/>
          <a:lstStyle/>
          <a:p>
            <a:pPr algn="l"/>
            <a:r>
              <a:rPr lang="en-AU" dirty="0"/>
              <a:t>Slide# </a:t>
            </a:r>
            <a:fld id="{385A3FD6-5CAE-4969-9534-D6FE8E561A66}" type="slidenum">
              <a:rPr lang="en-AU" smtClean="0"/>
              <a:pPr algn="l"/>
              <a:t>3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F1E827-9DB0-4FC3-C6A9-C69DEDA69E20}"/>
              </a:ext>
            </a:extLst>
          </p:cNvPr>
          <p:cNvSpPr txBox="1"/>
          <p:nvPr/>
        </p:nvSpPr>
        <p:spPr>
          <a:xfrm>
            <a:off x="2176209" y="11044"/>
            <a:ext cx="7839581" cy="507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6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 Brave New World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9F40063D-4360-D642-6E62-8B388E627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80020" y="6550292"/>
            <a:ext cx="3343275" cy="296664"/>
          </a:xfrm>
        </p:spPr>
        <p:txBody>
          <a:bodyPr/>
          <a:lstStyle/>
          <a:p>
            <a:r>
              <a:rPr lang="en-US" sz="813" b="1" dirty="0">
                <a:latin typeface="Oxygen" panose="02000503000000000000" pitchFamily="2" charset="0"/>
              </a:rPr>
              <a:t>nodiam – Private &amp; Confidential – 2023 © </a:t>
            </a:r>
            <a:endParaRPr lang="en-AU" sz="813" b="1" dirty="0">
              <a:latin typeface="Oxygen" panose="02000503000000000000" pitchFamily="2" charset="0"/>
            </a:endParaRP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972E745A-0700-BC8F-0C5E-3913B6365BEF}"/>
              </a:ext>
            </a:extLst>
          </p:cNvPr>
          <p:cNvSpPr/>
          <p:nvPr/>
        </p:nvSpPr>
        <p:spPr>
          <a:xfrm>
            <a:off x="5012965" y="6638947"/>
            <a:ext cx="119353" cy="119353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368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69D8BB-2E0B-CF01-4B45-BAF7C391E6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0" y="83820"/>
            <a:ext cx="1098112" cy="519455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E2770BD-E9AA-BF69-CB94-E24BD02EB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30" y="6451838"/>
            <a:ext cx="1114844" cy="406161"/>
          </a:xfrm>
        </p:spPr>
        <p:txBody>
          <a:bodyPr/>
          <a:lstStyle/>
          <a:p>
            <a:pPr algn="l"/>
            <a:r>
              <a:rPr lang="en-AU" dirty="0"/>
              <a:t>Slide# </a:t>
            </a:r>
            <a:fld id="{385A3FD6-5CAE-4969-9534-D6FE8E561A66}" type="slidenum">
              <a:rPr lang="en-AU" smtClean="0"/>
              <a:pPr algn="l"/>
              <a:t>4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F1E827-9DB0-4FC3-C6A9-C69DEDA69E20}"/>
              </a:ext>
            </a:extLst>
          </p:cNvPr>
          <p:cNvSpPr txBox="1"/>
          <p:nvPr/>
        </p:nvSpPr>
        <p:spPr>
          <a:xfrm>
            <a:off x="2176209" y="11044"/>
            <a:ext cx="7839581" cy="507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6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 Brave New World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9F40063D-4360-D642-6E62-8B388E627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80020" y="6550292"/>
            <a:ext cx="3343275" cy="296664"/>
          </a:xfrm>
        </p:spPr>
        <p:txBody>
          <a:bodyPr/>
          <a:lstStyle/>
          <a:p>
            <a:r>
              <a:rPr lang="en-US" sz="813" b="1" dirty="0">
                <a:latin typeface="Oxygen" panose="02000503000000000000" pitchFamily="2" charset="0"/>
              </a:rPr>
              <a:t>nodiam – Private &amp; Confidential – 2023 © </a:t>
            </a:r>
            <a:endParaRPr lang="en-AU" sz="813" b="1" dirty="0">
              <a:latin typeface="Oxygen" panose="02000503000000000000" pitchFamily="2" charset="0"/>
            </a:endParaRP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972E745A-0700-BC8F-0C5E-3913B6365BEF}"/>
              </a:ext>
            </a:extLst>
          </p:cNvPr>
          <p:cNvSpPr/>
          <p:nvPr/>
        </p:nvSpPr>
        <p:spPr>
          <a:xfrm>
            <a:off x="5012965" y="6638947"/>
            <a:ext cx="119353" cy="119353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58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69D8BB-2E0B-CF01-4B45-BAF7C391E6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0" y="83820"/>
            <a:ext cx="1098112" cy="519455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E2770BD-E9AA-BF69-CB94-E24BD02EB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30" y="6451838"/>
            <a:ext cx="1114844" cy="406161"/>
          </a:xfrm>
        </p:spPr>
        <p:txBody>
          <a:bodyPr/>
          <a:lstStyle/>
          <a:p>
            <a:pPr algn="l"/>
            <a:r>
              <a:rPr lang="en-AU" dirty="0"/>
              <a:t>Slide# </a:t>
            </a:r>
            <a:fld id="{385A3FD6-5CAE-4969-9534-D6FE8E561A66}" type="slidenum">
              <a:rPr lang="en-AU" smtClean="0"/>
              <a:pPr algn="l"/>
              <a:t>5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F1E827-9DB0-4FC3-C6A9-C69DEDA69E20}"/>
              </a:ext>
            </a:extLst>
          </p:cNvPr>
          <p:cNvSpPr txBox="1"/>
          <p:nvPr/>
        </p:nvSpPr>
        <p:spPr>
          <a:xfrm>
            <a:off x="2176209" y="11044"/>
            <a:ext cx="7839581" cy="507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6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 Brave New World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9F40063D-4360-D642-6E62-8B388E627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80020" y="6550292"/>
            <a:ext cx="3343275" cy="296664"/>
          </a:xfrm>
        </p:spPr>
        <p:txBody>
          <a:bodyPr/>
          <a:lstStyle/>
          <a:p>
            <a:r>
              <a:rPr lang="en-US" sz="813" b="1" dirty="0">
                <a:latin typeface="Oxygen" panose="02000503000000000000" pitchFamily="2" charset="0"/>
              </a:rPr>
              <a:t>nodiam – Private &amp; Confidential – 2023 © </a:t>
            </a:r>
            <a:endParaRPr lang="en-AU" sz="813" b="1" dirty="0">
              <a:latin typeface="Oxygen" panose="02000503000000000000" pitchFamily="2" charset="0"/>
            </a:endParaRP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972E745A-0700-BC8F-0C5E-3913B6365BEF}"/>
              </a:ext>
            </a:extLst>
          </p:cNvPr>
          <p:cNvSpPr/>
          <p:nvPr/>
        </p:nvSpPr>
        <p:spPr>
          <a:xfrm>
            <a:off x="5012965" y="6638947"/>
            <a:ext cx="119353" cy="119353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912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294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Oxygen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 Chakrabarty</dc:creator>
  <cp:lastModifiedBy>Anirban Chakrabarty</cp:lastModifiedBy>
  <cp:revision>11</cp:revision>
  <dcterms:created xsi:type="dcterms:W3CDTF">2023-11-19T06:52:50Z</dcterms:created>
  <dcterms:modified xsi:type="dcterms:W3CDTF">2023-11-20T12:26:19Z</dcterms:modified>
</cp:coreProperties>
</file>