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601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C64"/>
    <a:srgbClr val="FFFFFF"/>
    <a:srgbClr val="023C61"/>
    <a:srgbClr val="57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9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22363"/>
            <a:ext cx="81610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602038"/>
            <a:ext cx="7200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65125"/>
            <a:ext cx="207025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65125"/>
            <a:ext cx="609076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709740"/>
            <a:ext cx="82810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589465"/>
            <a:ext cx="82810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5127"/>
            <a:ext cx="828103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681163"/>
            <a:ext cx="40617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505075"/>
            <a:ext cx="406175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681163"/>
            <a:ext cx="40817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505075"/>
            <a:ext cx="40817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0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5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987427"/>
            <a:ext cx="48606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987427"/>
            <a:ext cx="48606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65127"/>
            <a:ext cx="82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825625"/>
            <a:ext cx="8281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C788-BD7A-464A-BA83-EDA42627DD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356352"/>
            <a:ext cx="3240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4EFFD7-C8A8-737F-AEE8-0FF0D8851D9A}"/>
              </a:ext>
            </a:extLst>
          </p:cNvPr>
          <p:cNvSpPr/>
          <p:nvPr/>
        </p:nvSpPr>
        <p:spPr>
          <a:xfrm>
            <a:off x="1021192" y="728662"/>
            <a:ext cx="7558817" cy="816173"/>
          </a:xfrm>
          <a:prstGeom prst="rect">
            <a:avLst/>
          </a:prstGeom>
          <a:solidFill>
            <a:srgbClr val="023C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BFA89-D660-8D2A-58A2-843E07F31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1" y="830146"/>
            <a:ext cx="1826081" cy="6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8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013B5-7AE8-D8B7-D811-267E1E9F2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5810" y="0"/>
            <a:ext cx="806958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6745FA-5AD7-D557-A3F6-910A8A4A52CF}"/>
              </a:ext>
            </a:extLst>
          </p:cNvPr>
          <p:cNvSpPr/>
          <p:nvPr/>
        </p:nvSpPr>
        <p:spPr>
          <a:xfrm>
            <a:off x="765810" y="0"/>
            <a:ext cx="8069580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FE2F73-CDF0-76DC-A2D1-2E097283F268}"/>
              </a:ext>
            </a:extLst>
          </p:cNvPr>
          <p:cNvGrpSpPr/>
          <p:nvPr/>
        </p:nvGrpSpPr>
        <p:grpSpPr>
          <a:xfrm>
            <a:off x="4001271" y="1576959"/>
            <a:ext cx="4661181" cy="5708142"/>
            <a:chOff x="4860843" y="1383147"/>
            <a:chExt cx="4356707" cy="547485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1551394-1D53-A89B-10CB-15CDFFFB0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843" y="1383147"/>
              <a:ext cx="4356707" cy="5474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5595E3A-4A3E-CA06-4E24-0EB5B7E7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2795">
              <a:off x="5026055" y="4112237"/>
              <a:ext cx="419665" cy="396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546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4297AB-25AE-75FD-4832-4A83E5107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407"/>
            <a:ext cx="9601200" cy="44911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E94AAA-C705-E025-C2F0-CAE8B85AAF17}"/>
              </a:ext>
            </a:extLst>
          </p:cNvPr>
          <p:cNvSpPr/>
          <p:nvPr/>
        </p:nvSpPr>
        <p:spPr>
          <a:xfrm>
            <a:off x="0" y="1183407"/>
            <a:ext cx="9601200" cy="4491186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3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333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14</cp:revision>
  <dcterms:created xsi:type="dcterms:W3CDTF">2024-02-01T11:49:50Z</dcterms:created>
  <dcterms:modified xsi:type="dcterms:W3CDTF">2024-02-07T13:53:26Z</dcterms:modified>
</cp:coreProperties>
</file>