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6C63-F976-4BAA-BD96-107B3C05D8B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5606B-8A39-4C8F-A558-12112158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B3AA-6961-41F0-8D19-933918B510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2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AE401-3266-4095-94A1-4C038196ABA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34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92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30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D:\d drive\MJ WORK\Pooja mam (physics)\State board\10th State\Lenses\Raw\New folder\shutterstock_11863519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7" b="9593"/>
          <a:stretch/>
        </p:blipFill>
        <p:spPr bwMode="auto">
          <a:xfrm>
            <a:off x="-76201" y="0"/>
            <a:ext cx="9305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8100" y="0"/>
            <a:ext cx="9258300" cy="51435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82880" y="666750"/>
            <a:ext cx="7498080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09550"/>
            <a:ext cx="663951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200" smtClean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Match the function to its respective part of the human eye</a:t>
            </a:r>
            <a:endParaRPr lang="en-US" sz="2200" dirty="0">
              <a:ln w="12700" cap="rnd">
                <a:noFill/>
                <a:round/>
              </a:ln>
              <a:solidFill>
                <a:schemeClr val="bg1"/>
              </a:solidFill>
              <a:effectLst>
                <a:outerShdw blurRad="50800" dist="76200" dir="4800000" algn="tl">
                  <a:srgbClr val="000000">
                    <a:alpha val="64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742950"/>
            <a:ext cx="146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8723" y="742950"/>
            <a:ext cx="159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FUNCTION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1123950"/>
            <a:ext cx="1790700" cy="3264932"/>
            <a:chOff x="381000" y="1123950"/>
            <a:chExt cx="1790700" cy="3264932"/>
          </a:xfrm>
        </p:grpSpPr>
        <p:sp>
          <p:nvSpPr>
            <p:cNvPr id="10" name="Rectangle 9"/>
            <p:cNvSpPr/>
            <p:nvPr/>
          </p:nvSpPr>
          <p:spPr>
            <a:xfrm>
              <a:off x="381000" y="1123950"/>
              <a:ext cx="12003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1. 	Pupil</a:t>
              </a:r>
              <a:endParaRPr lang="en-US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1733550"/>
              <a:ext cx="17907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2. </a:t>
              </a:r>
              <a:r>
                <a:rPr lang="en-US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Optic nerve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2419350"/>
              <a:ext cx="1357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3. </a:t>
              </a:r>
              <a:r>
                <a:rPr lang="en-US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Cornea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" y="2800350"/>
              <a:ext cx="1609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4. </a:t>
              </a:r>
              <a:r>
                <a:rPr lang="en-US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Cone cells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1000" y="3345418"/>
              <a:ext cx="1357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5. </a:t>
              </a:r>
              <a:r>
                <a:rPr lang="en-US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Iris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1000" y="3714750"/>
              <a:ext cx="1357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6. </a:t>
              </a:r>
              <a:r>
                <a:rPr lang="en-US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Eye lens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" y="4019550"/>
              <a:ext cx="1609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tabLst>
                  <a:tab pos="341313" algn="l"/>
                </a:tabLst>
                <a:defRPr/>
              </a:pPr>
              <a:r>
                <a:rPr lang="en-US" kern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7. </a:t>
              </a:r>
              <a:r>
                <a:rPr lang="en-US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Rod cells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81200" y="1123950"/>
            <a:ext cx="6391808" cy="3264932"/>
            <a:chOff x="1981200" y="1123950"/>
            <a:chExt cx="6391808" cy="3264932"/>
          </a:xfrm>
        </p:grpSpPr>
        <p:sp>
          <p:nvSpPr>
            <p:cNvPr id="11" name="Rectangle 10"/>
            <p:cNvSpPr/>
            <p:nvPr/>
          </p:nvSpPr>
          <p:spPr>
            <a:xfrm>
              <a:off x="1981200" y="1123950"/>
              <a:ext cx="4724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a)	Bulges outwards and hence causes maximum refraction of light </a:t>
              </a:r>
              <a:endParaRPr lang="en-U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1733550"/>
              <a:ext cx="609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b)</a:t>
              </a:r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Imparts colour to the human eye.</a:t>
              </a:r>
            </a:p>
            <a:p>
              <a:pPr marL="341313" indent="-341313"/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Controls the amount of light that enters the Eye.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2419350"/>
              <a:ext cx="6391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c)</a:t>
              </a:r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</a:t>
              </a:r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Regulates amount of light entering the eye</a:t>
              </a:r>
              <a:endParaRPr lang="en-U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1200" y="2800350"/>
              <a:ext cx="6391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d)</a:t>
              </a:r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Converge the rays of light so that the image is formed on the retina within the eye. It forms a real and inverted image.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345418"/>
              <a:ext cx="6391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e)</a:t>
              </a:r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Conveys the degree of brightness to the brain.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81200" y="3714750"/>
              <a:ext cx="6391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f)</a:t>
              </a:r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Conveys the colours of image to the brain.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81200" y="4019550"/>
              <a:ext cx="6391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/>
              <a:r>
                <a:rPr lang="en-US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g)</a:t>
              </a:r>
              <a:r>
                <a:rPr lang="en-US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haroni" panose="02010803020104030203" pitchFamily="2" charset="-79"/>
                </a:rPr>
                <a:t>	Carries information of retinal image to the brain.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185636" y="1425148"/>
            <a:ext cx="871764" cy="11788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76350" y="2047190"/>
            <a:ext cx="895350" cy="215702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118508" y="1308616"/>
            <a:ext cx="1053192" cy="133830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76350" y="3049035"/>
            <a:ext cx="781050" cy="85038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66904" y="2014582"/>
            <a:ext cx="1104796" cy="15155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81305" y="3049035"/>
            <a:ext cx="552398" cy="8783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35788" y="3530084"/>
            <a:ext cx="497915" cy="6937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200313\Desktop\preview-97005-jExedPFe57-high_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15" y="-4508"/>
            <a:ext cx="916003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-57150" y="0"/>
            <a:ext cx="9258300" cy="514350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Trapezoid 3"/>
          <p:cNvSpPr/>
          <p:nvPr/>
        </p:nvSpPr>
        <p:spPr>
          <a:xfrm rot="2190529">
            <a:off x="6477041" y="3569327"/>
            <a:ext cx="331055" cy="132873"/>
          </a:xfrm>
          <a:custGeom>
            <a:avLst/>
            <a:gdLst>
              <a:gd name="connsiteX0" fmla="*/ 0 w 339333"/>
              <a:gd name="connsiteY0" fmla="*/ 114456 h 114456"/>
              <a:gd name="connsiteX1" fmla="*/ 33383 w 339333"/>
              <a:gd name="connsiteY1" fmla="*/ 0 h 114456"/>
              <a:gd name="connsiteX2" fmla="*/ 305950 w 339333"/>
              <a:gd name="connsiteY2" fmla="*/ 0 h 114456"/>
              <a:gd name="connsiteX3" fmla="*/ 339333 w 339333"/>
              <a:gd name="connsiteY3" fmla="*/ 114456 h 114456"/>
              <a:gd name="connsiteX4" fmla="*/ 0 w 339333"/>
              <a:gd name="connsiteY4" fmla="*/ 114456 h 114456"/>
              <a:gd name="connsiteX0" fmla="*/ 0 w 364914"/>
              <a:gd name="connsiteY0" fmla="*/ 130043 h 130043"/>
              <a:gd name="connsiteX1" fmla="*/ 33383 w 364914"/>
              <a:gd name="connsiteY1" fmla="*/ 15587 h 130043"/>
              <a:gd name="connsiteX2" fmla="*/ 364914 w 364914"/>
              <a:gd name="connsiteY2" fmla="*/ 0 h 130043"/>
              <a:gd name="connsiteX3" fmla="*/ 339333 w 364914"/>
              <a:gd name="connsiteY3" fmla="*/ 130043 h 130043"/>
              <a:gd name="connsiteX4" fmla="*/ 0 w 364914"/>
              <a:gd name="connsiteY4" fmla="*/ 130043 h 130043"/>
              <a:gd name="connsiteX0" fmla="*/ 0 w 434772"/>
              <a:gd name="connsiteY0" fmla="*/ 130043 h 130043"/>
              <a:gd name="connsiteX1" fmla="*/ 33383 w 434772"/>
              <a:gd name="connsiteY1" fmla="*/ 15587 h 130043"/>
              <a:gd name="connsiteX2" fmla="*/ 364914 w 434772"/>
              <a:gd name="connsiteY2" fmla="*/ 0 h 130043"/>
              <a:gd name="connsiteX3" fmla="*/ 434772 w 434772"/>
              <a:gd name="connsiteY3" fmla="*/ 96737 h 130043"/>
              <a:gd name="connsiteX4" fmla="*/ 0 w 434772"/>
              <a:gd name="connsiteY4" fmla="*/ 130043 h 130043"/>
              <a:gd name="connsiteX0" fmla="*/ 0 w 433764"/>
              <a:gd name="connsiteY0" fmla="*/ 151318 h 151318"/>
              <a:gd name="connsiteX1" fmla="*/ 32375 w 433764"/>
              <a:gd name="connsiteY1" fmla="*/ 15587 h 151318"/>
              <a:gd name="connsiteX2" fmla="*/ 363906 w 433764"/>
              <a:gd name="connsiteY2" fmla="*/ 0 h 151318"/>
              <a:gd name="connsiteX3" fmla="*/ 433764 w 433764"/>
              <a:gd name="connsiteY3" fmla="*/ 96737 h 151318"/>
              <a:gd name="connsiteX4" fmla="*/ 0 w 433764"/>
              <a:gd name="connsiteY4" fmla="*/ 151318 h 151318"/>
              <a:gd name="connsiteX0" fmla="*/ 0 w 433764"/>
              <a:gd name="connsiteY0" fmla="*/ 152074 h 152074"/>
              <a:gd name="connsiteX1" fmla="*/ 32375 w 433764"/>
              <a:gd name="connsiteY1" fmla="*/ 16343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2074"/>
              <a:gd name="connsiteX1" fmla="*/ 3189 w 433764"/>
              <a:gd name="connsiteY1" fmla="*/ 52907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5698"/>
              <a:gd name="connsiteX1" fmla="*/ 3189 w 433764"/>
              <a:gd name="connsiteY1" fmla="*/ 52907 h 155698"/>
              <a:gd name="connsiteX2" fmla="*/ 379862 w 433764"/>
              <a:gd name="connsiteY2" fmla="*/ 0 h 155698"/>
              <a:gd name="connsiteX3" fmla="*/ 433764 w 433764"/>
              <a:gd name="connsiteY3" fmla="*/ 97493 h 155698"/>
              <a:gd name="connsiteX4" fmla="*/ 0 w 433764"/>
              <a:gd name="connsiteY4" fmla="*/ 152074 h 155698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47214 h 155422"/>
              <a:gd name="connsiteX1" fmla="*/ 3189 w 433764"/>
              <a:gd name="connsiteY1" fmla="*/ 48047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33764"/>
              <a:gd name="connsiteY0" fmla="*/ 147214 h 155422"/>
              <a:gd name="connsiteX1" fmla="*/ 44317 w 433764"/>
              <a:gd name="connsiteY1" fmla="*/ 61023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14164"/>
              <a:gd name="connsiteY0" fmla="*/ 155881 h 162569"/>
              <a:gd name="connsiteX1" fmla="*/ 24717 w 414164"/>
              <a:gd name="connsiteY1" fmla="*/ 61023 h 162569"/>
              <a:gd name="connsiteX2" fmla="*/ 347699 w 414164"/>
              <a:gd name="connsiteY2" fmla="*/ 0 h 162569"/>
              <a:gd name="connsiteX3" fmla="*/ 414164 w 414164"/>
              <a:gd name="connsiteY3" fmla="*/ 92633 h 162569"/>
              <a:gd name="connsiteX4" fmla="*/ 0 w 414164"/>
              <a:gd name="connsiteY4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83139 w 414164"/>
              <a:gd name="connsiteY2" fmla="*/ 83099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64" h="162569">
                <a:moveTo>
                  <a:pt x="0" y="155881"/>
                </a:moveTo>
                <a:cubicBezTo>
                  <a:pt x="5285" y="136823"/>
                  <a:pt x="30171" y="126432"/>
                  <a:pt x="15854" y="98707"/>
                </a:cubicBezTo>
                <a:cubicBezTo>
                  <a:pt x="39372" y="92635"/>
                  <a:pt x="96849" y="109237"/>
                  <a:pt x="83139" y="83099"/>
                </a:cubicBezTo>
                <a:cubicBezTo>
                  <a:pt x="221601" y="112827"/>
                  <a:pt x="222141" y="17636"/>
                  <a:pt x="347699" y="0"/>
                </a:cubicBezTo>
                <a:lnTo>
                  <a:pt x="414164" y="92633"/>
                </a:lnTo>
                <a:cubicBezTo>
                  <a:pt x="301577" y="156221"/>
                  <a:pt x="144174" y="173955"/>
                  <a:pt x="0" y="15588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84" y="1476494"/>
            <a:ext cx="3017520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6478848" y="2260661"/>
            <a:ext cx="320040" cy="83127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>
                  <a:lumMod val="75000"/>
                </a:srgbClr>
              </a:solidFill>
            </a:endParaRPr>
          </a:p>
        </p:txBody>
      </p:sp>
      <p:grpSp>
        <p:nvGrpSpPr>
          <p:cNvPr id="17" name="Group 149"/>
          <p:cNvGrpSpPr/>
          <p:nvPr/>
        </p:nvGrpSpPr>
        <p:grpSpPr>
          <a:xfrm flipV="1">
            <a:off x="6438900" y="3088885"/>
            <a:ext cx="437674" cy="728376"/>
            <a:chOff x="7513320" y="2079350"/>
            <a:chExt cx="437674" cy="745988"/>
          </a:xfrm>
          <a:solidFill>
            <a:srgbClr val="FFC000"/>
          </a:solidFill>
        </p:grpSpPr>
        <p:sp>
          <p:nvSpPr>
            <p:cNvPr id="18" name="Freeform 17"/>
            <p:cNvSpPr/>
            <p:nvPr/>
          </p:nvSpPr>
          <p:spPr>
            <a:xfrm>
              <a:off x="7513320" y="2079350"/>
              <a:ext cx="437674" cy="544594"/>
            </a:xfrm>
            <a:custGeom>
              <a:avLst/>
              <a:gdLst>
                <a:gd name="connsiteX0" fmla="*/ 0 w 411480"/>
                <a:gd name="connsiteY0" fmla="*/ 274320 h 618051"/>
                <a:gd name="connsiteX1" fmla="*/ 76200 w 411480"/>
                <a:gd name="connsiteY1" fmla="*/ 289560 h 618051"/>
                <a:gd name="connsiteX2" fmla="*/ 137160 w 411480"/>
                <a:gd name="connsiteY2" fmla="*/ 563880 h 618051"/>
                <a:gd name="connsiteX3" fmla="*/ 243840 w 411480"/>
                <a:gd name="connsiteY3" fmla="*/ 548640 h 618051"/>
                <a:gd name="connsiteX4" fmla="*/ 259080 w 411480"/>
                <a:gd name="connsiteY4" fmla="*/ 320040 h 618051"/>
                <a:gd name="connsiteX5" fmla="*/ 289560 w 411480"/>
                <a:gd name="connsiteY5" fmla="*/ 228600 h 618051"/>
                <a:gd name="connsiteX6" fmla="*/ 320040 w 411480"/>
                <a:gd name="connsiteY6" fmla="*/ 137160 h 618051"/>
                <a:gd name="connsiteX7" fmla="*/ 335280 w 411480"/>
                <a:gd name="connsiteY7" fmla="*/ 91440 h 618051"/>
                <a:gd name="connsiteX8" fmla="*/ 365760 w 411480"/>
                <a:gd name="connsiteY8" fmla="*/ 45720 h 618051"/>
                <a:gd name="connsiteX9" fmla="*/ 411480 w 411480"/>
                <a:gd name="connsiteY9" fmla="*/ 0 h 618051"/>
                <a:gd name="connsiteX0" fmla="*/ 0 w 437674"/>
                <a:gd name="connsiteY0" fmla="*/ 252370 h 544594"/>
                <a:gd name="connsiteX1" fmla="*/ 76200 w 437674"/>
                <a:gd name="connsiteY1" fmla="*/ 267610 h 544594"/>
                <a:gd name="connsiteX2" fmla="*/ 137160 w 437674"/>
                <a:gd name="connsiteY2" fmla="*/ 541930 h 544594"/>
                <a:gd name="connsiteX3" fmla="*/ 243840 w 437674"/>
                <a:gd name="connsiteY3" fmla="*/ 526690 h 544594"/>
                <a:gd name="connsiteX4" fmla="*/ 259080 w 437674"/>
                <a:gd name="connsiteY4" fmla="*/ 298090 h 544594"/>
                <a:gd name="connsiteX5" fmla="*/ 289560 w 437674"/>
                <a:gd name="connsiteY5" fmla="*/ 206650 h 544594"/>
                <a:gd name="connsiteX6" fmla="*/ 320040 w 437674"/>
                <a:gd name="connsiteY6" fmla="*/ 115210 h 544594"/>
                <a:gd name="connsiteX7" fmla="*/ 335280 w 437674"/>
                <a:gd name="connsiteY7" fmla="*/ 69490 h 544594"/>
                <a:gd name="connsiteX8" fmla="*/ 365760 w 437674"/>
                <a:gd name="connsiteY8" fmla="*/ 23770 h 544594"/>
                <a:gd name="connsiteX9" fmla="*/ 437674 w 437674"/>
                <a:gd name="connsiteY9" fmla="*/ 0 h 54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674" h="544594">
                  <a:moveTo>
                    <a:pt x="0" y="252370"/>
                  </a:moveTo>
                  <a:cubicBezTo>
                    <a:pt x="25400" y="257450"/>
                    <a:pt x="67579" y="243184"/>
                    <a:pt x="76200" y="267610"/>
                  </a:cubicBezTo>
                  <a:cubicBezTo>
                    <a:pt x="192138" y="596101"/>
                    <a:pt x="1288" y="451349"/>
                    <a:pt x="137160" y="541930"/>
                  </a:cubicBezTo>
                  <a:cubicBezTo>
                    <a:pt x="172720" y="536850"/>
                    <a:pt x="227776" y="558819"/>
                    <a:pt x="243840" y="526690"/>
                  </a:cubicBezTo>
                  <a:cubicBezTo>
                    <a:pt x="277993" y="458383"/>
                    <a:pt x="248280" y="373692"/>
                    <a:pt x="259080" y="298090"/>
                  </a:cubicBezTo>
                  <a:cubicBezTo>
                    <a:pt x="263624" y="266284"/>
                    <a:pt x="279400" y="237130"/>
                    <a:pt x="289560" y="206650"/>
                  </a:cubicBezTo>
                  <a:lnTo>
                    <a:pt x="320040" y="115210"/>
                  </a:lnTo>
                  <a:cubicBezTo>
                    <a:pt x="325120" y="99970"/>
                    <a:pt x="326369" y="82856"/>
                    <a:pt x="335280" y="69490"/>
                  </a:cubicBezTo>
                  <a:cubicBezTo>
                    <a:pt x="345440" y="54250"/>
                    <a:pt x="354034" y="37841"/>
                    <a:pt x="365760" y="23770"/>
                  </a:cubicBezTo>
                  <a:cubicBezTo>
                    <a:pt x="379558" y="7213"/>
                    <a:pt x="437674" y="0"/>
                    <a:pt x="437674" y="0"/>
                  </a:cubicBezTo>
                </a:path>
              </a:pathLst>
            </a:custGeom>
            <a:grp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5659" y="2609873"/>
              <a:ext cx="164555" cy="2154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Rectangle 8"/>
          <p:cNvSpPr/>
          <p:nvPr/>
        </p:nvSpPr>
        <p:spPr>
          <a:xfrm>
            <a:off x="228600" y="3333750"/>
            <a:ext cx="2613215" cy="400110"/>
          </a:xfrm>
          <a:prstGeom prst="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n w="6350"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prstClr val="black">
                      <a:alpha val="92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FAR AWAY OBJECTS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40208" y="3411178"/>
            <a:ext cx="36576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6740208" y="1963378"/>
            <a:ext cx="36576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7"/>
          </p:cNvCxnSpPr>
          <p:nvPr/>
        </p:nvCxnSpPr>
        <p:spPr>
          <a:xfrm>
            <a:off x="1066800" y="2382395"/>
            <a:ext cx="5577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5"/>
          </p:cNvCxnSpPr>
          <p:nvPr/>
        </p:nvCxnSpPr>
        <p:spPr>
          <a:xfrm>
            <a:off x="990600" y="2924292"/>
            <a:ext cx="56692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176"/>
          <p:cNvGrpSpPr/>
          <p:nvPr/>
        </p:nvGrpSpPr>
        <p:grpSpPr>
          <a:xfrm>
            <a:off x="6631780" y="2381250"/>
            <a:ext cx="2009298" cy="542925"/>
            <a:chOff x="4601250" y="4235516"/>
            <a:chExt cx="2115119" cy="542925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623810" y="4485472"/>
              <a:ext cx="2081792" cy="29296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601250" y="4235516"/>
              <a:ext cx="2115119" cy="23824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rapezoid 3"/>
          <p:cNvSpPr/>
          <p:nvPr/>
        </p:nvSpPr>
        <p:spPr>
          <a:xfrm rot="9368814">
            <a:off x="6506603" y="1675865"/>
            <a:ext cx="331055" cy="132873"/>
          </a:xfrm>
          <a:custGeom>
            <a:avLst/>
            <a:gdLst>
              <a:gd name="connsiteX0" fmla="*/ 0 w 339333"/>
              <a:gd name="connsiteY0" fmla="*/ 114456 h 114456"/>
              <a:gd name="connsiteX1" fmla="*/ 33383 w 339333"/>
              <a:gd name="connsiteY1" fmla="*/ 0 h 114456"/>
              <a:gd name="connsiteX2" fmla="*/ 305950 w 339333"/>
              <a:gd name="connsiteY2" fmla="*/ 0 h 114456"/>
              <a:gd name="connsiteX3" fmla="*/ 339333 w 339333"/>
              <a:gd name="connsiteY3" fmla="*/ 114456 h 114456"/>
              <a:gd name="connsiteX4" fmla="*/ 0 w 339333"/>
              <a:gd name="connsiteY4" fmla="*/ 114456 h 114456"/>
              <a:gd name="connsiteX0" fmla="*/ 0 w 364914"/>
              <a:gd name="connsiteY0" fmla="*/ 130043 h 130043"/>
              <a:gd name="connsiteX1" fmla="*/ 33383 w 364914"/>
              <a:gd name="connsiteY1" fmla="*/ 15587 h 130043"/>
              <a:gd name="connsiteX2" fmla="*/ 364914 w 364914"/>
              <a:gd name="connsiteY2" fmla="*/ 0 h 130043"/>
              <a:gd name="connsiteX3" fmla="*/ 339333 w 364914"/>
              <a:gd name="connsiteY3" fmla="*/ 130043 h 130043"/>
              <a:gd name="connsiteX4" fmla="*/ 0 w 364914"/>
              <a:gd name="connsiteY4" fmla="*/ 130043 h 130043"/>
              <a:gd name="connsiteX0" fmla="*/ 0 w 434772"/>
              <a:gd name="connsiteY0" fmla="*/ 130043 h 130043"/>
              <a:gd name="connsiteX1" fmla="*/ 33383 w 434772"/>
              <a:gd name="connsiteY1" fmla="*/ 15587 h 130043"/>
              <a:gd name="connsiteX2" fmla="*/ 364914 w 434772"/>
              <a:gd name="connsiteY2" fmla="*/ 0 h 130043"/>
              <a:gd name="connsiteX3" fmla="*/ 434772 w 434772"/>
              <a:gd name="connsiteY3" fmla="*/ 96737 h 130043"/>
              <a:gd name="connsiteX4" fmla="*/ 0 w 434772"/>
              <a:gd name="connsiteY4" fmla="*/ 130043 h 130043"/>
              <a:gd name="connsiteX0" fmla="*/ 0 w 433764"/>
              <a:gd name="connsiteY0" fmla="*/ 151318 h 151318"/>
              <a:gd name="connsiteX1" fmla="*/ 32375 w 433764"/>
              <a:gd name="connsiteY1" fmla="*/ 15587 h 151318"/>
              <a:gd name="connsiteX2" fmla="*/ 363906 w 433764"/>
              <a:gd name="connsiteY2" fmla="*/ 0 h 151318"/>
              <a:gd name="connsiteX3" fmla="*/ 433764 w 433764"/>
              <a:gd name="connsiteY3" fmla="*/ 96737 h 151318"/>
              <a:gd name="connsiteX4" fmla="*/ 0 w 433764"/>
              <a:gd name="connsiteY4" fmla="*/ 151318 h 151318"/>
              <a:gd name="connsiteX0" fmla="*/ 0 w 433764"/>
              <a:gd name="connsiteY0" fmla="*/ 152074 h 152074"/>
              <a:gd name="connsiteX1" fmla="*/ 32375 w 433764"/>
              <a:gd name="connsiteY1" fmla="*/ 16343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2074"/>
              <a:gd name="connsiteX1" fmla="*/ 3189 w 433764"/>
              <a:gd name="connsiteY1" fmla="*/ 52907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5698"/>
              <a:gd name="connsiteX1" fmla="*/ 3189 w 433764"/>
              <a:gd name="connsiteY1" fmla="*/ 52907 h 155698"/>
              <a:gd name="connsiteX2" fmla="*/ 379862 w 433764"/>
              <a:gd name="connsiteY2" fmla="*/ 0 h 155698"/>
              <a:gd name="connsiteX3" fmla="*/ 433764 w 433764"/>
              <a:gd name="connsiteY3" fmla="*/ 97493 h 155698"/>
              <a:gd name="connsiteX4" fmla="*/ 0 w 433764"/>
              <a:gd name="connsiteY4" fmla="*/ 152074 h 155698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47214 h 155422"/>
              <a:gd name="connsiteX1" fmla="*/ 3189 w 433764"/>
              <a:gd name="connsiteY1" fmla="*/ 48047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33764"/>
              <a:gd name="connsiteY0" fmla="*/ 147214 h 155422"/>
              <a:gd name="connsiteX1" fmla="*/ 44317 w 433764"/>
              <a:gd name="connsiteY1" fmla="*/ 61023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14164"/>
              <a:gd name="connsiteY0" fmla="*/ 155881 h 162569"/>
              <a:gd name="connsiteX1" fmla="*/ 24717 w 414164"/>
              <a:gd name="connsiteY1" fmla="*/ 61023 h 162569"/>
              <a:gd name="connsiteX2" fmla="*/ 347699 w 414164"/>
              <a:gd name="connsiteY2" fmla="*/ 0 h 162569"/>
              <a:gd name="connsiteX3" fmla="*/ 414164 w 414164"/>
              <a:gd name="connsiteY3" fmla="*/ 92633 h 162569"/>
              <a:gd name="connsiteX4" fmla="*/ 0 w 414164"/>
              <a:gd name="connsiteY4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83139 w 414164"/>
              <a:gd name="connsiteY2" fmla="*/ 83099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64" h="162569">
                <a:moveTo>
                  <a:pt x="0" y="155881"/>
                </a:moveTo>
                <a:cubicBezTo>
                  <a:pt x="5285" y="136823"/>
                  <a:pt x="30171" y="126432"/>
                  <a:pt x="15854" y="98707"/>
                </a:cubicBezTo>
                <a:cubicBezTo>
                  <a:pt x="39372" y="92635"/>
                  <a:pt x="96849" y="109237"/>
                  <a:pt x="83139" y="83099"/>
                </a:cubicBezTo>
                <a:cubicBezTo>
                  <a:pt x="221601" y="112827"/>
                  <a:pt x="222141" y="17636"/>
                  <a:pt x="347699" y="0"/>
                </a:cubicBezTo>
                <a:lnTo>
                  <a:pt x="414164" y="92633"/>
                </a:lnTo>
                <a:cubicBezTo>
                  <a:pt x="301577" y="156221"/>
                  <a:pt x="144174" y="173955"/>
                  <a:pt x="0" y="15588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" name="Group 146"/>
          <p:cNvGrpSpPr/>
          <p:nvPr/>
        </p:nvGrpSpPr>
        <p:grpSpPr>
          <a:xfrm>
            <a:off x="6446520" y="1593009"/>
            <a:ext cx="411480" cy="645484"/>
            <a:chOff x="7513320" y="2102545"/>
            <a:chExt cx="411480" cy="722793"/>
          </a:xfrm>
          <a:solidFill>
            <a:srgbClr val="FFC000"/>
          </a:solidFill>
        </p:grpSpPr>
        <p:sp>
          <p:nvSpPr>
            <p:cNvPr id="14" name="Freeform 13"/>
            <p:cNvSpPr/>
            <p:nvPr/>
          </p:nvSpPr>
          <p:spPr>
            <a:xfrm>
              <a:off x="7513320" y="2102545"/>
              <a:ext cx="411480" cy="521401"/>
            </a:xfrm>
            <a:custGeom>
              <a:avLst/>
              <a:gdLst>
                <a:gd name="connsiteX0" fmla="*/ 0 w 411480"/>
                <a:gd name="connsiteY0" fmla="*/ 274320 h 618051"/>
                <a:gd name="connsiteX1" fmla="*/ 76200 w 411480"/>
                <a:gd name="connsiteY1" fmla="*/ 289560 h 618051"/>
                <a:gd name="connsiteX2" fmla="*/ 137160 w 411480"/>
                <a:gd name="connsiteY2" fmla="*/ 563880 h 618051"/>
                <a:gd name="connsiteX3" fmla="*/ 243840 w 411480"/>
                <a:gd name="connsiteY3" fmla="*/ 548640 h 618051"/>
                <a:gd name="connsiteX4" fmla="*/ 259080 w 411480"/>
                <a:gd name="connsiteY4" fmla="*/ 320040 h 618051"/>
                <a:gd name="connsiteX5" fmla="*/ 289560 w 411480"/>
                <a:gd name="connsiteY5" fmla="*/ 228600 h 618051"/>
                <a:gd name="connsiteX6" fmla="*/ 320040 w 411480"/>
                <a:gd name="connsiteY6" fmla="*/ 137160 h 618051"/>
                <a:gd name="connsiteX7" fmla="*/ 335280 w 411480"/>
                <a:gd name="connsiteY7" fmla="*/ 91440 h 618051"/>
                <a:gd name="connsiteX8" fmla="*/ 365760 w 411480"/>
                <a:gd name="connsiteY8" fmla="*/ 45720 h 618051"/>
                <a:gd name="connsiteX9" fmla="*/ 411480 w 411480"/>
                <a:gd name="connsiteY9" fmla="*/ 0 h 618051"/>
                <a:gd name="connsiteX0" fmla="*/ 0 w 411480"/>
                <a:gd name="connsiteY0" fmla="*/ 236062 h 528286"/>
                <a:gd name="connsiteX1" fmla="*/ 76200 w 411480"/>
                <a:gd name="connsiteY1" fmla="*/ 251302 h 528286"/>
                <a:gd name="connsiteX2" fmla="*/ 137160 w 411480"/>
                <a:gd name="connsiteY2" fmla="*/ 525622 h 528286"/>
                <a:gd name="connsiteX3" fmla="*/ 243840 w 411480"/>
                <a:gd name="connsiteY3" fmla="*/ 510382 h 528286"/>
                <a:gd name="connsiteX4" fmla="*/ 259080 w 411480"/>
                <a:gd name="connsiteY4" fmla="*/ 281782 h 528286"/>
                <a:gd name="connsiteX5" fmla="*/ 289560 w 411480"/>
                <a:gd name="connsiteY5" fmla="*/ 190342 h 528286"/>
                <a:gd name="connsiteX6" fmla="*/ 320040 w 411480"/>
                <a:gd name="connsiteY6" fmla="*/ 98902 h 528286"/>
                <a:gd name="connsiteX7" fmla="*/ 335280 w 411480"/>
                <a:gd name="connsiteY7" fmla="*/ 53182 h 528286"/>
                <a:gd name="connsiteX8" fmla="*/ 365760 w 411480"/>
                <a:gd name="connsiteY8" fmla="*/ 7462 h 528286"/>
                <a:gd name="connsiteX9" fmla="*/ 411480 w 411480"/>
                <a:gd name="connsiteY9" fmla="*/ 7071 h 528286"/>
                <a:gd name="connsiteX0" fmla="*/ 0 w 411480"/>
                <a:gd name="connsiteY0" fmla="*/ 229177 h 521401"/>
                <a:gd name="connsiteX1" fmla="*/ 76200 w 411480"/>
                <a:gd name="connsiteY1" fmla="*/ 244417 h 521401"/>
                <a:gd name="connsiteX2" fmla="*/ 137160 w 411480"/>
                <a:gd name="connsiteY2" fmla="*/ 518737 h 521401"/>
                <a:gd name="connsiteX3" fmla="*/ 243840 w 411480"/>
                <a:gd name="connsiteY3" fmla="*/ 503497 h 521401"/>
                <a:gd name="connsiteX4" fmla="*/ 259080 w 411480"/>
                <a:gd name="connsiteY4" fmla="*/ 274897 h 521401"/>
                <a:gd name="connsiteX5" fmla="*/ 289560 w 411480"/>
                <a:gd name="connsiteY5" fmla="*/ 183457 h 521401"/>
                <a:gd name="connsiteX6" fmla="*/ 320040 w 411480"/>
                <a:gd name="connsiteY6" fmla="*/ 92017 h 521401"/>
                <a:gd name="connsiteX7" fmla="*/ 335280 w 411480"/>
                <a:gd name="connsiteY7" fmla="*/ 46297 h 521401"/>
                <a:gd name="connsiteX8" fmla="*/ 372903 w 411480"/>
                <a:gd name="connsiteY8" fmla="*/ 13910 h 521401"/>
                <a:gd name="connsiteX9" fmla="*/ 411480 w 411480"/>
                <a:gd name="connsiteY9" fmla="*/ 186 h 52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480" h="521401">
                  <a:moveTo>
                    <a:pt x="0" y="229177"/>
                  </a:moveTo>
                  <a:cubicBezTo>
                    <a:pt x="25400" y="234257"/>
                    <a:pt x="67579" y="219991"/>
                    <a:pt x="76200" y="244417"/>
                  </a:cubicBezTo>
                  <a:cubicBezTo>
                    <a:pt x="192138" y="572908"/>
                    <a:pt x="1288" y="428156"/>
                    <a:pt x="137160" y="518737"/>
                  </a:cubicBezTo>
                  <a:cubicBezTo>
                    <a:pt x="172720" y="513657"/>
                    <a:pt x="227776" y="535626"/>
                    <a:pt x="243840" y="503497"/>
                  </a:cubicBezTo>
                  <a:cubicBezTo>
                    <a:pt x="277993" y="435190"/>
                    <a:pt x="248280" y="350499"/>
                    <a:pt x="259080" y="274897"/>
                  </a:cubicBezTo>
                  <a:cubicBezTo>
                    <a:pt x="263624" y="243091"/>
                    <a:pt x="279400" y="213937"/>
                    <a:pt x="289560" y="183457"/>
                  </a:cubicBezTo>
                  <a:lnTo>
                    <a:pt x="320040" y="92017"/>
                  </a:lnTo>
                  <a:cubicBezTo>
                    <a:pt x="325120" y="76777"/>
                    <a:pt x="326470" y="59315"/>
                    <a:pt x="335280" y="46297"/>
                  </a:cubicBezTo>
                  <a:cubicBezTo>
                    <a:pt x="344090" y="33279"/>
                    <a:pt x="361177" y="27981"/>
                    <a:pt x="372903" y="13910"/>
                  </a:cubicBezTo>
                  <a:cubicBezTo>
                    <a:pt x="386701" y="-2647"/>
                    <a:pt x="411480" y="186"/>
                    <a:pt x="411480" y="186"/>
                  </a:cubicBezTo>
                </a:path>
              </a:pathLst>
            </a:custGeom>
            <a:grp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F81BD">
                    <a:lumMod val="75000"/>
                  </a:srgbClr>
                </a:solidFill>
              </a:endParaRPr>
            </a:p>
          </p:txBody>
        </p: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5659" y="2609873"/>
              <a:ext cx="164555" cy="2154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" name="Rectangle 25"/>
          <p:cNvSpPr/>
          <p:nvPr/>
        </p:nvSpPr>
        <p:spPr>
          <a:xfrm>
            <a:off x="2082424" y="529570"/>
            <a:ext cx="4979153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25506" y="57150"/>
            <a:ext cx="389298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Power Of Accommodation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1" y="1047749"/>
            <a:ext cx="4568811" cy="99971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bg1"/>
                </a:gs>
                <a:gs pos="75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600" y="1064581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The capacity of the lens to change its focal length as per need is called its  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power of accommodation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2" y="3823066"/>
            <a:ext cx="4648198" cy="1034684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bg1"/>
                </a:gs>
                <a:gs pos="75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8601" y="3842087"/>
            <a:ext cx="4568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While seeing objects at large, infinite distances, the lens of the eye becomes flat and its focal length increases.</a:t>
            </a:r>
          </a:p>
        </p:txBody>
      </p:sp>
    </p:spTree>
    <p:extLst>
      <p:ext uri="{BB962C8B-B14F-4D97-AF65-F5344CB8AC3E}">
        <p14:creationId xmlns:p14="http://schemas.microsoft.com/office/powerpoint/2010/main" val="21109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7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23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6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8" decel="6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  <p:bldP spid="16" grpId="0" animBg="1"/>
      <p:bldP spid="16" grpId="1" animBg="1"/>
      <p:bldP spid="16" grpId="2" animBg="1"/>
      <p:bldP spid="9" grpId="0" animBg="1"/>
      <p:bldP spid="4" grpId="0" animBg="1"/>
      <p:bldP spid="26" grpId="0" animBg="1"/>
      <p:bldP spid="28" grpId="0"/>
      <p:bldP spid="30" grpId="0" animBg="1"/>
      <p:bldP spid="31" grpId="0"/>
      <p:bldP spid="33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200313\Desktop\preview-97005-jExedPFe57-high_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0" y="-4508"/>
            <a:ext cx="916003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-57150" y="0"/>
            <a:ext cx="9258300" cy="514350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rapezoid 3"/>
          <p:cNvSpPr/>
          <p:nvPr/>
        </p:nvSpPr>
        <p:spPr>
          <a:xfrm rot="2190529">
            <a:off x="6438936" y="3548783"/>
            <a:ext cx="331055" cy="132873"/>
          </a:xfrm>
          <a:custGeom>
            <a:avLst/>
            <a:gdLst>
              <a:gd name="connsiteX0" fmla="*/ 0 w 339333"/>
              <a:gd name="connsiteY0" fmla="*/ 114456 h 114456"/>
              <a:gd name="connsiteX1" fmla="*/ 33383 w 339333"/>
              <a:gd name="connsiteY1" fmla="*/ 0 h 114456"/>
              <a:gd name="connsiteX2" fmla="*/ 305950 w 339333"/>
              <a:gd name="connsiteY2" fmla="*/ 0 h 114456"/>
              <a:gd name="connsiteX3" fmla="*/ 339333 w 339333"/>
              <a:gd name="connsiteY3" fmla="*/ 114456 h 114456"/>
              <a:gd name="connsiteX4" fmla="*/ 0 w 339333"/>
              <a:gd name="connsiteY4" fmla="*/ 114456 h 114456"/>
              <a:gd name="connsiteX0" fmla="*/ 0 w 364914"/>
              <a:gd name="connsiteY0" fmla="*/ 130043 h 130043"/>
              <a:gd name="connsiteX1" fmla="*/ 33383 w 364914"/>
              <a:gd name="connsiteY1" fmla="*/ 15587 h 130043"/>
              <a:gd name="connsiteX2" fmla="*/ 364914 w 364914"/>
              <a:gd name="connsiteY2" fmla="*/ 0 h 130043"/>
              <a:gd name="connsiteX3" fmla="*/ 339333 w 364914"/>
              <a:gd name="connsiteY3" fmla="*/ 130043 h 130043"/>
              <a:gd name="connsiteX4" fmla="*/ 0 w 364914"/>
              <a:gd name="connsiteY4" fmla="*/ 130043 h 130043"/>
              <a:gd name="connsiteX0" fmla="*/ 0 w 434772"/>
              <a:gd name="connsiteY0" fmla="*/ 130043 h 130043"/>
              <a:gd name="connsiteX1" fmla="*/ 33383 w 434772"/>
              <a:gd name="connsiteY1" fmla="*/ 15587 h 130043"/>
              <a:gd name="connsiteX2" fmla="*/ 364914 w 434772"/>
              <a:gd name="connsiteY2" fmla="*/ 0 h 130043"/>
              <a:gd name="connsiteX3" fmla="*/ 434772 w 434772"/>
              <a:gd name="connsiteY3" fmla="*/ 96737 h 130043"/>
              <a:gd name="connsiteX4" fmla="*/ 0 w 434772"/>
              <a:gd name="connsiteY4" fmla="*/ 130043 h 130043"/>
              <a:gd name="connsiteX0" fmla="*/ 0 w 433764"/>
              <a:gd name="connsiteY0" fmla="*/ 151318 h 151318"/>
              <a:gd name="connsiteX1" fmla="*/ 32375 w 433764"/>
              <a:gd name="connsiteY1" fmla="*/ 15587 h 151318"/>
              <a:gd name="connsiteX2" fmla="*/ 363906 w 433764"/>
              <a:gd name="connsiteY2" fmla="*/ 0 h 151318"/>
              <a:gd name="connsiteX3" fmla="*/ 433764 w 433764"/>
              <a:gd name="connsiteY3" fmla="*/ 96737 h 151318"/>
              <a:gd name="connsiteX4" fmla="*/ 0 w 433764"/>
              <a:gd name="connsiteY4" fmla="*/ 151318 h 151318"/>
              <a:gd name="connsiteX0" fmla="*/ 0 w 433764"/>
              <a:gd name="connsiteY0" fmla="*/ 152074 h 152074"/>
              <a:gd name="connsiteX1" fmla="*/ 32375 w 433764"/>
              <a:gd name="connsiteY1" fmla="*/ 16343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2074"/>
              <a:gd name="connsiteX1" fmla="*/ 3189 w 433764"/>
              <a:gd name="connsiteY1" fmla="*/ 52907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5698"/>
              <a:gd name="connsiteX1" fmla="*/ 3189 w 433764"/>
              <a:gd name="connsiteY1" fmla="*/ 52907 h 155698"/>
              <a:gd name="connsiteX2" fmla="*/ 379862 w 433764"/>
              <a:gd name="connsiteY2" fmla="*/ 0 h 155698"/>
              <a:gd name="connsiteX3" fmla="*/ 433764 w 433764"/>
              <a:gd name="connsiteY3" fmla="*/ 97493 h 155698"/>
              <a:gd name="connsiteX4" fmla="*/ 0 w 433764"/>
              <a:gd name="connsiteY4" fmla="*/ 152074 h 155698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47214 h 155422"/>
              <a:gd name="connsiteX1" fmla="*/ 3189 w 433764"/>
              <a:gd name="connsiteY1" fmla="*/ 48047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33764"/>
              <a:gd name="connsiteY0" fmla="*/ 147214 h 155422"/>
              <a:gd name="connsiteX1" fmla="*/ 44317 w 433764"/>
              <a:gd name="connsiteY1" fmla="*/ 61023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14164"/>
              <a:gd name="connsiteY0" fmla="*/ 155881 h 162569"/>
              <a:gd name="connsiteX1" fmla="*/ 24717 w 414164"/>
              <a:gd name="connsiteY1" fmla="*/ 61023 h 162569"/>
              <a:gd name="connsiteX2" fmla="*/ 347699 w 414164"/>
              <a:gd name="connsiteY2" fmla="*/ 0 h 162569"/>
              <a:gd name="connsiteX3" fmla="*/ 414164 w 414164"/>
              <a:gd name="connsiteY3" fmla="*/ 92633 h 162569"/>
              <a:gd name="connsiteX4" fmla="*/ 0 w 414164"/>
              <a:gd name="connsiteY4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83139 w 414164"/>
              <a:gd name="connsiteY2" fmla="*/ 83099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64" h="162569">
                <a:moveTo>
                  <a:pt x="0" y="155881"/>
                </a:moveTo>
                <a:cubicBezTo>
                  <a:pt x="5285" y="136823"/>
                  <a:pt x="30171" y="126432"/>
                  <a:pt x="15854" y="98707"/>
                </a:cubicBezTo>
                <a:cubicBezTo>
                  <a:pt x="39372" y="92635"/>
                  <a:pt x="96849" y="109237"/>
                  <a:pt x="83139" y="83099"/>
                </a:cubicBezTo>
                <a:cubicBezTo>
                  <a:pt x="221601" y="112827"/>
                  <a:pt x="222141" y="17636"/>
                  <a:pt x="347699" y="0"/>
                </a:cubicBezTo>
                <a:lnTo>
                  <a:pt x="414164" y="92633"/>
                </a:lnTo>
                <a:cubicBezTo>
                  <a:pt x="301577" y="156221"/>
                  <a:pt x="144174" y="173955"/>
                  <a:pt x="0" y="15588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rapezoid 3"/>
          <p:cNvSpPr/>
          <p:nvPr/>
        </p:nvSpPr>
        <p:spPr>
          <a:xfrm rot="9368814">
            <a:off x="6491997" y="1671197"/>
            <a:ext cx="331055" cy="132873"/>
          </a:xfrm>
          <a:custGeom>
            <a:avLst/>
            <a:gdLst>
              <a:gd name="connsiteX0" fmla="*/ 0 w 339333"/>
              <a:gd name="connsiteY0" fmla="*/ 114456 h 114456"/>
              <a:gd name="connsiteX1" fmla="*/ 33383 w 339333"/>
              <a:gd name="connsiteY1" fmla="*/ 0 h 114456"/>
              <a:gd name="connsiteX2" fmla="*/ 305950 w 339333"/>
              <a:gd name="connsiteY2" fmla="*/ 0 h 114456"/>
              <a:gd name="connsiteX3" fmla="*/ 339333 w 339333"/>
              <a:gd name="connsiteY3" fmla="*/ 114456 h 114456"/>
              <a:gd name="connsiteX4" fmla="*/ 0 w 339333"/>
              <a:gd name="connsiteY4" fmla="*/ 114456 h 114456"/>
              <a:gd name="connsiteX0" fmla="*/ 0 w 364914"/>
              <a:gd name="connsiteY0" fmla="*/ 130043 h 130043"/>
              <a:gd name="connsiteX1" fmla="*/ 33383 w 364914"/>
              <a:gd name="connsiteY1" fmla="*/ 15587 h 130043"/>
              <a:gd name="connsiteX2" fmla="*/ 364914 w 364914"/>
              <a:gd name="connsiteY2" fmla="*/ 0 h 130043"/>
              <a:gd name="connsiteX3" fmla="*/ 339333 w 364914"/>
              <a:gd name="connsiteY3" fmla="*/ 130043 h 130043"/>
              <a:gd name="connsiteX4" fmla="*/ 0 w 364914"/>
              <a:gd name="connsiteY4" fmla="*/ 130043 h 130043"/>
              <a:gd name="connsiteX0" fmla="*/ 0 w 434772"/>
              <a:gd name="connsiteY0" fmla="*/ 130043 h 130043"/>
              <a:gd name="connsiteX1" fmla="*/ 33383 w 434772"/>
              <a:gd name="connsiteY1" fmla="*/ 15587 h 130043"/>
              <a:gd name="connsiteX2" fmla="*/ 364914 w 434772"/>
              <a:gd name="connsiteY2" fmla="*/ 0 h 130043"/>
              <a:gd name="connsiteX3" fmla="*/ 434772 w 434772"/>
              <a:gd name="connsiteY3" fmla="*/ 96737 h 130043"/>
              <a:gd name="connsiteX4" fmla="*/ 0 w 434772"/>
              <a:gd name="connsiteY4" fmla="*/ 130043 h 130043"/>
              <a:gd name="connsiteX0" fmla="*/ 0 w 433764"/>
              <a:gd name="connsiteY0" fmla="*/ 151318 h 151318"/>
              <a:gd name="connsiteX1" fmla="*/ 32375 w 433764"/>
              <a:gd name="connsiteY1" fmla="*/ 15587 h 151318"/>
              <a:gd name="connsiteX2" fmla="*/ 363906 w 433764"/>
              <a:gd name="connsiteY2" fmla="*/ 0 h 151318"/>
              <a:gd name="connsiteX3" fmla="*/ 433764 w 433764"/>
              <a:gd name="connsiteY3" fmla="*/ 96737 h 151318"/>
              <a:gd name="connsiteX4" fmla="*/ 0 w 433764"/>
              <a:gd name="connsiteY4" fmla="*/ 151318 h 151318"/>
              <a:gd name="connsiteX0" fmla="*/ 0 w 433764"/>
              <a:gd name="connsiteY0" fmla="*/ 152074 h 152074"/>
              <a:gd name="connsiteX1" fmla="*/ 32375 w 433764"/>
              <a:gd name="connsiteY1" fmla="*/ 16343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2074"/>
              <a:gd name="connsiteX1" fmla="*/ 3189 w 433764"/>
              <a:gd name="connsiteY1" fmla="*/ 52907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5698"/>
              <a:gd name="connsiteX1" fmla="*/ 3189 w 433764"/>
              <a:gd name="connsiteY1" fmla="*/ 52907 h 155698"/>
              <a:gd name="connsiteX2" fmla="*/ 379862 w 433764"/>
              <a:gd name="connsiteY2" fmla="*/ 0 h 155698"/>
              <a:gd name="connsiteX3" fmla="*/ 433764 w 433764"/>
              <a:gd name="connsiteY3" fmla="*/ 97493 h 155698"/>
              <a:gd name="connsiteX4" fmla="*/ 0 w 433764"/>
              <a:gd name="connsiteY4" fmla="*/ 152074 h 155698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47214 h 155422"/>
              <a:gd name="connsiteX1" fmla="*/ 3189 w 433764"/>
              <a:gd name="connsiteY1" fmla="*/ 48047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33764"/>
              <a:gd name="connsiteY0" fmla="*/ 147214 h 155422"/>
              <a:gd name="connsiteX1" fmla="*/ 44317 w 433764"/>
              <a:gd name="connsiteY1" fmla="*/ 61023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14164"/>
              <a:gd name="connsiteY0" fmla="*/ 155881 h 162569"/>
              <a:gd name="connsiteX1" fmla="*/ 24717 w 414164"/>
              <a:gd name="connsiteY1" fmla="*/ 61023 h 162569"/>
              <a:gd name="connsiteX2" fmla="*/ 347699 w 414164"/>
              <a:gd name="connsiteY2" fmla="*/ 0 h 162569"/>
              <a:gd name="connsiteX3" fmla="*/ 414164 w 414164"/>
              <a:gd name="connsiteY3" fmla="*/ 92633 h 162569"/>
              <a:gd name="connsiteX4" fmla="*/ 0 w 414164"/>
              <a:gd name="connsiteY4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83139 w 414164"/>
              <a:gd name="connsiteY2" fmla="*/ 83099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64" h="162569">
                <a:moveTo>
                  <a:pt x="0" y="155881"/>
                </a:moveTo>
                <a:cubicBezTo>
                  <a:pt x="5285" y="136823"/>
                  <a:pt x="30171" y="126432"/>
                  <a:pt x="15854" y="98707"/>
                </a:cubicBezTo>
                <a:cubicBezTo>
                  <a:pt x="39372" y="92635"/>
                  <a:pt x="96849" y="109237"/>
                  <a:pt x="83139" y="83099"/>
                </a:cubicBezTo>
                <a:cubicBezTo>
                  <a:pt x="221601" y="112827"/>
                  <a:pt x="222141" y="17636"/>
                  <a:pt x="347699" y="0"/>
                </a:cubicBezTo>
                <a:lnTo>
                  <a:pt x="414164" y="92633"/>
                </a:lnTo>
                <a:cubicBezTo>
                  <a:pt x="301577" y="156221"/>
                  <a:pt x="144174" y="173955"/>
                  <a:pt x="0" y="15588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84" y="1471826"/>
            <a:ext cx="3017520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114"/>
          <p:cNvGrpSpPr/>
          <p:nvPr/>
        </p:nvGrpSpPr>
        <p:grpSpPr>
          <a:xfrm>
            <a:off x="6399231" y="1654323"/>
            <a:ext cx="411480" cy="609600"/>
            <a:chOff x="7513320" y="2057400"/>
            <a:chExt cx="411480" cy="767938"/>
          </a:xfrm>
          <a:solidFill>
            <a:srgbClr val="FFC000"/>
          </a:solidFill>
        </p:grpSpPr>
        <p:sp>
          <p:nvSpPr>
            <p:cNvPr id="9" name="Freeform 8"/>
            <p:cNvSpPr/>
            <p:nvPr/>
          </p:nvSpPr>
          <p:spPr>
            <a:xfrm>
              <a:off x="7513320" y="2057400"/>
              <a:ext cx="411480" cy="618051"/>
            </a:xfrm>
            <a:custGeom>
              <a:avLst/>
              <a:gdLst>
                <a:gd name="connsiteX0" fmla="*/ 0 w 411480"/>
                <a:gd name="connsiteY0" fmla="*/ 274320 h 618051"/>
                <a:gd name="connsiteX1" fmla="*/ 76200 w 411480"/>
                <a:gd name="connsiteY1" fmla="*/ 289560 h 618051"/>
                <a:gd name="connsiteX2" fmla="*/ 137160 w 411480"/>
                <a:gd name="connsiteY2" fmla="*/ 563880 h 618051"/>
                <a:gd name="connsiteX3" fmla="*/ 243840 w 411480"/>
                <a:gd name="connsiteY3" fmla="*/ 548640 h 618051"/>
                <a:gd name="connsiteX4" fmla="*/ 259080 w 411480"/>
                <a:gd name="connsiteY4" fmla="*/ 320040 h 618051"/>
                <a:gd name="connsiteX5" fmla="*/ 289560 w 411480"/>
                <a:gd name="connsiteY5" fmla="*/ 228600 h 618051"/>
                <a:gd name="connsiteX6" fmla="*/ 320040 w 411480"/>
                <a:gd name="connsiteY6" fmla="*/ 137160 h 618051"/>
                <a:gd name="connsiteX7" fmla="*/ 335280 w 411480"/>
                <a:gd name="connsiteY7" fmla="*/ 91440 h 618051"/>
                <a:gd name="connsiteX8" fmla="*/ 365760 w 411480"/>
                <a:gd name="connsiteY8" fmla="*/ 45720 h 618051"/>
                <a:gd name="connsiteX9" fmla="*/ 411480 w 411480"/>
                <a:gd name="connsiteY9" fmla="*/ 0 h 61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480" h="618051">
                  <a:moveTo>
                    <a:pt x="0" y="274320"/>
                  </a:moveTo>
                  <a:cubicBezTo>
                    <a:pt x="25400" y="279400"/>
                    <a:pt x="67579" y="265134"/>
                    <a:pt x="76200" y="289560"/>
                  </a:cubicBezTo>
                  <a:cubicBezTo>
                    <a:pt x="192138" y="618051"/>
                    <a:pt x="1288" y="473299"/>
                    <a:pt x="137160" y="563880"/>
                  </a:cubicBezTo>
                  <a:cubicBezTo>
                    <a:pt x="172720" y="558800"/>
                    <a:pt x="227776" y="580769"/>
                    <a:pt x="243840" y="548640"/>
                  </a:cubicBezTo>
                  <a:cubicBezTo>
                    <a:pt x="277993" y="480333"/>
                    <a:pt x="248280" y="395642"/>
                    <a:pt x="259080" y="320040"/>
                  </a:cubicBezTo>
                  <a:cubicBezTo>
                    <a:pt x="263624" y="288234"/>
                    <a:pt x="279400" y="259080"/>
                    <a:pt x="289560" y="228600"/>
                  </a:cubicBezTo>
                  <a:lnTo>
                    <a:pt x="320040" y="137160"/>
                  </a:lnTo>
                  <a:cubicBezTo>
                    <a:pt x="325120" y="121920"/>
                    <a:pt x="326369" y="104806"/>
                    <a:pt x="335280" y="91440"/>
                  </a:cubicBezTo>
                  <a:cubicBezTo>
                    <a:pt x="345440" y="76200"/>
                    <a:pt x="354034" y="59791"/>
                    <a:pt x="365760" y="45720"/>
                  </a:cubicBezTo>
                  <a:cubicBezTo>
                    <a:pt x="379558" y="29163"/>
                    <a:pt x="411480" y="0"/>
                    <a:pt x="411480" y="0"/>
                  </a:cubicBezTo>
                </a:path>
              </a:pathLst>
            </a:custGeom>
            <a:grp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5659" y="2609873"/>
              <a:ext cx="164555" cy="2154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117"/>
          <p:cNvGrpSpPr/>
          <p:nvPr/>
        </p:nvGrpSpPr>
        <p:grpSpPr>
          <a:xfrm flipV="1">
            <a:off x="6400800" y="3130698"/>
            <a:ext cx="411480" cy="612648"/>
            <a:chOff x="7513320" y="2057400"/>
            <a:chExt cx="411480" cy="767938"/>
          </a:xfrm>
          <a:solidFill>
            <a:srgbClr val="FFC000"/>
          </a:solidFill>
        </p:grpSpPr>
        <p:sp>
          <p:nvSpPr>
            <p:cNvPr id="12" name="Freeform 11"/>
            <p:cNvSpPr/>
            <p:nvPr/>
          </p:nvSpPr>
          <p:spPr>
            <a:xfrm>
              <a:off x="7513320" y="2057400"/>
              <a:ext cx="411480" cy="618051"/>
            </a:xfrm>
            <a:custGeom>
              <a:avLst/>
              <a:gdLst>
                <a:gd name="connsiteX0" fmla="*/ 0 w 411480"/>
                <a:gd name="connsiteY0" fmla="*/ 274320 h 618051"/>
                <a:gd name="connsiteX1" fmla="*/ 76200 w 411480"/>
                <a:gd name="connsiteY1" fmla="*/ 289560 h 618051"/>
                <a:gd name="connsiteX2" fmla="*/ 137160 w 411480"/>
                <a:gd name="connsiteY2" fmla="*/ 563880 h 618051"/>
                <a:gd name="connsiteX3" fmla="*/ 243840 w 411480"/>
                <a:gd name="connsiteY3" fmla="*/ 548640 h 618051"/>
                <a:gd name="connsiteX4" fmla="*/ 259080 w 411480"/>
                <a:gd name="connsiteY4" fmla="*/ 320040 h 618051"/>
                <a:gd name="connsiteX5" fmla="*/ 289560 w 411480"/>
                <a:gd name="connsiteY5" fmla="*/ 228600 h 618051"/>
                <a:gd name="connsiteX6" fmla="*/ 320040 w 411480"/>
                <a:gd name="connsiteY6" fmla="*/ 137160 h 618051"/>
                <a:gd name="connsiteX7" fmla="*/ 335280 w 411480"/>
                <a:gd name="connsiteY7" fmla="*/ 91440 h 618051"/>
                <a:gd name="connsiteX8" fmla="*/ 365760 w 411480"/>
                <a:gd name="connsiteY8" fmla="*/ 45720 h 618051"/>
                <a:gd name="connsiteX9" fmla="*/ 411480 w 411480"/>
                <a:gd name="connsiteY9" fmla="*/ 0 h 61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480" h="618051">
                  <a:moveTo>
                    <a:pt x="0" y="274320"/>
                  </a:moveTo>
                  <a:cubicBezTo>
                    <a:pt x="25400" y="279400"/>
                    <a:pt x="67579" y="265134"/>
                    <a:pt x="76200" y="289560"/>
                  </a:cubicBezTo>
                  <a:cubicBezTo>
                    <a:pt x="192138" y="618051"/>
                    <a:pt x="1288" y="473299"/>
                    <a:pt x="137160" y="563880"/>
                  </a:cubicBezTo>
                  <a:cubicBezTo>
                    <a:pt x="172720" y="558800"/>
                    <a:pt x="227776" y="580769"/>
                    <a:pt x="243840" y="548640"/>
                  </a:cubicBezTo>
                  <a:cubicBezTo>
                    <a:pt x="277993" y="480333"/>
                    <a:pt x="248280" y="395642"/>
                    <a:pt x="259080" y="320040"/>
                  </a:cubicBezTo>
                  <a:cubicBezTo>
                    <a:pt x="263624" y="288234"/>
                    <a:pt x="279400" y="259080"/>
                    <a:pt x="289560" y="228600"/>
                  </a:cubicBezTo>
                  <a:lnTo>
                    <a:pt x="320040" y="137160"/>
                  </a:lnTo>
                  <a:cubicBezTo>
                    <a:pt x="325120" y="121920"/>
                    <a:pt x="326369" y="104806"/>
                    <a:pt x="335280" y="91440"/>
                  </a:cubicBezTo>
                  <a:cubicBezTo>
                    <a:pt x="345440" y="76200"/>
                    <a:pt x="354034" y="59791"/>
                    <a:pt x="365760" y="45720"/>
                  </a:cubicBezTo>
                  <a:cubicBezTo>
                    <a:pt x="379558" y="29163"/>
                    <a:pt x="411480" y="0"/>
                    <a:pt x="411480" y="0"/>
                  </a:cubicBezTo>
                </a:path>
              </a:pathLst>
            </a:custGeom>
            <a:grp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5659" y="2609873"/>
              <a:ext cx="164555" cy="2154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Oval 13"/>
          <p:cNvSpPr/>
          <p:nvPr/>
        </p:nvSpPr>
        <p:spPr>
          <a:xfrm>
            <a:off x="6427749" y="2267422"/>
            <a:ext cx="320040" cy="83127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>
                  <a:lumMod val="75000"/>
                </a:srgb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6640372" y="3432361"/>
            <a:ext cx="36576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6641960" y="1961283"/>
            <a:ext cx="36576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76"/>
          <p:cNvGrpSpPr/>
          <p:nvPr/>
        </p:nvGrpSpPr>
        <p:grpSpPr>
          <a:xfrm>
            <a:off x="6541295" y="2388394"/>
            <a:ext cx="2086898" cy="590550"/>
            <a:chOff x="4505989" y="4247327"/>
            <a:chExt cx="2196805" cy="59055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533561" y="4592455"/>
              <a:ext cx="2156894" cy="245422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05989" y="4247327"/>
              <a:ext cx="2196805" cy="33340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 hidden="1"/>
          <p:cNvSpPr/>
          <p:nvPr/>
        </p:nvSpPr>
        <p:spPr>
          <a:xfrm>
            <a:off x="469900" y="3390902"/>
            <a:ext cx="4953000" cy="646986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lens of adjusting focal length is known as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of accommodation.</a:t>
            </a:r>
          </a:p>
        </p:txBody>
      </p:sp>
      <p:grpSp>
        <p:nvGrpSpPr>
          <p:cNvPr id="54" name="Group 176"/>
          <p:cNvGrpSpPr/>
          <p:nvPr/>
        </p:nvGrpSpPr>
        <p:grpSpPr>
          <a:xfrm flipH="1">
            <a:off x="3422649" y="2386224"/>
            <a:ext cx="3154364" cy="590550"/>
            <a:chOff x="4497440" y="4245158"/>
            <a:chExt cx="2205354" cy="59055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4497440" y="4587847"/>
              <a:ext cx="2200914" cy="247861"/>
            </a:xfrm>
            <a:prstGeom prst="line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518529" y="4245158"/>
              <a:ext cx="2184265" cy="335573"/>
            </a:xfrm>
            <a:prstGeom prst="line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228600" y="3333750"/>
            <a:ext cx="2282996" cy="400110"/>
          </a:xfrm>
          <a:prstGeom prst="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n w="6350"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prstClr val="black">
                      <a:alpha val="92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NEARBY OBJECTS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2" y="3867150"/>
            <a:ext cx="4571997" cy="609600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bg1"/>
                </a:gs>
                <a:gs pos="75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8600" y="3841839"/>
            <a:ext cx="457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While seeing nearby objects the lens becomes more rounded and its focal length decreases.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2424" y="529570"/>
            <a:ext cx="4979153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25506" y="57150"/>
            <a:ext cx="389298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Power Of Accommodation</a:t>
            </a:r>
          </a:p>
        </p:txBody>
      </p:sp>
    </p:spTree>
    <p:extLst>
      <p:ext uri="{BB962C8B-B14F-4D97-AF65-F5344CB8AC3E}">
        <p14:creationId xmlns:p14="http://schemas.microsoft.com/office/powerpoint/2010/main" val="11462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14" grpId="0" animBg="1"/>
          <p:bldP spid="14" grpId="1" animBg="1"/>
          <p:bldP spid="27" grpId="0" animBg="1"/>
          <p:bldP spid="37" grpId="0" animBg="1"/>
          <p:bldP spid="38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14" grpId="0" animBg="1"/>
          <p:bldP spid="14" grpId="1" animBg="1"/>
          <p:bldP spid="27" grpId="0" animBg="1"/>
          <p:bldP spid="37" grpId="0" animBg="1"/>
          <p:bldP spid="38" grpId="0" animBg="1"/>
          <p:bldP spid="3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200313\Desktop\preview-97005-jExedPFe57-high_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0" y="-4508"/>
            <a:ext cx="916003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57150" y="0"/>
            <a:ext cx="9258300" cy="514350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Trapezoid 3"/>
          <p:cNvSpPr/>
          <p:nvPr/>
        </p:nvSpPr>
        <p:spPr>
          <a:xfrm rot="9368814">
            <a:off x="6491997" y="1671197"/>
            <a:ext cx="331055" cy="132873"/>
          </a:xfrm>
          <a:custGeom>
            <a:avLst/>
            <a:gdLst>
              <a:gd name="connsiteX0" fmla="*/ 0 w 339333"/>
              <a:gd name="connsiteY0" fmla="*/ 114456 h 114456"/>
              <a:gd name="connsiteX1" fmla="*/ 33383 w 339333"/>
              <a:gd name="connsiteY1" fmla="*/ 0 h 114456"/>
              <a:gd name="connsiteX2" fmla="*/ 305950 w 339333"/>
              <a:gd name="connsiteY2" fmla="*/ 0 h 114456"/>
              <a:gd name="connsiteX3" fmla="*/ 339333 w 339333"/>
              <a:gd name="connsiteY3" fmla="*/ 114456 h 114456"/>
              <a:gd name="connsiteX4" fmla="*/ 0 w 339333"/>
              <a:gd name="connsiteY4" fmla="*/ 114456 h 114456"/>
              <a:gd name="connsiteX0" fmla="*/ 0 w 364914"/>
              <a:gd name="connsiteY0" fmla="*/ 130043 h 130043"/>
              <a:gd name="connsiteX1" fmla="*/ 33383 w 364914"/>
              <a:gd name="connsiteY1" fmla="*/ 15587 h 130043"/>
              <a:gd name="connsiteX2" fmla="*/ 364914 w 364914"/>
              <a:gd name="connsiteY2" fmla="*/ 0 h 130043"/>
              <a:gd name="connsiteX3" fmla="*/ 339333 w 364914"/>
              <a:gd name="connsiteY3" fmla="*/ 130043 h 130043"/>
              <a:gd name="connsiteX4" fmla="*/ 0 w 364914"/>
              <a:gd name="connsiteY4" fmla="*/ 130043 h 130043"/>
              <a:gd name="connsiteX0" fmla="*/ 0 w 434772"/>
              <a:gd name="connsiteY0" fmla="*/ 130043 h 130043"/>
              <a:gd name="connsiteX1" fmla="*/ 33383 w 434772"/>
              <a:gd name="connsiteY1" fmla="*/ 15587 h 130043"/>
              <a:gd name="connsiteX2" fmla="*/ 364914 w 434772"/>
              <a:gd name="connsiteY2" fmla="*/ 0 h 130043"/>
              <a:gd name="connsiteX3" fmla="*/ 434772 w 434772"/>
              <a:gd name="connsiteY3" fmla="*/ 96737 h 130043"/>
              <a:gd name="connsiteX4" fmla="*/ 0 w 434772"/>
              <a:gd name="connsiteY4" fmla="*/ 130043 h 130043"/>
              <a:gd name="connsiteX0" fmla="*/ 0 w 433764"/>
              <a:gd name="connsiteY0" fmla="*/ 151318 h 151318"/>
              <a:gd name="connsiteX1" fmla="*/ 32375 w 433764"/>
              <a:gd name="connsiteY1" fmla="*/ 15587 h 151318"/>
              <a:gd name="connsiteX2" fmla="*/ 363906 w 433764"/>
              <a:gd name="connsiteY2" fmla="*/ 0 h 151318"/>
              <a:gd name="connsiteX3" fmla="*/ 433764 w 433764"/>
              <a:gd name="connsiteY3" fmla="*/ 96737 h 151318"/>
              <a:gd name="connsiteX4" fmla="*/ 0 w 433764"/>
              <a:gd name="connsiteY4" fmla="*/ 151318 h 151318"/>
              <a:gd name="connsiteX0" fmla="*/ 0 w 433764"/>
              <a:gd name="connsiteY0" fmla="*/ 152074 h 152074"/>
              <a:gd name="connsiteX1" fmla="*/ 32375 w 433764"/>
              <a:gd name="connsiteY1" fmla="*/ 16343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2074"/>
              <a:gd name="connsiteX1" fmla="*/ 3189 w 433764"/>
              <a:gd name="connsiteY1" fmla="*/ 52907 h 152074"/>
              <a:gd name="connsiteX2" fmla="*/ 379862 w 433764"/>
              <a:gd name="connsiteY2" fmla="*/ 0 h 152074"/>
              <a:gd name="connsiteX3" fmla="*/ 433764 w 433764"/>
              <a:gd name="connsiteY3" fmla="*/ 97493 h 152074"/>
              <a:gd name="connsiteX4" fmla="*/ 0 w 433764"/>
              <a:gd name="connsiteY4" fmla="*/ 152074 h 152074"/>
              <a:gd name="connsiteX0" fmla="*/ 0 w 433764"/>
              <a:gd name="connsiteY0" fmla="*/ 152074 h 155698"/>
              <a:gd name="connsiteX1" fmla="*/ 3189 w 433764"/>
              <a:gd name="connsiteY1" fmla="*/ 52907 h 155698"/>
              <a:gd name="connsiteX2" fmla="*/ 379862 w 433764"/>
              <a:gd name="connsiteY2" fmla="*/ 0 h 155698"/>
              <a:gd name="connsiteX3" fmla="*/ 433764 w 433764"/>
              <a:gd name="connsiteY3" fmla="*/ 97493 h 155698"/>
              <a:gd name="connsiteX4" fmla="*/ 0 w 433764"/>
              <a:gd name="connsiteY4" fmla="*/ 152074 h 155698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52074 h 160282"/>
              <a:gd name="connsiteX1" fmla="*/ 3189 w 433764"/>
              <a:gd name="connsiteY1" fmla="*/ 52907 h 160282"/>
              <a:gd name="connsiteX2" fmla="*/ 379862 w 433764"/>
              <a:gd name="connsiteY2" fmla="*/ 0 h 160282"/>
              <a:gd name="connsiteX3" fmla="*/ 433764 w 433764"/>
              <a:gd name="connsiteY3" fmla="*/ 97493 h 160282"/>
              <a:gd name="connsiteX4" fmla="*/ 0 w 433764"/>
              <a:gd name="connsiteY4" fmla="*/ 152074 h 160282"/>
              <a:gd name="connsiteX0" fmla="*/ 0 w 433764"/>
              <a:gd name="connsiteY0" fmla="*/ 147214 h 155422"/>
              <a:gd name="connsiteX1" fmla="*/ 3189 w 433764"/>
              <a:gd name="connsiteY1" fmla="*/ 48047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33764"/>
              <a:gd name="connsiteY0" fmla="*/ 147214 h 155422"/>
              <a:gd name="connsiteX1" fmla="*/ 44317 w 433764"/>
              <a:gd name="connsiteY1" fmla="*/ 61023 h 155422"/>
              <a:gd name="connsiteX2" fmla="*/ 367299 w 433764"/>
              <a:gd name="connsiteY2" fmla="*/ 0 h 155422"/>
              <a:gd name="connsiteX3" fmla="*/ 433764 w 433764"/>
              <a:gd name="connsiteY3" fmla="*/ 92633 h 155422"/>
              <a:gd name="connsiteX4" fmla="*/ 0 w 433764"/>
              <a:gd name="connsiteY4" fmla="*/ 147214 h 155422"/>
              <a:gd name="connsiteX0" fmla="*/ 0 w 414164"/>
              <a:gd name="connsiteY0" fmla="*/ 155881 h 162569"/>
              <a:gd name="connsiteX1" fmla="*/ 24717 w 414164"/>
              <a:gd name="connsiteY1" fmla="*/ 61023 h 162569"/>
              <a:gd name="connsiteX2" fmla="*/ 347699 w 414164"/>
              <a:gd name="connsiteY2" fmla="*/ 0 h 162569"/>
              <a:gd name="connsiteX3" fmla="*/ 414164 w 414164"/>
              <a:gd name="connsiteY3" fmla="*/ 92633 h 162569"/>
              <a:gd name="connsiteX4" fmla="*/ 0 w 414164"/>
              <a:gd name="connsiteY4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24717 w 414164"/>
              <a:gd name="connsiteY2" fmla="*/ 61023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75856 w 414164"/>
              <a:gd name="connsiteY2" fmla="*/ 70394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  <a:gd name="connsiteX0" fmla="*/ 0 w 414164"/>
              <a:gd name="connsiteY0" fmla="*/ 155881 h 162569"/>
              <a:gd name="connsiteX1" fmla="*/ 15854 w 414164"/>
              <a:gd name="connsiteY1" fmla="*/ 98707 h 162569"/>
              <a:gd name="connsiteX2" fmla="*/ 83139 w 414164"/>
              <a:gd name="connsiteY2" fmla="*/ 83099 h 162569"/>
              <a:gd name="connsiteX3" fmla="*/ 347699 w 414164"/>
              <a:gd name="connsiteY3" fmla="*/ 0 h 162569"/>
              <a:gd name="connsiteX4" fmla="*/ 414164 w 414164"/>
              <a:gd name="connsiteY4" fmla="*/ 92633 h 162569"/>
              <a:gd name="connsiteX5" fmla="*/ 0 w 414164"/>
              <a:gd name="connsiteY5" fmla="*/ 155881 h 1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64" h="162569">
                <a:moveTo>
                  <a:pt x="0" y="155881"/>
                </a:moveTo>
                <a:cubicBezTo>
                  <a:pt x="5285" y="136823"/>
                  <a:pt x="30171" y="126432"/>
                  <a:pt x="15854" y="98707"/>
                </a:cubicBezTo>
                <a:cubicBezTo>
                  <a:pt x="39372" y="92635"/>
                  <a:pt x="96849" y="109237"/>
                  <a:pt x="83139" y="83099"/>
                </a:cubicBezTo>
                <a:cubicBezTo>
                  <a:pt x="221601" y="112827"/>
                  <a:pt x="222141" y="17636"/>
                  <a:pt x="347699" y="0"/>
                </a:cubicBezTo>
                <a:lnTo>
                  <a:pt x="414164" y="92633"/>
                </a:lnTo>
                <a:cubicBezTo>
                  <a:pt x="301577" y="156221"/>
                  <a:pt x="144174" y="173955"/>
                  <a:pt x="0" y="15588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84" y="1471826"/>
            <a:ext cx="3017520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114"/>
          <p:cNvGrpSpPr/>
          <p:nvPr/>
        </p:nvGrpSpPr>
        <p:grpSpPr>
          <a:xfrm>
            <a:off x="6399231" y="1654323"/>
            <a:ext cx="411480" cy="609600"/>
            <a:chOff x="7513320" y="2057400"/>
            <a:chExt cx="411480" cy="767938"/>
          </a:xfrm>
          <a:solidFill>
            <a:srgbClr val="FFC000"/>
          </a:solidFill>
        </p:grpSpPr>
        <p:sp>
          <p:nvSpPr>
            <p:cNvPr id="9" name="Freeform 8"/>
            <p:cNvSpPr/>
            <p:nvPr/>
          </p:nvSpPr>
          <p:spPr>
            <a:xfrm>
              <a:off x="7513320" y="2057400"/>
              <a:ext cx="411480" cy="618051"/>
            </a:xfrm>
            <a:custGeom>
              <a:avLst/>
              <a:gdLst>
                <a:gd name="connsiteX0" fmla="*/ 0 w 411480"/>
                <a:gd name="connsiteY0" fmla="*/ 274320 h 618051"/>
                <a:gd name="connsiteX1" fmla="*/ 76200 w 411480"/>
                <a:gd name="connsiteY1" fmla="*/ 289560 h 618051"/>
                <a:gd name="connsiteX2" fmla="*/ 137160 w 411480"/>
                <a:gd name="connsiteY2" fmla="*/ 563880 h 618051"/>
                <a:gd name="connsiteX3" fmla="*/ 243840 w 411480"/>
                <a:gd name="connsiteY3" fmla="*/ 548640 h 618051"/>
                <a:gd name="connsiteX4" fmla="*/ 259080 w 411480"/>
                <a:gd name="connsiteY4" fmla="*/ 320040 h 618051"/>
                <a:gd name="connsiteX5" fmla="*/ 289560 w 411480"/>
                <a:gd name="connsiteY5" fmla="*/ 228600 h 618051"/>
                <a:gd name="connsiteX6" fmla="*/ 320040 w 411480"/>
                <a:gd name="connsiteY6" fmla="*/ 137160 h 618051"/>
                <a:gd name="connsiteX7" fmla="*/ 335280 w 411480"/>
                <a:gd name="connsiteY7" fmla="*/ 91440 h 618051"/>
                <a:gd name="connsiteX8" fmla="*/ 365760 w 411480"/>
                <a:gd name="connsiteY8" fmla="*/ 45720 h 618051"/>
                <a:gd name="connsiteX9" fmla="*/ 411480 w 411480"/>
                <a:gd name="connsiteY9" fmla="*/ 0 h 61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480" h="618051">
                  <a:moveTo>
                    <a:pt x="0" y="274320"/>
                  </a:moveTo>
                  <a:cubicBezTo>
                    <a:pt x="25400" y="279400"/>
                    <a:pt x="67579" y="265134"/>
                    <a:pt x="76200" y="289560"/>
                  </a:cubicBezTo>
                  <a:cubicBezTo>
                    <a:pt x="192138" y="618051"/>
                    <a:pt x="1288" y="473299"/>
                    <a:pt x="137160" y="563880"/>
                  </a:cubicBezTo>
                  <a:cubicBezTo>
                    <a:pt x="172720" y="558800"/>
                    <a:pt x="227776" y="580769"/>
                    <a:pt x="243840" y="548640"/>
                  </a:cubicBezTo>
                  <a:cubicBezTo>
                    <a:pt x="277993" y="480333"/>
                    <a:pt x="248280" y="395642"/>
                    <a:pt x="259080" y="320040"/>
                  </a:cubicBezTo>
                  <a:cubicBezTo>
                    <a:pt x="263624" y="288234"/>
                    <a:pt x="279400" y="259080"/>
                    <a:pt x="289560" y="228600"/>
                  </a:cubicBezTo>
                  <a:lnTo>
                    <a:pt x="320040" y="137160"/>
                  </a:lnTo>
                  <a:cubicBezTo>
                    <a:pt x="325120" y="121920"/>
                    <a:pt x="326369" y="104806"/>
                    <a:pt x="335280" y="91440"/>
                  </a:cubicBezTo>
                  <a:cubicBezTo>
                    <a:pt x="345440" y="76200"/>
                    <a:pt x="354034" y="59791"/>
                    <a:pt x="365760" y="45720"/>
                  </a:cubicBezTo>
                  <a:cubicBezTo>
                    <a:pt x="379558" y="29163"/>
                    <a:pt x="411480" y="0"/>
                    <a:pt x="411480" y="0"/>
                  </a:cubicBezTo>
                </a:path>
              </a:pathLst>
            </a:custGeom>
            <a:grp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5659" y="2609873"/>
              <a:ext cx="164555" cy="2154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117"/>
          <p:cNvGrpSpPr/>
          <p:nvPr/>
        </p:nvGrpSpPr>
        <p:grpSpPr>
          <a:xfrm flipV="1">
            <a:off x="6400800" y="3130698"/>
            <a:ext cx="411480" cy="612648"/>
            <a:chOff x="7513320" y="2057400"/>
            <a:chExt cx="411480" cy="767938"/>
          </a:xfrm>
          <a:solidFill>
            <a:srgbClr val="FFC000"/>
          </a:solidFill>
        </p:grpSpPr>
        <p:sp>
          <p:nvSpPr>
            <p:cNvPr id="12" name="Freeform 11"/>
            <p:cNvSpPr/>
            <p:nvPr/>
          </p:nvSpPr>
          <p:spPr>
            <a:xfrm>
              <a:off x="7513320" y="2057400"/>
              <a:ext cx="411480" cy="618051"/>
            </a:xfrm>
            <a:custGeom>
              <a:avLst/>
              <a:gdLst>
                <a:gd name="connsiteX0" fmla="*/ 0 w 411480"/>
                <a:gd name="connsiteY0" fmla="*/ 274320 h 618051"/>
                <a:gd name="connsiteX1" fmla="*/ 76200 w 411480"/>
                <a:gd name="connsiteY1" fmla="*/ 289560 h 618051"/>
                <a:gd name="connsiteX2" fmla="*/ 137160 w 411480"/>
                <a:gd name="connsiteY2" fmla="*/ 563880 h 618051"/>
                <a:gd name="connsiteX3" fmla="*/ 243840 w 411480"/>
                <a:gd name="connsiteY3" fmla="*/ 548640 h 618051"/>
                <a:gd name="connsiteX4" fmla="*/ 259080 w 411480"/>
                <a:gd name="connsiteY4" fmla="*/ 320040 h 618051"/>
                <a:gd name="connsiteX5" fmla="*/ 289560 w 411480"/>
                <a:gd name="connsiteY5" fmla="*/ 228600 h 618051"/>
                <a:gd name="connsiteX6" fmla="*/ 320040 w 411480"/>
                <a:gd name="connsiteY6" fmla="*/ 137160 h 618051"/>
                <a:gd name="connsiteX7" fmla="*/ 335280 w 411480"/>
                <a:gd name="connsiteY7" fmla="*/ 91440 h 618051"/>
                <a:gd name="connsiteX8" fmla="*/ 365760 w 411480"/>
                <a:gd name="connsiteY8" fmla="*/ 45720 h 618051"/>
                <a:gd name="connsiteX9" fmla="*/ 411480 w 411480"/>
                <a:gd name="connsiteY9" fmla="*/ 0 h 61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480" h="618051">
                  <a:moveTo>
                    <a:pt x="0" y="274320"/>
                  </a:moveTo>
                  <a:cubicBezTo>
                    <a:pt x="25400" y="279400"/>
                    <a:pt x="67579" y="265134"/>
                    <a:pt x="76200" y="289560"/>
                  </a:cubicBezTo>
                  <a:cubicBezTo>
                    <a:pt x="192138" y="618051"/>
                    <a:pt x="1288" y="473299"/>
                    <a:pt x="137160" y="563880"/>
                  </a:cubicBezTo>
                  <a:cubicBezTo>
                    <a:pt x="172720" y="558800"/>
                    <a:pt x="227776" y="580769"/>
                    <a:pt x="243840" y="548640"/>
                  </a:cubicBezTo>
                  <a:cubicBezTo>
                    <a:pt x="277993" y="480333"/>
                    <a:pt x="248280" y="395642"/>
                    <a:pt x="259080" y="320040"/>
                  </a:cubicBezTo>
                  <a:cubicBezTo>
                    <a:pt x="263624" y="288234"/>
                    <a:pt x="279400" y="259080"/>
                    <a:pt x="289560" y="228600"/>
                  </a:cubicBezTo>
                  <a:lnTo>
                    <a:pt x="320040" y="137160"/>
                  </a:lnTo>
                  <a:cubicBezTo>
                    <a:pt x="325120" y="121920"/>
                    <a:pt x="326369" y="104806"/>
                    <a:pt x="335280" y="91440"/>
                  </a:cubicBezTo>
                  <a:cubicBezTo>
                    <a:pt x="345440" y="76200"/>
                    <a:pt x="354034" y="59791"/>
                    <a:pt x="365760" y="45720"/>
                  </a:cubicBezTo>
                  <a:cubicBezTo>
                    <a:pt x="379558" y="29163"/>
                    <a:pt x="411480" y="0"/>
                    <a:pt x="411480" y="0"/>
                  </a:cubicBezTo>
                </a:path>
              </a:pathLst>
            </a:custGeom>
            <a:grp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5659" y="2609873"/>
              <a:ext cx="164555" cy="2154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Oval 13"/>
          <p:cNvSpPr/>
          <p:nvPr/>
        </p:nvSpPr>
        <p:spPr>
          <a:xfrm>
            <a:off x="6427749" y="2267422"/>
            <a:ext cx="320040" cy="83127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>
                  <a:lumMod val="75000"/>
                </a:srgb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6640372" y="3432361"/>
            <a:ext cx="365760" cy="1588"/>
          </a:xfrm>
          <a:prstGeom prst="straightConnector1">
            <a:avLst/>
          </a:prstGeom>
          <a:ln w="190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6641960" y="1961283"/>
            <a:ext cx="365760" cy="1588"/>
          </a:xfrm>
          <a:prstGeom prst="straightConnector1">
            <a:avLst/>
          </a:prstGeom>
          <a:ln w="190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76"/>
          <p:cNvGrpSpPr/>
          <p:nvPr/>
        </p:nvGrpSpPr>
        <p:grpSpPr>
          <a:xfrm>
            <a:off x="6553207" y="2386225"/>
            <a:ext cx="2074985" cy="596900"/>
            <a:chOff x="4518529" y="4245158"/>
            <a:chExt cx="2184265" cy="59690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531897" y="4592454"/>
              <a:ext cx="2158558" cy="24960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18529" y="4245158"/>
              <a:ext cx="2184265" cy="335573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 hidden="1"/>
          <p:cNvSpPr/>
          <p:nvPr/>
        </p:nvSpPr>
        <p:spPr>
          <a:xfrm>
            <a:off x="469900" y="3390902"/>
            <a:ext cx="4953000" cy="646986"/>
          </a:xfrm>
          <a:prstGeom prst="round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lens of adjusting focal length is known as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of accommodation.</a:t>
            </a:r>
          </a:p>
        </p:txBody>
      </p:sp>
      <p:grpSp>
        <p:nvGrpSpPr>
          <p:cNvPr id="54" name="Group 176"/>
          <p:cNvGrpSpPr/>
          <p:nvPr/>
        </p:nvGrpSpPr>
        <p:grpSpPr>
          <a:xfrm flipH="1">
            <a:off x="3421858" y="2386224"/>
            <a:ext cx="3155156" cy="590551"/>
            <a:chOff x="4497440" y="4245158"/>
            <a:chExt cx="2205908" cy="590551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4497440" y="4583084"/>
              <a:ext cx="2205908" cy="252625"/>
            </a:xfrm>
            <a:prstGeom prst="line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518529" y="4245158"/>
              <a:ext cx="2184265" cy="335573"/>
            </a:xfrm>
            <a:prstGeom prst="line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28600" y="3333750"/>
            <a:ext cx="5389884" cy="923330"/>
          </a:xfrm>
          <a:prstGeom prst="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n w="6350"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prstClr val="black">
                      <a:alpha val="92000"/>
                    </a:prst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The minimum distance of an object from a normal eye, at which it is clearly visible without stress on the eye, is called as minimum distance of distinct vision.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" y="4331553"/>
            <a:ext cx="5389884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n w="6350"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prstClr val="black">
                      <a:alpha val="92000"/>
                    </a:prst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For a normal human eye, at the near point is at 25 cm.</a:t>
            </a:r>
          </a:p>
        </p:txBody>
      </p:sp>
    </p:spTree>
    <p:extLst>
      <p:ext uri="{BB962C8B-B14F-4D97-AF65-F5344CB8AC3E}">
        <p14:creationId xmlns:p14="http://schemas.microsoft.com/office/powerpoint/2010/main" val="18550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7" grpId="0" animBg="1"/>
      <p:bldP spid="28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2757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00721\Desktop\human-eyes-png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80581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200721\Desktop\beautiful-lake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12" y="0"/>
            <a:ext cx="92452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66850" y="2702814"/>
            <a:ext cx="6210300" cy="10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  <a:reflection blurRad="38100" stA="20000" endPos="58000" dir="5400000" sy="-100000" algn="bl" rotWithShape="0"/>
                </a:effectLst>
                <a:latin typeface="Tw Cen MT" pitchFamily="34" charset="0"/>
              </a:rPr>
              <a:t>HUMAN EYE AND </a:t>
            </a:r>
          </a:p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  <a:reflection blurRad="38100" stA="20000" endPos="58000" dir="5400000" sy="-100000" algn="bl" rotWithShape="0"/>
                </a:effectLst>
                <a:latin typeface="Tw Cen MT" pitchFamily="34" charset="0"/>
              </a:rPr>
              <a:t>THE COLOURFUL WORLD </a:t>
            </a:r>
          </a:p>
        </p:txBody>
      </p:sp>
    </p:spTree>
    <p:extLst>
      <p:ext uri="{BB962C8B-B14F-4D97-AF65-F5344CB8AC3E}">
        <p14:creationId xmlns:p14="http://schemas.microsoft.com/office/powerpoint/2010/main" val="15916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43158" y="265272"/>
            <a:ext cx="4657684" cy="715089"/>
          </a:xfrm>
          <a:prstGeom prst="roundRect">
            <a:avLst/>
          </a:prstGeom>
          <a:solidFill>
            <a:srgbClr val="CCFF66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Human body and Inventions of Science are closely related</a:t>
            </a:r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178367"/>
            <a:ext cx="2038350" cy="1734200"/>
            <a:chOff x="3962400" y="1893537"/>
            <a:chExt cx="2038350" cy="1734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6" t="12721" b="12721"/>
            <a:stretch/>
          </p:blipFill>
          <p:spPr>
            <a:xfrm>
              <a:off x="3962400" y="1893537"/>
              <a:ext cx="2038350" cy="135642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7" name="Rounded Rectangle 6"/>
            <p:cNvSpPr/>
            <p:nvPr/>
          </p:nvSpPr>
          <p:spPr>
            <a:xfrm>
              <a:off x="4184015" y="3253166"/>
              <a:ext cx="1595120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clenched fist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9548" y="3053942"/>
            <a:ext cx="1193654" cy="1734200"/>
            <a:chOff x="4384748" y="1893537"/>
            <a:chExt cx="1193654" cy="17342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748" y="1893537"/>
              <a:ext cx="1193654" cy="135642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14" name="Rounded Rectangle 13"/>
            <p:cNvSpPr/>
            <p:nvPr/>
          </p:nvSpPr>
          <p:spPr>
            <a:xfrm>
              <a:off x="4418102" y="3253166"/>
              <a:ext cx="1126946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Hammer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41331" y="1178367"/>
            <a:ext cx="1509542" cy="1727542"/>
            <a:chOff x="4234425" y="1909721"/>
            <a:chExt cx="1509542" cy="17275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234425" y="1909721"/>
              <a:ext cx="1509542" cy="135331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21" name="Rounded Rectangle 20"/>
            <p:cNvSpPr/>
            <p:nvPr/>
          </p:nvSpPr>
          <p:spPr>
            <a:xfrm>
              <a:off x="4688842" y="3262692"/>
              <a:ext cx="585466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Leg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98297" y="3049370"/>
            <a:ext cx="1601554" cy="1738772"/>
            <a:chOff x="4206802" y="1888965"/>
            <a:chExt cx="1601554" cy="173877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2" y="1888965"/>
              <a:ext cx="1601554" cy="135331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28" name="Rounded Rectangle 27"/>
            <p:cNvSpPr/>
            <p:nvPr/>
          </p:nvSpPr>
          <p:spPr>
            <a:xfrm>
              <a:off x="4594489" y="3253166"/>
              <a:ext cx="826180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wheel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96654" y="1178367"/>
            <a:ext cx="1353312" cy="1727542"/>
            <a:chOff x="4312540" y="1909721"/>
            <a:chExt cx="1353312" cy="172754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540" y="1909721"/>
              <a:ext cx="1353312" cy="135331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34" name="Rounded Rectangle 33"/>
            <p:cNvSpPr/>
            <p:nvPr/>
          </p:nvSpPr>
          <p:spPr>
            <a:xfrm>
              <a:off x="4595254" y="3262692"/>
              <a:ext cx="787885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Brain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24946" y="3064610"/>
            <a:ext cx="1804416" cy="1723532"/>
            <a:chOff x="4355710" y="1904205"/>
            <a:chExt cx="1804416" cy="172353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710" y="1904205"/>
              <a:ext cx="1804416" cy="135331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40" name="Rounded Rectangle 39"/>
            <p:cNvSpPr/>
            <p:nvPr/>
          </p:nvSpPr>
          <p:spPr>
            <a:xfrm>
              <a:off x="4617742" y="3253166"/>
              <a:ext cx="1280352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Computer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95747" y="1178367"/>
            <a:ext cx="1762453" cy="1727542"/>
            <a:chOff x="4125460" y="1909721"/>
            <a:chExt cx="1762453" cy="172754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60" y="1909721"/>
              <a:ext cx="1762453" cy="135331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47" name="Rounded Rectangle 46"/>
            <p:cNvSpPr/>
            <p:nvPr/>
          </p:nvSpPr>
          <p:spPr>
            <a:xfrm>
              <a:off x="4285107" y="3262692"/>
              <a:ext cx="1443158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Human Eye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54456" y="3064610"/>
            <a:ext cx="1645034" cy="1723532"/>
            <a:chOff x="4435401" y="1904205"/>
            <a:chExt cx="1645034" cy="1723532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401" y="1904205"/>
              <a:ext cx="1645034" cy="135331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innerShdw blurRad="114300">
                <a:schemeClr val="bg1">
                  <a:lumMod val="75000"/>
                </a:schemeClr>
              </a:innerShdw>
              <a:reflection blurRad="6350" stA="50000" endA="275" endPos="15000" dist="101600" dir="5400000" sy="-100000" algn="bl" rotWithShape="0"/>
            </a:effectLst>
          </p:spPr>
        </p:pic>
        <p:sp>
          <p:nvSpPr>
            <p:cNvPr id="50" name="Rounded Rectangle 49"/>
            <p:cNvSpPr/>
            <p:nvPr/>
          </p:nvSpPr>
          <p:spPr>
            <a:xfrm>
              <a:off x="4747229" y="3253166"/>
              <a:ext cx="1021379" cy="37457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Camera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2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D:\d drive\MJ WORK\Pooja mam (physics)\State board\10th State\Gravitation\Raw\bg_sit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37" y="526597"/>
            <a:ext cx="3091663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9569" y="57150"/>
            <a:ext cx="19623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HUMAN </a:t>
            </a:r>
            <a:r>
              <a:rPr lang="en-US" sz="2800" dirty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EYE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6403" y="667524"/>
            <a:ext cx="4671195" cy="35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 Same Side Corner Rectangle 30"/>
          <p:cNvSpPr/>
          <p:nvPr/>
        </p:nvSpPr>
        <p:spPr>
          <a:xfrm>
            <a:off x="514350" y="3081863"/>
            <a:ext cx="2370992" cy="884775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Behind the cornea there is a dark </a:t>
            </a:r>
            <a:r>
              <a:rPr lang="en-US" sz="1600" b="1" dirty="0" smtClean="0">
                <a:solidFill>
                  <a:prstClr val="black"/>
                </a:solidFill>
              </a:rPr>
              <a:t>fleshy screen called </a:t>
            </a:r>
            <a:r>
              <a:rPr lang="en-US" sz="1600" b="1" dirty="0">
                <a:solidFill>
                  <a:prstClr val="black"/>
                </a:solidFill>
              </a:rPr>
              <a:t>the Iris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73086" y="1212850"/>
            <a:ext cx="2246314" cy="950432"/>
            <a:chOff x="577763" y="1724025"/>
            <a:chExt cx="2246314" cy="95043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3" y="1733550"/>
              <a:ext cx="1612985" cy="940907"/>
            </a:xfrm>
            <a:prstGeom prst="rect">
              <a:avLst/>
            </a:prstGeom>
            <a:ln w="12700">
              <a:solidFill>
                <a:srgbClr val="FF00FF"/>
              </a:solidFill>
            </a:ln>
          </p:spPr>
        </p:pic>
        <p:sp>
          <p:nvSpPr>
            <p:cNvPr id="34" name="Rounded Rectangle 33"/>
            <p:cNvSpPr/>
            <p:nvPr/>
          </p:nvSpPr>
          <p:spPr>
            <a:xfrm>
              <a:off x="2595477" y="2253850"/>
              <a:ext cx="228600" cy="21947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FF00FF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2195513" y="1724025"/>
              <a:ext cx="393614" cy="52705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195513" y="2473325"/>
              <a:ext cx="399964" cy="19844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7" name="Line Callout 1 (Accent Bar) 36"/>
          <p:cNvSpPr/>
          <p:nvPr/>
        </p:nvSpPr>
        <p:spPr>
          <a:xfrm flipH="1">
            <a:off x="1104899" y="827728"/>
            <a:ext cx="1070933" cy="304800"/>
          </a:xfrm>
          <a:prstGeom prst="accentCallout1">
            <a:avLst>
              <a:gd name="adj1" fmla="val 46875"/>
              <a:gd name="adj2" fmla="val -7799"/>
              <a:gd name="adj3" fmla="val 283414"/>
              <a:gd name="adj4" fmla="val -64468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Cornea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94788" y="1962150"/>
            <a:ext cx="2390372" cy="1066800"/>
            <a:chOff x="863814" y="1680533"/>
            <a:chExt cx="2390372" cy="10668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14" y="1686504"/>
              <a:ext cx="1379996" cy="1034998"/>
            </a:xfrm>
            <a:prstGeom prst="rect">
              <a:avLst/>
            </a:prstGeom>
            <a:ln w="12700">
              <a:solidFill>
                <a:srgbClr val="FF00FF"/>
              </a:solidFill>
            </a:ln>
          </p:spPr>
        </p:pic>
        <p:sp>
          <p:nvSpPr>
            <p:cNvPr id="40" name="Rounded Rectangle 39"/>
            <p:cNvSpPr/>
            <p:nvPr/>
          </p:nvSpPr>
          <p:spPr>
            <a:xfrm>
              <a:off x="3125148" y="2527858"/>
              <a:ext cx="129038" cy="21947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FF00FF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 flipV="1">
              <a:off x="2240726" y="1680533"/>
              <a:ext cx="886564" cy="84455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248448" y="2719393"/>
              <a:ext cx="885190" cy="2159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Line Callout 1 (Accent Bar) 42"/>
          <p:cNvSpPr/>
          <p:nvPr/>
        </p:nvSpPr>
        <p:spPr>
          <a:xfrm flipH="1">
            <a:off x="1089627" y="1200150"/>
            <a:ext cx="1105477" cy="304800"/>
          </a:xfrm>
          <a:prstGeom prst="accentCallout1">
            <a:avLst>
              <a:gd name="adj1" fmla="val 46875"/>
              <a:gd name="adj2" fmla="val -7799"/>
              <a:gd name="adj3" fmla="val 270408"/>
              <a:gd name="adj4" fmla="val -80804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Iris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18759" y="1968518"/>
            <a:ext cx="2389182" cy="766901"/>
            <a:chOff x="863815" y="1820545"/>
            <a:chExt cx="2389182" cy="76690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15" y="1826911"/>
              <a:ext cx="1379994" cy="754183"/>
            </a:xfrm>
            <a:prstGeom prst="rect">
              <a:avLst/>
            </a:prstGeom>
            <a:ln w="12700">
              <a:solidFill>
                <a:srgbClr val="FF00FF"/>
              </a:solidFill>
            </a:ln>
          </p:spPr>
        </p:pic>
        <p:sp>
          <p:nvSpPr>
            <p:cNvPr id="46" name="Rounded Rectangle 45"/>
            <p:cNvSpPr/>
            <p:nvPr/>
          </p:nvSpPr>
          <p:spPr>
            <a:xfrm>
              <a:off x="3123959" y="2293867"/>
              <a:ext cx="129038" cy="13627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FF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 flipV="1">
              <a:off x="2248450" y="1820545"/>
              <a:ext cx="883897" cy="476249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250160" y="2426969"/>
              <a:ext cx="879012" cy="16047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Line Callout 1 (Accent Bar) 48"/>
          <p:cNvSpPr/>
          <p:nvPr/>
        </p:nvSpPr>
        <p:spPr>
          <a:xfrm flipH="1">
            <a:off x="1090914" y="1562100"/>
            <a:ext cx="1105477" cy="304800"/>
          </a:xfrm>
          <a:prstGeom prst="accentCallout1">
            <a:avLst>
              <a:gd name="adj1" fmla="val 46875"/>
              <a:gd name="adj2" fmla="val -7799"/>
              <a:gd name="adj3" fmla="val 287907"/>
              <a:gd name="adj4" fmla="val -77070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Pupil</a:t>
            </a:r>
          </a:p>
        </p:txBody>
      </p:sp>
      <p:grpSp>
        <p:nvGrpSpPr>
          <p:cNvPr id="50" name="Group 39"/>
          <p:cNvGrpSpPr/>
          <p:nvPr/>
        </p:nvGrpSpPr>
        <p:grpSpPr>
          <a:xfrm>
            <a:off x="1003300" y="1896903"/>
            <a:ext cx="1730272" cy="1081247"/>
            <a:chOff x="4722711" y="987334"/>
            <a:chExt cx="1730272" cy="11893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51" name="Straight Connector 50"/>
            <p:cNvCxnSpPr/>
            <p:nvPr/>
          </p:nvCxnSpPr>
          <p:spPr>
            <a:xfrm>
              <a:off x="4753557" y="1290546"/>
              <a:ext cx="1501042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752529" y="1898896"/>
              <a:ext cx="1535180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76880" y="987334"/>
              <a:ext cx="1645920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823359" y="2175118"/>
              <a:ext cx="1629624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2711" y="1594096"/>
              <a:ext cx="1490031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395451" y="1893737"/>
            <a:ext cx="1325418" cy="1086534"/>
            <a:chOff x="2963877" y="2262839"/>
            <a:chExt cx="974809" cy="11951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7" name="Group 41"/>
            <p:cNvGrpSpPr/>
            <p:nvPr/>
          </p:nvGrpSpPr>
          <p:grpSpPr>
            <a:xfrm>
              <a:off x="2963877" y="2262839"/>
              <a:ext cx="970923" cy="608359"/>
              <a:chOff x="6110754" y="979704"/>
              <a:chExt cx="1105004" cy="6144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341716" y="979704"/>
                <a:ext cx="874042" cy="234075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151760" y="1284364"/>
                <a:ext cx="1055955" cy="152761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10754" y="1594146"/>
                <a:ext cx="1104691" cy="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flipH="1">
              <a:off x="3030700" y="3033852"/>
              <a:ext cx="907986" cy="424173"/>
              <a:chOff x="3347085" y="2411570"/>
              <a:chExt cx="907986" cy="424173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347085" y="2411570"/>
                <a:ext cx="907986" cy="14708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57657" y="2629373"/>
                <a:ext cx="732386" cy="20637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Round Same Side Corner Rectangle 63"/>
          <p:cNvSpPr/>
          <p:nvPr/>
        </p:nvSpPr>
        <p:spPr>
          <a:xfrm>
            <a:off x="554336" y="1174900"/>
            <a:ext cx="2086288" cy="730286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Maximum refraction of light takes place from cornea</a:t>
            </a:r>
          </a:p>
        </p:txBody>
      </p:sp>
      <p:sp>
        <p:nvSpPr>
          <p:cNvPr id="65" name="Round Same Side Corner Rectangle 64"/>
          <p:cNvSpPr/>
          <p:nvPr/>
        </p:nvSpPr>
        <p:spPr>
          <a:xfrm>
            <a:off x="514351" y="2375924"/>
            <a:ext cx="2370992" cy="80542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Cornea is a thin transparent membrane bulging outwards. </a:t>
            </a:r>
          </a:p>
        </p:txBody>
      </p:sp>
      <p:sp>
        <p:nvSpPr>
          <p:cNvPr id="66" name="Round Same Side Corner Rectangle 65"/>
          <p:cNvSpPr/>
          <p:nvPr/>
        </p:nvSpPr>
        <p:spPr>
          <a:xfrm>
            <a:off x="514350" y="2951184"/>
            <a:ext cx="2370992" cy="80542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Pupil is opening of </a:t>
            </a:r>
            <a:r>
              <a:rPr lang="en-US" sz="1600" b="1" dirty="0" smtClean="0">
                <a:solidFill>
                  <a:prstClr val="black"/>
                </a:solidFill>
              </a:rPr>
              <a:t>changing </a:t>
            </a:r>
            <a:r>
              <a:rPr lang="en-US" sz="1600" b="1" dirty="0">
                <a:solidFill>
                  <a:prstClr val="black"/>
                </a:solidFill>
              </a:rPr>
              <a:t>diameter at the </a:t>
            </a:r>
            <a:r>
              <a:rPr lang="en-US" sz="1600" b="1" dirty="0" err="1" smtClean="0">
                <a:solidFill>
                  <a:prstClr val="black"/>
                </a:solidFill>
              </a:rPr>
              <a:t>centre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b="1" dirty="0">
                <a:solidFill>
                  <a:prstClr val="black"/>
                </a:solidFill>
              </a:rPr>
              <a:t>of the iris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4895" y="628559"/>
            <a:ext cx="2335345" cy="587168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bg1"/>
                </a:gs>
                <a:gs pos="75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4895" y="59055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Diameter of eye is about 2.4 cm.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87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" grpId="0" animBg="1"/>
          <p:bldP spid="26" grpId="0"/>
          <p:bldP spid="31" grpId="0" animBg="1"/>
          <p:bldP spid="31" grpId="1" animBg="1"/>
          <p:bldP spid="37" grpId="0" animBg="1"/>
          <p:bldP spid="43" grpId="0" animBg="1"/>
          <p:bldP spid="49" grpId="0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8" grpId="0" animBg="1"/>
          <p:bldP spid="68" grpId="1" animBg="1"/>
          <p:bldP spid="69" grpId="0"/>
          <p:bldP spid="6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" grpId="0" animBg="1"/>
          <p:bldP spid="26" grpId="0"/>
          <p:bldP spid="31" grpId="0" animBg="1"/>
          <p:bldP spid="31" grpId="1" animBg="1"/>
          <p:bldP spid="37" grpId="0" animBg="1"/>
          <p:bldP spid="43" grpId="0" animBg="1"/>
          <p:bldP spid="49" grpId="0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8" grpId="0" animBg="1"/>
          <p:bldP spid="68" grpId="1" animBg="1"/>
          <p:bldP spid="69" grpId="0"/>
          <p:bldP spid="69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D:\d drive\MJ WORK\Pooja mam (physics)\State board\10th State\Gravitation\Raw\bg_sit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44691" y="166985"/>
            <a:ext cx="26100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>
                <a:ln w="6350"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prstClr val="black">
                      <a:alpha val="92000"/>
                    </a:prst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FUNCTION OF IRIS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5544" y="3486150"/>
            <a:ext cx="2168458" cy="1499232"/>
            <a:chOff x="903968" y="3398274"/>
            <a:chExt cx="2168458" cy="149923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2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313" y="3736415"/>
              <a:ext cx="860113" cy="822950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03968" y="3398274"/>
              <a:ext cx="1133554" cy="1499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ounded Rectangle 6"/>
          <p:cNvSpPr/>
          <p:nvPr/>
        </p:nvSpPr>
        <p:spPr>
          <a:xfrm>
            <a:off x="5990962" y="866061"/>
            <a:ext cx="2543438" cy="715089"/>
          </a:xfrm>
          <a:prstGeom prst="roundRect">
            <a:avLst/>
          </a:prstGeom>
          <a:solidFill>
            <a:srgbClr val="FF0000">
              <a:alpha val="61000"/>
            </a:srgb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Imparts colour </a:t>
            </a:r>
            <a:endParaRPr lang="en-US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 eye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5835" y="1983136"/>
            <a:ext cx="2156435" cy="1494215"/>
            <a:chOff x="745541" y="1225537"/>
            <a:chExt cx="2156435" cy="149421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541" y="1225537"/>
              <a:ext cx="1133444" cy="1494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153">
                          <a14:foregroundMark x1="60593" y1="6787" x2="90678" y2="68778"/>
                          <a14:backgroundMark x1="81356" y1="5882" x2="92373" y2="11312"/>
                          <a14:backgroundMark x1="19068" y1="1357" x2="2542" y2="13575"/>
                          <a14:backgroundMark x1="3814" y1="78281" x2="13983" y2="91403"/>
                          <a14:backgroundMark x1="67373" y1="905" x2="74153" y2="1810"/>
                          <a14:backgroundMark x1="65678" y1="2262" x2="54237" y2="0"/>
                        </a14:backgroundRemoval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l="1970" t="2989" r="3457" b="2989"/>
            <a:stretch/>
          </p:blipFill>
          <p:spPr bwMode="auto">
            <a:xfrm>
              <a:off x="1987576" y="1547071"/>
              <a:ext cx="914400" cy="851146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Bent Arrow 10"/>
          <p:cNvSpPr/>
          <p:nvPr/>
        </p:nvSpPr>
        <p:spPr>
          <a:xfrm rot="5400000">
            <a:off x="6281090" y="98651"/>
            <a:ext cx="455320" cy="977900"/>
          </a:xfrm>
          <a:prstGeom prst="ben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6200000" flipH="1">
            <a:off x="2407590" y="71372"/>
            <a:ext cx="455320" cy="977900"/>
          </a:xfrm>
          <a:prstGeom prst="ben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866061"/>
            <a:ext cx="2667000" cy="715089"/>
          </a:xfrm>
          <a:prstGeom prst="roundRect">
            <a:avLst/>
          </a:prstGeom>
          <a:solidFill>
            <a:srgbClr val="FF0000">
              <a:alpha val="61000"/>
            </a:srgb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Regulates the amount of light entering the eye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324600" y="1986823"/>
            <a:ext cx="1933838" cy="238542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3866295" y="3378959"/>
            <a:ext cx="2382105" cy="945391"/>
            <a:chOff x="1080038" y="1262659"/>
            <a:chExt cx="2382105" cy="945391"/>
          </a:xfrm>
        </p:grpSpPr>
        <p:sp>
          <p:nvSpPr>
            <p:cNvPr id="16" name="Rectangle 15"/>
            <p:cNvSpPr/>
            <p:nvPr/>
          </p:nvSpPr>
          <p:spPr>
            <a:xfrm>
              <a:off x="1080038" y="1262659"/>
              <a:ext cx="2382105" cy="91321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1905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5243" y="1284720"/>
              <a:ext cx="23243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Tw Cen MT" panose="020B0602020104020603" pitchFamily="34" charset="0"/>
                  <a:cs typeface="Arial" panose="020B0604020202020204" pitchFamily="34" charset="0"/>
                </a:rPr>
                <a:t>Different colour of eyes is because of different colour of iris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90279" y="2419350"/>
            <a:ext cx="2083246" cy="720844"/>
            <a:chOff x="685799" y="1357298"/>
            <a:chExt cx="3846883" cy="1038167"/>
          </a:xfrm>
        </p:grpSpPr>
        <p:sp>
          <p:nvSpPr>
            <p:cNvPr id="19" name="Rectangle 18"/>
            <p:cNvSpPr/>
            <p:nvPr/>
          </p:nvSpPr>
          <p:spPr>
            <a:xfrm>
              <a:off x="685799" y="1357298"/>
              <a:ext cx="3846883" cy="103816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1905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714" y="1410956"/>
              <a:ext cx="3759052" cy="93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Tw Cen MT" panose="020B0602020104020603" pitchFamily="34" charset="0"/>
                  <a:cs typeface="Arial" panose="020B0604020202020204" pitchFamily="34" charset="0"/>
                </a:rPr>
                <a:t>In bright light, pupil contracts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90279" y="3867150"/>
            <a:ext cx="1883601" cy="717144"/>
            <a:chOff x="639388" y="1376727"/>
            <a:chExt cx="2096581" cy="845282"/>
          </a:xfrm>
        </p:grpSpPr>
        <p:sp>
          <p:nvSpPr>
            <p:cNvPr id="22" name="Rectangle 21"/>
            <p:cNvSpPr/>
            <p:nvPr/>
          </p:nvSpPr>
          <p:spPr>
            <a:xfrm>
              <a:off x="644971" y="1376727"/>
              <a:ext cx="2090998" cy="84528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1905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88" y="1418220"/>
              <a:ext cx="2096581" cy="7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Tw Cen MT" panose="020B0602020104020603" pitchFamily="34" charset="0"/>
                  <a:cs typeface="Arial" panose="020B0604020202020204" pitchFamily="34" charset="0"/>
                </a:rPr>
                <a:t>In dim light, pupil </a:t>
              </a:r>
              <a:r>
                <a:rPr lang="en-US" b="1" dirty="0" smtClean="0">
                  <a:solidFill>
                    <a:prstClr val="black"/>
                  </a:solidFill>
                  <a:latin typeface="Tw Cen MT" panose="020B0602020104020603" pitchFamily="34" charset="0"/>
                  <a:cs typeface="Arial" panose="020B0604020202020204" pitchFamily="34" charset="0"/>
                </a:rPr>
                <a:t>widens</a:t>
              </a:r>
              <a:endParaRPr lang="en-US" b="1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ound Same Side Corner Rectangle 23"/>
          <p:cNvSpPr/>
          <p:nvPr/>
        </p:nvSpPr>
        <p:spPr>
          <a:xfrm>
            <a:off x="3581400" y="3354818"/>
            <a:ext cx="2664756" cy="96953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6FFFF"/>
          </a:solidFill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tendency of the pupil to adjust the opening for light is called adaptation.</a:t>
            </a:r>
          </a:p>
        </p:txBody>
      </p:sp>
    </p:spTree>
    <p:extLst>
      <p:ext uri="{BB962C8B-B14F-4D97-AF65-F5344CB8AC3E}">
        <p14:creationId xmlns:p14="http://schemas.microsoft.com/office/powerpoint/2010/main" val="235361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1" grpId="0" animBg="1"/>
      <p:bldP spid="12" grpId="0" animBg="1"/>
      <p:bldP spid="13" grpId="0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d drive\MJ WORK\Pooja mam (physics)\State board\10th State\Gravitation\Raw\bg_sit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6403" y="1582954"/>
            <a:ext cx="4671195" cy="35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ne Callout 1 (Accent Bar) 22"/>
          <p:cNvSpPr/>
          <p:nvPr/>
        </p:nvSpPr>
        <p:spPr>
          <a:xfrm flipH="1">
            <a:off x="1089627" y="2115580"/>
            <a:ext cx="1105477" cy="304800"/>
          </a:xfrm>
          <a:prstGeom prst="accentCallout1">
            <a:avLst>
              <a:gd name="adj1" fmla="val 46875"/>
              <a:gd name="adj2" fmla="val -7799"/>
              <a:gd name="adj3" fmla="val 270408"/>
              <a:gd name="adj4" fmla="val -80804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Iris</a:t>
            </a:r>
          </a:p>
        </p:txBody>
      </p:sp>
      <p:sp>
        <p:nvSpPr>
          <p:cNvPr id="29" name="Line Callout 1 (Accent Bar) 28"/>
          <p:cNvSpPr/>
          <p:nvPr/>
        </p:nvSpPr>
        <p:spPr>
          <a:xfrm flipH="1">
            <a:off x="1090914" y="2477530"/>
            <a:ext cx="1105477" cy="304800"/>
          </a:xfrm>
          <a:prstGeom prst="accentCallout1">
            <a:avLst>
              <a:gd name="adj1" fmla="val 46875"/>
              <a:gd name="adj2" fmla="val -7799"/>
              <a:gd name="adj3" fmla="val 287907"/>
              <a:gd name="adj4" fmla="val -77070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Pupil</a:t>
            </a:r>
          </a:p>
        </p:txBody>
      </p:sp>
      <p:sp>
        <p:nvSpPr>
          <p:cNvPr id="47" name="Line Callout 1 (Accent Bar) 46"/>
          <p:cNvSpPr/>
          <p:nvPr/>
        </p:nvSpPr>
        <p:spPr>
          <a:xfrm flipH="1">
            <a:off x="814683" y="3609100"/>
            <a:ext cx="1362652" cy="335280"/>
          </a:xfrm>
          <a:prstGeom prst="accentCallout1">
            <a:avLst>
              <a:gd name="adj1" fmla="val 46875"/>
              <a:gd name="adj2" fmla="val -7799"/>
              <a:gd name="adj3" fmla="val -35302"/>
              <a:gd name="adj4" fmla="val -90532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Eye lens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1972" y="4263955"/>
            <a:ext cx="2743200" cy="629752"/>
          </a:xfrm>
          <a:prstGeom prst="rect">
            <a:avLst/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Eye-lens is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 double convex lens.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50363" y="668421"/>
            <a:ext cx="2662275" cy="98755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 screen on which the image is formed in the eye called retina. </a:t>
            </a:r>
          </a:p>
        </p:txBody>
      </p:sp>
      <p:sp>
        <p:nvSpPr>
          <p:cNvPr id="50" name="Line Callout 1 (Accent Bar) 49"/>
          <p:cNvSpPr/>
          <p:nvPr/>
        </p:nvSpPr>
        <p:spPr>
          <a:xfrm>
            <a:off x="6285929" y="1810780"/>
            <a:ext cx="1105477" cy="304800"/>
          </a:xfrm>
          <a:prstGeom prst="accentCallout1">
            <a:avLst>
              <a:gd name="adj1" fmla="val 66667"/>
              <a:gd name="adj2" fmla="val -5214"/>
              <a:gd name="adj3" fmla="val 244157"/>
              <a:gd name="adj4" fmla="val -84825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Retina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43200" y="667044"/>
            <a:ext cx="3276600" cy="990306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It is light sensitive screen made up of light sensitive cells. These cells get activated upon illumination. </a:t>
            </a:r>
          </a:p>
        </p:txBody>
      </p:sp>
      <p:sp>
        <p:nvSpPr>
          <p:cNvPr id="18" name="Line Callout 1 (Accent Bar) 17"/>
          <p:cNvSpPr/>
          <p:nvPr/>
        </p:nvSpPr>
        <p:spPr>
          <a:xfrm flipH="1">
            <a:off x="1104899" y="1743158"/>
            <a:ext cx="1070933" cy="304800"/>
          </a:xfrm>
          <a:prstGeom prst="accentCallout1">
            <a:avLst>
              <a:gd name="adj1" fmla="val 46875"/>
              <a:gd name="adj2" fmla="val -7799"/>
              <a:gd name="adj3" fmla="val 280222"/>
              <a:gd name="adj4" fmla="val -66285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Cornea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937" y="526597"/>
            <a:ext cx="3091663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9569" y="57150"/>
            <a:ext cx="19623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HUMAN </a:t>
            </a:r>
            <a:r>
              <a:rPr lang="en-US" sz="2800" dirty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32459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d drive\MJ WORK\Pooja mam (physics)\State board\10th State\Gravitation\Raw\bg_sit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842"/>
          <a:stretch/>
        </p:blipFill>
        <p:spPr>
          <a:xfrm>
            <a:off x="-19051" y="0"/>
            <a:ext cx="9163051" cy="5168806"/>
          </a:xfrm>
          <a:prstGeom prst="rect">
            <a:avLst/>
          </a:prstGeom>
          <a:ln w="19050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54684" y="361950"/>
            <a:ext cx="12346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ln w="6350"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prstClr val="black">
                      <a:alpha val="92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RETINA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6957368" y="732189"/>
            <a:ext cx="455320" cy="977900"/>
          </a:xfrm>
          <a:prstGeom prst="ben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1644511" y="809660"/>
            <a:ext cx="455320" cy="822960"/>
          </a:xfrm>
          <a:prstGeom prst="ben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0760" y="837294"/>
            <a:ext cx="4432599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Has two kinds of light sensitive cells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1066" y="1485868"/>
            <a:ext cx="776175" cy="369332"/>
          </a:xfrm>
          <a:prstGeom prst="rect">
            <a:avLst/>
          </a:prstGeom>
          <a:solidFill>
            <a:srgbClr val="FF0000">
              <a:alpha val="61000"/>
            </a:srgb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1873" y="1485868"/>
            <a:ext cx="912430" cy="369332"/>
          </a:xfrm>
          <a:prstGeom prst="rect">
            <a:avLst/>
          </a:prstGeom>
          <a:solidFill>
            <a:srgbClr val="FF0000">
              <a:alpha val="61000"/>
            </a:srgb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7659" y="2724149"/>
            <a:ext cx="2081541" cy="1828800"/>
          </a:xfrm>
          <a:prstGeom prst="rect">
            <a:avLst/>
          </a:prstGeom>
          <a:solidFill>
            <a:srgbClr val="C00000">
              <a:alpha val="63000"/>
            </a:srgbClr>
          </a:solidFill>
          <a:ln w="952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Cones are responsible for the perception of colour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3149" y="2727496"/>
            <a:ext cx="2081541" cy="1822107"/>
          </a:xfrm>
          <a:prstGeom prst="rect">
            <a:avLst/>
          </a:prstGeom>
          <a:solidFill>
            <a:srgbClr val="C00000">
              <a:alpha val="63000"/>
            </a:srgbClr>
          </a:solidFill>
          <a:ln w="952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Rods are responsible for adjusting our eyes to different intensities of light </a:t>
            </a:r>
          </a:p>
        </p:txBody>
      </p:sp>
    </p:spTree>
    <p:extLst>
      <p:ext uri="{BB962C8B-B14F-4D97-AF65-F5344CB8AC3E}">
        <p14:creationId xmlns:p14="http://schemas.microsoft.com/office/powerpoint/2010/main" val="4049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 drive\MJ WORK\Pooja mam (physics)\State board\10th State\Gravitation\Raw\bg_sit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1754" y="514350"/>
            <a:ext cx="3860492" cy="28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484336" y="2190762"/>
            <a:ext cx="2126264" cy="885822"/>
          </a:xfrm>
          <a:prstGeom prst="rect">
            <a:avLst/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 nerve carries electrical signals to the brain</a:t>
            </a:r>
          </a:p>
        </p:txBody>
      </p:sp>
      <p:sp>
        <p:nvSpPr>
          <p:cNvPr id="15" name="Line Callout 1 (Accent Bar) 14"/>
          <p:cNvSpPr/>
          <p:nvPr/>
        </p:nvSpPr>
        <p:spPr>
          <a:xfrm>
            <a:off x="6591468" y="1693806"/>
            <a:ext cx="1561932" cy="304800"/>
          </a:xfrm>
          <a:prstGeom prst="accentCallout1">
            <a:avLst>
              <a:gd name="adj1" fmla="val 46875"/>
              <a:gd name="adj2" fmla="val -3724"/>
              <a:gd name="adj3" fmla="val 222074"/>
              <a:gd name="adj4" fmla="val -70889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Optic Nerve</a:t>
            </a:r>
          </a:p>
        </p:txBody>
      </p:sp>
      <p:sp>
        <p:nvSpPr>
          <p:cNvPr id="16" name="Line Callout 1 (Accent Bar) 15"/>
          <p:cNvSpPr/>
          <p:nvPr/>
        </p:nvSpPr>
        <p:spPr>
          <a:xfrm flipH="1">
            <a:off x="838200" y="1524013"/>
            <a:ext cx="1446910" cy="653366"/>
          </a:xfrm>
          <a:prstGeom prst="accentCallout1">
            <a:avLst>
              <a:gd name="adj1" fmla="val 46875"/>
              <a:gd name="adj2" fmla="val -7799"/>
              <a:gd name="adj3" fmla="val 71399"/>
              <a:gd name="adj4" fmla="val -45828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Aqueous </a:t>
            </a:r>
            <a:r>
              <a:rPr lang="en-US" b="1" dirty="0" err="1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Humour</a:t>
            </a:r>
            <a:endParaRPr lang="en-US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6549534" y="2571762"/>
            <a:ext cx="1416511" cy="653366"/>
          </a:xfrm>
          <a:prstGeom prst="accentCallout1">
            <a:avLst>
              <a:gd name="adj1" fmla="val 6056"/>
              <a:gd name="adj2" fmla="val -6317"/>
              <a:gd name="adj3" fmla="val -18793"/>
              <a:gd name="adj4" fmla="val -137891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Vitreous </a:t>
            </a:r>
            <a:r>
              <a:rPr lang="en-US" b="1" dirty="0" err="1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Humour</a:t>
            </a:r>
            <a:endParaRPr lang="en-US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96976" y="1508127"/>
            <a:ext cx="2466024" cy="1406523"/>
          </a:xfrm>
          <a:prstGeom prst="rect">
            <a:avLst/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blind spot there are no light sensitive cells (no rods or cones) due to which no vision is possible at that spot.</a:t>
            </a:r>
          </a:p>
        </p:txBody>
      </p:sp>
      <p:sp>
        <p:nvSpPr>
          <p:cNvPr id="20" name="Line Callout 1 (Accent Bar) 19"/>
          <p:cNvSpPr/>
          <p:nvPr/>
        </p:nvSpPr>
        <p:spPr>
          <a:xfrm flipH="1">
            <a:off x="1163183" y="2745129"/>
            <a:ext cx="1141907" cy="564574"/>
          </a:xfrm>
          <a:prstGeom prst="accentCallout1">
            <a:avLst>
              <a:gd name="adj1" fmla="val 46875"/>
              <a:gd name="adj2" fmla="val -7799"/>
              <a:gd name="adj3" fmla="val -20905"/>
              <a:gd name="adj4" fmla="val -112188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Ciliary 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muscles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" y="3400100"/>
            <a:ext cx="2695466" cy="699186"/>
          </a:xfrm>
          <a:prstGeom prst="rect">
            <a:avLst/>
          </a:prstGeom>
          <a:gradFill>
            <a:gsLst>
              <a:gs pos="24000">
                <a:srgbClr val="FFFF00"/>
              </a:gs>
              <a:gs pos="100000">
                <a:schemeClr val="bg1"/>
              </a:gs>
            </a:gsLst>
            <a:lin ang="10800000" scaled="1"/>
          </a:gra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Ciliary muscles change thickness of eye-lens while focusing.</a:t>
            </a:r>
          </a:p>
        </p:txBody>
      </p:sp>
      <p:sp>
        <p:nvSpPr>
          <p:cNvPr id="22" name="Line Callout 1 (Accent Bar) 21"/>
          <p:cNvSpPr/>
          <p:nvPr/>
        </p:nvSpPr>
        <p:spPr>
          <a:xfrm>
            <a:off x="6408308" y="1123962"/>
            <a:ext cx="1287892" cy="304800"/>
          </a:xfrm>
          <a:prstGeom prst="accentCallout1">
            <a:avLst>
              <a:gd name="adj1" fmla="val 46875"/>
              <a:gd name="adj2" fmla="val -7799"/>
              <a:gd name="adj3" fmla="val 380407"/>
              <a:gd name="adj4" fmla="val -86650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Blind spot</a:t>
            </a:r>
          </a:p>
        </p:txBody>
      </p:sp>
      <p:sp>
        <p:nvSpPr>
          <p:cNvPr id="30" name="Line Callout 1 (Accent Bar) 29"/>
          <p:cNvSpPr/>
          <p:nvPr/>
        </p:nvSpPr>
        <p:spPr>
          <a:xfrm>
            <a:off x="6317989" y="3309703"/>
            <a:ext cx="1149611" cy="304800"/>
          </a:xfrm>
          <a:prstGeom prst="accentCallout1">
            <a:avLst>
              <a:gd name="adj1" fmla="val 66667"/>
              <a:gd name="adj2" fmla="val -5214"/>
              <a:gd name="adj3" fmla="val -62509"/>
              <a:gd name="adj4" fmla="val -104506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Muscles</a:t>
            </a:r>
            <a:endParaRPr lang="en-US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Line Callout 1 (Accent Bar) 30"/>
          <p:cNvSpPr/>
          <p:nvPr/>
        </p:nvSpPr>
        <p:spPr>
          <a:xfrm flipH="1">
            <a:off x="1157673" y="3531188"/>
            <a:ext cx="1141907" cy="564574"/>
          </a:xfrm>
          <a:prstGeom prst="accentCallout1">
            <a:avLst>
              <a:gd name="adj1" fmla="val 46875"/>
              <a:gd name="adj2" fmla="val -7799"/>
              <a:gd name="adj3" fmla="val -88887"/>
              <a:gd name="adj4" fmla="val -122614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Sclerotic coat</a:t>
            </a:r>
            <a:endParaRPr lang="en-US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Line Callout 1 (Accent Bar) 32"/>
          <p:cNvSpPr/>
          <p:nvPr/>
        </p:nvSpPr>
        <p:spPr>
          <a:xfrm>
            <a:off x="4953000" y="3562362"/>
            <a:ext cx="1079197" cy="304800"/>
          </a:xfrm>
          <a:prstGeom prst="accentCallout1">
            <a:avLst>
              <a:gd name="adj1" fmla="val 66667"/>
              <a:gd name="adj2" fmla="val -5214"/>
              <a:gd name="adj3" fmla="val -137925"/>
              <a:gd name="adj4" fmla="val -64662"/>
            </a:avLst>
          </a:prstGeom>
          <a:gradFill flip="none" rotWithShape="1">
            <a:gsLst>
              <a:gs pos="12000">
                <a:srgbClr val="00FFFF"/>
              </a:gs>
              <a:gs pos="100000">
                <a:schemeClr val="bg1"/>
              </a:gs>
            </a:gsLst>
            <a:lin ang="10800000" scaled="1"/>
            <a:tileRect/>
          </a:gradFill>
          <a:ln w="28575">
            <a:solidFill>
              <a:schemeClr val="bg1"/>
            </a:solidFill>
            <a:headEnd type="none" w="med" len="med"/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Choroid</a:t>
            </a:r>
            <a:endParaRPr lang="en-US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4937" y="526597"/>
            <a:ext cx="3091663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9569" y="57150"/>
            <a:ext cx="19623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HUMAN </a:t>
            </a:r>
            <a:r>
              <a:rPr lang="en-US" sz="2800" dirty="0">
                <a:ln w="12700" cap="rnd">
                  <a:noFill/>
                  <a:round/>
                </a:ln>
                <a:solidFill>
                  <a:schemeClr val="bg1"/>
                </a:solidFill>
                <a:effectLst>
                  <a:outerShdw blurRad="50800" dist="76200" dir="4800000" algn="tl">
                    <a:srgbClr val="000000">
                      <a:alpha val="64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38819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30" grpId="0" animBg="1"/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roup 646"/>
          <p:cNvGrpSpPr/>
          <p:nvPr/>
        </p:nvGrpSpPr>
        <p:grpSpPr>
          <a:xfrm>
            <a:off x="-9587" y="6350"/>
            <a:ext cx="9144000" cy="5143500"/>
            <a:chOff x="0" y="0"/>
            <a:chExt cx="9144000" cy="5143500"/>
          </a:xfrm>
        </p:grpSpPr>
        <p:sp>
          <p:nvSpPr>
            <p:cNvPr id="648" name="Rectangle 64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2F2F2">
                <a:alpha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IN" kern="0">
                <a:solidFill>
                  <a:prstClr val="white"/>
                </a:solidFill>
              </a:endParaRPr>
            </a:p>
          </p:txBody>
        </p:sp>
        <p:grpSp>
          <p:nvGrpSpPr>
            <p:cNvPr id="649" name="Group 648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650" name="Straight Connector 649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60" name="Straight Connector 659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FFCC"/>
                </a:solidFill>
                <a:prstDash val="solid"/>
              </a:ln>
              <a:effectLst/>
            </p:spPr>
          </p:cxnSp>
        </p:grpSp>
      </p:grpSp>
      <p:sp>
        <p:nvSpPr>
          <p:cNvPr id="662" name="TextBox 661"/>
          <p:cNvSpPr txBox="1"/>
          <p:nvPr/>
        </p:nvSpPr>
        <p:spPr>
          <a:xfrm>
            <a:off x="2460360" y="296875"/>
            <a:ext cx="4508918" cy="40011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60525" algn="l"/>
              </a:tabLst>
              <a:defRPr kumimoji="0" sz="2000" b="1" i="0" u="none" strike="noStrike" kern="0" normalizeH="0" baseline="0">
                <a:solidFill>
                  <a:srgbClr val="C66951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u="sng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LETS LEARN TO DRAW HUMAN EYE </a:t>
            </a:r>
            <a:endParaRPr lang="en-US" u="sng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D:\d drive\MJ WORK\Pooja mam (physics)\State board\10th State\Lenses\Raw\out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54" t="5656" r="14885" b="1983"/>
          <a:stretch/>
        </p:blipFill>
        <p:spPr bwMode="auto">
          <a:xfrm>
            <a:off x="3878414" y="866772"/>
            <a:ext cx="3062577" cy="36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3" name="Oval 832"/>
          <p:cNvSpPr/>
          <p:nvPr/>
        </p:nvSpPr>
        <p:spPr>
          <a:xfrm>
            <a:off x="4535424" y="2618994"/>
            <a:ext cx="73152" cy="7315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</a:endParaRPr>
          </a:p>
        </p:txBody>
      </p:sp>
      <p:grpSp>
        <p:nvGrpSpPr>
          <p:cNvPr id="834" name="Group 833"/>
          <p:cNvGrpSpPr/>
          <p:nvPr/>
        </p:nvGrpSpPr>
        <p:grpSpPr>
          <a:xfrm>
            <a:off x="4564622" y="2670810"/>
            <a:ext cx="7144180" cy="795128"/>
            <a:chOff x="1240571" y="-797092"/>
            <a:chExt cx="5367528" cy="493713"/>
          </a:xfrm>
        </p:grpSpPr>
        <p:sp>
          <p:nvSpPr>
            <p:cNvPr id="835" name="Rectangle 834"/>
            <p:cNvSpPr/>
            <p:nvPr/>
          </p:nvSpPr>
          <p:spPr>
            <a:xfrm>
              <a:off x="1242262" y="-794885"/>
              <a:ext cx="5329988" cy="484632"/>
            </a:xfrm>
            <a:prstGeom prst="rect">
              <a:avLst/>
            </a:prstGeom>
            <a:solidFill>
              <a:sysClr val="window" lastClr="FFFFFF">
                <a:alpha val="68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36" name="Group 835"/>
            <p:cNvGrpSpPr>
              <a:grpSpLocks/>
            </p:cNvGrpSpPr>
            <p:nvPr/>
          </p:nvGrpSpPr>
          <p:grpSpPr bwMode="auto">
            <a:xfrm>
              <a:off x="1240571" y="-797092"/>
              <a:ext cx="5367528" cy="493713"/>
              <a:chOff x="1515075" y="1268751"/>
              <a:chExt cx="6558727" cy="570529"/>
            </a:xfrm>
          </p:grpSpPr>
          <p:sp>
            <p:nvSpPr>
              <p:cNvPr id="837" name="Rectangle 836"/>
              <p:cNvSpPr/>
              <p:nvPr/>
            </p:nvSpPr>
            <p:spPr>
              <a:xfrm>
                <a:off x="1515075" y="1268751"/>
                <a:ext cx="6520287" cy="57052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cs typeface="Arial" charset="0"/>
                  </a:rPr>
                  <a:t> </a:t>
                </a:r>
              </a:p>
            </p:txBody>
          </p:sp>
          <p:cxnSp>
            <p:nvCxnSpPr>
              <p:cNvPr id="838" name="Straight Connector 837"/>
              <p:cNvCxnSpPr>
                <a:cxnSpLocks noChangeShapeType="1"/>
              </p:cNvCxnSpPr>
              <p:nvPr/>
            </p:nvCxnSpPr>
            <p:spPr bwMode="auto">
              <a:xfrm rot="5400000">
                <a:off x="1578605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" name="Straight Connector 838"/>
              <p:cNvCxnSpPr>
                <a:cxnSpLocks noChangeShapeType="1"/>
              </p:cNvCxnSpPr>
              <p:nvPr/>
            </p:nvCxnSpPr>
            <p:spPr bwMode="auto">
              <a:xfrm rot="5400000">
                <a:off x="162007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0" name="Straight Connector 839"/>
              <p:cNvCxnSpPr>
                <a:cxnSpLocks noChangeShapeType="1"/>
              </p:cNvCxnSpPr>
              <p:nvPr/>
            </p:nvCxnSpPr>
            <p:spPr bwMode="auto">
              <a:xfrm rot="5400000">
                <a:off x="166154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1" name="Straight Connector 840"/>
              <p:cNvCxnSpPr>
                <a:cxnSpLocks noChangeShapeType="1"/>
              </p:cNvCxnSpPr>
              <p:nvPr/>
            </p:nvCxnSpPr>
            <p:spPr bwMode="auto">
              <a:xfrm rot="5400000">
                <a:off x="1682547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2" name="Straight Connector 841"/>
              <p:cNvCxnSpPr>
                <a:cxnSpLocks noChangeShapeType="1"/>
              </p:cNvCxnSpPr>
              <p:nvPr/>
            </p:nvCxnSpPr>
            <p:spPr bwMode="auto">
              <a:xfrm rot="5400000">
                <a:off x="1786469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3" name="Straight Connector 842"/>
              <p:cNvCxnSpPr>
                <a:cxnSpLocks noChangeShapeType="1"/>
              </p:cNvCxnSpPr>
              <p:nvPr/>
            </p:nvCxnSpPr>
            <p:spPr bwMode="auto">
              <a:xfrm rot="5400000">
                <a:off x="182793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4" name="Straight Connector 843"/>
              <p:cNvCxnSpPr>
                <a:cxnSpLocks noChangeShapeType="1"/>
              </p:cNvCxnSpPr>
              <p:nvPr/>
            </p:nvCxnSpPr>
            <p:spPr bwMode="auto">
              <a:xfrm rot="5400000">
                <a:off x="186940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5" name="Straight Connector 844"/>
              <p:cNvCxnSpPr>
                <a:cxnSpLocks noChangeShapeType="1"/>
              </p:cNvCxnSpPr>
              <p:nvPr/>
            </p:nvCxnSpPr>
            <p:spPr bwMode="auto">
              <a:xfrm rot="5400000">
                <a:off x="1866535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6" name="Rectangle 845"/>
              <p:cNvSpPr/>
              <p:nvPr/>
            </p:nvSpPr>
            <p:spPr>
              <a:xfrm>
                <a:off x="1939754" y="1329290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847" name="Straight Connector 846"/>
              <p:cNvCxnSpPr>
                <a:cxnSpLocks noChangeShapeType="1"/>
              </p:cNvCxnSpPr>
              <p:nvPr/>
            </p:nvCxnSpPr>
            <p:spPr bwMode="auto">
              <a:xfrm rot="5400000">
                <a:off x="1537136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8" name="Straight Connector 847"/>
              <p:cNvCxnSpPr>
                <a:cxnSpLocks noChangeShapeType="1"/>
              </p:cNvCxnSpPr>
              <p:nvPr/>
            </p:nvCxnSpPr>
            <p:spPr bwMode="auto">
              <a:xfrm rot="5400000">
                <a:off x="1744227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9" name="Straight Connector 848"/>
              <p:cNvCxnSpPr>
                <a:cxnSpLocks noChangeShapeType="1"/>
              </p:cNvCxnSpPr>
              <p:nvPr/>
            </p:nvCxnSpPr>
            <p:spPr bwMode="auto">
              <a:xfrm rot="5400000">
                <a:off x="2000208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" name="Straight Connector 849"/>
              <p:cNvCxnSpPr>
                <a:cxnSpLocks noChangeShapeType="1"/>
              </p:cNvCxnSpPr>
              <p:nvPr/>
            </p:nvCxnSpPr>
            <p:spPr bwMode="auto">
              <a:xfrm rot="5400000">
                <a:off x="2041677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1" name="Straight Connector 850"/>
              <p:cNvCxnSpPr>
                <a:cxnSpLocks noChangeShapeType="1"/>
              </p:cNvCxnSpPr>
              <p:nvPr/>
            </p:nvCxnSpPr>
            <p:spPr bwMode="auto">
              <a:xfrm rot="5400000">
                <a:off x="2083146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2" name="Straight Connector 851"/>
              <p:cNvCxnSpPr>
                <a:cxnSpLocks noChangeShapeType="1"/>
              </p:cNvCxnSpPr>
              <p:nvPr/>
            </p:nvCxnSpPr>
            <p:spPr bwMode="auto">
              <a:xfrm rot="5400000">
                <a:off x="2104150" y="1332566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3" name="Straight Connector 852"/>
              <p:cNvCxnSpPr>
                <a:cxnSpLocks noChangeShapeType="1"/>
              </p:cNvCxnSpPr>
              <p:nvPr/>
            </p:nvCxnSpPr>
            <p:spPr bwMode="auto">
              <a:xfrm rot="5400000">
                <a:off x="2208072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4" name="Straight Connector 853"/>
              <p:cNvCxnSpPr>
                <a:cxnSpLocks noChangeShapeType="1"/>
              </p:cNvCxnSpPr>
              <p:nvPr/>
            </p:nvCxnSpPr>
            <p:spPr bwMode="auto">
              <a:xfrm rot="5400000">
                <a:off x="2249541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5" name="Straight Connector 854"/>
              <p:cNvCxnSpPr>
                <a:cxnSpLocks noChangeShapeType="1"/>
              </p:cNvCxnSpPr>
              <p:nvPr/>
            </p:nvCxnSpPr>
            <p:spPr bwMode="auto">
              <a:xfrm rot="5400000">
                <a:off x="2291010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6" name="Straight Connector 855"/>
              <p:cNvCxnSpPr>
                <a:cxnSpLocks noChangeShapeType="1"/>
              </p:cNvCxnSpPr>
              <p:nvPr/>
            </p:nvCxnSpPr>
            <p:spPr bwMode="auto">
              <a:xfrm rot="5400000">
                <a:off x="2288138" y="1356439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57" name="Rectangle 856"/>
              <p:cNvSpPr/>
              <p:nvPr/>
            </p:nvSpPr>
            <p:spPr>
              <a:xfrm>
                <a:off x="2373585" y="1325621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2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858" name="Straight Connector 857"/>
              <p:cNvCxnSpPr>
                <a:cxnSpLocks noChangeShapeType="1"/>
              </p:cNvCxnSpPr>
              <p:nvPr/>
            </p:nvCxnSpPr>
            <p:spPr bwMode="auto">
              <a:xfrm rot="5400000">
                <a:off x="1958738" y="131210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9" name="Straight Connector 858"/>
              <p:cNvCxnSpPr>
                <a:cxnSpLocks noChangeShapeType="1"/>
              </p:cNvCxnSpPr>
              <p:nvPr/>
            </p:nvCxnSpPr>
            <p:spPr bwMode="auto">
              <a:xfrm rot="5400000">
                <a:off x="2165828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0" name="Straight Connector 859"/>
              <p:cNvCxnSpPr>
                <a:cxnSpLocks noChangeShapeType="1"/>
              </p:cNvCxnSpPr>
              <p:nvPr/>
            </p:nvCxnSpPr>
            <p:spPr bwMode="auto">
              <a:xfrm rot="5400000">
                <a:off x="2418355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1" name="Straight Connector 860"/>
              <p:cNvCxnSpPr>
                <a:cxnSpLocks noChangeShapeType="1"/>
              </p:cNvCxnSpPr>
              <p:nvPr/>
            </p:nvCxnSpPr>
            <p:spPr bwMode="auto">
              <a:xfrm rot="5400000">
                <a:off x="245982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2" name="Straight Connector 861"/>
              <p:cNvCxnSpPr>
                <a:cxnSpLocks noChangeShapeType="1"/>
              </p:cNvCxnSpPr>
              <p:nvPr/>
            </p:nvCxnSpPr>
            <p:spPr bwMode="auto">
              <a:xfrm rot="5400000">
                <a:off x="250129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3" name="Straight Connector 862"/>
              <p:cNvCxnSpPr>
                <a:cxnSpLocks noChangeShapeType="1"/>
              </p:cNvCxnSpPr>
              <p:nvPr/>
            </p:nvCxnSpPr>
            <p:spPr bwMode="auto">
              <a:xfrm rot="5400000">
                <a:off x="2522297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4" name="Straight Connector 863"/>
              <p:cNvCxnSpPr>
                <a:cxnSpLocks noChangeShapeType="1"/>
              </p:cNvCxnSpPr>
              <p:nvPr/>
            </p:nvCxnSpPr>
            <p:spPr bwMode="auto">
              <a:xfrm rot="5400000">
                <a:off x="2626219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5" name="Straight Connector 864"/>
              <p:cNvCxnSpPr>
                <a:cxnSpLocks noChangeShapeType="1"/>
              </p:cNvCxnSpPr>
              <p:nvPr/>
            </p:nvCxnSpPr>
            <p:spPr bwMode="auto">
              <a:xfrm rot="5400000">
                <a:off x="266768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6" name="Straight Connector 865"/>
              <p:cNvCxnSpPr>
                <a:cxnSpLocks noChangeShapeType="1"/>
              </p:cNvCxnSpPr>
              <p:nvPr/>
            </p:nvCxnSpPr>
            <p:spPr bwMode="auto">
              <a:xfrm rot="5400000">
                <a:off x="270915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7" name="Straight Connector 866"/>
              <p:cNvCxnSpPr>
                <a:cxnSpLocks noChangeShapeType="1"/>
              </p:cNvCxnSpPr>
              <p:nvPr/>
            </p:nvCxnSpPr>
            <p:spPr bwMode="auto">
              <a:xfrm rot="5400000">
                <a:off x="2706285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8" name="Rectangle 867"/>
              <p:cNvSpPr/>
              <p:nvPr/>
            </p:nvSpPr>
            <p:spPr>
              <a:xfrm>
                <a:off x="2783620" y="1329290"/>
                <a:ext cx="97019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3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869" name="Straight Connector 868"/>
              <p:cNvCxnSpPr>
                <a:cxnSpLocks noChangeShapeType="1"/>
              </p:cNvCxnSpPr>
              <p:nvPr/>
            </p:nvCxnSpPr>
            <p:spPr bwMode="auto">
              <a:xfrm rot="5400000">
                <a:off x="2376887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0" name="Straight Connector 869"/>
              <p:cNvCxnSpPr>
                <a:cxnSpLocks noChangeShapeType="1"/>
              </p:cNvCxnSpPr>
              <p:nvPr/>
            </p:nvCxnSpPr>
            <p:spPr bwMode="auto">
              <a:xfrm rot="5400000">
                <a:off x="2583977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" name="Straight Connector 870"/>
              <p:cNvCxnSpPr>
                <a:cxnSpLocks noChangeShapeType="1"/>
              </p:cNvCxnSpPr>
              <p:nvPr/>
            </p:nvCxnSpPr>
            <p:spPr bwMode="auto">
              <a:xfrm rot="5400000">
                <a:off x="2836503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2" name="Straight Connector 871"/>
              <p:cNvCxnSpPr>
                <a:cxnSpLocks noChangeShapeType="1"/>
              </p:cNvCxnSpPr>
              <p:nvPr/>
            </p:nvCxnSpPr>
            <p:spPr bwMode="auto">
              <a:xfrm rot="5400000">
                <a:off x="2877972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3" name="Straight Connector 872"/>
              <p:cNvCxnSpPr>
                <a:cxnSpLocks noChangeShapeType="1"/>
              </p:cNvCxnSpPr>
              <p:nvPr/>
            </p:nvCxnSpPr>
            <p:spPr bwMode="auto">
              <a:xfrm rot="5400000">
                <a:off x="2919441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4" name="Straight Connector 873"/>
              <p:cNvCxnSpPr>
                <a:cxnSpLocks noChangeShapeType="1"/>
              </p:cNvCxnSpPr>
              <p:nvPr/>
            </p:nvCxnSpPr>
            <p:spPr bwMode="auto">
              <a:xfrm rot="5400000">
                <a:off x="2940445" y="1335409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5" name="Straight Connector 874"/>
              <p:cNvCxnSpPr>
                <a:cxnSpLocks noChangeShapeType="1"/>
              </p:cNvCxnSpPr>
              <p:nvPr/>
            </p:nvCxnSpPr>
            <p:spPr bwMode="auto">
              <a:xfrm rot="5400000">
                <a:off x="3044367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6" name="Straight Connector 875"/>
              <p:cNvCxnSpPr>
                <a:cxnSpLocks noChangeShapeType="1"/>
              </p:cNvCxnSpPr>
              <p:nvPr/>
            </p:nvCxnSpPr>
            <p:spPr bwMode="auto">
              <a:xfrm rot="5400000">
                <a:off x="3085836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7" name="Straight Connector 876"/>
              <p:cNvCxnSpPr>
                <a:cxnSpLocks noChangeShapeType="1"/>
              </p:cNvCxnSpPr>
              <p:nvPr/>
            </p:nvCxnSpPr>
            <p:spPr bwMode="auto">
              <a:xfrm rot="5400000">
                <a:off x="3127305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8" name="Straight Connector 877"/>
              <p:cNvCxnSpPr>
                <a:cxnSpLocks noChangeShapeType="1"/>
              </p:cNvCxnSpPr>
              <p:nvPr/>
            </p:nvCxnSpPr>
            <p:spPr bwMode="auto">
              <a:xfrm rot="5400000">
                <a:off x="3124433" y="1359285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9" name="Rectangle 878"/>
              <p:cNvSpPr/>
              <p:nvPr/>
            </p:nvSpPr>
            <p:spPr>
              <a:xfrm>
                <a:off x="3200977" y="1334793"/>
                <a:ext cx="97019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4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880" name="Straight Connector 879"/>
              <p:cNvCxnSpPr>
                <a:cxnSpLocks noChangeShapeType="1"/>
              </p:cNvCxnSpPr>
              <p:nvPr/>
            </p:nvCxnSpPr>
            <p:spPr bwMode="auto">
              <a:xfrm rot="5400000">
                <a:off x="2795033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1" name="Straight Connector 880"/>
              <p:cNvCxnSpPr>
                <a:cxnSpLocks noChangeShapeType="1"/>
              </p:cNvCxnSpPr>
              <p:nvPr/>
            </p:nvCxnSpPr>
            <p:spPr bwMode="auto">
              <a:xfrm rot="5400000">
                <a:off x="3002123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2" name="Straight Connector 881"/>
              <p:cNvCxnSpPr>
                <a:cxnSpLocks noChangeShapeType="1"/>
              </p:cNvCxnSpPr>
              <p:nvPr/>
            </p:nvCxnSpPr>
            <p:spPr bwMode="auto">
              <a:xfrm rot="5400000">
                <a:off x="3258106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3" name="Straight Connector 882"/>
              <p:cNvCxnSpPr>
                <a:cxnSpLocks noChangeShapeType="1"/>
              </p:cNvCxnSpPr>
              <p:nvPr/>
            </p:nvCxnSpPr>
            <p:spPr bwMode="auto">
              <a:xfrm rot="5400000">
                <a:off x="3299575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4" name="Straight Connector 883"/>
              <p:cNvCxnSpPr>
                <a:cxnSpLocks noChangeShapeType="1"/>
              </p:cNvCxnSpPr>
              <p:nvPr/>
            </p:nvCxnSpPr>
            <p:spPr bwMode="auto">
              <a:xfrm rot="5400000">
                <a:off x="3341044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5" name="Straight Connector 884"/>
              <p:cNvCxnSpPr>
                <a:cxnSpLocks noChangeShapeType="1"/>
              </p:cNvCxnSpPr>
              <p:nvPr/>
            </p:nvCxnSpPr>
            <p:spPr bwMode="auto">
              <a:xfrm rot="5400000">
                <a:off x="3362048" y="1335409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6" name="Straight Connector 885"/>
              <p:cNvCxnSpPr>
                <a:cxnSpLocks noChangeShapeType="1"/>
              </p:cNvCxnSpPr>
              <p:nvPr/>
            </p:nvCxnSpPr>
            <p:spPr bwMode="auto">
              <a:xfrm rot="5400000">
                <a:off x="3465970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7" name="Straight Connector 886"/>
              <p:cNvCxnSpPr>
                <a:cxnSpLocks noChangeShapeType="1"/>
              </p:cNvCxnSpPr>
              <p:nvPr/>
            </p:nvCxnSpPr>
            <p:spPr bwMode="auto">
              <a:xfrm rot="5400000">
                <a:off x="3507439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8" name="Straight Connector 887"/>
              <p:cNvCxnSpPr>
                <a:cxnSpLocks noChangeShapeType="1"/>
              </p:cNvCxnSpPr>
              <p:nvPr/>
            </p:nvCxnSpPr>
            <p:spPr bwMode="auto">
              <a:xfrm rot="5400000">
                <a:off x="3548908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9" name="Straight Connector 888"/>
              <p:cNvCxnSpPr>
                <a:cxnSpLocks noChangeShapeType="1"/>
              </p:cNvCxnSpPr>
              <p:nvPr/>
            </p:nvCxnSpPr>
            <p:spPr bwMode="auto">
              <a:xfrm rot="5400000">
                <a:off x="3546036" y="1359285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90" name="Rectangle 889"/>
              <p:cNvSpPr/>
              <p:nvPr/>
            </p:nvSpPr>
            <p:spPr>
              <a:xfrm>
                <a:off x="3623826" y="1334793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5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891" name="Straight Connector 890"/>
              <p:cNvCxnSpPr>
                <a:cxnSpLocks noChangeShapeType="1"/>
              </p:cNvCxnSpPr>
              <p:nvPr/>
            </p:nvCxnSpPr>
            <p:spPr bwMode="auto">
              <a:xfrm rot="5400000">
                <a:off x="3216635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2" name="Straight Connector 891"/>
              <p:cNvCxnSpPr>
                <a:cxnSpLocks noChangeShapeType="1"/>
              </p:cNvCxnSpPr>
              <p:nvPr/>
            </p:nvCxnSpPr>
            <p:spPr bwMode="auto">
              <a:xfrm rot="5400000">
                <a:off x="3423726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3" name="Straight Connector 892"/>
              <p:cNvCxnSpPr>
                <a:cxnSpLocks noChangeShapeType="1"/>
              </p:cNvCxnSpPr>
              <p:nvPr/>
            </p:nvCxnSpPr>
            <p:spPr bwMode="auto">
              <a:xfrm rot="5400000">
                <a:off x="3676253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4" name="Straight Connector 893"/>
              <p:cNvCxnSpPr>
                <a:cxnSpLocks noChangeShapeType="1"/>
              </p:cNvCxnSpPr>
              <p:nvPr/>
            </p:nvCxnSpPr>
            <p:spPr bwMode="auto">
              <a:xfrm rot="5400000">
                <a:off x="3717722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5" name="Straight Connector 894"/>
              <p:cNvCxnSpPr>
                <a:cxnSpLocks noChangeShapeType="1"/>
              </p:cNvCxnSpPr>
              <p:nvPr/>
            </p:nvCxnSpPr>
            <p:spPr bwMode="auto">
              <a:xfrm rot="5400000">
                <a:off x="3759191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6" name="Straight Connector 895"/>
              <p:cNvCxnSpPr>
                <a:cxnSpLocks noChangeShapeType="1"/>
              </p:cNvCxnSpPr>
              <p:nvPr/>
            </p:nvCxnSpPr>
            <p:spPr bwMode="auto">
              <a:xfrm rot="5400000">
                <a:off x="3780195" y="1335409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7" name="Straight Connector 896"/>
              <p:cNvCxnSpPr>
                <a:cxnSpLocks noChangeShapeType="1"/>
              </p:cNvCxnSpPr>
              <p:nvPr/>
            </p:nvCxnSpPr>
            <p:spPr bwMode="auto">
              <a:xfrm rot="5400000">
                <a:off x="3884117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8" name="Straight Connector 897"/>
              <p:cNvCxnSpPr>
                <a:cxnSpLocks noChangeShapeType="1"/>
              </p:cNvCxnSpPr>
              <p:nvPr/>
            </p:nvCxnSpPr>
            <p:spPr bwMode="auto">
              <a:xfrm rot="5400000">
                <a:off x="3925586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9" name="Straight Connector 898"/>
              <p:cNvCxnSpPr>
                <a:cxnSpLocks noChangeShapeType="1"/>
              </p:cNvCxnSpPr>
              <p:nvPr/>
            </p:nvCxnSpPr>
            <p:spPr bwMode="auto">
              <a:xfrm rot="5400000">
                <a:off x="3967055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0" name="Straight Connector 899"/>
              <p:cNvCxnSpPr>
                <a:cxnSpLocks noChangeShapeType="1"/>
              </p:cNvCxnSpPr>
              <p:nvPr/>
            </p:nvCxnSpPr>
            <p:spPr bwMode="auto">
              <a:xfrm rot="5400000">
                <a:off x="3964183" y="1359285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1" name="Rectangle 900"/>
              <p:cNvSpPr/>
              <p:nvPr/>
            </p:nvSpPr>
            <p:spPr>
              <a:xfrm>
                <a:off x="4041183" y="1334793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6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02" name="Straight Connector 901"/>
              <p:cNvCxnSpPr>
                <a:cxnSpLocks noChangeShapeType="1"/>
              </p:cNvCxnSpPr>
              <p:nvPr/>
            </p:nvCxnSpPr>
            <p:spPr bwMode="auto">
              <a:xfrm rot="5400000">
                <a:off x="3634782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3" name="Straight Connector 902"/>
              <p:cNvCxnSpPr>
                <a:cxnSpLocks noChangeShapeType="1"/>
              </p:cNvCxnSpPr>
              <p:nvPr/>
            </p:nvCxnSpPr>
            <p:spPr bwMode="auto">
              <a:xfrm rot="5400000">
                <a:off x="3841873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4" name="Straight Connector 903"/>
              <p:cNvCxnSpPr>
                <a:cxnSpLocks noChangeShapeType="1"/>
              </p:cNvCxnSpPr>
              <p:nvPr/>
            </p:nvCxnSpPr>
            <p:spPr bwMode="auto">
              <a:xfrm rot="5400000">
                <a:off x="409094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5" name="Straight Connector 904"/>
              <p:cNvCxnSpPr>
                <a:cxnSpLocks noChangeShapeType="1"/>
              </p:cNvCxnSpPr>
              <p:nvPr/>
            </p:nvCxnSpPr>
            <p:spPr bwMode="auto">
              <a:xfrm rot="5400000">
                <a:off x="413241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6" name="Straight Connector 905"/>
              <p:cNvCxnSpPr>
                <a:cxnSpLocks noChangeShapeType="1"/>
              </p:cNvCxnSpPr>
              <p:nvPr/>
            </p:nvCxnSpPr>
            <p:spPr bwMode="auto">
              <a:xfrm rot="5400000">
                <a:off x="4173882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7" name="Straight Connector 906"/>
              <p:cNvCxnSpPr>
                <a:cxnSpLocks noChangeShapeType="1"/>
              </p:cNvCxnSpPr>
              <p:nvPr/>
            </p:nvCxnSpPr>
            <p:spPr bwMode="auto">
              <a:xfrm rot="5400000">
                <a:off x="4194886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8" name="Straight Connector 907"/>
              <p:cNvCxnSpPr>
                <a:cxnSpLocks noChangeShapeType="1"/>
              </p:cNvCxnSpPr>
              <p:nvPr/>
            </p:nvCxnSpPr>
            <p:spPr bwMode="auto">
              <a:xfrm rot="5400000">
                <a:off x="429880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9" name="Straight Connector 908"/>
              <p:cNvCxnSpPr>
                <a:cxnSpLocks noChangeShapeType="1"/>
              </p:cNvCxnSpPr>
              <p:nvPr/>
            </p:nvCxnSpPr>
            <p:spPr bwMode="auto">
              <a:xfrm rot="5400000">
                <a:off x="434027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0" name="Straight Connector 909"/>
              <p:cNvCxnSpPr>
                <a:cxnSpLocks noChangeShapeType="1"/>
              </p:cNvCxnSpPr>
              <p:nvPr/>
            </p:nvCxnSpPr>
            <p:spPr bwMode="auto">
              <a:xfrm rot="5400000">
                <a:off x="4381746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" name="Straight Connector 910"/>
              <p:cNvCxnSpPr>
                <a:cxnSpLocks noChangeShapeType="1"/>
              </p:cNvCxnSpPr>
              <p:nvPr/>
            </p:nvCxnSpPr>
            <p:spPr bwMode="auto">
              <a:xfrm rot="5400000">
                <a:off x="4378874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2" name="Rectangle 911"/>
              <p:cNvSpPr/>
              <p:nvPr/>
            </p:nvSpPr>
            <p:spPr>
              <a:xfrm>
                <a:off x="4475015" y="1329290"/>
                <a:ext cx="97019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7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13" name="Straight Connector 912"/>
              <p:cNvCxnSpPr>
                <a:cxnSpLocks noChangeShapeType="1"/>
              </p:cNvCxnSpPr>
              <p:nvPr/>
            </p:nvCxnSpPr>
            <p:spPr bwMode="auto">
              <a:xfrm rot="5400000">
                <a:off x="4049473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4" name="Straight Connector 913"/>
              <p:cNvCxnSpPr>
                <a:cxnSpLocks noChangeShapeType="1"/>
              </p:cNvCxnSpPr>
              <p:nvPr/>
            </p:nvCxnSpPr>
            <p:spPr bwMode="auto">
              <a:xfrm rot="5400000">
                <a:off x="4256564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5" name="Straight Connector 914"/>
              <p:cNvCxnSpPr>
                <a:cxnSpLocks noChangeShapeType="1"/>
              </p:cNvCxnSpPr>
              <p:nvPr/>
            </p:nvCxnSpPr>
            <p:spPr bwMode="auto">
              <a:xfrm rot="5400000">
                <a:off x="4512548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6" name="Straight Connector 915"/>
              <p:cNvCxnSpPr>
                <a:cxnSpLocks noChangeShapeType="1"/>
              </p:cNvCxnSpPr>
              <p:nvPr/>
            </p:nvCxnSpPr>
            <p:spPr bwMode="auto">
              <a:xfrm rot="5400000">
                <a:off x="4554017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7" name="Straight Connector 916"/>
              <p:cNvCxnSpPr>
                <a:cxnSpLocks noChangeShapeType="1"/>
              </p:cNvCxnSpPr>
              <p:nvPr/>
            </p:nvCxnSpPr>
            <p:spPr bwMode="auto">
              <a:xfrm rot="5400000">
                <a:off x="4595486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8" name="Straight Connector 917"/>
              <p:cNvCxnSpPr>
                <a:cxnSpLocks noChangeShapeType="1"/>
              </p:cNvCxnSpPr>
              <p:nvPr/>
            </p:nvCxnSpPr>
            <p:spPr bwMode="auto">
              <a:xfrm rot="5400000">
                <a:off x="4616490" y="1332566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9" name="Straight Connector 918"/>
              <p:cNvCxnSpPr>
                <a:cxnSpLocks noChangeShapeType="1"/>
              </p:cNvCxnSpPr>
              <p:nvPr/>
            </p:nvCxnSpPr>
            <p:spPr bwMode="auto">
              <a:xfrm rot="5400000">
                <a:off x="4720412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0" name="Straight Connector 919"/>
              <p:cNvCxnSpPr>
                <a:cxnSpLocks noChangeShapeType="1"/>
              </p:cNvCxnSpPr>
              <p:nvPr/>
            </p:nvCxnSpPr>
            <p:spPr bwMode="auto">
              <a:xfrm rot="5400000">
                <a:off x="4761881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" name="Straight Connector 920"/>
              <p:cNvCxnSpPr>
                <a:cxnSpLocks noChangeShapeType="1"/>
              </p:cNvCxnSpPr>
              <p:nvPr/>
            </p:nvCxnSpPr>
            <p:spPr bwMode="auto">
              <a:xfrm rot="5400000">
                <a:off x="4803350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2" name="Straight Connector 921"/>
              <p:cNvCxnSpPr>
                <a:cxnSpLocks noChangeShapeType="1"/>
              </p:cNvCxnSpPr>
              <p:nvPr/>
            </p:nvCxnSpPr>
            <p:spPr bwMode="auto">
              <a:xfrm rot="5400000">
                <a:off x="4800478" y="1356442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3" name="Rectangle 922"/>
              <p:cNvSpPr/>
              <p:nvPr/>
            </p:nvSpPr>
            <p:spPr>
              <a:xfrm>
                <a:off x="4896032" y="1331124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8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24" name="Straight Connector 923"/>
              <p:cNvCxnSpPr>
                <a:cxnSpLocks noChangeShapeType="1"/>
              </p:cNvCxnSpPr>
              <p:nvPr/>
            </p:nvCxnSpPr>
            <p:spPr bwMode="auto">
              <a:xfrm rot="5400000">
                <a:off x="4471077" y="1312092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5" name="Straight Connector 924"/>
              <p:cNvCxnSpPr>
                <a:cxnSpLocks noChangeShapeType="1"/>
              </p:cNvCxnSpPr>
              <p:nvPr/>
            </p:nvCxnSpPr>
            <p:spPr bwMode="auto">
              <a:xfrm rot="5400000">
                <a:off x="4678168" y="1312092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6" name="Straight Connector 925"/>
              <p:cNvCxnSpPr>
                <a:cxnSpLocks noChangeShapeType="1"/>
              </p:cNvCxnSpPr>
              <p:nvPr/>
            </p:nvCxnSpPr>
            <p:spPr bwMode="auto">
              <a:xfrm rot="5400000">
                <a:off x="4930695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7" name="Straight Connector 926"/>
              <p:cNvCxnSpPr>
                <a:cxnSpLocks noChangeShapeType="1"/>
              </p:cNvCxnSpPr>
              <p:nvPr/>
            </p:nvCxnSpPr>
            <p:spPr bwMode="auto">
              <a:xfrm rot="5400000">
                <a:off x="497216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8" name="Straight Connector 927"/>
              <p:cNvCxnSpPr>
                <a:cxnSpLocks noChangeShapeType="1"/>
              </p:cNvCxnSpPr>
              <p:nvPr/>
            </p:nvCxnSpPr>
            <p:spPr bwMode="auto">
              <a:xfrm rot="5400000">
                <a:off x="501363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9" name="Straight Connector 928"/>
              <p:cNvCxnSpPr>
                <a:cxnSpLocks noChangeShapeType="1"/>
              </p:cNvCxnSpPr>
              <p:nvPr/>
            </p:nvCxnSpPr>
            <p:spPr bwMode="auto">
              <a:xfrm rot="5400000">
                <a:off x="5034637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0" name="Straight Connector 929"/>
              <p:cNvCxnSpPr>
                <a:cxnSpLocks noChangeShapeType="1"/>
              </p:cNvCxnSpPr>
              <p:nvPr/>
            </p:nvCxnSpPr>
            <p:spPr bwMode="auto">
              <a:xfrm rot="5400000">
                <a:off x="5138559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1" name="Straight Connector 930"/>
              <p:cNvCxnSpPr>
                <a:cxnSpLocks noChangeShapeType="1"/>
              </p:cNvCxnSpPr>
              <p:nvPr/>
            </p:nvCxnSpPr>
            <p:spPr bwMode="auto">
              <a:xfrm rot="5400000">
                <a:off x="518002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2" name="Straight Connector 931"/>
              <p:cNvCxnSpPr>
                <a:cxnSpLocks noChangeShapeType="1"/>
              </p:cNvCxnSpPr>
              <p:nvPr/>
            </p:nvCxnSpPr>
            <p:spPr bwMode="auto">
              <a:xfrm rot="5400000">
                <a:off x="522149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3" name="Straight Connector 932"/>
              <p:cNvCxnSpPr>
                <a:cxnSpLocks noChangeShapeType="1"/>
              </p:cNvCxnSpPr>
              <p:nvPr/>
            </p:nvCxnSpPr>
            <p:spPr bwMode="auto">
              <a:xfrm rot="5400000">
                <a:off x="5218625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4" name="Rectangle 933"/>
              <p:cNvSpPr/>
              <p:nvPr/>
            </p:nvSpPr>
            <p:spPr>
              <a:xfrm>
                <a:off x="5313388" y="1329290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9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35" name="Straight Connector 934"/>
              <p:cNvCxnSpPr>
                <a:cxnSpLocks noChangeShapeType="1"/>
              </p:cNvCxnSpPr>
              <p:nvPr/>
            </p:nvCxnSpPr>
            <p:spPr bwMode="auto">
              <a:xfrm rot="5400000">
                <a:off x="4889226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6" name="Straight Connector 935"/>
              <p:cNvCxnSpPr>
                <a:cxnSpLocks noChangeShapeType="1"/>
              </p:cNvCxnSpPr>
              <p:nvPr/>
            </p:nvCxnSpPr>
            <p:spPr bwMode="auto">
              <a:xfrm rot="5400000">
                <a:off x="5096571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7" name="Straight Connector 936"/>
              <p:cNvCxnSpPr>
                <a:cxnSpLocks noChangeShapeType="1"/>
              </p:cNvCxnSpPr>
              <p:nvPr/>
            </p:nvCxnSpPr>
            <p:spPr bwMode="auto">
              <a:xfrm rot="5400000">
                <a:off x="5343658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8" name="Straight Connector 937"/>
              <p:cNvCxnSpPr>
                <a:cxnSpLocks noChangeShapeType="1"/>
              </p:cNvCxnSpPr>
              <p:nvPr/>
            </p:nvCxnSpPr>
            <p:spPr bwMode="auto">
              <a:xfrm rot="5400000">
                <a:off x="5385128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9" name="Straight Connector 938"/>
              <p:cNvCxnSpPr>
                <a:cxnSpLocks noChangeShapeType="1"/>
              </p:cNvCxnSpPr>
              <p:nvPr/>
            </p:nvCxnSpPr>
            <p:spPr bwMode="auto">
              <a:xfrm rot="5400000">
                <a:off x="542659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0" name="Straight Connector 939"/>
              <p:cNvCxnSpPr>
                <a:cxnSpLocks noChangeShapeType="1"/>
              </p:cNvCxnSpPr>
              <p:nvPr/>
            </p:nvCxnSpPr>
            <p:spPr bwMode="auto">
              <a:xfrm rot="5400000">
                <a:off x="5447601" y="1338251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1" name="Straight Connector 940"/>
              <p:cNvCxnSpPr>
                <a:cxnSpLocks noChangeShapeType="1"/>
              </p:cNvCxnSpPr>
              <p:nvPr/>
            </p:nvCxnSpPr>
            <p:spPr bwMode="auto">
              <a:xfrm rot="5400000">
                <a:off x="555152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2" name="Straight Connector 941"/>
              <p:cNvCxnSpPr>
                <a:cxnSpLocks noChangeShapeType="1"/>
              </p:cNvCxnSpPr>
              <p:nvPr/>
            </p:nvCxnSpPr>
            <p:spPr bwMode="auto">
              <a:xfrm rot="5400000">
                <a:off x="559299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3" name="Straight Connector 942"/>
              <p:cNvCxnSpPr>
                <a:cxnSpLocks noChangeShapeType="1"/>
              </p:cNvCxnSpPr>
              <p:nvPr/>
            </p:nvCxnSpPr>
            <p:spPr bwMode="auto">
              <a:xfrm rot="5400000">
                <a:off x="563446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4" name="Straight Connector 943"/>
              <p:cNvCxnSpPr>
                <a:cxnSpLocks noChangeShapeType="1"/>
              </p:cNvCxnSpPr>
              <p:nvPr/>
            </p:nvCxnSpPr>
            <p:spPr bwMode="auto">
              <a:xfrm rot="5400000">
                <a:off x="5631589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45" name="Rectangle 944"/>
              <p:cNvSpPr/>
              <p:nvPr/>
            </p:nvSpPr>
            <p:spPr>
              <a:xfrm>
                <a:off x="5622746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10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46" name="Straight Connector 945"/>
              <p:cNvCxnSpPr>
                <a:cxnSpLocks noChangeShapeType="1"/>
              </p:cNvCxnSpPr>
              <p:nvPr/>
            </p:nvCxnSpPr>
            <p:spPr bwMode="auto">
              <a:xfrm rot="5400000">
                <a:off x="530218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7" name="Straight Connector 946"/>
              <p:cNvCxnSpPr>
                <a:cxnSpLocks noChangeShapeType="1"/>
              </p:cNvCxnSpPr>
              <p:nvPr/>
            </p:nvCxnSpPr>
            <p:spPr bwMode="auto">
              <a:xfrm rot="5400000">
                <a:off x="550953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8" name="Straight Connector 947"/>
              <p:cNvCxnSpPr>
                <a:cxnSpLocks noChangeShapeType="1"/>
              </p:cNvCxnSpPr>
              <p:nvPr/>
            </p:nvCxnSpPr>
            <p:spPr bwMode="auto">
              <a:xfrm rot="5400000">
                <a:off x="575625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9" name="Straight Connector 948"/>
              <p:cNvCxnSpPr>
                <a:cxnSpLocks noChangeShapeType="1"/>
              </p:cNvCxnSpPr>
              <p:nvPr/>
            </p:nvCxnSpPr>
            <p:spPr bwMode="auto">
              <a:xfrm rot="5400000">
                <a:off x="579772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0" name="Straight Connector 949"/>
              <p:cNvCxnSpPr>
                <a:cxnSpLocks noChangeShapeType="1"/>
              </p:cNvCxnSpPr>
              <p:nvPr/>
            </p:nvCxnSpPr>
            <p:spPr bwMode="auto">
              <a:xfrm rot="5400000">
                <a:off x="5839196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1" name="Straight Connector 950"/>
              <p:cNvCxnSpPr>
                <a:cxnSpLocks noChangeShapeType="1"/>
              </p:cNvCxnSpPr>
              <p:nvPr/>
            </p:nvCxnSpPr>
            <p:spPr bwMode="auto">
              <a:xfrm rot="5400000">
                <a:off x="5860205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2" name="Straight Connector 951"/>
              <p:cNvCxnSpPr>
                <a:cxnSpLocks noChangeShapeType="1"/>
              </p:cNvCxnSpPr>
              <p:nvPr/>
            </p:nvCxnSpPr>
            <p:spPr bwMode="auto">
              <a:xfrm rot="5400000">
                <a:off x="596412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3" name="Straight Connector 952"/>
              <p:cNvCxnSpPr>
                <a:cxnSpLocks noChangeShapeType="1"/>
              </p:cNvCxnSpPr>
              <p:nvPr/>
            </p:nvCxnSpPr>
            <p:spPr bwMode="auto">
              <a:xfrm rot="5400000">
                <a:off x="600559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4" name="Straight Connector 953"/>
              <p:cNvCxnSpPr>
                <a:cxnSpLocks noChangeShapeType="1"/>
              </p:cNvCxnSpPr>
              <p:nvPr/>
            </p:nvCxnSpPr>
            <p:spPr bwMode="auto">
              <a:xfrm rot="5400000">
                <a:off x="604706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5" name="Straight Connector 954"/>
              <p:cNvCxnSpPr>
                <a:cxnSpLocks noChangeShapeType="1"/>
              </p:cNvCxnSpPr>
              <p:nvPr/>
            </p:nvCxnSpPr>
            <p:spPr bwMode="auto">
              <a:xfrm rot="5400000">
                <a:off x="6044188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6" name="Rectangle 955"/>
              <p:cNvSpPr/>
              <p:nvPr/>
            </p:nvSpPr>
            <p:spPr>
              <a:xfrm>
                <a:off x="6034611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11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57" name="Straight Connector 956"/>
              <p:cNvCxnSpPr>
                <a:cxnSpLocks noChangeShapeType="1"/>
              </p:cNvCxnSpPr>
              <p:nvPr/>
            </p:nvCxnSpPr>
            <p:spPr bwMode="auto">
              <a:xfrm rot="5400000">
                <a:off x="571478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8" name="Straight Connector 957"/>
              <p:cNvCxnSpPr>
                <a:cxnSpLocks noChangeShapeType="1"/>
              </p:cNvCxnSpPr>
              <p:nvPr/>
            </p:nvCxnSpPr>
            <p:spPr bwMode="auto">
              <a:xfrm rot="5400000">
                <a:off x="5922133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9" name="Straight Connector 958"/>
              <p:cNvCxnSpPr>
                <a:cxnSpLocks noChangeShapeType="1"/>
              </p:cNvCxnSpPr>
              <p:nvPr/>
            </p:nvCxnSpPr>
            <p:spPr bwMode="auto">
              <a:xfrm rot="5400000">
                <a:off x="617138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0" name="Straight Connector 959"/>
              <p:cNvCxnSpPr>
                <a:cxnSpLocks noChangeShapeType="1"/>
              </p:cNvCxnSpPr>
              <p:nvPr/>
            </p:nvCxnSpPr>
            <p:spPr bwMode="auto">
              <a:xfrm rot="5400000">
                <a:off x="621285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1" name="Straight Connector 960"/>
              <p:cNvCxnSpPr>
                <a:cxnSpLocks noChangeShapeType="1"/>
              </p:cNvCxnSpPr>
              <p:nvPr/>
            </p:nvCxnSpPr>
            <p:spPr bwMode="auto">
              <a:xfrm rot="5400000">
                <a:off x="625432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2" name="Straight Connector 961"/>
              <p:cNvCxnSpPr>
                <a:cxnSpLocks noChangeShapeType="1"/>
              </p:cNvCxnSpPr>
              <p:nvPr/>
            </p:nvCxnSpPr>
            <p:spPr bwMode="auto">
              <a:xfrm rot="5400000">
                <a:off x="6275333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3" name="Straight Connector 962"/>
              <p:cNvCxnSpPr>
                <a:cxnSpLocks noChangeShapeType="1"/>
              </p:cNvCxnSpPr>
              <p:nvPr/>
            </p:nvCxnSpPr>
            <p:spPr bwMode="auto">
              <a:xfrm rot="5400000">
                <a:off x="637924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4" name="Straight Connector 963"/>
              <p:cNvCxnSpPr>
                <a:cxnSpLocks noChangeShapeType="1"/>
              </p:cNvCxnSpPr>
              <p:nvPr/>
            </p:nvCxnSpPr>
            <p:spPr bwMode="auto">
              <a:xfrm rot="5400000">
                <a:off x="642071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5" name="Straight Connector 964"/>
              <p:cNvCxnSpPr>
                <a:cxnSpLocks noChangeShapeType="1"/>
              </p:cNvCxnSpPr>
              <p:nvPr/>
            </p:nvCxnSpPr>
            <p:spPr bwMode="auto">
              <a:xfrm rot="5400000">
                <a:off x="6462188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6" name="Straight Connector 965"/>
              <p:cNvCxnSpPr>
                <a:cxnSpLocks noChangeShapeType="1"/>
              </p:cNvCxnSpPr>
              <p:nvPr/>
            </p:nvCxnSpPr>
            <p:spPr bwMode="auto">
              <a:xfrm rot="5400000">
                <a:off x="6459316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7" name="Rectangle 966"/>
              <p:cNvSpPr/>
              <p:nvPr/>
            </p:nvSpPr>
            <p:spPr>
              <a:xfrm>
                <a:off x="6450138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12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68" name="Straight Connector 967"/>
              <p:cNvCxnSpPr>
                <a:cxnSpLocks noChangeShapeType="1"/>
              </p:cNvCxnSpPr>
              <p:nvPr/>
            </p:nvCxnSpPr>
            <p:spPr bwMode="auto">
              <a:xfrm rot="5400000">
                <a:off x="612991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9" name="Straight Connector 968"/>
              <p:cNvCxnSpPr>
                <a:cxnSpLocks noChangeShapeType="1"/>
              </p:cNvCxnSpPr>
              <p:nvPr/>
            </p:nvCxnSpPr>
            <p:spPr bwMode="auto">
              <a:xfrm rot="5400000">
                <a:off x="633726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0" name="Straight Connector 969"/>
              <p:cNvCxnSpPr>
                <a:cxnSpLocks noChangeShapeType="1"/>
              </p:cNvCxnSpPr>
              <p:nvPr/>
            </p:nvCxnSpPr>
            <p:spPr bwMode="auto">
              <a:xfrm rot="5400000">
                <a:off x="658721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1" name="Straight Connector 970"/>
              <p:cNvCxnSpPr>
                <a:cxnSpLocks noChangeShapeType="1"/>
              </p:cNvCxnSpPr>
              <p:nvPr/>
            </p:nvCxnSpPr>
            <p:spPr bwMode="auto">
              <a:xfrm rot="5400000">
                <a:off x="662868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2" name="Straight Connector 971"/>
              <p:cNvCxnSpPr>
                <a:cxnSpLocks noChangeShapeType="1"/>
              </p:cNvCxnSpPr>
              <p:nvPr/>
            </p:nvCxnSpPr>
            <p:spPr bwMode="auto">
              <a:xfrm rot="5400000">
                <a:off x="667015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3" name="Straight Connector 972"/>
              <p:cNvCxnSpPr>
                <a:cxnSpLocks noChangeShapeType="1"/>
              </p:cNvCxnSpPr>
              <p:nvPr/>
            </p:nvCxnSpPr>
            <p:spPr bwMode="auto">
              <a:xfrm rot="5400000">
                <a:off x="6691164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4" name="Straight Connector 973"/>
              <p:cNvCxnSpPr>
                <a:cxnSpLocks noChangeShapeType="1"/>
              </p:cNvCxnSpPr>
              <p:nvPr/>
            </p:nvCxnSpPr>
            <p:spPr bwMode="auto">
              <a:xfrm rot="5400000">
                <a:off x="679507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5" name="Straight Connector 974"/>
              <p:cNvCxnSpPr>
                <a:cxnSpLocks noChangeShapeType="1"/>
              </p:cNvCxnSpPr>
              <p:nvPr/>
            </p:nvCxnSpPr>
            <p:spPr bwMode="auto">
              <a:xfrm rot="5400000">
                <a:off x="683655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6" name="Straight Connector 975"/>
              <p:cNvCxnSpPr>
                <a:cxnSpLocks noChangeShapeType="1"/>
              </p:cNvCxnSpPr>
              <p:nvPr/>
            </p:nvCxnSpPr>
            <p:spPr bwMode="auto">
              <a:xfrm rot="5400000">
                <a:off x="687801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77" name="Straight Connector 976"/>
              <p:cNvCxnSpPr>
                <a:cxnSpLocks noChangeShapeType="1"/>
              </p:cNvCxnSpPr>
              <p:nvPr/>
            </p:nvCxnSpPr>
            <p:spPr bwMode="auto">
              <a:xfrm rot="5400000">
                <a:off x="6875147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78" name="Rectangle 977"/>
              <p:cNvSpPr/>
              <p:nvPr/>
            </p:nvSpPr>
            <p:spPr>
              <a:xfrm>
                <a:off x="6865665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13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79" name="Straight Connector 978"/>
              <p:cNvCxnSpPr>
                <a:cxnSpLocks noChangeShapeType="1"/>
              </p:cNvCxnSpPr>
              <p:nvPr/>
            </p:nvCxnSpPr>
            <p:spPr bwMode="auto">
              <a:xfrm rot="5400000">
                <a:off x="6545743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0" name="Straight Connector 979"/>
              <p:cNvCxnSpPr>
                <a:cxnSpLocks noChangeShapeType="1"/>
              </p:cNvCxnSpPr>
              <p:nvPr/>
            </p:nvCxnSpPr>
            <p:spPr bwMode="auto">
              <a:xfrm rot="5400000">
                <a:off x="675308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1" name="Straight Connector 980"/>
              <p:cNvCxnSpPr>
                <a:cxnSpLocks noChangeShapeType="1"/>
              </p:cNvCxnSpPr>
              <p:nvPr/>
            </p:nvCxnSpPr>
            <p:spPr bwMode="auto">
              <a:xfrm rot="5400000">
                <a:off x="700438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2" name="Straight Connector 981"/>
              <p:cNvCxnSpPr>
                <a:cxnSpLocks noChangeShapeType="1"/>
              </p:cNvCxnSpPr>
              <p:nvPr/>
            </p:nvCxnSpPr>
            <p:spPr bwMode="auto">
              <a:xfrm rot="5400000">
                <a:off x="704584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3" name="Straight Connector 982"/>
              <p:cNvCxnSpPr>
                <a:cxnSpLocks noChangeShapeType="1"/>
              </p:cNvCxnSpPr>
              <p:nvPr/>
            </p:nvCxnSpPr>
            <p:spPr bwMode="auto">
              <a:xfrm rot="5400000">
                <a:off x="708731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4" name="Straight Connector 983"/>
              <p:cNvCxnSpPr>
                <a:cxnSpLocks noChangeShapeType="1"/>
              </p:cNvCxnSpPr>
              <p:nvPr/>
            </p:nvCxnSpPr>
            <p:spPr bwMode="auto">
              <a:xfrm rot="5400000">
                <a:off x="7108328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5" name="Straight Connector 984"/>
              <p:cNvCxnSpPr>
                <a:cxnSpLocks noChangeShapeType="1"/>
              </p:cNvCxnSpPr>
              <p:nvPr/>
            </p:nvCxnSpPr>
            <p:spPr bwMode="auto">
              <a:xfrm rot="5400000">
                <a:off x="721224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6" name="Straight Connector 985"/>
              <p:cNvCxnSpPr>
                <a:cxnSpLocks noChangeShapeType="1"/>
              </p:cNvCxnSpPr>
              <p:nvPr/>
            </p:nvCxnSpPr>
            <p:spPr bwMode="auto">
              <a:xfrm rot="5400000">
                <a:off x="725371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7" name="Straight Connector 986"/>
              <p:cNvCxnSpPr>
                <a:cxnSpLocks noChangeShapeType="1"/>
              </p:cNvCxnSpPr>
              <p:nvPr/>
            </p:nvCxnSpPr>
            <p:spPr bwMode="auto">
              <a:xfrm rot="5400000">
                <a:off x="729518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8" name="Straight Connector 987"/>
              <p:cNvCxnSpPr>
                <a:cxnSpLocks noChangeShapeType="1"/>
              </p:cNvCxnSpPr>
              <p:nvPr/>
            </p:nvCxnSpPr>
            <p:spPr bwMode="auto">
              <a:xfrm rot="5400000">
                <a:off x="7292312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9" name="Rectangle 988"/>
              <p:cNvSpPr/>
              <p:nvPr/>
            </p:nvSpPr>
            <p:spPr>
              <a:xfrm>
                <a:off x="7283020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14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990" name="Straight Connector 989"/>
              <p:cNvCxnSpPr>
                <a:cxnSpLocks noChangeShapeType="1"/>
              </p:cNvCxnSpPr>
              <p:nvPr/>
            </p:nvCxnSpPr>
            <p:spPr bwMode="auto">
              <a:xfrm rot="5400000">
                <a:off x="6962906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1" name="Straight Connector 990"/>
              <p:cNvCxnSpPr>
                <a:cxnSpLocks noChangeShapeType="1"/>
              </p:cNvCxnSpPr>
              <p:nvPr/>
            </p:nvCxnSpPr>
            <p:spPr bwMode="auto">
              <a:xfrm rot="5400000">
                <a:off x="717025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2" name="Straight Connector 991"/>
              <p:cNvCxnSpPr>
                <a:cxnSpLocks noChangeShapeType="1"/>
              </p:cNvCxnSpPr>
              <p:nvPr/>
            </p:nvCxnSpPr>
            <p:spPr bwMode="auto">
              <a:xfrm rot="5400000">
                <a:off x="741401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" name="Straight Connector 992"/>
              <p:cNvCxnSpPr>
                <a:cxnSpLocks noChangeShapeType="1"/>
              </p:cNvCxnSpPr>
              <p:nvPr/>
            </p:nvCxnSpPr>
            <p:spPr bwMode="auto">
              <a:xfrm rot="5400000">
                <a:off x="7455483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4" name="Straight Connector 993"/>
              <p:cNvCxnSpPr>
                <a:cxnSpLocks noChangeShapeType="1"/>
              </p:cNvCxnSpPr>
              <p:nvPr/>
            </p:nvCxnSpPr>
            <p:spPr bwMode="auto">
              <a:xfrm rot="5400000">
                <a:off x="749695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5" name="Straight Connector 994"/>
              <p:cNvCxnSpPr>
                <a:cxnSpLocks noChangeShapeType="1"/>
              </p:cNvCxnSpPr>
              <p:nvPr/>
            </p:nvCxnSpPr>
            <p:spPr bwMode="auto">
              <a:xfrm rot="5400000">
                <a:off x="7517966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6" name="Straight Connector 995"/>
              <p:cNvCxnSpPr>
                <a:cxnSpLocks noChangeShapeType="1"/>
              </p:cNvCxnSpPr>
              <p:nvPr/>
            </p:nvCxnSpPr>
            <p:spPr bwMode="auto">
              <a:xfrm rot="5400000">
                <a:off x="762187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7" name="Straight Connector 996"/>
              <p:cNvCxnSpPr>
                <a:cxnSpLocks noChangeShapeType="1"/>
              </p:cNvCxnSpPr>
              <p:nvPr/>
            </p:nvCxnSpPr>
            <p:spPr bwMode="auto">
              <a:xfrm rot="5400000">
                <a:off x="766334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8" name="Straight Connector 997"/>
              <p:cNvCxnSpPr>
                <a:cxnSpLocks noChangeShapeType="1"/>
              </p:cNvCxnSpPr>
              <p:nvPr/>
            </p:nvCxnSpPr>
            <p:spPr bwMode="auto">
              <a:xfrm rot="5400000">
                <a:off x="770481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9" name="Straight Connector 998"/>
              <p:cNvCxnSpPr>
                <a:cxnSpLocks noChangeShapeType="1"/>
              </p:cNvCxnSpPr>
              <p:nvPr/>
            </p:nvCxnSpPr>
            <p:spPr bwMode="auto">
              <a:xfrm rot="5400000">
                <a:off x="7701946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0" name="Rectangle 999"/>
              <p:cNvSpPr/>
              <p:nvPr/>
            </p:nvSpPr>
            <p:spPr>
              <a:xfrm>
                <a:off x="7693054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15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01" name="Straight Connector 1000"/>
              <p:cNvCxnSpPr>
                <a:cxnSpLocks noChangeShapeType="1"/>
              </p:cNvCxnSpPr>
              <p:nvPr/>
            </p:nvCxnSpPr>
            <p:spPr bwMode="auto">
              <a:xfrm rot="5400000">
                <a:off x="737254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2" name="Straight Connector 1001"/>
              <p:cNvCxnSpPr>
                <a:cxnSpLocks noChangeShapeType="1"/>
              </p:cNvCxnSpPr>
              <p:nvPr/>
            </p:nvCxnSpPr>
            <p:spPr bwMode="auto">
              <a:xfrm rot="5400000">
                <a:off x="7579886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1003" name="Picture 10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7465" y="1354801"/>
            <a:ext cx="3310935" cy="261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4" name="Group 1003"/>
          <p:cNvGrpSpPr/>
          <p:nvPr/>
        </p:nvGrpSpPr>
        <p:grpSpPr>
          <a:xfrm>
            <a:off x="4560722" y="2672503"/>
            <a:ext cx="7144180" cy="795128"/>
            <a:chOff x="1240571" y="-797092"/>
            <a:chExt cx="5367528" cy="493713"/>
          </a:xfrm>
        </p:grpSpPr>
        <p:sp>
          <p:nvSpPr>
            <p:cNvPr id="1005" name="Rectangle 1004"/>
            <p:cNvSpPr/>
            <p:nvPr/>
          </p:nvSpPr>
          <p:spPr>
            <a:xfrm>
              <a:off x="1242262" y="-794885"/>
              <a:ext cx="5329988" cy="484632"/>
            </a:xfrm>
            <a:prstGeom prst="rect">
              <a:avLst/>
            </a:prstGeom>
            <a:solidFill>
              <a:sysClr val="window" lastClr="FFFFFF">
                <a:alpha val="68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006" name="Group 1005"/>
            <p:cNvGrpSpPr>
              <a:grpSpLocks/>
            </p:cNvGrpSpPr>
            <p:nvPr/>
          </p:nvGrpSpPr>
          <p:grpSpPr bwMode="auto">
            <a:xfrm>
              <a:off x="1240571" y="-797092"/>
              <a:ext cx="5367528" cy="493713"/>
              <a:chOff x="1515075" y="1268751"/>
              <a:chExt cx="6558727" cy="570529"/>
            </a:xfrm>
          </p:grpSpPr>
          <p:sp>
            <p:nvSpPr>
              <p:cNvPr id="1007" name="Rectangle 1006"/>
              <p:cNvSpPr/>
              <p:nvPr/>
            </p:nvSpPr>
            <p:spPr>
              <a:xfrm>
                <a:off x="1515075" y="1268751"/>
                <a:ext cx="6520287" cy="57052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cs typeface="Arial" charset="0"/>
                  </a:rPr>
                  <a:t> </a:t>
                </a:r>
              </a:p>
            </p:txBody>
          </p:sp>
          <p:cxnSp>
            <p:nvCxnSpPr>
              <p:cNvPr id="1008" name="Straight Connector 1007"/>
              <p:cNvCxnSpPr>
                <a:cxnSpLocks noChangeShapeType="1"/>
              </p:cNvCxnSpPr>
              <p:nvPr/>
            </p:nvCxnSpPr>
            <p:spPr bwMode="auto">
              <a:xfrm rot="5400000">
                <a:off x="1578605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9" name="Straight Connector 1008"/>
              <p:cNvCxnSpPr>
                <a:cxnSpLocks noChangeShapeType="1"/>
              </p:cNvCxnSpPr>
              <p:nvPr/>
            </p:nvCxnSpPr>
            <p:spPr bwMode="auto">
              <a:xfrm rot="5400000">
                <a:off x="162007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0" name="Straight Connector 1009"/>
              <p:cNvCxnSpPr>
                <a:cxnSpLocks noChangeShapeType="1"/>
              </p:cNvCxnSpPr>
              <p:nvPr/>
            </p:nvCxnSpPr>
            <p:spPr bwMode="auto">
              <a:xfrm rot="5400000">
                <a:off x="166154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1" name="Straight Connector 1010"/>
              <p:cNvCxnSpPr>
                <a:cxnSpLocks noChangeShapeType="1"/>
              </p:cNvCxnSpPr>
              <p:nvPr/>
            </p:nvCxnSpPr>
            <p:spPr bwMode="auto">
              <a:xfrm rot="5400000">
                <a:off x="1682547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2" name="Straight Connector 1011"/>
              <p:cNvCxnSpPr>
                <a:cxnSpLocks noChangeShapeType="1"/>
              </p:cNvCxnSpPr>
              <p:nvPr/>
            </p:nvCxnSpPr>
            <p:spPr bwMode="auto">
              <a:xfrm rot="5400000">
                <a:off x="1786469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3" name="Straight Connector 1012"/>
              <p:cNvCxnSpPr>
                <a:cxnSpLocks noChangeShapeType="1"/>
              </p:cNvCxnSpPr>
              <p:nvPr/>
            </p:nvCxnSpPr>
            <p:spPr bwMode="auto">
              <a:xfrm rot="5400000">
                <a:off x="182793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4" name="Straight Connector 1013"/>
              <p:cNvCxnSpPr>
                <a:cxnSpLocks noChangeShapeType="1"/>
              </p:cNvCxnSpPr>
              <p:nvPr/>
            </p:nvCxnSpPr>
            <p:spPr bwMode="auto">
              <a:xfrm rot="5400000">
                <a:off x="186940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5" name="Straight Connector 1014"/>
              <p:cNvCxnSpPr>
                <a:cxnSpLocks noChangeShapeType="1"/>
              </p:cNvCxnSpPr>
              <p:nvPr/>
            </p:nvCxnSpPr>
            <p:spPr bwMode="auto">
              <a:xfrm rot="5400000">
                <a:off x="1866535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6" name="Rectangle 1015"/>
              <p:cNvSpPr/>
              <p:nvPr/>
            </p:nvSpPr>
            <p:spPr>
              <a:xfrm>
                <a:off x="1939754" y="1329290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17" name="Straight Connector 1016"/>
              <p:cNvCxnSpPr>
                <a:cxnSpLocks noChangeShapeType="1"/>
              </p:cNvCxnSpPr>
              <p:nvPr/>
            </p:nvCxnSpPr>
            <p:spPr bwMode="auto">
              <a:xfrm rot="5400000">
                <a:off x="1537136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8" name="Straight Connector 1017"/>
              <p:cNvCxnSpPr>
                <a:cxnSpLocks noChangeShapeType="1"/>
              </p:cNvCxnSpPr>
              <p:nvPr/>
            </p:nvCxnSpPr>
            <p:spPr bwMode="auto">
              <a:xfrm rot="5400000">
                <a:off x="1744227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9" name="Straight Connector 1018"/>
              <p:cNvCxnSpPr>
                <a:cxnSpLocks noChangeShapeType="1"/>
              </p:cNvCxnSpPr>
              <p:nvPr/>
            </p:nvCxnSpPr>
            <p:spPr bwMode="auto">
              <a:xfrm rot="5400000">
                <a:off x="2000208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0" name="Straight Connector 1019"/>
              <p:cNvCxnSpPr>
                <a:cxnSpLocks noChangeShapeType="1"/>
              </p:cNvCxnSpPr>
              <p:nvPr/>
            </p:nvCxnSpPr>
            <p:spPr bwMode="auto">
              <a:xfrm rot="5400000">
                <a:off x="2041677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1" name="Straight Connector 1020"/>
              <p:cNvCxnSpPr>
                <a:cxnSpLocks noChangeShapeType="1"/>
              </p:cNvCxnSpPr>
              <p:nvPr/>
            </p:nvCxnSpPr>
            <p:spPr bwMode="auto">
              <a:xfrm rot="5400000">
                <a:off x="2083146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2" name="Straight Connector 1021"/>
              <p:cNvCxnSpPr>
                <a:cxnSpLocks noChangeShapeType="1"/>
              </p:cNvCxnSpPr>
              <p:nvPr/>
            </p:nvCxnSpPr>
            <p:spPr bwMode="auto">
              <a:xfrm rot="5400000">
                <a:off x="2104150" y="1332566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3" name="Straight Connector 1022"/>
              <p:cNvCxnSpPr>
                <a:cxnSpLocks noChangeShapeType="1"/>
              </p:cNvCxnSpPr>
              <p:nvPr/>
            </p:nvCxnSpPr>
            <p:spPr bwMode="auto">
              <a:xfrm rot="5400000">
                <a:off x="2208072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4" name="Straight Connector 1023"/>
              <p:cNvCxnSpPr>
                <a:cxnSpLocks noChangeShapeType="1"/>
              </p:cNvCxnSpPr>
              <p:nvPr/>
            </p:nvCxnSpPr>
            <p:spPr bwMode="auto">
              <a:xfrm rot="5400000">
                <a:off x="2249541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" name="Straight Connector 1024"/>
              <p:cNvCxnSpPr>
                <a:cxnSpLocks noChangeShapeType="1"/>
              </p:cNvCxnSpPr>
              <p:nvPr/>
            </p:nvCxnSpPr>
            <p:spPr bwMode="auto">
              <a:xfrm rot="5400000">
                <a:off x="2291010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6" name="Straight Connector 1025"/>
              <p:cNvCxnSpPr>
                <a:cxnSpLocks noChangeShapeType="1"/>
              </p:cNvCxnSpPr>
              <p:nvPr/>
            </p:nvCxnSpPr>
            <p:spPr bwMode="auto">
              <a:xfrm rot="5400000">
                <a:off x="2288138" y="1356439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" name="Rectangle 1026"/>
              <p:cNvSpPr/>
              <p:nvPr/>
            </p:nvSpPr>
            <p:spPr>
              <a:xfrm>
                <a:off x="2373585" y="1325621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2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28" name="Straight Connector 1027"/>
              <p:cNvCxnSpPr>
                <a:cxnSpLocks noChangeShapeType="1"/>
              </p:cNvCxnSpPr>
              <p:nvPr/>
            </p:nvCxnSpPr>
            <p:spPr bwMode="auto">
              <a:xfrm rot="5400000">
                <a:off x="1958738" y="131210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9" name="Straight Connector 1028"/>
              <p:cNvCxnSpPr>
                <a:cxnSpLocks noChangeShapeType="1"/>
              </p:cNvCxnSpPr>
              <p:nvPr/>
            </p:nvCxnSpPr>
            <p:spPr bwMode="auto">
              <a:xfrm rot="5400000">
                <a:off x="2165828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0" name="Straight Connector 1029"/>
              <p:cNvCxnSpPr>
                <a:cxnSpLocks noChangeShapeType="1"/>
              </p:cNvCxnSpPr>
              <p:nvPr/>
            </p:nvCxnSpPr>
            <p:spPr bwMode="auto">
              <a:xfrm rot="5400000">
                <a:off x="2418355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1" name="Straight Connector 1030"/>
              <p:cNvCxnSpPr>
                <a:cxnSpLocks noChangeShapeType="1"/>
              </p:cNvCxnSpPr>
              <p:nvPr/>
            </p:nvCxnSpPr>
            <p:spPr bwMode="auto">
              <a:xfrm rot="5400000">
                <a:off x="245982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2" name="Straight Connector 1031"/>
              <p:cNvCxnSpPr>
                <a:cxnSpLocks noChangeShapeType="1"/>
              </p:cNvCxnSpPr>
              <p:nvPr/>
            </p:nvCxnSpPr>
            <p:spPr bwMode="auto">
              <a:xfrm rot="5400000">
                <a:off x="250129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3" name="Straight Connector 1032"/>
              <p:cNvCxnSpPr>
                <a:cxnSpLocks noChangeShapeType="1"/>
              </p:cNvCxnSpPr>
              <p:nvPr/>
            </p:nvCxnSpPr>
            <p:spPr bwMode="auto">
              <a:xfrm rot="5400000">
                <a:off x="2522297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" name="Straight Connector 1033"/>
              <p:cNvCxnSpPr>
                <a:cxnSpLocks noChangeShapeType="1"/>
              </p:cNvCxnSpPr>
              <p:nvPr/>
            </p:nvCxnSpPr>
            <p:spPr bwMode="auto">
              <a:xfrm rot="5400000">
                <a:off x="2626219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5" name="Straight Connector 1034"/>
              <p:cNvCxnSpPr>
                <a:cxnSpLocks noChangeShapeType="1"/>
              </p:cNvCxnSpPr>
              <p:nvPr/>
            </p:nvCxnSpPr>
            <p:spPr bwMode="auto">
              <a:xfrm rot="5400000">
                <a:off x="266768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6" name="Straight Connector 1035"/>
              <p:cNvCxnSpPr>
                <a:cxnSpLocks noChangeShapeType="1"/>
              </p:cNvCxnSpPr>
              <p:nvPr/>
            </p:nvCxnSpPr>
            <p:spPr bwMode="auto">
              <a:xfrm rot="5400000">
                <a:off x="270915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7" name="Straight Connector 1036"/>
              <p:cNvCxnSpPr>
                <a:cxnSpLocks noChangeShapeType="1"/>
              </p:cNvCxnSpPr>
              <p:nvPr/>
            </p:nvCxnSpPr>
            <p:spPr bwMode="auto">
              <a:xfrm rot="5400000">
                <a:off x="2706285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8" name="Rectangle 1037"/>
              <p:cNvSpPr/>
              <p:nvPr/>
            </p:nvSpPr>
            <p:spPr>
              <a:xfrm>
                <a:off x="2783620" y="1329290"/>
                <a:ext cx="97019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3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39" name="Straight Connector 1038"/>
              <p:cNvCxnSpPr>
                <a:cxnSpLocks noChangeShapeType="1"/>
              </p:cNvCxnSpPr>
              <p:nvPr/>
            </p:nvCxnSpPr>
            <p:spPr bwMode="auto">
              <a:xfrm rot="5400000">
                <a:off x="2376887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0" name="Straight Connector 1039"/>
              <p:cNvCxnSpPr>
                <a:cxnSpLocks noChangeShapeType="1"/>
              </p:cNvCxnSpPr>
              <p:nvPr/>
            </p:nvCxnSpPr>
            <p:spPr bwMode="auto">
              <a:xfrm rot="5400000">
                <a:off x="2583977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1" name="Straight Connector 1040"/>
              <p:cNvCxnSpPr>
                <a:cxnSpLocks noChangeShapeType="1"/>
              </p:cNvCxnSpPr>
              <p:nvPr/>
            </p:nvCxnSpPr>
            <p:spPr bwMode="auto">
              <a:xfrm rot="5400000">
                <a:off x="2836503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2" name="Straight Connector 1041"/>
              <p:cNvCxnSpPr>
                <a:cxnSpLocks noChangeShapeType="1"/>
              </p:cNvCxnSpPr>
              <p:nvPr/>
            </p:nvCxnSpPr>
            <p:spPr bwMode="auto">
              <a:xfrm rot="5400000">
                <a:off x="2877972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3" name="Straight Connector 1042"/>
              <p:cNvCxnSpPr>
                <a:cxnSpLocks noChangeShapeType="1"/>
              </p:cNvCxnSpPr>
              <p:nvPr/>
            </p:nvCxnSpPr>
            <p:spPr bwMode="auto">
              <a:xfrm rot="5400000">
                <a:off x="2919441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4" name="Straight Connector 1043"/>
              <p:cNvCxnSpPr>
                <a:cxnSpLocks noChangeShapeType="1"/>
              </p:cNvCxnSpPr>
              <p:nvPr/>
            </p:nvCxnSpPr>
            <p:spPr bwMode="auto">
              <a:xfrm rot="5400000">
                <a:off x="2940445" y="1335409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5" name="Straight Connector 1044"/>
              <p:cNvCxnSpPr>
                <a:cxnSpLocks noChangeShapeType="1"/>
              </p:cNvCxnSpPr>
              <p:nvPr/>
            </p:nvCxnSpPr>
            <p:spPr bwMode="auto">
              <a:xfrm rot="5400000">
                <a:off x="3044367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6" name="Straight Connector 1045"/>
              <p:cNvCxnSpPr>
                <a:cxnSpLocks noChangeShapeType="1"/>
              </p:cNvCxnSpPr>
              <p:nvPr/>
            </p:nvCxnSpPr>
            <p:spPr bwMode="auto">
              <a:xfrm rot="5400000">
                <a:off x="3085836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7" name="Straight Connector 1046"/>
              <p:cNvCxnSpPr>
                <a:cxnSpLocks noChangeShapeType="1"/>
              </p:cNvCxnSpPr>
              <p:nvPr/>
            </p:nvCxnSpPr>
            <p:spPr bwMode="auto">
              <a:xfrm rot="5400000">
                <a:off x="3127305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8" name="Straight Connector 1047"/>
              <p:cNvCxnSpPr>
                <a:cxnSpLocks noChangeShapeType="1"/>
              </p:cNvCxnSpPr>
              <p:nvPr/>
            </p:nvCxnSpPr>
            <p:spPr bwMode="auto">
              <a:xfrm rot="5400000">
                <a:off x="3124433" y="1359285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9" name="Rectangle 1048"/>
              <p:cNvSpPr/>
              <p:nvPr/>
            </p:nvSpPr>
            <p:spPr>
              <a:xfrm>
                <a:off x="3200977" y="1334793"/>
                <a:ext cx="97019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4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50" name="Straight Connector 1049"/>
              <p:cNvCxnSpPr>
                <a:cxnSpLocks noChangeShapeType="1"/>
              </p:cNvCxnSpPr>
              <p:nvPr/>
            </p:nvCxnSpPr>
            <p:spPr bwMode="auto">
              <a:xfrm rot="5400000">
                <a:off x="2795033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1" name="Straight Connector 1050"/>
              <p:cNvCxnSpPr>
                <a:cxnSpLocks noChangeShapeType="1"/>
              </p:cNvCxnSpPr>
              <p:nvPr/>
            </p:nvCxnSpPr>
            <p:spPr bwMode="auto">
              <a:xfrm rot="5400000">
                <a:off x="3002123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2" name="Straight Connector 1051"/>
              <p:cNvCxnSpPr>
                <a:cxnSpLocks noChangeShapeType="1"/>
              </p:cNvCxnSpPr>
              <p:nvPr/>
            </p:nvCxnSpPr>
            <p:spPr bwMode="auto">
              <a:xfrm rot="5400000">
                <a:off x="3258106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3" name="Straight Connector 1052"/>
              <p:cNvCxnSpPr>
                <a:cxnSpLocks noChangeShapeType="1"/>
              </p:cNvCxnSpPr>
              <p:nvPr/>
            </p:nvCxnSpPr>
            <p:spPr bwMode="auto">
              <a:xfrm rot="5400000">
                <a:off x="3299575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4" name="Straight Connector 1053"/>
              <p:cNvCxnSpPr>
                <a:cxnSpLocks noChangeShapeType="1"/>
              </p:cNvCxnSpPr>
              <p:nvPr/>
            </p:nvCxnSpPr>
            <p:spPr bwMode="auto">
              <a:xfrm rot="5400000">
                <a:off x="3341044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5" name="Straight Connector 1054"/>
              <p:cNvCxnSpPr>
                <a:cxnSpLocks noChangeShapeType="1"/>
              </p:cNvCxnSpPr>
              <p:nvPr/>
            </p:nvCxnSpPr>
            <p:spPr bwMode="auto">
              <a:xfrm rot="5400000">
                <a:off x="3362048" y="1335409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6" name="Straight Connector 1055"/>
              <p:cNvCxnSpPr>
                <a:cxnSpLocks noChangeShapeType="1"/>
              </p:cNvCxnSpPr>
              <p:nvPr/>
            </p:nvCxnSpPr>
            <p:spPr bwMode="auto">
              <a:xfrm rot="5400000">
                <a:off x="3465970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7" name="Straight Connector 1056"/>
              <p:cNvCxnSpPr>
                <a:cxnSpLocks noChangeShapeType="1"/>
              </p:cNvCxnSpPr>
              <p:nvPr/>
            </p:nvCxnSpPr>
            <p:spPr bwMode="auto">
              <a:xfrm rot="5400000">
                <a:off x="3507439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8" name="Straight Connector 1057"/>
              <p:cNvCxnSpPr>
                <a:cxnSpLocks noChangeShapeType="1"/>
              </p:cNvCxnSpPr>
              <p:nvPr/>
            </p:nvCxnSpPr>
            <p:spPr bwMode="auto">
              <a:xfrm rot="5400000">
                <a:off x="3548908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9" name="Straight Connector 1058"/>
              <p:cNvCxnSpPr>
                <a:cxnSpLocks noChangeShapeType="1"/>
              </p:cNvCxnSpPr>
              <p:nvPr/>
            </p:nvCxnSpPr>
            <p:spPr bwMode="auto">
              <a:xfrm rot="5400000">
                <a:off x="3546036" y="1359285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0" name="Rectangle 1059"/>
              <p:cNvSpPr/>
              <p:nvPr/>
            </p:nvSpPr>
            <p:spPr>
              <a:xfrm>
                <a:off x="3623826" y="1334793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5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61" name="Straight Connector 1060"/>
              <p:cNvCxnSpPr>
                <a:cxnSpLocks noChangeShapeType="1"/>
              </p:cNvCxnSpPr>
              <p:nvPr/>
            </p:nvCxnSpPr>
            <p:spPr bwMode="auto">
              <a:xfrm rot="5400000">
                <a:off x="3216635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2" name="Straight Connector 1061"/>
              <p:cNvCxnSpPr>
                <a:cxnSpLocks noChangeShapeType="1"/>
              </p:cNvCxnSpPr>
              <p:nvPr/>
            </p:nvCxnSpPr>
            <p:spPr bwMode="auto">
              <a:xfrm rot="5400000">
                <a:off x="3423726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3" name="Straight Connector 1062"/>
              <p:cNvCxnSpPr>
                <a:cxnSpLocks noChangeShapeType="1"/>
              </p:cNvCxnSpPr>
              <p:nvPr/>
            </p:nvCxnSpPr>
            <p:spPr bwMode="auto">
              <a:xfrm rot="5400000">
                <a:off x="3676253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4" name="Straight Connector 1063"/>
              <p:cNvCxnSpPr>
                <a:cxnSpLocks noChangeShapeType="1"/>
              </p:cNvCxnSpPr>
              <p:nvPr/>
            </p:nvCxnSpPr>
            <p:spPr bwMode="auto">
              <a:xfrm rot="5400000">
                <a:off x="3717722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5" name="Straight Connector 1064"/>
              <p:cNvCxnSpPr>
                <a:cxnSpLocks noChangeShapeType="1"/>
              </p:cNvCxnSpPr>
              <p:nvPr/>
            </p:nvCxnSpPr>
            <p:spPr bwMode="auto">
              <a:xfrm rot="5400000">
                <a:off x="3759191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6" name="Straight Connector 1065"/>
              <p:cNvCxnSpPr>
                <a:cxnSpLocks noChangeShapeType="1"/>
              </p:cNvCxnSpPr>
              <p:nvPr/>
            </p:nvCxnSpPr>
            <p:spPr bwMode="auto">
              <a:xfrm rot="5400000">
                <a:off x="3780195" y="1335409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7" name="Straight Connector 1066"/>
              <p:cNvCxnSpPr>
                <a:cxnSpLocks noChangeShapeType="1"/>
              </p:cNvCxnSpPr>
              <p:nvPr/>
            </p:nvCxnSpPr>
            <p:spPr bwMode="auto">
              <a:xfrm rot="5400000">
                <a:off x="3884117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8" name="Straight Connector 1067"/>
              <p:cNvCxnSpPr>
                <a:cxnSpLocks noChangeShapeType="1"/>
              </p:cNvCxnSpPr>
              <p:nvPr/>
            </p:nvCxnSpPr>
            <p:spPr bwMode="auto">
              <a:xfrm rot="5400000">
                <a:off x="3925586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9" name="Straight Connector 1068"/>
              <p:cNvCxnSpPr>
                <a:cxnSpLocks noChangeShapeType="1"/>
              </p:cNvCxnSpPr>
              <p:nvPr/>
            </p:nvCxnSpPr>
            <p:spPr bwMode="auto">
              <a:xfrm rot="5400000">
                <a:off x="3967055" y="1314944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0" name="Straight Connector 1069"/>
              <p:cNvCxnSpPr>
                <a:cxnSpLocks noChangeShapeType="1"/>
              </p:cNvCxnSpPr>
              <p:nvPr/>
            </p:nvCxnSpPr>
            <p:spPr bwMode="auto">
              <a:xfrm rot="5400000">
                <a:off x="3964183" y="1359285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1" name="Rectangle 1070"/>
              <p:cNvSpPr/>
              <p:nvPr/>
            </p:nvSpPr>
            <p:spPr>
              <a:xfrm>
                <a:off x="4041183" y="1334793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6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72" name="Straight Connector 1071"/>
              <p:cNvCxnSpPr>
                <a:cxnSpLocks noChangeShapeType="1"/>
              </p:cNvCxnSpPr>
              <p:nvPr/>
            </p:nvCxnSpPr>
            <p:spPr bwMode="auto">
              <a:xfrm rot="5400000">
                <a:off x="3634782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3" name="Straight Connector 1072"/>
              <p:cNvCxnSpPr>
                <a:cxnSpLocks noChangeShapeType="1"/>
              </p:cNvCxnSpPr>
              <p:nvPr/>
            </p:nvCxnSpPr>
            <p:spPr bwMode="auto">
              <a:xfrm rot="5400000">
                <a:off x="3841873" y="1314935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4" name="Straight Connector 1073"/>
              <p:cNvCxnSpPr>
                <a:cxnSpLocks noChangeShapeType="1"/>
              </p:cNvCxnSpPr>
              <p:nvPr/>
            </p:nvCxnSpPr>
            <p:spPr bwMode="auto">
              <a:xfrm rot="5400000">
                <a:off x="409094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" name="Straight Connector 1074"/>
              <p:cNvCxnSpPr>
                <a:cxnSpLocks noChangeShapeType="1"/>
              </p:cNvCxnSpPr>
              <p:nvPr/>
            </p:nvCxnSpPr>
            <p:spPr bwMode="auto">
              <a:xfrm rot="5400000">
                <a:off x="413241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6" name="Straight Connector 1075"/>
              <p:cNvCxnSpPr>
                <a:cxnSpLocks noChangeShapeType="1"/>
              </p:cNvCxnSpPr>
              <p:nvPr/>
            </p:nvCxnSpPr>
            <p:spPr bwMode="auto">
              <a:xfrm rot="5400000">
                <a:off x="4173882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7" name="Straight Connector 1076"/>
              <p:cNvCxnSpPr>
                <a:cxnSpLocks noChangeShapeType="1"/>
              </p:cNvCxnSpPr>
              <p:nvPr/>
            </p:nvCxnSpPr>
            <p:spPr bwMode="auto">
              <a:xfrm rot="5400000">
                <a:off x="4194886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/>
              <p:cNvCxnSpPr>
                <a:cxnSpLocks noChangeShapeType="1"/>
              </p:cNvCxnSpPr>
              <p:nvPr/>
            </p:nvCxnSpPr>
            <p:spPr bwMode="auto">
              <a:xfrm rot="5400000">
                <a:off x="429880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9" name="Straight Connector 1078"/>
              <p:cNvCxnSpPr>
                <a:cxnSpLocks noChangeShapeType="1"/>
              </p:cNvCxnSpPr>
              <p:nvPr/>
            </p:nvCxnSpPr>
            <p:spPr bwMode="auto">
              <a:xfrm rot="5400000">
                <a:off x="434027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0" name="Straight Connector 1079"/>
              <p:cNvCxnSpPr>
                <a:cxnSpLocks noChangeShapeType="1"/>
              </p:cNvCxnSpPr>
              <p:nvPr/>
            </p:nvCxnSpPr>
            <p:spPr bwMode="auto">
              <a:xfrm rot="5400000">
                <a:off x="4381746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1" name="Straight Connector 1080"/>
              <p:cNvCxnSpPr>
                <a:cxnSpLocks noChangeShapeType="1"/>
              </p:cNvCxnSpPr>
              <p:nvPr/>
            </p:nvCxnSpPr>
            <p:spPr bwMode="auto">
              <a:xfrm rot="5400000">
                <a:off x="4378874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2" name="Rectangle 1081"/>
              <p:cNvSpPr/>
              <p:nvPr/>
            </p:nvSpPr>
            <p:spPr>
              <a:xfrm>
                <a:off x="4475015" y="1329290"/>
                <a:ext cx="97019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7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83" name="Straight Connector 1082"/>
              <p:cNvCxnSpPr>
                <a:cxnSpLocks noChangeShapeType="1"/>
              </p:cNvCxnSpPr>
              <p:nvPr/>
            </p:nvCxnSpPr>
            <p:spPr bwMode="auto">
              <a:xfrm rot="5400000">
                <a:off x="4049473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4" name="Straight Connector 1083"/>
              <p:cNvCxnSpPr>
                <a:cxnSpLocks noChangeShapeType="1"/>
              </p:cNvCxnSpPr>
              <p:nvPr/>
            </p:nvCxnSpPr>
            <p:spPr bwMode="auto">
              <a:xfrm rot="5400000">
                <a:off x="4256564" y="1309250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5" name="Straight Connector 1084"/>
              <p:cNvCxnSpPr>
                <a:cxnSpLocks noChangeShapeType="1"/>
              </p:cNvCxnSpPr>
              <p:nvPr/>
            </p:nvCxnSpPr>
            <p:spPr bwMode="auto">
              <a:xfrm rot="5400000">
                <a:off x="4512548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6" name="Straight Connector 1085"/>
              <p:cNvCxnSpPr>
                <a:cxnSpLocks noChangeShapeType="1"/>
              </p:cNvCxnSpPr>
              <p:nvPr/>
            </p:nvCxnSpPr>
            <p:spPr bwMode="auto">
              <a:xfrm rot="5400000">
                <a:off x="4554017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7" name="Straight Connector 1086"/>
              <p:cNvCxnSpPr>
                <a:cxnSpLocks noChangeShapeType="1"/>
              </p:cNvCxnSpPr>
              <p:nvPr/>
            </p:nvCxnSpPr>
            <p:spPr bwMode="auto">
              <a:xfrm rot="5400000">
                <a:off x="4595486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/>
              <p:cNvCxnSpPr>
                <a:cxnSpLocks noChangeShapeType="1"/>
              </p:cNvCxnSpPr>
              <p:nvPr/>
            </p:nvCxnSpPr>
            <p:spPr bwMode="auto">
              <a:xfrm rot="5400000">
                <a:off x="4616490" y="1332566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9" name="Straight Connector 1088"/>
              <p:cNvCxnSpPr>
                <a:cxnSpLocks noChangeShapeType="1"/>
              </p:cNvCxnSpPr>
              <p:nvPr/>
            </p:nvCxnSpPr>
            <p:spPr bwMode="auto">
              <a:xfrm rot="5400000">
                <a:off x="4720412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0" name="Straight Connector 1089"/>
              <p:cNvCxnSpPr>
                <a:cxnSpLocks noChangeShapeType="1"/>
              </p:cNvCxnSpPr>
              <p:nvPr/>
            </p:nvCxnSpPr>
            <p:spPr bwMode="auto">
              <a:xfrm rot="5400000">
                <a:off x="4761881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1" name="Straight Connector 1090"/>
              <p:cNvCxnSpPr>
                <a:cxnSpLocks noChangeShapeType="1"/>
              </p:cNvCxnSpPr>
              <p:nvPr/>
            </p:nvCxnSpPr>
            <p:spPr bwMode="auto">
              <a:xfrm rot="5400000">
                <a:off x="4803350" y="1312101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2" name="Straight Connector 1091"/>
              <p:cNvCxnSpPr>
                <a:cxnSpLocks noChangeShapeType="1"/>
              </p:cNvCxnSpPr>
              <p:nvPr/>
            </p:nvCxnSpPr>
            <p:spPr bwMode="auto">
              <a:xfrm rot="5400000">
                <a:off x="4800478" y="1356442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3" name="Rectangle 1092"/>
              <p:cNvSpPr/>
              <p:nvPr/>
            </p:nvSpPr>
            <p:spPr>
              <a:xfrm>
                <a:off x="4896032" y="1331124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8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094" name="Straight Connector 1093"/>
              <p:cNvCxnSpPr>
                <a:cxnSpLocks noChangeShapeType="1"/>
              </p:cNvCxnSpPr>
              <p:nvPr/>
            </p:nvCxnSpPr>
            <p:spPr bwMode="auto">
              <a:xfrm rot="5400000">
                <a:off x="4471077" y="1312092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5" name="Straight Connector 1094"/>
              <p:cNvCxnSpPr>
                <a:cxnSpLocks noChangeShapeType="1"/>
              </p:cNvCxnSpPr>
              <p:nvPr/>
            </p:nvCxnSpPr>
            <p:spPr bwMode="auto">
              <a:xfrm rot="5400000">
                <a:off x="4678168" y="1312092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6" name="Straight Connector 1095"/>
              <p:cNvCxnSpPr>
                <a:cxnSpLocks noChangeShapeType="1"/>
              </p:cNvCxnSpPr>
              <p:nvPr/>
            </p:nvCxnSpPr>
            <p:spPr bwMode="auto">
              <a:xfrm rot="5400000">
                <a:off x="4930695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7" name="Straight Connector 1096"/>
              <p:cNvCxnSpPr>
                <a:cxnSpLocks noChangeShapeType="1"/>
              </p:cNvCxnSpPr>
              <p:nvPr/>
            </p:nvCxnSpPr>
            <p:spPr bwMode="auto">
              <a:xfrm rot="5400000">
                <a:off x="4972164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/>
              <p:cNvCxnSpPr>
                <a:cxnSpLocks noChangeShapeType="1"/>
              </p:cNvCxnSpPr>
              <p:nvPr/>
            </p:nvCxnSpPr>
            <p:spPr bwMode="auto">
              <a:xfrm rot="5400000">
                <a:off x="5013633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9" name="Straight Connector 1098"/>
              <p:cNvCxnSpPr>
                <a:cxnSpLocks noChangeShapeType="1"/>
              </p:cNvCxnSpPr>
              <p:nvPr/>
            </p:nvCxnSpPr>
            <p:spPr bwMode="auto">
              <a:xfrm rot="5400000">
                <a:off x="5034637" y="1329724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0" name="Straight Connector 1099"/>
              <p:cNvCxnSpPr>
                <a:cxnSpLocks noChangeShapeType="1"/>
              </p:cNvCxnSpPr>
              <p:nvPr/>
            </p:nvCxnSpPr>
            <p:spPr bwMode="auto">
              <a:xfrm rot="5400000">
                <a:off x="5138559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1" name="Straight Connector 1100"/>
              <p:cNvCxnSpPr>
                <a:cxnSpLocks noChangeShapeType="1"/>
              </p:cNvCxnSpPr>
              <p:nvPr/>
            </p:nvCxnSpPr>
            <p:spPr bwMode="auto">
              <a:xfrm rot="5400000">
                <a:off x="5180028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2" name="Straight Connector 1101"/>
              <p:cNvCxnSpPr>
                <a:cxnSpLocks noChangeShapeType="1"/>
              </p:cNvCxnSpPr>
              <p:nvPr/>
            </p:nvCxnSpPr>
            <p:spPr bwMode="auto">
              <a:xfrm rot="5400000">
                <a:off x="5221497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3" name="Straight Connector 1102"/>
              <p:cNvCxnSpPr>
                <a:cxnSpLocks noChangeShapeType="1"/>
              </p:cNvCxnSpPr>
              <p:nvPr/>
            </p:nvCxnSpPr>
            <p:spPr bwMode="auto">
              <a:xfrm rot="5400000">
                <a:off x="5218625" y="1353600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04" name="Rectangle 1103"/>
              <p:cNvSpPr/>
              <p:nvPr/>
            </p:nvSpPr>
            <p:spPr>
              <a:xfrm>
                <a:off x="5313388" y="1329290"/>
                <a:ext cx="988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9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05" name="Straight Connector 1104"/>
              <p:cNvCxnSpPr>
                <a:cxnSpLocks noChangeShapeType="1"/>
              </p:cNvCxnSpPr>
              <p:nvPr/>
            </p:nvCxnSpPr>
            <p:spPr bwMode="auto">
              <a:xfrm rot="5400000">
                <a:off x="4889226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6" name="Straight Connector 1105"/>
              <p:cNvCxnSpPr>
                <a:cxnSpLocks noChangeShapeType="1"/>
              </p:cNvCxnSpPr>
              <p:nvPr/>
            </p:nvCxnSpPr>
            <p:spPr bwMode="auto">
              <a:xfrm rot="5400000">
                <a:off x="5096571" y="1309259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7" name="Straight Connector 1106"/>
              <p:cNvCxnSpPr>
                <a:cxnSpLocks noChangeShapeType="1"/>
              </p:cNvCxnSpPr>
              <p:nvPr/>
            </p:nvCxnSpPr>
            <p:spPr bwMode="auto">
              <a:xfrm rot="5400000">
                <a:off x="5343658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/>
              <p:cNvCxnSpPr>
                <a:cxnSpLocks noChangeShapeType="1"/>
              </p:cNvCxnSpPr>
              <p:nvPr/>
            </p:nvCxnSpPr>
            <p:spPr bwMode="auto">
              <a:xfrm rot="5400000">
                <a:off x="5385128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9" name="Straight Connector 1108"/>
              <p:cNvCxnSpPr>
                <a:cxnSpLocks noChangeShapeType="1"/>
              </p:cNvCxnSpPr>
              <p:nvPr/>
            </p:nvCxnSpPr>
            <p:spPr bwMode="auto">
              <a:xfrm rot="5400000">
                <a:off x="542659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0" name="Straight Connector 1109"/>
              <p:cNvCxnSpPr>
                <a:cxnSpLocks noChangeShapeType="1"/>
              </p:cNvCxnSpPr>
              <p:nvPr/>
            </p:nvCxnSpPr>
            <p:spPr bwMode="auto">
              <a:xfrm rot="5400000">
                <a:off x="5447601" y="1338251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1" name="Straight Connector 1110"/>
              <p:cNvCxnSpPr>
                <a:cxnSpLocks noChangeShapeType="1"/>
              </p:cNvCxnSpPr>
              <p:nvPr/>
            </p:nvCxnSpPr>
            <p:spPr bwMode="auto">
              <a:xfrm rot="5400000">
                <a:off x="555152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2" name="Straight Connector 1111"/>
              <p:cNvCxnSpPr>
                <a:cxnSpLocks noChangeShapeType="1"/>
              </p:cNvCxnSpPr>
              <p:nvPr/>
            </p:nvCxnSpPr>
            <p:spPr bwMode="auto">
              <a:xfrm rot="5400000">
                <a:off x="559299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3" name="Straight Connector 1112"/>
              <p:cNvCxnSpPr>
                <a:cxnSpLocks noChangeShapeType="1"/>
              </p:cNvCxnSpPr>
              <p:nvPr/>
            </p:nvCxnSpPr>
            <p:spPr bwMode="auto">
              <a:xfrm rot="5400000">
                <a:off x="563446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4" name="Straight Connector 1113"/>
              <p:cNvCxnSpPr>
                <a:cxnSpLocks noChangeShapeType="1"/>
              </p:cNvCxnSpPr>
              <p:nvPr/>
            </p:nvCxnSpPr>
            <p:spPr bwMode="auto">
              <a:xfrm rot="5400000">
                <a:off x="5631589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15" name="Rectangle 1114"/>
              <p:cNvSpPr/>
              <p:nvPr/>
            </p:nvSpPr>
            <p:spPr>
              <a:xfrm>
                <a:off x="5622746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10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16" name="Straight Connector 1115"/>
              <p:cNvCxnSpPr>
                <a:cxnSpLocks noChangeShapeType="1"/>
              </p:cNvCxnSpPr>
              <p:nvPr/>
            </p:nvCxnSpPr>
            <p:spPr bwMode="auto">
              <a:xfrm rot="5400000">
                <a:off x="530218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7" name="Straight Connector 1116"/>
              <p:cNvCxnSpPr>
                <a:cxnSpLocks noChangeShapeType="1"/>
              </p:cNvCxnSpPr>
              <p:nvPr/>
            </p:nvCxnSpPr>
            <p:spPr bwMode="auto">
              <a:xfrm rot="5400000">
                <a:off x="550953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8" name="Straight Connector 1117"/>
              <p:cNvCxnSpPr>
                <a:cxnSpLocks noChangeShapeType="1"/>
              </p:cNvCxnSpPr>
              <p:nvPr/>
            </p:nvCxnSpPr>
            <p:spPr bwMode="auto">
              <a:xfrm rot="5400000">
                <a:off x="575625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9" name="Straight Connector 1118"/>
              <p:cNvCxnSpPr>
                <a:cxnSpLocks noChangeShapeType="1"/>
              </p:cNvCxnSpPr>
              <p:nvPr/>
            </p:nvCxnSpPr>
            <p:spPr bwMode="auto">
              <a:xfrm rot="5400000">
                <a:off x="579772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0" name="Straight Connector 1119"/>
              <p:cNvCxnSpPr>
                <a:cxnSpLocks noChangeShapeType="1"/>
              </p:cNvCxnSpPr>
              <p:nvPr/>
            </p:nvCxnSpPr>
            <p:spPr bwMode="auto">
              <a:xfrm rot="5400000">
                <a:off x="5839196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1" name="Straight Connector 1120"/>
              <p:cNvCxnSpPr>
                <a:cxnSpLocks noChangeShapeType="1"/>
              </p:cNvCxnSpPr>
              <p:nvPr/>
            </p:nvCxnSpPr>
            <p:spPr bwMode="auto">
              <a:xfrm rot="5400000">
                <a:off x="5860205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2" name="Straight Connector 1121"/>
              <p:cNvCxnSpPr>
                <a:cxnSpLocks noChangeShapeType="1"/>
              </p:cNvCxnSpPr>
              <p:nvPr/>
            </p:nvCxnSpPr>
            <p:spPr bwMode="auto">
              <a:xfrm rot="5400000">
                <a:off x="596412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3" name="Straight Connector 1122"/>
              <p:cNvCxnSpPr>
                <a:cxnSpLocks noChangeShapeType="1"/>
              </p:cNvCxnSpPr>
              <p:nvPr/>
            </p:nvCxnSpPr>
            <p:spPr bwMode="auto">
              <a:xfrm rot="5400000">
                <a:off x="600559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4" name="Straight Connector 1123"/>
              <p:cNvCxnSpPr>
                <a:cxnSpLocks noChangeShapeType="1"/>
              </p:cNvCxnSpPr>
              <p:nvPr/>
            </p:nvCxnSpPr>
            <p:spPr bwMode="auto">
              <a:xfrm rot="5400000">
                <a:off x="604706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5" name="Straight Connector 1124"/>
              <p:cNvCxnSpPr>
                <a:cxnSpLocks noChangeShapeType="1"/>
              </p:cNvCxnSpPr>
              <p:nvPr/>
            </p:nvCxnSpPr>
            <p:spPr bwMode="auto">
              <a:xfrm rot="5400000">
                <a:off x="6044188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6" name="Rectangle 1125"/>
              <p:cNvSpPr/>
              <p:nvPr/>
            </p:nvSpPr>
            <p:spPr>
              <a:xfrm>
                <a:off x="6034611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11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27" name="Straight Connector 1126"/>
              <p:cNvCxnSpPr>
                <a:cxnSpLocks noChangeShapeType="1"/>
              </p:cNvCxnSpPr>
              <p:nvPr/>
            </p:nvCxnSpPr>
            <p:spPr bwMode="auto">
              <a:xfrm rot="5400000">
                <a:off x="571478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" name="Straight Connector 1127"/>
              <p:cNvCxnSpPr>
                <a:cxnSpLocks noChangeShapeType="1"/>
              </p:cNvCxnSpPr>
              <p:nvPr/>
            </p:nvCxnSpPr>
            <p:spPr bwMode="auto">
              <a:xfrm rot="5400000">
                <a:off x="5922133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" name="Straight Connector 1128"/>
              <p:cNvCxnSpPr>
                <a:cxnSpLocks noChangeShapeType="1"/>
              </p:cNvCxnSpPr>
              <p:nvPr/>
            </p:nvCxnSpPr>
            <p:spPr bwMode="auto">
              <a:xfrm rot="5400000">
                <a:off x="617138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0" name="Straight Connector 1129"/>
              <p:cNvCxnSpPr>
                <a:cxnSpLocks noChangeShapeType="1"/>
              </p:cNvCxnSpPr>
              <p:nvPr/>
            </p:nvCxnSpPr>
            <p:spPr bwMode="auto">
              <a:xfrm rot="5400000">
                <a:off x="621285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1" name="Straight Connector 1130"/>
              <p:cNvCxnSpPr>
                <a:cxnSpLocks noChangeShapeType="1"/>
              </p:cNvCxnSpPr>
              <p:nvPr/>
            </p:nvCxnSpPr>
            <p:spPr bwMode="auto">
              <a:xfrm rot="5400000">
                <a:off x="625432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2" name="Straight Connector 1131"/>
              <p:cNvCxnSpPr>
                <a:cxnSpLocks noChangeShapeType="1"/>
              </p:cNvCxnSpPr>
              <p:nvPr/>
            </p:nvCxnSpPr>
            <p:spPr bwMode="auto">
              <a:xfrm rot="5400000">
                <a:off x="6275333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3" name="Straight Connector 1132"/>
              <p:cNvCxnSpPr>
                <a:cxnSpLocks noChangeShapeType="1"/>
              </p:cNvCxnSpPr>
              <p:nvPr/>
            </p:nvCxnSpPr>
            <p:spPr bwMode="auto">
              <a:xfrm rot="5400000">
                <a:off x="637924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4" name="Straight Connector 1133"/>
              <p:cNvCxnSpPr>
                <a:cxnSpLocks noChangeShapeType="1"/>
              </p:cNvCxnSpPr>
              <p:nvPr/>
            </p:nvCxnSpPr>
            <p:spPr bwMode="auto">
              <a:xfrm rot="5400000">
                <a:off x="642071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5" name="Straight Connector 1134"/>
              <p:cNvCxnSpPr>
                <a:cxnSpLocks noChangeShapeType="1"/>
              </p:cNvCxnSpPr>
              <p:nvPr/>
            </p:nvCxnSpPr>
            <p:spPr bwMode="auto">
              <a:xfrm rot="5400000">
                <a:off x="6462188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6" name="Straight Connector 1135"/>
              <p:cNvCxnSpPr>
                <a:cxnSpLocks noChangeShapeType="1"/>
              </p:cNvCxnSpPr>
              <p:nvPr/>
            </p:nvCxnSpPr>
            <p:spPr bwMode="auto">
              <a:xfrm rot="5400000">
                <a:off x="6459316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37" name="Rectangle 1136"/>
              <p:cNvSpPr/>
              <p:nvPr/>
            </p:nvSpPr>
            <p:spPr>
              <a:xfrm>
                <a:off x="6450138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12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38" name="Straight Connector 1137"/>
              <p:cNvCxnSpPr>
                <a:cxnSpLocks noChangeShapeType="1"/>
              </p:cNvCxnSpPr>
              <p:nvPr/>
            </p:nvCxnSpPr>
            <p:spPr bwMode="auto">
              <a:xfrm rot="5400000">
                <a:off x="612991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9" name="Straight Connector 1138"/>
              <p:cNvCxnSpPr>
                <a:cxnSpLocks noChangeShapeType="1"/>
              </p:cNvCxnSpPr>
              <p:nvPr/>
            </p:nvCxnSpPr>
            <p:spPr bwMode="auto">
              <a:xfrm rot="5400000">
                <a:off x="633726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0" name="Straight Connector 1139"/>
              <p:cNvCxnSpPr>
                <a:cxnSpLocks noChangeShapeType="1"/>
              </p:cNvCxnSpPr>
              <p:nvPr/>
            </p:nvCxnSpPr>
            <p:spPr bwMode="auto">
              <a:xfrm rot="5400000">
                <a:off x="658721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1" name="Straight Connector 1140"/>
              <p:cNvCxnSpPr>
                <a:cxnSpLocks noChangeShapeType="1"/>
              </p:cNvCxnSpPr>
              <p:nvPr/>
            </p:nvCxnSpPr>
            <p:spPr bwMode="auto">
              <a:xfrm rot="5400000">
                <a:off x="662868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2" name="Straight Connector 1141"/>
              <p:cNvCxnSpPr>
                <a:cxnSpLocks noChangeShapeType="1"/>
              </p:cNvCxnSpPr>
              <p:nvPr/>
            </p:nvCxnSpPr>
            <p:spPr bwMode="auto">
              <a:xfrm rot="5400000">
                <a:off x="667015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3" name="Straight Connector 1142"/>
              <p:cNvCxnSpPr>
                <a:cxnSpLocks noChangeShapeType="1"/>
              </p:cNvCxnSpPr>
              <p:nvPr/>
            </p:nvCxnSpPr>
            <p:spPr bwMode="auto">
              <a:xfrm rot="5400000">
                <a:off x="6691164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4" name="Straight Connector 1143"/>
              <p:cNvCxnSpPr>
                <a:cxnSpLocks noChangeShapeType="1"/>
              </p:cNvCxnSpPr>
              <p:nvPr/>
            </p:nvCxnSpPr>
            <p:spPr bwMode="auto">
              <a:xfrm rot="5400000">
                <a:off x="679507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5" name="Straight Connector 1144"/>
              <p:cNvCxnSpPr>
                <a:cxnSpLocks noChangeShapeType="1"/>
              </p:cNvCxnSpPr>
              <p:nvPr/>
            </p:nvCxnSpPr>
            <p:spPr bwMode="auto">
              <a:xfrm rot="5400000">
                <a:off x="683655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6" name="Straight Connector 1145"/>
              <p:cNvCxnSpPr>
                <a:cxnSpLocks noChangeShapeType="1"/>
              </p:cNvCxnSpPr>
              <p:nvPr/>
            </p:nvCxnSpPr>
            <p:spPr bwMode="auto">
              <a:xfrm rot="5400000">
                <a:off x="687801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7" name="Straight Connector 1146"/>
              <p:cNvCxnSpPr>
                <a:cxnSpLocks noChangeShapeType="1"/>
              </p:cNvCxnSpPr>
              <p:nvPr/>
            </p:nvCxnSpPr>
            <p:spPr bwMode="auto">
              <a:xfrm rot="5400000">
                <a:off x="6875147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48" name="Rectangle 1147"/>
              <p:cNvSpPr/>
              <p:nvPr/>
            </p:nvSpPr>
            <p:spPr>
              <a:xfrm>
                <a:off x="6865665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13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49" name="Straight Connector 1148"/>
              <p:cNvCxnSpPr>
                <a:cxnSpLocks noChangeShapeType="1"/>
              </p:cNvCxnSpPr>
              <p:nvPr/>
            </p:nvCxnSpPr>
            <p:spPr bwMode="auto">
              <a:xfrm rot="5400000">
                <a:off x="6545743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0" name="Straight Connector 1149"/>
              <p:cNvCxnSpPr>
                <a:cxnSpLocks noChangeShapeType="1"/>
              </p:cNvCxnSpPr>
              <p:nvPr/>
            </p:nvCxnSpPr>
            <p:spPr bwMode="auto">
              <a:xfrm rot="5400000">
                <a:off x="675308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1" name="Straight Connector 1150"/>
              <p:cNvCxnSpPr>
                <a:cxnSpLocks noChangeShapeType="1"/>
              </p:cNvCxnSpPr>
              <p:nvPr/>
            </p:nvCxnSpPr>
            <p:spPr bwMode="auto">
              <a:xfrm rot="5400000">
                <a:off x="700438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2" name="Straight Connector 1151"/>
              <p:cNvCxnSpPr>
                <a:cxnSpLocks noChangeShapeType="1"/>
              </p:cNvCxnSpPr>
              <p:nvPr/>
            </p:nvCxnSpPr>
            <p:spPr bwMode="auto">
              <a:xfrm rot="5400000">
                <a:off x="7045849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3" name="Straight Connector 1152"/>
              <p:cNvCxnSpPr>
                <a:cxnSpLocks noChangeShapeType="1"/>
              </p:cNvCxnSpPr>
              <p:nvPr/>
            </p:nvCxnSpPr>
            <p:spPr bwMode="auto">
              <a:xfrm rot="5400000">
                <a:off x="708731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4" name="Straight Connector 1153"/>
              <p:cNvCxnSpPr>
                <a:cxnSpLocks noChangeShapeType="1"/>
              </p:cNvCxnSpPr>
              <p:nvPr/>
            </p:nvCxnSpPr>
            <p:spPr bwMode="auto">
              <a:xfrm rot="5400000">
                <a:off x="7108328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/>
              <p:cNvCxnSpPr>
                <a:cxnSpLocks noChangeShapeType="1"/>
              </p:cNvCxnSpPr>
              <p:nvPr/>
            </p:nvCxnSpPr>
            <p:spPr bwMode="auto">
              <a:xfrm rot="5400000">
                <a:off x="721224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6" name="Straight Connector 1155"/>
              <p:cNvCxnSpPr>
                <a:cxnSpLocks noChangeShapeType="1"/>
              </p:cNvCxnSpPr>
              <p:nvPr/>
            </p:nvCxnSpPr>
            <p:spPr bwMode="auto">
              <a:xfrm rot="5400000">
                <a:off x="725371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7" name="Straight Connector 1156"/>
              <p:cNvCxnSpPr>
                <a:cxnSpLocks noChangeShapeType="1"/>
              </p:cNvCxnSpPr>
              <p:nvPr/>
            </p:nvCxnSpPr>
            <p:spPr bwMode="auto">
              <a:xfrm rot="5400000">
                <a:off x="7295181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8" name="Straight Connector 1157"/>
              <p:cNvCxnSpPr>
                <a:cxnSpLocks noChangeShapeType="1"/>
              </p:cNvCxnSpPr>
              <p:nvPr/>
            </p:nvCxnSpPr>
            <p:spPr bwMode="auto">
              <a:xfrm rot="5400000">
                <a:off x="7292312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59" name="Rectangle 1158"/>
              <p:cNvSpPr/>
              <p:nvPr/>
            </p:nvSpPr>
            <p:spPr>
              <a:xfrm>
                <a:off x="7283020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14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60" name="Straight Connector 1159"/>
              <p:cNvCxnSpPr>
                <a:cxnSpLocks noChangeShapeType="1"/>
              </p:cNvCxnSpPr>
              <p:nvPr/>
            </p:nvCxnSpPr>
            <p:spPr bwMode="auto">
              <a:xfrm rot="5400000">
                <a:off x="6962906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1" name="Straight Connector 1160"/>
              <p:cNvCxnSpPr>
                <a:cxnSpLocks noChangeShapeType="1"/>
              </p:cNvCxnSpPr>
              <p:nvPr/>
            </p:nvCxnSpPr>
            <p:spPr bwMode="auto">
              <a:xfrm rot="5400000">
                <a:off x="717025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2" name="Straight Connector 1161"/>
              <p:cNvCxnSpPr>
                <a:cxnSpLocks noChangeShapeType="1"/>
              </p:cNvCxnSpPr>
              <p:nvPr/>
            </p:nvCxnSpPr>
            <p:spPr bwMode="auto">
              <a:xfrm rot="5400000">
                <a:off x="741401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3" name="Straight Connector 1162"/>
              <p:cNvCxnSpPr>
                <a:cxnSpLocks noChangeShapeType="1"/>
              </p:cNvCxnSpPr>
              <p:nvPr/>
            </p:nvCxnSpPr>
            <p:spPr bwMode="auto">
              <a:xfrm rot="5400000">
                <a:off x="7455483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4" name="Straight Connector 1163"/>
              <p:cNvCxnSpPr>
                <a:cxnSpLocks noChangeShapeType="1"/>
              </p:cNvCxnSpPr>
              <p:nvPr/>
            </p:nvCxnSpPr>
            <p:spPr bwMode="auto">
              <a:xfrm rot="5400000">
                <a:off x="7496952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5" name="Straight Connector 1164"/>
              <p:cNvCxnSpPr>
                <a:cxnSpLocks noChangeShapeType="1"/>
              </p:cNvCxnSpPr>
              <p:nvPr/>
            </p:nvCxnSpPr>
            <p:spPr bwMode="auto">
              <a:xfrm rot="5400000">
                <a:off x="7517966" y="1338252"/>
                <a:ext cx="12279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6" name="Straight Connector 1165"/>
              <p:cNvCxnSpPr>
                <a:cxnSpLocks noChangeShapeType="1"/>
              </p:cNvCxnSpPr>
              <p:nvPr/>
            </p:nvCxnSpPr>
            <p:spPr bwMode="auto">
              <a:xfrm rot="5400000">
                <a:off x="7621875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7" name="Straight Connector 1166"/>
              <p:cNvCxnSpPr>
                <a:cxnSpLocks noChangeShapeType="1"/>
              </p:cNvCxnSpPr>
              <p:nvPr/>
            </p:nvCxnSpPr>
            <p:spPr bwMode="auto">
              <a:xfrm rot="5400000">
                <a:off x="7663347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8" name="Straight Connector 1167"/>
              <p:cNvCxnSpPr>
                <a:cxnSpLocks noChangeShapeType="1"/>
              </p:cNvCxnSpPr>
              <p:nvPr/>
            </p:nvCxnSpPr>
            <p:spPr bwMode="auto">
              <a:xfrm rot="5400000">
                <a:off x="7704814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9" name="Straight Connector 1168"/>
              <p:cNvCxnSpPr>
                <a:cxnSpLocks noChangeShapeType="1"/>
              </p:cNvCxnSpPr>
              <p:nvPr/>
            </p:nvCxnSpPr>
            <p:spPr bwMode="auto">
              <a:xfrm rot="5400000">
                <a:off x="7701946" y="1362127"/>
                <a:ext cx="170543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70" name="Rectangle 1169"/>
              <p:cNvSpPr/>
              <p:nvPr/>
            </p:nvSpPr>
            <p:spPr>
              <a:xfrm>
                <a:off x="7693054" y="1338462"/>
                <a:ext cx="380748" cy="2845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Symbol"/>
                    <a:cs typeface="Arial" charset="0"/>
                  </a:rPr>
                  <a:t>15</a:t>
                </a:r>
                <a:endParaRPr lang="en-US" sz="1000" b="1" kern="0" baseline="50000" dirty="0">
                  <a:solidFill>
                    <a:sysClr val="windowText" lastClr="000000"/>
                  </a:solidFill>
                  <a:latin typeface="Bookman Old Style" pitchFamily="18" charset="0"/>
                  <a:cs typeface="Arial" charset="0"/>
                </a:endParaRPr>
              </a:p>
            </p:txBody>
          </p:sp>
          <p:cxnSp>
            <p:nvCxnSpPr>
              <p:cNvPr id="1171" name="Straight Connector 1170"/>
              <p:cNvCxnSpPr>
                <a:cxnSpLocks noChangeShapeType="1"/>
              </p:cNvCxnSpPr>
              <p:nvPr/>
            </p:nvCxnSpPr>
            <p:spPr bwMode="auto">
              <a:xfrm rot="5400000">
                <a:off x="7372540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2" name="Straight Connector 1171"/>
              <p:cNvCxnSpPr>
                <a:cxnSpLocks noChangeShapeType="1"/>
              </p:cNvCxnSpPr>
              <p:nvPr/>
            </p:nvCxnSpPr>
            <p:spPr bwMode="auto">
              <a:xfrm rot="5400000">
                <a:off x="7579886" y="1317786"/>
                <a:ext cx="81861" cy="86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1173" name="Picture 11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8145" y="1192490"/>
            <a:ext cx="3676305" cy="29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4" name="Arc 1173"/>
          <p:cNvSpPr/>
          <p:nvPr/>
        </p:nvSpPr>
        <p:spPr>
          <a:xfrm>
            <a:off x="3065621" y="1132205"/>
            <a:ext cx="3017520" cy="3017520"/>
          </a:xfrm>
          <a:prstGeom prst="arc">
            <a:avLst>
              <a:gd name="adj1" fmla="val 13377957"/>
              <a:gd name="adj2" fmla="val 828671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175" name="Arc 1174"/>
          <p:cNvSpPr/>
          <p:nvPr/>
        </p:nvSpPr>
        <p:spPr>
          <a:xfrm>
            <a:off x="3065621" y="1132205"/>
            <a:ext cx="3017520" cy="3017520"/>
          </a:xfrm>
          <a:prstGeom prst="arc">
            <a:avLst>
              <a:gd name="adj1" fmla="val 8129538"/>
              <a:gd name="adj2" fmla="val 1348444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178" name="Arc 1177"/>
          <p:cNvSpPr/>
          <p:nvPr/>
        </p:nvSpPr>
        <p:spPr>
          <a:xfrm>
            <a:off x="2926080" y="1009650"/>
            <a:ext cx="3291840" cy="3291840"/>
          </a:xfrm>
          <a:prstGeom prst="arc">
            <a:avLst>
              <a:gd name="adj1" fmla="val 13074583"/>
              <a:gd name="adj2" fmla="val 847823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179" name="Arc 1178"/>
          <p:cNvSpPr/>
          <p:nvPr/>
        </p:nvSpPr>
        <p:spPr>
          <a:xfrm flipH="1">
            <a:off x="2926080" y="1009650"/>
            <a:ext cx="3291840" cy="3291840"/>
          </a:xfrm>
          <a:prstGeom prst="arc">
            <a:avLst>
              <a:gd name="adj1" fmla="val 19246325"/>
              <a:gd name="adj2" fmla="val 248144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180" name="AutoShape 16"/>
          <p:cNvSpPr>
            <a:spLocks noChangeShapeType="1"/>
          </p:cNvSpPr>
          <p:nvPr/>
        </p:nvSpPr>
        <p:spPr bwMode="auto">
          <a:xfrm>
            <a:off x="2946243" y="1911529"/>
            <a:ext cx="0" cy="34350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1" name="AutoShape 15"/>
          <p:cNvSpPr>
            <a:spLocks noChangeShapeType="1"/>
          </p:cNvSpPr>
          <p:nvPr/>
        </p:nvSpPr>
        <p:spPr bwMode="auto">
          <a:xfrm>
            <a:off x="2952057" y="3072799"/>
            <a:ext cx="0" cy="34350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2" name="AutoShape 14"/>
          <p:cNvSpPr>
            <a:spLocks noChangeShapeType="1"/>
          </p:cNvSpPr>
          <p:nvPr/>
        </p:nvSpPr>
        <p:spPr bwMode="auto">
          <a:xfrm flipH="1">
            <a:off x="2795586" y="1911529"/>
            <a:ext cx="3432" cy="34350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3" name="AutoShape 13"/>
          <p:cNvSpPr>
            <a:spLocks noChangeShapeType="1"/>
          </p:cNvSpPr>
          <p:nvPr/>
        </p:nvSpPr>
        <p:spPr bwMode="auto">
          <a:xfrm>
            <a:off x="2791619" y="3069370"/>
            <a:ext cx="0" cy="34350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4" name="Freeform 11"/>
          <p:cNvSpPr>
            <a:spLocks/>
          </p:cNvSpPr>
          <p:nvPr/>
        </p:nvSpPr>
        <p:spPr bwMode="auto">
          <a:xfrm flipV="1">
            <a:off x="2952750" y="3232150"/>
            <a:ext cx="538423" cy="457200"/>
          </a:xfrm>
          <a:custGeom>
            <a:avLst/>
            <a:gdLst>
              <a:gd name="connsiteX0" fmla="*/ 0 w 10000"/>
              <a:gd name="connsiteY0" fmla="*/ 5240 h 9900"/>
              <a:gd name="connsiteX1" fmla="*/ 1073 w 10000"/>
              <a:gd name="connsiteY1" fmla="*/ 3866 h 9900"/>
              <a:gd name="connsiteX2" fmla="*/ 2853 w 10000"/>
              <a:gd name="connsiteY2" fmla="*/ 4433 h 9900"/>
              <a:gd name="connsiteX3" fmla="*/ 3037 w 10000"/>
              <a:gd name="connsiteY3" fmla="*/ 8172 h 9900"/>
              <a:gd name="connsiteX4" fmla="*/ 4110 w 10000"/>
              <a:gd name="connsiteY4" fmla="*/ 9748 h 9900"/>
              <a:gd name="connsiteX5" fmla="*/ 5550 w 10000"/>
              <a:gd name="connsiteY5" fmla="*/ 9748 h 9900"/>
              <a:gd name="connsiteX6" fmla="*/ 6257 w 10000"/>
              <a:gd name="connsiteY6" fmla="*/ 8887 h 9900"/>
              <a:gd name="connsiteX7" fmla="*/ 6440 w 10000"/>
              <a:gd name="connsiteY7" fmla="*/ 7605 h 9900"/>
              <a:gd name="connsiteX8" fmla="*/ 6623 w 10000"/>
              <a:gd name="connsiteY8" fmla="*/ 6155 h 9900"/>
              <a:gd name="connsiteX9" fmla="*/ 6806 w 10000"/>
              <a:gd name="connsiteY9" fmla="*/ 4580 h 9900"/>
              <a:gd name="connsiteX10" fmla="*/ 7147 w 10000"/>
              <a:gd name="connsiteY10" fmla="*/ 3718 h 9900"/>
              <a:gd name="connsiteX11" fmla="*/ 8037 w 10000"/>
              <a:gd name="connsiteY11" fmla="*/ 1870 h 9900"/>
              <a:gd name="connsiteX12" fmla="*/ 9110 w 10000"/>
              <a:gd name="connsiteY12" fmla="*/ 1008 h 9900"/>
              <a:gd name="connsiteX13" fmla="*/ 10000 w 10000"/>
              <a:gd name="connsiteY13" fmla="*/ 0 h 9900"/>
              <a:gd name="connsiteX0" fmla="*/ 0 w 10136"/>
              <a:gd name="connsiteY0" fmla="*/ 5330 h 10000"/>
              <a:gd name="connsiteX1" fmla="*/ 1209 w 10136"/>
              <a:gd name="connsiteY1" fmla="*/ 3905 h 10000"/>
              <a:gd name="connsiteX2" fmla="*/ 2989 w 10136"/>
              <a:gd name="connsiteY2" fmla="*/ 4478 h 10000"/>
              <a:gd name="connsiteX3" fmla="*/ 3173 w 10136"/>
              <a:gd name="connsiteY3" fmla="*/ 8255 h 10000"/>
              <a:gd name="connsiteX4" fmla="*/ 4246 w 10136"/>
              <a:gd name="connsiteY4" fmla="*/ 9846 h 10000"/>
              <a:gd name="connsiteX5" fmla="*/ 5686 w 10136"/>
              <a:gd name="connsiteY5" fmla="*/ 9846 h 10000"/>
              <a:gd name="connsiteX6" fmla="*/ 6393 w 10136"/>
              <a:gd name="connsiteY6" fmla="*/ 8977 h 10000"/>
              <a:gd name="connsiteX7" fmla="*/ 6576 w 10136"/>
              <a:gd name="connsiteY7" fmla="*/ 7682 h 10000"/>
              <a:gd name="connsiteX8" fmla="*/ 6759 w 10136"/>
              <a:gd name="connsiteY8" fmla="*/ 6217 h 10000"/>
              <a:gd name="connsiteX9" fmla="*/ 6942 w 10136"/>
              <a:gd name="connsiteY9" fmla="*/ 4626 h 10000"/>
              <a:gd name="connsiteX10" fmla="*/ 7283 w 10136"/>
              <a:gd name="connsiteY10" fmla="*/ 3756 h 10000"/>
              <a:gd name="connsiteX11" fmla="*/ 8173 w 10136"/>
              <a:gd name="connsiteY11" fmla="*/ 1889 h 10000"/>
              <a:gd name="connsiteX12" fmla="*/ 9246 w 10136"/>
              <a:gd name="connsiteY12" fmla="*/ 1018 h 10000"/>
              <a:gd name="connsiteX13" fmla="*/ 10136 w 10136"/>
              <a:gd name="connsiteY13" fmla="*/ 0 h 10000"/>
              <a:gd name="connsiteX0" fmla="*/ 0 w 10136"/>
              <a:gd name="connsiteY0" fmla="*/ 5330 h 10000"/>
              <a:gd name="connsiteX1" fmla="*/ 1209 w 10136"/>
              <a:gd name="connsiteY1" fmla="*/ 3905 h 10000"/>
              <a:gd name="connsiteX2" fmla="*/ 2989 w 10136"/>
              <a:gd name="connsiteY2" fmla="*/ 4478 h 10000"/>
              <a:gd name="connsiteX3" fmla="*/ 3173 w 10136"/>
              <a:gd name="connsiteY3" fmla="*/ 8255 h 10000"/>
              <a:gd name="connsiteX4" fmla="*/ 4246 w 10136"/>
              <a:gd name="connsiteY4" fmla="*/ 9846 h 10000"/>
              <a:gd name="connsiteX5" fmla="*/ 5686 w 10136"/>
              <a:gd name="connsiteY5" fmla="*/ 9846 h 10000"/>
              <a:gd name="connsiteX6" fmla="*/ 6393 w 10136"/>
              <a:gd name="connsiteY6" fmla="*/ 8977 h 10000"/>
              <a:gd name="connsiteX7" fmla="*/ 6576 w 10136"/>
              <a:gd name="connsiteY7" fmla="*/ 7682 h 10000"/>
              <a:gd name="connsiteX8" fmla="*/ 6759 w 10136"/>
              <a:gd name="connsiteY8" fmla="*/ 6217 h 10000"/>
              <a:gd name="connsiteX9" fmla="*/ 6942 w 10136"/>
              <a:gd name="connsiteY9" fmla="*/ 4626 h 10000"/>
              <a:gd name="connsiteX10" fmla="*/ 7283 w 10136"/>
              <a:gd name="connsiteY10" fmla="*/ 3756 h 10000"/>
              <a:gd name="connsiteX11" fmla="*/ 8173 w 10136"/>
              <a:gd name="connsiteY11" fmla="*/ 1889 h 10000"/>
              <a:gd name="connsiteX12" fmla="*/ 9246 w 10136"/>
              <a:gd name="connsiteY12" fmla="*/ 1018 h 10000"/>
              <a:gd name="connsiteX13" fmla="*/ 10136 w 10136"/>
              <a:gd name="connsiteY13" fmla="*/ 0 h 10000"/>
              <a:gd name="connsiteX0" fmla="*/ 0 w 10000"/>
              <a:gd name="connsiteY0" fmla="*/ 5330 h 10000"/>
              <a:gd name="connsiteX1" fmla="*/ 1073 w 10000"/>
              <a:gd name="connsiteY1" fmla="*/ 3905 h 10000"/>
              <a:gd name="connsiteX2" fmla="*/ 2853 w 10000"/>
              <a:gd name="connsiteY2" fmla="*/ 4478 h 10000"/>
              <a:gd name="connsiteX3" fmla="*/ 3037 w 10000"/>
              <a:gd name="connsiteY3" fmla="*/ 8255 h 10000"/>
              <a:gd name="connsiteX4" fmla="*/ 4110 w 10000"/>
              <a:gd name="connsiteY4" fmla="*/ 9846 h 10000"/>
              <a:gd name="connsiteX5" fmla="*/ 5550 w 10000"/>
              <a:gd name="connsiteY5" fmla="*/ 9846 h 10000"/>
              <a:gd name="connsiteX6" fmla="*/ 6257 w 10000"/>
              <a:gd name="connsiteY6" fmla="*/ 8977 h 10000"/>
              <a:gd name="connsiteX7" fmla="*/ 6440 w 10000"/>
              <a:gd name="connsiteY7" fmla="*/ 7682 h 10000"/>
              <a:gd name="connsiteX8" fmla="*/ 6623 w 10000"/>
              <a:gd name="connsiteY8" fmla="*/ 6217 h 10000"/>
              <a:gd name="connsiteX9" fmla="*/ 6806 w 10000"/>
              <a:gd name="connsiteY9" fmla="*/ 4626 h 10000"/>
              <a:gd name="connsiteX10" fmla="*/ 7147 w 10000"/>
              <a:gd name="connsiteY10" fmla="*/ 3756 h 10000"/>
              <a:gd name="connsiteX11" fmla="*/ 8037 w 10000"/>
              <a:gd name="connsiteY11" fmla="*/ 1889 h 10000"/>
              <a:gd name="connsiteX12" fmla="*/ 9110 w 10000"/>
              <a:gd name="connsiteY12" fmla="*/ 1018 h 10000"/>
              <a:gd name="connsiteX13" fmla="*/ 10000 w 10000"/>
              <a:gd name="connsiteY13" fmla="*/ 0 h 10000"/>
              <a:gd name="connsiteX0" fmla="*/ 0 w 10181"/>
              <a:gd name="connsiteY0" fmla="*/ 5330 h 10000"/>
              <a:gd name="connsiteX1" fmla="*/ 1073 w 10181"/>
              <a:gd name="connsiteY1" fmla="*/ 3905 h 10000"/>
              <a:gd name="connsiteX2" fmla="*/ 2853 w 10181"/>
              <a:gd name="connsiteY2" fmla="*/ 4478 h 10000"/>
              <a:gd name="connsiteX3" fmla="*/ 3037 w 10181"/>
              <a:gd name="connsiteY3" fmla="*/ 8255 h 10000"/>
              <a:gd name="connsiteX4" fmla="*/ 4110 w 10181"/>
              <a:gd name="connsiteY4" fmla="*/ 9846 h 10000"/>
              <a:gd name="connsiteX5" fmla="*/ 5550 w 10181"/>
              <a:gd name="connsiteY5" fmla="*/ 9846 h 10000"/>
              <a:gd name="connsiteX6" fmla="*/ 6257 w 10181"/>
              <a:gd name="connsiteY6" fmla="*/ 8977 h 10000"/>
              <a:gd name="connsiteX7" fmla="*/ 6440 w 10181"/>
              <a:gd name="connsiteY7" fmla="*/ 7682 h 10000"/>
              <a:gd name="connsiteX8" fmla="*/ 6623 w 10181"/>
              <a:gd name="connsiteY8" fmla="*/ 6217 h 10000"/>
              <a:gd name="connsiteX9" fmla="*/ 6806 w 10181"/>
              <a:gd name="connsiteY9" fmla="*/ 4626 h 10000"/>
              <a:gd name="connsiteX10" fmla="*/ 7147 w 10181"/>
              <a:gd name="connsiteY10" fmla="*/ 3756 h 10000"/>
              <a:gd name="connsiteX11" fmla="*/ 8037 w 10181"/>
              <a:gd name="connsiteY11" fmla="*/ 1889 h 10000"/>
              <a:gd name="connsiteX12" fmla="*/ 9110 w 10181"/>
              <a:gd name="connsiteY12" fmla="*/ 1018 h 10000"/>
              <a:gd name="connsiteX13" fmla="*/ 10181 w 10181"/>
              <a:gd name="connsiteY13" fmla="*/ 0 h 10000"/>
              <a:gd name="connsiteX0" fmla="*/ 0 w 10181"/>
              <a:gd name="connsiteY0" fmla="*/ 6216 h 10000"/>
              <a:gd name="connsiteX1" fmla="*/ 1073 w 10181"/>
              <a:gd name="connsiteY1" fmla="*/ 3905 h 10000"/>
              <a:gd name="connsiteX2" fmla="*/ 2853 w 10181"/>
              <a:gd name="connsiteY2" fmla="*/ 4478 h 10000"/>
              <a:gd name="connsiteX3" fmla="*/ 3037 w 10181"/>
              <a:gd name="connsiteY3" fmla="*/ 8255 h 10000"/>
              <a:gd name="connsiteX4" fmla="*/ 4110 w 10181"/>
              <a:gd name="connsiteY4" fmla="*/ 9846 h 10000"/>
              <a:gd name="connsiteX5" fmla="*/ 5550 w 10181"/>
              <a:gd name="connsiteY5" fmla="*/ 9846 h 10000"/>
              <a:gd name="connsiteX6" fmla="*/ 6257 w 10181"/>
              <a:gd name="connsiteY6" fmla="*/ 8977 h 10000"/>
              <a:gd name="connsiteX7" fmla="*/ 6440 w 10181"/>
              <a:gd name="connsiteY7" fmla="*/ 7682 h 10000"/>
              <a:gd name="connsiteX8" fmla="*/ 6623 w 10181"/>
              <a:gd name="connsiteY8" fmla="*/ 6217 h 10000"/>
              <a:gd name="connsiteX9" fmla="*/ 6806 w 10181"/>
              <a:gd name="connsiteY9" fmla="*/ 4626 h 10000"/>
              <a:gd name="connsiteX10" fmla="*/ 7147 w 10181"/>
              <a:gd name="connsiteY10" fmla="*/ 3756 h 10000"/>
              <a:gd name="connsiteX11" fmla="*/ 8037 w 10181"/>
              <a:gd name="connsiteY11" fmla="*/ 1889 h 10000"/>
              <a:gd name="connsiteX12" fmla="*/ 9110 w 10181"/>
              <a:gd name="connsiteY12" fmla="*/ 1018 h 10000"/>
              <a:gd name="connsiteX13" fmla="*/ 10181 w 10181"/>
              <a:gd name="connsiteY13" fmla="*/ 0 h 10000"/>
              <a:gd name="connsiteX0" fmla="*/ 0 w 10181"/>
              <a:gd name="connsiteY0" fmla="*/ 6216 h 10000"/>
              <a:gd name="connsiteX1" fmla="*/ 1073 w 10181"/>
              <a:gd name="connsiteY1" fmla="*/ 3905 h 10000"/>
              <a:gd name="connsiteX2" fmla="*/ 2853 w 10181"/>
              <a:gd name="connsiteY2" fmla="*/ 4478 h 10000"/>
              <a:gd name="connsiteX3" fmla="*/ 3037 w 10181"/>
              <a:gd name="connsiteY3" fmla="*/ 8255 h 10000"/>
              <a:gd name="connsiteX4" fmla="*/ 4110 w 10181"/>
              <a:gd name="connsiteY4" fmla="*/ 9846 h 10000"/>
              <a:gd name="connsiteX5" fmla="*/ 5550 w 10181"/>
              <a:gd name="connsiteY5" fmla="*/ 9846 h 10000"/>
              <a:gd name="connsiteX6" fmla="*/ 6257 w 10181"/>
              <a:gd name="connsiteY6" fmla="*/ 8977 h 10000"/>
              <a:gd name="connsiteX7" fmla="*/ 6440 w 10181"/>
              <a:gd name="connsiteY7" fmla="*/ 7682 h 10000"/>
              <a:gd name="connsiteX8" fmla="*/ 6623 w 10181"/>
              <a:gd name="connsiteY8" fmla="*/ 6217 h 10000"/>
              <a:gd name="connsiteX9" fmla="*/ 6806 w 10181"/>
              <a:gd name="connsiteY9" fmla="*/ 4626 h 10000"/>
              <a:gd name="connsiteX10" fmla="*/ 7147 w 10181"/>
              <a:gd name="connsiteY10" fmla="*/ 3756 h 10000"/>
              <a:gd name="connsiteX11" fmla="*/ 8037 w 10181"/>
              <a:gd name="connsiteY11" fmla="*/ 1889 h 10000"/>
              <a:gd name="connsiteX12" fmla="*/ 9110 w 10181"/>
              <a:gd name="connsiteY12" fmla="*/ 1018 h 10000"/>
              <a:gd name="connsiteX13" fmla="*/ 10181 w 10181"/>
              <a:gd name="connsiteY1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81" h="10000">
                <a:moveTo>
                  <a:pt x="0" y="6216"/>
                </a:moveTo>
                <a:cubicBezTo>
                  <a:pt x="123" y="4554"/>
                  <a:pt x="598" y="4195"/>
                  <a:pt x="1073" y="3905"/>
                </a:cubicBezTo>
                <a:cubicBezTo>
                  <a:pt x="1548" y="3615"/>
                  <a:pt x="2513" y="3756"/>
                  <a:pt x="2853" y="4478"/>
                </a:cubicBezTo>
                <a:cubicBezTo>
                  <a:pt x="3194" y="5199"/>
                  <a:pt x="2827" y="7364"/>
                  <a:pt x="3037" y="8255"/>
                </a:cubicBezTo>
                <a:cubicBezTo>
                  <a:pt x="3246" y="9146"/>
                  <a:pt x="3691" y="9592"/>
                  <a:pt x="4110" y="9846"/>
                </a:cubicBezTo>
                <a:cubicBezTo>
                  <a:pt x="4529" y="10101"/>
                  <a:pt x="5183" y="9995"/>
                  <a:pt x="5550" y="9846"/>
                </a:cubicBezTo>
                <a:cubicBezTo>
                  <a:pt x="5916" y="9698"/>
                  <a:pt x="6099" y="9337"/>
                  <a:pt x="6257" y="8977"/>
                </a:cubicBezTo>
                <a:cubicBezTo>
                  <a:pt x="6414" y="8615"/>
                  <a:pt x="6387" y="8148"/>
                  <a:pt x="6440" y="7682"/>
                </a:cubicBezTo>
                <a:cubicBezTo>
                  <a:pt x="6492" y="7215"/>
                  <a:pt x="6571" y="6727"/>
                  <a:pt x="6623" y="6217"/>
                </a:cubicBezTo>
                <a:cubicBezTo>
                  <a:pt x="6675" y="5708"/>
                  <a:pt x="6728" y="5029"/>
                  <a:pt x="6806" y="4626"/>
                </a:cubicBezTo>
                <a:cubicBezTo>
                  <a:pt x="6885" y="4223"/>
                  <a:pt x="6937" y="4202"/>
                  <a:pt x="7147" y="3756"/>
                </a:cubicBezTo>
                <a:cubicBezTo>
                  <a:pt x="7356" y="3310"/>
                  <a:pt x="7696" y="2356"/>
                  <a:pt x="8037" y="1889"/>
                </a:cubicBezTo>
                <a:cubicBezTo>
                  <a:pt x="8377" y="1422"/>
                  <a:pt x="8796" y="1337"/>
                  <a:pt x="9110" y="1018"/>
                </a:cubicBezTo>
                <a:cubicBezTo>
                  <a:pt x="9424" y="700"/>
                  <a:pt x="10024" y="170"/>
                  <a:pt x="10181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5" name="Freeform 9"/>
          <p:cNvSpPr>
            <a:spLocks/>
          </p:cNvSpPr>
          <p:nvPr/>
        </p:nvSpPr>
        <p:spPr bwMode="auto">
          <a:xfrm>
            <a:off x="2946400" y="1607144"/>
            <a:ext cx="527050" cy="457200"/>
          </a:xfrm>
          <a:custGeom>
            <a:avLst/>
            <a:gdLst>
              <a:gd name="connsiteX0" fmla="*/ 0 w 10060"/>
              <a:gd name="connsiteY0" fmla="*/ 6726 h 9900"/>
              <a:gd name="connsiteX1" fmla="*/ 1133 w 10060"/>
              <a:gd name="connsiteY1" fmla="*/ 3866 h 9900"/>
              <a:gd name="connsiteX2" fmla="*/ 2913 w 10060"/>
              <a:gd name="connsiteY2" fmla="*/ 4433 h 9900"/>
              <a:gd name="connsiteX3" fmla="*/ 3097 w 10060"/>
              <a:gd name="connsiteY3" fmla="*/ 8172 h 9900"/>
              <a:gd name="connsiteX4" fmla="*/ 4170 w 10060"/>
              <a:gd name="connsiteY4" fmla="*/ 9748 h 9900"/>
              <a:gd name="connsiteX5" fmla="*/ 5610 w 10060"/>
              <a:gd name="connsiteY5" fmla="*/ 9748 h 9900"/>
              <a:gd name="connsiteX6" fmla="*/ 6317 w 10060"/>
              <a:gd name="connsiteY6" fmla="*/ 8887 h 9900"/>
              <a:gd name="connsiteX7" fmla="*/ 6500 w 10060"/>
              <a:gd name="connsiteY7" fmla="*/ 7605 h 9900"/>
              <a:gd name="connsiteX8" fmla="*/ 6683 w 10060"/>
              <a:gd name="connsiteY8" fmla="*/ 6155 h 9900"/>
              <a:gd name="connsiteX9" fmla="*/ 6866 w 10060"/>
              <a:gd name="connsiteY9" fmla="*/ 4580 h 9900"/>
              <a:gd name="connsiteX10" fmla="*/ 7207 w 10060"/>
              <a:gd name="connsiteY10" fmla="*/ 3718 h 9900"/>
              <a:gd name="connsiteX11" fmla="*/ 8097 w 10060"/>
              <a:gd name="connsiteY11" fmla="*/ 1870 h 9900"/>
              <a:gd name="connsiteX12" fmla="*/ 9170 w 10060"/>
              <a:gd name="connsiteY12" fmla="*/ 1008 h 9900"/>
              <a:gd name="connsiteX13" fmla="*/ 10060 w 10060"/>
              <a:gd name="connsiteY13" fmla="*/ 0 h 9900"/>
              <a:gd name="connsiteX0" fmla="*/ 0 w 10000"/>
              <a:gd name="connsiteY0" fmla="*/ 6794 h 10000"/>
              <a:gd name="connsiteX1" fmla="*/ 1126 w 10000"/>
              <a:gd name="connsiteY1" fmla="*/ 3905 h 10000"/>
              <a:gd name="connsiteX2" fmla="*/ 2896 w 10000"/>
              <a:gd name="connsiteY2" fmla="*/ 4478 h 10000"/>
              <a:gd name="connsiteX3" fmla="*/ 3079 w 10000"/>
              <a:gd name="connsiteY3" fmla="*/ 8255 h 10000"/>
              <a:gd name="connsiteX4" fmla="*/ 4145 w 10000"/>
              <a:gd name="connsiteY4" fmla="*/ 9846 h 10000"/>
              <a:gd name="connsiteX5" fmla="*/ 5577 w 10000"/>
              <a:gd name="connsiteY5" fmla="*/ 9846 h 10000"/>
              <a:gd name="connsiteX6" fmla="*/ 6279 w 10000"/>
              <a:gd name="connsiteY6" fmla="*/ 8977 h 10000"/>
              <a:gd name="connsiteX7" fmla="*/ 6461 w 10000"/>
              <a:gd name="connsiteY7" fmla="*/ 7682 h 10000"/>
              <a:gd name="connsiteX8" fmla="*/ 6643 w 10000"/>
              <a:gd name="connsiteY8" fmla="*/ 6217 h 10000"/>
              <a:gd name="connsiteX9" fmla="*/ 6825 w 10000"/>
              <a:gd name="connsiteY9" fmla="*/ 4626 h 10000"/>
              <a:gd name="connsiteX10" fmla="*/ 7164 w 10000"/>
              <a:gd name="connsiteY10" fmla="*/ 3756 h 10000"/>
              <a:gd name="connsiteX11" fmla="*/ 8049 w 10000"/>
              <a:gd name="connsiteY11" fmla="*/ 1889 h 10000"/>
              <a:gd name="connsiteX12" fmla="*/ 9115 w 10000"/>
              <a:gd name="connsiteY12" fmla="*/ 1018 h 10000"/>
              <a:gd name="connsiteX13" fmla="*/ 10000 w 10000"/>
              <a:gd name="connsiteY13" fmla="*/ 0 h 10000"/>
              <a:gd name="connsiteX0" fmla="*/ 0 w 10182"/>
              <a:gd name="connsiteY0" fmla="*/ 6745 h 9951"/>
              <a:gd name="connsiteX1" fmla="*/ 1126 w 10182"/>
              <a:gd name="connsiteY1" fmla="*/ 3856 h 9951"/>
              <a:gd name="connsiteX2" fmla="*/ 2896 w 10182"/>
              <a:gd name="connsiteY2" fmla="*/ 4429 h 9951"/>
              <a:gd name="connsiteX3" fmla="*/ 3079 w 10182"/>
              <a:gd name="connsiteY3" fmla="*/ 8206 h 9951"/>
              <a:gd name="connsiteX4" fmla="*/ 4145 w 10182"/>
              <a:gd name="connsiteY4" fmla="*/ 9797 h 9951"/>
              <a:gd name="connsiteX5" fmla="*/ 5577 w 10182"/>
              <a:gd name="connsiteY5" fmla="*/ 9797 h 9951"/>
              <a:gd name="connsiteX6" fmla="*/ 6279 w 10182"/>
              <a:gd name="connsiteY6" fmla="*/ 8928 h 9951"/>
              <a:gd name="connsiteX7" fmla="*/ 6461 w 10182"/>
              <a:gd name="connsiteY7" fmla="*/ 7633 h 9951"/>
              <a:gd name="connsiteX8" fmla="*/ 6643 w 10182"/>
              <a:gd name="connsiteY8" fmla="*/ 6168 h 9951"/>
              <a:gd name="connsiteX9" fmla="*/ 6825 w 10182"/>
              <a:gd name="connsiteY9" fmla="*/ 4577 h 9951"/>
              <a:gd name="connsiteX10" fmla="*/ 7164 w 10182"/>
              <a:gd name="connsiteY10" fmla="*/ 3707 h 9951"/>
              <a:gd name="connsiteX11" fmla="*/ 8049 w 10182"/>
              <a:gd name="connsiteY11" fmla="*/ 1840 h 9951"/>
              <a:gd name="connsiteX12" fmla="*/ 9115 w 10182"/>
              <a:gd name="connsiteY12" fmla="*/ 969 h 9951"/>
              <a:gd name="connsiteX13" fmla="*/ 10182 w 10182"/>
              <a:gd name="connsiteY13" fmla="*/ 0 h 9951"/>
              <a:gd name="connsiteX0" fmla="*/ 0 w 10000"/>
              <a:gd name="connsiteY0" fmla="*/ 6778 h 9999"/>
              <a:gd name="connsiteX1" fmla="*/ 1106 w 10000"/>
              <a:gd name="connsiteY1" fmla="*/ 3875 h 9999"/>
              <a:gd name="connsiteX2" fmla="*/ 2844 w 10000"/>
              <a:gd name="connsiteY2" fmla="*/ 4451 h 9999"/>
              <a:gd name="connsiteX3" fmla="*/ 3024 w 10000"/>
              <a:gd name="connsiteY3" fmla="*/ 8246 h 9999"/>
              <a:gd name="connsiteX4" fmla="*/ 4071 w 10000"/>
              <a:gd name="connsiteY4" fmla="*/ 9845 h 9999"/>
              <a:gd name="connsiteX5" fmla="*/ 5477 w 10000"/>
              <a:gd name="connsiteY5" fmla="*/ 9845 h 9999"/>
              <a:gd name="connsiteX6" fmla="*/ 6167 w 10000"/>
              <a:gd name="connsiteY6" fmla="*/ 8972 h 9999"/>
              <a:gd name="connsiteX7" fmla="*/ 6346 w 10000"/>
              <a:gd name="connsiteY7" fmla="*/ 7671 h 9999"/>
              <a:gd name="connsiteX8" fmla="*/ 6524 w 10000"/>
              <a:gd name="connsiteY8" fmla="*/ 6198 h 9999"/>
              <a:gd name="connsiteX9" fmla="*/ 6703 w 10000"/>
              <a:gd name="connsiteY9" fmla="*/ 4600 h 9999"/>
              <a:gd name="connsiteX10" fmla="*/ 7036 w 10000"/>
              <a:gd name="connsiteY10" fmla="*/ 3725 h 9999"/>
              <a:gd name="connsiteX11" fmla="*/ 7905 w 10000"/>
              <a:gd name="connsiteY11" fmla="*/ 1849 h 9999"/>
              <a:gd name="connsiteX12" fmla="*/ 8892 w 10000"/>
              <a:gd name="connsiteY12" fmla="*/ 826 h 9999"/>
              <a:gd name="connsiteX13" fmla="*/ 10000 w 10000"/>
              <a:gd name="connsiteY13" fmla="*/ 0 h 9999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703 w 10000"/>
              <a:gd name="connsiteY9" fmla="*/ 4600 h 10000"/>
              <a:gd name="connsiteX10" fmla="*/ 7036 w 10000"/>
              <a:gd name="connsiteY10" fmla="*/ 3725 h 10000"/>
              <a:gd name="connsiteX11" fmla="*/ 7905 w 10000"/>
              <a:gd name="connsiteY11" fmla="*/ 1849 h 10000"/>
              <a:gd name="connsiteX12" fmla="*/ 9028 w 10000"/>
              <a:gd name="connsiteY12" fmla="*/ 1086 h 10000"/>
              <a:gd name="connsiteX13" fmla="*/ 10000 w 10000"/>
              <a:gd name="connsiteY13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703 w 10000"/>
              <a:gd name="connsiteY9" fmla="*/ 4600 h 10000"/>
              <a:gd name="connsiteX10" fmla="*/ 7036 w 10000"/>
              <a:gd name="connsiteY10" fmla="*/ 3725 h 10000"/>
              <a:gd name="connsiteX11" fmla="*/ 8041 w 10000"/>
              <a:gd name="connsiteY11" fmla="*/ 2266 h 10000"/>
              <a:gd name="connsiteX12" fmla="*/ 9028 w 10000"/>
              <a:gd name="connsiteY12" fmla="*/ 1086 h 10000"/>
              <a:gd name="connsiteX13" fmla="*/ 10000 w 10000"/>
              <a:gd name="connsiteY13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703 w 10000"/>
              <a:gd name="connsiteY9" fmla="*/ 4600 h 10000"/>
              <a:gd name="connsiteX10" fmla="*/ 7217 w 10000"/>
              <a:gd name="connsiteY10" fmla="*/ 3829 h 10000"/>
              <a:gd name="connsiteX11" fmla="*/ 8041 w 10000"/>
              <a:gd name="connsiteY11" fmla="*/ 2266 h 10000"/>
              <a:gd name="connsiteX12" fmla="*/ 9028 w 10000"/>
              <a:gd name="connsiteY12" fmla="*/ 1086 h 10000"/>
              <a:gd name="connsiteX13" fmla="*/ 10000 w 10000"/>
              <a:gd name="connsiteY13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839 w 10000"/>
              <a:gd name="connsiteY9" fmla="*/ 4912 h 10000"/>
              <a:gd name="connsiteX10" fmla="*/ 7217 w 10000"/>
              <a:gd name="connsiteY10" fmla="*/ 3829 h 10000"/>
              <a:gd name="connsiteX11" fmla="*/ 8041 w 10000"/>
              <a:gd name="connsiteY11" fmla="*/ 2266 h 10000"/>
              <a:gd name="connsiteX12" fmla="*/ 9028 w 10000"/>
              <a:gd name="connsiteY12" fmla="*/ 1086 h 10000"/>
              <a:gd name="connsiteX13" fmla="*/ 10000 w 10000"/>
              <a:gd name="connsiteY13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839 w 10000"/>
              <a:gd name="connsiteY9" fmla="*/ 4912 h 10000"/>
              <a:gd name="connsiteX10" fmla="*/ 7217 w 10000"/>
              <a:gd name="connsiteY10" fmla="*/ 3829 h 10000"/>
              <a:gd name="connsiteX11" fmla="*/ 9028 w 10000"/>
              <a:gd name="connsiteY11" fmla="*/ 1086 h 10000"/>
              <a:gd name="connsiteX12" fmla="*/ 10000 w 10000"/>
              <a:gd name="connsiteY12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839 w 10000"/>
              <a:gd name="connsiteY9" fmla="*/ 4912 h 10000"/>
              <a:gd name="connsiteX10" fmla="*/ 9028 w 10000"/>
              <a:gd name="connsiteY10" fmla="*/ 1086 h 10000"/>
              <a:gd name="connsiteX11" fmla="*/ 10000 w 10000"/>
              <a:gd name="connsiteY11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839 w 10000"/>
              <a:gd name="connsiteY9" fmla="*/ 4912 h 10000"/>
              <a:gd name="connsiteX10" fmla="*/ 6852 w 10000"/>
              <a:gd name="connsiteY10" fmla="*/ 4900 h 10000"/>
              <a:gd name="connsiteX11" fmla="*/ 9028 w 10000"/>
              <a:gd name="connsiteY11" fmla="*/ 1086 h 10000"/>
              <a:gd name="connsiteX12" fmla="*/ 10000 w 10000"/>
              <a:gd name="connsiteY12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6839 w 10000"/>
              <a:gd name="connsiteY9" fmla="*/ 4912 h 10000"/>
              <a:gd name="connsiteX10" fmla="*/ 9028 w 10000"/>
              <a:gd name="connsiteY10" fmla="*/ 1086 h 10000"/>
              <a:gd name="connsiteX11" fmla="*/ 10000 w 10000"/>
              <a:gd name="connsiteY11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9028 w 10000"/>
              <a:gd name="connsiteY9" fmla="*/ 1086 h 10000"/>
              <a:gd name="connsiteX10" fmla="*/ 10000 w 10000"/>
              <a:gd name="connsiteY10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9028 w 10000"/>
              <a:gd name="connsiteY9" fmla="*/ 1086 h 10000"/>
              <a:gd name="connsiteX10" fmla="*/ 10000 w 10000"/>
              <a:gd name="connsiteY10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10000 w 10000"/>
              <a:gd name="connsiteY9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10000 w 10000"/>
              <a:gd name="connsiteY9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10000 w 10000"/>
              <a:gd name="connsiteY9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10000 w 10000"/>
              <a:gd name="connsiteY9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6524 w 10000"/>
              <a:gd name="connsiteY8" fmla="*/ 6199 h 10000"/>
              <a:gd name="connsiteX9" fmla="*/ 10000 w 10000"/>
              <a:gd name="connsiteY9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10000 w 10000"/>
              <a:gd name="connsiteY8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10000 w 10000"/>
              <a:gd name="connsiteY8" fmla="*/ 0 h 10000"/>
              <a:gd name="connsiteX0" fmla="*/ 0 w 10000"/>
              <a:gd name="connsiteY0" fmla="*/ 6779 h 10000"/>
              <a:gd name="connsiteX1" fmla="*/ 1106 w 10000"/>
              <a:gd name="connsiteY1" fmla="*/ 3875 h 10000"/>
              <a:gd name="connsiteX2" fmla="*/ 2844 w 10000"/>
              <a:gd name="connsiteY2" fmla="*/ 4451 h 10000"/>
              <a:gd name="connsiteX3" fmla="*/ 3024 w 10000"/>
              <a:gd name="connsiteY3" fmla="*/ 8247 h 10000"/>
              <a:gd name="connsiteX4" fmla="*/ 4071 w 10000"/>
              <a:gd name="connsiteY4" fmla="*/ 9846 h 10000"/>
              <a:gd name="connsiteX5" fmla="*/ 5477 w 10000"/>
              <a:gd name="connsiteY5" fmla="*/ 9846 h 10000"/>
              <a:gd name="connsiteX6" fmla="*/ 6167 w 10000"/>
              <a:gd name="connsiteY6" fmla="*/ 8973 h 10000"/>
              <a:gd name="connsiteX7" fmla="*/ 6346 w 10000"/>
              <a:gd name="connsiteY7" fmla="*/ 7672 h 10000"/>
              <a:gd name="connsiteX8" fmla="*/ 10000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0" y="6779"/>
                </a:moveTo>
                <a:cubicBezTo>
                  <a:pt x="44" y="4317"/>
                  <a:pt x="632" y="4263"/>
                  <a:pt x="1106" y="3875"/>
                </a:cubicBezTo>
                <a:cubicBezTo>
                  <a:pt x="1579" y="3487"/>
                  <a:pt x="2512" y="3725"/>
                  <a:pt x="2844" y="4451"/>
                </a:cubicBezTo>
                <a:cubicBezTo>
                  <a:pt x="3177" y="5176"/>
                  <a:pt x="2819" y="7352"/>
                  <a:pt x="3024" y="8247"/>
                </a:cubicBezTo>
                <a:cubicBezTo>
                  <a:pt x="3227" y="9143"/>
                  <a:pt x="3662" y="9591"/>
                  <a:pt x="4071" y="9846"/>
                </a:cubicBezTo>
                <a:cubicBezTo>
                  <a:pt x="4480" y="10102"/>
                  <a:pt x="5119" y="9996"/>
                  <a:pt x="5477" y="9846"/>
                </a:cubicBezTo>
                <a:cubicBezTo>
                  <a:pt x="5834" y="9698"/>
                  <a:pt x="6013" y="9335"/>
                  <a:pt x="6167" y="8973"/>
                </a:cubicBezTo>
                <a:cubicBezTo>
                  <a:pt x="6320" y="8609"/>
                  <a:pt x="6294" y="8140"/>
                  <a:pt x="6346" y="7672"/>
                </a:cubicBezTo>
                <a:cubicBezTo>
                  <a:pt x="6895" y="3469"/>
                  <a:pt x="8561" y="2171"/>
                  <a:pt x="100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6" name="Arc 2"/>
          <p:cNvSpPr>
            <a:spLocks/>
          </p:cNvSpPr>
          <p:nvPr/>
        </p:nvSpPr>
        <p:spPr bwMode="auto">
          <a:xfrm>
            <a:off x="2790031" y="2952096"/>
            <a:ext cx="165100" cy="293549"/>
          </a:xfrm>
          <a:custGeom>
            <a:avLst/>
            <a:gdLst>
              <a:gd name="G0" fmla="+- 16023 0 0"/>
              <a:gd name="G1" fmla="+- 21600 0 0"/>
              <a:gd name="G2" fmla="+- 21600 0 0"/>
              <a:gd name="T0" fmla="*/ 0 w 32415"/>
              <a:gd name="T1" fmla="*/ 7114 h 21600"/>
              <a:gd name="T2" fmla="*/ 32415 w 32415"/>
              <a:gd name="T3" fmla="*/ 7534 h 21600"/>
              <a:gd name="T4" fmla="*/ 16023 w 32415"/>
              <a:gd name="T5" fmla="*/ 21600 h 21600"/>
              <a:gd name="connsiteX0" fmla="*/ 957 w 33372"/>
              <a:gd name="connsiteY0" fmla="*/ 7117 h 21604"/>
              <a:gd name="connsiteX1" fmla="*/ 16980 w 33372"/>
              <a:gd name="connsiteY1" fmla="*/ 3 h 21604"/>
              <a:gd name="connsiteX2" fmla="*/ 33372 w 33372"/>
              <a:gd name="connsiteY2" fmla="*/ 7536 h 21604"/>
              <a:gd name="connsiteX0" fmla="*/ 0 w 33372"/>
              <a:gd name="connsiteY0" fmla="*/ 8210 h 21604"/>
              <a:gd name="connsiteX1" fmla="*/ 16980 w 33372"/>
              <a:gd name="connsiteY1" fmla="*/ 3 h 21604"/>
              <a:gd name="connsiteX2" fmla="*/ 33372 w 33372"/>
              <a:gd name="connsiteY2" fmla="*/ 7536 h 21604"/>
              <a:gd name="connsiteX3" fmla="*/ 16980 w 33372"/>
              <a:gd name="connsiteY3" fmla="*/ 21603 h 21604"/>
              <a:gd name="connsiteX4" fmla="*/ 0 w 33372"/>
              <a:gd name="connsiteY4" fmla="*/ 8210 h 21604"/>
              <a:gd name="connsiteX0" fmla="*/ 0 w 33372"/>
              <a:gd name="connsiteY0" fmla="*/ 8991 h 21604"/>
              <a:gd name="connsiteX1" fmla="*/ 16980 w 33372"/>
              <a:gd name="connsiteY1" fmla="*/ 3 h 21604"/>
              <a:gd name="connsiteX2" fmla="*/ 33372 w 33372"/>
              <a:gd name="connsiteY2" fmla="*/ 7536 h 21604"/>
              <a:gd name="connsiteX0" fmla="*/ 0 w 33372"/>
              <a:gd name="connsiteY0" fmla="*/ 8210 h 21604"/>
              <a:gd name="connsiteX1" fmla="*/ 16980 w 33372"/>
              <a:gd name="connsiteY1" fmla="*/ 3 h 21604"/>
              <a:gd name="connsiteX2" fmla="*/ 33372 w 33372"/>
              <a:gd name="connsiteY2" fmla="*/ 7536 h 21604"/>
              <a:gd name="connsiteX3" fmla="*/ 16980 w 33372"/>
              <a:gd name="connsiteY3" fmla="*/ 21603 h 21604"/>
              <a:gd name="connsiteX4" fmla="*/ 0 w 33372"/>
              <a:gd name="connsiteY4" fmla="*/ 8210 h 21604"/>
              <a:gd name="connsiteX0" fmla="*/ 0 w 33372"/>
              <a:gd name="connsiteY0" fmla="*/ 8990 h 21603"/>
              <a:gd name="connsiteX1" fmla="*/ 16980 w 33372"/>
              <a:gd name="connsiteY1" fmla="*/ 2 h 21603"/>
              <a:gd name="connsiteX2" fmla="*/ 33372 w 33372"/>
              <a:gd name="connsiteY2" fmla="*/ 7535 h 21603"/>
              <a:gd name="connsiteX0" fmla="*/ 0 w 33372"/>
              <a:gd name="connsiteY0" fmla="*/ 8209 h 21603"/>
              <a:gd name="connsiteX1" fmla="*/ 16980 w 33372"/>
              <a:gd name="connsiteY1" fmla="*/ 2 h 21603"/>
              <a:gd name="connsiteX2" fmla="*/ 33372 w 33372"/>
              <a:gd name="connsiteY2" fmla="*/ 9722 h 21603"/>
              <a:gd name="connsiteX3" fmla="*/ 16980 w 33372"/>
              <a:gd name="connsiteY3" fmla="*/ 21602 h 21603"/>
              <a:gd name="connsiteX4" fmla="*/ 0 w 33372"/>
              <a:gd name="connsiteY4" fmla="*/ 8209 h 21603"/>
              <a:gd name="connsiteX0" fmla="*/ 0 w 33372"/>
              <a:gd name="connsiteY0" fmla="*/ 8990 h 21603"/>
              <a:gd name="connsiteX1" fmla="*/ 16980 w 33372"/>
              <a:gd name="connsiteY1" fmla="*/ 2 h 21603"/>
              <a:gd name="connsiteX2" fmla="*/ 32893 w 33372"/>
              <a:gd name="connsiteY2" fmla="*/ 9878 h 21603"/>
              <a:gd name="connsiteX0" fmla="*/ 0 w 33372"/>
              <a:gd name="connsiteY0" fmla="*/ 8209 h 21603"/>
              <a:gd name="connsiteX1" fmla="*/ 16980 w 33372"/>
              <a:gd name="connsiteY1" fmla="*/ 2 h 21603"/>
              <a:gd name="connsiteX2" fmla="*/ 33372 w 33372"/>
              <a:gd name="connsiteY2" fmla="*/ 9722 h 21603"/>
              <a:gd name="connsiteX3" fmla="*/ 16980 w 33372"/>
              <a:gd name="connsiteY3" fmla="*/ 21602 h 21603"/>
              <a:gd name="connsiteX4" fmla="*/ 0 w 33372"/>
              <a:gd name="connsiteY4" fmla="*/ 8209 h 21603"/>
              <a:gd name="connsiteX0" fmla="*/ 0 w 33372"/>
              <a:gd name="connsiteY0" fmla="*/ 8990 h 21603"/>
              <a:gd name="connsiteX1" fmla="*/ 16980 w 33372"/>
              <a:gd name="connsiteY1" fmla="*/ 2 h 21603"/>
              <a:gd name="connsiteX2" fmla="*/ 32893 w 33372"/>
              <a:gd name="connsiteY2" fmla="*/ 9878 h 21603"/>
              <a:gd name="connsiteX0" fmla="*/ 0 w 33372"/>
              <a:gd name="connsiteY0" fmla="*/ 8209 h 21603"/>
              <a:gd name="connsiteX1" fmla="*/ 16980 w 33372"/>
              <a:gd name="connsiteY1" fmla="*/ 2 h 21603"/>
              <a:gd name="connsiteX2" fmla="*/ 33372 w 33372"/>
              <a:gd name="connsiteY2" fmla="*/ 9722 h 21603"/>
              <a:gd name="connsiteX3" fmla="*/ 16980 w 33372"/>
              <a:gd name="connsiteY3" fmla="*/ 21602 h 21603"/>
              <a:gd name="connsiteX4" fmla="*/ 0 w 33372"/>
              <a:gd name="connsiteY4" fmla="*/ 8209 h 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2" h="21603" fill="none" extrusionOk="0">
                <a:moveTo>
                  <a:pt x="0" y="8990"/>
                </a:moveTo>
                <a:cubicBezTo>
                  <a:pt x="4095" y="4460"/>
                  <a:pt x="10873" y="1"/>
                  <a:pt x="16980" y="2"/>
                </a:cubicBezTo>
                <a:cubicBezTo>
                  <a:pt x="23281" y="2"/>
                  <a:pt x="32619" y="4940"/>
                  <a:pt x="32893" y="9878"/>
                </a:cubicBezTo>
              </a:path>
              <a:path w="33372" h="21603" stroke="0" extrusionOk="0">
                <a:moveTo>
                  <a:pt x="0" y="8209"/>
                </a:moveTo>
                <a:cubicBezTo>
                  <a:pt x="4095" y="3679"/>
                  <a:pt x="11418" y="114"/>
                  <a:pt x="16980" y="2"/>
                </a:cubicBezTo>
                <a:cubicBezTo>
                  <a:pt x="22542" y="-110"/>
                  <a:pt x="29268" y="4940"/>
                  <a:pt x="33372" y="9722"/>
                </a:cubicBezTo>
                <a:cubicBezTo>
                  <a:pt x="27908" y="14411"/>
                  <a:pt x="22542" y="21490"/>
                  <a:pt x="16980" y="21602"/>
                </a:cubicBezTo>
                <a:cubicBezTo>
                  <a:pt x="11418" y="21714"/>
                  <a:pt x="5341" y="13038"/>
                  <a:pt x="0" y="8209"/>
                </a:cubicBez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7" name="Arc 1"/>
          <p:cNvSpPr>
            <a:spLocks/>
          </p:cNvSpPr>
          <p:nvPr/>
        </p:nvSpPr>
        <p:spPr bwMode="auto">
          <a:xfrm flipV="1">
            <a:off x="2795250" y="2025650"/>
            <a:ext cx="155407" cy="329335"/>
          </a:xfrm>
          <a:custGeom>
            <a:avLst/>
            <a:gdLst>
              <a:gd name="G0" fmla="+- 16023 0 0"/>
              <a:gd name="G1" fmla="+- 21600 0 0"/>
              <a:gd name="G2" fmla="+- 21600 0 0"/>
              <a:gd name="T0" fmla="*/ 0 w 32415"/>
              <a:gd name="T1" fmla="*/ 7114 h 21600"/>
              <a:gd name="T2" fmla="*/ 32415 w 32415"/>
              <a:gd name="T3" fmla="*/ 7534 h 21600"/>
              <a:gd name="T4" fmla="*/ 16023 w 32415"/>
              <a:gd name="T5" fmla="*/ 21600 h 21600"/>
              <a:gd name="connsiteX0" fmla="*/ 0 w 32415"/>
              <a:gd name="connsiteY0" fmla="*/ 7114 h 21600"/>
              <a:gd name="connsiteX1" fmla="*/ 16023 w 32415"/>
              <a:gd name="connsiteY1" fmla="*/ 0 h 21600"/>
              <a:gd name="connsiteX2" fmla="*/ 32415 w 32415"/>
              <a:gd name="connsiteY2" fmla="*/ 7533 h 21600"/>
              <a:gd name="connsiteX0" fmla="*/ 0 w 32415"/>
              <a:gd name="connsiteY0" fmla="*/ 7114 h 21600"/>
              <a:gd name="connsiteX1" fmla="*/ 16023 w 32415"/>
              <a:gd name="connsiteY1" fmla="*/ 0 h 21600"/>
              <a:gd name="connsiteX2" fmla="*/ 32415 w 32415"/>
              <a:gd name="connsiteY2" fmla="*/ 7533 h 21600"/>
              <a:gd name="connsiteX3" fmla="*/ 16023 w 32415"/>
              <a:gd name="connsiteY3" fmla="*/ 21600 h 21600"/>
              <a:gd name="connsiteX4" fmla="*/ 0 w 32415"/>
              <a:gd name="connsiteY4" fmla="*/ 7114 h 21600"/>
              <a:gd name="connsiteX0" fmla="*/ 0 w 33400"/>
              <a:gd name="connsiteY0" fmla="*/ 7115 h 21601"/>
              <a:gd name="connsiteX1" fmla="*/ 16023 w 33400"/>
              <a:gd name="connsiteY1" fmla="*/ 1 h 21601"/>
              <a:gd name="connsiteX2" fmla="*/ 32415 w 33400"/>
              <a:gd name="connsiteY2" fmla="*/ 7534 h 21601"/>
              <a:gd name="connsiteX0" fmla="*/ 0 w 33400"/>
              <a:gd name="connsiteY0" fmla="*/ 7115 h 21601"/>
              <a:gd name="connsiteX1" fmla="*/ 16023 w 33400"/>
              <a:gd name="connsiteY1" fmla="*/ 1 h 21601"/>
              <a:gd name="connsiteX2" fmla="*/ 33400 w 33400"/>
              <a:gd name="connsiteY2" fmla="*/ 7549 h 21601"/>
              <a:gd name="connsiteX3" fmla="*/ 16023 w 33400"/>
              <a:gd name="connsiteY3" fmla="*/ 21601 h 21601"/>
              <a:gd name="connsiteX4" fmla="*/ 0 w 33400"/>
              <a:gd name="connsiteY4" fmla="*/ 7115 h 2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0" h="21601" fill="none" extrusionOk="0">
                <a:moveTo>
                  <a:pt x="0" y="7115"/>
                </a:moveTo>
                <a:cubicBezTo>
                  <a:pt x="4095" y="2585"/>
                  <a:pt x="9916" y="0"/>
                  <a:pt x="16023" y="1"/>
                </a:cubicBezTo>
                <a:cubicBezTo>
                  <a:pt x="22324" y="1"/>
                  <a:pt x="30774" y="2789"/>
                  <a:pt x="32415" y="7534"/>
                </a:cubicBezTo>
              </a:path>
              <a:path w="33400" h="21601" stroke="0" extrusionOk="0">
                <a:moveTo>
                  <a:pt x="0" y="7115"/>
                </a:moveTo>
                <a:cubicBezTo>
                  <a:pt x="4095" y="2585"/>
                  <a:pt x="10456" y="-71"/>
                  <a:pt x="16023" y="1"/>
                </a:cubicBezTo>
                <a:cubicBezTo>
                  <a:pt x="21590" y="73"/>
                  <a:pt x="29296" y="2767"/>
                  <a:pt x="33400" y="7549"/>
                </a:cubicBezTo>
                <a:cubicBezTo>
                  <a:pt x="27608" y="12233"/>
                  <a:pt x="21590" y="21673"/>
                  <a:pt x="16023" y="21601"/>
                </a:cubicBezTo>
                <a:cubicBezTo>
                  <a:pt x="10456" y="21529"/>
                  <a:pt x="5341" y="11944"/>
                  <a:pt x="0" y="7115"/>
                </a:cubicBez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8" name="Arc 12"/>
          <p:cNvSpPr>
            <a:spLocks/>
          </p:cNvSpPr>
          <p:nvPr/>
        </p:nvSpPr>
        <p:spPr bwMode="auto">
          <a:xfrm flipH="1">
            <a:off x="2268376" y="1911530"/>
            <a:ext cx="535145" cy="150141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218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4"/>
                  <a:pt x="12061" y="43079"/>
                  <a:pt x="217" y="43198"/>
                </a:cubicBezTo>
              </a:path>
              <a:path w="21600" h="4319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44"/>
                  <a:pt x="12061" y="43079"/>
                  <a:pt x="217" y="43198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9" name="TextBox 1188"/>
          <p:cNvSpPr txBox="1"/>
          <p:nvPr/>
        </p:nvSpPr>
        <p:spPr>
          <a:xfrm>
            <a:off x="1023841" y="1898650"/>
            <a:ext cx="9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</a:rPr>
              <a:t>PUPIL</a:t>
            </a:r>
          </a:p>
        </p:txBody>
      </p:sp>
      <p:sp>
        <p:nvSpPr>
          <p:cNvPr id="1190" name="Freeform 4"/>
          <p:cNvSpPr>
            <a:spLocks/>
          </p:cNvSpPr>
          <p:nvPr/>
        </p:nvSpPr>
        <p:spPr bwMode="auto">
          <a:xfrm>
            <a:off x="2082372" y="1021934"/>
            <a:ext cx="1533504" cy="3291840"/>
          </a:xfrm>
          <a:custGeom>
            <a:avLst/>
            <a:gdLst>
              <a:gd name="connsiteX0" fmla="*/ 9986 w 10164"/>
              <a:gd name="connsiteY0" fmla="*/ 0 h 9928"/>
              <a:gd name="connsiteX1" fmla="*/ 1 w 10164"/>
              <a:gd name="connsiteY1" fmla="*/ 4945 h 9928"/>
              <a:gd name="connsiteX2" fmla="*/ 10164 w 10164"/>
              <a:gd name="connsiteY2" fmla="*/ 9928 h 9928"/>
              <a:gd name="connsiteX0" fmla="*/ 9825 w 10000"/>
              <a:gd name="connsiteY0" fmla="*/ 0 h 10000"/>
              <a:gd name="connsiteX1" fmla="*/ 1 w 10000"/>
              <a:gd name="connsiteY1" fmla="*/ 4981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9825" y="0"/>
                </a:moveTo>
                <a:cubicBezTo>
                  <a:pt x="4920" y="1649"/>
                  <a:pt x="16" y="3302"/>
                  <a:pt x="1" y="4981"/>
                </a:cubicBezTo>
                <a:cubicBezTo>
                  <a:pt x="-14" y="6660"/>
                  <a:pt x="4703" y="8282"/>
                  <a:pt x="10000" y="1000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1" name="Freeform 3"/>
          <p:cNvSpPr>
            <a:spLocks/>
          </p:cNvSpPr>
          <p:nvPr/>
        </p:nvSpPr>
        <p:spPr bwMode="auto">
          <a:xfrm>
            <a:off x="3403689" y="1276350"/>
            <a:ext cx="2659119" cy="2742993"/>
          </a:xfrm>
          <a:custGeom>
            <a:avLst/>
            <a:gdLst>
              <a:gd name="connsiteX0" fmla="*/ 0 w 1997"/>
              <a:gd name="connsiteY0" fmla="*/ 1872 h 2171"/>
              <a:gd name="connsiteX1" fmla="*/ 69 w 1997"/>
              <a:gd name="connsiteY1" fmla="*/ 1820 h 2171"/>
              <a:gd name="connsiteX2" fmla="*/ 144 w 1997"/>
              <a:gd name="connsiteY2" fmla="*/ 1854 h 2171"/>
              <a:gd name="connsiteX3" fmla="*/ 202 w 1997"/>
              <a:gd name="connsiteY3" fmla="*/ 1906 h 2171"/>
              <a:gd name="connsiteX4" fmla="*/ 277 w 1997"/>
              <a:gd name="connsiteY4" fmla="*/ 1958 h 2171"/>
              <a:gd name="connsiteX5" fmla="*/ 369 w 1997"/>
              <a:gd name="connsiteY5" fmla="*/ 2022 h 2171"/>
              <a:gd name="connsiteX6" fmla="*/ 478 w 1997"/>
              <a:gd name="connsiteY6" fmla="*/ 2079 h 2171"/>
              <a:gd name="connsiteX7" fmla="*/ 576 w 1997"/>
              <a:gd name="connsiteY7" fmla="*/ 2125 h 2171"/>
              <a:gd name="connsiteX8" fmla="*/ 709 w 1997"/>
              <a:gd name="connsiteY8" fmla="*/ 2154 h 2171"/>
              <a:gd name="connsiteX9" fmla="*/ 853 w 1997"/>
              <a:gd name="connsiteY9" fmla="*/ 2171 h 2171"/>
              <a:gd name="connsiteX10" fmla="*/ 1037 w 1997"/>
              <a:gd name="connsiteY10" fmla="*/ 2154 h 2171"/>
              <a:gd name="connsiteX11" fmla="*/ 1187 w 1997"/>
              <a:gd name="connsiteY11" fmla="*/ 2119 h 2171"/>
              <a:gd name="connsiteX12" fmla="*/ 1423 w 1997"/>
              <a:gd name="connsiteY12" fmla="*/ 2022 h 2171"/>
              <a:gd name="connsiteX13" fmla="*/ 1625 w 1997"/>
              <a:gd name="connsiteY13" fmla="*/ 1866 h 2171"/>
              <a:gd name="connsiteX14" fmla="*/ 1705 w 1997"/>
              <a:gd name="connsiteY14" fmla="*/ 1780 h 2171"/>
              <a:gd name="connsiteX15" fmla="*/ 1746 w 1997"/>
              <a:gd name="connsiteY15" fmla="*/ 1780 h 2171"/>
              <a:gd name="connsiteX16" fmla="*/ 1797 w 1997"/>
              <a:gd name="connsiteY16" fmla="*/ 1780 h 2171"/>
              <a:gd name="connsiteX17" fmla="*/ 1838 w 1997"/>
              <a:gd name="connsiteY17" fmla="*/ 1791 h 2171"/>
              <a:gd name="connsiteX18" fmla="*/ 1826 w 1997"/>
              <a:gd name="connsiteY18" fmla="*/ 1751 h 2171"/>
              <a:gd name="connsiteX19" fmla="*/ 1803 w 1997"/>
              <a:gd name="connsiteY19" fmla="*/ 1710 h 2171"/>
              <a:gd name="connsiteX20" fmla="*/ 1815 w 1997"/>
              <a:gd name="connsiteY20" fmla="*/ 1653 h 2171"/>
              <a:gd name="connsiteX21" fmla="*/ 1895 w 1997"/>
              <a:gd name="connsiteY21" fmla="*/ 1509 h 2171"/>
              <a:gd name="connsiteX22" fmla="*/ 1988 w 1997"/>
              <a:gd name="connsiteY22" fmla="*/ 1169 h 2171"/>
              <a:gd name="connsiteX23" fmla="*/ 1947 w 1997"/>
              <a:gd name="connsiteY23" fmla="*/ 795 h 2171"/>
              <a:gd name="connsiteX24" fmla="*/ 1797 w 1997"/>
              <a:gd name="connsiteY24" fmla="*/ 489 h 2171"/>
              <a:gd name="connsiteX25" fmla="*/ 1671 w 1997"/>
              <a:gd name="connsiteY25" fmla="*/ 305 h 2171"/>
              <a:gd name="connsiteX26" fmla="*/ 1677 w 1997"/>
              <a:gd name="connsiteY26" fmla="*/ 173 h 2171"/>
              <a:gd name="connsiteX27" fmla="*/ 1602 w 1997"/>
              <a:gd name="connsiteY27" fmla="*/ 184 h 2171"/>
              <a:gd name="connsiteX28" fmla="*/ 1492 w 1997"/>
              <a:gd name="connsiteY28" fmla="*/ 184 h 2171"/>
              <a:gd name="connsiteX29" fmla="*/ 1377 w 1997"/>
              <a:gd name="connsiteY29" fmla="*/ 121 h 2171"/>
              <a:gd name="connsiteX30" fmla="*/ 1262 w 1997"/>
              <a:gd name="connsiteY30" fmla="*/ 75 h 2171"/>
              <a:gd name="connsiteX31" fmla="*/ 1003 w 1997"/>
              <a:gd name="connsiteY31" fmla="*/ 11 h 2171"/>
              <a:gd name="connsiteX32" fmla="*/ 743 w 1997"/>
              <a:gd name="connsiteY32" fmla="*/ 11 h 2171"/>
              <a:gd name="connsiteX33" fmla="*/ 507 w 1997"/>
              <a:gd name="connsiteY33" fmla="*/ 69 h 2171"/>
              <a:gd name="connsiteX34" fmla="*/ 237 w 1997"/>
              <a:gd name="connsiteY34" fmla="*/ 236 h 2171"/>
              <a:gd name="connsiteX35" fmla="*/ 150 w 1997"/>
              <a:gd name="connsiteY35" fmla="*/ 311 h 2171"/>
              <a:gd name="connsiteX36" fmla="*/ 104 w 1997"/>
              <a:gd name="connsiteY36" fmla="*/ 357 h 2171"/>
              <a:gd name="connsiteX37" fmla="*/ 41 w 1997"/>
              <a:gd name="connsiteY37" fmla="*/ 363 h 2171"/>
              <a:gd name="connsiteX38" fmla="*/ 0 w 1997"/>
              <a:gd name="connsiteY38" fmla="*/ 322 h 2171"/>
              <a:gd name="connsiteX0" fmla="*/ 20 w 2017"/>
              <a:gd name="connsiteY0" fmla="*/ 1872 h 2171"/>
              <a:gd name="connsiteX1" fmla="*/ 89 w 2017"/>
              <a:gd name="connsiteY1" fmla="*/ 1820 h 2171"/>
              <a:gd name="connsiteX2" fmla="*/ 164 w 2017"/>
              <a:gd name="connsiteY2" fmla="*/ 1854 h 2171"/>
              <a:gd name="connsiteX3" fmla="*/ 222 w 2017"/>
              <a:gd name="connsiteY3" fmla="*/ 1906 h 2171"/>
              <a:gd name="connsiteX4" fmla="*/ 297 w 2017"/>
              <a:gd name="connsiteY4" fmla="*/ 1958 h 2171"/>
              <a:gd name="connsiteX5" fmla="*/ 389 w 2017"/>
              <a:gd name="connsiteY5" fmla="*/ 2022 h 2171"/>
              <a:gd name="connsiteX6" fmla="*/ 498 w 2017"/>
              <a:gd name="connsiteY6" fmla="*/ 2079 h 2171"/>
              <a:gd name="connsiteX7" fmla="*/ 596 w 2017"/>
              <a:gd name="connsiteY7" fmla="*/ 2125 h 2171"/>
              <a:gd name="connsiteX8" fmla="*/ 729 w 2017"/>
              <a:gd name="connsiteY8" fmla="*/ 2154 h 2171"/>
              <a:gd name="connsiteX9" fmla="*/ 873 w 2017"/>
              <a:gd name="connsiteY9" fmla="*/ 2171 h 2171"/>
              <a:gd name="connsiteX10" fmla="*/ 1057 w 2017"/>
              <a:gd name="connsiteY10" fmla="*/ 2154 h 2171"/>
              <a:gd name="connsiteX11" fmla="*/ 1207 w 2017"/>
              <a:gd name="connsiteY11" fmla="*/ 2119 h 2171"/>
              <a:gd name="connsiteX12" fmla="*/ 1443 w 2017"/>
              <a:gd name="connsiteY12" fmla="*/ 2022 h 2171"/>
              <a:gd name="connsiteX13" fmla="*/ 1645 w 2017"/>
              <a:gd name="connsiteY13" fmla="*/ 1866 h 2171"/>
              <a:gd name="connsiteX14" fmla="*/ 1725 w 2017"/>
              <a:gd name="connsiteY14" fmla="*/ 1780 h 2171"/>
              <a:gd name="connsiteX15" fmla="*/ 1766 w 2017"/>
              <a:gd name="connsiteY15" fmla="*/ 1780 h 2171"/>
              <a:gd name="connsiteX16" fmla="*/ 1817 w 2017"/>
              <a:gd name="connsiteY16" fmla="*/ 1780 h 2171"/>
              <a:gd name="connsiteX17" fmla="*/ 1858 w 2017"/>
              <a:gd name="connsiteY17" fmla="*/ 1791 h 2171"/>
              <a:gd name="connsiteX18" fmla="*/ 1846 w 2017"/>
              <a:gd name="connsiteY18" fmla="*/ 1751 h 2171"/>
              <a:gd name="connsiteX19" fmla="*/ 1823 w 2017"/>
              <a:gd name="connsiteY19" fmla="*/ 1710 h 2171"/>
              <a:gd name="connsiteX20" fmla="*/ 1835 w 2017"/>
              <a:gd name="connsiteY20" fmla="*/ 1653 h 2171"/>
              <a:gd name="connsiteX21" fmla="*/ 1915 w 2017"/>
              <a:gd name="connsiteY21" fmla="*/ 1509 h 2171"/>
              <a:gd name="connsiteX22" fmla="*/ 2008 w 2017"/>
              <a:gd name="connsiteY22" fmla="*/ 1169 h 2171"/>
              <a:gd name="connsiteX23" fmla="*/ 1967 w 2017"/>
              <a:gd name="connsiteY23" fmla="*/ 795 h 2171"/>
              <a:gd name="connsiteX24" fmla="*/ 1817 w 2017"/>
              <a:gd name="connsiteY24" fmla="*/ 489 h 2171"/>
              <a:gd name="connsiteX25" fmla="*/ 1691 w 2017"/>
              <a:gd name="connsiteY25" fmla="*/ 305 h 2171"/>
              <a:gd name="connsiteX26" fmla="*/ 1697 w 2017"/>
              <a:gd name="connsiteY26" fmla="*/ 173 h 2171"/>
              <a:gd name="connsiteX27" fmla="*/ 1622 w 2017"/>
              <a:gd name="connsiteY27" fmla="*/ 184 h 2171"/>
              <a:gd name="connsiteX28" fmla="*/ 1512 w 2017"/>
              <a:gd name="connsiteY28" fmla="*/ 184 h 2171"/>
              <a:gd name="connsiteX29" fmla="*/ 1397 w 2017"/>
              <a:gd name="connsiteY29" fmla="*/ 121 h 2171"/>
              <a:gd name="connsiteX30" fmla="*/ 1282 w 2017"/>
              <a:gd name="connsiteY30" fmla="*/ 75 h 2171"/>
              <a:gd name="connsiteX31" fmla="*/ 1023 w 2017"/>
              <a:gd name="connsiteY31" fmla="*/ 11 h 2171"/>
              <a:gd name="connsiteX32" fmla="*/ 763 w 2017"/>
              <a:gd name="connsiteY32" fmla="*/ 11 h 2171"/>
              <a:gd name="connsiteX33" fmla="*/ 527 w 2017"/>
              <a:gd name="connsiteY33" fmla="*/ 69 h 2171"/>
              <a:gd name="connsiteX34" fmla="*/ 257 w 2017"/>
              <a:gd name="connsiteY34" fmla="*/ 236 h 2171"/>
              <a:gd name="connsiteX35" fmla="*/ 170 w 2017"/>
              <a:gd name="connsiteY35" fmla="*/ 311 h 2171"/>
              <a:gd name="connsiteX36" fmla="*/ 124 w 2017"/>
              <a:gd name="connsiteY36" fmla="*/ 357 h 2171"/>
              <a:gd name="connsiteX37" fmla="*/ 61 w 2017"/>
              <a:gd name="connsiteY37" fmla="*/ 363 h 2171"/>
              <a:gd name="connsiteX38" fmla="*/ 0 w 2017"/>
              <a:gd name="connsiteY38" fmla="*/ 303 h 2171"/>
              <a:gd name="connsiteX0" fmla="*/ 20 w 2017"/>
              <a:gd name="connsiteY0" fmla="*/ 1872 h 2171"/>
              <a:gd name="connsiteX1" fmla="*/ 89 w 2017"/>
              <a:gd name="connsiteY1" fmla="*/ 1820 h 2171"/>
              <a:gd name="connsiteX2" fmla="*/ 164 w 2017"/>
              <a:gd name="connsiteY2" fmla="*/ 1854 h 2171"/>
              <a:gd name="connsiteX3" fmla="*/ 222 w 2017"/>
              <a:gd name="connsiteY3" fmla="*/ 1906 h 2171"/>
              <a:gd name="connsiteX4" fmla="*/ 297 w 2017"/>
              <a:gd name="connsiteY4" fmla="*/ 1958 h 2171"/>
              <a:gd name="connsiteX5" fmla="*/ 389 w 2017"/>
              <a:gd name="connsiteY5" fmla="*/ 2022 h 2171"/>
              <a:gd name="connsiteX6" fmla="*/ 498 w 2017"/>
              <a:gd name="connsiteY6" fmla="*/ 2079 h 2171"/>
              <a:gd name="connsiteX7" fmla="*/ 596 w 2017"/>
              <a:gd name="connsiteY7" fmla="*/ 2125 h 2171"/>
              <a:gd name="connsiteX8" fmla="*/ 729 w 2017"/>
              <a:gd name="connsiteY8" fmla="*/ 2154 h 2171"/>
              <a:gd name="connsiteX9" fmla="*/ 873 w 2017"/>
              <a:gd name="connsiteY9" fmla="*/ 2171 h 2171"/>
              <a:gd name="connsiteX10" fmla="*/ 1057 w 2017"/>
              <a:gd name="connsiteY10" fmla="*/ 2154 h 2171"/>
              <a:gd name="connsiteX11" fmla="*/ 1207 w 2017"/>
              <a:gd name="connsiteY11" fmla="*/ 2119 h 2171"/>
              <a:gd name="connsiteX12" fmla="*/ 1443 w 2017"/>
              <a:gd name="connsiteY12" fmla="*/ 2022 h 2171"/>
              <a:gd name="connsiteX13" fmla="*/ 1645 w 2017"/>
              <a:gd name="connsiteY13" fmla="*/ 1866 h 2171"/>
              <a:gd name="connsiteX14" fmla="*/ 1725 w 2017"/>
              <a:gd name="connsiteY14" fmla="*/ 1780 h 2171"/>
              <a:gd name="connsiteX15" fmla="*/ 1766 w 2017"/>
              <a:gd name="connsiteY15" fmla="*/ 1780 h 2171"/>
              <a:gd name="connsiteX16" fmla="*/ 1817 w 2017"/>
              <a:gd name="connsiteY16" fmla="*/ 1780 h 2171"/>
              <a:gd name="connsiteX17" fmla="*/ 1858 w 2017"/>
              <a:gd name="connsiteY17" fmla="*/ 1791 h 2171"/>
              <a:gd name="connsiteX18" fmla="*/ 1846 w 2017"/>
              <a:gd name="connsiteY18" fmla="*/ 1751 h 2171"/>
              <a:gd name="connsiteX19" fmla="*/ 1823 w 2017"/>
              <a:gd name="connsiteY19" fmla="*/ 1710 h 2171"/>
              <a:gd name="connsiteX20" fmla="*/ 1835 w 2017"/>
              <a:gd name="connsiteY20" fmla="*/ 1653 h 2171"/>
              <a:gd name="connsiteX21" fmla="*/ 1915 w 2017"/>
              <a:gd name="connsiteY21" fmla="*/ 1509 h 2171"/>
              <a:gd name="connsiteX22" fmla="*/ 2008 w 2017"/>
              <a:gd name="connsiteY22" fmla="*/ 1169 h 2171"/>
              <a:gd name="connsiteX23" fmla="*/ 1967 w 2017"/>
              <a:gd name="connsiteY23" fmla="*/ 795 h 2171"/>
              <a:gd name="connsiteX24" fmla="*/ 1817 w 2017"/>
              <a:gd name="connsiteY24" fmla="*/ 489 h 2171"/>
              <a:gd name="connsiteX25" fmla="*/ 1691 w 2017"/>
              <a:gd name="connsiteY25" fmla="*/ 305 h 2171"/>
              <a:gd name="connsiteX26" fmla="*/ 1697 w 2017"/>
              <a:gd name="connsiteY26" fmla="*/ 173 h 2171"/>
              <a:gd name="connsiteX27" fmla="*/ 1622 w 2017"/>
              <a:gd name="connsiteY27" fmla="*/ 184 h 2171"/>
              <a:gd name="connsiteX28" fmla="*/ 1512 w 2017"/>
              <a:gd name="connsiteY28" fmla="*/ 184 h 2171"/>
              <a:gd name="connsiteX29" fmla="*/ 1397 w 2017"/>
              <a:gd name="connsiteY29" fmla="*/ 121 h 2171"/>
              <a:gd name="connsiteX30" fmla="*/ 1282 w 2017"/>
              <a:gd name="connsiteY30" fmla="*/ 75 h 2171"/>
              <a:gd name="connsiteX31" fmla="*/ 1023 w 2017"/>
              <a:gd name="connsiteY31" fmla="*/ 11 h 2171"/>
              <a:gd name="connsiteX32" fmla="*/ 763 w 2017"/>
              <a:gd name="connsiteY32" fmla="*/ 11 h 2171"/>
              <a:gd name="connsiteX33" fmla="*/ 527 w 2017"/>
              <a:gd name="connsiteY33" fmla="*/ 69 h 2171"/>
              <a:gd name="connsiteX34" fmla="*/ 257 w 2017"/>
              <a:gd name="connsiteY34" fmla="*/ 236 h 2171"/>
              <a:gd name="connsiteX35" fmla="*/ 170 w 2017"/>
              <a:gd name="connsiteY35" fmla="*/ 311 h 2171"/>
              <a:gd name="connsiteX36" fmla="*/ 124 w 2017"/>
              <a:gd name="connsiteY36" fmla="*/ 357 h 2171"/>
              <a:gd name="connsiteX37" fmla="*/ 61 w 2017"/>
              <a:gd name="connsiteY37" fmla="*/ 363 h 2171"/>
              <a:gd name="connsiteX38" fmla="*/ 0 w 2017"/>
              <a:gd name="connsiteY38" fmla="*/ 303 h 2171"/>
              <a:gd name="connsiteX0" fmla="*/ 20 w 2017"/>
              <a:gd name="connsiteY0" fmla="*/ 1872 h 2171"/>
              <a:gd name="connsiteX1" fmla="*/ 89 w 2017"/>
              <a:gd name="connsiteY1" fmla="*/ 1820 h 2171"/>
              <a:gd name="connsiteX2" fmla="*/ 164 w 2017"/>
              <a:gd name="connsiteY2" fmla="*/ 1854 h 2171"/>
              <a:gd name="connsiteX3" fmla="*/ 222 w 2017"/>
              <a:gd name="connsiteY3" fmla="*/ 1906 h 2171"/>
              <a:gd name="connsiteX4" fmla="*/ 297 w 2017"/>
              <a:gd name="connsiteY4" fmla="*/ 1958 h 2171"/>
              <a:gd name="connsiteX5" fmla="*/ 389 w 2017"/>
              <a:gd name="connsiteY5" fmla="*/ 2022 h 2171"/>
              <a:gd name="connsiteX6" fmla="*/ 498 w 2017"/>
              <a:gd name="connsiteY6" fmla="*/ 2079 h 2171"/>
              <a:gd name="connsiteX7" fmla="*/ 596 w 2017"/>
              <a:gd name="connsiteY7" fmla="*/ 2125 h 2171"/>
              <a:gd name="connsiteX8" fmla="*/ 729 w 2017"/>
              <a:gd name="connsiteY8" fmla="*/ 2154 h 2171"/>
              <a:gd name="connsiteX9" fmla="*/ 873 w 2017"/>
              <a:gd name="connsiteY9" fmla="*/ 2171 h 2171"/>
              <a:gd name="connsiteX10" fmla="*/ 1057 w 2017"/>
              <a:gd name="connsiteY10" fmla="*/ 2154 h 2171"/>
              <a:gd name="connsiteX11" fmla="*/ 1207 w 2017"/>
              <a:gd name="connsiteY11" fmla="*/ 2119 h 2171"/>
              <a:gd name="connsiteX12" fmla="*/ 1443 w 2017"/>
              <a:gd name="connsiteY12" fmla="*/ 2022 h 2171"/>
              <a:gd name="connsiteX13" fmla="*/ 1645 w 2017"/>
              <a:gd name="connsiteY13" fmla="*/ 1866 h 2171"/>
              <a:gd name="connsiteX14" fmla="*/ 1725 w 2017"/>
              <a:gd name="connsiteY14" fmla="*/ 1780 h 2171"/>
              <a:gd name="connsiteX15" fmla="*/ 1766 w 2017"/>
              <a:gd name="connsiteY15" fmla="*/ 1780 h 2171"/>
              <a:gd name="connsiteX16" fmla="*/ 1817 w 2017"/>
              <a:gd name="connsiteY16" fmla="*/ 1780 h 2171"/>
              <a:gd name="connsiteX17" fmla="*/ 1858 w 2017"/>
              <a:gd name="connsiteY17" fmla="*/ 1791 h 2171"/>
              <a:gd name="connsiteX18" fmla="*/ 1846 w 2017"/>
              <a:gd name="connsiteY18" fmla="*/ 1751 h 2171"/>
              <a:gd name="connsiteX19" fmla="*/ 1823 w 2017"/>
              <a:gd name="connsiteY19" fmla="*/ 1710 h 2171"/>
              <a:gd name="connsiteX20" fmla="*/ 1835 w 2017"/>
              <a:gd name="connsiteY20" fmla="*/ 1653 h 2171"/>
              <a:gd name="connsiteX21" fmla="*/ 1915 w 2017"/>
              <a:gd name="connsiteY21" fmla="*/ 1509 h 2171"/>
              <a:gd name="connsiteX22" fmla="*/ 2008 w 2017"/>
              <a:gd name="connsiteY22" fmla="*/ 1169 h 2171"/>
              <a:gd name="connsiteX23" fmla="*/ 1967 w 2017"/>
              <a:gd name="connsiteY23" fmla="*/ 795 h 2171"/>
              <a:gd name="connsiteX24" fmla="*/ 1817 w 2017"/>
              <a:gd name="connsiteY24" fmla="*/ 489 h 2171"/>
              <a:gd name="connsiteX25" fmla="*/ 1691 w 2017"/>
              <a:gd name="connsiteY25" fmla="*/ 305 h 2171"/>
              <a:gd name="connsiteX26" fmla="*/ 1697 w 2017"/>
              <a:gd name="connsiteY26" fmla="*/ 173 h 2171"/>
              <a:gd name="connsiteX27" fmla="*/ 1622 w 2017"/>
              <a:gd name="connsiteY27" fmla="*/ 184 h 2171"/>
              <a:gd name="connsiteX28" fmla="*/ 1512 w 2017"/>
              <a:gd name="connsiteY28" fmla="*/ 184 h 2171"/>
              <a:gd name="connsiteX29" fmla="*/ 1397 w 2017"/>
              <a:gd name="connsiteY29" fmla="*/ 121 h 2171"/>
              <a:gd name="connsiteX30" fmla="*/ 1282 w 2017"/>
              <a:gd name="connsiteY30" fmla="*/ 75 h 2171"/>
              <a:gd name="connsiteX31" fmla="*/ 1023 w 2017"/>
              <a:gd name="connsiteY31" fmla="*/ 11 h 2171"/>
              <a:gd name="connsiteX32" fmla="*/ 763 w 2017"/>
              <a:gd name="connsiteY32" fmla="*/ 11 h 2171"/>
              <a:gd name="connsiteX33" fmla="*/ 527 w 2017"/>
              <a:gd name="connsiteY33" fmla="*/ 69 h 2171"/>
              <a:gd name="connsiteX34" fmla="*/ 257 w 2017"/>
              <a:gd name="connsiteY34" fmla="*/ 236 h 2171"/>
              <a:gd name="connsiteX35" fmla="*/ 170 w 2017"/>
              <a:gd name="connsiteY35" fmla="*/ 311 h 2171"/>
              <a:gd name="connsiteX36" fmla="*/ 124 w 2017"/>
              <a:gd name="connsiteY36" fmla="*/ 357 h 2171"/>
              <a:gd name="connsiteX37" fmla="*/ 61 w 2017"/>
              <a:gd name="connsiteY37" fmla="*/ 363 h 2171"/>
              <a:gd name="connsiteX38" fmla="*/ 0 w 2017"/>
              <a:gd name="connsiteY38" fmla="*/ 303 h 2171"/>
              <a:gd name="connsiteX0" fmla="*/ 20 w 2017"/>
              <a:gd name="connsiteY0" fmla="*/ 1872 h 2171"/>
              <a:gd name="connsiteX1" fmla="*/ 89 w 2017"/>
              <a:gd name="connsiteY1" fmla="*/ 1820 h 2171"/>
              <a:gd name="connsiteX2" fmla="*/ 164 w 2017"/>
              <a:gd name="connsiteY2" fmla="*/ 1854 h 2171"/>
              <a:gd name="connsiteX3" fmla="*/ 222 w 2017"/>
              <a:gd name="connsiteY3" fmla="*/ 1906 h 2171"/>
              <a:gd name="connsiteX4" fmla="*/ 297 w 2017"/>
              <a:gd name="connsiteY4" fmla="*/ 1958 h 2171"/>
              <a:gd name="connsiteX5" fmla="*/ 389 w 2017"/>
              <a:gd name="connsiteY5" fmla="*/ 2022 h 2171"/>
              <a:gd name="connsiteX6" fmla="*/ 498 w 2017"/>
              <a:gd name="connsiteY6" fmla="*/ 2079 h 2171"/>
              <a:gd name="connsiteX7" fmla="*/ 596 w 2017"/>
              <a:gd name="connsiteY7" fmla="*/ 2125 h 2171"/>
              <a:gd name="connsiteX8" fmla="*/ 729 w 2017"/>
              <a:gd name="connsiteY8" fmla="*/ 2154 h 2171"/>
              <a:gd name="connsiteX9" fmla="*/ 873 w 2017"/>
              <a:gd name="connsiteY9" fmla="*/ 2171 h 2171"/>
              <a:gd name="connsiteX10" fmla="*/ 1057 w 2017"/>
              <a:gd name="connsiteY10" fmla="*/ 2154 h 2171"/>
              <a:gd name="connsiteX11" fmla="*/ 1207 w 2017"/>
              <a:gd name="connsiteY11" fmla="*/ 2119 h 2171"/>
              <a:gd name="connsiteX12" fmla="*/ 1443 w 2017"/>
              <a:gd name="connsiteY12" fmla="*/ 2022 h 2171"/>
              <a:gd name="connsiteX13" fmla="*/ 1645 w 2017"/>
              <a:gd name="connsiteY13" fmla="*/ 1866 h 2171"/>
              <a:gd name="connsiteX14" fmla="*/ 1725 w 2017"/>
              <a:gd name="connsiteY14" fmla="*/ 1780 h 2171"/>
              <a:gd name="connsiteX15" fmla="*/ 1766 w 2017"/>
              <a:gd name="connsiteY15" fmla="*/ 1780 h 2171"/>
              <a:gd name="connsiteX16" fmla="*/ 1817 w 2017"/>
              <a:gd name="connsiteY16" fmla="*/ 1780 h 2171"/>
              <a:gd name="connsiteX17" fmla="*/ 1858 w 2017"/>
              <a:gd name="connsiteY17" fmla="*/ 1791 h 2171"/>
              <a:gd name="connsiteX18" fmla="*/ 1846 w 2017"/>
              <a:gd name="connsiteY18" fmla="*/ 1751 h 2171"/>
              <a:gd name="connsiteX19" fmla="*/ 1823 w 2017"/>
              <a:gd name="connsiteY19" fmla="*/ 1710 h 2171"/>
              <a:gd name="connsiteX20" fmla="*/ 1835 w 2017"/>
              <a:gd name="connsiteY20" fmla="*/ 1653 h 2171"/>
              <a:gd name="connsiteX21" fmla="*/ 1915 w 2017"/>
              <a:gd name="connsiteY21" fmla="*/ 1509 h 2171"/>
              <a:gd name="connsiteX22" fmla="*/ 2008 w 2017"/>
              <a:gd name="connsiteY22" fmla="*/ 1169 h 2171"/>
              <a:gd name="connsiteX23" fmla="*/ 1967 w 2017"/>
              <a:gd name="connsiteY23" fmla="*/ 795 h 2171"/>
              <a:gd name="connsiteX24" fmla="*/ 1817 w 2017"/>
              <a:gd name="connsiteY24" fmla="*/ 489 h 2171"/>
              <a:gd name="connsiteX25" fmla="*/ 1691 w 2017"/>
              <a:gd name="connsiteY25" fmla="*/ 305 h 2171"/>
              <a:gd name="connsiteX26" fmla="*/ 1697 w 2017"/>
              <a:gd name="connsiteY26" fmla="*/ 173 h 2171"/>
              <a:gd name="connsiteX27" fmla="*/ 1622 w 2017"/>
              <a:gd name="connsiteY27" fmla="*/ 184 h 2171"/>
              <a:gd name="connsiteX28" fmla="*/ 1512 w 2017"/>
              <a:gd name="connsiteY28" fmla="*/ 184 h 2171"/>
              <a:gd name="connsiteX29" fmla="*/ 1397 w 2017"/>
              <a:gd name="connsiteY29" fmla="*/ 121 h 2171"/>
              <a:gd name="connsiteX30" fmla="*/ 1282 w 2017"/>
              <a:gd name="connsiteY30" fmla="*/ 75 h 2171"/>
              <a:gd name="connsiteX31" fmla="*/ 1023 w 2017"/>
              <a:gd name="connsiteY31" fmla="*/ 11 h 2171"/>
              <a:gd name="connsiteX32" fmla="*/ 763 w 2017"/>
              <a:gd name="connsiteY32" fmla="*/ 11 h 2171"/>
              <a:gd name="connsiteX33" fmla="*/ 527 w 2017"/>
              <a:gd name="connsiteY33" fmla="*/ 69 h 2171"/>
              <a:gd name="connsiteX34" fmla="*/ 257 w 2017"/>
              <a:gd name="connsiteY34" fmla="*/ 236 h 2171"/>
              <a:gd name="connsiteX35" fmla="*/ 170 w 2017"/>
              <a:gd name="connsiteY35" fmla="*/ 311 h 2171"/>
              <a:gd name="connsiteX36" fmla="*/ 124 w 2017"/>
              <a:gd name="connsiteY36" fmla="*/ 357 h 2171"/>
              <a:gd name="connsiteX37" fmla="*/ 61 w 2017"/>
              <a:gd name="connsiteY37" fmla="*/ 363 h 2171"/>
              <a:gd name="connsiteX38" fmla="*/ 0 w 2017"/>
              <a:gd name="connsiteY38" fmla="*/ 303 h 2171"/>
              <a:gd name="connsiteX0" fmla="*/ 20 w 2017"/>
              <a:gd name="connsiteY0" fmla="*/ 1872 h 2171"/>
              <a:gd name="connsiteX1" fmla="*/ 89 w 2017"/>
              <a:gd name="connsiteY1" fmla="*/ 1820 h 2171"/>
              <a:gd name="connsiteX2" fmla="*/ 164 w 2017"/>
              <a:gd name="connsiteY2" fmla="*/ 1854 h 2171"/>
              <a:gd name="connsiteX3" fmla="*/ 222 w 2017"/>
              <a:gd name="connsiteY3" fmla="*/ 1906 h 2171"/>
              <a:gd name="connsiteX4" fmla="*/ 297 w 2017"/>
              <a:gd name="connsiteY4" fmla="*/ 1958 h 2171"/>
              <a:gd name="connsiteX5" fmla="*/ 389 w 2017"/>
              <a:gd name="connsiteY5" fmla="*/ 2022 h 2171"/>
              <a:gd name="connsiteX6" fmla="*/ 498 w 2017"/>
              <a:gd name="connsiteY6" fmla="*/ 2079 h 2171"/>
              <a:gd name="connsiteX7" fmla="*/ 596 w 2017"/>
              <a:gd name="connsiteY7" fmla="*/ 2125 h 2171"/>
              <a:gd name="connsiteX8" fmla="*/ 729 w 2017"/>
              <a:gd name="connsiteY8" fmla="*/ 2154 h 2171"/>
              <a:gd name="connsiteX9" fmla="*/ 873 w 2017"/>
              <a:gd name="connsiteY9" fmla="*/ 2171 h 2171"/>
              <a:gd name="connsiteX10" fmla="*/ 1057 w 2017"/>
              <a:gd name="connsiteY10" fmla="*/ 2154 h 2171"/>
              <a:gd name="connsiteX11" fmla="*/ 1207 w 2017"/>
              <a:gd name="connsiteY11" fmla="*/ 2119 h 2171"/>
              <a:gd name="connsiteX12" fmla="*/ 1443 w 2017"/>
              <a:gd name="connsiteY12" fmla="*/ 2022 h 2171"/>
              <a:gd name="connsiteX13" fmla="*/ 1645 w 2017"/>
              <a:gd name="connsiteY13" fmla="*/ 1866 h 2171"/>
              <a:gd name="connsiteX14" fmla="*/ 1725 w 2017"/>
              <a:gd name="connsiteY14" fmla="*/ 1780 h 2171"/>
              <a:gd name="connsiteX15" fmla="*/ 1766 w 2017"/>
              <a:gd name="connsiteY15" fmla="*/ 1780 h 2171"/>
              <a:gd name="connsiteX16" fmla="*/ 1817 w 2017"/>
              <a:gd name="connsiteY16" fmla="*/ 1780 h 2171"/>
              <a:gd name="connsiteX17" fmla="*/ 1858 w 2017"/>
              <a:gd name="connsiteY17" fmla="*/ 1791 h 2171"/>
              <a:gd name="connsiteX18" fmla="*/ 1846 w 2017"/>
              <a:gd name="connsiteY18" fmla="*/ 1751 h 2171"/>
              <a:gd name="connsiteX19" fmla="*/ 1823 w 2017"/>
              <a:gd name="connsiteY19" fmla="*/ 1710 h 2171"/>
              <a:gd name="connsiteX20" fmla="*/ 1835 w 2017"/>
              <a:gd name="connsiteY20" fmla="*/ 1653 h 2171"/>
              <a:gd name="connsiteX21" fmla="*/ 1915 w 2017"/>
              <a:gd name="connsiteY21" fmla="*/ 1509 h 2171"/>
              <a:gd name="connsiteX22" fmla="*/ 2008 w 2017"/>
              <a:gd name="connsiteY22" fmla="*/ 1169 h 2171"/>
              <a:gd name="connsiteX23" fmla="*/ 1967 w 2017"/>
              <a:gd name="connsiteY23" fmla="*/ 795 h 2171"/>
              <a:gd name="connsiteX24" fmla="*/ 1817 w 2017"/>
              <a:gd name="connsiteY24" fmla="*/ 489 h 2171"/>
              <a:gd name="connsiteX25" fmla="*/ 1691 w 2017"/>
              <a:gd name="connsiteY25" fmla="*/ 305 h 2171"/>
              <a:gd name="connsiteX26" fmla="*/ 1697 w 2017"/>
              <a:gd name="connsiteY26" fmla="*/ 173 h 2171"/>
              <a:gd name="connsiteX27" fmla="*/ 1622 w 2017"/>
              <a:gd name="connsiteY27" fmla="*/ 184 h 2171"/>
              <a:gd name="connsiteX28" fmla="*/ 1512 w 2017"/>
              <a:gd name="connsiteY28" fmla="*/ 184 h 2171"/>
              <a:gd name="connsiteX29" fmla="*/ 1397 w 2017"/>
              <a:gd name="connsiteY29" fmla="*/ 121 h 2171"/>
              <a:gd name="connsiteX30" fmla="*/ 1282 w 2017"/>
              <a:gd name="connsiteY30" fmla="*/ 75 h 2171"/>
              <a:gd name="connsiteX31" fmla="*/ 1023 w 2017"/>
              <a:gd name="connsiteY31" fmla="*/ 11 h 2171"/>
              <a:gd name="connsiteX32" fmla="*/ 763 w 2017"/>
              <a:gd name="connsiteY32" fmla="*/ 11 h 2171"/>
              <a:gd name="connsiteX33" fmla="*/ 527 w 2017"/>
              <a:gd name="connsiteY33" fmla="*/ 69 h 2171"/>
              <a:gd name="connsiteX34" fmla="*/ 257 w 2017"/>
              <a:gd name="connsiteY34" fmla="*/ 236 h 2171"/>
              <a:gd name="connsiteX35" fmla="*/ 170 w 2017"/>
              <a:gd name="connsiteY35" fmla="*/ 311 h 2171"/>
              <a:gd name="connsiteX36" fmla="*/ 124 w 2017"/>
              <a:gd name="connsiteY36" fmla="*/ 357 h 2171"/>
              <a:gd name="connsiteX37" fmla="*/ 61 w 2017"/>
              <a:gd name="connsiteY37" fmla="*/ 363 h 2171"/>
              <a:gd name="connsiteX38" fmla="*/ 0 w 2017"/>
              <a:gd name="connsiteY38" fmla="*/ 303 h 2171"/>
              <a:gd name="connsiteX0" fmla="*/ 213 w 10080"/>
              <a:gd name="connsiteY0" fmla="*/ 8609 h 9986"/>
              <a:gd name="connsiteX1" fmla="*/ 555 w 10080"/>
              <a:gd name="connsiteY1" fmla="*/ 8369 h 9986"/>
              <a:gd name="connsiteX2" fmla="*/ 927 w 10080"/>
              <a:gd name="connsiteY2" fmla="*/ 8526 h 9986"/>
              <a:gd name="connsiteX3" fmla="*/ 1215 w 10080"/>
              <a:gd name="connsiteY3" fmla="*/ 8765 h 9986"/>
              <a:gd name="connsiteX4" fmla="*/ 1586 w 10080"/>
              <a:gd name="connsiteY4" fmla="*/ 9005 h 9986"/>
              <a:gd name="connsiteX5" fmla="*/ 2043 w 10080"/>
              <a:gd name="connsiteY5" fmla="*/ 9300 h 9986"/>
              <a:gd name="connsiteX6" fmla="*/ 2583 w 10080"/>
              <a:gd name="connsiteY6" fmla="*/ 9562 h 9986"/>
              <a:gd name="connsiteX7" fmla="*/ 3069 w 10080"/>
              <a:gd name="connsiteY7" fmla="*/ 9774 h 9986"/>
              <a:gd name="connsiteX8" fmla="*/ 3728 w 10080"/>
              <a:gd name="connsiteY8" fmla="*/ 9908 h 9986"/>
              <a:gd name="connsiteX9" fmla="*/ 4442 w 10080"/>
              <a:gd name="connsiteY9" fmla="*/ 9986 h 9986"/>
              <a:gd name="connsiteX10" fmla="*/ 5354 w 10080"/>
              <a:gd name="connsiteY10" fmla="*/ 9908 h 9986"/>
              <a:gd name="connsiteX11" fmla="*/ 6098 w 10080"/>
              <a:gd name="connsiteY11" fmla="*/ 9746 h 9986"/>
              <a:gd name="connsiteX12" fmla="*/ 7268 w 10080"/>
              <a:gd name="connsiteY12" fmla="*/ 9300 h 9986"/>
              <a:gd name="connsiteX13" fmla="*/ 8270 w 10080"/>
              <a:gd name="connsiteY13" fmla="*/ 8581 h 9986"/>
              <a:gd name="connsiteX14" fmla="*/ 8666 w 10080"/>
              <a:gd name="connsiteY14" fmla="*/ 8185 h 9986"/>
              <a:gd name="connsiteX15" fmla="*/ 8870 w 10080"/>
              <a:gd name="connsiteY15" fmla="*/ 8185 h 9986"/>
              <a:gd name="connsiteX16" fmla="*/ 9122 w 10080"/>
              <a:gd name="connsiteY16" fmla="*/ 8185 h 9986"/>
              <a:gd name="connsiteX17" fmla="*/ 9326 w 10080"/>
              <a:gd name="connsiteY17" fmla="*/ 8236 h 9986"/>
              <a:gd name="connsiteX18" fmla="*/ 9266 w 10080"/>
              <a:gd name="connsiteY18" fmla="*/ 8051 h 9986"/>
              <a:gd name="connsiteX19" fmla="*/ 9152 w 10080"/>
              <a:gd name="connsiteY19" fmla="*/ 7863 h 9986"/>
              <a:gd name="connsiteX20" fmla="*/ 9212 w 10080"/>
              <a:gd name="connsiteY20" fmla="*/ 7600 h 9986"/>
              <a:gd name="connsiteX21" fmla="*/ 9608 w 10080"/>
              <a:gd name="connsiteY21" fmla="*/ 6937 h 9986"/>
              <a:gd name="connsiteX22" fmla="*/ 10069 w 10080"/>
              <a:gd name="connsiteY22" fmla="*/ 5371 h 9986"/>
              <a:gd name="connsiteX23" fmla="*/ 9866 w 10080"/>
              <a:gd name="connsiteY23" fmla="*/ 3648 h 9986"/>
              <a:gd name="connsiteX24" fmla="*/ 9122 w 10080"/>
              <a:gd name="connsiteY24" fmla="*/ 2238 h 9986"/>
              <a:gd name="connsiteX25" fmla="*/ 8498 w 10080"/>
              <a:gd name="connsiteY25" fmla="*/ 1391 h 9986"/>
              <a:gd name="connsiteX26" fmla="*/ 8527 w 10080"/>
              <a:gd name="connsiteY26" fmla="*/ 783 h 9986"/>
              <a:gd name="connsiteX27" fmla="*/ 8156 w 10080"/>
              <a:gd name="connsiteY27" fmla="*/ 834 h 9986"/>
              <a:gd name="connsiteX28" fmla="*/ 7610 w 10080"/>
              <a:gd name="connsiteY28" fmla="*/ 834 h 9986"/>
              <a:gd name="connsiteX29" fmla="*/ 7040 w 10080"/>
              <a:gd name="connsiteY29" fmla="*/ 543 h 9986"/>
              <a:gd name="connsiteX30" fmla="*/ 6470 w 10080"/>
              <a:gd name="connsiteY30" fmla="*/ 331 h 9986"/>
              <a:gd name="connsiteX31" fmla="*/ 5186 w 10080"/>
              <a:gd name="connsiteY31" fmla="*/ 37 h 9986"/>
              <a:gd name="connsiteX32" fmla="*/ 3897 w 10080"/>
              <a:gd name="connsiteY32" fmla="*/ 37 h 9986"/>
              <a:gd name="connsiteX33" fmla="*/ 2727 w 10080"/>
              <a:gd name="connsiteY33" fmla="*/ 304 h 9986"/>
              <a:gd name="connsiteX34" fmla="*/ 1388 w 10080"/>
              <a:gd name="connsiteY34" fmla="*/ 1073 h 9986"/>
              <a:gd name="connsiteX35" fmla="*/ 957 w 10080"/>
              <a:gd name="connsiteY35" fmla="*/ 1419 h 9986"/>
              <a:gd name="connsiteX36" fmla="*/ 729 w 10080"/>
              <a:gd name="connsiteY36" fmla="*/ 1630 h 9986"/>
              <a:gd name="connsiteX37" fmla="*/ 416 w 10080"/>
              <a:gd name="connsiteY37" fmla="*/ 1658 h 9986"/>
              <a:gd name="connsiteX38" fmla="*/ 0 w 10080"/>
              <a:gd name="connsiteY38" fmla="*/ 1313 h 9986"/>
              <a:gd name="connsiteX0" fmla="*/ 211 w 10000"/>
              <a:gd name="connsiteY0" fmla="*/ 8621 h 10000"/>
              <a:gd name="connsiteX1" fmla="*/ 551 w 10000"/>
              <a:gd name="connsiteY1" fmla="*/ 8381 h 10000"/>
              <a:gd name="connsiteX2" fmla="*/ 920 w 10000"/>
              <a:gd name="connsiteY2" fmla="*/ 8538 h 10000"/>
              <a:gd name="connsiteX3" fmla="*/ 1205 w 10000"/>
              <a:gd name="connsiteY3" fmla="*/ 8777 h 10000"/>
              <a:gd name="connsiteX4" fmla="*/ 1573 w 10000"/>
              <a:gd name="connsiteY4" fmla="*/ 9018 h 10000"/>
              <a:gd name="connsiteX5" fmla="*/ 2027 w 10000"/>
              <a:gd name="connsiteY5" fmla="*/ 9313 h 10000"/>
              <a:gd name="connsiteX6" fmla="*/ 2563 w 10000"/>
              <a:gd name="connsiteY6" fmla="*/ 9575 h 10000"/>
              <a:gd name="connsiteX7" fmla="*/ 3045 w 10000"/>
              <a:gd name="connsiteY7" fmla="*/ 9788 h 10000"/>
              <a:gd name="connsiteX8" fmla="*/ 3698 w 10000"/>
              <a:gd name="connsiteY8" fmla="*/ 9922 h 10000"/>
              <a:gd name="connsiteX9" fmla="*/ 4407 w 10000"/>
              <a:gd name="connsiteY9" fmla="*/ 10000 h 10000"/>
              <a:gd name="connsiteX10" fmla="*/ 5312 w 10000"/>
              <a:gd name="connsiteY10" fmla="*/ 9922 h 10000"/>
              <a:gd name="connsiteX11" fmla="*/ 6050 w 10000"/>
              <a:gd name="connsiteY11" fmla="*/ 9760 h 10000"/>
              <a:gd name="connsiteX12" fmla="*/ 7210 w 10000"/>
              <a:gd name="connsiteY12" fmla="*/ 9313 h 10000"/>
              <a:gd name="connsiteX13" fmla="*/ 8204 w 10000"/>
              <a:gd name="connsiteY13" fmla="*/ 8593 h 10000"/>
              <a:gd name="connsiteX14" fmla="*/ 8597 w 10000"/>
              <a:gd name="connsiteY14" fmla="*/ 8196 h 10000"/>
              <a:gd name="connsiteX15" fmla="*/ 8800 w 10000"/>
              <a:gd name="connsiteY15" fmla="*/ 8196 h 10000"/>
              <a:gd name="connsiteX16" fmla="*/ 9050 w 10000"/>
              <a:gd name="connsiteY16" fmla="*/ 8196 h 10000"/>
              <a:gd name="connsiteX17" fmla="*/ 9252 w 10000"/>
              <a:gd name="connsiteY17" fmla="*/ 8248 h 10000"/>
              <a:gd name="connsiteX18" fmla="*/ 9192 w 10000"/>
              <a:gd name="connsiteY18" fmla="*/ 8062 h 10000"/>
              <a:gd name="connsiteX19" fmla="*/ 9079 w 10000"/>
              <a:gd name="connsiteY19" fmla="*/ 7874 h 10000"/>
              <a:gd name="connsiteX20" fmla="*/ 9139 w 10000"/>
              <a:gd name="connsiteY20" fmla="*/ 7611 h 10000"/>
              <a:gd name="connsiteX21" fmla="*/ 9532 w 10000"/>
              <a:gd name="connsiteY21" fmla="*/ 6947 h 10000"/>
              <a:gd name="connsiteX22" fmla="*/ 9989 w 10000"/>
              <a:gd name="connsiteY22" fmla="*/ 5379 h 10000"/>
              <a:gd name="connsiteX23" fmla="*/ 9788 w 10000"/>
              <a:gd name="connsiteY23" fmla="*/ 3653 h 10000"/>
              <a:gd name="connsiteX24" fmla="*/ 9050 w 10000"/>
              <a:gd name="connsiteY24" fmla="*/ 2241 h 10000"/>
              <a:gd name="connsiteX25" fmla="*/ 8431 w 10000"/>
              <a:gd name="connsiteY25" fmla="*/ 1393 h 10000"/>
              <a:gd name="connsiteX26" fmla="*/ 8459 w 10000"/>
              <a:gd name="connsiteY26" fmla="*/ 784 h 10000"/>
              <a:gd name="connsiteX27" fmla="*/ 8091 w 10000"/>
              <a:gd name="connsiteY27" fmla="*/ 835 h 10000"/>
              <a:gd name="connsiteX28" fmla="*/ 7550 w 10000"/>
              <a:gd name="connsiteY28" fmla="*/ 835 h 10000"/>
              <a:gd name="connsiteX29" fmla="*/ 6984 w 10000"/>
              <a:gd name="connsiteY29" fmla="*/ 544 h 10000"/>
              <a:gd name="connsiteX30" fmla="*/ 6419 w 10000"/>
              <a:gd name="connsiteY30" fmla="*/ 331 h 10000"/>
              <a:gd name="connsiteX31" fmla="*/ 5145 w 10000"/>
              <a:gd name="connsiteY31" fmla="*/ 37 h 10000"/>
              <a:gd name="connsiteX32" fmla="*/ 3866 w 10000"/>
              <a:gd name="connsiteY32" fmla="*/ 37 h 10000"/>
              <a:gd name="connsiteX33" fmla="*/ 2705 w 10000"/>
              <a:gd name="connsiteY33" fmla="*/ 304 h 10000"/>
              <a:gd name="connsiteX34" fmla="*/ 1377 w 10000"/>
              <a:gd name="connsiteY34" fmla="*/ 1075 h 10000"/>
              <a:gd name="connsiteX35" fmla="*/ 949 w 10000"/>
              <a:gd name="connsiteY35" fmla="*/ 1421 h 10000"/>
              <a:gd name="connsiteX36" fmla="*/ 723 w 10000"/>
              <a:gd name="connsiteY36" fmla="*/ 1423 h 10000"/>
              <a:gd name="connsiteX37" fmla="*/ 413 w 10000"/>
              <a:gd name="connsiteY37" fmla="*/ 1660 h 10000"/>
              <a:gd name="connsiteX38" fmla="*/ 0 w 10000"/>
              <a:gd name="connsiteY38" fmla="*/ 1315 h 10000"/>
              <a:gd name="connsiteX0" fmla="*/ 211 w 10000"/>
              <a:gd name="connsiteY0" fmla="*/ 8621 h 10000"/>
              <a:gd name="connsiteX1" fmla="*/ 551 w 10000"/>
              <a:gd name="connsiteY1" fmla="*/ 8381 h 10000"/>
              <a:gd name="connsiteX2" fmla="*/ 920 w 10000"/>
              <a:gd name="connsiteY2" fmla="*/ 8538 h 10000"/>
              <a:gd name="connsiteX3" fmla="*/ 1205 w 10000"/>
              <a:gd name="connsiteY3" fmla="*/ 8777 h 10000"/>
              <a:gd name="connsiteX4" fmla="*/ 1573 w 10000"/>
              <a:gd name="connsiteY4" fmla="*/ 9018 h 10000"/>
              <a:gd name="connsiteX5" fmla="*/ 2027 w 10000"/>
              <a:gd name="connsiteY5" fmla="*/ 9313 h 10000"/>
              <a:gd name="connsiteX6" fmla="*/ 2563 w 10000"/>
              <a:gd name="connsiteY6" fmla="*/ 9575 h 10000"/>
              <a:gd name="connsiteX7" fmla="*/ 3045 w 10000"/>
              <a:gd name="connsiteY7" fmla="*/ 9788 h 10000"/>
              <a:gd name="connsiteX8" fmla="*/ 3698 w 10000"/>
              <a:gd name="connsiteY8" fmla="*/ 9922 h 10000"/>
              <a:gd name="connsiteX9" fmla="*/ 4407 w 10000"/>
              <a:gd name="connsiteY9" fmla="*/ 10000 h 10000"/>
              <a:gd name="connsiteX10" fmla="*/ 5312 w 10000"/>
              <a:gd name="connsiteY10" fmla="*/ 9922 h 10000"/>
              <a:gd name="connsiteX11" fmla="*/ 6050 w 10000"/>
              <a:gd name="connsiteY11" fmla="*/ 9760 h 10000"/>
              <a:gd name="connsiteX12" fmla="*/ 7210 w 10000"/>
              <a:gd name="connsiteY12" fmla="*/ 9313 h 10000"/>
              <a:gd name="connsiteX13" fmla="*/ 8204 w 10000"/>
              <a:gd name="connsiteY13" fmla="*/ 8593 h 10000"/>
              <a:gd name="connsiteX14" fmla="*/ 8597 w 10000"/>
              <a:gd name="connsiteY14" fmla="*/ 8196 h 10000"/>
              <a:gd name="connsiteX15" fmla="*/ 8800 w 10000"/>
              <a:gd name="connsiteY15" fmla="*/ 8196 h 10000"/>
              <a:gd name="connsiteX16" fmla="*/ 9050 w 10000"/>
              <a:gd name="connsiteY16" fmla="*/ 8196 h 10000"/>
              <a:gd name="connsiteX17" fmla="*/ 9252 w 10000"/>
              <a:gd name="connsiteY17" fmla="*/ 8248 h 10000"/>
              <a:gd name="connsiteX18" fmla="*/ 9192 w 10000"/>
              <a:gd name="connsiteY18" fmla="*/ 8062 h 10000"/>
              <a:gd name="connsiteX19" fmla="*/ 9079 w 10000"/>
              <a:gd name="connsiteY19" fmla="*/ 7874 h 10000"/>
              <a:gd name="connsiteX20" fmla="*/ 9139 w 10000"/>
              <a:gd name="connsiteY20" fmla="*/ 7611 h 10000"/>
              <a:gd name="connsiteX21" fmla="*/ 9532 w 10000"/>
              <a:gd name="connsiteY21" fmla="*/ 6947 h 10000"/>
              <a:gd name="connsiteX22" fmla="*/ 9989 w 10000"/>
              <a:gd name="connsiteY22" fmla="*/ 5379 h 10000"/>
              <a:gd name="connsiteX23" fmla="*/ 9788 w 10000"/>
              <a:gd name="connsiteY23" fmla="*/ 3653 h 10000"/>
              <a:gd name="connsiteX24" fmla="*/ 9050 w 10000"/>
              <a:gd name="connsiteY24" fmla="*/ 2241 h 10000"/>
              <a:gd name="connsiteX25" fmla="*/ 8431 w 10000"/>
              <a:gd name="connsiteY25" fmla="*/ 1393 h 10000"/>
              <a:gd name="connsiteX26" fmla="*/ 8459 w 10000"/>
              <a:gd name="connsiteY26" fmla="*/ 784 h 10000"/>
              <a:gd name="connsiteX27" fmla="*/ 8091 w 10000"/>
              <a:gd name="connsiteY27" fmla="*/ 835 h 10000"/>
              <a:gd name="connsiteX28" fmla="*/ 7550 w 10000"/>
              <a:gd name="connsiteY28" fmla="*/ 835 h 10000"/>
              <a:gd name="connsiteX29" fmla="*/ 6984 w 10000"/>
              <a:gd name="connsiteY29" fmla="*/ 544 h 10000"/>
              <a:gd name="connsiteX30" fmla="*/ 6419 w 10000"/>
              <a:gd name="connsiteY30" fmla="*/ 331 h 10000"/>
              <a:gd name="connsiteX31" fmla="*/ 5145 w 10000"/>
              <a:gd name="connsiteY31" fmla="*/ 37 h 10000"/>
              <a:gd name="connsiteX32" fmla="*/ 3866 w 10000"/>
              <a:gd name="connsiteY32" fmla="*/ 37 h 10000"/>
              <a:gd name="connsiteX33" fmla="*/ 2705 w 10000"/>
              <a:gd name="connsiteY33" fmla="*/ 304 h 10000"/>
              <a:gd name="connsiteX34" fmla="*/ 1377 w 10000"/>
              <a:gd name="connsiteY34" fmla="*/ 1075 h 10000"/>
              <a:gd name="connsiteX35" fmla="*/ 1043 w 10000"/>
              <a:gd name="connsiteY35" fmla="*/ 1178 h 10000"/>
              <a:gd name="connsiteX36" fmla="*/ 723 w 10000"/>
              <a:gd name="connsiteY36" fmla="*/ 1423 h 10000"/>
              <a:gd name="connsiteX37" fmla="*/ 413 w 10000"/>
              <a:gd name="connsiteY37" fmla="*/ 1660 h 10000"/>
              <a:gd name="connsiteX38" fmla="*/ 0 w 10000"/>
              <a:gd name="connsiteY38" fmla="*/ 1315 h 10000"/>
              <a:gd name="connsiteX0" fmla="*/ 211 w 10000"/>
              <a:gd name="connsiteY0" fmla="*/ 8621 h 10000"/>
              <a:gd name="connsiteX1" fmla="*/ 551 w 10000"/>
              <a:gd name="connsiteY1" fmla="*/ 8381 h 10000"/>
              <a:gd name="connsiteX2" fmla="*/ 920 w 10000"/>
              <a:gd name="connsiteY2" fmla="*/ 8538 h 10000"/>
              <a:gd name="connsiteX3" fmla="*/ 1205 w 10000"/>
              <a:gd name="connsiteY3" fmla="*/ 8777 h 10000"/>
              <a:gd name="connsiteX4" fmla="*/ 1573 w 10000"/>
              <a:gd name="connsiteY4" fmla="*/ 9018 h 10000"/>
              <a:gd name="connsiteX5" fmla="*/ 2027 w 10000"/>
              <a:gd name="connsiteY5" fmla="*/ 9313 h 10000"/>
              <a:gd name="connsiteX6" fmla="*/ 2563 w 10000"/>
              <a:gd name="connsiteY6" fmla="*/ 9575 h 10000"/>
              <a:gd name="connsiteX7" fmla="*/ 3045 w 10000"/>
              <a:gd name="connsiteY7" fmla="*/ 9788 h 10000"/>
              <a:gd name="connsiteX8" fmla="*/ 3698 w 10000"/>
              <a:gd name="connsiteY8" fmla="*/ 9922 h 10000"/>
              <a:gd name="connsiteX9" fmla="*/ 4407 w 10000"/>
              <a:gd name="connsiteY9" fmla="*/ 10000 h 10000"/>
              <a:gd name="connsiteX10" fmla="*/ 5312 w 10000"/>
              <a:gd name="connsiteY10" fmla="*/ 9922 h 10000"/>
              <a:gd name="connsiteX11" fmla="*/ 6050 w 10000"/>
              <a:gd name="connsiteY11" fmla="*/ 9760 h 10000"/>
              <a:gd name="connsiteX12" fmla="*/ 7210 w 10000"/>
              <a:gd name="connsiteY12" fmla="*/ 9313 h 10000"/>
              <a:gd name="connsiteX13" fmla="*/ 8204 w 10000"/>
              <a:gd name="connsiteY13" fmla="*/ 8593 h 10000"/>
              <a:gd name="connsiteX14" fmla="*/ 8597 w 10000"/>
              <a:gd name="connsiteY14" fmla="*/ 8196 h 10000"/>
              <a:gd name="connsiteX15" fmla="*/ 8800 w 10000"/>
              <a:gd name="connsiteY15" fmla="*/ 8196 h 10000"/>
              <a:gd name="connsiteX16" fmla="*/ 9050 w 10000"/>
              <a:gd name="connsiteY16" fmla="*/ 8196 h 10000"/>
              <a:gd name="connsiteX17" fmla="*/ 9252 w 10000"/>
              <a:gd name="connsiteY17" fmla="*/ 8248 h 10000"/>
              <a:gd name="connsiteX18" fmla="*/ 9192 w 10000"/>
              <a:gd name="connsiteY18" fmla="*/ 8062 h 10000"/>
              <a:gd name="connsiteX19" fmla="*/ 9079 w 10000"/>
              <a:gd name="connsiteY19" fmla="*/ 7874 h 10000"/>
              <a:gd name="connsiteX20" fmla="*/ 9139 w 10000"/>
              <a:gd name="connsiteY20" fmla="*/ 7611 h 10000"/>
              <a:gd name="connsiteX21" fmla="*/ 9532 w 10000"/>
              <a:gd name="connsiteY21" fmla="*/ 6947 h 10000"/>
              <a:gd name="connsiteX22" fmla="*/ 9989 w 10000"/>
              <a:gd name="connsiteY22" fmla="*/ 5379 h 10000"/>
              <a:gd name="connsiteX23" fmla="*/ 9788 w 10000"/>
              <a:gd name="connsiteY23" fmla="*/ 3653 h 10000"/>
              <a:gd name="connsiteX24" fmla="*/ 9050 w 10000"/>
              <a:gd name="connsiteY24" fmla="*/ 2241 h 10000"/>
              <a:gd name="connsiteX25" fmla="*/ 8431 w 10000"/>
              <a:gd name="connsiteY25" fmla="*/ 1393 h 10000"/>
              <a:gd name="connsiteX26" fmla="*/ 8459 w 10000"/>
              <a:gd name="connsiteY26" fmla="*/ 784 h 10000"/>
              <a:gd name="connsiteX27" fmla="*/ 8091 w 10000"/>
              <a:gd name="connsiteY27" fmla="*/ 835 h 10000"/>
              <a:gd name="connsiteX28" fmla="*/ 7550 w 10000"/>
              <a:gd name="connsiteY28" fmla="*/ 835 h 10000"/>
              <a:gd name="connsiteX29" fmla="*/ 6984 w 10000"/>
              <a:gd name="connsiteY29" fmla="*/ 544 h 10000"/>
              <a:gd name="connsiteX30" fmla="*/ 6419 w 10000"/>
              <a:gd name="connsiteY30" fmla="*/ 331 h 10000"/>
              <a:gd name="connsiteX31" fmla="*/ 5145 w 10000"/>
              <a:gd name="connsiteY31" fmla="*/ 37 h 10000"/>
              <a:gd name="connsiteX32" fmla="*/ 3866 w 10000"/>
              <a:gd name="connsiteY32" fmla="*/ 37 h 10000"/>
              <a:gd name="connsiteX33" fmla="*/ 2705 w 10000"/>
              <a:gd name="connsiteY33" fmla="*/ 304 h 10000"/>
              <a:gd name="connsiteX34" fmla="*/ 1358 w 10000"/>
              <a:gd name="connsiteY34" fmla="*/ 849 h 10000"/>
              <a:gd name="connsiteX35" fmla="*/ 1043 w 10000"/>
              <a:gd name="connsiteY35" fmla="*/ 1178 h 10000"/>
              <a:gd name="connsiteX36" fmla="*/ 723 w 10000"/>
              <a:gd name="connsiteY36" fmla="*/ 1423 h 10000"/>
              <a:gd name="connsiteX37" fmla="*/ 413 w 10000"/>
              <a:gd name="connsiteY37" fmla="*/ 1660 h 10000"/>
              <a:gd name="connsiteX38" fmla="*/ 0 w 10000"/>
              <a:gd name="connsiteY38" fmla="*/ 1315 h 10000"/>
              <a:gd name="connsiteX0" fmla="*/ 211 w 10000"/>
              <a:gd name="connsiteY0" fmla="*/ 8621 h 10000"/>
              <a:gd name="connsiteX1" fmla="*/ 551 w 10000"/>
              <a:gd name="connsiteY1" fmla="*/ 8381 h 10000"/>
              <a:gd name="connsiteX2" fmla="*/ 920 w 10000"/>
              <a:gd name="connsiteY2" fmla="*/ 8538 h 10000"/>
              <a:gd name="connsiteX3" fmla="*/ 1205 w 10000"/>
              <a:gd name="connsiteY3" fmla="*/ 8777 h 10000"/>
              <a:gd name="connsiteX4" fmla="*/ 1573 w 10000"/>
              <a:gd name="connsiteY4" fmla="*/ 9018 h 10000"/>
              <a:gd name="connsiteX5" fmla="*/ 2027 w 10000"/>
              <a:gd name="connsiteY5" fmla="*/ 9313 h 10000"/>
              <a:gd name="connsiteX6" fmla="*/ 2563 w 10000"/>
              <a:gd name="connsiteY6" fmla="*/ 9575 h 10000"/>
              <a:gd name="connsiteX7" fmla="*/ 3045 w 10000"/>
              <a:gd name="connsiteY7" fmla="*/ 9788 h 10000"/>
              <a:gd name="connsiteX8" fmla="*/ 3698 w 10000"/>
              <a:gd name="connsiteY8" fmla="*/ 9922 h 10000"/>
              <a:gd name="connsiteX9" fmla="*/ 4407 w 10000"/>
              <a:gd name="connsiteY9" fmla="*/ 10000 h 10000"/>
              <a:gd name="connsiteX10" fmla="*/ 5312 w 10000"/>
              <a:gd name="connsiteY10" fmla="*/ 9922 h 10000"/>
              <a:gd name="connsiteX11" fmla="*/ 6050 w 10000"/>
              <a:gd name="connsiteY11" fmla="*/ 9760 h 10000"/>
              <a:gd name="connsiteX12" fmla="*/ 7210 w 10000"/>
              <a:gd name="connsiteY12" fmla="*/ 9313 h 10000"/>
              <a:gd name="connsiteX13" fmla="*/ 8204 w 10000"/>
              <a:gd name="connsiteY13" fmla="*/ 8593 h 10000"/>
              <a:gd name="connsiteX14" fmla="*/ 8597 w 10000"/>
              <a:gd name="connsiteY14" fmla="*/ 8196 h 10000"/>
              <a:gd name="connsiteX15" fmla="*/ 8800 w 10000"/>
              <a:gd name="connsiteY15" fmla="*/ 8196 h 10000"/>
              <a:gd name="connsiteX16" fmla="*/ 9050 w 10000"/>
              <a:gd name="connsiteY16" fmla="*/ 8196 h 10000"/>
              <a:gd name="connsiteX17" fmla="*/ 9252 w 10000"/>
              <a:gd name="connsiteY17" fmla="*/ 8248 h 10000"/>
              <a:gd name="connsiteX18" fmla="*/ 9192 w 10000"/>
              <a:gd name="connsiteY18" fmla="*/ 8062 h 10000"/>
              <a:gd name="connsiteX19" fmla="*/ 9079 w 10000"/>
              <a:gd name="connsiteY19" fmla="*/ 7874 h 10000"/>
              <a:gd name="connsiteX20" fmla="*/ 9139 w 10000"/>
              <a:gd name="connsiteY20" fmla="*/ 7611 h 10000"/>
              <a:gd name="connsiteX21" fmla="*/ 9532 w 10000"/>
              <a:gd name="connsiteY21" fmla="*/ 6947 h 10000"/>
              <a:gd name="connsiteX22" fmla="*/ 9989 w 10000"/>
              <a:gd name="connsiteY22" fmla="*/ 5379 h 10000"/>
              <a:gd name="connsiteX23" fmla="*/ 9788 w 10000"/>
              <a:gd name="connsiteY23" fmla="*/ 3653 h 10000"/>
              <a:gd name="connsiteX24" fmla="*/ 9050 w 10000"/>
              <a:gd name="connsiteY24" fmla="*/ 2241 h 10000"/>
              <a:gd name="connsiteX25" fmla="*/ 8431 w 10000"/>
              <a:gd name="connsiteY25" fmla="*/ 1393 h 10000"/>
              <a:gd name="connsiteX26" fmla="*/ 8459 w 10000"/>
              <a:gd name="connsiteY26" fmla="*/ 784 h 10000"/>
              <a:gd name="connsiteX27" fmla="*/ 8091 w 10000"/>
              <a:gd name="connsiteY27" fmla="*/ 835 h 10000"/>
              <a:gd name="connsiteX28" fmla="*/ 7550 w 10000"/>
              <a:gd name="connsiteY28" fmla="*/ 835 h 10000"/>
              <a:gd name="connsiteX29" fmla="*/ 6984 w 10000"/>
              <a:gd name="connsiteY29" fmla="*/ 544 h 10000"/>
              <a:gd name="connsiteX30" fmla="*/ 6419 w 10000"/>
              <a:gd name="connsiteY30" fmla="*/ 331 h 10000"/>
              <a:gd name="connsiteX31" fmla="*/ 5145 w 10000"/>
              <a:gd name="connsiteY31" fmla="*/ 37 h 10000"/>
              <a:gd name="connsiteX32" fmla="*/ 3866 w 10000"/>
              <a:gd name="connsiteY32" fmla="*/ 37 h 10000"/>
              <a:gd name="connsiteX33" fmla="*/ 2705 w 10000"/>
              <a:gd name="connsiteY33" fmla="*/ 304 h 10000"/>
              <a:gd name="connsiteX34" fmla="*/ 1358 w 10000"/>
              <a:gd name="connsiteY34" fmla="*/ 849 h 10000"/>
              <a:gd name="connsiteX35" fmla="*/ 987 w 10000"/>
              <a:gd name="connsiteY35" fmla="*/ 1143 h 10000"/>
              <a:gd name="connsiteX36" fmla="*/ 723 w 10000"/>
              <a:gd name="connsiteY36" fmla="*/ 1423 h 10000"/>
              <a:gd name="connsiteX37" fmla="*/ 413 w 10000"/>
              <a:gd name="connsiteY37" fmla="*/ 1660 h 10000"/>
              <a:gd name="connsiteX38" fmla="*/ 0 w 10000"/>
              <a:gd name="connsiteY38" fmla="*/ 1315 h 10000"/>
              <a:gd name="connsiteX0" fmla="*/ 211 w 10000"/>
              <a:gd name="connsiteY0" fmla="*/ 8621 h 10000"/>
              <a:gd name="connsiteX1" fmla="*/ 551 w 10000"/>
              <a:gd name="connsiteY1" fmla="*/ 8381 h 10000"/>
              <a:gd name="connsiteX2" fmla="*/ 920 w 10000"/>
              <a:gd name="connsiteY2" fmla="*/ 8538 h 10000"/>
              <a:gd name="connsiteX3" fmla="*/ 1205 w 10000"/>
              <a:gd name="connsiteY3" fmla="*/ 8777 h 10000"/>
              <a:gd name="connsiteX4" fmla="*/ 1573 w 10000"/>
              <a:gd name="connsiteY4" fmla="*/ 9018 h 10000"/>
              <a:gd name="connsiteX5" fmla="*/ 2027 w 10000"/>
              <a:gd name="connsiteY5" fmla="*/ 9313 h 10000"/>
              <a:gd name="connsiteX6" fmla="*/ 2563 w 10000"/>
              <a:gd name="connsiteY6" fmla="*/ 9575 h 10000"/>
              <a:gd name="connsiteX7" fmla="*/ 3045 w 10000"/>
              <a:gd name="connsiteY7" fmla="*/ 9788 h 10000"/>
              <a:gd name="connsiteX8" fmla="*/ 3698 w 10000"/>
              <a:gd name="connsiteY8" fmla="*/ 9922 h 10000"/>
              <a:gd name="connsiteX9" fmla="*/ 4407 w 10000"/>
              <a:gd name="connsiteY9" fmla="*/ 10000 h 10000"/>
              <a:gd name="connsiteX10" fmla="*/ 5312 w 10000"/>
              <a:gd name="connsiteY10" fmla="*/ 9922 h 10000"/>
              <a:gd name="connsiteX11" fmla="*/ 6050 w 10000"/>
              <a:gd name="connsiteY11" fmla="*/ 9760 h 10000"/>
              <a:gd name="connsiteX12" fmla="*/ 7210 w 10000"/>
              <a:gd name="connsiteY12" fmla="*/ 9313 h 10000"/>
              <a:gd name="connsiteX13" fmla="*/ 8204 w 10000"/>
              <a:gd name="connsiteY13" fmla="*/ 8593 h 10000"/>
              <a:gd name="connsiteX14" fmla="*/ 8597 w 10000"/>
              <a:gd name="connsiteY14" fmla="*/ 8196 h 10000"/>
              <a:gd name="connsiteX15" fmla="*/ 8800 w 10000"/>
              <a:gd name="connsiteY15" fmla="*/ 8196 h 10000"/>
              <a:gd name="connsiteX16" fmla="*/ 9050 w 10000"/>
              <a:gd name="connsiteY16" fmla="*/ 8196 h 10000"/>
              <a:gd name="connsiteX17" fmla="*/ 9252 w 10000"/>
              <a:gd name="connsiteY17" fmla="*/ 8248 h 10000"/>
              <a:gd name="connsiteX18" fmla="*/ 9192 w 10000"/>
              <a:gd name="connsiteY18" fmla="*/ 8062 h 10000"/>
              <a:gd name="connsiteX19" fmla="*/ 9079 w 10000"/>
              <a:gd name="connsiteY19" fmla="*/ 7874 h 10000"/>
              <a:gd name="connsiteX20" fmla="*/ 9139 w 10000"/>
              <a:gd name="connsiteY20" fmla="*/ 7611 h 10000"/>
              <a:gd name="connsiteX21" fmla="*/ 9532 w 10000"/>
              <a:gd name="connsiteY21" fmla="*/ 6947 h 10000"/>
              <a:gd name="connsiteX22" fmla="*/ 9989 w 10000"/>
              <a:gd name="connsiteY22" fmla="*/ 5379 h 10000"/>
              <a:gd name="connsiteX23" fmla="*/ 9788 w 10000"/>
              <a:gd name="connsiteY23" fmla="*/ 3653 h 10000"/>
              <a:gd name="connsiteX24" fmla="*/ 9050 w 10000"/>
              <a:gd name="connsiteY24" fmla="*/ 2241 h 10000"/>
              <a:gd name="connsiteX25" fmla="*/ 8431 w 10000"/>
              <a:gd name="connsiteY25" fmla="*/ 1393 h 10000"/>
              <a:gd name="connsiteX26" fmla="*/ 8459 w 10000"/>
              <a:gd name="connsiteY26" fmla="*/ 784 h 10000"/>
              <a:gd name="connsiteX27" fmla="*/ 8091 w 10000"/>
              <a:gd name="connsiteY27" fmla="*/ 835 h 10000"/>
              <a:gd name="connsiteX28" fmla="*/ 7550 w 10000"/>
              <a:gd name="connsiteY28" fmla="*/ 835 h 10000"/>
              <a:gd name="connsiteX29" fmla="*/ 6984 w 10000"/>
              <a:gd name="connsiteY29" fmla="*/ 544 h 10000"/>
              <a:gd name="connsiteX30" fmla="*/ 6419 w 10000"/>
              <a:gd name="connsiteY30" fmla="*/ 331 h 10000"/>
              <a:gd name="connsiteX31" fmla="*/ 5145 w 10000"/>
              <a:gd name="connsiteY31" fmla="*/ 37 h 10000"/>
              <a:gd name="connsiteX32" fmla="*/ 3866 w 10000"/>
              <a:gd name="connsiteY32" fmla="*/ 37 h 10000"/>
              <a:gd name="connsiteX33" fmla="*/ 2705 w 10000"/>
              <a:gd name="connsiteY33" fmla="*/ 304 h 10000"/>
              <a:gd name="connsiteX34" fmla="*/ 1358 w 10000"/>
              <a:gd name="connsiteY34" fmla="*/ 849 h 10000"/>
              <a:gd name="connsiteX35" fmla="*/ 987 w 10000"/>
              <a:gd name="connsiteY35" fmla="*/ 1143 h 10000"/>
              <a:gd name="connsiteX36" fmla="*/ 723 w 10000"/>
              <a:gd name="connsiteY36" fmla="*/ 1388 h 10000"/>
              <a:gd name="connsiteX37" fmla="*/ 413 w 10000"/>
              <a:gd name="connsiteY37" fmla="*/ 1660 h 10000"/>
              <a:gd name="connsiteX38" fmla="*/ 0 w 10000"/>
              <a:gd name="connsiteY38" fmla="*/ 1315 h 10000"/>
              <a:gd name="connsiteX0" fmla="*/ 211 w 10000"/>
              <a:gd name="connsiteY0" fmla="*/ 8613 h 9992"/>
              <a:gd name="connsiteX1" fmla="*/ 551 w 10000"/>
              <a:gd name="connsiteY1" fmla="*/ 8373 h 9992"/>
              <a:gd name="connsiteX2" fmla="*/ 920 w 10000"/>
              <a:gd name="connsiteY2" fmla="*/ 8530 h 9992"/>
              <a:gd name="connsiteX3" fmla="*/ 1205 w 10000"/>
              <a:gd name="connsiteY3" fmla="*/ 8769 h 9992"/>
              <a:gd name="connsiteX4" fmla="*/ 1573 w 10000"/>
              <a:gd name="connsiteY4" fmla="*/ 9010 h 9992"/>
              <a:gd name="connsiteX5" fmla="*/ 2027 w 10000"/>
              <a:gd name="connsiteY5" fmla="*/ 9305 h 9992"/>
              <a:gd name="connsiteX6" fmla="*/ 2563 w 10000"/>
              <a:gd name="connsiteY6" fmla="*/ 9567 h 9992"/>
              <a:gd name="connsiteX7" fmla="*/ 3045 w 10000"/>
              <a:gd name="connsiteY7" fmla="*/ 9780 h 9992"/>
              <a:gd name="connsiteX8" fmla="*/ 3698 w 10000"/>
              <a:gd name="connsiteY8" fmla="*/ 9914 h 9992"/>
              <a:gd name="connsiteX9" fmla="*/ 4407 w 10000"/>
              <a:gd name="connsiteY9" fmla="*/ 9992 h 9992"/>
              <a:gd name="connsiteX10" fmla="*/ 5312 w 10000"/>
              <a:gd name="connsiteY10" fmla="*/ 9914 h 9992"/>
              <a:gd name="connsiteX11" fmla="*/ 6050 w 10000"/>
              <a:gd name="connsiteY11" fmla="*/ 9752 h 9992"/>
              <a:gd name="connsiteX12" fmla="*/ 7210 w 10000"/>
              <a:gd name="connsiteY12" fmla="*/ 9305 h 9992"/>
              <a:gd name="connsiteX13" fmla="*/ 8204 w 10000"/>
              <a:gd name="connsiteY13" fmla="*/ 8585 h 9992"/>
              <a:gd name="connsiteX14" fmla="*/ 8597 w 10000"/>
              <a:gd name="connsiteY14" fmla="*/ 8188 h 9992"/>
              <a:gd name="connsiteX15" fmla="*/ 8800 w 10000"/>
              <a:gd name="connsiteY15" fmla="*/ 8188 h 9992"/>
              <a:gd name="connsiteX16" fmla="*/ 9050 w 10000"/>
              <a:gd name="connsiteY16" fmla="*/ 8188 h 9992"/>
              <a:gd name="connsiteX17" fmla="*/ 9252 w 10000"/>
              <a:gd name="connsiteY17" fmla="*/ 8240 h 9992"/>
              <a:gd name="connsiteX18" fmla="*/ 9192 w 10000"/>
              <a:gd name="connsiteY18" fmla="*/ 8054 h 9992"/>
              <a:gd name="connsiteX19" fmla="*/ 9079 w 10000"/>
              <a:gd name="connsiteY19" fmla="*/ 7866 h 9992"/>
              <a:gd name="connsiteX20" fmla="*/ 9139 w 10000"/>
              <a:gd name="connsiteY20" fmla="*/ 7603 h 9992"/>
              <a:gd name="connsiteX21" fmla="*/ 9532 w 10000"/>
              <a:gd name="connsiteY21" fmla="*/ 6939 h 9992"/>
              <a:gd name="connsiteX22" fmla="*/ 9989 w 10000"/>
              <a:gd name="connsiteY22" fmla="*/ 5371 h 9992"/>
              <a:gd name="connsiteX23" fmla="*/ 9788 w 10000"/>
              <a:gd name="connsiteY23" fmla="*/ 3645 h 9992"/>
              <a:gd name="connsiteX24" fmla="*/ 9050 w 10000"/>
              <a:gd name="connsiteY24" fmla="*/ 2233 h 9992"/>
              <a:gd name="connsiteX25" fmla="*/ 8431 w 10000"/>
              <a:gd name="connsiteY25" fmla="*/ 1385 h 9992"/>
              <a:gd name="connsiteX26" fmla="*/ 8459 w 10000"/>
              <a:gd name="connsiteY26" fmla="*/ 776 h 9992"/>
              <a:gd name="connsiteX27" fmla="*/ 8091 w 10000"/>
              <a:gd name="connsiteY27" fmla="*/ 827 h 9992"/>
              <a:gd name="connsiteX28" fmla="*/ 7550 w 10000"/>
              <a:gd name="connsiteY28" fmla="*/ 827 h 9992"/>
              <a:gd name="connsiteX29" fmla="*/ 6984 w 10000"/>
              <a:gd name="connsiteY29" fmla="*/ 536 h 9992"/>
              <a:gd name="connsiteX30" fmla="*/ 6419 w 10000"/>
              <a:gd name="connsiteY30" fmla="*/ 323 h 9992"/>
              <a:gd name="connsiteX31" fmla="*/ 5145 w 10000"/>
              <a:gd name="connsiteY31" fmla="*/ 29 h 9992"/>
              <a:gd name="connsiteX32" fmla="*/ 3866 w 10000"/>
              <a:gd name="connsiteY32" fmla="*/ 29 h 9992"/>
              <a:gd name="connsiteX33" fmla="*/ 2743 w 10000"/>
              <a:gd name="connsiteY33" fmla="*/ 174 h 9992"/>
              <a:gd name="connsiteX34" fmla="*/ 1358 w 10000"/>
              <a:gd name="connsiteY34" fmla="*/ 841 h 9992"/>
              <a:gd name="connsiteX35" fmla="*/ 987 w 10000"/>
              <a:gd name="connsiteY35" fmla="*/ 1135 h 9992"/>
              <a:gd name="connsiteX36" fmla="*/ 723 w 10000"/>
              <a:gd name="connsiteY36" fmla="*/ 1380 h 9992"/>
              <a:gd name="connsiteX37" fmla="*/ 413 w 10000"/>
              <a:gd name="connsiteY37" fmla="*/ 1652 h 9992"/>
              <a:gd name="connsiteX38" fmla="*/ 0 w 10000"/>
              <a:gd name="connsiteY38" fmla="*/ 1307 h 9992"/>
              <a:gd name="connsiteX0" fmla="*/ 211 w 10000"/>
              <a:gd name="connsiteY0" fmla="*/ 8733 h 10113"/>
              <a:gd name="connsiteX1" fmla="*/ 551 w 10000"/>
              <a:gd name="connsiteY1" fmla="*/ 8493 h 10113"/>
              <a:gd name="connsiteX2" fmla="*/ 920 w 10000"/>
              <a:gd name="connsiteY2" fmla="*/ 8650 h 10113"/>
              <a:gd name="connsiteX3" fmla="*/ 1205 w 10000"/>
              <a:gd name="connsiteY3" fmla="*/ 8889 h 10113"/>
              <a:gd name="connsiteX4" fmla="*/ 1573 w 10000"/>
              <a:gd name="connsiteY4" fmla="*/ 9130 h 10113"/>
              <a:gd name="connsiteX5" fmla="*/ 2027 w 10000"/>
              <a:gd name="connsiteY5" fmla="*/ 9425 h 10113"/>
              <a:gd name="connsiteX6" fmla="*/ 2563 w 10000"/>
              <a:gd name="connsiteY6" fmla="*/ 9688 h 10113"/>
              <a:gd name="connsiteX7" fmla="*/ 3045 w 10000"/>
              <a:gd name="connsiteY7" fmla="*/ 9901 h 10113"/>
              <a:gd name="connsiteX8" fmla="*/ 3698 w 10000"/>
              <a:gd name="connsiteY8" fmla="*/ 10035 h 10113"/>
              <a:gd name="connsiteX9" fmla="*/ 4407 w 10000"/>
              <a:gd name="connsiteY9" fmla="*/ 10113 h 10113"/>
              <a:gd name="connsiteX10" fmla="*/ 5312 w 10000"/>
              <a:gd name="connsiteY10" fmla="*/ 10035 h 10113"/>
              <a:gd name="connsiteX11" fmla="*/ 6050 w 10000"/>
              <a:gd name="connsiteY11" fmla="*/ 9873 h 10113"/>
              <a:gd name="connsiteX12" fmla="*/ 7210 w 10000"/>
              <a:gd name="connsiteY12" fmla="*/ 9425 h 10113"/>
              <a:gd name="connsiteX13" fmla="*/ 8204 w 10000"/>
              <a:gd name="connsiteY13" fmla="*/ 8705 h 10113"/>
              <a:gd name="connsiteX14" fmla="*/ 8597 w 10000"/>
              <a:gd name="connsiteY14" fmla="*/ 8308 h 10113"/>
              <a:gd name="connsiteX15" fmla="*/ 8800 w 10000"/>
              <a:gd name="connsiteY15" fmla="*/ 8308 h 10113"/>
              <a:gd name="connsiteX16" fmla="*/ 9050 w 10000"/>
              <a:gd name="connsiteY16" fmla="*/ 8308 h 10113"/>
              <a:gd name="connsiteX17" fmla="*/ 9252 w 10000"/>
              <a:gd name="connsiteY17" fmla="*/ 8360 h 10113"/>
              <a:gd name="connsiteX18" fmla="*/ 9192 w 10000"/>
              <a:gd name="connsiteY18" fmla="*/ 8173 h 10113"/>
              <a:gd name="connsiteX19" fmla="*/ 9079 w 10000"/>
              <a:gd name="connsiteY19" fmla="*/ 7985 h 10113"/>
              <a:gd name="connsiteX20" fmla="*/ 9139 w 10000"/>
              <a:gd name="connsiteY20" fmla="*/ 7722 h 10113"/>
              <a:gd name="connsiteX21" fmla="*/ 9532 w 10000"/>
              <a:gd name="connsiteY21" fmla="*/ 7058 h 10113"/>
              <a:gd name="connsiteX22" fmla="*/ 9989 w 10000"/>
              <a:gd name="connsiteY22" fmla="*/ 5488 h 10113"/>
              <a:gd name="connsiteX23" fmla="*/ 9788 w 10000"/>
              <a:gd name="connsiteY23" fmla="*/ 3761 h 10113"/>
              <a:gd name="connsiteX24" fmla="*/ 9050 w 10000"/>
              <a:gd name="connsiteY24" fmla="*/ 2348 h 10113"/>
              <a:gd name="connsiteX25" fmla="*/ 8431 w 10000"/>
              <a:gd name="connsiteY25" fmla="*/ 1499 h 10113"/>
              <a:gd name="connsiteX26" fmla="*/ 8459 w 10000"/>
              <a:gd name="connsiteY26" fmla="*/ 890 h 10113"/>
              <a:gd name="connsiteX27" fmla="*/ 8091 w 10000"/>
              <a:gd name="connsiteY27" fmla="*/ 941 h 10113"/>
              <a:gd name="connsiteX28" fmla="*/ 7550 w 10000"/>
              <a:gd name="connsiteY28" fmla="*/ 941 h 10113"/>
              <a:gd name="connsiteX29" fmla="*/ 6984 w 10000"/>
              <a:gd name="connsiteY29" fmla="*/ 649 h 10113"/>
              <a:gd name="connsiteX30" fmla="*/ 6419 w 10000"/>
              <a:gd name="connsiteY30" fmla="*/ 436 h 10113"/>
              <a:gd name="connsiteX31" fmla="*/ 5145 w 10000"/>
              <a:gd name="connsiteY31" fmla="*/ 142 h 10113"/>
              <a:gd name="connsiteX32" fmla="*/ 3922 w 10000"/>
              <a:gd name="connsiteY32" fmla="*/ 3 h 10113"/>
              <a:gd name="connsiteX33" fmla="*/ 2743 w 10000"/>
              <a:gd name="connsiteY33" fmla="*/ 287 h 10113"/>
              <a:gd name="connsiteX34" fmla="*/ 1358 w 10000"/>
              <a:gd name="connsiteY34" fmla="*/ 955 h 10113"/>
              <a:gd name="connsiteX35" fmla="*/ 987 w 10000"/>
              <a:gd name="connsiteY35" fmla="*/ 1249 h 10113"/>
              <a:gd name="connsiteX36" fmla="*/ 723 w 10000"/>
              <a:gd name="connsiteY36" fmla="*/ 1494 h 10113"/>
              <a:gd name="connsiteX37" fmla="*/ 413 w 10000"/>
              <a:gd name="connsiteY37" fmla="*/ 1766 h 10113"/>
              <a:gd name="connsiteX38" fmla="*/ 0 w 10000"/>
              <a:gd name="connsiteY38" fmla="*/ 1421 h 10113"/>
              <a:gd name="connsiteX0" fmla="*/ 211 w 10000"/>
              <a:gd name="connsiteY0" fmla="*/ 8787 h 10167"/>
              <a:gd name="connsiteX1" fmla="*/ 551 w 10000"/>
              <a:gd name="connsiteY1" fmla="*/ 8547 h 10167"/>
              <a:gd name="connsiteX2" fmla="*/ 920 w 10000"/>
              <a:gd name="connsiteY2" fmla="*/ 8704 h 10167"/>
              <a:gd name="connsiteX3" fmla="*/ 1205 w 10000"/>
              <a:gd name="connsiteY3" fmla="*/ 8943 h 10167"/>
              <a:gd name="connsiteX4" fmla="*/ 1573 w 10000"/>
              <a:gd name="connsiteY4" fmla="*/ 9184 h 10167"/>
              <a:gd name="connsiteX5" fmla="*/ 2027 w 10000"/>
              <a:gd name="connsiteY5" fmla="*/ 9479 h 10167"/>
              <a:gd name="connsiteX6" fmla="*/ 2563 w 10000"/>
              <a:gd name="connsiteY6" fmla="*/ 9742 h 10167"/>
              <a:gd name="connsiteX7" fmla="*/ 3045 w 10000"/>
              <a:gd name="connsiteY7" fmla="*/ 9955 h 10167"/>
              <a:gd name="connsiteX8" fmla="*/ 3698 w 10000"/>
              <a:gd name="connsiteY8" fmla="*/ 10089 h 10167"/>
              <a:gd name="connsiteX9" fmla="*/ 4407 w 10000"/>
              <a:gd name="connsiteY9" fmla="*/ 10167 h 10167"/>
              <a:gd name="connsiteX10" fmla="*/ 5312 w 10000"/>
              <a:gd name="connsiteY10" fmla="*/ 10089 h 10167"/>
              <a:gd name="connsiteX11" fmla="*/ 6050 w 10000"/>
              <a:gd name="connsiteY11" fmla="*/ 9927 h 10167"/>
              <a:gd name="connsiteX12" fmla="*/ 7210 w 10000"/>
              <a:gd name="connsiteY12" fmla="*/ 9479 h 10167"/>
              <a:gd name="connsiteX13" fmla="*/ 8204 w 10000"/>
              <a:gd name="connsiteY13" fmla="*/ 8759 h 10167"/>
              <a:gd name="connsiteX14" fmla="*/ 8597 w 10000"/>
              <a:gd name="connsiteY14" fmla="*/ 8362 h 10167"/>
              <a:gd name="connsiteX15" fmla="*/ 8800 w 10000"/>
              <a:gd name="connsiteY15" fmla="*/ 8362 h 10167"/>
              <a:gd name="connsiteX16" fmla="*/ 9050 w 10000"/>
              <a:gd name="connsiteY16" fmla="*/ 8362 h 10167"/>
              <a:gd name="connsiteX17" fmla="*/ 9252 w 10000"/>
              <a:gd name="connsiteY17" fmla="*/ 8414 h 10167"/>
              <a:gd name="connsiteX18" fmla="*/ 9192 w 10000"/>
              <a:gd name="connsiteY18" fmla="*/ 8227 h 10167"/>
              <a:gd name="connsiteX19" fmla="*/ 9079 w 10000"/>
              <a:gd name="connsiteY19" fmla="*/ 8039 h 10167"/>
              <a:gd name="connsiteX20" fmla="*/ 9139 w 10000"/>
              <a:gd name="connsiteY20" fmla="*/ 7776 h 10167"/>
              <a:gd name="connsiteX21" fmla="*/ 9532 w 10000"/>
              <a:gd name="connsiteY21" fmla="*/ 7112 h 10167"/>
              <a:gd name="connsiteX22" fmla="*/ 9989 w 10000"/>
              <a:gd name="connsiteY22" fmla="*/ 5542 h 10167"/>
              <a:gd name="connsiteX23" fmla="*/ 9788 w 10000"/>
              <a:gd name="connsiteY23" fmla="*/ 3815 h 10167"/>
              <a:gd name="connsiteX24" fmla="*/ 9050 w 10000"/>
              <a:gd name="connsiteY24" fmla="*/ 2402 h 10167"/>
              <a:gd name="connsiteX25" fmla="*/ 8431 w 10000"/>
              <a:gd name="connsiteY25" fmla="*/ 1553 h 10167"/>
              <a:gd name="connsiteX26" fmla="*/ 8459 w 10000"/>
              <a:gd name="connsiteY26" fmla="*/ 944 h 10167"/>
              <a:gd name="connsiteX27" fmla="*/ 8091 w 10000"/>
              <a:gd name="connsiteY27" fmla="*/ 995 h 10167"/>
              <a:gd name="connsiteX28" fmla="*/ 7550 w 10000"/>
              <a:gd name="connsiteY28" fmla="*/ 995 h 10167"/>
              <a:gd name="connsiteX29" fmla="*/ 6984 w 10000"/>
              <a:gd name="connsiteY29" fmla="*/ 703 h 10167"/>
              <a:gd name="connsiteX30" fmla="*/ 6419 w 10000"/>
              <a:gd name="connsiteY30" fmla="*/ 490 h 10167"/>
              <a:gd name="connsiteX31" fmla="*/ 5258 w 10000"/>
              <a:gd name="connsiteY31" fmla="*/ 39 h 10167"/>
              <a:gd name="connsiteX32" fmla="*/ 3922 w 10000"/>
              <a:gd name="connsiteY32" fmla="*/ 57 h 10167"/>
              <a:gd name="connsiteX33" fmla="*/ 2743 w 10000"/>
              <a:gd name="connsiteY33" fmla="*/ 341 h 10167"/>
              <a:gd name="connsiteX34" fmla="*/ 1358 w 10000"/>
              <a:gd name="connsiteY34" fmla="*/ 1009 h 10167"/>
              <a:gd name="connsiteX35" fmla="*/ 987 w 10000"/>
              <a:gd name="connsiteY35" fmla="*/ 1303 h 10167"/>
              <a:gd name="connsiteX36" fmla="*/ 723 w 10000"/>
              <a:gd name="connsiteY36" fmla="*/ 1548 h 10167"/>
              <a:gd name="connsiteX37" fmla="*/ 413 w 10000"/>
              <a:gd name="connsiteY37" fmla="*/ 1820 h 10167"/>
              <a:gd name="connsiteX38" fmla="*/ 0 w 10000"/>
              <a:gd name="connsiteY38" fmla="*/ 1475 h 10167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431 w 10000"/>
              <a:gd name="connsiteY25" fmla="*/ 1546 h 10160"/>
              <a:gd name="connsiteX26" fmla="*/ 8459 w 10000"/>
              <a:gd name="connsiteY26" fmla="*/ 937 h 10160"/>
              <a:gd name="connsiteX27" fmla="*/ 8091 w 10000"/>
              <a:gd name="connsiteY27" fmla="*/ 988 h 10160"/>
              <a:gd name="connsiteX28" fmla="*/ 7550 w 10000"/>
              <a:gd name="connsiteY28" fmla="*/ 988 h 10160"/>
              <a:gd name="connsiteX29" fmla="*/ 6984 w 10000"/>
              <a:gd name="connsiteY29" fmla="*/ 696 h 10160"/>
              <a:gd name="connsiteX30" fmla="*/ 6626 w 10000"/>
              <a:gd name="connsiteY30" fmla="*/ 379 h 10160"/>
              <a:gd name="connsiteX31" fmla="*/ 5258 w 10000"/>
              <a:gd name="connsiteY31" fmla="*/ 32 h 10160"/>
              <a:gd name="connsiteX32" fmla="*/ 3922 w 10000"/>
              <a:gd name="connsiteY32" fmla="*/ 50 h 10160"/>
              <a:gd name="connsiteX33" fmla="*/ 2743 w 10000"/>
              <a:gd name="connsiteY33" fmla="*/ 334 h 10160"/>
              <a:gd name="connsiteX34" fmla="*/ 1358 w 10000"/>
              <a:gd name="connsiteY34" fmla="*/ 1002 h 10160"/>
              <a:gd name="connsiteX35" fmla="*/ 987 w 10000"/>
              <a:gd name="connsiteY35" fmla="*/ 1296 h 10160"/>
              <a:gd name="connsiteX36" fmla="*/ 723 w 10000"/>
              <a:gd name="connsiteY36" fmla="*/ 1541 h 10160"/>
              <a:gd name="connsiteX37" fmla="*/ 413 w 10000"/>
              <a:gd name="connsiteY37" fmla="*/ 1813 h 10160"/>
              <a:gd name="connsiteX38" fmla="*/ 0 w 10000"/>
              <a:gd name="connsiteY38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431 w 10000"/>
              <a:gd name="connsiteY25" fmla="*/ 1546 h 10160"/>
              <a:gd name="connsiteX26" fmla="*/ 8459 w 10000"/>
              <a:gd name="connsiteY26" fmla="*/ 937 h 10160"/>
              <a:gd name="connsiteX27" fmla="*/ 8091 w 10000"/>
              <a:gd name="connsiteY27" fmla="*/ 988 h 10160"/>
              <a:gd name="connsiteX28" fmla="*/ 7550 w 10000"/>
              <a:gd name="connsiteY28" fmla="*/ 988 h 10160"/>
              <a:gd name="connsiteX29" fmla="*/ 7266 w 10000"/>
              <a:gd name="connsiteY29" fmla="*/ 679 h 10160"/>
              <a:gd name="connsiteX30" fmla="*/ 6626 w 10000"/>
              <a:gd name="connsiteY30" fmla="*/ 379 h 10160"/>
              <a:gd name="connsiteX31" fmla="*/ 5258 w 10000"/>
              <a:gd name="connsiteY31" fmla="*/ 32 h 10160"/>
              <a:gd name="connsiteX32" fmla="*/ 3922 w 10000"/>
              <a:gd name="connsiteY32" fmla="*/ 50 h 10160"/>
              <a:gd name="connsiteX33" fmla="*/ 2743 w 10000"/>
              <a:gd name="connsiteY33" fmla="*/ 334 h 10160"/>
              <a:gd name="connsiteX34" fmla="*/ 1358 w 10000"/>
              <a:gd name="connsiteY34" fmla="*/ 1002 h 10160"/>
              <a:gd name="connsiteX35" fmla="*/ 987 w 10000"/>
              <a:gd name="connsiteY35" fmla="*/ 1296 h 10160"/>
              <a:gd name="connsiteX36" fmla="*/ 723 w 10000"/>
              <a:gd name="connsiteY36" fmla="*/ 1541 h 10160"/>
              <a:gd name="connsiteX37" fmla="*/ 413 w 10000"/>
              <a:gd name="connsiteY37" fmla="*/ 1813 h 10160"/>
              <a:gd name="connsiteX38" fmla="*/ 0 w 10000"/>
              <a:gd name="connsiteY38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431 w 10000"/>
              <a:gd name="connsiteY25" fmla="*/ 1546 h 10160"/>
              <a:gd name="connsiteX26" fmla="*/ 8459 w 10000"/>
              <a:gd name="connsiteY26" fmla="*/ 937 h 10160"/>
              <a:gd name="connsiteX27" fmla="*/ 8091 w 10000"/>
              <a:gd name="connsiteY27" fmla="*/ 988 h 10160"/>
              <a:gd name="connsiteX28" fmla="*/ 7775 w 10000"/>
              <a:gd name="connsiteY28" fmla="*/ 918 h 10160"/>
              <a:gd name="connsiteX29" fmla="*/ 7266 w 10000"/>
              <a:gd name="connsiteY29" fmla="*/ 679 h 10160"/>
              <a:gd name="connsiteX30" fmla="*/ 6626 w 10000"/>
              <a:gd name="connsiteY30" fmla="*/ 379 h 10160"/>
              <a:gd name="connsiteX31" fmla="*/ 5258 w 10000"/>
              <a:gd name="connsiteY31" fmla="*/ 32 h 10160"/>
              <a:gd name="connsiteX32" fmla="*/ 3922 w 10000"/>
              <a:gd name="connsiteY32" fmla="*/ 50 h 10160"/>
              <a:gd name="connsiteX33" fmla="*/ 2743 w 10000"/>
              <a:gd name="connsiteY33" fmla="*/ 334 h 10160"/>
              <a:gd name="connsiteX34" fmla="*/ 1358 w 10000"/>
              <a:gd name="connsiteY34" fmla="*/ 1002 h 10160"/>
              <a:gd name="connsiteX35" fmla="*/ 987 w 10000"/>
              <a:gd name="connsiteY35" fmla="*/ 1296 h 10160"/>
              <a:gd name="connsiteX36" fmla="*/ 723 w 10000"/>
              <a:gd name="connsiteY36" fmla="*/ 1541 h 10160"/>
              <a:gd name="connsiteX37" fmla="*/ 413 w 10000"/>
              <a:gd name="connsiteY37" fmla="*/ 1813 h 10160"/>
              <a:gd name="connsiteX38" fmla="*/ 0 w 10000"/>
              <a:gd name="connsiteY38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431 w 10000"/>
              <a:gd name="connsiteY25" fmla="*/ 1546 h 10160"/>
              <a:gd name="connsiteX26" fmla="*/ 8421 w 10000"/>
              <a:gd name="connsiteY26" fmla="*/ 1076 h 10160"/>
              <a:gd name="connsiteX27" fmla="*/ 8091 w 10000"/>
              <a:gd name="connsiteY27" fmla="*/ 988 h 10160"/>
              <a:gd name="connsiteX28" fmla="*/ 7775 w 10000"/>
              <a:gd name="connsiteY28" fmla="*/ 918 h 10160"/>
              <a:gd name="connsiteX29" fmla="*/ 7266 w 10000"/>
              <a:gd name="connsiteY29" fmla="*/ 679 h 10160"/>
              <a:gd name="connsiteX30" fmla="*/ 6626 w 10000"/>
              <a:gd name="connsiteY30" fmla="*/ 379 h 10160"/>
              <a:gd name="connsiteX31" fmla="*/ 5258 w 10000"/>
              <a:gd name="connsiteY31" fmla="*/ 32 h 10160"/>
              <a:gd name="connsiteX32" fmla="*/ 3922 w 10000"/>
              <a:gd name="connsiteY32" fmla="*/ 50 h 10160"/>
              <a:gd name="connsiteX33" fmla="*/ 2743 w 10000"/>
              <a:gd name="connsiteY33" fmla="*/ 334 h 10160"/>
              <a:gd name="connsiteX34" fmla="*/ 1358 w 10000"/>
              <a:gd name="connsiteY34" fmla="*/ 1002 h 10160"/>
              <a:gd name="connsiteX35" fmla="*/ 987 w 10000"/>
              <a:gd name="connsiteY35" fmla="*/ 1296 h 10160"/>
              <a:gd name="connsiteX36" fmla="*/ 723 w 10000"/>
              <a:gd name="connsiteY36" fmla="*/ 1541 h 10160"/>
              <a:gd name="connsiteX37" fmla="*/ 413 w 10000"/>
              <a:gd name="connsiteY37" fmla="*/ 1813 h 10160"/>
              <a:gd name="connsiteX38" fmla="*/ 0 w 10000"/>
              <a:gd name="connsiteY38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431 w 10000"/>
              <a:gd name="connsiteY25" fmla="*/ 1546 h 10160"/>
              <a:gd name="connsiteX26" fmla="*/ 8091 w 10000"/>
              <a:gd name="connsiteY26" fmla="*/ 988 h 10160"/>
              <a:gd name="connsiteX27" fmla="*/ 7775 w 10000"/>
              <a:gd name="connsiteY27" fmla="*/ 918 h 10160"/>
              <a:gd name="connsiteX28" fmla="*/ 7266 w 10000"/>
              <a:gd name="connsiteY28" fmla="*/ 679 h 10160"/>
              <a:gd name="connsiteX29" fmla="*/ 6626 w 10000"/>
              <a:gd name="connsiteY29" fmla="*/ 379 h 10160"/>
              <a:gd name="connsiteX30" fmla="*/ 5258 w 10000"/>
              <a:gd name="connsiteY30" fmla="*/ 32 h 10160"/>
              <a:gd name="connsiteX31" fmla="*/ 3922 w 10000"/>
              <a:gd name="connsiteY31" fmla="*/ 50 h 10160"/>
              <a:gd name="connsiteX32" fmla="*/ 2743 w 10000"/>
              <a:gd name="connsiteY32" fmla="*/ 334 h 10160"/>
              <a:gd name="connsiteX33" fmla="*/ 1358 w 10000"/>
              <a:gd name="connsiteY33" fmla="*/ 1002 h 10160"/>
              <a:gd name="connsiteX34" fmla="*/ 987 w 10000"/>
              <a:gd name="connsiteY34" fmla="*/ 1296 h 10160"/>
              <a:gd name="connsiteX35" fmla="*/ 723 w 10000"/>
              <a:gd name="connsiteY35" fmla="*/ 1541 h 10160"/>
              <a:gd name="connsiteX36" fmla="*/ 413 w 10000"/>
              <a:gd name="connsiteY36" fmla="*/ 1813 h 10160"/>
              <a:gd name="connsiteX37" fmla="*/ 0 w 10000"/>
              <a:gd name="connsiteY37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431 w 10000"/>
              <a:gd name="connsiteY25" fmla="*/ 1546 h 10160"/>
              <a:gd name="connsiteX26" fmla="*/ 8223 w 10000"/>
              <a:gd name="connsiteY26" fmla="*/ 1197 h 10160"/>
              <a:gd name="connsiteX27" fmla="*/ 7775 w 10000"/>
              <a:gd name="connsiteY27" fmla="*/ 918 h 10160"/>
              <a:gd name="connsiteX28" fmla="*/ 7266 w 10000"/>
              <a:gd name="connsiteY28" fmla="*/ 679 h 10160"/>
              <a:gd name="connsiteX29" fmla="*/ 6626 w 10000"/>
              <a:gd name="connsiteY29" fmla="*/ 379 h 10160"/>
              <a:gd name="connsiteX30" fmla="*/ 5258 w 10000"/>
              <a:gd name="connsiteY30" fmla="*/ 32 h 10160"/>
              <a:gd name="connsiteX31" fmla="*/ 3922 w 10000"/>
              <a:gd name="connsiteY31" fmla="*/ 50 h 10160"/>
              <a:gd name="connsiteX32" fmla="*/ 2743 w 10000"/>
              <a:gd name="connsiteY32" fmla="*/ 334 h 10160"/>
              <a:gd name="connsiteX33" fmla="*/ 1358 w 10000"/>
              <a:gd name="connsiteY33" fmla="*/ 1002 h 10160"/>
              <a:gd name="connsiteX34" fmla="*/ 987 w 10000"/>
              <a:gd name="connsiteY34" fmla="*/ 1296 h 10160"/>
              <a:gd name="connsiteX35" fmla="*/ 723 w 10000"/>
              <a:gd name="connsiteY35" fmla="*/ 1541 h 10160"/>
              <a:gd name="connsiteX36" fmla="*/ 413 w 10000"/>
              <a:gd name="connsiteY36" fmla="*/ 1813 h 10160"/>
              <a:gd name="connsiteX37" fmla="*/ 0 w 10000"/>
              <a:gd name="connsiteY37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656 w 10000"/>
              <a:gd name="connsiteY25" fmla="*/ 1703 h 10160"/>
              <a:gd name="connsiteX26" fmla="*/ 8223 w 10000"/>
              <a:gd name="connsiteY26" fmla="*/ 1197 h 10160"/>
              <a:gd name="connsiteX27" fmla="*/ 7775 w 10000"/>
              <a:gd name="connsiteY27" fmla="*/ 918 h 10160"/>
              <a:gd name="connsiteX28" fmla="*/ 7266 w 10000"/>
              <a:gd name="connsiteY28" fmla="*/ 679 h 10160"/>
              <a:gd name="connsiteX29" fmla="*/ 6626 w 10000"/>
              <a:gd name="connsiteY29" fmla="*/ 379 h 10160"/>
              <a:gd name="connsiteX30" fmla="*/ 5258 w 10000"/>
              <a:gd name="connsiteY30" fmla="*/ 32 h 10160"/>
              <a:gd name="connsiteX31" fmla="*/ 3922 w 10000"/>
              <a:gd name="connsiteY31" fmla="*/ 50 h 10160"/>
              <a:gd name="connsiteX32" fmla="*/ 2743 w 10000"/>
              <a:gd name="connsiteY32" fmla="*/ 334 h 10160"/>
              <a:gd name="connsiteX33" fmla="*/ 1358 w 10000"/>
              <a:gd name="connsiteY33" fmla="*/ 1002 h 10160"/>
              <a:gd name="connsiteX34" fmla="*/ 987 w 10000"/>
              <a:gd name="connsiteY34" fmla="*/ 1296 h 10160"/>
              <a:gd name="connsiteX35" fmla="*/ 723 w 10000"/>
              <a:gd name="connsiteY35" fmla="*/ 1541 h 10160"/>
              <a:gd name="connsiteX36" fmla="*/ 413 w 10000"/>
              <a:gd name="connsiteY36" fmla="*/ 1813 h 10160"/>
              <a:gd name="connsiteX37" fmla="*/ 0 w 10000"/>
              <a:gd name="connsiteY37" fmla="*/ 1468 h 10160"/>
              <a:gd name="connsiteX0" fmla="*/ 211 w 10000"/>
              <a:gd name="connsiteY0" fmla="*/ 8780 h 10160"/>
              <a:gd name="connsiteX1" fmla="*/ 551 w 10000"/>
              <a:gd name="connsiteY1" fmla="*/ 8540 h 10160"/>
              <a:gd name="connsiteX2" fmla="*/ 920 w 10000"/>
              <a:gd name="connsiteY2" fmla="*/ 8697 h 10160"/>
              <a:gd name="connsiteX3" fmla="*/ 1205 w 10000"/>
              <a:gd name="connsiteY3" fmla="*/ 8936 h 10160"/>
              <a:gd name="connsiteX4" fmla="*/ 1573 w 10000"/>
              <a:gd name="connsiteY4" fmla="*/ 9177 h 10160"/>
              <a:gd name="connsiteX5" fmla="*/ 2027 w 10000"/>
              <a:gd name="connsiteY5" fmla="*/ 9472 h 10160"/>
              <a:gd name="connsiteX6" fmla="*/ 2563 w 10000"/>
              <a:gd name="connsiteY6" fmla="*/ 9735 h 10160"/>
              <a:gd name="connsiteX7" fmla="*/ 3045 w 10000"/>
              <a:gd name="connsiteY7" fmla="*/ 9948 h 10160"/>
              <a:gd name="connsiteX8" fmla="*/ 3698 w 10000"/>
              <a:gd name="connsiteY8" fmla="*/ 10082 h 10160"/>
              <a:gd name="connsiteX9" fmla="*/ 4407 w 10000"/>
              <a:gd name="connsiteY9" fmla="*/ 10160 h 10160"/>
              <a:gd name="connsiteX10" fmla="*/ 5312 w 10000"/>
              <a:gd name="connsiteY10" fmla="*/ 10082 h 10160"/>
              <a:gd name="connsiteX11" fmla="*/ 6050 w 10000"/>
              <a:gd name="connsiteY11" fmla="*/ 9920 h 10160"/>
              <a:gd name="connsiteX12" fmla="*/ 7210 w 10000"/>
              <a:gd name="connsiteY12" fmla="*/ 9472 h 10160"/>
              <a:gd name="connsiteX13" fmla="*/ 8204 w 10000"/>
              <a:gd name="connsiteY13" fmla="*/ 8752 h 10160"/>
              <a:gd name="connsiteX14" fmla="*/ 8597 w 10000"/>
              <a:gd name="connsiteY14" fmla="*/ 8355 h 10160"/>
              <a:gd name="connsiteX15" fmla="*/ 8800 w 10000"/>
              <a:gd name="connsiteY15" fmla="*/ 8355 h 10160"/>
              <a:gd name="connsiteX16" fmla="*/ 9050 w 10000"/>
              <a:gd name="connsiteY16" fmla="*/ 8355 h 10160"/>
              <a:gd name="connsiteX17" fmla="*/ 9252 w 10000"/>
              <a:gd name="connsiteY17" fmla="*/ 8407 h 10160"/>
              <a:gd name="connsiteX18" fmla="*/ 9192 w 10000"/>
              <a:gd name="connsiteY18" fmla="*/ 8220 h 10160"/>
              <a:gd name="connsiteX19" fmla="*/ 9079 w 10000"/>
              <a:gd name="connsiteY19" fmla="*/ 8032 h 10160"/>
              <a:gd name="connsiteX20" fmla="*/ 9139 w 10000"/>
              <a:gd name="connsiteY20" fmla="*/ 7769 h 10160"/>
              <a:gd name="connsiteX21" fmla="*/ 9532 w 10000"/>
              <a:gd name="connsiteY21" fmla="*/ 7105 h 10160"/>
              <a:gd name="connsiteX22" fmla="*/ 9989 w 10000"/>
              <a:gd name="connsiteY22" fmla="*/ 5535 h 10160"/>
              <a:gd name="connsiteX23" fmla="*/ 9788 w 10000"/>
              <a:gd name="connsiteY23" fmla="*/ 3808 h 10160"/>
              <a:gd name="connsiteX24" fmla="*/ 9050 w 10000"/>
              <a:gd name="connsiteY24" fmla="*/ 2395 h 10160"/>
              <a:gd name="connsiteX25" fmla="*/ 8656 w 10000"/>
              <a:gd name="connsiteY25" fmla="*/ 1703 h 10160"/>
              <a:gd name="connsiteX26" fmla="*/ 8223 w 10000"/>
              <a:gd name="connsiteY26" fmla="*/ 1267 h 10160"/>
              <a:gd name="connsiteX27" fmla="*/ 7775 w 10000"/>
              <a:gd name="connsiteY27" fmla="*/ 918 h 10160"/>
              <a:gd name="connsiteX28" fmla="*/ 7266 w 10000"/>
              <a:gd name="connsiteY28" fmla="*/ 679 h 10160"/>
              <a:gd name="connsiteX29" fmla="*/ 6626 w 10000"/>
              <a:gd name="connsiteY29" fmla="*/ 379 h 10160"/>
              <a:gd name="connsiteX30" fmla="*/ 5258 w 10000"/>
              <a:gd name="connsiteY30" fmla="*/ 32 h 10160"/>
              <a:gd name="connsiteX31" fmla="*/ 3922 w 10000"/>
              <a:gd name="connsiteY31" fmla="*/ 50 h 10160"/>
              <a:gd name="connsiteX32" fmla="*/ 2743 w 10000"/>
              <a:gd name="connsiteY32" fmla="*/ 334 h 10160"/>
              <a:gd name="connsiteX33" fmla="*/ 1358 w 10000"/>
              <a:gd name="connsiteY33" fmla="*/ 1002 h 10160"/>
              <a:gd name="connsiteX34" fmla="*/ 987 w 10000"/>
              <a:gd name="connsiteY34" fmla="*/ 1296 h 10160"/>
              <a:gd name="connsiteX35" fmla="*/ 723 w 10000"/>
              <a:gd name="connsiteY35" fmla="*/ 1541 h 10160"/>
              <a:gd name="connsiteX36" fmla="*/ 413 w 10000"/>
              <a:gd name="connsiteY36" fmla="*/ 1813 h 10160"/>
              <a:gd name="connsiteX37" fmla="*/ 0 w 10000"/>
              <a:gd name="connsiteY37" fmla="*/ 1468 h 10160"/>
              <a:gd name="connsiteX0" fmla="*/ 211 w 9996"/>
              <a:gd name="connsiteY0" fmla="*/ 8780 h 10160"/>
              <a:gd name="connsiteX1" fmla="*/ 551 w 9996"/>
              <a:gd name="connsiteY1" fmla="*/ 8540 h 10160"/>
              <a:gd name="connsiteX2" fmla="*/ 920 w 9996"/>
              <a:gd name="connsiteY2" fmla="*/ 8697 h 10160"/>
              <a:gd name="connsiteX3" fmla="*/ 1205 w 9996"/>
              <a:gd name="connsiteY3" fmla="*/ 8936 h 10160"/>
              <a:gd name="connsiteX4" fmla="*/ 1573 w 9996"/>
              <a:gd name="connsiteY4" fmla="*/ 9177 h 10160"/>
              <a:gd name="connsiteX5" fmla="*/ 2027 w 9996"/>
              <a:gd name="connsiteY5" fmla="*/ 9472 h 10160"/>
              <a:gd name="connsiteX6" fmla="*/ 2563 w 9996"/>
              <a:gd name="connsiteY6" fmla="*/ 9735 h 10160"/>
              <a:gd name="connsiteX7" fmla="*/ 3045 w 9996"/>
              <a:gd name="connsiteY7" fmla="*/ 9948 h 10160"/>
              <a:gd name="connsiteX8" fmla="*/ 3698 w 9996"/>
              <a:gd name="connsiteY8" fmla="*/ 10082 h 10160"/>
              <a:gd name="connsiteX9" fmla="*/ 4407 w 9996"/>
              <a:gd name="connsiteY9" fmla="*/ 10160 h 10160"/>
              <a:gd name="connsiteX10" fmla="*/ 5312 w 9996"/>
              <a:gd name="connsiteY10" fmla="*/ 10082 h 10160"/>
              <a:gd name="connsiteX11" fmla="*/ 6050 w 9996"/>
              <a:gd name="connsiteY11" fmla="*/ 9920 h 10160"/>
              <a:gd name="connsiteX12" fmla="*/ 7210 w 9996"/>
              <a:gd name="connsiteY12" fmla="*/ 9472 h 10160"/>
              <a:gd name="connsiteX13" fmla="*/ 8204 w 9996"/>
              <a:gd name="connsiteY13" fmla="*/ 8752 h 10160"/>
              <a:gd name="connsiteX14" fmla="*/ 8597 w 9996"/>
              <a:gd name="connsiteY14" fmla="*/ 8355 h 10160"/>
              <a:gd name="connsiteX15" fmla="*/ 8800 w 9996"/>
              <a:gd name="connsiteY15" fmla="*/ 8355 h 10160"/>
              <a:gd name="connsiteX16" fmla="*/ 9050 w 9996"/>
              <a:gd name="connsiteY16" fmla="*/ 8355 h 10160"/>
              <a:gd name="connsiteX17" fmla="*/ 9252 w 9996"/>
              <a:gd name="connsiteY17" fmla="*/ 8407 h 10160"/>
              <a:gd name="connsiteX18" fmla="*/ 9192 w 9996"/>
              <a:gd name="connsiteY18" fmla="*/ 8220 h 10160"/>
              <a:gd name="connsiteX19" fmla="*/ 9079 w 9996"/>
              <a:gd name="connsiteY19" fmla="*/ 8032 h 10160"/>
              <a:gd name="connsiteX20" fmla="*/ 9139 w 9996"/>
              <a:gd name="connsiteY20" fmla="*/ 7769 h 10160"/>
              <a:gd name="connsiteX21" fmla="*/ 9532 w 9996"/>
              <a:gd name="connsiteY21" fmla="*/ 7105 h 10160"/>
              <a:gd name="connsiteX22" fmla="*/ 9989 w 9996"/>
              <a:gd name="connsiteY22" fmla="*/ 5535 h 10160"/>
              <a:gd name="connsiteX23" fmla="*/ 9788 w 9996"/>
              <a:gd name="connsiteY23" fmla="*/ 3808 h 10160"/>
              <a:gd name="connsiteX24" fmla="*/ 9482 w 9996"/>
              <a:gd name="connsiteY24" fmla="*/ 2795 h 10160"/>
              <a:gd name="connsiteX25" fmla="*/ 8656 w 9996"/>
              <a:gd name="connsiteY25" fmla="*/ 1703 h 10160"/>
              <a:gd name="connsiteX26" fmla="*/ 8223 w 9996"/>
              <a:gd name="connsiteY26" fmla="*/ 1267 h 10160"/>
              <a:gd name="connsiteX27" fmla="*/ 7775 w 9996"/>
              <a:gd name="connsiteY27" fmla="*/ 918 h 10160"/>
              <a:gd name="connsiteX28" fmla="*/ 7266 w 9996"/>
              <a:gd name="connsiteY28" fmla="*/ 679 h 10160"/>
              <a:gd name="connsiteX29" fmla="*/ 6626 w 9996"/>
              <a:gd name="connsiteY29" fmla="*/ 379 h 10160"/>
              <a:gd name="connsiteX30" fmla="*/ 5258 w 9996"/>
              <a:gd name="connsiteY30" fmla="*/ 32 h 10160"/>
              <a:gd name="connsiteX31" fmla="*/ 3922 w 9996"/>
              <a:gd name="connsiteY31" fmla="*/ 50 h 10160"/>
              <a:gd name="connsiteX32" fmla="*/ 2743 w 9996"/>
              <a:gd name="connsiteY32" fmla="*/ 334 h 10160"/>
              <a:gd name="connsiteX33" fmla="*/ 1358 w 9996"/>
              <a:gd name="connsiteY33" fmla="*/ 1002 h 10160"/>
              <a:gd name="connsiteX34" fmla="*/ 987 w 9996"/>
              <a:gd name="connsiteY34" fmla="*/ 1296 h 10160"/>
              <a:gd name="connsiteX35" fmla="*/ 723 w 9996"/>
              <a:gd name="connsiteY35" fmla="*/ 1541 h 10160"/>
              <a:gd name="connsiteX36" fmla="*/ 413 w 9996"/>
              <a:gd name="connsiteY36" fmla="*/ 1813 h 10160"/>
              <a:gd name="connsiteX37" fmla="*/ 0 w 9996"/>
              <a:gd name="connsiteY37" fmla="*/ 1468 h 10160"/>
              <a:gd name="connsiteX0" fmla="*/ 211 w 10022"/>
              <a:gd name="connsiteY0" fmla="*/ 8642 h 10000"/>
              <a:gd name="connsiteX1" fmla="*/ 551 w 10022"/>
              <a:gd name="connsiteY1" fmla="*/ 8406 h 10000"/>
              <a:gd name="connsiteX2" fmla="*/ 920 w 10022"/>
              <a:gd name="connsiteY2" fmla="*/ 8560 h 10000"/>
              <a:gd name="connsiteX3" fmla="*/ 1205 w 10022"/>
              <a:gd name="connsiteY3" fmla="*/ 8795 h 10000"/>
              <a:gd name="connsiteX4" fmla="*/ 1574 w 10022"/>
              <a:gd name="connsiteY4" fmla="*/ 9032 h 10000"/>
              <a:gd name="connsiteX5" fmla="*/ 2028 w 10022"/>
              <a:gd name="connsiteY5" fmla="*/ 9323 h 10000"/>
              <a:gd name="connsiteX6" fmla="*/ 2564 w 10022"/>
              <a:gd name="connsiteY6" fmla="*/ 9582 h 10000"/>
              <a:gd name="connsiteX7" fmla="*/ 3046 w 10022"/>
              <a:gd name="connsiteY7" fmla="*/ 9791 h 10000"/>
              <a:gd name="connsiteX8" fmla="*/ 3699 w 10022"/>
              <a:gd name="connsiteY8" fmla="*/ 9923 h 10000"/>
              <a:gd name="connsiteX9" fmla="*/ 4409 w 10022"/>
              <a:gd name="connsiteY9" fmla="*/ 10000 h 10000"/>
              <a:gd name="connsiteX10" fmla="*/ 5314 w 10022"/>
              <a:gd name="connsiteY10" fmla="*/ 9923 h 10000"/>
              <a:gd name="connsiteX11" fmla="*/ 6052 w 10022"/>
              <a:gd name="connsiteY11" fmla="*/ 9764 h 10000"/>
              <a:gd name="connsiteX12" fmla="*/ 7213 w 10022"/>
              <a:gd name="connsiteY12" fmla="*/ 9323 h 10000"/>
              <a:gd name="connsiteX13" fmla="*/ 8207 w 10022"/>
              <a:gd name="connsiteY13" fmla="*/ 8614 h 10000"/>
              <a:gd name="connsiteX14" fmla="*/ 8600 w 10022"/>
              <a:gd name="connsiteY14" fmla="*/ 8223 h 10000"/>
              <a:gd name="connsiteX15" fmla="*/ 8804 w 10022"/>
              <a:gd name="connsiteY15" fmla="*/ 8223 h 10000"/>
              <a:gd name="connsiteX16" fmla="*/ 9054 w 10022"/>
              <a:gd name="connsiteY16" fmla="*/ 8223 h 10000"/>
              <a:gd name="connsiteX17" fmla="*/ 9256 w 10022"/>
              <a:gd name="connsiteY17" fmla="*/ 8275 h 10000"/>
              <a:gd name="connsiteX18" fmla="*/ 9196 w 10022"/>
              <a:gd name="connsiteY18" fmla="*/ 8091 h 10000"/>
              <a:gd name="connsiteX19" fmla="*/ 9083 w 10022"/>
              <a:gd name="connsiteY19" fmla="*/ 7906 h 10000"/>
              <a:gd name="connsiteX20" fmla="*/ 9143 w 10022"/>
              <a:gd name="connsiteY20" fmla="*/ 7647 h 10000"/>
              <a:gd name="connsiteX21" fmla="*/ 9536 w 10022"/>
              <a:gd name="connsiteY21" fmla="*/ 6993 h 10000"/>
              <a:gd name="connsiteX22" fmla="*/ 9993 w 10022"/>
              <a:gd name="connsiteY22" fmla="*/ 5448 h 10000"/>
              <a:gd name="connsiteX23" fmla="*/ 9924 w 10022"/>
              <a:gd name="connsiteY23" fmla="*/ 4228 h 10000"/>
              <a:gd name="connsiteX24" fmla="*/ 9486 w 10022"/>
              <a:gd name="connsiteY24" fmla="*/ 2751 h 10000"/>
              <a:gd name="connsiteX25" fmla="*/ 8659 w 10022"/>
              <a:gd name="connsiteY25" fmla="*/ 1676 h 10000"/>
              <a:gd name="connsiteX26" fmla="*/ 8226 w 10022"/>
              <a:gd name="connsiteY26" fmla="*/ 1247 h 10000"/>
              <a:gd name="connsiteX27" fmla="*/ 7778 w 10022"/>
              <a:gd name="connsiteY27" fmla="*/ 904 h 10000"/>
              <a:gd name="connsiteX28" fmla="*/ 7269 w 10022"/>
              <a:gd name="connsiteY28" fmla="*/ 668 h 10000"/>
              <a:gd name="connsiteX29" fmla="*/ 6629 w 10022"/>
              <a:gd name="connsiteY29" fmla="*/ 373 h 10000"/>
              <a:gd name="connsiteX30" fmla="*/ 5260 w 10022"/>
              <a:gd name="connsiteY30" fmla="*/ 31 h 10000"/>
              <a:gd name="connsiteX31" fmla="*/ 3924 w 10022"/>
              <a:gd name="connsiteY31" fmla="*/ 49 h 10000"/>
              <a:gd name="connsiteX32" fmla="*/ 2744 w 10022"/>
              <a:gd name="connsiteY32" fmla="*/ 329 h 10000"/>
              <a:gd name="connsiteX33" fmla="*/ 1359 w 10022"/>
              <a:gd name="connsiteY33" fmla="*/ 986 h 10000"/>
              <a:gd name="connsiteX34" fmla="*/ 987 w 10022"/>
              <a:gd name="connsiteY34" fmla="*/ 1276 h 10000"/>
              <a:gd name="connsiteX35" fmla="*/ 723 w 10022"/>
              <a:gd name="connsiteY35" fmla="*/ 1517 h 10000"/>
              <a:gd name="connsiteX36" fmla="*/ 413 w 10022"/>
              <a:gd name="connsiteY36" fmla="*/ 1784 h 10000"/>
              <a:gd name="connsiteX37" fmla="*/ 0 w 10022"/>
              <a:gd name="connsiteY37" fmla="*/ 1445 h 10000"/>
              <a:gd name="connsiteX0" fmla="*/ 211 w 10558"/>
              <a:gd name="connsiteY0" fmla="*/ 8642 h 10000"/>
              <a:gd name="connsiteX1" fmla="*/ 551 w 10558"/>
              <a:gd name="connsiteY1" fmla="*/ 8406 h 10000"/>
              <a:gd name="connsiteX2" fmla="*/ 920 w 10558"/>
              <a:gd name="connsiteY2" fmla="*/ 8560 h 10000"/>
              <a:gd name="connsiteX3" fmla="*/ 1205 w 10558"/>
              <a:gd name="connsiteY3" fmla="*/ 8795 h 10000"/>
              <a:gd name="connsiteX4" fmla="*/ 1574 w 10558"/>
              <a:gd name="connsiteY4" fmla="*/ 9032 h 10000"/>
              <a:gd name="connsiteX5" fmla="*/ 2028 w 10558"/>
              <a:gd name="connsiteY5" fmla="*/ 9323 h 10000"/>
              <a:gd name="connsiteX6" fmla="*/ 2564 w 10558"/>
              <a:gd name="connsiteY6" fmla="*/ 9582 h 10000"/>
              <a:gd name="connsiteX7" fmla="*/ 3046 w 10558"/>
              <a:gd name="connsiteY7" fmla="*/ 9791 h 10000"/>
              <a:gd name="connsiteX8" fmla="*/ 3699 w 10558"/>
              <a:gd name="connsiteY8" fmla="*/ 9923 h 10000"/>
              <a:gd name="connsiteX9" fmla="*/ 4409 w 10558"/>
              <a:gd name="connsiteY9" fmla="*/ 10000 h 10000"/>
              <a:gd name="connsiteX10" fmla="*/ 5314 w 10558"/>
              <a:gd name="connsiteY10" fmla="*/ 9923 h 10000"/>
              <a:gd name="connsiteX11" fmla="*/ 6052 w 10558"/>
              <a:gd name="connsiteY11" fmla="*/ 9764 h 10000"/>
              <a:gd name="connsiteX12" fmla="*/ 7213 w 10558"/>
              <a:gd name="connsiteY12" fmla="*/ 9323 h 10000"/>
              <a:gd name="connsiteX13" fmla="*/ 8207 w 10558"/>
              <a:gd name="connsiteY13" fmla="*/ 8614 h 10000"/>
              <a:gd name="connsiteX14" fmla="*/ 8600 w 10558"/>
              <a:gd name="connsiteY14" fmla="*/ 8223 h 10000"/>
              <a:gd name="connsiteX15" fmla="*/ 8804 w 10558"/>
              <a:gd name="connsiteY15" fmla="*/ 8223 h 10000"/>
              <a:gd name="connsiteX16" fmla="*/ 9054 w 10558"/>
              <a:gd name="connsiteY16" fmla="*/ 8223 h 10000"/>
              <a:gd name="connsiteX17" fmla="*/ 9256 w 10558"/>
              <a:gd name="connsiteY17" fmla="*/ 8275 h 10000"/>
              <a:gd name="connsiteX18" fmla="*/ 9196 w 10558"/>
              <a:gd name="connsiteY18" fmla="*/ 8091 h 10000"/>
              <a:gd name="connsiteX19" fmla="*/ 9083 w 10558"/>
              <a:gd name="connsiteY19" fmla="*/ 7906 h 10000"/>
              <a:gd name="connsiteX20" fmla="*/ 9143 w 10558"/>
              <a:gd name="connsiteY20" fmla="*/ 7647 h 10000"/>
              <a:gd name="connsiteX21" fmla="*/ 9536 w 10558"/>
              <a:gd name="connsiteY21" fmla="*/ 6993 h 10000"/>
              <a:gd name="connsiteX22" fmla="*/ 10551 w 10558"/>
              <a:gd name="connsiteY22" fmla="*/ 5578 h 10000"/>
              <a:gd name="connsiteX23" fmla="*/ 9993 w 10558"/>
              <a:gd name="connsiteY23" fmla="*/ 5448 h 10000"/>
              <a:gd name="connsiteX24" fmla="*/ 9924 w 10558"/>
              <a:gd name="connsiteY24" fmla="*/ 4228 h 10000"/>
              <a:gd name="connsiteX25" fmla="*/ 9486 w 10558"/>
              <a:gd name="connsiteY25" fmla="*/ 2751 h 10000"/>
              <a:gd name="connsiteX26" fmla="*/ 8659 w 10558"/>
              <a:gd name="connsiteY26" fmla="*/ 1676 h 10000"/>
              <a:gd name="connsiteX27" fmla="*/ 8226 w 10558"/>
              <a:gd name="connsiteY27" fmla="*/ 1247 h 10000"/>
              <a:gd name="connsiteX28" fmla="*/ 7778 w 10558"/>
              <a:gd name="connsiteY28" fmla="*/ 904 h 10000"/>
              <a:gd name="connsiteX29" fmla="*/ 7269 w 10558"/>
              <a:gd name="connsiteY29" fmla="*/ 668 h 10000"/>
              <a:gd name="connsiteX30" fmla="*/ 6629 w 10558"/>
              <a:gd name="connsiteY30" fmla="*/ 373 h 10000"/>
              <a:gd name="connsiteX31" fmla="*/ 5260 w 10558"/>
              <a:gd name="connsiteY31" fmla="*/ 31 h 10000"/>
              <a:gd name="connsiteX32" fmla="*/ 3924 w 10558"/>
              <a:gd name="connsiteY32" fmla="*/ 49 h 10000"/>
              <a:gd name="connsiteX33" fmla="*/ 2744 w 10558"/>
              <a:gd name="connsiteY33" fmla="*/ 329 h 10000"/>
              <a:gd name="connsiteX34" fmla="*/ 1359 w 10558"/>
              <a:gd name="connsiteY34" fmla="*/ 986 h 10000"/>
              <a:gd name="connsiteX35" fmla="*/ 987 w 10558"/>
              <a:gd name="connsiteY35" fmla="*/ 1276 h 10000"/>
              <a:gd name="connsiteX36" fmla="*/ 723 w 10558"/>
              <a:gd name="connsiteY36" fmla="*/ 1517 h 10000"/>
              <a:gd name="connsiteX37" fmla="*/ 413 w 10558"/>
              <a:gd name="connsiteY37" fmla="*/ 1784 h 10000"/>
              <a:gd name="connsiteX38" fmla="*/ 0 w 10558"/>
              <a:gd name="connsiteY38" fmla="*/ 1445 h 10000"/>
              <a:gd name="connsiteX0" fmla="*/ 211 w 10556"/>
              <a:gd name="connsiteY0" fmla="*/ 8642 h 10000"/>
              <a:gd name="connsiteX1" fmla="*/ 551 w 10556"/>
              <a:gd name="connsiteY1" fmla="*/ 8406 h 10000"/>
              <a:gd name="connsiteX2" fmla="*/ 920 w 10556"/>
              <a:gd name="connsiteY2" fmla="*/ 8560 h 10000"/>
              <a:gd name="connsiteX3" fmla="*/ 1205 w 10556"/>
              <a:gd name="connsiteY3" fmla="*/ 8795 h 10000"/>
              <a:gd name="connsiteX4" fmla="*/ 1574 w 10556"/>
              <a:gd name="connsiteY4" fmla="*/ 9032 h 10000"/>
              <a:gd name="connsiteX5" fmla="*/ 2028 w 10556"/>
              <a:gd name="connsiteY5" fmla="*/ 9323 h 10000"/>
              <a:gd name="connsiteX6" fmla="*/ 2564 w 10556"/>
              <a:gd name="connsiteY6" fmla="*/ 9582 h 10000"/>
              <a:gd name="connsiteX7" fmla="*/ 3046 w 10556"/>
              <a:gd name="connsiteY7" fmla="*/ 9791 h 10000"/>
              <a:gd name="connsiteX8" fmla="*/ 3699 w 10556"/>
              <a:gd name="connsiteY8" fmla="*/ 9923 h 10000"/>
              <a:gd name="connsiteX9" fmla="*/ 4409 w 10556"/>
              <a:gd name="connsiteY9" fmla="*/ 10000 h 10000"/>
              <a:gd name="connsiteX10" fmla="*/ 5314 w 10556"/>
              <a:gd name="connsiteY10" fmla="*/ 9923 h 10000"/>
              <a:gd name="connsiteX11" fmla="*/ 6052 w 10556"/>
              <a:gd name="connsiteY11" fmla="*/ 9764 h 10000"/>
              <a:gd name="connsiteX12" fmla="*/ 7213 w 10556"/>
              <a:gd name="connsiteY12" fmla="*/ 9323 h 10000"/>
              <a:gd name="connsiteX13" fmla="*/ 8207 w 10556"/>
              <a:gd name="connsiteY13" fmla="*/ 8614 h 10000"/>
              <a:gd name="connsiteX14" fmla="*/ 8600 w 10556"/>
              <a:gd name="connsiteY14" fmla="*/ 8223 h 10000"/>
              <a:gd name="connsiteX15" fmla="*/ 8804 w 10556"/>
              <a:gd name="connsiteY15" fmla="*/ 8223 h 10000"/>
              <a:gd name="connsiteX16" fmla="*/ 9054 w 10556"/>
              <a:gd name="connsiteY16" fmla="*/ 8223 h 10000"/>
              <a:gd name="connsiteX17" fmla="*/ 9256 w 10556"/>
              <a:gd name="connsiteY17" fmla="*/ 8275 h 10000"/>
              <a:gd name="connsiteX18" fmla="*/ 9196 w 10556"/>
              <a:gd name="connsiteY18" fmla="*/ 8091 h 10000"/>
              <a:gd name="connsiteX19" fmla="*/ 9083 w 10556"/>
              <a:gd name="connsiteY19" fmla="*/ 7906 h 10000"/>
              <a:gd name="connsiteX20" fmla="*/ 9143 w 10556"/>
              <a:gd name="connsiteY20" fmla="*/ 7647 h 10000"/>
              <a:gd name="connsiteX21" fmla="*/ 9536 w 10556"/>
              <a:gd name="connsiteY21" fmla="*/ 6993 h 10000"/>
              <a:gd name="connsiteX22" fmla="*/ 10551 w 10556"/>
              <a:gd name="connsiteY22" fmla="*/ 5578 h 10000"/>
              <a:gd name="connsiteX23" fmla="*/ 9993 w 10556"/>
              <a:gd name="connsiteY23" fmla="*/ 5448 h 10000"/>
              <a:gd name="connsiteX24" fmla="*/ 9924 w 10556"/>
              <a:gd name="connsiteY24" fmla="*/ 4228 h 10000"/>
              <a:gd name="connsiteX25" fmla="*/ 9486 w 10556"/>
              <a:gd name="connsiteY25" fmla="*/ 2751 h 10000"/>
              <a:gd name="connsiteX26" fmla="*/ 8659 w 10556"/>
              <a:gd name="connsiteY26" fmla="*/ 1676 h 10000"/>
              <a:gd name="connsiteX27" fmla="*/ 8226 w 10556"/>
              <a:gd name="connsiteY27" fmla="*/ 1247 h 10000"/>
              <a:gd name="connsiteX28" fmla="*/ 7778 w 10556"/>
              <a:gd name="connsiteY28" fmla="*/ 904 h 10000"/>
              <a:gd name="connsiteX29" fmla="*/ 7269 w 10556"/>
              <a:gd name="connsiteY29" fmla="*/ 668 h 10000"/>
              <a:gd name="connsiteX30" fmla="*/ 6629 w 10556"/>
              <a:gd name="connsiteY30" fmla="*/ 373 h 10000"/>
              <a:gd name="connsiteX31" fmla="*/ 5260 w 10556"/>
              <a:gd name="connsiteY31" fmla="*/ 31 h 10000"/>
              <a:gd name="connsiteX32" fmla="*/ 3924 w 10556"/>
              <a:gd name="connsiteY32" fmla="*/ 49 h 10000"/>
              <a:gd name="connsiteX33" fmla="*/ 2744 w 10556"/>
              <a:gd name="connsiteY33" fmla="*/ 329 h 10000"/>
              <a:gd name="connsiteX34" fmla="*/ 1359 w 10556"/>
              <a:gd name="connsiteY34" fmla="*/ 986 h 10000"/>
              <a:gd name="connsiteX35" fmla="*/ 987 w 10556"/>
              <a:gd name="connsiteY35" fmla="*/ 1276 h 10000"/>
              <a:gd name="connsiteX36" fmla="*/ 723 w 10556"/>
              <a:gd name="connsiteY36" fmla="*/ 1517 h 10000"/>
              <a:gd name="connsiteX37" fmla="*/ 413 w 10556"/>
              <a:gd name="connsiteY37" fmla="*/ 1784 h 10000"/>
              <a:gd name="connsiteX38" fmla="*/ 0 w 10556"/>
              <a:gd name="connsiteY38" fmla="*/ 1445 h 10000"/>
              <a:gd name="connsiteX0" fmla="*/ 211 w 10551"/>
              <a:gd name="connsiteY0" fmla="*/ 8642 h 10000"/>
              <a:gd name="connsiteX1" fmla="*/ 551 w 10551"/>
              <a:gd name="connsiteY1" fmla="*/ 8406 h 10000"/>
              <a:gd name="connsiteX2" fmla="*/ 920 w 10551"/>
              <a:gd name="connsiteY2" fmla="*/ 8560 h 10000"/>
              <a:gd name="connsiteX3" fmla="*/ 1205 w 10551"/>
              <a:gd name="connsiteY3" fmla="*/ 8795 h 10000"/>
              <a:gd name="connsiteX4" fmla="*/ 1574 w 10551"/>
              <a:gd name="connsiteY4" fmla="*/ 9032 h 10000"/>
              <a:gd name="connsiteX5" fmla="*/ 2028 w 10551"/>
              <a:gd name="connsiteY5" fmla="*/ 9323 h 10000"/>
              <a:gd name="connsiteX6" fmla="*/ 2564 w 10551"/>
              <a:gd name="connsiteY6" fmla="*/ 9582 h 10000"/>
              <a:gd name="connsiteX7" fmla="*/ 3046 w 10551"/>
              <a:gd name="connsiteY7" fmla="*/ 9791 h 10000"/>
              <a:gd name="connsiteX8" fmla="*/ 3699 w 10551"/>
              <a:gd name="connsiteY8" fmla="*/ 9923 h 10000"/>
              <a:gd name="connsiteX9" fmla="*/ 4409 w 10551"/>
              <a:gd name="connsiteY9" fmla="*/ 10000 h 10000"/>
              <a:gd name="connsiteX10" fmla="*/ 5314 w 10551"/>
              <a:gd name="connsiteY10" fmla="*/ 9923 h 10000"/>
              <a:gd name="connsiteX11" fmla="*/ 6052 w 10551"/>
              <a:gd name="connsiteY11" fmla="*/ 9764 h 10000"/>
              <a:gd name="connsiteX12" fmla="*/ 7213 w 10551"/>
              <a:gd name="connsiteY12" fmla="*/ 9323 h 10000"/>
              <a:gd name="connsiteX13" fmla="*/ 8207 w 10551"/>
              <a:gd name="connsiteY13" fmla="*/ 8614 h 10000"/>
              <a:gd name="connsiteX14" fmla="*/ 8600 w 10551"/>
              <a:gd name="connsiteY14" fmla="*/ 8223 h 10000"/>
              <a:gd name="connsiteX15" fmla="*/ 8804 w 10551"/>
              <a:gd name="connsiteY15" fmla="*/ 8223 h 10000"/>
              <a:gd name="connsiteX16" fmla="*/ 9054 w 10551"/>
              <a:gd name="connsiteY16" fmla="*/ 8223 h 10000"/>
              <a:gd name="connsiteX17" fmla="*/ 9256 w 10551"/>
              <a:gd name="connsiteY17" fmla="*/ 8275 h 10000"/>
              <a:gd name="connsiteX18" fmla="*/ 9196 w 10551"/>
              <a:gd name="connsiteY18" fmla="*/ 8091 h 10000"/>
              <a:gd name="connsiteX19" fmla="*/ 9083 w 10551"/>
              <a:gd name="connsiteY19" fmla="*/ 7906 h 10000"/>
              <a:gd name="connsiteX20" fmla="*/ 9143 w 10551"/>
              <a:gd name="connsiteY20" fmla="*/ 7647 h 10000"/>
              <a:gd name="connsiteX21" fmla="*/ 9536 w 10551"/>
              <a:gd name="connsiteY21" fmla="*/ 6993 h 10000"/>
              <a:gd name="connsiteX22" fmla="*/ 9987 w 10551"/>
              <a:gd name="connsiteY22" fmla="*/ 6349 h 10000"/>
              <a:gd name="connsiteX23" fmla="*/ 10551 w 10551"/>
              <a:gd name="connsiteY23" fmla="*/ 5578 h 10000"/>
              <a:gd name="connsiteX24" fmla="*/ 9993 w 10551"/>
              <a:gd name="connsiteY24" fmla="*/ 5448 h 10000"/>
              <a:gd name="connsiteX25" fmla="*/ 9924 w 10551"/>
              <a:gd name="connsiteY25" fmla="*/ 4228 h 10000"/>
              <a:gd name="connsiteX26" fmla="*/ 9486 w 10551"/>
              <a:gd name="connsiteY26" fmla="*/ 2751 h 10000"/>
              <a:gd name="connsiteX27" fmla="*/ 8659 w 10551"/>
              <a:gd name="connsiteY27" fmla="*/ 1676 h 10000"/>
              <a:gd name="connsiteX28" fmla="*/ 8226 w 10551"/>
              <a:gd name="connsiteY28" fmla="*/ 1247 h 10000"/>
              <a:gd name="connsiteX29" fmla="*/ 7778 w 10551"/>
              <a:gd name="connsiteY29" fmla="*/ 904 h 10000"/>
              <a:gd name="connsiteX30" fmla="*/ 7269 w 10551"/>
              <a:gd name="connsiteY30" fmla="*/ 668 h 10000"/>
              <a:gd name="connsiteX31" fmla="*/ 6629 w 10551"/>
              <a:gd name="connsiteY31" fmla="*/ 373 h 10000"/>
              <a:gd name="connsiteX32" fmla="*/ 5260 w 10551"/>
              <a:gd name="connsiteY32" fmla="*/ 31 h 10000"/>
              <a:gd name="connsiteX33" fmla="*/ 3924 w 10551"/>
              <a:gd name="connsiteY33" fmla="*/ 49 h 10000"/>
              <a:gd name="connsiteX34" fmla="*/ 2744 w 10551"/>
              <a:gd name="connsiteY34" fmla="*/ 329 h 10000"/>
              <a:gd name="connsiteX35" fmla="*/ 1359 w 10551"/>
              <a:gd name="connsiteY35" fmla="*/ 986 h 10000"/>
              <a:gd name="connsiteX36" fmla="*/ 987 w 10551"/>
              <a:gd name="connsiteY36" fmla="*/ 1276 h 10000"/>
              <a:gd name="connsiteX37" fmla="*/ 723 w 10551"/>
              <a:gd name="connsiteY37" fmla="*/ 1517 h 10000"/>
              <a:gd name="connsiteX38" fmla="*/ 413 w 10551"/>
              <a:gd name="connsiteY38" fmla="*/ 1784 h 10000"/>
              <a:gd name="connsiteX39" fmla="*/ 0 w 10551"/>
              <a:gd name="connsiteY39" fmla="*/ 1445 h 10000"/>
              <a:gd name="connsiteX0" fmla="*/ 211 w 10551"/>
              <a:gd name="connsiteY0" fmla="*/ 8642 h 10000"/>
              <a:gd name="connsiteX1" fmla="*/ 551 w 10551"/>
              <a:gd name="connsiteY1" fmla="*/ 8406 h 10000"/>
              <a:gd name="connsiteX2" fmla="*/ 920 w 10551"/>
              <a:gd name="connsiteY2" fmla="*/ 8560 h 10000"/>
              <a:gd name="connsiteX3" fmla="*/ 1205 w 10551"/>
              <a:gd name="connsiteY3" fmla="*/ 8795 h 10000"/>
              <a:gd name="connsiteX4" fmla="*/ 1574 w 10551"/>
              <a:gd name="connsiteY4" fmla="*/ 9032 h 10000"/>
              <a:gd name="connsiteX5" fmla="*/ 2028 w 10551"/>
              <a:gd name="connsiteY5" fmla="*/ 9323 h 10000"/>
              <a:gd name="connsiteX6" fmla="*/ 2564 w 10551"/>
              <a:gd name="connsiteY6" fmla="*/ 9582 h 10000"/>
              <a:gd name="connsiteX7" fmla="*/ 3046 w 10551"/>
              <a:gd name="connsiteY7" fmla="*/ 9791 h 10000"/>
              <a:gd name="connsiteX8" fmla="*/ 3699 w 10551"/>
              <a:gd name="connsiteY8" fmla="*/ 9923 h 10000"/>
              <a:gd name="connsiteX9" fmla="*/ 4409 w 10551"/>
              <a:gd name="connsiteY9" fmla="*/ 10000 h 10000"/>
              <a:gd name="connsiteX10" fmla="*/ 5314 w 10551"/>
              <a:gd name="connsiteY10" fmla="*/ 9923 h 10000"/>
              <a:gd name="connsiteX11" fmla="*/ 6052 w 10551"/>
              <a:gd name="connsiteY11" fmla="*/ 9764 h 10000"/>
              <a:gd name="connsiteX12" fmla="*/ 7213 w 10551"/>
              <a:gd name="connsiteY12" fmla="*/ 9323 h 10000"/>
              <a:gd name="connsiteX13" fmla="*/ 8207 w 10551"/>
              <a:gd name="connsiteY13" fmla="*/ 8614 h 10000"/>
              <a:gd name="connsiteX14" fmla="*/ 8600 w 10551"/>
              <a:gd name="connsiteY14" fmla="*/ 8223 h 10000"/>
              <a:gd name="connsiteX15" fmla="*/ 8804 w 10551"/>
              <a:gd name="connsiteY15" fmla="*/ 8223 h 10000"/>
              <a:gd name="connsiteX16" fmla="*/ 9054 w 10551"/>
              <a:gd name="connsiteY16" fmla="*/ 8223 h 10000"/>
              <a:gd name="connsiteX17" fmla="*/ 9256 w 10551"/>
              <a:gd name="connsiteY17" fmla="*/ 8275 h 10000"/>
              <a:gd name="connsiteX18" fmla="*/ 9196 w 10551"/>
              <a:gd name="connsiteY18" fmla="*/ 8091 h 10000"/>
              <a:gd name="connsiteX19" fmla="*/ 9083 w 10551"/>
              <a:gd name="connsiteY19" fmla="*/ 7906 h 10000"/>
              <a:gd name="connsiteX20" fmla="*/ 9143 w 10551"/>
              <a:gd name="connsiteY20" fmla="*/ 7647 h 10000"/>
              <a:gd name="connsiteX21" fmla="*/ 9536 w 10551"/>
              <a:gd name="connsiteY21" fmla="*/ 6993 h 10000"/>
              <a:gd name="connsiteX22" fmla="*/ 9893 w 10551"/>
              <a:gd name="connsiteY22" fmla="*/ 6143 h 10000"/>
              <a:gd name="connsiteX23" fmla="*/ 9987 w 10551"/>
              <a:gd name="connsiteY23" fmla="*/ 6349 h 10000"/>
              <a:gd name="connsiteX24" fmla="*/ 10551 w 10551"/>
              <a:gd name="connsiteY24" fmla="*/ 5578 h 10000"/>
              <a:gd name="connsiteX25" fmla="*/ 9993 w 10551"/>
              <a:gd name="connsiteY25" fmla="*/ 5448 h 10000"/>
              <a:gd name="connsiteX26" fmla="*/ 9924 w 10551"/>
              <a:gd name="connsiteY26" fmla="*/ 4228 h 10000"/>
              <a:gd name="connsiteX27" fmla="*/ 9486 w 10551"/>
              <a:gd name="connsiteY27" fmla="*/ 2751 h 10000"/>
              <a:gd name="connsiteX28" fmla="*/ 8659 w 10551"/>
              <a:gd name="connsiteY28" fmla="*/ 1676 h 10000"/>
              <a:gd name="connsiteX29" fmla="*/ 8226 w 10551"/>
              <a:gd name="connsiteY29" fmla="*/ 1247 h 10000"/>
              <a:gd name="connsiteX30" fmla="*/ 7778 w 10551"/>
              <a:gd name="connsiteY30" fmla="*/ 904 h 10000"/>
              <a:gd name="connsiteX31" fmla="*/ 7269 w 10551"/>
              <a:gd name="connsiteY31" fmla="*/ 668 h 10000"/>
              <a:gd name="connsiteX32" fmla="*/ 6629 w 10551"/>
              <a:gd name="connsiteY32" fmla="*/ 373 h 10000"/>
              <a:gd name="connsiteX33" fmla="*/ 5260 w 10551"/>
              <a:gd name="connsiteY33" fmla="*/ 31 h 10000"/>
              <a:gd name="connsiteX34" fmla="*/ 3924 w 10551"/>
              <a:gd name="connsiteY34" fmla="*/ 49 h 10000"/>
              <a:gd name="connsiteX35" fmla="*/ 2744 w 10551"/>
              <a:gd name="connsiteY35" fmla="*/ 329 h 10000"/>
              <a:gd name="connsiteX36" fmla="*/ 1359 w 10551"/>
              <a:gd name="connsiteY36" fmla="*/ 986 h 10000"/>
              <a:gd name="connsiteX37" fmla="*/ 987 w 10551"/>
              <a:gd name="connsiteY37" fmla="*/ 1276 h 10000"/>
              <a:gd name="connsiteX38" fmla="*/ 723 w 10551"/>
              <a:gd name="connsiteY38" fmla="*/ 1517 h 10000"/>
              <a:gd name="connsiteX39" fmla="*/ 413 w 10551"/>
              <a:gd name="connsiteY39" fmla="*/ 1784 h 10000"/>
              <a:gd name="connsiteX40" fmla="*/ 0 w 10551"/>
              <a:gd name="connsiteY40" fmla="*/ 1445 h 10000"/>
              <a:gd name="connsiteX0" fmla="*/ 211 w 10551"/>
              <a:gd name="connsiteY0" fmla="*/ 8642 h 10000"/>
              <a:gd name="connsiteX1" fmla="*/ 551 w 10551"/>
              <a:gd name="connsiteY1" fmla="*/ 8406 h 10000"/>
              <a:gd name="connsiteX2" fmla="*/ 920 w 10551"/>
              <a:gd name="connsiteY2" fmla="*/ 8560 h 10000"/>
              <a:gd name="connsiteX3" fmla="*/ 1205 w 10551"/>
              <a:gd name="connsiteY3" fmla="*/ 8795 h 10000"/>
              <a:gd name="connsiteX4" fmla="*/ 1574 w 10551"/>
              <a:gd name="connsiteY4" fmla="*/ 9032 h 10000"/>
              <a:gd name="connsiteX5" fmla="*/ 2028 w 10551"/>
              <a:gd name="connsiteY5" fmla="*/ 9323 h 10000"/>
              <a:gd name="connsiteX6" fmla="*/ 2564 w 10551"/>
              <a:gd name="connsiteY6" fmla="*/ 9582 h 10000"/>
              <a:gd name="connsiteX7" fmla="*/ 3046 w 10551"/>
              <a:gd name="connsiteY7" fmla="*/ 9791 h 10000"/>
              <a:gd name="connsiteX8" fmla="*/ 3699 w 10551"/>
              <a:gd name="connsiteY8" fmla="*/ 9923 h 10000"/>
              <a:gd name="connsiteX9" fmla="*/ 4409 w 10551"/>
              <a:gd name="connsiteY9" fmla="*/ 10000 h 10000"/>
              <a:gd name="connsiteX10" fmla="*/ 5314 w 10551"/>
              <a:gd name="connsiteY10" fmla="*/ 9923 h 10000"/>
              <a:gd name="connsiteX11" fmla="*/ 6052 w 10551"/>
              <a:gd name="connsiteY11" fmla="*/ 9764 h 10000"/>
              <a:gd name="connsiteX12" fmla="*/ 7213 w 10551"/>
              <a:gd name="connsiteY12" fmla="*/ 9323 h 10000"/>
              <a:gd name="connsiteX13" fmla="*/ 8207 w 10551"/>
              <a:gd name="connsiteY13" fmla="*/ 8614 h 10000"/>
              <a:gd name="connsiteX14" fmla="*/ 8600 w 10551"/>
              <a:gd name="connsiteY14" fmla="*/ 8223 h 10000"/>
              <a:gd name="connsiteX15" fmla="*/ 8804 w 10551"/>
              <a:gd name="connsiteY15" fmla="*/ 8223 h 10000"/>
              <a:gd name="connsiteX16" fmla="*/ 9054 w 10551"/>
              <a:gd name="connsiteY16" fmla="*/ 8223 h 10000"/>
              <a:gd name="connsiteX17" fmla="*/ 9256 w 10551"/>
              <a:gd name="connsiteY17" fmla="*/ 8275 h 10000"/>
              <a:gd name="connsiteX18" fmla="*/ 9196 w 10551"/>
              <a:gd name="connsiteY18" fmla="*/ 8091 h 10000"/>
              <a:gd name="connsiteX19" fmla="*/ 9083 w 10551"/>
              <a:gd name="connsiteY19" fmla="*/ 7906 h 10000"/>
              <a:gd name="connsiteX20" fmla="*/ 9143 w 10551"/>
              <a:gd name="connsiteY20" fmla="*/ 7647 h 10000"/>
              <a:gd name="connsiteX21" fmla="*/ 9536 w 10551"/>
              <a:gd name="connsiteY21" fmla="*/ 6993 h 10000"/>
              <a:gd name="connsiteX22" fmla="*/ 9893 w 10551"/>
              <a:gd name="connsiteY22" fmla="*/ 6143 h 10000"/>
              <a:gd name="connsiteX23" fmla="*/ 10551 w 10551"/>
              <a:gd name="connsiteY23" fmla="*/ 5578 h 10000"/>
              <a:gd name="connsiteX24" fmla="*/ 9993 w 10551"/>
              <a:gd name="connsiteY24" fmla="*/ 5448 h 10000"/>
              <a:gd name="connsiteX25" fmla="*/ 9924 w 10551"/>
              <a:gd name="connsiteY25" fmla="*/ 4228 h 10000"/>
              <a:gd name="connsiteX26" fmla="*/ 9486 w 10551"/>
              <a:gd name="connsiteY26" fmla="*/ 2751 h 10000"/>
              <a:gd name="connsiteX27" fmla="*/ 8659 w 10551"/>
              <a:gd name="connsiteY27" fmla="*/ 1676 h 10000"/>
              <a:gd name="connsiteX28" fmla="*/ 8226 w 10551"/>
              <a:gd name="connsiteY28" fmla="*/ 1247 h 10000"/>
              <a:gd name="connsiteX29" fmla="*/ 7778 w 10551"/>
              <a:gd name="connsiteY29" fmla="*/ 904 h 10000"/>
              <a:gd name="connsiteX30" fmla="*/ 7269 w 10551"/>
              <a:gd name="connsiteY30" fmla="*/ 668 h 10000"/>
              <a:gd name="connsiteX31" fmla="*/ 6629 w 10551"/>
              <a:gd name="connsiteY31" fmla="*/ 373 h 10000"/>
              <a:gd name="connsiteX32" fmla="*/ 5260 w 10551"/>
              <a:gd name="connsiteY32" fmla="*/ 31 h 10000"/>
              <a:gd name="connsiteX33" fmla="*/ 3924 w 10551"/>
              <a:gd name="connsiteY33" fmla="*/ 49 h 10000"/>
              <a:gd name="connsiteX34" fmla="*/ 2744 w 10551"/>
              <a:gd name="connsiteY34" fmla="*/ 329 h 10000"/>
              <a:gd name="connsiteX35" fmla="*/ 1359 w 10551"/>
              <a:gd name="connsiteY35" fmla="*/ 986 h 10000"/>
              <a:gd name="connsiteX36" fmla="*/ 987 w 10551"/>
              <a:gd name="connsiteY36" fmla="*/ 1276 h 10000"/>
              <a:gd name="connsiteX37" fmla="*/ 723 w 10551"/>
              <a:gd name="connsiteY37" fmla="*/ 1517 h 10000"/>
              <a:gd name="connsiteX38" fmla="*/ 413 w 10551"/>
              <a:gd name="connsiteY38" fmla="*/ 1784 h 10000"/>
              <a:gd name="connsiteX39" fmla="*/ 0 w 10551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24 w 10495"/>
              <a:gd name="connsiteY25" fmla="*/ 4228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24 w 10495"/>
              <a:gd name="connsiteY25" fmla="*/ 4228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43 w 10495"/>
              <a:gd name="connsiteY25" fmla="*/ 4125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43 w 10495"/>
              <a:gd name="connsiteY25" fmla="*/ 4125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43 w 10495"/>
              <a:gd name="connsiteY25" fmla="*/ 4125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43 w 10495"/>
              <a:gd name="connsiteY25" fmla="*/ 4125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52 w 10495"/>
              <a:gd name="connsiteY11" fmla="*/ 9764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43 w 10495"/>
              <a:gd name="connsiteY25" fmla="*/ 4125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0"/>
              <a:gd name="connsiteX1" fmla="*/ 551 w 10495"/>
              <a:gd name="connsiteY1" fmla="*/ 8406 h 10000"/>
              <a:gd name="connsiteX2" fmla="*/ 920 w 10495"/>
              <a:gd name="connsiteY2" fmla="*/ 8560 h 10000"/>
              <a:gd name="connsiteX3" fmla="*/ 1205 w 10495"/>
              <a:gd name="connsiteY3" fmla="*/ 8795 h 10000"/>
              <a:gd name="connsiteX4" fmla="*/ 1574 w 10495"/>
              <a:gd name="connsiteY4" fmla="*/ 9032 h 10000"/>
              <a:gd name="connsiteX5" fmla="*/ 2028 w 10495"/>
              <a:gd name="connsiteY5" fmla="*/ 9323 h 10000"/>
              <a:gd name="connsiteX6" fmla="*/ 2564 w 10495"/>
              <a:gd name="connsiteY6" fmla="*/ 9582 h 10000"/>
              <a:gd name="connsiteX7" fmla="*/ 3046 w 10495"/>
              <a:gd name="connsiteY7" fmla="*/ 9791 h 10000"/>
              <a:gd name="connsiteX8" fmla="*/ 3699 w 10495"/>
              <a:gd name="connsiteY8" fmla="*/ 9923 h 10000"/>
              <a:gd name="connsiteX9" fmla="*/ 4409 w 10495"/>
              <a:gd name="connsiteY9" fmla="*/ 10000 h 10000"/>
              <a:gd name="connsiteX10" fmla="*/ 5314 w 10495"/>
              <a:gd name="connsiteY10" fmla="*/ 9923 h 10000"/>
              <a:gd name="connsiteX11" fmla="*/ 6090 w 10495"/>
              <a:gd name="connsiteY11" fmla="*/ 9695 h 10000"/>
              <a:gd name="connsiteX12" fmla="*/ 7213 w 10495"/>
              <a:gd name="connsiteY12" fmla="*/ 9323 h 10000"/>
              <a:gd name="connsiteX13" fmla="*/ 8207 w 10495"/>
              <a:gd name="connsiteY13" fmla="*/ 8614 h 10000"/>
              <a:gd name="connsiteX14" fmla="*/ 8600 w 10495"/>
              <a:gd name="connsiteY14" fmla="*/ 8223 h 10000"/>
              <a:gd name="connsiteX15" fmla="*/ 8804 w 10495"/>
              <a:gd name="connsiteY15" fmla="*/ 8223 h 10000"/>
              <a:gd name="connsiteX16" fmla="*/ 9054 w 10495"/>
              <a:gd name="connsiteY16" fmla="*/ 8223 h 10000"/>
              <a:gd name="connsiteX17" fmla="*/ 9256 w 10495"/>
              <a:gd name="connsiteY17" fmla="*/ 8275 h 10000"/>
              <a:gd name="connsiteX18" fmla="*/ 9196 w 10495"/>
              <a:gd name="connsiteY18" fmla="*/ 8091 h 10000"/>
              <a:gd name="connsiteX19" fmla="*/ 9083 w 10495"/>
              <a:gd name="connsiteY19" fmla="*/ 7906 h 10000"/>
              <a:gd name="connsiteX20" fmla="*/ 9143 w 10495"/>
              <a:gd name="connsiteY20" fmla="*/ 7647 h 10000"/>
              <a:gd name="connsiteX21" fmla="*/ 9536 w 10495"/>
              <a:gd name="connsiteY21" fmla="*/ 6993 h 10000"/>
              <a:gd name="connsiteX22" fmla="*/ 9893 w 10495"/>
              <a:gd name="connsiteY22" fmla="*/ 6143 h 10000"/>
              <a:gd name="connsiteX23" fmla="*/ 10495 w 10495"/>
              <a:gd name="connsiteY23" fmla="*/ 5835 h 10000"/>
              <a:gd name="connsiteX24" fmla="*/ 9993 w 10495"/>
              <a:gd name="connsiteY24" fmla="*/ 5448 h 10000"/>
              <a:gd name="connsiteX25" fmla="*/ 9943 w 10495"/>
              <a:gd name="connsiteY25" fmla="*/ 4125 h 10000"/>
              <a:gd name="connsiteX26" fmla="*/ 9486 w 10495"/>
              <a:gd name="connsiteY26" fmla="*/ 2751 h 10000"/>
              <a:gd name="connsiteX27" fmla="*/ 8659 w 10495"/>
              <a:gd name="connsiteY27" fmla="*/ 1676 h 10000"/>
              <a:gd name="connsiteX28" fmla="*/ 8226 w 10495"/>
              <a:gd name="connsiteY28" fmla="*/ 1247 h 10000"/>
              <a:gd name="connsiteX29" fmla="*/ 7778 w 10495"/>
              <a:gd name="connsiteY29" fmla="*/ 904 h 10000"/>
              <a:gd name="connsiteX30" fmla="*/ 7269 w 10495"/>
              <a:gd name="connsiteY30" fmla="*/ 668 h 10000"/>
              <a:gd name="connsiteX31" fmla="*/ 6629 w 10495"/>
              <a:gd name="connsiteY31" fmla="*/ 373 h 10000"/>
              <a:gd name="connsiteX32" fmla="*/ 5260 w 10495"/>
              <a:gd name="connsiteY32" fmla="*/ 31 h 10000"/>
              <a:gd name="connsiteX33" fmla="*/ 3924 w 10495"/>
              <a:gd name="connsiteY33" fmla="*/ 49 h 10000"/>
              <a:gd name="connsiteX34" fmla="*/ 2744 w 10495"/>
              <a:gd name="connsiteY34" fmla="*/ 329 h 10000"/>
              <a:gd name="connsiteX35" fmla="*/ 1359 w 10495"/>
              <a:gd name="connsiteY35" fmla="*/ 986 h 10000"/>
              <a:gd name="connsiteX36" fmla="*/ 987 w 10495"/>
              <a:gd name="connsiteY36" fmla="*/ 1276 h 10000"/>
              <a:gd name="connsiteX37" fmla="*/ 723 w 10495"/>
              <a:gd name="connsiteY37" fmla="*/ 1517 h 10000"/>
              <a:gd name="connsiteX38" fmla="*/ 413 w 10495"/>
              <a:gd name="connsiteY38" fmla="*/ 1784 h 10000"/>
              <a:gd name="connsiteX39" fmla="*/ 0 w 10495"/>
              <a:gd name="connsiteY39" fmla="*/ 1445 h 10000"/>
              <a:gd name="connsiteX0" fmla="*/ 211 w 10495"/>
              <a:gd name="connsiteY0" fmla="*/ 8642 h 10003"/>
              <a:gd name="connsiteX1" fmla="*/ 551 w 10495"/>
              <a:gd name="connsiteY1" fmla="*/ 8406 h 10003"/>
              <a:gd name="connsiteX2" fmla="*/ 920 w 10495"/>
              <a:gd name="connsiteY2" fmla="*/ 8560 h 10003"/>
              <a:gd name="connsiteX3" fmla="*/ 1205 w 10495"/>
              <a:gd name="connsiteY3" fmla="*/ 8795 h 10003"/>
              <a:gd name="connsiteX4" fmla="*/ 1574 w 10495"/>
              <a:gd name="connsiteY4" fmla="*/ 9032 h 10003"/>
              <a:gd name="connsiteX5" fmla="*/ 2028 w 10495"/>
              <a:gd name="connsiteY5" fmla="*/ 9323 h 10003"/>
              <a:gd name="connsiteX6" fmla="*/ 2564 w 10495"/>
              <a:gd name="connsiteY6" fmla="*/ 9582 h 10003"/>
              <a:gd name="connsiteX7" fmla="*/ 3046 w 10495"/>
              <a:gd name="connsiteY7" fmla="*/ 9791 h 10003"/>
              <a:gd name="connsiteX8" fmla="*/ 3699 w 10495"/>
              <a:gd name="connsiteY8" fmla="*/ 9923 h 10003"/>
              <a:gd name="connsiteX9" fmla="*/ 4409 w 10495"/>
              <a:gd name="connsiteY9" fmla="*/ 10000 h 10003"/>
              <a:gd name="connsiteX10" fmla="*/ 5333 w 10495"/>
              <a:gd name="connsiteY10" fmla="*/ 9820 h 10003"/>
              <a:gd name="connsiteX11" fmla="*/ 6090 w 10495"/>
              <a:gd name="connsiteY11" fmla="*/ 9695 h 10003"/>
              <a:gd name="connsiteX12" fmla="*/ 7213 w 10495"/>
              <a:gd name="connsiteY12" fmla="*/ 9323 h 10003"/>
              <a:gd name="connsiteX13" fmla="*/ 8207 w 10495"/>
              <a:gd name="connsiteY13" fmla="*/ 8614 h 10003"/>
              <a:gd name="connsiteX14" fmla="*/ 8600 w 10495"/>
              <a:gd name="connsiteY14" fmla="*/ 8223 h 10003"/>
              <a:gd name="connsiteX15" fmla="*/ 8804 w 10495"/>
              <a:gd name="connsiteY15" fmla="*/ 8223 h 10003"/>
              <a:gd name="connsiteX16" fmla="*/ 9054 w 10495"/>
              <a:gd name="connsiteY16" fmla="*/ 8223 h 10003"/>
              <a:gd name="connsiteX17" fmla="*/ 9256 w 10495"/>
              <a:gd name="connsiteY17" fmla="*/ 8275 h 10003"/>
              <a:gd name="connsiteX18" fmla="*/ 9196 w 10495"/>
              <a:gd name="connsiteY18" fmla="*/ 8091 h 10003"/>
              <a:gd name="connsiteX19" fmla="*/ 9083 w 10495"/>
              <a:gd name="connsiteY19" fmla="*/ 7906 h 10003"/>
              <a:gd name="connsiteX20" fmla="*/ 9143 w 10495"/>
              <a:gd name="connsiteY20" fmla="*/ 7647 h 10003"/>
              <a:gd name="connsiteX21" fmla="*/ 9536 w 10495"/>
              <a:gd name="connsiteY21" fmla="*/ 6993 h 10003"/>
              <a:gd name="connsiteX22" fmla="*/ 9893 w 10495"/>
              <a:gd name="connsiteY22" fmla="*/ 6143 h 10003"/>
              <a:gd name="connsiteX23" fmla="*/ 10495 w 10495"/>
              <a:gd name="connsiteY23" fmla="*/ 5835 h 10003"/>
              <a:gd name="connsiteX24" fmla="*/ 9993 w 10495"/>
              <a:gd name="connsiteY24" fmla="*/ 5448 h 10003"/>
              <a:gd name="connsiteX25" fmla="*/ 9943 w 10495"/>
              <a:gd name="connsiteY25" fmla="*/ 4125 h 10003"/>
              <a:gd name="connsiteX26" fmla="*/ 9486 w 10495"/>
              <a:gd name="connsiteY26" fmla="*/ 2751 h 10003"/>
              <a:gd name="connsiteX27" fmla="*/ 8659 w 10495"/>
              <a:gd name="connsiteY27" fmla="*/ 1676 h 10003"/>
              <a:gd name="connsiteX28" fmla="*/ 8226 w 10495"/>
              <a:gd name="connsiteY28" fmla="*/ 1247 h 10003"/>
              <a:gd name="connsiteX29" fmla="*/ 7778 w 10495"/>
              <a:gd name="connsiteY29" fmla="*/ 904 h 10003"/>
              <a:gd name="connsiteX30" fmla="*/ 7269 w 10495"/>
              <a:gd name="connsiteY30" fmla="*/ 668 h 10003"/>
              <a:gd name="connsiteX31" fmla="*/ 6629 w 10495"/>
              <a:gd name="connsiteY31" fmla="*/ 373 h 10003"/>
              <a:gd name="connsiteX32" fmla="*/ 5260 w 10495"/>
              <a:gd name="connsiteY32" fmla="*/ 31 h 10003"/>
              <a:gd name="connsiteX33" fmla="*/ 3924 w 10495"/>
              <a:gd name="connsiteY33" fmla="*/ 49 h 10003"/>
              <a:gd name="connsiteX34" fmla="*/ 2744 w 10495"/>
              <a:gd name="connsiteY34" fmla="*/ 329 h 10003"/>
              <a:gd name="connsiteX35" fmla="*/ 1359 w 10495"/>
              <a:gd name="connsiteY35" fmla="*/ 986 h 10003"/>
              <a:gd name="connsiteX36" fmla="*/ 987 w 10495"/>
              <a:gd name="connsiteY36" fmla="*/ 1276 h 10003"/>
              <a:gd name="connsiteX37" fmla="*/ 723 w 10495"/>
              <a:gd name="connsiteY37" fmla="*/ 1517 h 10003"/>
              <a:gd name="connsiteX38" fmla="*/ 413 w 10495"/>
              <a:gd name="connsiteY38" fmla="*/ 1784 h 10003"/>
              <a:gd name="connsiteX39" fmla="*/ 0 w 10495"/>
              <a:gd name="connsiteY39" fmla="*/ 1445 h 10003"/>
              <a:gd name="connsiteX0" fmla="*/ 211 w 10495"/>
              <a:gd name="connsiteY0" fmla="*/ 8642 h 9924"/>
              <a:gd name="connsiteX1" fmla="*/ 551 w 10495"/>
              <a:gd name="connsiteY1" fmla="*/ 8406 h 9924"/>
              <a:gd name="connsiteX2" fmla="*/ 920 w 10495"/>
              <a:gd name="connsiteY2" fmla="*/ 8560 h 9924"/>
              <a:gd name="connsiteX3" fmla="*/ 1205 w 10495"/>
              <a:gd name="connsiteY3" fmla="*/ 8795 h 9924"/>
              <a:gd name="connsiteX4" fmla="*/ 1574 w 10495"/>
              <a:gd name="connsiteY4" fmla="*/ 9032 h 9924"/>
              <a:gd name="connsiteX5" fmla="*/ 2028 w 10495"/>
              <a:gd name="connsiteY5" fmla="*/ 9323 h 9924"/>
              <a:gd name="connsiteX6" fmla="*/ 2564 w 10495"/>
              <a:gd name="connsiteY6" fmla="*/ 9582 h 9924"/>
              <a:gd name="connsiteX7" fmla="*/ 3046 w 10495"/>
              <a:gd name="connsiteY7" fmla="*/ 9791 h 9924"/>
              <a:gd name="connsiteX8" fmla="*/ 3699 w 10495"/>
              <a:gd name="connsiteY8" fmla="*/ 9923 h 9924"/>
              <a:gd name="connsiteX9" fmla="*/ 4371 w 10495"/>
              <a:gd name="connsiteY9" fmla="*/ 9863 h 9924"/>
              <a:gd name="connsiteX10" fmla="*/ 5333 w 10495"/>
              <a:gd name="connsiteY10" fmla="*/ 9820 h 9924"/>
              <a:gd name="connsiteX11" fmla="*/ 6090 w 10495"/>
              <a:gd name="connsiteY11" fmla="*/ 9695 h 9924"/>
              <a:gd name="connsiteX12" fmla="*/ 7213 w 10495"/>
              <a:gd name="connsiteY12" fmla="*/ 9323 h 9924"/>
              <a:gd name="connsiteX13" fmla="*/ 8207 w 10495"/>
              <a:gd name="connsiteY13" fmla="*/ 8614 h 9924"/>
              <a:gd name="connsiteX14" fmla="*/ 8600 w 10495"/>
              <a:gd name="connsiteY14" fmla="*/ 8223 h 9924"/>
              <a:gd name="connsiteX15" fmla="*/ 8804 w 10495"/>
              <a:gd name="connsiteY15" fmla="*/ 8223 h 9924"/>
              <a:gd name="connsiteX16" fmla="*/ 9054 w 10495"/>
              <a:gd name="connsiteY16" fmla="*/ 8223 h 9924"/>
              <a:gd name="connsiteX17" fmla="*/ 9256 w 10495"/>
              <a:gd name="connsiteY17" fmla="*/ 8275 h 9924"/>
              <a:gd name="connsiteX18" fmla="*/ 9196 w 10495"/>
              <a:gd name="connsiteY18" fmla="*/ 8091 h 9924"/>
              <a:gd name="connsiteX19" fmla="*/ 9083 w 10495"/>
              <a:gd name="connsiteY19" fmla="*/ 7906 h 9924"/>
              <a:gd name="connsiteX20" fmla="*/ 9143 w 10495"/>
              <a:gd name="connsiteY20" fmla="*/ 7647 h 9924"/>
              <a:gd name="connsiteX21" fmla="*/ 9536 w 10495"/>
              <a:gd name="connsiteY21" fmla="*/ 6993 h 9924"/>
              <a:gd name="connsiteX22" fmla="*/ 9893 w 10495"/>
              <a:gd name="connsiteY22" fmla="*/ 6143 h 9924"/>
              <a:gd name="connsiteX23" fmla="*/ 10495 w 10495"/>
              <a:gd name="connsiteY23" fmla="*/ 5835 h 9924"/>
              <a:gd name="connsiteX24" fmla="*/ 9993 w 10495"/>
              <a:gd name="connsiteY24" fmla="*/ 5448 h 9924"/>
              <a:gd name="connsiteX25" fmla="*/ 9943 w 10495"/>
              <a:gd name="connsiteY25" fmla="*/ 4125 h 9924"/>
              <a:gd name="connsiteX26" fmla="*/ 9486 w 10495"/>
              <a:gd name="connsiteY26" fmla="*/ 2751 h 9924"/>
              <a:gd name="connsiteX27" fmla="*/ 8659 w 10495"/>
              <a:gd name="connsiteY27" fmla="*/ 1676 h 9924"/>
              <a:gd name="connsiteX28" fmla="*/ 8226 w 10495"/>
              <a:gd name="connsiteY28" fmla="*/ 1247 h 9924"/>
              <a:gd name="connsiteX29" fmla="*/ 7778 w 10495"/>
              <a:gd name="connsiteY29" fmla="*/ 904 h 9924"/>
              <a:gd name="connsiteX30" fmla="*/ 7269 w 10495"/>
              <a:gd name="connsiteY30" fmla="*/ 668 h 9924"/>
              <a:gd name="connsiteX31" fmla="*/ 6629 w 10495"/>
              <a:gd name="connsiteY31" fmla="*/ 373 h 9924"/>
              <a:gd name="connsiteX32" fmla="*/ 5260 w 10495"/>
              <a:gd name="connsiteY32" fmla="*/ 31 h 9924"/>
              <a:gd name="connsiteX33" fmla="*/ 3924 w 10495"/>
              <a:gd name="connsiteY33" fmla="*/ 49 h 9924"/>
              <a:gd name="connsiteX34" fmla="*/ 2744 w 10495"/>
              <a:gd name="connsiteY34" fmla="*/ 329 h 9924"/>
              <a:gd name="connsiteX35" fmla="*/ 1359 w 10495"/>
              <a:gd name="connsiteY35" fmla="*/ 986 h 9924"/>
              <a:gd name="connsiteX36" fmla="*/ 987 w 10495"/>
              <a:gd name="connsiteY36" fmla="*/ 1276 h 9924"/>
              <a:gd name="connsiteX37" fmla="*/ 723 w 10495"/>
              <a:gd name="connsiteY37" fmla="*/ 1517 h 9924"/>
              <a:gd name="connsiteX38" fmla="*/ 413 w 10495"/>
              <a:gd name="connsiteY38" fmla="*/ 1784 h 9924"/>
              <a:gd name="connsiteX39" fmla="*/ 0 w 10495"/>
              <a:gd name="connsiteY39" fmla="*/ 1445 h 9924"/>
              <a:gd name="connsiteX0" fmla="*/ 201 w 10000"/>
              <a:gd name="connsiteY0" fmla="*/ 8708 h 9939"/>
              <a:gd name="connsiteX1" fmla="*/ 525 w 10000"/>
              <a:gd name="connsiteY1" fmla="*/ 8470 h 9939"/>
              <a:gd name="connsiteX2" fmla="*/ 877 w 10000"/>
              <a:gd name="connsiteY2" fmla="*/ 8626 h 9939"/>
              <a:gd name="connsiteX3" fmla="*/ 1148 w 10000"/>
              <a:gd name="connsiteY3" fmla="*/ 8862 h 9939"/>
              <a:gd name="connsiteX4" fmla="*/ 1500 w 10000"/>
              <a:gd name="connsiteY4" fmla="*/ 9101 h 9939"/>
              <a:gd name="connsiteX5" fmla="*/ 1932 w 10000"/>
              <a:gd name="connsiteY5" fmla="*/ 9394 h 9939"/>
              <a:gd name="connsiteX6" fmla="*/ 2443 w 10000"/>
              <a:gd name="connsiteY6" fmla="*/ 9655 h 9939"/>
              <a:gd name="connsiteX7" fmla="*/ 2902 w 10000"/>
              <a:gd name="connsiteY7" fmla="*/ 9866 h 9939"/>
              <a:gd name="connsiteX8" fmla="*/ 3525 w 10000"/>
              <a:gd name="connsiteY8" fmla="*/ 9861 h 9939"/>
              <a:gd name="connsiteX9" fmla="*/ 4165 w 10000"/>
              <a:gd name="connsiteY9" fmla="*/ 9939 h 9939"/>
              <a:gd name="connsiteX10" fmla="*/ 5081 w 10000"/>
              <a:gd name="connsiteY10" fmla="*/ 9895 h 9939"/>
              <a:gd name="connsiteX11" fmla="*/ 5803 w 10000"/>
              <a:gd name="connsiteY11" fmla="*/ 9769 h 9939"/>
              <a:gd name="connsiteX12" fmla="*/ 6873 w 10000"/>
              <a:gd name="connsiteY12" fmla="*/ 9394 h 9939"/>
              <a:gd name="connsiteX13" fmla="*/ 7820 w 10000"/>
              <a:gd name="connsiteY13" fmla="*/ 8680 h 9939"/>
              <a:gd name="connsiteX14" fmla="*/ 8194 w 10000"/>
              <a:gd name="connsiteY14" fmla="*/ 8286 h 9939"/>
              <a:gd name="connsiteX15" fmla="*/ 8389 w 10000"/>
              <a:gd name="connsiteY15" fmla="*/ 8286 h 9939"/>
              <a:gd name="connsiteX16" fmla="*/ 8627 w 10000"/>
              <a:gd name="connsiteY16" fmla="*/ 8286 h 9939"/>
              <a:gd name="connsiteX17" fmla="*/ 8819 w 10000"/>
              <a:gd name="connsiteY17" fmla="*/ 8338 h 9939"/>
              <a:gd name="connsiteX18" fmla="*/ 8762 w 10000"/>
              <a:gd name="connsiteY18" fmla="*/ 8153 h 9939"/>
              <a:gd name="connsiteX19" fmla="*/ 8655 w 10000"/>
              <a:gd name="connsiteY19" fmla="*/ 7967 h 9939"/>
              <a:gd name="connsiteX20" fmla="*/ 8712 w 10000"/>
              <a:gd name="connsiteY20" fmla="*/ 7706 h 9939"/>
              <a:gd name="connsiteX21" fmla="*/ 9086 w 10000"/>
              <a:gd name="connsiteY21" fmla="*/ 7047 h 9939"/>
              <a:gd name="connsiteX22" fmla="*/ 9426 w 10000"/>
              <a:gd name="connsiteY22" fmla="*/ 6190 h 9939"/>
              <a:gd name="connsiteX23" fmla="*/ 10000 w 10000"/>
              <a:gd name="connsiteY23" fmla="*/ 5880 h 9939"/>
              <a:gd name="connsiteX24" fmla="*/ 9522 w 10000"/>
              <a:gd name="connsiteY24" fmla="*/ 5490 h 9939"/>
              <a:gd name="connsiteX25" fmla="*/ 9474 w 10000"/>
              <a:gd name="connsiteY25" fmla="*/ 4157 h 9939"/>
              <a:gd name="connsiteX26" fmla="*/ 9039 w 10000"/>
              <a:gd name="connsiteY26" fmla="*/ 2772 h 9939"/>
              <a:gd name="connsiteX27" fmla="*/ 8251 w 10000"/>
              <a:gd name="connsiteY27" fmla="*/ 1689 h 9939"/>
              <a:gd name="connsiteX28" fmla="*/ 7838 w 10000"/>
              <a:gd name="connsiteY28" fmla="*/ 1257 h 9939"/>
              <a:gd name="connsiteX29" fmla="*/ 7411 w 10000"/>
              <a:gd name="connsiteY29" fmla="*/ 911 h 9939"/>
              <a:gd name="connsiteX30" fmla="*/ 6926 w 10000"/>
              <a:gd name="connsiteY30" fmla="*/ 673 h 9939"/>
              <a:gd name="connsiteX31" fmla="*/ 6316 w 10000"/>
              <a:gd name="connsiteY31" fmla="*/ 376 h 9939"/>
              <a:gd name="connsiteX32" fmla="*/ 5012 w 10000"/>
              <a:gd name="connsiteY32" fmla="*/ 31 h 9939"/>
              <a:gd name="connsiteX33" fmla="*/ 3739 w 10000"/>
              <a:gd name="connsiteY33" fmla="*/ 49 h 9939"/>
              <a:gd name="connsiteX34" fmla="*/ 2615 w 10000"/>
              <a:gd name="connsiteY34" fmla="*/ 332 h 9939"/>
              <a:gd name="connsiteX35" fmla="*/ 1295 w 10000"/>
              <a:gd name="connsiteY35" fmla="*/ 994 h 9939"/>
              <a:gd name="connsiteX36" fmla="*/ 940 w 10000"/>
              <a:gd name="connsiteY36" fmla="*/ 1286 h 9939"/>
              <a:gd name="connsiteX37" fmla="*/ 689 w 10000"/>
              <a:gd name="connsiteY37" fmla="*/ 1529 h 9939"/>
              <a:gd name="connsiteX38" fmla="*/ 394 w 10000"/>
              <a:gd name="connsiteY38" fmla="*/ 1798 h 9939"/>
              <a:gd name="connsiteX39" fmla="*/ 0 w 10000"/>
              <a:gd name="connsiteY39" fmla="*/ 1456 h 9939"/>
              <a:gd name="connsiteX0" fmla="*/ 201 w 10000"/>
              <a:gd name="connsiteY0" fmla="*/ 8761 h 10000"/>
              <a:gd name="connsiteX1" fmla="*/ 525 w 10000"/>
              <a:gd name="connsiteY1" fmla="*/ 8522 h 10000"/>
              <a:gd name="connsiteX2" fmla="*/ 877 w 10000"/>
              <a:gd name="connsiteY2" fmla="*/ 8679 h 10000"/>
              <a:gd name="connsiteX3" fmla="*/ 1148 w 10000"/>
              <a:gd name="connsiteY3" fmla="*/ 8916 h 10000"/>
              <a:gd name="connsiteX4" fmla="*/ 1500 w 10000"/>
              <a:gd name="connsiteY4" fmla="*/ 9157 h 10000"/>
              <a:gd name="connsiteX5" fmla="*/ 1932 w 10000"/>
              <a:gd name="connsiteY5" fmla="*/ 9452 h 10000"/>
              <a:gd name="connsiteX6" fmla="*/ 2443 w 10000"/>
              <a:gd name="connsiteY6" fmla="*/ 9714 h 10000"/>
              <a:gd name="connsiteX7" fmla="*/ 2914 w 10000"/>
              <a:gd name="connsiteY7" fmla="*/ 9800 h 10000"/>
              <a:gd name="connsiteX8" fmla="*/ 3525 w 10000"/>
              <a:gd name="connsiteY8" fmla="*/ 9922 h 10000"/>
              <a:gd name="connsiteX9" fmla="*/ 4165 w 10000"/>
              <a:gd name="connsiteY9" fmla="*/ 10000 h 10000"/>
              <a:gd name="connsiteX10" fmla="*/ 5081 w 10000"/>
              <a:gd name="connsiteY10" fmla="*/ 9956 h 10000"/>
              <a:gd name="connsiteX11" fmla="*/ 5803 w 10000"/>
              <a:gd name="connsiteY11" fmla="*/ 9829 h 10000"/>
              <a:gd name="connsiteX12" fmla="*/ 6873 w 10000"/>
              <a:gd name="connsiteY12" fmla="*/ 9452 h 10000"/>
              <a:gd name="connsiteX13" fmla="*/ 7820 w 10000"/>
              <a:gd name="connsiteY13" fmla="*/ 8733 h 10000"/>
              <a:gd name="connsiteX14" fmla="*/ 8194 w 10000"/>
              <a:gd name="connsiteY14" fmla="*/ 8337 h 10000"/>
              <a:gd name="connsiteX15" fmla="*/ 8389 w 10000"/>
              <a:gd name="connsiteY15" fmla="*/ 8337 h 10000"/>
              <a:gd name="connsiteX16" fmla="*/ 8627 w 10000"/>
              <a:gd name="connsiteY16" fmla="*/ 8337 h 10000"/>
              <a:gd name="connsiteX17" fmla="*/ 8819 w 10000"/>
              <a:gd name="connsiteY17" fmla="*/ 8389 h 10000"/>
              <a:gd name="connsiteX18" fmla="*/ 8762 w 10000"/>
              <a:gd name="connsiteY18" fmla="*/ 8203 h 10000"/>
              <a:gd name="connsiteX19" fmla="*/ 8655 w 10000"/>
              <a:gd name="connsiteY19" fmla="*/ 8016 h 10000"/>
              <a:gd name="connsiteX20" fmla="*/ 8712 w 10000"/>
              <a:gd name="connsiteY20" fmla="*/ 7753 h 10000"/>
              <a:gd name="connsiteX21" fmla="*/ 9086 w 10000"/>
              <a:gd name="connsiteY21" fmla="*/ 7090 h 10000"/>
              <a:gd name="connsiteX22" fmla="*/ 9426 w 10000"/>
              <a:gd name="connsiteY22" fmla="*/ 6228 h 10000"/>
              <a:gd name="connsiteX23" fmla="*/ 10000 w 10000"/>
              <a:gd name="connsiteY23" fmla="*/ 5916 h 10000"/>
              <a:gd name="connsiteX24" fmla="*/ 9522 w 10000"/>
              <a:gd name="connsiteY24" fmla="*/ 5524 h 10000"/>
              <a:gd name="connsiteX25" fmla="*/ 9474 w 10000"/>
              <a:gd name="connsiteY25" fmla="*/ 4183 h 10000"/>
              <a:gd name="connsiteX26" fmla="*/ 9039 w 10000"/>
              <a:gd name="connsiteY26" fmla="*/ 2789 h 10000"/>
              <a:gd name="connsiteX27" fmla="*/ 8251 w 10000"/>
              <a:gd name="connsiteY27" fmla="*/ 1699 h 10000"/>
              <a:gd name="connsiteX28" fmla="*/ 7838 w 10000"/>
              <a:gd name="connsiteY28" fmla="*/ 1265 h 10000"/>
              <a:gd name="connsiteX29" fmla="*/ 7411 w 10000"/>
              <a:gd name="connsiteY29" fmla="*/ 917 h 10000"/>
              <a:gd name="connsiteX30" fmla="*/ 6926 w 10000"/>
              <a:gd name="connsiteY30" fmla="*/ 677 h 10000"/>
              <a:gd name="connsiteX31" fmla="*/ 6316 w 10000"/>
              <a:gd name="connsiteY31" fmla="*/ 378 h 10000"/>
              <a:gd name="connsiteX32" fmla="*/ 5012 w 10000"/>
              <a:gd name="connsiteY32" fmla="*/ 31 h 10000"/>
              <a:gd name="connsiteX33" fmla="*/ 3739 w 10000"/>
              <a:gd name="connsiteY33" fmla="*/ 49 h 10000"/>
              <a:gd name="connsiteX34" fmla="*/ 2615 w 10000"/>
              <a:gd name="connsiteY34" fmla="*/ 334 h 10000"/>
              <a:gd name="connsiteX35" fmla="*/ 1295 w 10000"/>
              <a:gd name="connsiteY35" fmla="*/ 1000 h 10000"/>
              <a:gd name="connsiteX36" fmla="*/ 940 w 10000"/>
              <a:gd name="connsiteY36" fmla="*/ 1294 h 10000"/>
              <a:gd name="connsiteX37" fmla="*/ 689 w 10000"/>
              <a:gd name="connsiteY37" fmla="*/ 1538 h 10000"/>
              <a:gd name="connsiteX38" fmla="*/ 394 w 10000"/>
              <a:gd name="connsiteY38" fmla="*/ 1809 h 10000"/>
              <a:gd name="connsiteX39" fmla="*/ 0 w 10000"/>
              <a:gd name="connsiteY39" fmla="*/ 1465 h 10000"/>
              <a:gd name="connsiteX0" fmla="*/ 201 w 10000"/>
              <a:gd name="connsiteY0" fmla="*/ 8761 h 10000"/>
              <a:gd name="connsiteX1" fmla="*/ 525 w 10000"/>
              <a:gd name="connsiteY1" fmla="*/ 8522 h 10000"/>
              <a:gd name="connsiteX2" fmla="*/ 877 w 10000"/>
              <a:gd name="connsiteY2" fmla="*/ 8679 h 10000"/>
              <a:gd name="connsiteX3" fmla="*/ 1148 w 10000"/>
              <a:gd name="connsiteY3" fmla="*/ 8916 h 10000"/>
              <a:gd name="connsiteX4" fmla="*/ 1500 w 10000"/>
              <a:gd name="connsiteY4" fmla="*/ 9157 h 10000"/>
              <a:gd name="connsiteX5" fmla="*/ 1932 w 10000"/>
              <a:gd name="connsiteY5" fmla="*/ 9452 h 10000"/>
              <a:gd name="connsiteX6" fmla="*/ 2371 w 10000"/>
              <a:gd name="connsiteY6" fmla="*/ 9633 h 10000"/>
              <a:gd name="connsiteX7" fmla="*/ 2914 w 10000"/>
              <a:gd name="connsiteY7" fmla="*/ 9800 h 10000"/>
              <a:gd name="connsiteX8" fmla="*/ 3525 w 10000"/>
              <a:gd name="connsiteY8" fmla="*/ 9922 h 10000"/>
              <a:gd name="connsiteX9" fmla="*/ 4165 w 10000"/>
              <a:gd name="connsiteY9" fmla="*/ 10000 h 10000"/>
              <a:gd name="connsiteX10" fmla="*/ 5081 w 10000"/>
              <a:gd name="connsiteY10" fmla="*/ 9956 h 10000"/>
              <a:gd name="connsiteX11" fmla="*/ 5803 w 10000"/>
              <a:gd name="connsiteY11" fmla="*/ 9829 h 10000"/>
              <a:gd name="connsiteX12" fmla="*/ 6873 w 10000"/>
              <a:gd name="connsiteY12" fmla="*/ 9452 h 10000"/>
              <a:gd name="connsiteX13" fmla="*/ 7820 w 10000"/>
              <a:gd name="connsiteY13" fmla="*/ 8733 h 10000"/>
              <a:gd name="connsiteX14" fmla="*/ 8194 w 10000"/>
              <a:gd name="connsiteY14" fmla="*/ 8337 h 10000"/>
              <a:gd name="connsiteX15" fmla="*/ 8389 w 10000"/>
              <a:gd name="connsiteY15" fmla="*/ 8337 h 10000"/>
              <a:gd name="connsiteX16" fmla="*/ 8627 w 10000"/>
              <a:gd name="connsiteY16" fmla="*/ 8337 h 10000"/>
              <a:gd name="connsiteX17" fmla="*/ 8819 w 10000"/>
              <a:gd name="connsiteY17" fmla="*/ 8389 h 10000"/>
              <a:gd name="connsiteX18" fmla="*/ 8762 w 10000"/>
              <a:gd name="connsiteY18" fmla="*/ 8203 h 10000"/>
              <a:gd name="connsiteX19" fmla="*/ 8655 w 10000"/>
              <a:gd name="connsiteY19" fmla="*/ 8016 h 10000"/>
              <a:gd name="connsiteX20" fmla="*/ 8712 w 10000"/>
              <a:gd name="connsiteY20" fmla="*/ 7753 h 10000"/>
              <a:gd name="connsiteX21" fmla="*/ 9086 w 10000"/>
              <a:gd name="connsiteY21" fmla="*/ 7090 h 10000"/>
              <a:gd name="connsiteX22" fmla="*/ 9426 w 10000"/>
              <a:gd name="connsiteY22" fmla="*/ 6228 h 10000"/>
              <a:gd name="connsiteX23" fmla="*/ 10000 w 10000"/>
              <a:gd name="connsiteY23" fmla="*/ 5916 h 10000"/>
              <a:gd name="connsiteX24" fmla="*/ 9522 w 10000"/>
              <a:gd name="connsiteY24" fmla="*/ 5524 h 10000"/>
              <a:gd name="connsiteX25" fmla="*/ 9474 w 10000"/>
              <a:gd name="connsiteY25" fmla="*/ 4183 h 10000"/>
              <a:gd name="connsiteX26" fmla="*/ 9039 w 10000"/>
              <a:gd name="connsiteY26" fmla="*/ 2789 h 10000"/>
              <a:gd name="connsiteX27" fmla="*/ 8251 w 10000"/>
              <a:gd name="connsiteY27" fmla="*/ 1699 h 10000"/>
              <a:gd name="connsiteX28" fmla="*/ 7838 w 10000"/>
              <a:gd name="connsiteY28" fmla="*/ 1265 h 10000"/>
              <a:gd name="connsiteX29" fmla="*/ 7411 w 10000"/>
              <a:gd name="connsiteY29" fmla="*/ 917 h 10000"/>
              <a:gd name="connsiteX30" fmla="*/ 6926 w 10000"/>
              <a:gd name="connsiteY30" fmla="*/ 677 h 10000"/>
              <a:gd name="connsiteX31" fmla="*/ 6316 w 10000"/>
              <a:gd name="connsiteY31" fmla="*/ 378 h 10000"/>
              <a:gd name="connsiteX32" fmla="*/ 5012 w 10000"/>
              <a:gd name="connsiteY32" fmla="*/ 31 h 10000"/>
              <a:gd name="connsiteX33" fmla="*/ 3739 w 10000"/>
              <a:gd name="connsiteY33" fmla="*/ 49 h 10000"/>
              <a:gd name="connsiteX34" fmla="*/ 2615 w 10000"/>
              <a:gd name="connsiteY34" fmla="*/ 334 h 10000"/>
              <a:gd name="connsiteX35" fmla="*/ 1295 w 10000"/>
              <a:gd name="connsiteY35" fmla="*/ 1000 h 10000"/>
              <a:gd name="connsiteX36" fmla="*/ 940 w 10000"/>
              <a:gd name="connsiteY36" fmla="*/ 1294 h 10000"/>
              <a:gd name="connsiteX37" fmla="*/ 689 w 10000"/>
              <a:gd name="connsiteY37" fmla="*/ 1538 h 10000"/>
              <a:gd name="connsiteX38" fmla="*/ 394 w 10000"/>
              <a:gd name="connsiteY38" fmla="*/ 1809 h 10000"/>
              <a:gd name="connsiteX39" fmla="*/ 0 w 10000"/>
              <a:gd name="connsiteY39" fmla="*/ 1465 h 10000"/>
              <a:gd name="connsiteX0" fmla="*/ 201 w 10000"/>
              <a:gd name="connsiteY0" fmla="*/ 8761 h 10000"/>
              <a:gd name="connsiteX1" fmla="*/ 525 w 10000"/>
              <a:gd name="connsiteY1" fmla="*/ 8522 h 10000"/>
              <a:gd name="connsiteX2" fmla="*/ 877 w 10000"/>
              <a:gd name="connsiteY2" fmla="*/ 8679 h 10000"/>
              <a:gd name="connsiteX3" fmla="*/ 1148 w 10000"/>
              <a:gd name="connsiteY3" fmla="*/ 8916 h 10000"/>
              <a:gd name="connsiteX4" fmla="*/ 1500 w 10000"/>
              <a:gd name="connsiteY4" fmla="*/ 9157 h 10000"/>
              <a:gd name="connsiteX5" fmla="*/ 1992 w 10000"/>
              <a:gd name="connsiteY5" fmla="*/ 9440 h 10000"/>
              <a:gd name="connsiteX6" fmla="*/ 2371 w 10000"/>
              <a:gd name="connsiteY6" fmla="*/ 9633 h 10000"/>
              <a:gd name="connsiteX7" fmla="*/ 2914 w 10000"/>
              <a:gd name="connsiteY7" fmla="*/ 9800 h 10000"/>
              <a:gd name="connsiteX8" fmla="*/ 3525 w 10000"/>
              <a:gd name="connsiteY8" fmla="*/ 9922 h 10000"/>
              <a:gd name="connsiteX9" fmla="*/ 4165 w 10000"/>
              <a:gd name="connsiteY9" fmla="*/ 10000 h 10000"/>
              <a:gd name="connsiteX10" fmla="*/ 5081 w 10000"/>
              <a:gd name="connsiteY10" fmla="*/ 9956 h 10000"/>
              <a:gd name="connsiteX11" fmla="*/ 5803 w 10000"/>
              <a:gd name="connsiteY11" fmla="*/ 9829 h 10000"/>
              <a:gd name="connsiteX12" fmla="*/ 6873 w 10000"/>
              <a:gd name="connsiteY12" fmla="*/ 9452 h 10000"/>
              <a:gd name="connsiteX13" fmla="*/ 7820 w 10000"/>
              <a:gd name="connsiteY13" fmla="*/ 8733 h 10000"/>
              <a:gd name="connsiteX14" fmla="*/ 8194 w 10000"/>
              <a:gd name="connsiteY14" fmla="*/ 8337 h 10000"/>
              <a:gd name="connsiteX15" fmla="*/ 8389 w 10000"/>
              <a:gd name="connsiteY15" fmla="*/ 8337 h 10000"/>
              <a:gd name="connsiteX16" fmla="*/ 8627 w 10000"/>
              <a:gd name="connsiteY16" fmla="*/ 8337 h 10000"/>
              <a:gd name="connsiteX17" fmla="*/ 8819 w 10000"/>
              <a:gd name="connsiteY17" fmla="*/ 8389 h 10000"/>
              <a:gd name="connsiteX18" fmla="*/ 8762 w 10000"/>
              <a:gd name="connsiteY18" fmla="*/ 8203 h 10000"/>
              <a:gd name="connsiteX19" fmla="*/ 8655 w 10000"/>
              <a:gd name="connsiteY19" fmla="*/ 8016 h 10000"/>
              <a:gd name="connsiteX20" fmla="*/ 8712 w 10000"/>
              <a:gd name="connsiteY20" fmla="*/ 7753 h 10000"/>
              <a:gd name="connsiteX21" fmla="*/ 9086 w 10000"/>
              <a:gd name="connsiteY21" fmla="*/ 7090 h 10000"/>
              <a:gd name="connsiteX22" fmla="*/ 9426 w 10000"/>
              <a:gd name="connsiteY22" fmla="*/ 6228 h 10000"/>
              <a:gd name="connsiteX23" fmla="*/ 10000 w 10000"/>
              <a:gd name="connsiteY23" fmla="*/ 5916 h 10000"/>
              <a:gd name="connsiteX24" fmla="*/ 9522 w 10000"/>
              <a:gd name="connsiteY24" fmla="*/ 5524 h 10000"/>
              <a:gd name="connsiteX25" fmla="*/ 9474 w 10000"/>
              <a:gd name="connsiteY25" fmla="*/ 4183 h 10000"/>
              <a:gd name="connsiteX26" fmla="*/ 9039 w 10000"/>
              <a:gd name="connsiteY26" fmla="*/ 2789 h 10000"/>
              <a:gd name="connsiteX27" fmla="*/ 8251 w 10000"/>
              <a:gd name="connsiteY27" fmla="*/ 1699 h 10000"/>
              <a:gd name="connsiteX28" fmla="*/ 7838 w 10000"/>
              <a:gd name="connsiteY28" fmla="*/ 1265 h 10000"/>
              <a:gd name="connsiteX29" fmla="*/ 7411 w 10000"/>
              <a:gd name="connsiteY29" fmla="*/ 917 h 10000"/>
              <a:gd name="connsiteX30" fmla="*/ 6926 w 10000"/>
              <a:gd name="connsiteY30" fmla="*/ 677 h 10000"/>
              <a:gd name="connsiteX31" fmla="*/ 6316 w 10000"/>
              <a:gd name="connsiteY31" fmla="*/ 378 h 10000"/>
              <a:gd name="connsiteX32" fmla="*/ 5012 w 10000"/>
              <a:gd name="connsiteY32" fmla="*/ 31 h 10000"/>
              <a:gd name="connsiteX33" fmla="*/ 3739 w 10000"/>
              <a:gd name="connsiteY33" fmla="*/ 49 h 10000"/>
              <a:gd name="connsiteX34" fmla="*/ 2615 w 10000"/>
              <a:gd name="connsiteY34" fmla="*/ 334 h 10000"/>
              <a:gd name="connsiteX35" fmla="*/ 1295 w 10000"/>
              <a:gd name="connsiteY35" fmla="*/ 1000 h 10000"/>
              <a:gd name="connsiteX36" fmla="*/ 940 w 10000"/>
              <a:gd name="connsiteY36" fmla="*/ 1294 h 10000"/>
              <a:gd name="connsiteX37" fmla="*/ 689 w 10000"/>
              <a:gd name="connsiteY37" fmla="*/ 1538 h 10000"/>
              <a:gd name="connsiteX38" fmla="*/ 394 w 10000"/>
              <a:gd name="connsiteY38" fmla="*/ 1809 h 10000"/>
              <a:gd name="connsiteX39" fmla="*/ 0 w 10000"/>
              <a:gd name="connsiteY39" fmla="*/ 1465 h 10000"/>
              <a:gd name="connsiteX0" fmla="*/ 201 w 10000"/>
              <a:gd name="connsiteY0" fmla="*/ 8761 h 10000"/>
              <a:gd name="connsiteX1" fmla="*/ 525 w 10000"/>
              <a:gd name="connsiteY1" fmla="*/ 8522 h 10000"/>
              <a:gd name="connsiteX2" fmla="*/ 877 w 10000"/>
              <a:gd name="connsiteY2" fmla="*/ 8679 h 10000"/>
              <a:gd name="connsiteX3" fmla="*/ 1148 w 10000"/>
              <a:gd name="connsiteY3" fmla="*/ 8916 h 10000"/>
              <a:gd name="connsiteX4" fmla="*/ 1500 w 10000"/>
              <a:gd name="connsiteY4" fmla="*/ 9157 h 10000"/>
              <a:gd name="connsiteX5" fmla="*/ 1992 w 10000"/>
              <a:gd name="connsiteY5" fmla="*/ 9440 h 10000"/>
              <a:gd name="connsiteX6" fmla="*/ 2371 w 10000"/>
              <a:gd name="connsiteY6" fmla="*/ 9633 h 10000"/>
              <a:gd name="connsiteX7" fmla="*/ 2914 w 10000"/>
              <a:gd name="connsiteY7" fmla="*/ 9800 h 10000"/>
              <a:gd name="connsiteX8" fmla="*/ 3525 w 10000"/>
              <a:gd name="connsiteY8" fmla="*/ 9922 h 10000"/>
              <a:gd name="connsiteX9" fmla="*/ 4165 w 10000"/>
              <a:gd name="connsiteY9" fmla="*/ 10000 h 10000"/>
              <a:gd name="connsiteX10" fmla="*/ 5081 w 10000"/>
              <a:gd name="connsiteY10" fmla="*/ 9956 h 10000"/>
              <a:gd name="connsiteX11" fmla="*/ 5803 w 10000"/>
              <a:gd name="connsiteY11" fmla="*/ 9829 h 10000"/>
              <a:gd name="connsiteX12" fmla="*/ 6789 w 10000"/>
              <a:gd name="connsiteY12" fmla="*/ 9452 h 10000"/>
              <a:gd name="connsiteX13" fmla="*/ 7820 w 10000"/>
              <a:gd name="connsiteY13" fmla="*/ 8733 h 10000"/>
              <a:gd name="connsiteX14" fmla="*/ 8194 w 10000"/>
              <a:gd name="connsiteY14" fmla="*/ 8337 h 10000"/>
              <a:gd name="connsiteX15" fmla="*/ 8389 w 10000"/>
              <a:gd name="connsiteY15" fmla="*/ 8337 h 10000"/>
              <a:gd name="connsiteX16" fmla="*/ 8627 w 10000"/>
              <a:gd name="connsiteY16" fmla="*/ 8337 h 10000"/>
              <a:gd name="connsiteX17" fmla="*/ 8819 w 10000"/>
              <a:gd name="connsiteY17" fmla="*/ 8389 h 10000"/>
              <a:gd name="connsiteX18" fmla="*/ 8762 w 10000"/>
              <a:gd name="connsiteY18" fmla="*/ 8203 h 10000"/>
              <a:gd name="connsiteX19" fmla="*/ 8655 w 10000"/>
              <a:gd name="connsiteY19" fmla="*/ 8016 h 10000"/>
              <a:gd name="connsiteX20" fmla="*/ 8712 w 10000"/>
              <a:gd name="connsiteY20" fmla="*/ 7753 h 10000"/>
              <a:gd name="connsiteX21" fmla="*/ 9086 w 10000"/>
              <a:gd name="connsiteY21" fmla="*/ 7090 h 10000"/>
              <a:gd name="connsiteX22" fmla="*/ 9426 w 10000"/>
              <a:gd name="connsiteY22" fmla="*/ 6228 h 10000"/>
              <a:gd name="connsiteX23" fmla="*/ 10000 w 10000"/>
              <a:gd name="connsiteY23" fmla="*/ 5916 h 10000"/>
              <a:gd name="connsiteX24" fmla="*/ 9522 w 10000"/>
              <a:gd name="connsiteY24" fmla="*/ 5524 h 10000"/>
              <a:gd name="connsiteX25" fmla="*/ 9474 w 10000"/>
              <a:gd name="connsiteY25" fmla="*/ 4183 h 10000"/>
              <a:gd name="connsiteX26" fmla="*/ 9039 w 10000"/>
              <a:gd name="connsiteY26" fmla="*/ 2789 h 10000"/>
              <a:gd name="connsiteX27" fmla="*/ 8251 w 10000"/>
              <a:gd name="connsiteY27" fmla="*/ 1699 h 10000"/>
              <a:gd name="connsiteX28" fmla="*/ 7838 w 10000"/>
              <a:gd name="connsiteY28" fmla="*/ 1265 h 10000"/>
              <a:gd name="connsiteX29" fmla="*/ 7411 w 10000"/>
              <a:gd name="connsiteY29" fmla="*/ 917 h 10000"/>
              <a:gd name="connsiteX30" fmla="*/ 6926 w 10000"/>
              <a:gd name="connsiteY30" fmla="*/ 677 h 10000"/>
              <a:gd name="connsiteX31" fmla="*/ 6316 w 10000"/>
              <a:gd name="connsiteY31" fmla="*/ 378 h 10000"/>
              <a:gd name="connsiteX32" fmla="*/ 5012 w 10000"/>
              <a:gd name="connsiteY32" fmla="*/ 31 h 10000"/>
              <a:gd name="connsiteX33" fmla="*/ 3739 w 10000"/>
              <a:gd name="connsiteY33" fmla="*/ 49 h 10000"/>
              <a:gd name="connsiteX34" fmla="*/ 2615 w 10000"/>
              <a:gd name="connsiteY34" fmla="*/ 334 h 10000"/>
              <a:gd name="connsiteX35" fmla="*/ 1295 w 10000"/>
              <a:gd name="connsiteY35" fmla="*/ 1000 h 10000"/>
              <a:gd name="connsiteX36" fmla="*/ 940 w 10000"/>
              <a:gd name="connsiteY36" fmla="*/ 1294 h 10000"/>
              <a:gd name="connsiteX37" fmla="*/ 689 w 10000"/>
              <a:gd name="connsiteY37" fmla="*/ 1538 h 10000"/>
              <a:gd name="connsiteX38" fmla="*/ 394 w 10000"/>
              <a:gd name="connsiteY38" fmla="*/ 1809 h 10000"/>
              <a:gd name="connsiteX39" fmla="*/ 0 w 10000"/>
              <a:gd name="connsiteY39" fmla="*/ 146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000" h="10000">
                <a:moveTo>
                  <a:pt x="201" y="8761"/>
                </a:moveTo>
                <a:cubicBezTo>
                  <a:pt x="304" y="8647"/>
                  <a:pt x="413" y="8535"/>
                  <a:pt x="525" y="8522"/>
                </a:cubicBezTo>
                <a:cubicBezTo>
                  <a:pt x="637" y="8508"/>
                  <a:pt x="774" y="8614"/>
                  <a:pt x="877" y="8679"/>
                </a:cubicBezTo>
                <a:cubicBezTo>
                  <a:pt x="980" y="8742"/>
                  <a:pt x="1045" y="8840"/>
                  <a:pt x="1148" y="8916"/>
                </a:cubicBezTo>
                <a:cubicBezTo>
                  <a:pt x="1252" y="8996"/>
                  <a:pt x="1359" y="9070"/>
                  <a:pt x="1500" y="9157"/>
                </a:cubicBezTo>
                <a:cubicBezTo>
                  <a:pt x="1641" y="9244"/>
                  <a:pt x="1847" y="9361"/>
                  <a:pt x="1992" y="9440"/>
                </a:cubicBezTo>
                <a:cubicBezTo>
                  <a:pt x="2137" y="9519"/>
                  <a:pt x="2217" y="9573"/>
                  <a:pt x="2371" y="9633"/>
                </a:cubicBezTo>
                <a:cubicBezTo>
                  <a:pt x="2525" y="9693"/>
                  <a:pt x="2722" y="9752"/>
                  <a:pt x="2914" y="9800"/>
                </a:cubicBezTo>
                <a:cubicBezTo>
                  <a:pt x="3106" y="9848"/>
                  <a:pt x="3317" y="9889"/>
                  <a:pt x="3525" y="9922"/>
                </a:cubicBezTo>
                <a:cubicBezTo>
                  <a:pt x="3733" y="9955"/>
                  <a:pt x="3906" y="9994"/>
                  <a:pt x="4165" y="10000"/>
                </a:cubicBezTo>
                <a:cubicBezTo>
                  <a:pt x="4424" y="10006"/>
                  <a:pt x="4809" y="9984"/>
                  <a:pt x="5081" y="9956"/>
                </a:cubicBezTo>
                <a:cubicBezTo>
                  <a:pt x="5354" y="9928"/>
                  <a:pt x="5518" y="9913"/>
                  <a:pt x="5803" y="9829"/>
                </a:cubicBezTo>
                <a:cubicBezTo>
                  <a:pt x="6088" y="9745"/>
                  <a:pt x="6452" y="9635"/>
                  <a:pt x="6789" y="9452"/>
                </a:cubicBezTo>
                <a:cubicBezTo>
                  <a:pt x="7125" y="9270"/>
                  <a:pt x="7586" y="8919"/>
                  <a:pt x="7820" y="8733"/>
                </a:cubicBezTo>
                <a:cubicBezTo>
                  <a:pt x="8054" y="8547"/>
                  <a:pt x="8101" y="8401"/>
                  <a:pt x="8194" y="8337"/>
                </a:cubicBezTo>
                <a:cubicBezTo>
                  <a:pt x="8288" y="8272"/>
                  <a:pt x="8316" y="8337"/>
                  <a:pt x="8389" y="8337"/>
                </a:cubicBezTo>
                <a:cubicBezTo>
                  <a:pt x="8458" y="8337"/>
                  <a:pt x="8556" y="8329"/>
                  <a:pt x="8627" y="8337"/>
                </a:cubicBezTo>
                <a:cubicBezTo>
                  <a:pt x="8697" y="8346"/>
                  <a:pt x="8796" y="8412"/>
                  <a:pt x="8819" y="8389"/>
                </a:cubicBezTo>
                <a:cubicBezTo>
                  <a:pt x="8842" y="8366"/>
                  <a:pt x="8791" y="8262"/>
                  <a:pt x="8762" y="8203"/>
                </a:cubicBezTo>
                <a:cubicBezTo>
                  <a:pt x="8735" y="8144"/>
                  <a:pt x="8664" y="8087"/>
                  <a:pt x="8655" y="8016"/>
                </a:cubicBezTo>
                <a:cubicBezTo>
                  <a:pt x="8645" y="7941"/>
                  <a:pt x="8640" y="7904"/>
                  <a:pt x="8712" y="7753"/>
                </a:cubicBezTo>
                <a:cubicBezTo>
                  <a:pt x="8781" y="7599"/>
                  <a:pt x="8878" y="7448"/>
                  <a:pt x="9086" y="7090"/>
                </a:cubicBezTo>
                <a:cubicBezTo>
                  <a:pt x="9295" y="6731"/>
                  <a:pt x="9283" y="6450"/>
                  <a:pt x="9426" y="6228"/>
                </a:cubicBezTo>
                <a:cubicBezTo>
                  <a:pt x="9587" y="5989"/>
                  <a:pt x="9984" y="6034"/>
                  <a:pt x="10000" y="5916"/>
                </a:cubicBezTo>
                <a:cubicBezTo>
                  <a:pt x="10016" y="5798"/>
                  <a:pt x="9484" y="5742"/>
                  <a:pt x="9522" y="5524"/>
                </a:cubicBezTo>
                <a:cubicBezTo>
                  <a:pt x="9560" y="5304"/>
                  <a:pt x="9554" y="4638"/>
                  <a:pt x="9474" y="4183"/>
                </a:cubicBezTo>
                <a:cubicBezTo>
                  <a:pt x="9394" y="3726"/>
                  <a:pt x="9242" y="3203"/>
                  <a:pt x="9039" y="2789"/>
                </a:cubicBezTo>
                <a:cubicBezTo>
                  <a:pt x="8835" y="2375"/>
                  <a:pt x="8452" y="1954"/>
                  <a:pt x="8251" y="1699"/>
                </a:cubicBezTo>
                <a:cubicBezTo>
                  <a:pt x="8051" y="1445"/>
                  <a:pt x="7978" y="1396"/>
                  <a:pt x="7838" y="1265"/>
                </a:cubicBezTo>
                <a:cubicBezTo>
                  <a:pt x="7698" y="1134"/>
                  <a:pt x="7564" y="1014"/>
                  <a:pt x="7411" y="917"/>
                </a:cubicBezTo>
                <a:cubicBezTo>
                  <a:pt x="7260" y="818"/>
                  <a:pt x="7109" y="768"/>
                  <a:pt x="6926" y="677"/>
                </a:cubicBezTo>
                <a:cubicBezTo>
                  <a:pt x="6744" y="588"/>
                  <a:pt x="6636" y="486"/>
                  <a:pt x="6316" y="378"/>
                </a:cubicBezTo>
                <a:cubicBezTo>
                  <a:pt x="5997" y="271"/>
                  <a:pt x="5442" y="88"/>
                  <a:pt x="5012" y="31"/>
                </a:cubicBezTo>
                <a:cubicBezTo>
                  <a:pt x="4582" y="-23"/>
                  <a:pt x="4138" y="0"/>
                  <a:pt x="3739" y="49"/>
                </a:cubicBezTo>
                <a:cubicBezTo>
                  <a:pt x="3339" y="100"/>
                  <a:pt x="3021" y="174"/>
                  <a:pt x="2615" y="334"/>
                </a:cubicBezTo>
                <a:cubicBezTo>
                  <a:pt x="2208" y="492"/>
                  <a:pt x="1573" y="840"/>
                  <a:pt x="1295" y="1000"/>
                </a:cubicBezTo>
                <a:cubicBezTo>
                  <a:pt x="1016" y="1160"/>
                  <a:pt x="1041" y="1203"/>
                  <a:pt x="940" y="1294"/>
                </a:cubicBezTo>
                <a:cubicBezTo>
                  <a:pt x="839" y="1382"/>
                  <a:pt x="780" y="1452"/>
                  <a:pt x="689" y="1538"/>
                </a:cubicBezTo>
                <a:cubicBezTo>
                  <a:pt x="597" y="1623"/>
                  <a:pt x="493" y="1850"/>
                  <a:pt x="394" y="1809"/>
                </a:cubicBezTo>
                <a:cubicBezTo>
                  <a:pt x="295" y="1768"/>
                  <a:pt x="48" y="1505"/>
                  <a:pt x="0" y="14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92" name="Straight Connector 1191"/>
          <p:cNvCxnSpPr/>
          <p:nvPr/>
        </p:nvCxnSpPr>
        <p:spPr>
          <a:xfrm>
            <a:off x="5661459" y="3883642"/>
            <a:ext cx="244046" cy="16947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3" name="Straight Connector 1192"/>
          <p:cNvCxnSpPr/>
          <p:nvPr/>
        </p:nvCxnSpPr>
        <p:spPr>
          <a:xfrm>
            <a:off x="6023763" y="3405960"/>
            <a:ext cx="251715" cy="1748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4" name="Straight Connector 1193"/>
          <p:cNvCxnSpPr/>
          <p:nvPr/>
        </p:nvCxnSpPr>
        <p:spPr>
          <a:xfrm>
            <a:off x="3574833" y="1034682"/>
            <a:ext cx="78719" cy="10233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5" name="Straight Connector 1194"/>
          <p:cNvCxnSpPr/>
          <p:nvPr/>
        </p:nvCxnSpPr>
        <p:spPr>
          <a:xfrm flipH="1">
            <a:off x="3270322" y="1136650"/>
            <a:ext cx="374578" cy="50532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6" name="Straight Connector 1195"/>
          <p:cNvCxnSpPr/>
          <p:nvPr/>
        </p:nvCxnSpPr>
        <p:spPr>
          <a:xfrm flipV="1">
            <a:off x="3610452" y="4176397"/>
            <a:ext cx="85249" cy="1203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7" name="Straight Connector 1196"/>
          <p:cNvCxnSpPr/>
          <p:nvPr/>
        </p:nvCxnSpPr>
        <p:spPr>
          <a:xfrm flipH="1" flipV="1">
            <a:off x="3297022" y="3697257"/>
            <a:ext cx="405028" cy="4810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8" name="Straight Connector 1197"/>
          <p:cNvCxnSpPr/>
          <p:nvPr/>
        </p:nvCxnSpPr>
        <p:spPr>
          <a:xfrm>
            <a:off x="2703507" y="1563860"/>
            <a:ext cx="38503" cy="10936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99" name="Straight Connector 1198"/>
          <p:cNvCxnSpPr/>
          <p:nvPr/>
        </p:nvCxnSpPr>
        <p:spPr>
          <a:xfrm flipH="1">
            <a:off x="2702992" y="3656281"/>
            <a:ext cx="47220" cy="1346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00" name="Freeform 1199"/>
          <p:cNvSpPr/>
          <p:nvPr/>
        </p:nvSpPr>
        <p:spPr>
          <a:xfrm>
            <a:off x="1931983" y="1560926"/>
            <a:ext cx="783215" cy="2225262"/>
          </a:xfrm>
          <a:custGeom>
            <a:avLst/>
            <a:gdLst>
              <a:gd name="connsiteX0" fmla="*/ 1042458 w 1042458"/>
              <a:gd name="connsiteY0" fmla="*/ 0 h 2978150"/>
              <a:gd name="connsiteX1" fmla="*/ 1058 w 1042458"/>
              <a:gd name="connsiteY1" fmla="*/ 139065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39065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47320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47320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47320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54940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460500 h 2978150"/>
              <a:gd name="connsiteX2" fmla="*/ 1036108 w 1042458"/>
              <a:gd name="connsiteY2" fmla="*/ 2978150 h 2978150"/>
              <a:gd name="connsiteX0" fmla="*/ 1042458 w 1042458"/>
              <a:gd name="connsiteY0" fmla="*/ 0 h 2978150"/>
              <a:gd name="connsiteX1" fmla="*/ 1058 w 1042458"/>
              <a:gd name="connsiteY1" fmla="*/ 1460500 h 2978150"/>
              <a:gd name="connsiteX2" fmla="*/ 1036108 w 1042458"/>
              <a:gd name="connsiteY2" fmla="*/ 297815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458" h="2978150">
                <a:moveTo>
                  <a:pt x="1042458" y="0"/>
                </a:moveTo>
                <a:cubicBezTo>
                  <a:pt x="522287" y="447146"/>
                  <a:pt x="2116" y="964142"/>
                  <a:pt x="1058" y="1460500"/>
                </a:cubicBezTo>
                <a:cubicBezTo>
                  <a:pt x="0" y="1956858"/>
                  <a:pt x="518054" y="2432579"/>
                  <a:pt x="1036108" y="297815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0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01" name="Group 1200"/>
          <p:cNvGrpSpPr/>
          <p:nvPr/>
        </p:nvGrpSpPr>
        <p:grpSpPr>
          <a:xfrm>
            <a:off x="3496161" y="1177925"/>
            <a:ext cx="2543219" cy="2969529"/>
            <a:chOff x="3999240" y="956292"/>
            <a:chExt cx="2920826" cy="3764841"/>
          </a:xfrm>
        </p:grpSpPr>
        <p:sp>
          <p:nvSpPr>
            <p:cNvPr id="1202" name="Diagonal Stripe 1201"/>
            <p:cNvSpPr/>
            <p:nvPr/>
          </p:nvSpPr>
          <p:spPr bwMode="auto">
            <a:xfrm flipH="1" flipV="1">
              <a:off x="4084141" y="1515494"/>
              <a:ext cx="37785" cy="37785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3" name="Diagonal Stripe 1202"/>
            <p:cNvSpPr/>
            <p:nvPr/>
          </p:nvSpPr>
          <p:spPr bwMode="auto">
            <a:xfrm>
              <a:off x="4097134" y="1440231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4" name="Diagonal Stripe 1203"/>
            <p:cNvSpPr/>
            <p:nvPr/>
          </p:nvSpPr>
          <p:spPr bwMode="auto">
            <a:xfrm>
              <a:off x="3999240" y="1535004"/>
              <a:ext cx="39360" cy="39360"/>
            </a:xfrm>
            <a:prstGeom prst="diagStripe">
              <a:avLst/>
            </a:prstGeom>
            <a:solidFill>
              <a:sysClr val="windowText" lastClr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5" name="Diagonal Stripe 1204"/>
            <p:cNvSpPr/>
            <p:nvPr/>
          </p:nvSpPr>
          <p:spPr bwMode="auto">
            <a:xfrm>
              <a:off x="4222761" y="1457802"/>
              <a:ext cx="39360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6" name="Diagonal Stripe 1205"/>
            <p:cNvSpPr/>
            <p:nvPr/>
          </p:nvSpPr>
          <p:spPr bwMode="auto">
            <a:xfrm>
              <a:off x="4417737" y="1191165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7" name="Diagonal Stripe 1206"/>
            <p:cNvSpPr/>
            <p:nvPr/>
          </p:nvSpPr>
          <p:spPr bwMode="auto">
            <a:xfrm>
              <a:off x="4266673" y="1287028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8" name="Diagonal Stripe 1207"/>
            <p:cNvSpPr/>
            <p:nvPr/>
          </p:nvSpPr>
          <p:spPr bwMode="auto">
            <a:xfrm>
              <a:off x="4534703" y="113833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09" name="Diagonal Stripe 1208"/>
            <p:cNvSpPr/>
            <p:nvPr/>
          </p:nvSpPr>
          <p:spPr bwMode="auto">
            <a:xfrm>
              <a:off x="4599994" y="113609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0" name="Diagonal Stripe 1209"/>
            <p:cNvSpPr/>
            <p:nvPr/>
          </p:nvSpPr>
          <p:spPr bwMode="auto">
            <a:xfrm>
              <a:off x="4786518" y="101664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1" name="Diagonal Stripe 1210"/>
            <p:cNvSpPr/>
            <p:nvPr/>
          </p:nvSpPr>
          <p:spPr bwMode="auto">
            <a:xfrm>
              <a:off x="4895690" y="103567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2" name="Diagonal Stripe 1211"/>
            <p:cNvSpPr/>
            <p:nvPr/>
          </p:nvSpPr>
          <p:spPr bwMode="auto">
            <a:xfrm>
              <a:off x="5012227" y="980888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3" name="Diagonal Stripe 1212"/>
            <p:cNvSpPr/>
            <p:nvPr/>
          </p:nvSpPr>
          <p:spPr bwMode="auto">
            <a:xfrm>
              <a:off x="4199981" y="1375416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4" name="Diagonal Stripe 1213"/>
            <p:cNvSpPr/>
            <p:nvPr/>
          </p:nvSpPr>
          <p:spPr bwMode="auto">
            <a:xfrm>
              <a:off x="4351958" y="127429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5" name="Diagonal Stripe 1214"/>
            <p:cNvSpPr/>
            <p:nvPr/>
          </p:nvSpPr>
          <p:spPr bwMode="auto">
            <a:xfrm>
              <a:off x="5082601" y="1015995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6" name="Diagonal Stripe 1215"/>
            <p:cNvSpPr/>
            <p:nvPr/>
          </p:nvSpPr>
          <p:spPr bwMode="auto">
            <a:xfrm>
              <a:off x="5191057" y="956292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7" name="Diagonal Stripe 1216"/>
            <p:cNvSpPr/>
            <p:nvPr/>
          </p:nvSpPr>
          <p:spPr bwMode="auto">
            <a:xfrm>
              <a:off x="5300450" y="101264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8" name="Diagonal Stripe 1217"/>
            <p:cNvSpPr/>
            <p:nvPr/>
          </p:nvSpPr>
          <p:spPr bwMode="auto">
            <a:xfrm>
              <a:off x="5461342" y="99631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9" name="Diagonal Stripe 1218"/>
            <p:cNvSpPr/>
            <p:nvPr/>
          </p:nvSpPr>
          <p:spPr bwMode="auto">
            <a:xfrm>
              <a:off x="5555023" y="1050616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0" name="Diagonal Stripe 1219"/>
            <p:cNvSpPr/>
            <p:nvPr/>
          </p:nvSpPr>
          <p:spPr bwMode="auto">
            <a:xfrm>
              <a:off x="5703185" y="1050614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1" name="Diagonal Stripe 1220"/>
            <p:cNvSpPr/>
            <p:nvPr/>
          </p:nvSpPr>
          <p:spPr bwMode="auto">
            <a:xfrm>
              <a:off x="5785509" y="1129019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2" name="Diagonal Stripe 1221"/>
            <p:cNvSpPr/>
            <p:nvPr/>
          </p:nvSpPr>
          <p:spPr bwMode="auto">
            <a:xfrm>
              <a:off x="5931678" y="1138758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3" name="Diagonal Stripe 1222"/>
            <p:cNvSpPr/>
            <p:nvPr/>
          </p:nvSpPr>
          <p:spPr bwMode="auto">
            <a:xfrm>
              <a:off x="6031968" y="1238984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4" name="Diagonal Stripe 1223"/>
            <p:cNvSpPr/>
            <p:nvPr/>
          </p:nvSpPr>
          <p:spPr bwMode="auto">
            <a:xfrm>
              <a:off x="6160544" y="1289176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5" name="Diagonal Stripe 1224"/>
            <p:cNvSpPr/>
            <p:nvPr/>
          </p:nvSpPr>
          <p:spPr bwMode="auto">
            <a:xfrm>
              <a:off x="6257435" y="140978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6" name="Diagonal Stripe 1225"/>
            <p:cNvSpPr/>
            <p:nvPr/>
          </p:nvSpPr>
          <p:spPr bwMode="auto">
            <a:xfrm>
              <a:off x="6362159" y="1462429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7" name="Diagonal Stripe 1226"/>
            <p:cNvSpPr/>
            <p:nvPr/>
          </p:nvSpPr>
          <p:spPr bwMode="auto">
            <a:xfrm>
              <a:off x="6415340" y="1574364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8" name="Diagonal Stripe 1227"/>
            <p:cNvSpPr/>
            <p:nvPr/>
          </p:nvSpPr>
          <p:spPr bwMode="auto">
            <a:xfrm>
              <a:off x="6534305" y="1665122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9" name="Diagonal Stripe 1228"/>
            <p:cNvSpPr/>
            <p:nvPr/>
          </p:nvSpPr>
          <p:spPr bwMode="auto">
            <a:xfrm>
              <a:off x="6594512" y="1830418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0" name="Diagonal Stripe 1229"/>
            <p:cNvSpPr/>
            <p:nvPr/>
          </p:nvSpPr>
          <p:spPr bwMode="auto">
            <a:xfrm>
              <a:off x="6683299" y="1925683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1" name="Diagonal Stripe 1230"/>
            <p:cNvSpPr/>
            <p:nvPr/>
          </p:nvSpPr>
          <p:spPr bwMode="auto">
            <a:xfrm>
              <a:off x="6718917" y="2066838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2" name="Diagonal Stripe 1231"/>
            <p:cNvSpPr/>
            <p:nvPr/>
          </p:nvSpPr>
          <p:spPr bwMode="auto">
            <a:xfrm>
              <a:off x="6786995" y="2201011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3" name="Diagonal Stripe 1232"/>
            <p:cNvSpPr/>
            <p:nvPr/>
          </p:nvSpPr>
          <p:spPr bwMode="auto">
            <a:xfrm>
              <a:off x="6793604" y="2323364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4" name="Diagonal Stripe 1233"/>
            <p:cNvSpPr/>
            <p:nvPr/>
          </p:nvSpPr>
          <p:spPr bwMode="auto">
            <a:xfrm>
              <a:off x="6862772" y="2466624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5" name="Diagonal Stripe 1234"/>
            <p:cNvSpPr/>
            <p:nvPr/>
          </p:nvSpPr>
          <p:spPr bwMode="auto">
            <a:xfrm>
              <a:off x="6857654" y="2675112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6" name="Diagonal Stripe 1235"/>
            <p:cNvSpPr/>
            <p:nvPr/>
          </p:nvSpPr>
          <p:spPr bwMode="auto">
            <a:xfrm>
              <a:off x="6880707" y="2870384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7" name="Diagonal Stripe 1236"/>
            <p:cNvSpPr/>
            <p:nvPr/>
          </p:nvSpPr>
          <p:spPr bwMode="auto">
            <a:xfrm>
              <a:off x="6845638" y="2991792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8" name="Diagonal Stripe 1237"/>
            <p:cNvSpPr/>
            <p:nvPr/>
          </p:nvSpPr>
          <p:spPr bwMode="auto">
            <a:xfrm>
              <a:off x="6855932" y="3252839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39" name="Diagonal Stripe 1238"/>
            <p:cNvSpPr/>
            <p:nvPr/>
          </p:nvSpPr>
          <p:spPr bwMode="auto">
            <a:xfrm>
              <a:off x="6447994" y="4075931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0" name="Diagonal Stripe 1239"/>
            <p:cNvSpPr/>
            <p:nvPr/>
          </p:nvSpPr>
          <p:spPr bwMode="auto">
            <a:xfrm>
              <a:off x="6327879" y="4143147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1" name="Diagonal Stripe 1240"/>
            <p:cNvSpPr/>
            <p:nvPr/>
          </p:nvSpPr>
          <p:spPr bwMode="auto">
            <a:xfrm>
              <a:off x="6260751" y="4278566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2" name="Diagonal Stripe 1241"/>
            <p:cNvSpPr/>
            <p:nvPr/>
          </p:nvSpPr>
          <p:spPr bwMode="auto">
            <a:xfrm>
              <a:off x="6145671" y="4300870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3" name="Diagonal Stripe 1242"/>
            <p:cNvSpPr/>
            <p:nvPr/>
          </p:nvSpPr>
          <p:spPr bwMode="auto">
            <a:xfrm>
              <a:off x="6063304" y="4429158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4" name="Diagonal Stripe 1243"/>
            <p:cNvSpPr/>
            <p:nvPr/>
          </p:nvSpPr>
          <p:spPr bwMode="auto">
            <a:xfrm>
              <a:off x="5928214" y="4429338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5" name="Diagonal Stripe 1244"/>
            <p:cNvSpPr/>
            <p:nvPr/>
          </p:nvSpPr>
          <p:spPr bwMode="auto">
            <a:xfrm>
              <a:off x="5848560" y="4539028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6" name="Diagonal Stripe 1245"/>
            <p:cNvSpPr/>
            <p:nvPr/>
          </p:nvSpPr>
          <p:spPr bwMode="auto">
            <a:xfrm>
              <a:off x="4747159" y="4521762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7" name="Diagonal Stripe 1246"/>
            <p:cNvSpPr/>
            <p:nvPr/>
          </p:nvSpPr>
          <p:spPr bwMode="auto">
            <a:xfrm>
              <a:off x="4601302" y="453654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8" name="Diagonal Stripe 1247"/>
            <p:cNvSpPr/>
            <p:nvPr/>
          </p:nvSpPr>
          <p:spPr bwMode="auto">
            <a:xfrm>
              <a:off x="4535419" y="4449435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9" name="Diagonal Stripe 1248"/>
            <p:cNvSpPr/>
            <p:nvPr/>
          </p:nvSpPr>
          <p:spPr bwMode="auto">
            <a:xfrm>
              <a:off x="4401960" y="442625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0" name="Diagonal Stripe 1249"/>
            <p:cNvSpPr/>
            <p:nvPr/>
          </p:nvSpPr>
          <p:spPr bwMode="auto">
            <a:xfrm>
              <a:off x="4359207" y="434023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1" name="Diagonal Stripe 1250"/>
            <p:cNvSpPr/>
            <p:nvPr/>
          </p:nvSpPr>
          <p:spPr bwMode="auto">
            <a:xfrm>
              <a:off x="4248313" y="4320549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2" name="Diagonal Stripe 1251"/>
            <p:cNvSpPr/>
            <p:nvPr/>
          </p:nvSpPr>
          <p:spPr bwMode="auto">
            <a:xfrm>
              <a:off x="4203256" y="4222389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3" name="Diagonal Stripe 1252"/>
            <p:cNvSpPr/>
            <p:nvPr/>
          </p:nvSpPr>
          <p:spPr bwMode="auto">
            <a:xfrm>
              <a:off x="4097133" y="4188052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4" name="Diagonal Stripe 1253"/>
            <p:cNvSpPr/>
            <p:nvPr/>
          </p:nvSpPr>
          <p:spPr bwMode="auto">
            <a:xfrm>
              <a:off x="4044781" y="4095610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5" name="Diagonal Stripe 1254"/>
            <p:cNvSpPr/>
            <p:nvPr/>
          </p:nvSpPr>
          <p:spPr bwMode="auto">
            <a:xfrm>
              <a:off x="4856553" y="4612335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6" name="Diagonal Stripe 1255"/>
            <p:cNvSpPr/>
            <p:nvPr/>
          </p:nvSpPr>
          <p:spPr bwMode="auto">
            <a:xfrm>
              <a:off x="5031581" y="4609317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7" name="Diagonal Stripe 1256"/>
            <p:cNvSpPr/>
            <p:nvPr/>
          </p:nvSpPr>
          <p:spPr bwMode="auto">
            <a:xfrm>
              <a:off x="5154647" y="4681773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8" name="Diagonal Stripe 1257"/>
            <p:cNvSpPr/>
            <p:nvPr/>
          </p:nvSpPr>
          <p:spPr bwMode="auto">
            <a:xfrm>
              <a:off x="5291388" y="460026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9" name="Diagonal Stripe 1258"/>
            <p:cNvSpPr/>
            <p:nvPr/>
          </p:nvSpPr>
          <p:spPr bwMode="auto">
            <a:xfrm>
              <a:off x="5420005" y="4659660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0" name="Diagonal Stripe 1259"/>
            <p:cNvSpPr/>
            <p:nvPr/>
          </p:nvSpPr>
          <p:spPr bwMode="auto">
            <a:xfrm>
              <a:off x="5537601" y="4578148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1" name="Diagonal Stripe 1260"/>
            <p:cNvSpPr/>
            <p:nvPr/>
          </p:nvSpPr>
          <p:spPr bwMode="auto">
            <a:xfrm>
              <a:off x="5682546" y="4584185"/>
              <a:ext cx="39359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2" name="Diagonal Stripe 1261"/>
            <p:cNvSpPr/>
            <p:nvPr/>
          </p:nvSpPr>
          <p:spPr bwMode="auto">
            <a:xfrm>
              <a:off x="6601143" y="3786106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3" name="Diagonal Stripe 1262"/>
            <p:cNvSpPr/>
            <p:nvPr/>
          </p:nvSpPr>
          <p:spPr bwMode="auto">
            <a:xfrm>
              <a:off x="6707801" y="3710631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4" name="Diagonal Stripe 1263"/>
            <p:cNvSpPr/>
            <p:nvPr/>
          </p:nvSpPr>
          <p:spPr bwMode="auto">
            <a:xfrm>
              <a:off x="6685923" y="3607986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5" name="Diagonal Stripe 1264"/>
            <p:cNvSpPr/>
            <p:nvPr/>
          </p:nvSpPr>
          <p:spPr bwMode="auto">
            <a:xfrm>
              <a:off x="6792581" y="3493263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6" name="Diagonal Stripe 1265"/>
            <p:cNvSpPr/>
            <p:nvPr/>
          </p:nvSpPr>
          <p:spPr bwMode="auto">
            <a:xfrm>
              <a:off x="6773438" y="3354388"/>
              <a:ext cx="39361" cy="39360"/>
            </a:xfrm>
            <a:prstGeom prst="diagStripe">
              <a:avLst/>
            </a:prstGeom>
            <a:solidFill>
              <a:sysClr val="windowText" lastClr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67" name="TextBox 1266"/>
          <p:cNvSpPr txBox="1"/>
          <p:nvPr/>
        </p:nvSpPr>
        <p:spPr>
          <a:xfrm>
            <a:off x="872618" y="1585496"/>
            <a:ext cx="107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defRPr>
            </a:lvl1pPr>
          </a:lstStyle>
          <a:p>
            <a:r>
              <a:rPr lang="en-US" sz="1800" dirty="0" smtClean="0">
                <a:solidFill>
                  <a:srgbClr val="0000FF"/>
                </a:solidFill>
              </a:rPr>
              <a:t>CORNEA </a:t>
            </a:r>
            <a:endParaRPr lang="en-US" sz="1800" dirty="0">
              <a:solidFill>
                <a:srgbClr val="0000FF"/>
              </a:solidFill>
            </a:endParaRPr>
          </a:p>
        </p:txBody>
      </p:sp>
      <p:cxnSp>
        <p:nvCxnSpPr>
          <p:cNvPr id="1268" name="Elbow Connector 1267"/>
          <p:cNvCxnSpPr/>
          <p:nvPr/>
        </p:nvCxnSpPr>
        <p:spPr>
          <a:xfrm>
            <a:off x="1875245" y="2069393"/>
            <a:ext cx="1014005" cy="57538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cxnSp>
        <p:nvCxnSpPr>
          <p:cNvPr id="1269" name="Straight Arrow Connector 1268"/>
          <p:cNvCxnSpPr>
            <a:stCxn id="1270" idx="3"/>
          </p:cNvCxnSpPr>
          <p:nvPr/>
        </p:nvCxnSpPr>
        <p:spPr>
          <a:xfrm flipV="1">
            <a:off x="1924454" y="2981296"/>
            <a:ext cx="887326" cy="15388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70" name="TextBox 1269"/>
          <p:cNvSpPr txBox="1"/>
          <p:nvPr/>
        </p:nvSpPr>
        <p:spPr>
          <a:xfrm>
            <a:off x="1286925" y="2812018"/>
            <a:ext cx="6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</a:rPr>
              <a:t>IRIS</a:t>
            </a:r>
          </a:p>
        </p:txBody>
      </p:sp>
      <p:cxnSp>
        <p:nvCxnSpPr>
          <p:cNvPr id="1271" name="Elbow Connector 1270"/>
          <p:cNvCxnSpPr/>
          <p:nvPr/>
        </p:nvCxnSpPr>
        <p:spPr>
          <a:xfrm flipV="1">
            <a:off x="1895475" y="3246646"/>
            <a:ext cx="1213485" cy="239504"/>
          </a:xfrm>
          <a:prstGeom prst="bentConnector3">
            <a:avLst>
              <a:gd name="adj1" fmla="val 48397"/>
            </a:avLst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72" name="TextBox 1271"/>
          <p:cNvSpPr txBox="1"/>
          <p:nvPr/>
        </p:nvSpPr>
        <p:spPr>
          <a:xfrm>
            <a:off x="872617" y="3299996"/>
            <a:ext cx="110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1800" dirty="0" smtClean="0">
                <a:solidFill>
                  <a:srgbClr val="0000FF"/>
                </a:solidFill>
              </a:rPr>
              <a:t>CILIARY</a:t>
            </a:r>
          </a:p>
          <a:p>
            <a:pPr algn="r"/>
            <a:r>
              <a:rPr lang="en-US" sz="1800" dirty="0" smtClean="0">
                <a:solidFill>
                  <a:srgbClr val="0000FF"/>
                </a:solidFill>
              </a:rPr>
              <a:t>MUSCLES</a:t>
            </a:r>
            <a:endParaRPr lang="en-US" sz="1800" dirty="0">
              <a:solidFill>
                <a:srgbClr val="0000FF"/>
              </a:solidFill>
            </a:endParaRPr>
          </a:p>
        </p:txBody>
      </p:sp>
      <p:cxnSp>
        <p:nvCxnSpPr>
          <p:cNvPr id="1273" name="Straight Arrow Connector 1272"/>
          <p:cNvCxnSpPr/>
          <p:nvPr/>
        </p:nvCxnSpPr>
        <p:spPr>
          <a:xfrm flipH="1">
            <a:off x="5882640" y="2091912"/>
            <a:ext cx="801300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74" name="TextBox 1273"/>
          <p:cNvSpPr txBox="1"/>
          <p:nvPr/>
        </p:nvSpPr>
        <p:spPr>
          <a:xfrm>
            <a:off x="6638980" y="1924687"/>
            <a:ext cx="98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1800" kern="0" dirty="0">
                <a:solidFill>
                  <a:srgbClr val="0000FF"/>
                </a:solidFill>
              </a:rPr>
              <a:t>RETINA</a:t>
            </a:r>
          </a:p>
        </p:txBody>
      </p:sp>
      <p:cxnSp>
        <p:nvCxnSpPr>
          <p:cNvPr id="1275" name="Curved Connector 1274"/>
          <p:cNvCxnSpPr/>
          <p:nvPr/>
        </p:nvCxnSpPr>
        <p:spPr>
          <a:xfrm rot="10800000" flipV="1">
            <a:off x="5681091" y="2574925"/>
            <a:ext cx="977900" cy="939800"/>
          </a:xfrm>
          <a:prstGeom prst="curvedConnector3">
            <a:avLst>
              <a:gd name="adj1" fmla="val 120779"/>
            </a:avLst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76" name="TextBox 1275"/>
          <p:cNvSpPr txBox="1"/>
          <p:nvPr/>
        </p:nvSpPr>
        <p:spPr>
          <a:xfrm>
            <a:off x="6624306" y="2370943"/>
            <a:ext cx="162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1800" kern="0" dirty="0">
                <a:solidFill>
                  <a:srgbClr val="0000FF"/>
                </a:solidFill>
              </a:rPr>
              <a:t>BLIND SPOT</a:t>
            </a:r>
          </a:p>
        </p:txBody>
      </p:sp>
      <p:cxnSp>
        <p:nvCxnSpPr>
          <p:cNvPr id="1277" name="Straight Arrow Connector 1276"/>
          <p:cNvCxnSpPr/>
          <p:nvPr/>
        </p:nvCxnSpPr>
        <p:spPr>
          <a:xfrm flipH="1">
            <a:off x="5867400" y="3422650"/>
            <a:ext cx="1276350" cy="38735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78" name="TextBox 1277"/>
          <p:cNvSpPr txBox="1"/>
          <p:nvPr/>
        </p:nvSpPr>
        <p:spPr>
          <a:xfrm>
            <a:off x="6614277" y="3119438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+mj-lt"/>
              </a:defRPr>
            </a:lvl1pPr>
          </a:lstStyle>
          <a:p>
            <a:pPr algn="ctr"/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OPTIC </a:t>
            </a:r>
            <a:r>
              <a:rPr lang="en-US" sz="1800" dirty="0" smtClean="0">
                <a:solidFill>
                  <a:srgbClr val="0000FF"/>
                </a:solidFill>
                <a:cs typeface="Arial" panose="020B0604020202020204" pitchFamily="34" charset="0"/>
              </a:rPr>
              <a:t>NERVE </a:t>
            </a:r>
            <a:endParaRPr lang="en-US" sz="1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1279" name="Straight Arrow Connector 1278"/>
          <p:cNvCxnSpPr/>
          <p:nvPr/>
        </p:nvCxnSpPr>
        <p:spPr>
          <a:xfrm>
            <a:off x="1875245" y="1752540"/>
            <a:ext cx="822960" cy="1588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80" name="Oval 1279"/>
          <p:cNvSpPr/>
          <p:nvPr/>
        </p:nvSpPr>
        <p:spPr bwMode="auto">
          <a:xfrm rot="2296135">
            <a:off x="5759831" y="3365512"/>
            <a:ext cx="181054" cy="57262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1" name="Oval 10"/>
          <p:cNvSpPr>
            <a:spLocks noChangeArrowheads="1"/>
          </p:cNvSpPr>
          <p:nvPr/>
        </p:nvSpPr>
        <p:spPr bwMode="auto">
          <a:xfrm>
            <a:off x="3021216" y="2209800"/>
            <a:ext cx="378668" cy="88002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2" name="Straight Connector 1281"/>
          <p:cNvCxnSpPr/>
          <p:nvPr/>
        </p:nvCxnSpPr>
        <p:spPr>
          <a:xfrm flipH="1">
            <a:off x="3083719" y="1985966"/>
            <a:ext cx="22618" cy="33099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3" name="Straight Connector 1282"/>
          <p:cNvCxnSpPr/>
          <p:nvPr/>
        </p:nvCxnSpPr>
        <p:spPr>
          <a:xfrm flipH="1" flipV="1">
            <a:off x="3257550" y="2035969"/>
            <a:ext cx="19050" cy="2024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4" name="Straight Connector 1283"/>
          <p:cNvCxnSpPr/>
          <p:nvPr/>
        </p:nvCxnSpPr>
        <p:spPr>
          <a:xfrm flipH="1" flipV="1">
            <a:off x="3100389" y="3000376"/>
            <a:ext cx="14286" cy="30718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5" name="Elbow Connector 1284"/>
          <p:cNvCxnSpPr/>
          <p:nvPr/>
        </p:nvCxnSpPr>
        <p:spPr>
          <a:xfrm>
            <a:off x="1905000" y="1220470"/>
            <a:ext cx="1280160" cy="1280160"/>
          </a:xfrm>
          <a:prstGeom prst="bentConnector3">
            <a:avLst>
              <a:gd name="adj1" fmla="val 7305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1286" name="TextBox 1285"/>
          <p:cNvSpPr txBox="1"/>
          <p:nvPr/>
        </p:nvSpPr>
        <p:spPr>
          <a:xfrm>
            <a:off x="872618" y="1059716"/>
            <a:ext cx="107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</a:rPr>
              <a:t>EYE LENS</a:t>
            </a:r>
          </a:p>
        </p:txBody>
      </p:sp>
      <p:cxnSp>
        <p:nvCxnSpPr>
          <p:cNvPr id="1287" name="Straight Connector 1286"/>
          <p:cNvCxnSpPr/>
          <p:nvPr/>
        </p:nvCxnSpPr>
        <p:spPr>
          <a:xfrm flipH="1">
            <a:off x="3295651" y="2997994"/>
            <a:ext cx="28574" cy="3429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8" name="Straight Connector 1287"/>
          <p:cNvCxnSpPr/>
          <p:nvPr/>
        </p:nvCxnSpPr>
        <p:spPr>
          <a:xfrm flipH="1" flipV="1">
            <a:off x="3283745" y="1952627"/>
            <a:ext cx="33336" cy="32622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9" name="Straight Connector 1288"/>
          <p:cNvCxnSpPr/>
          <p:nvPr/>
        </p:nvCxnSpPr>
        <p:spPr>
          <a:xfrm flipH="1">
            <a:off x="3128963" y="2044356"/>
            <a:ext cx="9527" cy="21068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90" name="Straight Connector 1289"/>
          <p:cNvCxnSpPr/>
          <p:nvPr/>
        </p:nvCxnSpPr>
        <p:spPr>
          <a:xfrm flipH="1" flipV="1">
            <a:off x="3136106" y="3052763"/>
            <a:ext cx="9527" cy="2023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91" name="Straight Connector 1290"/>
          <p:cNvCxnSpPr/>
          <p:nvPr/>
        </p:nvCxnSpPr>
        <p:spPr>
          <a:xfrm flipV="1">
            <a:off x="3267075" y="3052763"/>
            <a:ext cx="14288" cy="19050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81" name="Straight Arrow Connector 480"/>
          <p:cNvCxnSpPr/>
          <p:nvPr/>
        </p:nvCxnSpPr>
        <p:spPr>
          <a:xfrm flipH="1">
            <a:off x="6911542" y="1157487"/>
            <a:ext cx="801300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</p:cxnSp>
      <p:sp>
        <p:nvSpPr>
          <p:cNvPr id="482" name="TextBox 481"/>
          <p:cNvSpPr txBox="1"/>
          <p:nvPr/>
        </p:nvSpPr>
        <p:spPr>
          <a:xfrm>
            <a:off x="7667882" y="990262"/>
            <a:ext cx="11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prstClr val="black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1800" kern="0" dirty="0" smtClean="0">
                <a:solidFill>
                  <a:srgbClr val="0000FF"/>
                </a:solidFill>
              </a:rPr>
              <a:t>MUSCLES</a:t>
            </a:r>
            <a:endParaRPr lang="en-US" sz="18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25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9" dur="2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25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3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1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10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10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10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10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10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10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10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3" dur="10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5" dur="10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7" dur="10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9" dur="10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1" dur="10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10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7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8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2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7" dur="10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7" dur="10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9" dur="10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" grpId="0"/>
      <p:bldP spid="833" grpId="0" animBg="1"/>
      <p:bldP spid="1174" grpId="0" animBg="1"/>
      <p:bldP spid="1175" grpId="0" animBg="1"/>
      <p:bldP spid="1175" grpId="1" animBg="1"/>
      <p:bldP spid="1178" grpId="0" animBg="1"/>
      <p:bldP spid="1179" grpId="0" animBg="1"/>
      <p:bldP spid="1179" grpId="1" animBg="1"/>
      <p:bldP spid="1180" grpId="0" animBg="1"/>
      <p:bldP spid="1180" grpId="1" animBg="1"/>
      <p:bldP spid="1181" grpId="0" animBg="1"/>
      <p:bldP spid="1181" grpId="1" animBg="1"/>
      <p:bldP spid="1182" grpId="0" animBg="1"/>
      <p:bldP spid="1182" grpId="1" animBg="1"/>
      <p:bldP spid="1183" grpId="0" animBg="1"/>
      <p:bldP spid="1183" grpId="1" animBg="1"/>
      <p:bldP spid="1184" grpId="0" animBg="1"/>
      <p:bldP spid="1185" grpId="0" animBg="1"/>
      <p:bldP spid="1186" grpId="0" animBg="1"/>
      <p:bldP spid="1186" grpId="1" animBg="1"/>
      <p:bldP spid="1187" grpId="0" animBg="1"/>
      <p:bldP spid="1187" grpId="1" animBg="1"/>
      <p:bldP spid="1188" grpId="0" animBg="1"/>
      <p:bldP spid="1189" grpId="0"/>
      <p:bldP spid="1189" grpId="1"/>
      <p:bldP spid="1189" grpId="2"/>
      <p:bldP spid="1190" grpId="0" animBg="1"/>
      <p:bldP spid="1190" grpId="1" animBg="1"/>
      <p:bldP spid="1191" grpId="0" animBg="1"/>
      <p:bldP spid="1191" grpId="1" animBg="1"/>
      <p:bldP spid="1200" grpId="0" animBg="1"/>
      <p:bldP spid="1267" grpId="0"/>
      <p:bldP spid="1267" grpId="1"/>
      <p:bldP spid="1267" grpId="2"/>
      <p:bldP spid="1270" grpId="0"/>
      <p:bldP spid="1270" grpId="1"/>
      <p:bldP spid="1270" grpId="2"/>
      <p:bldP spid="1272" grpId="0"/>
      <p:bldP spid="1272" grpId="1"/>
      <p:bldP spid="1272" grpId="2"/>
      <p:bldP spid="1274" grpId="0"/>
      <p:bldP spid="1274" grpId="1"/>
      <p:bldP spid="1274" grpId="2"/>
      <p:bldP spid="1276" grpId="0"/>
      <p:bldP spid="1276" grpId="1"/>
      <p:bldP spid="1276" grpId="2"/>
      <p:bldP spid="1278" grpId="0"/>
      <p:bldP spid="1278" grpId="1"/>
      <p:bldP spid="1278" grpId="2"/>
      <p:bldP spid="1280" grpId="0" animBg="1"/>
      <p:bldP spid="1281" grpId="0" animBg="1"/>
      <p:bldP spid="1281" grpId="1" animBg="1"/>
      <p:bldP spid="1286" grpId="0"/>
      <p:bldP spid="1286" grpId="1"/>
      <p:bldP spid="1286" grpId="2"/>
      <p:bldP spid="4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On-screen Show (16:9)</PresentationFormat>
  <Paragraphs>132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Bookman Old Style</vt:lpstr>
      <vt:lpstr>Calibri</vt:lpstr>
      <vt:lpstr>Symbol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2</cp:revision>
  <dcterms:created xsi:type="dcterms:W3CDTF">2019-06-28T11:39:33Z</dcterms:created>
  <dcterms:modified xsi:type="dcterms:W3CDTF">2022-04-25T03:16:56Z</dcterms:modified>
</cp:coreProperties>
</file>