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3" r:id="rId8"/>
    <p:sldId id="262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887FF-A669-447E-B3F2-F2451588437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DAF2-75A0-4D89-9859-2740FB22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1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84523-DFD7-4251-A185-4C91FCB57C0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11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84523-DFD7-4251-A185-4C91FCB57C0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894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84523-DFD7-4251-A185-4C91FCB57C0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74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9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50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91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78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785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53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246971-6127-4634-BD4D-5110FDCFB27C}" type="datetimeFigureOut">
              <a:rPr lang="en-US" smtClean="0">
                <a:solidFill>
                  <a:prstClr val="black"/>
                </a:solidFill>
              </a:rPr>
              <a:pPr/>
              <a:t>4/25/2022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33A0466-41E8-4851-B829-B8375680A61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06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181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24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5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8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4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4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5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4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44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1.png"/><Relationship Id="rId4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rgbClr val="FDEDE9"/>
              </a:gs>
              <a:gs pos="1000">
                <a:schemeClr val="bg1"/>
              </a:gs>
              <a:gs pos="100000">
                <a:srgbClr val="F7BAA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 bwMode="auto">
          <a:xfrm>
            <a:off x="3046583" y="2217807"/>
            <a:ext cx="30508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4000" b="1" dirty="0" smtClean="0">
                <a:solidFill>
                  <a:srgbClr val="000099"/>
                </a:solidFill>
                <a:latin typeface="Leelawadee" pitchFamily="34" charset="-34"/>
                <a:cs typeface="Leelawadee" pitchFamily="34" charset="-34"/>
              </a:rPr>
              <a:t>LECTURE 11</a:t>
            </a:r>
          </a:p>
        </p:txBody>
      </p:sp>
    </p:spTree>
    <p:extLst>
      <p:ext uri="{BB962C8B-B14F-4D97-AF65-F5344CB8AC3E}">
        <p14:creationId xmlns:p14="http://schemas.microsoft.com/office/powerpoint/2010/main" val="88158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02876" y="217170"/>
            <a:ext cx="6588524" cy="1015663"/>
            <a:chOff x="695856" y="-1655"/>
            <a:chExt cx="6301266" cy="101566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695856" y="7086"/>
              <a:ext cx="6261616" cy="94215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846178" y="-1655"/>
              <a:ext cx="6150944" cy="1015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1775" indent="-231775" algn="l"/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	Several electric bulbs designed to be used on a 220 V electric supply line, are rated 10 W. How many lamps can be connected in parallel with each other across the two wires of 220 V line if the maximum allowable current is 5 A?	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270808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66939" y="3739575"/>
              <a:ext cx="40267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1</a:t>
              </a:r>
            </a:p>
          </p:txBody>
        </p:sp>
      </p:grp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304800" y="1207929"/>
            <a:ext cx="919240" cy="338554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311780" y="2190750"/>
            <a:ext cx="1041400" cy="338554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184031" y="2190750"/>
            <a:ext cx="27100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No. of bulbs to be connected in parallel(x)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04800" y="2854909"/>
            <a:ext cx="1219200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Formulae :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48735" y="2852320"/>
            <a:ext cx="12278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  , V  = IR ,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07294" y="3351646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1415418" y="3333750"/>
            <a:ext cx="27603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Resistance R</a:t>
            </a:r>
            <a:r>
              <a:rPr lang="en-US" sz="1600" b="1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, of the bulb is given by the expression,</a:t>
            </a: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1066801" y="1228642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P.D. (V)</a:t>
            </a: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912639" y="1228642"/>
            <a:ext cx="9957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220 V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1070081" y="1539503"/>
            <a:ext cx="25843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Maximum current, (I</a:t>
            </a:r>
            <a:r>
              <a:rPr lang="en-US" sz="1600" b="1" baseline="-25000" dirty="0">
                <a:solidFill>
                  <a:srgbClr val="0000CC"/>
                </a:solidFill>
                <a:latin typeface="Tw Cen MT" pitchFamily="34" charset="0"/>
              </a:rPr>
              <a:t>max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3505200" y="1539503"/>
            <a:ext cx="788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5 A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070081" y="1834778"/>
            <a:ext cx="22971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Power of one bulb (P</a:t>
            </a:r>
            <a:r>
              <a:rPr lang="en-US" sz="1600" b="1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200400" y="183477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10 W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457284" y="2852320"/>
            <a:ext cx="5373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P  =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963533" y="2708842"/>
            <a:ext cx="383438" cy="625511"/>
            <a:chOff x="5812914" y="2910265"/>
            <a:chExt cx="383438" cy="625511"/>
          </a:xfrm>
        </p:grpSpPr>
        <p:sp>
          <p:nvSpPr>
            <p:cNvPr id="111" name="Rectangle 110"/>
            <p:cNvSpPr/>
            <p:nvPr/>
          </p:nvSpPr>
          <p:spPr>
            <a:xfrm>
              <a:off x="5812914" y="2910265"/>
              <a:ext cx="3834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Tw Cen MT" pitchFamily="34" charset="0"/>
                </a:rPr>
                <a:t>V</a:t>
              </a:r>
              <a:r>
                <a:rPr lang="en-US" sz="1600" b="1" baseline="30000" dirty="0">
                  <a:solidFill>
                    <a:srgbClr val="C00000"/>
                  </a:solidFill>
                  <a:latin typeface="Tw Cen MT" pitchFamily="34" charset="0"/>
                </a:rPr>
                <a:t>2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5883857" y="3220639"/>
              <a:ext cx="241552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</p:spPr>
        </p:cxnSp>
        <p:sp>
          <p:nvSpPr>
            <p:cNvPr id="113" name="Rectangle 112"/>
            <p:cNvSpPr/>
            <p:nvPr/>
          </p:nvSpPr>
          <p:spPr>
            <a:xfrm>
              <a:off x="5865813" y="3197222"/>
              <a:ext cx="3048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C00000"/>
                  </a:solidFill>
                  <a:latin typeface="Tw Cen MT" pitchFamily="34" charset="0"/>
                </a:rPr>
                <a:t>R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426612" y="4009421"/>
            <a:ext cx="6062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  =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981200" y="3927439"/>
            <a:ext cx="398818" cy="625511"/>
            <a:chOff x="5792325" y="2910265"/>
            <a:chExt cx="398818" cy="625511"/>
          </a:xfrm>
        </p:grpSpPr>
        <p:sp>
          <p:nvSpPr>
            <p:cNvPr id="126" name="Rectangle 125"/>
            <p:cNvSpPr/>
            <p:nvPr/>
          </p:nvSpPr>
          <p:spPr>
            <a:xfrm>
              <a:off x="5798888" y="2910265"/>
              <a:ext cx="3834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V</a:t>
              </a:r>
              <a:r>
                <a:rPr lang="en-US" sz="1600" b="1" baseline="30000" dirty="0">
                  <a:solidFill>
                    <a:srgbClr val="0000CC"/>
                  </a:solidFill>
                  <a:latin typeface="Tw Cen MT" pitchFamily="34" charset="0"/>
                </a:rPr>
                <a:t>2</a:t>
              </a:r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V="1">
              <a:off x="5792325" y="3230976"/>
              <a:ext cx="281417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128" name="Rectangle 127"/>
            <p:cNvSpPr/>
            <p:nvPr/>
          </p:nvSpPr>
          <p:spPr>
            <a:xfrm>
              <a:off x="5817323" y="3197222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2574769" y="4006282"/>
            <a:ext cx="6222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  =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3161168" y="3862804"/>
            <a:ext cx="388247" cy="625511"/>
            <a:chOff x="5808105" y="2910265"/>
            <a:chExt cx="388247" cy="625511"/>
          </a:xfrm>
        </p:grpSpPr>
        <p:sp>
          <p:nvSpPr>
            <p:cNvPr id="132" name="Rectangle 131"/>
            <p:cNvSpPr/>
            <p:nvPr/>
          </p:nvSpPr>
          <p:spPr>
            <a:xfrm>
              <a:off x="5812914" y="2910265"/>
              <a:ext cx="3834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V</a:t>
              </a:r>
              <a:r>
                <a:rPr lang="en-US" sz="1600" b="1" baseline="30000" dirty="0">
                  <a:solidFill>
                    <a:srgbClr val="0000CC"/>
                  </a:solidFill>
                  <a:latin typeface="Tw Cen MT" pitchFamily="34" charset="0"/>
                </a:rPr>
                <a:t>2</a:t>
              </a:r>
            </a:p>
          </p:txBody>
        </p:sp>
        <p:cxnSp>
          <p:nvCxnSpPr>
            <p:cNvPr id="133" name="Straight Connector 132"/>
            <p:cNvCxnSpPr/>
            <p:nvPr/>
          </p:nvCxnSpPr>
          <p:spPr>
            <a:xfrm flipV="1">
              <a:off x="5837811" y="3224591"/>
              <a:ext cx="281417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134" name="Rectangle 133"/>
            <p:cNvSpPr/>
            <p:nvPr/>
          </p:nvSpPr>
          <p:spPr>
            <a:xfrm>
              <a:off x="5808105" y="3197222"/>
              <a:ext cx="3625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P</a:t>
              </a:r>
              <a:r>
                <a:rPr lang="en-US" sz="1600" b="1" baseline="-25000" dirty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>
            <a:off x="4724400" y="1168063"/>
            <a:ext cx="0" cy="39754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260349" y="4624616"/>
            <a:ext cx="6222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  =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1824612" y="4481138"/>
            <a:ext cx="708848" cy="625511"/>
            <a:chOff x="5785969" y="2910265"/>
            <a:chExt cx="708848" cy="625511"/>
          </a:xfrm>
        </p:grpSpPr>
        <p:sp>
          <p:nvSpPr>
            <p:cNvPr id="141" name="Rectangle 140"/>
            <p:cNvSpPr/>
            <p:nvPr/>
          </p:nvSpPr>
          <p:spPr>
            <a:xfrm>
              <a:off x="5785969" y="2910265"/>
              <a:ext cx="7088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(220)</a:t>
              </a:r>
              <a:r>
                <a:rPr lang="en-US" sz="1600" b="1" baseline="30000" dirty="0">
                  <a:solidFill>
                    <a:srgbClr val="0000CC"/>
                  </a:solidFill>
                  <a:latin typeface="Tw Cen MT" pitchFamily="34" charset="0"/>
                </a:rPr>
                <a:t>2</a:t>
              </a:r>
            </a:p>
          </p:txBody>
        </p:sp>
        <p:cxnSp>
          <p:nvCxnSpPr>
            <p:cNvPr id="142" name="Straight Connector 141"/>
            <p:cNvCxnSpPr/>
            <p:nvPr/>
          </p:nvCxnSpPr>
          <p:spPr>
            <a:xfrm flipV="1">
              <a:off x="5837810" y="3224591"/>
              <a:ext cx="5486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143" name="Rectangle 142"/>
            <p:cNvSpPr/>
            <p:nvPr/>
          </p:nvSpPr>
          <p:spPr>
            <a:xfrm>
              <a:off x="5934934" y="3197222"/>
              <a:ext cx="4026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10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2405963" y="4629546"/>
            <a:ext cx="10230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 4840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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4931366" y="1123950"/>
            <a:ext cx="35703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According to Ohm’s law,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044018" y="1490443"/>
            <a:ext cx="7328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V = IR</a:t>
            </a: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4964054" y="1828997"/>
            <a:ext cx="36465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R is the total resistance of the circuit for </a:t>
            </a:r>
            <a:r>
              <a:rPr lang="en-US" sz="1600" b="1" i="1" dirty="0">
                <a:solidFill>
                  <a:srgbClr val="0000CC"/>
                </a:solidFill>
                <a:latin typeface="Tw Cen MT" pitchFamily="34" charset="0"/>
              </a:rPr>
              <a:t>x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number  of electric bulbs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982543" y="2500938"/>
            <a:ext cx="559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R  =</a:t>
            </a:r>
          </a:p>
        </p:txBody>
      </p:sp>
      <p:grpSp>
        <p:nvGrpSpPr>
          <p:cNvPr id="149" name="Group 148"/>
          <p:cNvGrpSpPr/>
          <p:nvPr/>
        </p:nvGrpSpPr>
        <p:grpSpPr>
          <a:xfrm>
            <a:off x="6219232" y="2357460"/>
            <a:ext cx="558422" cy="625511"/>
            <a:chOff x="5837810" y="2910265"/>
            <a:chExt cx="558422" cy="625511"/>
          </a:xfrm>
        </p:grpSpPr>
        <p:sp>
          <p:nvSpPr>
            <p:cNvPr id="150" name="Rectangle 149"/>
            <p:cNvSpPr/>
            <p:nvPr/>
          </p:nvSpPr>
          <p:spPr>
            <a:xfrm>
              <a:off x="5884553" y="2910265"/>
              <a:ext cx="51167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220</a:t>
              </a:r>
              <a:endParaRPr lang="en-US" sz="1600" b="1" baseline="30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 flipV="1">
              <a:off x="5837810" y="3224591"/>
              <a:ext cx="5486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152" name="Rectangle 151"/>
            <p:cNvSpPr/>
            <p:nvPr/>
          </p:nvSpPr>
          <p:spPr>
            <a:xfrm>
              <a:off x="5954308" y="3197222"/>
              <a:ext cx="2936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5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6751342" y="2505868"/>
            <a:ext cx="8050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 44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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5600981" y="2376810"/>
            <a:ext cx="317896" cy="625511"/>
            <a:chOff x="5843992" y="2910265"/>
            <a:chExt cx="317896" cy="625511"/>
          </a:xfrm>
        </p:grpSpPr>
        <p:sp>
          <p:nvSpPr>
            <p:cNvPr id="155" name="Rectangle 154"/>
            <p:cNvSpPr/>
            <p:nvPr/>
          </p:nvSpPr>
          <p:spPr>
            <a:xfrm>
              <a:off x="5847378" y="2910265"/>
              <a:ext cx="31451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V</a:t>
              </a:r>
              <a:endParaRPr lang="en-US" sz="1600" b="1" baseline="30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156" name="Straight Connector 155"/>
            <p:cNvCxnSpPr/>
            <p:nvPr/>
          </p:nvCxnSpPr>
          <p:spPr>
            <a:xfrm flipV="1">
              <a:off x="5843992" y="3220639"/>
              <a:ext cx="281417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157" name="Rectangle 156"/>
            <p:cNvSpPr/>
            <p:nvPr/>
          </p:nvSpPr>
          <p:spPr>
            <a:xfrm>
              <a:off x="5899476" y="3197222"/>
              <a:ext cx="2375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I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5911603" y="2526737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5288518" y="2996267"/>
            <a:ext cx="321506" cy="625511"/>
            <a:chOff x="5802202" y="2910265"/>
            <a:chExt cx="321506" cy="625511"/>
          </a:xfrm>
        </p:grpSpPr>
        <p:sp>
          <p:nvSpPr>
            <p:cNvPr id="122" name="Rectangle 121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129" name="Rectangle 128"/>
            <p:cNvSpPr/>
            <p:nvPr/>
          </p:nvSpPr>
          <p:spPr>
            <a:xfrm>
              <a:off x="5810509" y="3197222"/>
              <a:ext cx="3048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5601352" y="313974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5940804" y="2996267"/>
            <a:ext cx="373820" cy="625511"/>
            <a:chOff x="5776045" y="2910265"/>
            <a:chExt cx="373820" cy="625511"/>
          </a:xfrm>
        </p:grpSpPr>
        <p:sp>
          <p:nvSpPr>
            <p:cNvPr id="189" name="Rectangle 188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191" name="Rectangle 190"/>
            <p:cNvSpPr/>
            <p:nvPr/>
          </p:nvSpPr>
          <p:spPr>
            <a:xfrm>
              <a:off x="5776045" y="3197222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</a:p>
          </p:txBody>
        </p:sp>
      </p:grpSp>
      <p:sp>
        <p:nvSpPr>
          <p:cNvPr id="192" name="Rectangle 191"/>
          <p:cNvSpPr/>
          <p:nvPr/>
        </p:nvSpPr>
        <p:spPr>
          <a:xfrm>
            <a:off x="6342142" y="3147701"/>
            <a:ext cx="450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 </a:t>
            </a:r>
            <a:r>
              <a:rPr lang="en-US" sz="1600" b="1" i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x</a:t>
            </a:r>
            <a:endParaRPr lang="en-US" sz="1600" b="1" i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383043" y="4059342"/>
            <a:ext cx="5277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i="1" dirty="0">
                <a:solidFill>
                  <a:srgbClr val="0000CC"/>
                </a:solidFill>
                <a:latin typeface="Tw Cen MT" pitchFamily="34" charset="0"/>
              </a:rPr>
              <a:t>x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  =</a:t>
            </a:r>
          </a:p>
        </p:txBody>
      </p:sp>
      <p:grpSp>
        <p:nvGrpSpPr>
          <p:cNvPr id="194" name="Group 193"/>
          <p:cNvGrpSpPr/>
          <p:nvPr/>
        </p:nvGrpSpPr>
        <p:grpSpPr>
          <a:xfrm>
            <a:off x="5870457" y="3915864"/>
            <a:ext cx="373820" cy="647736"/>
            <a:chOff x="5803697" y="2910265"/>
            <a:chExt cx="373820" cy="647736"/>
          </a:xfrm>
        </p:grpSpPr>
        <p:sp>
          <p:nvSpPr>
            <p:cNvPr id="195" name="Rectangle 194"/>
            <p:cNvSpPr/>
            <p:nvPr/>
          </p:nvSpPr>
          <p:spPr>
            <a:xfrm>
              <a:off x="5803697" y="2910265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</a:p>
          </p:txBody>
        </p:sp>
        <p:cxnSp>
          <p:nvCxnSpPr>
            <p:cNvPr id="196" name="Straight Connector 195"/>
            <p:cNvCxnSpPr/>
            <p:nvPr/>
          </p:nvCxnSpPr>
          <p:spPr>
            <a:xfrm flipV="1">
              <a:off x="5827044" y="3248819"/>
              <a:ext cx="281417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197" name="Rectangle 196"/>
            <p:cNvSpPr/>
            <p:nvPr/>
          </p:nvSpPr>
          <p:spPr>
            <a:xfrm>
              <a:off x="5851787" y="3219447"/>
              <a:ext cx="3048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6266127" y="4059173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grpSp>
        <p:nvGrpSpPr>
          <p:cNvPr id="212" name="Group 211"/>
          <p:cNvGrpSpPr/>
          <p:nvPr/>
        </p:nvGrpSpPr>
        <p:grpSpPr>
          <a:xfrm>
            <a:off x="6554941" y="3915695"/>
            <a:ext cx="620683" cy="647736"/>
            <a:chOff x="5811884" y="2910265"/>
            <a:chExt cx="620683" cy="647736"/>
          </a:xfrm>
        </p:grpSpPr>
        <p:sp>
          <p:nvSpPr>
            <p:cNvPr id="213" name="Rectangle 212"/>
            <p:cNvSpPr/>
            <p:nvPr/>
          </p:nvSpPr>
          <p:spPr>
            <a:xfrm>
              <a:off x="5811884" y="2910265"/>
              <a:ext cx="6206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4840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5827044" y="3248819"/>
              <a:ext cx="59898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215" name="Rectangle 214"/>
            <p:cNvSpPr/>
            <p:nvPr/>
          </p:nvSpPr>
          <p:spPr>
            <a:xfrm>
              <a:off x="5925912" y="3219447"/>
              <a:ext cx="4026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44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7146164" y="4068381"/>
            <a:ext cx="7024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 110</a:t>
            </a:r>
          </a:p>
        </p:txBody>
      </p:sp>
      <p:sp>
        <p:nvSpPr>
          <p:cNvPr id="217" name="Rounded Rectangle 216"/>
          <p:cNvSpPr/>
          <p:nvPr/>
        </p:nvSpPr>
        <p:spPr>
          <a:xfrm>
            <a:off x="4970859" y="4606888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Ans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 : 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5706151" y="4606888"/>
            <a:ext cx="3285450" cy="479462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US" sz="1600" dirty="0">
                <a:solidFill>
                  <a:prstClr val="black"/>
                </a:solidFill>
                <a:latin typeface="Tw Cen MT" pitchFamily="34" charset="0"/>
              </a:rPr>
              <a:t>110 electric bulbs are connected in parallel.</a:t>
            </a:r>
          </a:p>
        </p:txBody>
      </p:sp>
      <p:grpSp>
        <p:nvGrpSpPr>
          <p:cNvPr id="219" name="Group 218"/>
          <p:cNvGrpSpPr/>
          <p:nvPr/>
        </p:nvGrpSpPr>
        <p:grpSpPr>
          <a:xfrm>
            <a:off x="3220012" y="2708842"/>
            <a:ext cx="321506" cy="625511"/>
            <a:chOff x="5802202" y="2910265"/>
            <a:chExt cx="321506" cy="625511"/>
          </a:xfrm>
        </p:grpSpPr>
        <p:sp>
          <p:nvSpPr>
            <p:cNvPr id="220" name="Rectangle 219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  <p:cxnSp>
          <p:nvCxnSpPr>
            <p:cNvPr id="221" name="Straight Connector 220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</p:spPr>
        </p:cxnSp>
        <p:sp>
          <p:nvSpPr>
            <p:cNvPr id="222" name="Rectangle 221"/>
            <p:cNvSpPr/>
            <p:nvPr/>
          </p:nvSpPr>
          <p:spPr>
            <a:xfrm>
              <a:off x="5810509" y="3197222"/>
              <a:ext cx="3048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Tw Cen MT" pitchFamily="34" charset="0"/>
                </a:rPr>
                <a:t>R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</p:grpSp>
      <p:sp>
        <p:nvSpPr>
          <p:cNvPr id="223" name="Rectangle 222"/>
          <p:cNvSpPr/>
          <p:nvPr/>
        </p:nvSpPr>
        <p:spPr>
          <a:xfrm>
            <a:off x="3532846" y="285232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w Cen MT" pitchFamily="34" charset="0"/>
              </a:rPr>
              <a:t>=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3872298" y="2708842"/>
            <a:ext cx="373820" cy="625511"/>
            <a:chOff x="5776045" y="2910265"/>
            <a:chExt cx="373820" cy="625511"/>
          </a:xfrm>
        </p:grpSpPr>
        <p:sp>
          <p:nvSpPr>
            <p:cNvPr id="225" name="Rectangle 224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  <p:cxnSp>
          <p:nvCxnSpPr>
            <p:cNvPr id="226" name="Straight Connector 225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</p:spPr>
        </p:cxnSp>
        <p:sp>
          <p:nvSpPr>
            <p:cNvPr id="227" name="Rectangle 226"/>
            <p:cNvSpPr/>
            <p:nvPr/>
          </p:nvSpPr>
          <p:spPr>
            <a:xfrm>
              <a:off x="5776045" y="3197222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>
                  <a:solidFill>
                    <a:srgbClr val="C00000"/>
                  </a:solidFill>
                  <a:latin typeface="Tw Cen MT" pitchFamily="34" charset="0"/>
                </a:rPr>
                <a:t>1</a:t>
              </a:r>
            </a:p>
          </p:txBody>
        </p:sp>
      </p:grpSp>
      <p:sp>
        <p:nvSpPr>
          <p:cNvPr id="228" name="Rectangle 227"/>
          <p:cNvSpPr/>
          <p:nvPr/>
        </p:nvSpPr>
        <p:spPr>
          <a:xfrm>
            <a:off x="4273636" y="2852320"/>
            <a:ext cx="450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w Cen MT" pitchFamily="34" charset="0"/>
                <a:sym typeface="Symbol"/>
              </a:rPr>
              <a:t> </a:t>
            </a:r>
            <a:r>
              <a:rPr lang="en-US" sz="1600" b="1" i="1" dirty="0">
                <a:solidFill>
                  <a:srgbClr val="C00000"/>
                </a:solidFill>
                <a:latin typeface="Tw Cen MT" pitchFamily="34" charset="0"/>
                <a:sym typeface="Symbol"/>
              </a:rPr>
              <a:t>x</a:t>
            </a:r>
            <a:endParaRPr lang="en-US" sz="1600" b="1" i="1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229" name="Rectangle 228"/>
          <p:cNvSpPr>
            <a:spLocks noChangeArrowheads="1"/>
          </p:cNvSpPr>
          <p:nvPr/>
        </p:nvSpPr>
        <p:spPr bwMode="auto">
          <a:xfrm>
            <a:off x="4784927" y="3579971"/>
            <a:ext cx="35703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w Cen MT" pitchFamily="34" charset="0"/>
              </a:rPr>
              <a:t>From eq. (</a:t>
            </a:r>
            <a:r>
              <a:rPr lang="en-US" sz="1600" b="1" dirty="0" err="1">
                <a:solidFill>
                  <a:srgbClr val="C00000"/>
                </a:solidFill>
                <a:latin typeface="Tw Cen MT" pitchFamily="34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Tw Cen MT" pitchFamily="34" charset="0"/>
              </a:rPr>
              <a:t>) and (ii),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3399171" y="4638606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w Cen MT" pitchFamily="34" charset="0"/>
              </a:rPr>
              <a:t>….. (</a:t>
            </a:r>
            <a:r>
              <a:rPr lang="en-US" sz="1600" b="1" dirty="0" err="1">
                <a:solidFill>
                  <a:srgbClr val="C00000"/>
                </a:solidFill>
                <a:latin typeface="Tw Cen MT" pitchFamily="34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7514213" y="2504808"/>
            <a:ext cx="784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w Cen MT" pitchFamily="34" charset="0"/>
              </a:rPr>
              <a:t>….. (ii)</a:t>
            </a:r>
          </a:p>
        </p:txBody>
      </p:sp>
    </p:spTree>
    <p:extLst>
      <p:ext uri="{BB962C8B-B14F-4D97-AF65-F5344CB8AC3E}">
        <p14:creationId xmlns:p14="http://schemas.microsoft.com/office/powerpoint/2010/main" val="9425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/>
      <p:bldP spid="18" grpId="0" animBg="1"/>
      <p:bldP spid="33" grpId="0"/>
      <p:bldP spid="34" grpId="0" animBg="1"/>
      <p:bldP spid="78" grpId="0"/>
      <p:bldP spid="89" grpId="0"/>
      <p:bldP spid="90" grpId="0"/>
      <p:bldP spid="91" grpId="0"/>
      <p:bldP spid="92" grpId="0"/>
      <p:bldP spid="93" grpId="0"/>
      <p:bldP spid="94" grpId="0"/>
      <p:bldP spid="109" grpId="0"/>
      <p:bldP spid="124" grpId="0"/>
      <p:bldP spid="130" grpId="0"/>
      <p:bldP spid="139" grpId="0"/>
      <p:bldP spid="144" grpId="0"/>
      <p:bldP spid="145" grpId="0"/>
      <p:bldP spid="146" grpId="0"/>
      <p:bldP spid="147" grpId="0"/>
      <p:bldP spid="148" grpId="0"/>
      <p:bldP spid="153" grpId="0"/>
      <p:bldP spid="158" grpId="0"/>
      <p:bldP spid="160" grpId="0"/>
      <p:bldP spid="192" grpId="0"/>
      <p:bldP spid="193" grpId="0"/>
      <p:bldP spid="208" grpId="0"/>
      <p:bldP spid="216" grpId="0"/>
      <p:bldP spid="217" grpId="0" animBg="1"/>
      <p:bldP spid="218" grpId="0" animBg="1"/>
      <p:bldP spid="223" grpId="0"/>
      <p:bldP spid="228" grpId="0"/>
      <p:bldP spid="229" grpId="0"/>
      <p:bldP spid="230" grpId="0"/>
      <p:bldP spid="2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50905" y="286884"/>
            <a:ext cx="6769096" cy="1525113"/>
            <a:chOff x="743486" y="417464"/>
            <a:chExt cx="4876521" cy="152511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743486" y="453273"/>
              <a:ext cx="4876521" cy="1193873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835026" y="417464"/>
              <a:ext cx="4768050" cy="15251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1775" indent="-231775" algn="l"/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	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A copper wire has a diameter of 0.5 mm and resistivity of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 </a:t>
              </a:r>
            </a:p>
            <a:p>
              <a:pPr marL="231775" indent="-231775" algn="l"/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   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1.6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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10</a:t>
              </a:r>
              <a:r>
                <a:rPr lang="en-US" sz="1600" baseline="30000" dirty="0" smtClean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-8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  m. </a:t>
              </a:r>
            </a:p>
            <a:p>
              <a:pPr marL="231775" indent="-231775" algn="l"/>
              <a:r>
                <a:rPr lang="en-US" sz="1600" dirty="0" smtClean="0">
                  <a:latin typeface="Tw Cen MT" pitchFamily="34" charset="0"/>
                </a:rPr>
                <a:t>    (</a:t>
              </a:r>
              <a:r>
                <a:rPr lang="en-US" sz="1600" dirty="0">
                  <a:latin typeface="Tw Cen MT" pitchFamily="34" charset="0"/>
                </a:rPr>
                <a:t>a) </a:t>
              </a:r>
              <a:r>
                <a:rPr lang="en-US" sz="1600" dirty="0" smtClean="0">
                  <a:latin typeface="Tw Cen MT" pitchFamily="34" charset="0"/>
                </a:rPr>
                <a:t>What will be the length of this wire to make its resistance 10</a:t>
              </a:r>
              <a:r>
                <a:rPr lang="en-US" sz="1600" dirty="0" smtClean="0">
                  <a:latin typeface="Tw Cen MT" pitchFamily="34" charset="0"/>
                  <a:sym typeface="Symbol"/>
                </a:rPr>
                <a:t> ?</a:t>
              </a:r>
            </a:p>
            <a:p>
              <a:pPr marL="231775" indent="-231775" algn="l"/>
              <a:r>
                <a:rPr lang="en-US" sz="1600" dirty="0">
                  <a:latin typeface="Tw Cen MT" pitchFamily="34" charset="0"/>
                  <a:sym typeface="Symbol"/>
                </a:rPr>
                <a:t> </a:t>
              </a:r>
              <a:r>
                <a:rPr lang="en-US" sz="1600" dirty="0" smtClean="0">
                  <a:latin typeface="Tw Cen MT" pitchFamily="34" charset="0"/>
                  <a:sym typeface="Symbol"/>
                </a:rPr>
                <a:t>   (b) How much does the resistance change if the diameter is doubled?</a:t>
              </a:r>
              <a:endParaRPr lang="en-US" sz="1600" dirty="0">
                <a:latin typeface="Tw Cen MT" pitchFamily="34" charset="0"/>
              </a:endParaRPr>
            </a:p>
            <a:p>
              <a:pPr marL="231775" indent="-231775" algn="l"/>
              <a:endParaRPr lang="en-US" sz="1600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66939" y="3739575"/>
              <a:ext cx="40267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537116" y="1581150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71599" y="1581150"/>
            <a:ext cx="15242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Resistivity (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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57381" y="1581150"/>
            <a:ext cx="17491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1.6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 10</a:t>
            </a:r>
            <a:r>
              <a:rPr lang="en-US" sz="1600" b="1" baseline="30000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-8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  m </a:t>
            </a:r>
            <a:endParaRPr lang="el-GR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7116" y="3062086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7800" y="3044190"/>
            <a:ext cx="12442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(a)Length (</a:t>
            </a:r>
            <a:r>
              <a:rPr lang="en-US" sz="1600" b="1" i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l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680053" y="3044190"/>
            <a:ext cx="582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7116" y="4035107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 :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5042" y="4017211"/>
            <a:ext cx="5501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R  </a:t>
            </a:r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71958" y="3903847"/>
                <a:ext cx="396262" cy="557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Symbol" pitchFamily="18" charset="2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Tw Cen MT" pitchFamily="34" charset="0"/>
                            </a:rPr>
                            <m:t>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w Cen MT" pitchFamily="34" charset="0"/>
                            </a:rPr>
                            <m:t>A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958" y="3903847"/>
                <a:ext cx="396262" cy="5570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371599" y="1885950"/>
            <a:ext cx="17304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Resistance (R)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854702" y="1919704"/>
            <a:ext cx="8354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10</a:t>
            </a:r>
            <a:r>
              <a:rPr lang="en-US" sz="1600" b="1" baseline="30000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 </a:t>
            </a:r>
            <a:endParaRPr lang="el-GR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371600" y="2190750"/>
            <a:ext cx="16319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Diameter (d)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882895" y="2190750"/>
            <a:ext cx="10342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0.5 mm</a:t>
            </a:r>
            <a:endParaRPr lang="el-GR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3400" y="4554566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75042" y="4550611"/>
            <a:ext cx="5501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R 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71958" y="4437247"/>
                <a:ext cx="396262" cy="557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Symbol" pitchFamily="18" charset="2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b="1" i="1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</a:rPr>
                            <m:t>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</a:rPr>
                            <m:t>A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958" y="4437247"/>
                <a:ext cx="396262" cy="5570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5202775" y="1440275"/>
            <a:ext cx="3712625" cy="11607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an 50"/>
          <p:cNvSpPr/>
          <p:nvPr/>
        </p:nvSpPr>
        <p:spPr>
          <a:xfrm rot="16200000">
            <a:off x="7496508" y="1116085"/>
            <a:ext cx="228600" cy="1916679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800000"/>
              </a:solidFill>
              <a:latin typeface="Tw Cen MT" pitchFamily="34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837016" y="1679556"/>
            <a:ext cx="16081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 smtClean="0">
                <a:latin typeface="Tw Cen MT" pitchFamily="34" charset="0"/>
                <a:sym typeface="Symbol"/>
              </a:rPr>
              <a:t></a:t>
            </a:r>
            <a:r>
              <a:rPr lang="en-US" sz="1400" b="1" i="1" dirty="0" smtClean="0">
                <a:latin typeface="Tw Cen MT" pitchFamily="34" charset="0"/>
              </a:rPr>
              <a:t> </a:t>
            </a:r>
            <a:r>
              <a:rPr lang="en-US" sz="1400" b="1" dirty="0" smtClean="0">
                <a:latin typeface="Tw Cen MT" pitchFamily="34" charset="0"/>
              </a:rPr>
              <a:t>= </a:t>
            </a:r>
            <a:r>
              <a:rPr lang="en-US" sz="1400" b="1" dirty="0">
                <a:solidFill>
                  <a:prstClr val="black"/>
                </a:solidFill>
                <a:latin typeface="Tw Cen MT" pitchFamily="34" charset="0"/>
              </a:rPr>
              <a:t>1.6 </a:t>
            </a:r>
            <a:r>
              <a:rPr lang="en-US" sz="1400" b="1" dirty="0">
                <a:solidFill>
                  <a:prstClr val="black"/>
                </a:solidFill>
                <a:latin typeface="Tw Cen MT" pitchFamily="34" charset="0"/>
                <a:sym typeface="Symbol"/>
              </a:rPr>
              <a:t> 10</a:t>
            </a:r>
            <a:r>
              <a:rPr lang="en-US" sz="1400" b="1" baseline="30000" dirty="0">
                <a:solidFill>
                  <a:prstClr val="black"/>
                </a:solidFill>
                <a:latin typeface="Tw Cen MT" pitchFamily="34" charset="0"/>
                <a:sym typeface="Symbol"/>
              </a:rPr>
              <a:t>-8</a:t>
            </a:r>
            <a:r>
              <a:rPr lang="en-US" sz="1400" b="1" dirty="0">
                <a:solidFill>
                  <a:prstClr val="black"/>
                </a:solidFill>
                <a:latin typeface="Tw Cen MT" pitchFamily="34" charset="0"/>
                <a:sym typeface="Symbol"/>
              </a:rPr>
              <a:t>  m</a:t>
            </a:r>
            <a:endParaRPr lang="en-US" sz="1400" b="1" dirty="0" smtClean="0">
              <a:latin typeface="Tw Cen MT" pitchFamily="34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485910" y="1905147"/>
            <a:ext cx="10967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Tw Cen MT" pitchFamily="34" charset="0"/>
              </a:rPr>
              <a:t>d</a:t>
            </a:r>
            <a:r>
              <a:rPr lang="en-US" sz="1400" b="1" i="1" dirty="0" smtClean="0">
                <a:latin typeface="Tw Cen MT" pitchFamily="34" charset="0"/>
              </a:rPr>
              <a:t> </a:t>
            </a:r>
            <a:r>
              <a:rPr lang="en-US" sz="1400" b="1" dirty="0" smtClean="0">
                <a:latin typeface="Tw Cen MT" pitchFamily="34" charset="0"/>
              </a:rPr>
              <a:t>= 0.5</a:t>
            </a:r>
            <a:r>
              <a:rPr lang="en-US" sz="1400" b="1" dirty="0" smtClean="0">
                <a:latin typeface="Tw Cen MT" pitchFamily="34" charset="0"/>
                <a:sym typeface="Symbol"/>
              </a:rPr>
              <a:t> mm</a:t>
            </a:r>
            <a:endParaRPr lang="el-GR" sz="1400" b="1" dirty="0">
              <a:latin typeface="Book Antiqua" pitchFamily="18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7086600" y="2188725"/>
            <a:ext cx="8755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Tw Cen MT" pitchFamily="34" charset="0"/>
              </a:rPr>
              <a:t>R</a:t>
            </a:r>
            <a:r>
              <a:rPr lang="en-US" sz="1400" b="1" i="1" dirty="0" smtClean="0">
                <a:latin typeface="Tw Cen MT" pitchFamily="34" charset="0"/>
              </a:rPr>
              <a:t> </a:t>
            </a:r>
            <a:r>
              <a:rPr lang="en-US" sz="1400" b="1" dirty="0" smtClean="0">
                <a:latin typeface="Tw Cen MT" pitchFamily="34" charset="0"/>
              </a:rPr>
              <a:t>= 10 </a:t>
            </a:r>
            <a:r>
              <a:rPr lang="en-US" sz="1400" b="1" dirty="0" smtClean="0">
                <a:latin typeface="Tw Cen MT" pitchFamily="34" charset="0"/>
                <a:sym typeface="Symbol"/>
              </a:rPr>
              <a:t></a:t>
            </a:r>
            <a:endParaRPr lang="el-GR" sz="1400" b="1" dirty="0">
              <a:latin typeface="Book Antiqua" pitchFamily="18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1371600" y="2522756"/>
            <a:ext cx="16319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Radius (r) =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681846" y="2469613"/>
            <a:ext cx="2414439" cy="625511"/>
            <a:chOff x="5763084" y="2910265"/>
            <a:chExt cx="2414439" cy="625511"/>
          </a:xfrm>
        </p:grpSpPr>
        <p:sp>
          <p:nvSpPr>
            <p:cNvPr id="65" name="Rectangle 64"/>
            <p:cNvSpPr/>
            <p:nvPr/>
          </p:nvSpPr>
          <p:spPr>
            <a:xfrm>
              <a:off x="5763084" y="2910265"/>
              <a:ext cx="455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0.5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5794074" y="3223021"/>
              <a:ext cx="390379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67" name="Rectangle 66"/>
            <p:cNvSpPr/>
            <p:nvPr/>
          </p:nvSpPr>
          <p:spPr>
            <a:xfrm>
              <a:off x="5844036" y="3197222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2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70243" y="3027945"/>
              <a:ext cx="20072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mm = 0.25 </a:t>
              </a:r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  <a:sym typeface="Symbol"/>
                </a:rPr>
                <a:t> </a:t>
              </a:r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  <a:sym typeface="Symbol"/>
                </a:rPr>
                <a:t>10</a:t>
              </a:r>
              <a:r>
                <a:rPr lang="en-US" sz="1600" b="1" baseline="30000" dirty="0" smtClean="0">
                  <a:solidFill>
                    <a:srgbClr val="0000CC"/>
                  </a:solidFill>
                  <a:latin typeface="Tw Cen MT" pitchFamily="34" charset="0"/>
                  <a:sym typeface="Symbol"/>
                </a:rPr>
                <a:t>-3</a:t>
              </a:r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  <a:sym typeface="Symbol"/>
                </a:rPr>
                <a:t> </a:t>
              </a:r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  <a:sym typeface="Symbol"/>
                </a:rPr>
                <a:t>m</a:t>
              </a:r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 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450986" y="3333750"/>
            <a:ext cx="34895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(b)How much does the resistance change if the diameter is doubled?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93629" y="4041255"/>
            <a:ext cx="9877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, A  = </a:t>
            </a:r>
            <a:r>
              <a:rPr lang="en-US" dirty="0" smtClean="0">
                <a:solidFill>
                  <a:srgbClr val="C00000"/>
                </a:solidFill>
                <a:latin typeface="Tw Cen MT" pitchFamily="34" charset="0"/>
                <a:sym typeface="Symbol"/>
              </a:rPr>
              <a:t>r</a:t>
            </a:r>
            <a:r>
              <a:rPr lang="en-US" baseline="30000" dirty="0" smtClean="0">
                <a:solidFill>
                  <a:srgbClr val="C00000"/>
                </a:solidFill>
                <a:latin typeface="Tw Cen MT" pitchFamily="34" charset="0"/>
                <a:sym typeface="Symbol"/>
              </a:rPr>
              <a:t>2</a:t>
            </a:r>
            <a:endParaRPr lang="en-US" baseline="30000" dirty="0">
              <a:solidFill>
                <a:srgbClr val="C00000"/>
              </a:solidFill>
              <a:latin typeface="Tw Cen MT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4940523" y="1516566"/>
            <a:ext cx="0" cy="3485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22890" y="1636802"/>
            <a:ext cx="542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  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494617" y="1514439"/>
            <a:ext cx="667170" cy="625511"/>
            <a:chOff x="5657285" y="2910265"/>
            <a:chExt cx="667170" cy="625511"/>
          </a:xfrm>
        </p:grpSpPr>
        <p:sp>
          <p:nvSpPr>
            <p:cNvPr id="25" name="Rectangle 24"/>
            <p:cNvSpPr/>
            <p:nvPr/>
          </p:nvSpPr>
          <p:spPr>
            <a:xfrm>
              <a:off x="5657285" y="2910265"/>
              <a:ext cx="6671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 </a:t>
              </a:r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  <a:sym typeface="Symbol"/>
                </a:rPr>
                <a:t> A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674909" y="3223021"/>
              <a:ext cx="628709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27" name="Rectangle 26"/>
            <p:cNvSpPr/>
            <p:nvPr/>
          </p:nvSpPr>
          <p:spPr>
            <a:xfrm>
              <a:off x="5876896" y="3197222"/>
              <a:ext cx="2279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0000CC"/>
                  </a:solidFill>
                  <a:latin typeface="Tw Cen MT" pitchFamily="34" charset="0"/>
                </a:rPr>
                <a:t>l</a:t>
              </a:r>
              <a:endParaRPr lang="en-US" sz="1600" b="1" i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266776" y="1636802"/>
            <a:ext cx="6078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 </a:t>
            </a:r>
            <a:r>
              <a:rPr lang="en-US" i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l=</a:t>
            </a:r>
            <a:endParaRPr lang="en-US" baseline="30000" dirty="0" smtClean="0">
              <a:solidFill>
                <a:srgbClr val="C00000"/>
              </a:solidFill>
              <a:latin typeface="Tw Cen MT" pitchFamily="34" charset="0"/>
              <a:sym typeface="Symbol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6804211" y="1517650"/>
            <a:ext cx="771365" cy="625511"/>
            <a:chOff x="5659659" y="2910265"/>
            <a:chExt cx="771365" cy="625511"/>
          </a:xfrm>
        </p:grpSpPr>
        <p:sp>
          <p:nvSpPr>
            <p:cNvPr id="75" name="Rectangle 74"/>
            <p:cNvSpPr/>
            <p:nvPr/>
          </p:nvSpPr>
          <p:spPr>
            <a:xfrm>
              <a:off x="5659659" y="2910265"/>
              <a:ext cx="7713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 </a:t>
              </a:r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  <a:sym typeface="Symbol"/>
                </a:rPr>
                <a:t> </a:t>
              </a:r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  <a:sym typeface="Symbol"/>
                </a:rPr>
                <a:t></a:t>
              </a:r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  <a:sym typeface="Symbol"/>
                </a:rPr>
                <a:t>r</a:t>
              </a:r>
              <a:r>
                <a:rPr lang="en-US" sz="1600" b="1" baseline="30000" dirty="0" smtClean="0">
                  <a:solidFill>
                    <a:srgbClr val="0000CC"/>
                  </a:solidFill>
                  <a:latin typeface="Tw Cen MT" pitchFamily="34" charset="0"/>
                  <a:sym typeface="Symbol"/>
                </a:rPr>
                <a:t>2</a:t>
              </a:r>
              <a:endParaRPr lang="en-US" sz="1600" b="1" baseline="30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5694339" y="3223021"/>
              <a:ext cx="628709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77" name="Rectangle 76"/>
            <p:cNvSpPr/>
            <p:nvPr/>
          </p:nvSpPr>
          <p:spPr>
            <a:xfrm>
              <a:off x="5795946" y="3197222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CC"/>
                  </a:solidFill>
                  <a:sym typeface="Symbol"/>
                </a:rPr>
                <a:t> </a:t>
              </a:r>
              <a:r>
                <a:rPr lang="en-US" sz="1600" i="1" dirty="0">
                  <a:solidFill>
                    <a:srgbClr val="0000CC"/>
                  </a:solidFill>
                  <a:sym typeface="Symbol"/>
                </a:rPr>
                <a:t> </a:t>
              </a:r>
              <a:endParaRPr lang="en-US" sz="1600" b="1" i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>
            <a:off x="5501509" y="2025650"/>
            <a:ext cx="4534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10</a:t>
            </a:r>
            <a:endParaRPr lang="en-US" sz="1600" baseline="30000" dirty="0">
              <a:solidFill>
                <a:srgbClr val="0000CC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5524440" y="2360595"/>
            <a:ext cx="2468880" cy="0"/>
          </a:xfrm>
          <a:prstGeom prst="line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</p:cxnSp>
      <p:sp>
        <p:nvSpPr>
          <p:cNvPr id="86" name="Rectangle 85"/>
          <p:cNvSpPr/>
          <p:nvPr/>
        </p:nvSpPr>
        <p:spPr>
          <a:xfrm>
            <a:off x="4977309" y="2205256"/>
            <a:ext cx="2279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00CC"/>
                </a:solidFill>
                <a:latin typeface="Tw Cen MT" pitchFamily="34" charset="0"/>
              </a:rPr>
              <a:t>l</a:t>
            </a:r>
            <a:endParaRPr lang="en-US" sz="1600" b="1" i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158154" y="220525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791200" y="2022041"/>
            <a:ext cx="8395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3.14</a:t>
            </a:r>
            <a:endParaRPr lang="en-US" sz="1600" b="1" baseline="30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428050" y="2019300"/>
            <a:ext cx="1649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(0.25  10</a:t>
            </a:r>
            <a:r>
              <a:rPr lang="en-US" sz="1600" b="1" baseline="30000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-3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)</a:t>
            </a:r>
            <a:r>
              <a:rPr lang="en-US" sz="1600" b="1" baseline="30000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2</a:t>
            </a:r>
            <a:endParaRPr lang="en-US" sz="1600" b="1" baseline="30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849836" y="2368014"/>
            <a:ext cx="10422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1.6  10</a:t>
            </a:r>
            <a:r>
              <a:rPr lang="en-US" sz="1600" b="1" baseline="30000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-8 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502839" y="2638583"/>
            <a:ext cx="4534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10</a:t>
            </a:r>
            <a:endParaRPr lang="en-US" sz="1600" baseline="30000" dirty="0">
              <a:solidFill>
                <a:srgbClr val="0000CC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5525770" y="2973528"/>
            <a:ext cx="2468880" cy="0"/>
          </a:xfrm>
          <a:prstGeom prst="line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</p:cxnSp>
      <p:sp>
        <p:nvSpPr>
          <p:cNvPr id="94" name="Rectangle 93"/>
          <p:cNvSpPr/>
          <p:nvPr/>
        </p:nvSpPr>
        <p:spPr>
          <a:xfrm>
            <a:off x="5158154" y="2818189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792530" y="2634974"/>
            <a:ext cx="8395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3.14</a:t>
            </a:r>
            <a:endParaRPr lang="en-US" sz="1600" b="1" baseline="30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429380" y="2632233"/>
            <a:ext cx="16478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0.0625  10</a:t>
            </a:r>
            <a:r>
              <a:rPr lang="en-US" sz="1600" b="1" baseline="30000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-6</a:t>
            </a:r>
            <a:endParaRPr lang="en-US" sz="1600" b="1" baseline="30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851166" y="2980947"/>
            <a:ext cx="10422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1.6  10</a:t>
            </a:r>
            <a:r>
              <a:rPr lang="en-US" sz="1600" b="1" baseline="30000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-8 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505432" y="3287751"/>
            <a:ext cx="4534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10</a:t>
            </a:r>
            <a:endParaRPr lang="en-US" sz="1600" baseline="30000" dirty="0">
              <a:solidFill>
                <a:srgbClr val="0000CC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5528363" y="3622696"/>
            <a:ext cx="3006036" cy="0"/>
          </a:xfrm>
          <a:prstGeom prst="line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</p:cxnSp>
      <p:sp>
        <p:nvSpPr>
          <p:cNvPr id="100" name="Rectangle 99"/>
          <p:cNvSpPr/>
          <p:nvPr/>
        </p:nvSpPr>
        <p:spPr>
          <a:xfrm>
            <a:off x="5158154" y="3467357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95123" y="3284142"/>
            <a:ext cx="8395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1.57</a:t>
            </a:r>
            <a:endParaRPr lang="en-US" sz="1600" b="1" baseline="30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431972" y="3281401"/>
            <a:ext cx="21024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0.0625  10</a:t>
            </a:r>
            <a:r>
              <a:rPr lang="en-US" sz="1600" b="1" baseline="30000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-6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10</a:t>
            </a:r>
            <a:r>
              <a:rPr lang="en-US" sz="1600" b="1" baseline="30000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8</a:t>
            </a:r>
            <a:endParaRPr lang="en-US" sz="1600" b="1" baseline="30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409640" y="3630115"/>
            <a:ext cx="4555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0.8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6072951" y="2725320"/>
            <a:ext cx="376237" cy="1857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928725" y="3062118"/>
            <a:ext cx="357188" cy="1762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502839" y="3883183"/>
            <a:ext cx="4534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10</a:t>
            </a:r>
            <a:endParaRPr lang="en-US" sz="1600" baseline="30000" dirty="0">
              <a:solidFill>
                <a:srgbClr val="0000CC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5525770" y="4218128"/>
            <a:ext cx="2468880" cy="0"/>
          </a:xfrm>
          <a:prstGeom prst="line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</p:cxnSp>
      <p:sp>
        <p:nvSpPr>
          <p:cNvPr id="108" name="Rectangle 107"/>
          <p:cNvSpPr/>
          <p:nvPr/>
        </p:nvSpPr>
        <p:spPr>
          <a:xfrm>
            <a:off x="5158154" y="4062789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792530" y="3879574"/>
            <a:ext cx="8395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1.57</a:t>
            </a:r>
            <a:endParaRPr lang="en-US" sz="1600" b="1" baseline="30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429380" y="3876833"/>
            <a:ext cx="14573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0.0625  10</a:t>
            </a:r>
            <a:r>
              <a:rPr lang="en-US" sz="1600" b="1" baseline="30000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2</a:t>
            </a:r>
            <a:endParaRPr lang="en-US" sz="1600" b="1" baseline="30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407047" y="4225547"/>
            <a:ext cx="4555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0.8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5560113" y="4818045"/>
            <a:ext cx="1276903" cy="0"/>
          </a:xfrm>
          <a:prstGeom prst="line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</p:cxnSp>
      <p:sp>
        <p:nvSpPr>
          <p:cNvPr id="114" name="Rectangle 113"/>
          <p:cNvSpPr/>
          <p:nvPr/>
        </p:nvSpPr>
        <p:spPr>
          <a:xfrm>
            <a:off x="5158154" y="466270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96053" y="4479491"/>
            <a:ext cx="6192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1.57</a:t>
            </a:r>
            <a:endParaRPr lang="en-US" sz="1600" b="1" baseline="30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110846" y="4476750"/>
            <a:ext cx="8568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62.5</a:t>
            </a:r>
            <a:endParaRPr lang="en-US" sz="1600" b="1" baseline="30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046040" y="4825464"/>
            <a:ext cx="4555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0.8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982310" y="4662706"/>
            <a:ext cx="2279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00CC"/>
                </a:solidFill>
                <a:latin typeface="Tw Cen MT" pitchFamily="34" charset="0"/>
              </a:rPr>
              <a:t>l</a:t>
            </a:r>
            <a:endParaRPr lang="en-US" sz="1600" b="1" i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009973" y="4648048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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518770" y="4648048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342926" y="4648048"/>
            <a:ext cx="2279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00CC"/>
                </a:solidFill>
                <a:latin typeface="Tw Cen MT" pitchFamily="34" charset="0"/>
              </a:rPr>
              <a:t>l</a:t>
            </a:r>
            <a:endParaRPr lang="en-US" sz="1600" b="1" i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695824" y="4648048"/>
            <a:ext cx="9989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122.65 m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665329" y="2541548"/>
            <a:ext cx="514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w Cen MT" pitchFamily="34" charset="0"/>
                <a:sym typeface="Symbol"/>
              </a:rPr>
              <a:t>1.57</a:t>
            </a:r>
            <a:endParaRPr lang="en-US" sz="1400" b="1" baseline="-25000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554503" y="2970787"/>
            <a:ext cx="4203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w Cen MT" pitchFamily="34" charset="0"/>
                <a:sym typeface="Symbol"/>
              </a:rPr>
              <a:t>0.8</a:t>
            </a:r>
            <a:endParaRPr lang="en-US" sz="1400" b="1" baseline="-25000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1975" y="1586051"/>
            <a:ext cx="4908548" cy="142384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110373" y="1682750"/>
            <a:ext cx="5754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(b)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10373" y="2063175"/>
            <a:ext cx="48088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So, when the diameter of the wire is doubled, then its resistance will become (1/2)</a:t>
            </a:r>
            <a:r>
              <a:rPr lang="en-US" sz="1600" b="1" baseline="30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or 1/4 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57200" y="1556897"/>
            <a:ext cx="823182" cy="557653"/>
            <a:chOff x="838200" y="1570351"/>
            <a:chExt cx="823182" cy="557653"/>
          </a:xfrm>
        </p:grpSpPr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838200" y="1699796"/>
              <a:ext cx="5754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 </a:t>
              </a:r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  <a:sym typeface="Symbol"/>
                </a:rPr>
                <a:t>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1231457" y="1570351"/>
                  <a:ext cx="429925" cy="5576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r">
                    <a:defRPr sz="1600" b="1">
                      <a:solidFill>
                        <a:srgbClr val="0066FF"/>
                      </a:solidFill>
                      <a:latin typeface="Book Antiqua" pitchFamily="18" charset="0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1" dirty="0" smtClean="0">
                                <a:solidFill>
                                  <a:srgbClr val="0000CC"/>
                                </a:solidFill>
                                <a:latin typeface="Symbol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1" i="0" dirty="0" smtClean="0">
                                <a:solidFill>
                                  <a:srgbClr val="0000CC"/>
                                </a:solidFill>
                                <a:latin typeface="Tw Cen MT" pitchFamily="34" charset="0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b="1" i="0" baseline="30000" dirty="0" smtClean="0">
                                <a:solidFill>
                                  <a:srgbClr val="0000CC"/>
                                </a:solidFill>
                                <a:latin typeface="Tw Cen MT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0000CC"/>
                    </a:solidFill>
                    <a:latin typeface="Tw Cen MT" pitchFamily="34" charset="0"/>
                  </a:endParaRPr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457" y="1570351"/>
                  <a:ext cx="429925" cy="55765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7555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8" grpId="0" animBg="1"/>
      <p:bldP spid="32" grpId="0"/>
      <p:bldP spid="33" grpId="0"/>
      <p:bldP spid="50" grpId="0" animBg="1"/>
      <p:bldP spid="50" grpId="1" animBg="1"/>
      <p:bldP spid="51" grpId="0" animBg="1"/>
      <p:bldP spid="51" grpId="1" animBg="1"/>
      <p:bldP spid="54" grpId="0"/>
      <p:bldP spid="54" grpId="1"/>
      <p:bldP spid="55" grpId="0"/>
      <p:bldP spid="55" grpId="1"/>
      <p:bldP spid="56" grpId="0"/>
      <p:bldP spid="56" grpId="1"/>
      <p:bldP spid="59" grpId="0"/>
      <p:bldP spid="69" grpId="0"/>
      <p:bldP spid="71" grpId="0"/>
      <p:bldP spid="23" grpId="0"/>
      <p:bldP spid="73" grpId="0"/>
      <p:bldP spid="84" grpId="0"/>
      <p:bldP spid="86" grpId="0"/>
      <p:bldP spid="87" grpId="0"/>
      <p:bldP spid="88" grpId="0"/>
      <p:bldP spid="89" grpId="0"/>
      <p:bldP spid="90" grpId="0"/>
      <p:bldP spid="91" grpId="0"/>
      <p:bldP spid="94" grpId="0"/>
      <p:bldP spid="95" grpId="0"/>
      <p:bldP spid="96" grpId="0"/>
      <p:bldP spid="97" grpId="0"/>
      <p:bldP spid="98" grpId="0"/>
      <p:bldP spid="100" grpId="0"/>
      <p:bldP spid="101" grpId="0"/>
      <p:bldP spid="102" grpId="0"/>
      <p:bldP spid="103" grpId="0"/>
      <p:bldP spid="106" grpId="0"/>
      <p:bldP spid="108" grpId="0"/>
      <p:bldP spid="109" grpId="0"/>
      <p:bldP spid="110" grpId="0"/>
      <p:bldP spid="111" grpId="0"/>
      <p:bldP spid="114" grpId="0"/>
      <p:bldP spid="115" grpId="0"/>
      <p:bldP spid="116" grpId="0"/>
      <p:bldP spid="117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 animBg="1"/>
      <p:bldP spid="131" grpId="0"/>
      <p:bldP spid="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3742" y="212911"/>
            <a:ext cx="7555010" cy="839391"/>
            <a:chOff x="762088" y="16185"/>
            <a:chExt cx="7474908" cy="839391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762088" y="16185"/>
              <a:ext cx="7455858" cy="839391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889757" y="98549"/>
              <a:ext cx="7347239" cy="6937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66700" indent="-266700" algn="l"/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	Compare the power used in the 2 </a:t>
              </a:r>
              <a:r>
                <a:rPr lang="en-IN" sz="1600" dirty="0">
                  <a:solidFill>
                    <a:prstClr val="black"/>
                  </a:solidFill>
                  <a:latin typeface="Symbol" pitchFamily="18" charset="2"/>
                </a:rPr>
                <a:t>W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 resistor in each of the following circuits : (i) a 6 V battery in series with 1 </a:t>
              </a:r>
              <a:r>
                <a:rPr lang="en-IN" sz="1600" dirty="0">
                  <a:solidFill>
                    <a:prstClr val="black"/>
                  </a:solidFill>
                  <a:latin typeface="Symbol" pitchFamily="18" charset="2"/>
                </a:rPr>
                <a:t>W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 and 2 </a:t>
              </a:r>
              <a:r>
                <a:rPr lang="en-IN" sz="1600" dirty="0">
                  <a:solidFill>
                    <a:prstClr val="black"/>
                  </a:solidFill>
                  <a:latin typeface="Symbol" pitchFamily="18" charset="2"/>
                </a:rPr>
                <a:t>W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 resistors, and (ii) a 4 V battery in parallel with 12 </a:t>
              </a:r>
              <a:r>
                <a:rPr lang="en-IN" sz="1600" dirty="0">
                  <a:solidFill>
                    <a:prstClr val="black"/>
                  </a:solidFill>
                  <a:latin typeface="Symbol" pitchFamily="18" charset="2"/>
                </a:rPr>
                <a:t>W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 and 2 </a:t>
              </a:r>
              <a:r>
                <a:rPr lang="en-IN" sz="1600" dirty="0">
                  <a:solidFill>
                    <a:prstClr val="black"/>
                  </a:solidFill>
                  <a:latin typeface="Symbol" pitchFamily="18" charset="2"/>
                </a:rPr>
                <a:t>W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 resistors.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66939" y="3739575"/>
              <a:ext cx="40267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3</a:t>
              </a:r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5715857" y="2279064"/>
            <a:ext cx="1051178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sz="1600" b="1" dirty="0">
                <a:solidFill>
                  <a:srgbClr val="0B00EA"/>
                </a:solidFill>
                <a:latin typeface="Tw Cen MT" pitchFamily="34" charset="0"/>
              </a:rPr>
              <a:t>R</a:t>
            </a:r>
            <a:r>
              <a:rPr lang="en-US" sz="1600" b="1" baseline="-25000" dirty="0">
                <a:solidFill>
                  <a:srgbClr val="0B00EA"/>
                </a:solidFill>
                <a:latin typeface="Tw Cen MT" pitchFamily="34" charset="0"/>
              </a:rPr>
              <a:t>3</a:t>
            </a:r>
            <a:r>
              <a:rPr lang="en-US" sz="1600" b="1" dirty="0">
                <a:solidFill>
                  <a:srgbClr val="0B00EA"/>
                </a:solidFill>
                <a:latin typeface="Tw Cen MT" pitchFamily="34" charset="0"/>
              </a:rPr>
              <a:t>= 12</a:t>
            </a:r>
            <a:r>
              <a:rPr lang="en-US" sz="1600" b="1" dirty="0">
                <a:solidFill>
                  <a:srgbClr val="0B00EA"/>
                </a:solidFill>
                <a:latin typeface="Symbol" pitchFamily="18" charset="2"/>
              </a:rPr>
              <a:t>W 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894633" y="2616648"/>
            <a:ext cx="5585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1600" b="1" dirty="0">
                <a:solidFill>
                  <a:srgbClr val="0B00EA"/>
                </a:solidFill>
                <a:latin typeface="Tw Cen MT" pitchFamily="34" charset="0"/>
              </a:rPr>
              <a:t>4 V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460195" y="1316158"/>
            <a:ext cx="1384993" cy="180000"/>
            <a:chOff x="1155707" y="1701310"/>
            <a:chExt cx="1384993" cy="180000"/>
          </a:xfrm>
        </p:grpSpPr>
        <p:cxnSp>
          <p:nvCxnSpPr>
            <p:cNvPr id="176" name="Straight Connector 175"/>
            <p:cNvCxnSpPr/>
            <p:nvPr/>
          </p:nvCxnSpPr>
          <p:spPr>
            <a:xfrm>
              <a:off x="1155707" y="1821245"/>
              <a:ext cx="365120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2175580" y="1821245"/>
              <a:ext cx="365120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Freeform 179"/>
            <p:cNvSpPr/>
            <p:nvPr/>
          </p:nvSpPr>
          <p:spPr>
            <a:xfrm flipV="1">
              <a:off x="1526494" y="1701310"/>
              <a:ext cx="646413" cy="180000"/>
            </a:xfrm>
            <a:custGeom>
              <a:avLst/>
              <a:gdLst>
                <a:gd name="connsiteX0" fmla="*/ 0 w 4425950"/>
                <a:gd name="connsiteY0" fmla="*/ 419100 h 857250"/>
                <a:gd name="connsiteX1" fmla="*/ 628650 w 4425950"/>
                <a:gd name="connsiteY1" fmla="*/ 419100 h 857250"/>
                <a:gd name="connsiteX2" fmla="*/ 762000 w 4425950"/>
                <a:gd name="connsiteY2" fmla="*/ 63500 h 857250"/>
                <a:gd name="connsiteX3" fmla="*/ 958850 w 4425950"/>
                <a:gd name="connsiteY3" fmla="*/ 844550 h 857250"/>
                <a:gd name="connsiteX4" fmla="*/ 1168400 w 4425950"/>
                <a:gd name="connsiteY4" fmla="*/ 12700 h 857250"/>
                <a:gd name="connsiteX5" fmla="*/ 1371600 w 4425950"/>
                <a:gd name="connsiteY5" fmla="*/ 844550 h 857250"/>
                <a:gd name="connsiteX6" fmla="*/ 1568450 w 4425950"/>
                <a:gd name="connsiteY6" fmla="*/ 31750 h 857250"/>
                <a:gd name="connsiteX7" fmla="*/ 1778000 w 4425950"/>
                <a:gd name="connsiteY7" fmla="*/ 838200 h 857250"/>
                <a:gd name="connsiteX8" fmla="*/ 1968500 w 4425950"/>
                <a:gd name="connsiteY8" fmla="*/ 12700 h 857250"/>
                <a:gd name="connsiteX9" fmla="*/ 2171700 w 4425950"/>
                <a:gd name="connsiteY9" fmla="*/ 844550 h 857250"/>
                <a:gd name="connsiteX10" fmla="*/ 2381250 w 4425950"/>
                <a:gd name="connsiteY10" fmla="*/ 12700 h 857250"/>
                <a:gd name="connsiteX11" fmla="*/ 2590800 w 4425950"/>
                <a:gd name="connsiteY11" fmla="*/ 850900 h 857250"/>
                <a:gd name="connsiteX12" fmla="*/ 2781300 w 4425950"/>
                <a:gd name="connsiteY12" fmla="*/ 0 h 857250"/>
                <a:gd name="connsiteX13" fmla="*/ 2990850 w 4425950"/>
                <a:gd name="connsiteY13" fmla="*/ 850900 h 857250"/>
                <a:gd name="connsiteX14" fmla="*/ 3181350 w 4425950"/>
                <a:gd name="connsiteY14" fmla="*/ 12700 h 857250"/>
                <a:gd name="connsiteX15" fmla="*/ 3390900 w 4425950"/>
                <a:gd name="connsiteY15" fmla="*/ 844550 h 857250"/>
                <a:gd name="connsiteX16" fmla="*/ 3600450 w 4425950"/>
                <a:gd name="connsiteY16" fmla="*/ 25400 h 857250"/>
                <a:gd name="connsiteX17" fmla="*/ 3778250 w 4425950"/>
                <a:gd name="connsiteY17" fmla="*/ 857250 h 857250"/>
                <a:gd name="connsiteX18" fmla="*/ 3892550 w 4425950"/>
                <a:gd name="connsiteY18" fmla="*/ 419100 h 857250"/>
                <a:gd name="connsiteX19" fmla="*/ 4425950 w 4425950"/>
                <a:gd name="connsiteY19" fmla="*/ 419100 h 857250"/>
                <a:gd name="connsiteX0" fmla="*/ 0 w 3892549"/>
                <a:gd name="connsiteY0" fmla="*/ 419100 h 857250"/>
                <a:gd name="connsiteX1" fmla="*/ 628650 w 3892549"/>
                <a:gd name="connsiteY1" fmla="*/ 419100 h 857250"/>
                <a:gd name="connsiteX2" fmla="*/ 762000 w 3892549"/>
                <a:gd name="connsiteY2" fmla="*/ 63500 h 857250"/>
                <a:gd name="connsiteX3" fmla="*/ 958850 w 3892549"/>
                <a:gd name="connsiteY3" fmla="*/ 844550 h 857250"/>
                <a:gd name="connsiteX4" fmla="*/ 1168400 w 3892549"/>
                <a:gd name="connsiteY4" fmla="*/ 12700 h 857250"/>
                <a:gd name="connsiteX5" fmla="*/ 1371600 w 3892549"/>
                <a:gd name="connsiteY5" fmla="*/ 844550 h 857250"/>
                <a:gd name="connsiteX6" fmla="*/ 1568450 w 3892549"/>
                <a:gd name="connsiteY6" fmla="*/ 31750 h 857250"/>
                <a:gd name="connsiteX7" fmla="*/ 1778000 w 3892549"/>
                <a:gd name="connsiteY7" fmla="*/ 838200 h 857250"/>
                <a:gd name="connsiteX8" fmla="*/ 1968500 w 3892549"/>
                <a:gd name="connsiteY8" fmla="*/ 12700 h 857250"/>
                <a:gd name="connsiteX9" fmla="*/ 2171700 w 3892549"/>
                <a:gd name="connsiteY9" fmla="*/ 844550 h 857250"/>
                <a:gd name="connsiteX10" fmla="*/ 2381250 w 3892549"/>
                <a:gd name="connsiteY10" fmla="*/ 12700 h 857250"/>
                <a:gd name="connsiteX11" fmla="*/ 2590800 w 3892549"/>
                <a:gd name="connsiteY11" fmla="*/ 850900 h 857250"/>
                <a:gd name="connsiteX12" fmla="*/ 2781300 w 3892549"/>
                <a:gd name="connsiteY12" fmla="*/ 0 h 857250"/>
                <a:gd name="connsiteX13" fmla="*/ 2990850 w 3892549"/>
                <a:gd name="connsiteY13" fmla="*/ 850900 h 857250"/>
                <a:gd name="connsiteX14" fmla="*/ 3181350 w 3892549"/>
                <a:gd name="connsiteY14" fmla="*/ 12700 h 857250"/>
                <a:gd name="connsiteX15" fmla="*/ 3390900 w 3892549"/>
                <a:gd name="connsiteY15" fmla="*/ 844550 h 857250"/>
                <a:gd name="connsiteX16" fmla="*/ 3600450 w 3892549"/>
                <a:gd name="connsiteY16" fmla="*/ 25400 h 857250"/>
                <a:gd name="connsiteX17" fmla="*/ 3778250 w 3892549"/>
                <a:gd name="connsiteY17" fmla="*/ 857250 h 857250"/>
                <a:gd name="connsiteX18" fmla="*/ 3892550 w 3892549"/>
                <a:gd name="connsiteY18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3 w 3263902"/>
                <a:gd name="connsiteY17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2 w 3263902"/>
                <a:gd name="connsiteY17" fmla="*/ 346879 h 857250"/>
                <a:gd name="connsiteX0" fmla="*/ 3 w 3281607"/>
                <a:gd name="connsiteY0" fmla="*/ 419100 h 857250"/>
                <a:gd name="connsiteX1" fmla="*/ 133353 w 3281607"/>
                <a:gd name="connsiteY1" fmla="*/ 63500 h 857250"/>
                <a:gd name="connsiteX2" fmla="*/ 330203 w 3281607"/>
                <a:gd name="connsiteY2" fmla="*/ 844550 h 857250"/>
                <a:gd name="connsiteX3" fmla="*/ 539753 w 3281607"/>
                <a:gd name="connsiteY3" fmla="*/ 12700 h 857250"/>
                <a:gd name="connsiteX4" fmla="*/ 742953 w 3281607"/>
                <a:gd name="connsiteY4" fmla="*/ 844550 h 857250"/>
                <a:gd name="connsiteX5" fmla="*/ 939803 w 3281607"/>
                <a:gd name="connsiteY5" fmla="*/ 31750 h 857250"/>
                <a:gd name="connsiteX6" fmla="*/ 1149353 w 3281607"/>
                <a:gd name="connsiteY6" fmla="*/ 838200 h 857250"/>
                <a:gd name="connsiteX7" fmla="*/ 1339853 w 3281607"/>
                <a:gd name="connsiteY7" fmla="*/ 12700 h 857250"/>
                <a:gd name="connsiteX8" fmla="*/ 1543053 w 3281607"/>
                <a:gd name="connsiteY8" fmla="*/ 844550 h 857250"/>
                <a:gd name="connsiteX9" fmla="*/ 1752603 w 3281607"/>
                <a:gd name="connsiteY9" fmla="*/ 12700 h 857250"/>
                <a:gd name="connsiteX10" fmla="*/ 1962153 w 3281607"/>
                <a:gd name="connsiteY10" fmla="*/ 850900 h 857250"/>
                <a:gd name="connsiteX11" fmla="*/ 2152653 w 3281607"/>
                <a:gd name="connsiteY11" fmla="*/ 0 h 857250"/>
                <a:gd name="connsiteX12" fmla="*/ 2362203 w 3281607"/>
                <a:gd name="connsiteY12" fmla="*/ 850900 h 857250"/>
                <a:gd name="connsiteX13" fmla="*/ 2552703 w 3281607"/>
                <a:gd name="connsiteY13" fmla="*/ 12700 h 857250"/>
                <a:gd name="connsiteX14" fmla="*/ 2762253 w 3281607"/>
                <a:gd name="connsiteY14" fmla="*/ 844550 h 857250"/>
                <a:gd name="connsiteX15" fmla="*/ 2971803 w 3281607"/>
                <a:gd name="connsiteY15" fmla="*/ 25400 h 857250"/>
                <a:gd name="connsiteX16" fmla="*/ 3149603 w 3281607"/>
                <a:gd name="connsiteY16" fmla="*/ 857250 h 857250"/>
                <a:gd name="connsiteX17" fmla="*/ 3281607 w 3281607"/>
                <a:gd name="connsiteY17" fmla="*/ 202452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81607" h="857250">
                  <a:moveTo>
                    <a:pt x="3" y="419100"/>
                  </a:moveTo>
                  <a:lnTo>
                    <a:pt x="133353" y="63500"/>
                  </a:lnTo>
                  <a:lnTo>
                    <a:pt x="330203" y="844550"/>
                  </a:lnTo>
                  <a:lnTo>
                    <a:pt x="539753" y="12700"/>
                  </a:lnTo>
                  <a:lnTo>
                    <a:pt x="742953" y="844550"/>
                  </a:lnTo>
                  <a:lnTo>
                    <a:pt x="939803" y="31750"/>
                  </a:lnTo>
                  <a:lnTo>
                    <a:pt x="1149353" y="838200"/>
                  </a:lnTo>
                  <a:lnTo>
                    <a:pt x="1339853" y="12700"/>
                  </a:lnTo>
                  <a:lnTo>
                    <a:pt x="1543053" y="844550"/>
                  </a:lnTo>
                  <a:lnTo>
                    <a:pt x="1752603" y="12700"/>
                  </a:lnTo>
                  <a:lnTo>
                    <a:pt x="1962153" y="850900"/>
                  </a:lnTo>
                  <a:lnTo>
                    <a:pt x="2152653" y="0"/>
                  </a:lnTo>
                  <a:lnTo>
                    <a:pt x="2362203" y="850900"/>
                  </a:lnTo>
                  <a:lnTo>
                    <a:pt x="2552703" y="12700"/>
                  </a:lnTo>
                  <a:lnTo>
                    <a:pt x="2762253" y="844550"/>
                  </a:lnTo>
                  <a:lnTo>
                    <a:pt x="2971803" y="25400"/>
                  </a:lnTo>
                  <a:lnTo>
                    <a:pt x="3149603" y="857250"/>
                  </a:lnTo>
                  <a:lnTo>
                    <a:pt x="3281607" y="202452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" name="Rectangle 192"/>
          <p:cNvSpPr/>
          <p:nvPr/>
        </p:nvSpPr>
        <p:spPr>
          <a:xfrm>
            <a:off x="1377950" y="2096185"/>
            <a:ext cx="86874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sz="1600" b="1" dirty="0">
                <a:solidFill>
                  <a:srgbClr val="0B00EA"/>
                </a:solidFill>
                <a:latin typeface="Tw Cen MT" pitchFamily="34" charset="0"/>
              </a:rPr>
              <a:t>R</a:t>
            </a:r>
            <a:r>
              <a:rPr lang="en-US" sz="1600" b="1" baseline="-25000" dirty="0">
                <a:solidFill>
                  <a:srgbClr val="0B00EA"/>
                </a:solidFill>
                <a:latin typeface="Tw Cen MT" pitchFamily="34" charset="0"/>
              </a:rPr>
              <a:t>2</a:t>
            </a:r>
            <a:r>
              <a:rPr lang="en-US" sz="1600" b="1" dirty="0">
                <a:solidFill>
                  <a:srgbClr val="0B00EA"/>
                </a:solidFill>
                <a:latin typeface="Tw Cen MT" pitchFamily="34" charset="0"/>
              </a:rPr>
              <a:t>= 1</a:t>
            </a:r>
            <a:r>
              <a:rPr lang="en-US" sz="1600" b="1" dirty="0">
                <a:solidFill>
                  <a:srgbClr val="0B00EA"/>
                </a:solidFill>
                <a:latin typeface="Symbol" pitchFamily="18" charset="2"/>
              </a:rPr>
              <a:t>W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64201" y="2709448"/>
            <a:ext cx="5585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1600" b="1" dirty="0">
                <a:solidFill>
                  <a:srgbClr val="0B00EA"/>
                </a:solidFill>
                <a:latin typeface="Tw Cen MT" pitchFamily="34" charset="0"/>
              </a:rPr>
              <a:t>6 V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25483" y="1936222"/>
            <a:ext cx="3584772" cy="2198721"/>
            <a:chOff x="47633" y="1936222"/>
            <a:chExt cx="3584772" cy="2198721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3305983" y="2024975"/>
              <a:ext cx="0" cy="205200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89153" y="2019608"/>
              <a:ext cx="0" cy="595357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89153" y="3161279"/>
              <a:ext cx="0" cy="871662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61232" y="4053377"/>
              <a:ext cx="362584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876595" y="4054134"/>
              <a:ext cx="2436006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254232" y="2629254"/>
              <a:ext cx="26775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254232" y="2928410"/>
              <a:ext cx="26775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254232" y="2778832"/>
              <a:ext cx="26775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254232" y="3077988"/>
              <a:ext cx="26775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325654" y="2704043"/>
              <a:ext cx="12491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325654" y="3003199"/>
              <a:ext cx="12491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25654" y="2853621"/>
              <a:ext cx="12491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25654" y="3152780"/>
              <a:ext cx="12491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364096" y="2037665"/>
              <a:ext cx="540000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1549400" y="2050518"/>
              <a:ext cx="401632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Freeform 178"/>
            <p:cNvSpPr/>
            <p:nvPr/>
          </p:nvSpPr>
          <p:spPr>
            <a:xfrm flipV="1">
              <a:off x="901700" y="1936222"/>
              <a:ext cx="649897" cy="180000"/>
            </a:xfrm>
            <a:custGeom>
              <a:avLst/>
              <a:gdLst>
                <a:gd name="connsiteX0" fmla="*/ 0 w 4425950"/>
                <a:gd name="connsiteY0" fmla="*/ 419100 h 857250"/>
                <a:gd name="connsiteX1" fmla="*/ 628650 w 4425950"/>
                <a:gd name="connsiteY1" fmla="*/ 419100 h 857250"/>
                <a:gd name="connsiteX2" fmla="*/ 762000 w 4425950"/>
                <a:gd name="connsiteY2" fmla="*/ 63500 h 857250"/>
                <a:gd name="connsiteX3" fmla="*/ 958850 w 4425950"/>
                <a:gd name="connsiteY3" fmla="*/ 844550 h 857250"/>
                <a:gd name="connsiteX4" fmla="*/ 1168400 w 4425950"/>
                <a:gd name="connsiteY4" fmla="*/ 12700 h 857250"/>
                <a:gd name="connsiteX5" fmla="*/ 1371600 w 4425950"/>
                <a:gd name="connsiteY5" fmla="*/ 844550 h 857250"/>
                <a:gd name="connsiteX6" fmla="*/ 1568450 w 4425950"/>
                <a:gd name="connsiteY6" fmla="*/ 31750 h 857250"/>
                <a:gd name="connsiteX7" fmla="*/ 1778000 w 4425950"/>
                <a:gd name="connsiteY7" fmla="*/ 838200 h 857250"/>
                <a:gd name="connsiteX8" fmla="*/ 1968500 w 4425950"/>
                <a:gd name="connsiteY8" fmla="*/ 12700 h 857250"/>
                <a:gd name="connsiteX9" fmla="*/ 2171700 w 4425950"/>
                <a:gd name="connsiteY9" fmla="*/ 844550 h 857250"/>
                <a:gd name="connsiteX10" fmla="*/ 2381250 w 4425950"/>
                <a:gd name="connsiteY10" fmla="*/ 12700 h 857250"/>
                <a:gd name="connsiteX11" fmla="*/ 2590800 w 4425950"/>
                <a:gd name="connsiteY11" fmla="*/ 850900 h 857250"/>
                <a:gd name="connsiteX12" fmla="*/ 2781300 w 4425950"/>
                <a:gd name="connsiteY12" fmla="*/ 0 h 857250"/>
                <a:gd name="connsiteX13" fmla="*/ 2990850 w 4425950"/>
                <a:gd name="connsiteY13" fmla="*/ 850900 h 857250"/>
                <a:gd name="connsiteX14" fmla="*/ 3181350 w 4425950"/>
                <a:gd name="connsiteY14" fmla="*/ 12700 h 857250"/>
                <a:gd name="connsiteX15" fmla="*/ 3390900 w 4425950"/>
                <a:gd name="connsiteY15" fmla="*/ 844550 h 857250"/>
                <a:gd name="connsiteX16" fmla="*/ 3600450 w 4425950"/>
                <a:gd name="connsiteY16" fmla="*/ 25400 h 857250"/>
                <a:gd name="connsiteX17" fmla="*/ 3778250 w 4425950"/>
                <a:gd name="connsiteY17" fmla="*/ 857250 h 857250"/>
                <a:gd name="connsiteX18" fmla="*/ 3892550 w 4425950"/>
                <a:gd name="connsiteY18" fmla="*/ 419100 h 857250"/>
                <a:gd name="connsiteX19" fmla="*/ 4425950 w 4425950"/>
                <a:gd name="connsiteY19" fmla="*/ 419100 h 857250"/>
                <a:gd name="connsiteX0" fmla="*/ 0 w 3892549"/>
                <a:gd name="connsiteY0" fmla="*/ 419100 h 857250"/>
                <a:gd name="connsiteX1" fmla="*/ 628650 w 3892549"/>
                <a:gd name="connsiteY1" fmla="*/ 419100 h 857250"/>
                <a:gd name="connsiteX2" fmla="*/ 762000 w 3892549"/>
                <a:gd name="connsiteY2" fmla="*/ 63500 h 857250"/>
                <a:gd name="connsiteX3" fmla="*/ 958850 w 3892549"/>
                <a:gd name="connsiteY3" fmla="*/ 844550 h 857250"/>
                <a:gd name="connsiteX4" fmla="*/ 1168400 w 3892549"/>
                <a:gd name="connsiteY4" fmla="*/ 12700 h 857250"/>
                <a:gd name="connsiteX5" fmla="*/ 1371600 w 3892549"/>
                <a:gd name="connsiteY5" fmla="*/ 844550 h 857250"/>
                <a:gd name="connsiteX6" fmla="*/ 1568450 w 3892549"/>
                <a:gd name="connsiteY6" fmla="*/ 31750 h 857250"/>
                <a:gd name="connsiteX7" fmla="*/ 1778000 w 3892549"/>
                <a:gd name="connsiteY7" fmla="*/ 838200 h 857250"/>
                <a:gd name="connsiteX8" fmla="*/ 1968500 w 3892549"/>
                <a:gd name="connsiteY8" fmla="*/ 12700 h 857250"/>
                <a:gd name="connsiteX9" fmla="*/ 2171700 w 3892549"/>
                <a:gd name="connsiteY9" fmla="*/ 844550 h 857250"/>
                <a:gd name="connsiteX10" fmla="*/ 2381250 w 3892549"/>
                <a:gd name="connsiteY10" fmla="*/ 12700 h 857250"/>
                <a:gd name="connsiteX11" fmla="*/ 2590800 w 3892549"/>
                <a:gd name="connsiteY11" fmla="*/ 850900 h 857250"/>
                <a:gd name="connsiteX12" fmla="*/ 2781300 w 3892549"/>
                <a:gd name="connsiteY12" fmla="*/ 0 h 857250"/>
                <a:gd name="connsiteX13" fmla="*/ 2990850 w 3892549"/>
                <a:gd name="connsiteY13" fmla="*/ 850900 h 857250"/>
                <a:gd name="connsiteX14" fmla="*/ 3181350 w 3892549"/>
                <a:gd name="connsiteY14" fmla="*/ 12700 h 857250"/>
                <a:gd name="connsiteX15" fmla="*/ 3390900 w 3892549"/>
                <a:gd name="connsiteY15" fmla="*/ 844550 h 857250"/>
                <a:gd name="connsiteX16" fmla="*/ 3600450 w 3892549"/>
                <a:gd name="connsiteY16" fmla="*/ 25400 h 857250"/>
                <a:gd name="connsiteX17" fmla="*/ 3778250 w 3892549"/>
                <a:gd name="connsiteY17" fmla="*/ 857250 h 857250"/>
                <a:gd name="connsiteX18" fmla="*/ 3892550 w 3892549"/>
                <a:gd name="connsiteY18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3 w 3263902"/>
                <a:gd name="connsiteY17" fmla="*/ 41910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63902" h="857250">
                  <a:moveTo>
                    <a:pt x="3" y="419100"/>
                  </a:moveTo>
                  <a:lnTo>
                    <a:pt x="133353" y="63500"/>
                  </a:lnTo>
                  <a:lnTo>
                    <a:pt x="330203" y="844550"/>
                  </a:lnTo>
                  <a:lnTo>
                    <a:pt x="539753" y="12700"/>
                  </a:lnTo>
                  <a:lnTo>
                    <a:pt x="742953" y="844550"/>
                  </a:lnTo>
                  <a:lnTo>
                    <a:pt x="939803" y="31750"/>
                  </a:lnTo>
                  <a:lnTo>
                    <a:pt x="1149353" y="838200"/>
                  </a:lnTo>
                  <a:lnTo>
                    <a:pt x="1339853" y="12700"/>
                  </a:lnTo>
                  <a:lnTo>
                    <a:pt x="1543053" y="844550"/>
                  </a:lnTo>
                  <a:lnTo>
                    <a:pt x="1752603" y="12700"/>
                  </a:lnTo>
                  <a:lnTo>
                    <a:pt x="1962153" y="850900"/>
                  </a:lnTo>
                  <a:lnTo>
                    <a:pt x="2152653" y="0"/>
                  </a:lnTo>
                  <a:lnTo>
                    <a:pt x="2362203" y="850900"/>
                  </a:lnTo>
                  <a:lnTo>
                    <a:pt x="2552703" y="12700"/>
                  </a:lnTo>
                  <a:lnTo>
                    <a:pt x="2762253" y="844550"/>
                  </a:lnTo>
                  <a:lnTo>
                    <a:pt x="2971803" y="25400"/>
                  </a:lnTo>
                  <a:lnTo>
                    <a:pt x="3149603" y="857250"/>
                  </a:lnTo>
                  <a:lnTo>
                    <a:pt x="3263903" y="41910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2743200" y="2050518"/>
              <a:ext cx="590550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ight Bracket 181"/>
            <p:cNvSpPr/>
            <p:nvPr/>
          </p:nvSpPr>
          <p:spPr>
            <a:xfrm>
              <a:off x="862089" y="3981765"/>
              <a:ext cx="42305" cy="153178"/>
            </a:xfrm>
            <a:prstGeom prst="rightBracket">
              <a:avLst>
                <a:gd name="adj" fmla="val 606101"/>
              </a:avLst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ight Bracket 182"/>
            <p:cNvSpPr/>
            <p:nvPr/>
          </p:nvSpPr>
          <p:spPr>
            <a:xfrm flipH="1">
              <a:off x="699759" y="3981765"/>
              <a:ext cx="42305" cy="153178"/>
            </a:xfrm>
            <a:prstGeom prst="rightBracket">
              <a:avLst>
                <a:gd name="adj" fmla="val 606101"/>
              </a:avLst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lowchart: Connector 183"/>
            <p:cNvSpPr/>
            <p:nvPr/>
          </p:nvSpPr>
          <p:spPr>
            <a:xfrm>
              <a:off x="767928" y="4025896"/>
              <a:ext cx="64917" cy="64917"/>
            </a:xfrm>
            <a:prstGeom prst="flowChartConnector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3144496" y="2893334"/>
              <a:ext cx="323979" cy="3200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179446" y="2887554"/>
              <a:ext cx="263150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600" b="1" dirty="0">
                  <a:solidFill>
                    <a:srgbClr val="0B00EA"/>
                  </a:solidFill>
                  <a:latin typeface="Tw Cen MT" pitchFamily="34" charset="0"/>
                </a:rPr>
                <a:t>A</a:t>
              </a:r>
              <a:endParaRPr lang="en-US" sz="1600" b="1" baseline="-25000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>
              <a:off x="3305981" y="2383033"/>
              <a:ext cx="0" cy="123110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384393" y="2376483"/>
              <a:ext cx="0" cy="123110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194"/>
            <p:cNvSpPr/>
            <p:nvPr/>
          </p:nvSpPr>
          <p:spPr>
            <a:xfrm>
              <a:off x="649407" y="3676210"/>
              <a:ext cx="318411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600" b="1" dirty="0">
                  <a:solidFill>
                    <a:srgbClr val="0B00EA"/>
                  </a:solidFill>
                  <a:latin typeface="Tw Cen MT" pitchFamily="34" charset="0"/>
                </a:rPr>
                <a:t>K</a:t>
              </a:r>
              <a:endParaRPr lang="en-US" sz="1600" b="1" baseline="-25000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317104" y="2268566"/>
              <a:ext cx="3153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b="1" dirty="0">
                  <a:solidFill>
                    <a:srgbClr val="0B00EA"/>
                  </a:solidFill>
                  <a:latin typeface="Tw Cen MT" pitchFamily="34" charset="0"/>
                </a:rPr>
                <a:t>I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47633" y="2338104"/>
              <a:ext cx="419666" cy="338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b="1" dirty="0">
                  <a:solidFill>
                    <a:srgbClr val="0B00EA"/>
                  </a:solidFill>
                  <a:latin typeface="Tw Cen MT" pitchFamily="34" charset="0"/>
                </a:rPr>
                <a:t>+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5864" y="3105150"/>
              <a:ext cx="2605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b="1" dirty="0">
                  <a:solidFill>
                    <a:srgbClr val="0B00EA"/>
                  </a:solidFill>
                  <a:latin typeface="Tw Cen MT" pitchFamily="34" charset="0"/>
                </a:rPr>
                <a:t>–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41628" y="1825568"/>
            <a:ext cx="3635572" cy="2319187"/>
            <a:chOff x="3863778" y="1825568"/>
            <a:chExt cx="3635572" cy="2319187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7131653" y="2022089"/>
              <a:ext cx="0" cy="206014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219585" y="2000849"/>
              <a:ext cx="0" cy="595357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206885" y="3144212"/>
              <a:ext cx="0" cy="935683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187697" y="4068748"/>
              <a:ext cx="362584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718140" y="4070298"/>
              <a:ext cx="267754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089427" y="2600970"/>
              <a:ext cx="26775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089427" y="2918102"/>
              <a:ext cx="26775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089427" y="2759536"/>
              <a:ext cx="26775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4089427" y="3076668"/>
              <a:ext cx="26775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160849" y="2680253"/>
              <a:ext cx="12491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160849" y="2997385"/>
              <a:ext cx="12491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160849" y="2838819"/>
              <a:ext cx="12491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160849" y="3155950"/>
              <a:ext cx="12491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4205641" y="2028429"/>
              <a:ext cx="776488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4973579" y="1825568"/>
              <a:ext cx="0" cy="406637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953594" y="2215425"/>
              <a:ext cx="401632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H="1">
              <a:off x="6374168" y="1844620"/>
              <a:ext cx="0" cy="406637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5992519" y="2231592"/>
              <a:ext cx="401632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Freeform 121"/>
            <p:cNvSpPr/>
            <p:nvPr/>
          </p:nvSpPr>
          <p:spPr>
            <a:xfrm flipV="1">
              <a:off x="5348677" y="2126347"/>
              <a:ext cx="649897" cy="180000"/>
            </a:xfrm>
            <a:custGeom>
              <a:avLst/>
              <a:gdLst>
                <a:gd name="connsiteX0" fmla="*/ 0 w 4425950"/>
                <a:gd name="connsiteY0" fmla="*/ 419100 h 857250"/>
                <a:gd name="connsiteX1" fmla="*/ 628650 w 4425950"/>
                <a:gd name="connsiteY1" fmla="*/ 419100 h 857250"/>
                <a:gd name="connsiteX2" fmla="*/ 762000 w 4425950"/>
                <a:gd name="connsiteY2" fmla="*/ 63500 h 857250"/>
                <a:gd name="connsiteX3" fmla="*/ 958850 w 4425950"/>
                <a:gd name="connsiteY3" fmla="*/ 844550 h 857250"/>
                <a:gd name="connsiteX4" fmla="*/ 1168400 w 4425950"/>
                <a:gd name="connsiteY4" fmla="*/ 12700 h 857250"/>
                <a:gd name="connsiteX5" fmla="*/ 1371600 w 4425950"/>
                <a:gd name="connsiteY5" fmla="*/ 844550 h 857250"/>
                <a:gd name="connsiteX6" fmla="*/ 1568450 w 4425950"/>
                <a:gd name="connsiteY6" fmla="*/ 31750 h 857250"/>
                <a:gd name="connsiteX7" fmla="*/ 1778000 w 4425950"/>
                <a:gd name="connsiteY7" fmla="*/ 838200 h 857250"/>
                <a:gd name="connsiteX8" fmla="*/ 1968500 w 4425950"/>
                <a:gd name="connsiteY8" fmla="*/ 12700 h 857250"/>
                <a:gd name="connsiteX9" fmla="*/ 2171700 w 4425950"/>
                <a:gd name="connsiteY9" fmla="*/ 844550 h 857250"/>
                <a:gd name="connsiteX10" fmla="*/ 2381250 w 4425950"/>
                <a:gd name="connsiteY10" fmla="*/ 12700 h 857250"/>
                <a:gd name="connsiteX11" fmla="*/ 2590800 w 4425950"/>
                <a:gd name="connsiteY11" fmla="*/ 850900 h 857250"/>
                <a:gd name="connsiteX12" fmla="*/ 2781300 w 4425950"/>
                <a:gd name="connsiteY12" fmla="*/ 0 h 857250"/>
                <a:gd name="connsiteX13" fmla="*/ 2990850 w 4425950"/>
                <a:gd name="connsiteY13" fmla="*/ 850900 h 857250"/>
                <a:gd name="connsiteX14" fmla="*/ 3181350 w 4425950"/>
                <a:gd name="connsiteY14" fmla="*/ 12700 h 857250"/>
                <a:gd name="connsiteX15" fmla="*/ 3390900 w 4425950"/>
                <a:gd name="connsiteY15" fmla="*/ 844550 h 857250"/>
                <a:gd name="connsiteX16" fmla="*/ 3600450 w 4425950"/>
                <a:gd name="connsiteY16" fmla="*/ 25400 h 857250"/>
                <a:gd name="connsiteX17" fmla="*/ 3778250 w 4425950"/>
                <a:gd name="connsiteY17" fmla="*/ 857250 h 857250"/>
                <a:gd name="connsiteX18" fmla="*/ 3892550 w 4425950"/>
                <a:gd name="connsiteY18" fmla="*/ 419100 h 857250"/>
                <a:gd name="connsiteX19" fmla="*/ 4425950 w 4425950"/>
                <a:gd name="connsiteY19" fmla="*/ 419100 h 857250"/>
                <a:gd name="connsiteX0" fmla="*/ 0 w 3892549"/>
                <a:gd name="connsiteY0" fmla="*/ 419100 h 857250"/>
                <a:gd name="connsiteX1" fmla="*/ 628650 w 3892549"/>
                <a:gd name="connsiteY1" fmla="*/ 419100 h 857250"/>
                <a:gd name="connsiteX2" fmla="*/ 762000 w 3892549"/>
                <a:gd name="connsiteY2" fmla="*/ 63500 h 857250"/>
                <a:gd name="connsiteX3" fmla="*/ 958850 w 3892549"/>
                <a:gd name="connsiteY3" fmla="*/ 844550 h 857250"/>
                <a:gd name="connsiteX4" fmla="*/ 1168400 w 3892549"/>
                <a:gd name="connsiteY4" fmla="*/ 12700 h 857250"/>
                <a:gd name="connsiteX5" fmla="*/ 1371600 w 3892549"/>
                <a:gd name="connsiteY5" fmla="*/ 844550 h 857250"/>
                <a:gd name="connsiteX6" fmla="*/ 1568450 w 3892549"/>
                <a:gd name="connsiteY6" fmla="*/ 31750 h 857250"/>
                <a:gd name="connsiteX7" fmla="*/ 1778000 w 3892549"/>
                <a:gd name="connsiteY7" fmla="*/ 838200 h 857250"/>
                <a:gd name="connsiteX8" fmla="*/ 1968500 w 3892549"/>
                <a:gd name="connsiteY8" fmla="*/ 12700 h 857250"/>
                <a:gd name="connsiteX9" fmla="*/ 2171700 w 3892549"/>
                <a:gd name="connsiteY9" fmla="*/ 844550 h 857250"/>
                <a:gd name="connsiteX10" fmla="*/ 2381250 w 3892549"/>
                <a:gd name="connsiteY10" fmla="*/ 12700 h 857250"/>
                <a:gd name="connsiteX11" fmla="*/ 2590800 w 3892549"/>
                <a:gd name="connsiteY11" fmla="*/ 850900 h 857250"/>
                <a:gd name="connsiteX12" fmla="*/ 2781300 w 3892549"/>
                <a:gd name="connsiteY12" fmla="*/ 0 h 857250"/>
                <a:gd name="connsiteX13" fmla="*/ 2990850 w 3892549"/>
                <a:gd name="connsiteY13" fmla="*/ 850900 h 857250"/>
                <a:gd name="connsiteX14" fmla="*/ 3181350 w 3892549"/>
                <a:gd name="connsiteY14" fmla="*/ 12700 h 857250"/>
                <a:gd name="connsiteX15" fmla="*/ 3390900 w 3892549"/>
                <a:gd name="connsiteY15" fmla="*/ 844550 h 857250"/>
                <a:gd name="connsiteX16" fmla="*/ 3600450 w 3892549"/>
                <a:gd name="connsiteY16" fmla="*/ 25400 h 857250"/>
                <a:gd name="connsiteX17" fmla="*/ 3778250 w 3892549"/>
                <a:gd name="connsiteY17" fmla="*/ 857250 h 857250"/>
                <a:gd name="connsiteX18" fmla="*/ 3892550 w 3892549"/>
                <a:gd name="connsiteY18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3 w 3263902"/>
                <a:gd name="connsiteY17" fmla="*/ 41910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63902" h="857250">
                  <a:moveTo>
                    <a:pt x="3" y="419100"/>
                  </a:moveTo>
                  <a:lnTo>
                    <a:pt x="133353" y="63500"/>
                  </a:lnTo>
                  <a:lnTo>
                    <a:pt x="330203" y="844550"/>
                  </a:lnTo>
                  <a:lnTo>
                    <a:pt x="539753" y="12700"/>
                  </a:lnTo>
                  <a:lnTo>
                    <a:pt x="742953" y="844550"/>
                  </a:lnTo>
                  <a:lnTo>
                    <a:pt x="939803" y="31750"/>
                  </a:lnTo>
                  <a:lnTo>
                    <a:pt x="1149353" y="838200"/>
                  </a:lnTo>
                  <a:lnTo>
                    <a:pt x="1339853" y="12700"/>
                  </a:lnTo>
                  <a:lnTo>
                    <a:pt x="1543053" y="844550"/>
                  </a:lnTo>
                  <a:lnTo>
                    <a:pt x="1752603" y="12700"/>
                  </a:lnTo>
                  <a:lnTo>
                    <a:pt x="1962153" y="850900"/>
                  </a:lnTo>
                  <a:lnTo>
                    <a:pt x="2152653" y="0"/>
                  </a:lnTo>
                  <a:lnTo>
                    <a:pt x="2362203" y="850900"/>
                  </a:lnTo>
                  <a:lnTo>
                    <a:pt x="2552703" y="12700"/>
                  </a:lnTo>
                  <a:lnTo>
                    <a:pt x="2762253" y="844550"/>
                  </a:lnTo>
                  <a:lnTo>
                    <a:pt x="2971803" y="25400"/>
                  </a:lnTo>
                  <a:lnTo>
                    <a:pt x="3149603" y="857250"/>
                  </a:lnTo>
                  <a:lnTo>
                    <a:pt x="3263903" y="41910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6377658" y="2022089"/>
              <a:ext cx="776488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ight Bracket 124"/>
            <p:cNvSpPr/>
            <p:nvPr/>
          </p:nvSpPr>
          <p:spPr>
            <a:xfrm>
              <a:off x="4702046" y="3991577"/>
              <a:ext cx="42305" cy="153178"/>
            </a:xfrm>
            <a:prstGeom prst="rightBracket">
              <a:avLst>
                <a:gd name="adj" fmla="val 606101"/>
              </a:avLst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ight Bracket 125"/>
            <p:cNvSpPr/>
            <p:nvPr/>
          </p:nvSpPr>
          <p:spPr>
            <a:xfrm flipH="1">
              <a:off x="4561145" y="3991577"/>
              <a:ext cx="42305" cy="153178"/>
            </a:xfrm>
            <a:prstGeom prst="rightBracket">
              <a:avLst>
                <a:gd name="adj" fmla="val 606101"/>
              </a:avLst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/>
            <p:cNvSpPr/>
            <p:nvPr/>
          </p:nvSpPr>
          <p:spPr>
            <a:xfrm>
              <a:off x="4615899" y="4043779"/>
              <a:ext cx="53650" cy="48773"/>
            </a:xfrm>
            <a:prstGeom prst="flowChartConnector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979691" y="2884098"/>
              <a:ext cx="323979" cy="3200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010988" y="2866254"/>
              <a:ext cx="263150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600" b="1" dirty="0">
                  <a:solidFill>
                    <a:srgbClr val="0B00EA"/>
                  </a:solidFill>
                  <a:latin typeface="Tw Cen MT" pitchFamily="34" charset="0"/>
                </a:rPr>
                <a:t>A</a:t>
              </a:r>
              <a:endParaRPr lang="en-US" sz="1600" b="1" baseline="-25000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7139234" y="2373797"/>
              <a:ext cx="0" cy="123110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4219588" y="2367247"/>
              <a:ext cx="0" cy="123110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4491745" y="3678879"/>
              <a:ext cx="318411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600" b="1" dirty="0">
                  <a:solidFill>
                    <a:srgbClr val="0B00EA"/>
                  </a:solidFill>
                  <a:latin typeface="Tw Cen MT" pitchFamily="34" charset="0"/>
                </a:rPr>
                <a:t>K</a:t>
              </a:r>
              <a:endParaRPr lang="en-US" sz="1600" b="1" baseline="-25000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184049" y="2216150"/>
              <a:ext cx="3153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b="1" dirty="0">
                  <a:solidFill>
                    <a:srgbClr val="0B00EA"/>
                  </a:solidFill>
                  <a:latin typeface="Tw Cen MT" pitchFamily="34" charset="0"/>
                </a:rPr>
                <a:t>I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863778" y="2297118"/>
              <a:ext cx="419666" cy="338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b="1" dirty="0">
                  <a:solidFill>
                    <a:srgbClr val="0B00EA"/>
                  </a:solidFill>
                  <a:latin typeface="Tw Cen MT" pitchFamily="34" charset="0"/>
                </a:rPr>
                <a:t>+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871516" y="3105150"/>
              <a:ext cx="419666" cy="338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b="1" dirty="0">
                  <a:solidFill>
                    <a:srgbClr val="0B00EA"/>
                  </a:solidFill>
                  <a:latin typeface="Tw Cen MT" pitchFamily="34" charset="0"/>
                </a:rPr>
                <a:t>–</a:t>
              </a:r>
            </a:p>
          </p:txBody>
        </p:sp>
        <p:cxnSp>
          <p:nvCxnSpPr>
            <p:cNvPr id="211" name="Straight Connector 210"/>
            <p:cNvCxnSpPr/>
            <p:nvPr/>
          </p:nvCxnSpPr>
          <p:spPr>
            <a:xfrm>
              <a:off x="4718922" y="4068748"/>
              <a:ext cx="2436006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>
            <a:off x="4457700" y="1332338"/>
            <a:ext cx="1384993" cy="180000"/>
            <a:chOff x="1155707" y="1717190"/>
            <a:chExt cx="1384993" cy="180000"/>
          </a:xfrm>
        </p:grpSpPr>
        <p:sp>
          <p:nvSpPr>
            <p:cNvPr id="215" name="Freeform 214"/>
            <p:cNvSpPr/>
            <p:nvPr/>
          </p:nvSpPr>
          <p:spPr>
            <a:xfrm flipV="1">
              <a:off x="1526494" y="1717190"/>
              <a:ext cx="646413" cy="180000"/>
            </a:xfrm>
            <a:custGeom>
              <a:avLst/>
              <a:gdLst>
                <a:gd name="connsiteX0" fmla="*/ 0 w 4425950"/>
                <a:gd name="connsiteY0" fmla="*/ 419100 h 857250"/>
                <a:gd name="connsiteX1" fmla="*/ 628650 w 4425950"/>
                <a:gd name="connsiteY1" fmla="*/ 419100 h 857250"/>
                <a:gd name="connsiteX2" fmla="*/ 762000 w 4425950"/>
                <a:gd name="connsiteY2" fmla="*/ 63500 h 857250"/>
                <a:gd name="connsiteX3" fmla="*/ 958850 w 4425950"/>
                <a:gd name="connsiteY3" fmla="*/ 844550 h 857250"/>
                <a:gd name="connsiteX4" fmla="*/ 1168400 w 4425950"/>
                <a:gd name="connsiteY4" fmla="*/ 12700 h 857250"/>
                <a:gd name="connsiteX5" fmla="*/ 1371600 w 4425950"/>
                <a:gd name="connsiteY5" fmla="*/ 844550 h 857250"/>
                <a:gd name="connsiteX6" fmla="*/ 1568450 w 4425950"/>
                <a:gd name="connsiteY6" fmla="*/ 31750 h 857250"/>
                <a:gd name="connsiteX7" fmla="*/ 1778000 w 4425950"/>
                <a:gd name="connsiteY7" fmla="*/ 838200 h 857250"/>
                <a:gd name="connsiteX8" fmla="*/ 1968500 w 4425950"/>
                <a:gd name="connsiteY8" fmla="*/ 12700 h 857250"/>
                <a:gd name="connsiteX9" fmla="*/ 2171700 w 4425950"/>
                <a:gd name="connsiteY9" fmla="*/ 844550 h 857250"/>
                <a:gd name="connsiteX10" fmla="*/ 2381250 w 4425950"/>
                <a:gd name="connsiteY10" fmla="*/ 12700 h 857250"/>
                <a:gd name="connsiteX11" fmla="*/ 2590800 w 4425950"/>
                <a:gd name="connsiteY11" fmla="*/ 850900 h 857250"/>
                <a:gd name="connsiteX12" fmla="*/ 2781300 w 4425950"/>
                <a:gd name="connsiteY12" fmla="*/ 0 h 857250"/>
                <a:gd name="connsiteX13" fmla="*/ 2990850 w 4425950"/>
                <a:gd name="connsiteY13" fmla="*/ 850900 h 857250"/>
                <a:gd name="connsiteX14" fmla="*/ 3181350 w 4425950"/>
                <a:gd name="connsiteY14" fmla="*/ 12700 h 857250"/>
                <a:gd name="connsiteX15" fmla="*/ 3390900 w 4425950"/>
                <a:gd name="connsiteY15" fmla="*/ 844550 h 857250"/>
                <a:gd name="connsiteX16" fmla="*/ 3600450 w 4425950"/>
                <a:gd name="connsiteY16" fmla="*/ 25400 h 857250"/>
                <a:gd name="connsiteX17" fmla="*/ 3778250 w 4425950"/>
                <a:gd name="connsiteY17" fmla="*/ 857250 h 857250"/>
                <a:gd name="connsiteX18" fmla="*/ 3892550 w 4425950"/>
                <a:gd name="connsiteY18" fmla="*/ 419100 h 857250"/>
                <a:gd name="connsiteX19" fmla="*/ 4425950 w 4425950"/>
                <a:gd name="connsiteY19" fmla="*/ 419100 h 857250"/>
                <a:gd name="connsiteX0" fmla="*/ 0 w 3892549"/>
                <a:gd name="connsiteY0" fmla="*/ 419100 h 857250"/>
                <a:gd name="connsiteX1" fmla="*/ 628650 w 3892549"/>
                <a:gd name="connsiteY1" fmla="*/ 419100 h 857250"/>
                <a:gd name="connsiteX2" fmla="*/ 762000 w 3892549"/>
                <a:gd name="connsiteY2" fmla="*/ 63500 h 857250"/>
                <a:gd name="connsiteX3" fmla="*/ 958850 w 3892549"/>
                <a:gd name="connsiteY3" fmla="*/ 844550 h 857250"/>
                <a:gd name="connsiteX4" fmla="*/ 1168400 w 3892549"/>
                <a:gd name="connsiteY4" fmla="*/ 12700 h 857250"/>
                <a:gd name="connsiteX5" fmla="*/ 1371600 w 3892549"/>
                <a:gd name="connsiteY5" fmla="*/ 844550 h 857250"/>
                <a:gd name="connsiteX6" fmla="*/ 1568450 w 3892549"/>
                <a:gd name="connsiteY6" fmla="*/ 31750 h 857250"/>
                <a:gd name="connsiteX7" fmla="*/ 1778000 w 3892549"/>
                <a:gd name="connsiteY7" fmla="*/ 838200 h 857250"/>
                <a:gd name="connsiteX8" fmla="*/ 1968500 w 3892549"/>
                <a:gd name="connsiteY8" fmla="*/ 12700 h 857250"/>
                <a:gd name="connsiteX9" fmla="*/ 2171700 w 3892549"/>
                <a:gd name="connsiteY9" fmla="*/ 844550 h 857250"/>
                <a:gd name="connsiteX10" fmla="*/ 2381250 w 3892549"/>
                <a:gd name="connsiteY10" fmla="*/ 12700 h 857250"/>
                <a:gd name="connsiteX11" fmla="*/ 2590800 w 3892549"/>
                <a:gd name="connsiteY11" fmla="*/ 850900 h 857250"/>
                <a:gd name="connsiteX12" fmla="*/ 2781300 w 3892549"/>
                <a:gd name="connsiteY12" fmla="*/ 0 h 857250"/>
                <a:gd name="connsiteX13" fmla="*/ 2990850 w 3892549"/>
                <a:gd name="connsiteY13" fmla="*/ 850900 h 857250"/>
                <a:gd name="connsiteX14" fmla="*/ 3181350 w 3892549"/>
                <a:gd name="connsiteY14" fmla="*/ 12700 h 857250"/>
                <a:gd name="connsiteX15" fmla="*/ 3390900 w 3892549"/>
                <a:gd name="connsiteY15" fmla="*/ 844550 h 857250"/>
                <a:gd name="connsiteX16" fmla="*/ 3600450 w 3892549"/>
                <a:gd name="connsiteY16" fmla="*/ 25400 h 857250"/>
                <a:gd name="connsiteX17" fmla="*/ 3778250 w 3892549"/>
                <a:gd name="connsiteY17" fmla="*/ 857250 h 857250"/>
                <a:gd name="connsiteX18" fmla="*/ 3892550 w 3892549"/>
                <a:gd name="connsiteY18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3 w 3263902"/>
                <a:gd name="connsiteY17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2 w 3263902"/>
                <a:gd name="connsiteY17" fmla="*/ 346879 h 857250"/>
                <a:gd name="connsiteX0" fmla="*/ 3 w 3281607"/>
                <a:gd name="connsiteY0" fmla="*/ 419100 h 857250"/>
                <a:gd name="connsiteX1" fmla="*/ 133353 w 3281607"/>
                <a:gd name="connsiteY1" fmla="*/ 63500 h 857250"/>
                <a:gd name="connsiteX2" fmla="*/ 330203 w 3281607"/>
                <a:gd name="connsiteY2" fmla="*/ 844550 h 857250"/>
                <a:gd name="connsiteX3" fmla="*/ 539753 w 3281607"/>
                <a:gd name="connsiteY3" fmla="*/ 12700 h 857250"/>
                <a:gd name="connsiteX4" fmla="*/ 742953 w 3281607"/>
                <a:gd name="connsiteY4" fmla="*/ 844550 h 857250"/>
                <a:gd name="connsiteX5" fmla="*/ 939803 w 3281607"/>
                <a:gd name="connsiteY5" fmla="*/ 31750 h 857250"/>
                <a:gd name="connsiteX6" fmla="*/ 1149353 w 3281607"/>
                <a:gd name="connsiteY6" fmla="*/ 838200 h 857250"/>
                <a:gd name="connsiteX7" fmla="*/ 1339853 w 3281607"/>
                <a:gd name="connsiteY7" fmla="*/ 12700 h 857250"/>
                <a:gd name="connsiteX8" fmla="*/ 1543053 w 3281607"/>
                <a:gd name="connsiteY8" fmla="*/ 844550 h 857250"/>
                <a:gd name="connsiteX9" fmla="*/ 1752603 w 3281607"/>
                <a:gd name="connsiteY9" fmla="*/ 12700 h 857250"/>
                <a:gd name="connsiteX10" fmla="*/ 1962153 w 3281607"/>
                <a:gd name="connsiteY10" fmla="*/ 850900 h 857250"/>
                <a:gd name="connsiteX11" fmla="*/ 2152653 w 3281607"/>
                <a:gd name="connsiteY11" fmla="*/ 0 h 857250"/>
                <a:gd name="connsiteX12" fmla="*/ 2362203 w 3281607"/>
                <a:gd name="connsiteY12" fmla="*/ 850900 h 857250"/>
                <a:gd name="connsiteX13" fmla="*/ 2552703 w 3281607"/>
                <a:gd name="connsiteY13" fmla="*/ 12700 h 857250"/>
                <a:gd name="connsiteX14" fmla="*/ 2762253 w 3281607"/>
                <a:gd name="connsiteY14" fmla="*/ 844550 h 857250"/>
                <a:gd name="connsiteX15" fmla="*/ 2971803 w 3281607"/>
                <a:gd name="connsiteY15" fmla="*/ 25400 h 857250"/>
                <a:gd name="connsiteX16" fmla="*/ 3149603 w 3281607"/>
                <a:gd name="connsiteY16" fmla="*/ 857250 h 857250"/>
                <a:gd name="connsiteX17" fmla="*/ 3281607 w 3281607"/>
                <a:gd name="connsiteY17" fmla="*/ 202452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81607" h="857250">
                  <a:moveTo>
                    <a:pt x="3" y="419100"/>
                  </a:moveTo>
                  <a:lnTo>
                    <a:pt x="133353" y="63500"/>
                  </a:lnTo>
                  <a:lnTo>
                    <a:pt x="330203" y="844550"/>
                  </a:lnTo>
                  <a:lnTo>
                    <a:pt x="539753" y="12700"/>
                  </a:lnTo>
                  <a:lnTo>
                    <a:pt x="742953" y="844550"/>
                  </a:lnTo>
                  <a:lnTo>
                    <a:pt x="939803" y="31750"/>
                  </a:lnTo>
                  <a:lnTo>
                    <a:pt x="1149353" y="838200"/>
                  </a:lnTo>
                  <a:lnTo>
                    <a:pt x="1339853" y="12700"/>
                  </a:lnTo>
                  <a:lnTo>
                    <a:pt x="1543053" y="844550"/>
                  </a:lnTo>
                  <a:lnTo>
                    <a:pt x="1752603" y="12700"/>
                  </a:lnTo>
                  <a:lnTo>
                    <a:pt x="1962153" y="850900"/>
                  </a:lnTo>
                  <a:lnTo>
                    <a:pt x="2152653" y="0"/>
                  </a:lnTo>
                  <a:lnTo>
                    <a:pt x="2362203" y="850900"/>
                  </a:lnTo>
                  <a:lnTo>
                    <a:pt x="2552703" y="12700"/>
                  </a:lnTo>
                  <a:lnTo>
                    <a:pt x="2762253" y="844550"/>
                  </a:lnTo>
                  <a:lnTo>
                    <a:pt x="2971803" y="25400"/>
                  </a:lnTo>
                  <a:lnTo>
                    <a:pt x="3149603" y="857250"/>
                  </a:lnTo>
                  <a:lnTo>
                    <a:pt x="3281607" y="202452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/>
            <p:cNvCxnSpPr/>
            <p:nvPr/>
          </p:nvCxnSpPr>
          <p:spPr>
            <a:xfrm flipH="1">
              <a:off x="2175580" y="1821245"/>
              <a:ext cx="365120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1155707" y="1821245"/>
              <a:ext cx="365120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Rectangle 215"/>
          <p:cNvSpPr/>
          <p:nvPr/>
        </p:nvSpPr>
        <p:spPr>
          <a:xfrm>
            <a:off x="4692650" y="1454348"/>
            <a:ext cx="97727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sz="1400" b="1" dirty="0">
                <a:solidFill>
                  <a:srgbClr val="0B00EA"/>
                </a:solidFill>
                <a:latin typeface="Tw Cen MT" pitchFamily="34" charset="0"/>
              </a:rPr>
              <a:t>R</a:t>
            </a:r>
            <a:r>
              <a:rPr lang="en-US" sz="1400" b="1" baseline="-25000" dirty="0">
                <a:solidFill>
                  <a:srgbClr val="0B00EA"/>
                </a:solidFill>
                <a:latin typeface="Tw Cen MT" pitchFamily="34" charset="0"/>
              </a:rPr>
              <a:t>1</a:t>
            </a:r>
            <a:r>
              <a:rPr lang="en-US" sz="1400" b="1" dirty="0">
                <a:solidFill>
                  <a:srgbClr val="0B00EA"/>
                </a:solidFill>
                <a:latin typeface="Tw Cen MT" pitchFamily="34" charset="0"/>
              </a:rPr>
              <a:t>=2</a:t>
            </a:r>
            <a:r>
              <a:rPr lang="en-US" sz="1400" b="1" dirty="0">
                <a:solidFill>
                  <a:srgbClr val="0B00EA"/>
                </a:solidFill>
                <a:latin typeface="Symbol" pitchFamily="18" charset="2"/>
              </a:rPr>
              <a:t>W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4692650" y="1453115"/>
            <a:ext cx="97727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sz="1400" b="1" dirty="0">
                <a:solidFill>
                  <a:srgbClr val="0B00EA"/>
                </a:solidFill>
                <a:latin typeface="Tw Cen MT" pitchFamily="34" charset="0"/>
              </a:rPr>
              <a:t>R</a:t>
            </a:r>
            <a:r>
              <a:rPr lang="en-US" sz="1400" b="1" baseline="-25000" dirty="0">
                <a:solidFill>
                  <a:srgbClr val="0B00EA"/>
                </a:solidFill>
                <a:latin typeface="Tw Cen MT" pitchFamily="34" charset="0"/>
              </a:rPr>
              <a:t>1</a:t>
            </a:r>
            <a:r>
              <a:rPr lang="en-US" sz="1400" b="1" dirty="0">
                <a:solidFill>
                  <a:srgbClr val="0B00EA"/>
                </a:solidFill>
                <a:latin typeface="Tw Cen MT" pitchFamily="34" charset="0"/>
              </a:rPr>
              <a:t>=2</a:t>
            </a:r>
            <a:r>
              <a:rPr lang="en-US" sz="1400" b="1" dirty="0">
                <a:solidFill>
                  <a:srgbClr val="0B00EA"/>
                </a:solidFill>
                <a:latin typeface="Symbol" pitchFamily="18" charset="2"/>
              </a:rPr>
              <a:t>W</a:t>
            </a:r>
          </a:p>
        </p:txBody>
      </p:sp>
      <p:sp>
        <p:nvSpPr>
          <p:cNvPr id="218" name="Rectangle 217"/>
          <p:cNvSpPr>
            <a:spLocks noChangeArrowheads="1"/>
          </p:cNvSpPr>
          <p:nvPr/>
        </p:nvSpPr>
        <p:spPr bwMode="auto">
          <a:xfrm>
            <a:off x="2094662" y="1316531"/>
            <a:ext cx="14714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Power (P</a:t>
            </a:r>
            <a:r>
              <a:rPr lang="en-US" sz="1600" b="1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 =  ?</a:t>
            </a:r>
          </a:p>
        </p:txBody>
      </p:sp>
      <p:sp>
        <p:nvSpPr>
          <p:cNvPr id="219" name="Rectangle 218"/>
          <p:cNvSpPr>
            <a:spLocks noChangeArrowheads="1"/>
          </p:cNvSpPr>
          <p:nvPr/>
        </p:nvSpPr>
        <p:spPr bwMode="auto">
          <a:xfrm>
            <a:off x="5485130" y="1184910"/>
            <a:ext cx="14714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Power (P</a:t>
            </a:r>
            <a:r>
              <a:rPr lang="en-US" sz="1600" b="1" baseline="-25000" dirty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 =  ?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66669" y="4201780"/>
            <a:ext cx="5575693" cy="83820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 algn="ctr">
              <a:tabLst>
                <a:tab pos="339725" algn="l"/>
              </a:tabLst>
            </a:pPr>
            <a:r>
              <a:rPr lang="en-US" sz="1600" dirty="0">
                <a:solidFill>
                  <a:prstClr val="black"/>
                </a:solidFill>
                <a:latin typeface="Tw Cen MT" pitchFamily="34" charset="0"/>
              </a:rPr>
              <a:t>Current in both the circuit is I, resistance is 2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W </a:t>
            </a:r>
            <a:r>
              <a:rPr lang="en-US" sz="1600" dirty="0">
                <a:solidFill>
                  <a:prstClr val="black"/>
                </a:solidFill>
                <a:latin typeface="Tw Cen MT" pitchFamily="34" charset="0"/>
              </a:rPr>
              <a:t>hence by using the formula P=I</a:t>
            </a:r>
            <a:r>
              <a:rPr lang="en-US" sz="1600" baseline="30000" dirty="0">
                <a:solidFill>
                  <a:prstClr val="black"/>
                </a:solidFill>
                <a:latin typeface="Tw Cen MT" pitchFamily="34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Tw Cen MT" pitchFamily="34" charset="0"/>
              </a:rPr>
              <a:t>R, Power used in both cases will be the same.</a:t>
            </a:r>
            <a:endParaRPr lang="en-US" sz="1600" dirty="0">
              <a:solidFill>
                <a:prstClr val="black"/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0396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20988E-6 L -0.25104 0.1197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52" y="598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20988E-6 L -0.25104 0.119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52" y="598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07035E-6 L 0.12084 0.0817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407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0185 L 0.12084 0.0799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  <p:bldP spid="193" grpId="0"/>
      <p:bldP spid="194" grpId="0"/>
      <p:bldP spid="216" grpId="0"/>
      <p:bldP spid="216" grpId="1"/>
      <p:bldP spid="217" grpId="0"/>
      <p:bldP spid="217" grpId="1"/>
      <p:bldP spid="218" grpId="0"/>
      <p:bldP spid="219" grpId="0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/>
          <p:cNvCxnSpPr/>
          <p:nvPr/>
        </p:nvCxnSpPr>
        <p:spPr>
          <a:xfrm>
            <a:off x="3746500" y="1137554"/>
            <a:ext cx="0" cy="3760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73742" y="212911"/>
            <a:ext cx="7555010" cy="839391"/>
            <a:chOff x="762088" y="16185"/>
            <a:chExt cx="7474908" cy="839391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762088" y="16185"/>
              <a:ext cx="7455858" cy="839391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889757" y="98549"/>
              <a:ext cx="7347239" cy="6937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66700" indent="-266700" algn="l"/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	Compare the power used in the 2 </a:t>
              </a:r>
              <a:r>
                <a:rPr lang="en-IN" sz="1600" dirty="0">
                  <a:solidFill>
                    <a:prstClr val="black"/>
                  </a:solidFill>
                  <a:latin typeface="Symbol" pitchFamily="18" charset="2"/>
                </a:rPr>
                <a:t>W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 resistor in each of the following circuits : (i) a 6 V battery in series with 1 </a:t>
              </a:r>
              <a:r>
                <a:rPr lang="en-IN" sz="1600" dirty="0">
                  <a:solidFill>
                    <a:prstClr val="black"/>
                  </a:solidFill>
                  <a:latin typeface="Symbol" pitchFamily="18" charset="2"/>
                </a:rPr>
                <a:t>W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 and 2 </a:t>
              </a:r>
              <a:r>
                <a:rPr lang="en-IN" sz="1600" dirty="0">
                  <a:solidFill>
                    <a:prstClr val="black"/>
                  </a:solidFill>
                  <a:latin typeface="Symbol" pitchFamily="18" charset="2"/>
                </a:rPr>
                <a:t>W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 resistors, and (ii) a 4 V battery in parallel with 12 </a:t>
              </a:r>
              <a:r>
                <a:rPr lang="en-IN" sz="1600" dirty="0">
                  <a:solidFill>
                    <a:prstClr val="black"/>
                  </a:solidFill>
                  <a:latin typeface="Symbol" pitchFamily="18" charset="2"/>
                </a:rPr>
                <a:t>W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 and 2 </a:t>
              </a:r>
              <a:r>
                <a:rPr lang="en-IN" sz="1600" dirty="0">
                  <a:solidFill>
                    <a:prstClr val="black"/>
                  </a:solidFill>
                  <a:latin typeface="Symbol" pitchFamily="18" charset="2"/>
                </a:rPr>
                <a:t>W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 resistors.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66939" y="3739575"/>
              <a:ext cx="40267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3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522006" y="1120618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5399" y="1102722"/>
            <a:ext cx="1571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Resistance (</a:t>
            </a:r>
            <a:r>
              <a:rPr lang="en-US" sz="1600" b="1" dirty="0">
                <a:solidFill>
                  <a:srgbClr val="FF0000"/>
                </a:solidFill>
                <a:latin typeface="Tw Cen MT" pitchFamily="34" charset="0"/>
              </a:rPr>
              <a:t>R</a:t>
            </a:r>
            <a:r>
              <a:rPr lang="en-US" sz="1600" b="1" baseline="-25000" dirty="0">
                <a:solidFill>
                  <a:srgbClr val="FF0000"/>
                </a:solidFill>
                <a:latin typeface="Tw Cen MT" pitchFamily="34" charset="0"/>
              </a:rPr>
              <a:t>1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06829" y="1102722"/>
            <a:ext cx="8050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2 </a:t>
            </a:r>
            <a:r>
              <a:rPr lang="en-US" sz="1600" b="1" dirty="0">
                <a:solidFill>
                  <a:srgbClr val="0000CC"/>
                </a:solidFill>
                <a:latin typeface="Symbol" pitchFamily="18" charset="2"/>
              </a:rPr>
              <a:t>W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95400" y="1423571"/>
            <a:ext cx="1571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Resistance (</a:t>
            </a:r>
            <a:r>
              <a:rPr lang="en-US" sz="1600" b="1" dirty="0">
                <a:solidFill>
                  <a:srgbClr val="FF0000"/>
                </a:solidFill>
                <a:latin typeface="Tw Cen MT" pitchFamily="34" charset="0"/>
              </a:rPr>
              <a:t>R</a:t>
            </a:r>
            <a:r>
              <a:rPr lang="en-US" sz="1600" b="1" baseline="-25000" dirty="0">
                <a:solidFill>
                  <a:srgbClr val="FF0000"/>
                </a:solidFill>
                <a:latin typeface="Tw Cen MT" pitchFamily="34" charset="0"/>
              </a:rPr>
              <a:t>2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06829" y="1423571"/>
            <a:ext cx="8050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1 </a:t>
            </a:r>
            <a:r>
              <a:rPr lang="en-US" sz="1600" b="1" dirty="0">
                <a:solidFill>
                  <a:srgbClr val="0000CC"/>
                </a:solidFill>
                <a:latin typeface="Symbol" pitchFamily="18" charset="2"/>
              </a:rPr>
              <a:t>W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95400" y="1718846"/>
            <a:ext cx="1571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Resistance (</a:t>
            </a:r>
            <a:r>
              <a:rPr lang="en-US" sz="1600" b="1" dirty="0">
                <a:solidFill>
                  <a:srgbClr val="FF0000"/>
                </a:solidFill>
                <a:latin typeface="Tw Cen MT" pitchFamily="34" charset="0"/>
              </a:rPr>
              <a:t>R</a:t>
            </a:r>
            <a:r>
              <a:rPr lang="en-US" sz="1600" b="1" baseline="-25000" dirty="0">
                <a:solidFill>
                  <a:srgbClr val="FF0000"/>
                </a:solidFill>
                <a:latin typeface="Tw Cen MT" pitchFamily="34" charset="0"/>
              </a:rPr>
              <a:t>3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06829" y="1718846"/>
            <a:ext cx="9140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12 </a:t>
            </a:r>
            <a:r>
              <a:rPr lang="en-US" sz="1600" b="1" dirty="0">
                <a:solidFill>
                  <a:srgbClr val="0000CC"/>
                </a:solidFill>
                <a:latin typeface="Symbol" pitchFamily="18" charset="2"/>
              </a:rPr>
              <a:t>W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833563" y="2027456"/>
            <a:ext cx="1033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P.D. (</a:t>
            </a:r>
            <a:r>
              <a:rPr lang="en-US" sz="1600" b="1" dirty="0">
                <a:solidFill>
                  <a:srgbClr val="FF0000"/>
                </a:solidFill>
                <a:latin typeface="Tw Cen MT" pitchFamily="34" charset="0"/>
              </a:rPr>
              <a:t>V</a:t>
            </a:r>
            <a:r>
              <a:rPr lang="en-US" sz="1600" b="1" baseline="-25000" dirty="0">
                <a:solidFill>
                  <a:srgbClr val="FF0000"/>
                </a:solidFill>
                <a:latin typeface="Tw Cen MT" pitchFamily="34" charset="0"/>
              </a:rPr>
              <a:t>1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806829" y="2027456"/>
            <a:ext cx="7777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6 V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841183" y="2356386"/>
            <a:ext cx="1033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P.D. (</a:t>
            </a:r>
            <a:r>
              <a:rPr lang="en-US" sz="1600" b="1" dirty="0">
                <a:solidFill>
                  <a:srgbClr val="FF0000"/>
                </a:solidFill>
                <a:latin typeface="Tw Cen MT" pitchFamily="34" charset="0"/>
              </a:rPr>
              <a:t>V</a:t>
            </a:r>
            <a:r>
              <a:rPr lang="en-US" sz="1600" b="1" baseline="-25000" dirty="0">
                <a:solidFill>
                  <a:srgbClr val="FF0000"/>
                </a:solidFill>
                <a:latin typeface="Tw Cen MT" pitchFamily="34" charset="0"/>
              </a:rPr>
              <a:t>2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806829" y="2356386"/>
            <a:ext cx="7777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4 V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22006" y="2734426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03757" y="2716530"/>
            <a:ext cx="14714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Power (P</a:t>
            </a:r>
            <a:r>
              <a:rPr lang="en-US" sz="1600" b="1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 =  ?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0" y="3071434"/>
            <a:ext cx="14714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Power (P</a:t>
            </a:r>
            <a:r>
              <a:rPr lang="en-US" sz="1600" b="1" baseline="-25000" dirty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 =  ?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7675" y="3473618"/>
            <a:ext cx="1223057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Formulae :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86786" y="3455722"/>
            <a:ext cx="3706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R</a:t>
            </a:r>
            <a:r>
              <a:rPr lang="en-US" baseline="-25000" dirty="0">
                <a:solidFill>
                  <a:srgbClr val="C00000"/>
                </a:solidFill>
                <a:latin typeface="Tw Cen MT" pitchFamily="34" charset="0"/>
              </a:rPr>
              <a:t>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3163" y="3455722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07208" y="3455722"/>
            <a:ext cx="8114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R</a:t>
            </a:r>
            <a:r>
              <a:rPr lang="en-US" baseline="-25000" dirty="0">
                <a:solidFill>
                  <a:srgbClr val="C00000"/>
                </a:solidFill>
                <a:latin typeface="Tw Cen MT" pitchFamily="34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 + R</a:t>
            </a:r>
            <a:r>
              <a:rPr lang="en-US" baseline="-25000" dirty="0">
                <a:solidFill>
                  <a:srgbClr val="C00000"/>
                </a:solidFill>
                <a:latin typeface="Tw Cen MT" pitchFamily="34" charset="0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97549" y="4069616"/>
            <a:ext cx="362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P</a:t>
            </a:r>
            <a:r>
              <a:rPr lang="en-US" baseline="-25000" dirty="0">
                <a:solidFill>
                  <a:srgbClr val="C00000"/>
                </a:solidFill>
                <a:latin typeface="Tw Cen MT" pitchFamily="34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3163" y="406961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09956" y="4069616"/>
            <a:ext cx="4988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I</a:t>
            </a:r>
            <a:r>
              <a:rPr lang="en-US" baseline="30000" dirty="0">
                <a:solidFill>
                  <a:srgbClr val="C00000"/>
                </a:solidFill>
                <a:latin typeface="Tw Cen MT" pitchFamily="34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R</a:t>
            </a:r>
            <a:r>
              <a:rPr lang="en-US" baseline="-25000" dirty="0">
                <a:solidFill>
                  <a:srgbClr val="C00000"/>
                </a:solidFill>
                <a:latin typeface="Tw Cen MT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99701" y="4540597"/>
            <a:ext cx="362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P</a:t>
            </a:r>
            <a:r>
              <a:rPr lang="en-US" baseline="-25000" dirty="0">
                <a:solidFill>
                  <a:srgbClr val="C00000"/>
                </a:solidFill>
                <a:latin typeface="Tw Cen MT" pitchFamily="34" charset="0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55315" y="4540597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412108" y="4432458"/>
                <a:ext cx="529311" cy="547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  <a:latin typeface="Tw Cen MT" pitchFamily="34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solidFill>
                                <a:srgbClr val="C00000"/>
                              </a:solidFill>
                              <a:latin typeface="Tw Cen MT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solidFill>
                                <a:srgbClr val="C00000"/>
                              </a:solidFill>
                              <a:latin typeface="Tw Cen MT" pitchFamily="34" charset="0"/>
                            </a:rPr>
                            <m:t>2 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w Cen MT" pitchFamily="34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b="1" i="0" baseline="-25000" dirty="0" smtClean="0">
                              <a:solidFill>
                                <a:srgbClr val="C00000"/>
                              </a:solidFill>
                              <a:latin typeface="Tw Cen MT" pitchFamily="34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solidFill>
                                <a:srgbClr val="C00000"/>
                              </a:solidFill>
                              <a:latin typeface="Tw Cen MT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baseline="30000" dirty="0">
                  <a:solidFill>
                    <a:srgbClr val="C00000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08" y="4432458"/>
                <a:ext cx="529311" cy="547266"/>
              </a:xfrm>
              <a:prstGeom prst="rect">
                <a:avLst/>
              </a:prstGeom>
              <a:blipFill rotWithShape="1">
                <a:blip r:embed="rId2"/>
                <a:stretch>
                  <a:fillRect t="-11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/>
          <p:cNvSpPr/>
          <p:nvPr/>
        </p:nvSpPr>
        <p:spPr>
          <a:xfrm>
            <a:off x="3810000" y="1122656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28557" y="1375663"/>
            <a:ext cx="28089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D717CE"/>
                </a:solidFill>
                <a:latin typeface="Tw Cen MT" pitchFamily="34" charset="0"/>
              </a:rPr>
              <a:t>Case I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: </a:t>
            </a:r>
            <a:r>
              <a:rPr lang="en-IN" dirty="0">
                <a:solidFill>
                  <a:srgbClr val="0000CC"/>
                </a:solidFill>
                <a:latin typeface="Tw Cen MT" pitchFamily="34" charset="0"/>
              </a:rPr>
              <a:t>1 </a:t>
            </a:r>
            <a:r>
              <a:rPr lang="en-IN" dirty="0">
                <a:solidFill>
                  <a:srgbClr val="0000CC"/>
                </a:solidFill>
                <a:latin typeface="Symbol" pitchFamily="18" charset="2"/>
              </a:rPr>
              <a:t>W</a:t>
            </a:r>
            <a:r>
              <a:rPr lang="en-IN" dirty="0">
                <a:solidFill>
                  <a:srgbClr val="0000CC"/>
                </a:solidFill>
                <a:latin typeface="Tw Cen MT" pitchFamily="34" charset="0"/>
              </a:rPr>
              <a:t> and 2 </a:t>
            </a:r>
            <a:r>
              <a:rPr lang="en-IN" dirty="0">
                <a:solidFill>
                  <a:srgbClr val="0000CC"/>
                </a:solidFill>
                <a:latin typeface="Symbol" pitchFamily="18" charset="2"/>
              </a:rPr>
              <a:t>W</a:t>
            </a:r>
            <a:r>
              <a:rPr lang="en-IN" dirty="0">
                <a:solidFill>
                  <a:srgbClr val="0000CC"/>
                </a:solidFill>
                <a:latin typeface="Tw Cen MT" pitchFamily="34" charset="0"/>
              </a:rPr>
              <a:t> resistors are connected in series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35258" y="1923558"/>
            <a:ext cx="3706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R</a:t>
            </a:r>
            <a:r>
              <a:rPr lang="en-US" baseline="-25000" dirty="0">
                <a:solidFill>
                  <a:srgbClr val="C00000"/>
                </a:solidFill>
                <a:latin typeface="Tw Cen MT" pitchFamily="34" charset="0"/>
              </a:rPr>
              <a:t>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16187" y="1923558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55680" y="1923558"/>
            <a:ext cx="8114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R</a:t>
            </a:r>
            <a:r>
              <a:rPr lang="en-US" baseline="-25000" dirty="0">
                <a:solidFill>
                  <a:srgbClr val="C00000"/>
                </a:solidFill>
                <a:latin typeface="Tw Cen MT" pitchFamily="34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 + R</a:t>
            </a:r>
            <a:r>
              <a:rPr lang="en-US" baseline="-25000" dirty="0">
                <a:solidFill>
                  <a:srgbClr val="C00000"/>
                </a:solidFill>
                <a:latin typeface="Tw Cen MT" pitchFamily="34" charset="0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86200" y="2231046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38069" y="2231046"/>
            <a:ext cx="3706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16187" y="223104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58491" y="2231046"/>
            <a:ext cx="6479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1 + 2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86200" y="2535846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38069" y="2535846"/>
            <a:ext cx="3706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16187" y="253584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58491" y="2535846"/>
            <a:ext cx="5052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3 </a:t>
            </a:r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W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660" y="2900986"/>
            <a:ext cx="3834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V</a:t>
            </a:r>
            <a:r>
              <a:rPr lang="en-US" baseline="-25000" dirty="0">
                <a:solidFill>
                  <a:srgbClr val="C00000"/>
                </a:solidFill>
                <a:latin typeface="Tw Cen MT" pitchFamily="34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16187" y="290098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57906" y="2900986"/>
            <a:ext cx="423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IR</a:t>
            </a:r>
            <a:r>
              <a:rPr lang="en-US" baseline="-25000" dirty="0">
                <a:solidFill>
                  <a:srgbClr val="C00000"/>
                </a:solidFill>
                <a:latin typeface="Tw Cen MT" pitchFamily="34" charset="0"/>
              </a:rPr>
              <a:t>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77980" y="3757196"/>
            <a:ext cx="3834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V</a:t>
            </a:r>
            <a:r>
              <a:rPr lang="en-US" baseline="-25000" dirty="0">
                <a:solidFill>
                  <a:srgbClr val="C00000"/>
                </a:solidFill>
                <a:latin typeface="Tw Cen MT" pitchFamily="34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57181" y="375719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11226" y="3757196"/>
            <a:ext cx="423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IR</a:t>
            </a:r>
            <a:r>
              <a:rPr lang="en-US" baseline="-25000" dirty="0">
                <a:solidFill>
                  <a:srgbClr val="C00000"/>
                </a:solidFill>
                <a:latin typeface="Tw Cen MT" pitchFamily="34" charset="0"/>
              </a:rPr>
              <a:t>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86200" y="3231171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16001" y="3231171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6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16187" y="3231171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59479" y="3231171"/>
            <a:ext cx="59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I × 3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86200" y="3537340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77821" y="3537340"/>
            <a:ext cx="2375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I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16187" y="3537340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65194" y="3537340"/>
            <a:ext cx="4988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2 A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74074" y="3896016"/>
            <a:ext cx="362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P</a:t>
            </a:r>
            <a:r>
              <a:rPr lang="en-US" baseline="-25000" dirty="0">
                <a:solidFill>
                  <a:srgbClr val="C00000"/>
                </a:solidFill>
                <a:latin typeface="Tw Cen MT" pitchFamily="34" charset="0"/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16187" y="389601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86481" y="3896016"/>
            <a:ext cx="4988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I</a:t>
            </a:r>
            <a:r>
              <a:rPr lang="en-US" baseline="30000" dirty="0">
                <a:solidFill>
                  <a:srgbClr val="C00000"/>
                </a:solidFill>
                <a:latin typeface="Tw Cen MT" pitchFamily="34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R</a:t>
            </a:r>
            <a:r>
              <a:rPr lang="en-US" baseline="-25000" dirty="0">
                <a:solidFill>
                  <a:srgbClr val="C00000"/>
                </a:solidFill>
                <a:latin typeface="Tw Cen MT" pitchFamily="34" charset="0"/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86200" y="4250346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75647" y="4250346"/>
            <a:ext cx="362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16187" y="425034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88054" y="4250346"/>
            <a:ext cx="8483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(2)</a:t>
            </a:r>
            <a:r>
              <a:rPr lang="en-US" baseline="30000" dirty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 × 2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05250" y="4574774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394697" y="4574774"/>
            <a:ext cx="362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735237" y="4574774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107104" y="4574774"/>
            <a:ext cx="7505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8 watt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15684" y="1123056"/>
            <a:ext cx="24960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D717CE"/>
                </a:solidFill>
                <a:latin typeface="Tw Cen MT" pitchFamily="34" charset="0"/>
              </a:rPr>
              <a:t>Case II :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IN" dirty="0">
                <a:solidFill>
                  <a:srgbClr val="0000CC"/>
                </a:solidFill>
                <a:latin typeface="Tw Cen MT" pitchFamily="34" charset="0"/>
              </a:rPr>
              <a:t>12 </a:t>
            </a:r>
            <a:r>
              <a:rPr lang="en-IN" dirty="0">
                <a:solidFill>
                  <a:srgbClr val="0000CC"/>
                </a:solidFill>
                <a:latin typeface="Symbol" pitchFamily="18" charset="2"/>
              </a:rPr>
              <a:t>W</a:t>
            </a:r>
            <a:r>
              <a:rPr lang="en-IN" dirty="0">
                <a:solidFill>
                  <a:srgbClr val="0000CC"/>
                </a:solidFill>
                <a:latin typeface="Tw Cen MT" pitchFamily="34" charset="0"/>
              </a:rPr>
              <a:t> and 2 </a:t>
            </a:r>
            <a:r>
              <a:rPr lang="en-IN" dirty="0">
                <a:solidFill>
                  <a:srgbClr val="0000CC"/>
                </a:solidFill>
                <a:latin typeface="Symbol" pitchFamily="18" charset="2"/>
              </a:rPr>
              <a:t>W</a:t>
            </a:r>
            <a:r>
              <a:rPr lang="en-IN" dirty="0">
                <a:solidFill>
                  <a:srgbClr val="0000CC"/>
                </a:solidFill>
                <a:latin typeface="Tw Cen MT" pitchFamily="34" charset="0"/>
              </a:rPr>
              <a:t> resistors are connected in parallel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15684" y="1951394"/>
            <a:ext cx="24960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In parallel combination potential difference remains same.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600636" y="2757318"/>
            <a:ext cx="250033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marL="268288" indent="-268288" algn="l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 	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potential difference across 2 </a:t>
            </a:r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W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 resistor will be 2 V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35494" y="3725257"/>
            <a:ext cx="362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P</a:t>
            </a:r>
            <a:r>
              <a:rPr lang="en-US" baseline="-25000" dirty="0">
                <a:solidFill>
                  <a:srgbClr val="C00000"/>
                </a:solidFill>
                <a:latin typeface="Tw Cen MT" pitchFamily="34" charset="0"/>
              </a:rPr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1108" y="3725257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747901" y="3617118"/>
                <a:ext cx="529312" cy="547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  <a:latin typeface="Tw Cen MT" pitchFamily="34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solidFill>
                                <a:srgbClr val="C00000"/>
                              </a:solidFill>
                              <a:latin typeface="Tw Cen MT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solidFill>
                                <a:srgbClr val="C00000"/>
                              </a:solidFill>
                              <a:latin typeface="Tw Cen MT" pitchFamily="34" charset="0"/>
                            </a:rPr>
                            <m:t>2 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w Cen MT" pitchFamily="34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b="1" i="0" baseline="-25000" dirty="0" smtClean="0">
                              <a:solidFill>
                                <a:srgbClr val="C00000"/>
                              </a:solidFill>
                              <a:latin typeface="Tw Cen MT" pitchFamily="34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solidFill>
                                <a:srgbClr val="C00000"/>
                              </a:solidFill>
                              <a:latin typeface="Tw Cen MT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baseline="30000" dirty="0">
                  <a:solidFill>
                    <a:srgbClr val="C00000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901" y="3617118"/>
                <a:ext cx="529312" cy="547266"/>
              </a:xfrm>
              <a:prstGeom prst="rect">
                <a:avLst/>
              </a:prstGeom>
              <a:blipFill rotWithShape="1">
                <a:blip r:embed="rId3"/>
                <a:stretch>
                  <a:fillRect t="-11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7037188" y="4307808"/>
            <a:ext cx="362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392802" y="4307808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696200" y="4194444"/>
                <a:ext cx="567784" cy="550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baseline="300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</a:rPr>
                            <m:t>(4)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solidFill>
                                <a:srgbClr val="0000CC"/>
                              </a:solidFill>
                              <a:latin typeface="Tw Cen MT" pitchFamily="34" charset="0"/>
                            </a:rPr>
                            <m:t>2 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solidFill>
                                <a:srgbClr val="0000CC"/>
                              </a:solidFill>
                              <a:latin typeface="Tw Cen MT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baseline="300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4194444"/>
                <a:ext cx="567784" cy="5509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/>
          <p:cNvSpPr txBox="1"/>
          <p:nvPr/>
        </p:nvSpPr>
        <p:spPr>
          <a:xfrm>
            <a:off x="6597127" y="4670744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026430" y="4670744"/>
            <a:ext cx="362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405783" y="4670744"/>
            <a:ext cx="10294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   8 watt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07884" y="4307808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457200" y="4517350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Ans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 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92491" y="4400550"/>
            <a:ext cx="3230173" cy="536363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US" sz="1600" dirty="0">
                <a:solidFill>
                  <a:prstClr val="black"/>
                </a:solidFill>
                <a:latin typeface="Tw Cen MT" pitchFamily="34" charset="0"/>
              </a:rPr>
              <a:t>The power used by 2 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W</a:t>
            </a:r>
            <a:r>
              <a:rPr lang="en-US" sz="1600" dirty="0">
                <a:solidFill>
                  <a:prstClr val="black"/>
                </a:solidFill>
                <a:latin typeface="Tw Cen MT" pitchFamily="34" charset="0"/>
              </a:rPr>
              <a:t> resistor in both the cases is 8 watt</a:t>
            </a:r>
          </a:p>
        </p:txBody>
      </p:sp>
      <p:cxnSp>
        <p:nvCxnSpPr>
          <p:cNvPr id="98" name="Straight Connector 97"/>
          <p:cNvCxnSpPr/>
          <p:nvPr/>
        </p:nvCxnSpPr>
        <p:spPr>
          <a:xfrm>
            <a:off x="6604000" y="1174750"/>
            <a:ext cx="0" cy="3760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9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6" grpId="0" animBg="1"/>
      <p:bldP spid="37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 animBg="1"/>
      <p:bldP spid="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654" y="223675"/>
            <a:ext cx="6853147" cy="362357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dirty="0">
              <a:solidFill>
                <a:prstClr val="black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78948" y="186577"/>
            <a:ext cx="6353300" cy="399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tabLst>
                <a:tab pos="282575" algn="l"/>
                <a:tab pos="631825" algn="l"/>
              </a:tabLst>
            </a:pPr>
            <a:r>
              <a:rPr lang="en-US" smtClean="0">
                <a:solidFill>
                  <a:srgbClr val="00FFFF"/>
                </a:solidFill>
                <a:latin typeface="Tw Cen MT" pitchFamily="34" charset="0"/>
              </a:rPr>
              <a:t>Calculate </a:t>
            </a:r>
            <a:r>
              <a:rPr lang="en-US" dirty="0">
                <a:solidFill>
                  <a:srgbClr val="00FFFF"/>
                </a:solidFill>
                <a:latin typeface="Tw Cen MT" pitchFamily="34" charset="0"/>
              </a:rPr>
              <a:t>the </a:t>
            </a:r>
            <a:r>
              <a:rPr lang="en-US" dirty="0" smtClean="0">
                <a:solidFill>
                  <a:srgbClr val="00FFFF"/>
                </a:solidFill>
                <a:latin typeface="Tw Cen MT" pitchFamily="34" charset="0"/>
              </a:rPr>
              <a:t>effective resistance </a:t>
            </a:r>
            <a:r>
              <a:rPr lang="en-US" dirty="0">
                <a:solidFill>
                  <a:srgbClr val="00FFFF"/>
                </a:solidFill>
                <a:latin typeface="Tw Cen MT" pitchFamily="34" charset="0"/>
              </a:rPr>
              <a:t>between P and Q.</a:t>
            </a:r>
            <a:endParaRPr lang="en-US" dirty="0" smtClean="0">
              <a:solidFill>
                <a:srgbClr val="FFC000"/>
              </a:solidFill>
              <a:latin typeface="Tw Cen MT" pitchFamily="34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41128" y="750570"/>
            <a:ext cx="767045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FF00"/>
                </a:solidFill>
                <a:latin typeface="Tw Cen MT" pitchFamily="34" charset="0"/>
              </a:rPr>
              <a:t>Ans. </a:t>
            </a:r>
            <a:r>
              <a:rPr lang="en-US" b="1" dirty="0">
                <a:solidFill>
                  <a:srgbClr val="FFFF00"/>
                </a:solidFill>
                <a:latin typeface="Tw Cen MT" pitchFamily="34" charset="0"/>
              </a:rPr>
              <a:t>: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99721" y="1016819"/>
            <a:ext cx="573658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24896" y="2200100"/>
            <a:ext cx="425434" cy="610931"/>
            <a:chOff x="1250966" y="1878416"/>
            <a:chExt cx="425434" cy="610931"/>
          </a:xfrm>
        </p:grpSpPr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256931" y="1878416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</a:t>
              </a:r>
              <a:endPara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R</a:t>
              </a:r>
              <a:endParaRPr lang="en-US" b="1" baseline="-25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228415" y="2318387"/>
            <a:ext cx="338554" cy="37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822845" y="2318387"/>
            <a:ext cx="338554" cy="37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+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294809" y="197326"/>
            <a:ext cx="668934" cy="369332"/>
            <a:chOff x="310020" y="174377"/>
            <a:chExt cx="608122" cy="369332"/>
          </a:xfrm>
        </p:grpSpPr>
        <p:sp>
          <p:nvSpPr>
            <p:cNvPr id="169" name="TextBox 168"/>
            <p:cNvSpPr txBox="1"/>
            <p:nvPr/>
          </p:nvSpPr>
          <p:spPr>
            <a:xfrm>
              <a:off x="310020" y="174377"/>
              <a:ext cx="60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1800" b="1" dirty="0" smtClean="0">
                  <a:solidFill>
                    <a:srgbClr val="FFFF00"/>
                  </a:solidFill>
                  <a:latin typeface="Tw Cen MT" panose="020B0602020104020603" pitchFamily="34" charset="0"/>
                </a:rPr>
                <a:t>Q.4.</a:t>
              </a:r>
              <a:endParaRPr lang="en-US" sz="1800" b="1" dirty="0">
                <a:solidFill>
                  <a:srgbClr val="FFFF0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55608" y="475468"/>
              <a:ext cx="474097" cy="2006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871111" y="754114"/>
            <a:ext cx="2241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</a:t>
            </a:r>
            <a:r>
              <a:rPr lang="en-US" b="1" baseline="-25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PAQ</a:t>
            </a:r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 7 + 3 = 10 </a:t>
            </a:r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504396" y="2200100"/>
            <a:ext cx="425434" cy="610931"/>
            <a:chOff x="1250966" y="1878416"/>
            <a:chExt cx="425434" cy="610931"/>
          </a:xfrm>
        </p:grpSpPr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1310436" y="1878416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</a:t>
              </a:r>
              <a:endPara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10</a:t>
              </a:r>
              <a:endParaRPr lang="en-US" b="1" baseline="-25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1311553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139229" y="2200100"/>
            <a:ext cx="425434" cy="610931"/>
            <a:chOff x="1250966" y="1878416"/>
            <a:chExt cx="425434" cy="610931"/>
          </a:xfrm>
        </p:grpSpPr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1256931" y="1878416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</a:t>
              </a:r>
              <a:endPara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</a:t>
              </a:r>
              <a:endParaRPr lang="en-US" b="1" baseline="-25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2422121" y="2318387"/>
            <a:ext cx="338554" cy="37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+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2698102" y="2200100"/>
            <a:ext cx="425434" cy="610931"/>
            <a:chOff x="1250966" y="1878416"/>
            <a:chExt cx="425434" cy="610931"/>
          </a:xfrm>
        </p:grpSpPr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1310436" y="1878416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</a:t>
              </a:r>
              <a:endPara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10</a:t>
              </a:r>
              <a:endParaRPr lang="en-US" b="1" baseline="-25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1311553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871111" y="1130828"/>
            <a:ext cx="2241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</a:t>
            </a:r>
            <a:r>
              <a:rPr lang="en-US" b="1" baseline="-25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PBQ</a:t>
            </a:r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 6 + 4 = 10 </a:t>
            </a:r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871112" y="1498025"/>
            <a:ext cx="46152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Now, 10 </a:t>
            </a:r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 </a:t>
            </a:r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, 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1 </a:t>
            </a:r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 </a:t>
            </a:r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and 10 </a:t>
            </a:r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 </a:t>
            </a:r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resistances are </a:t>
            </a:r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in parallel 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between P and Q.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228415" y="2876550"/>
            <a:ext cx="338554" cy="37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580715" y="2327910"/>
            <a:ext cx="314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∴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84957" y="2742962"/>
            <a:ext cx="1223412" cy="610931"/>
            <a:chOff x="1268777" y="1878416"/>
            <a:chExt cx="471678" cy="610931"/>
          </a:xfrm>
        </p:grpSpPr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1268777" y="1878416"/>
              <a:ext cx="4716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 + 10 + 1</a:t>
              </a:r>
              <a:endPara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1422227" y="2120015"/>
              <a:ext cx="1647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10</a:t>
              </a:r>
              <a:endParaRPr lang="en-US" b="1" baseline="-25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1271173" y="2183216"/>
              <a:ext cx="46688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2794727" y="2868930"/>
            <a:ext cx="338554" cy="37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3063117" y="2748740"/>
            <a:ext cx="428322" cy="610931"/>
            <a:chOff x="1280701" y="1878416"/>
            <a:chExt cx="428322" cy="610931"/>
          </a:xfrm>
        </p:grpSpPr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1280701" y="1878416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12</a:t>
              </a:r>
              <a:endPara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1282145" y="2120015"/>
              <a:ext cx="4254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10</a:t>
              </a:r>
              <a:endParaRPr lang="en-US" b="1" baseline="-25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342732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580715" y="3363697"/>
            <a:ext cx="3786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or</a:t>
            </a: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1232747" y="3371317"/>
            <a:ext cx="338554" cy="37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1501137" y="3243507"/>
            <a:ext cx="306494" cy="610931"/>
            <a:chOff x="1280701" y="1878416"/>
            <a:chExt cx="306494" cy="610931"/>
          </a:xfrm>
        </p:grpSpPr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1280701" y="1878416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5</a:t>
              </a:r>
              <a:endPara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1285681" y="2120015"/>
              <a:ext cx="2965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6</a:t>
              </a:r>
              <a:endParaRPr lang="en-US" b="1" baseline="-25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1319651" y="2183216"/>
              <a:ext cx="228595" cy="0"/>
            </a:xfrm>
            <a:prstGeom prst="line">
              <a:avLst/>
            </a:prstGeom>
            <a:ln w="12700">
              <a:solidFill>
                <a:srgbClr val="FFC00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1007583" y="3379470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779554" y="3333161"/>
            <a:ext cx="36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983438" y="1437738"/>
            <a:ext cx="2872898" cy="2268025"/>
            <a:chOff x="5271163" y="2615229"/>
            <a:chExt cx="2872898" cy="226802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5717215" y="2791141"/>
              <a:ext cx="271209" cy="324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Tw Cen MT" pitchFamily="34" charset="0"/>
                </a:rPr>
                <a:t>P</a:t>
              </a:r>
              <a:endParaRPr lang="en-US" b="1" baseline="30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821591" y="2965217"/>
              <a:ext cx="1701511" cy="271645"/>
              <a:chOff x="5966846" y="2316158"/>
              <a:chExt cx="1701511" cy="271645"/>
            </a:xfrm>
          </p:grpSpPr>
          <p:sp>
            <p:nvSpPr>
              <p:cNvPr id="188" name="Freeform 187"/>
              <p:cNvSpPr/>
              <p:nvPr/>
            </p:nvSpPr>
            <p:spPr>
              <a:xfrm>
                <a:off x="6512240" y="2316158"/>
                <a:ext cx="604272" cy="271645"/>
              </a:xfrm>
              <a:custGeom>
                <a:avLst/>
                <a:gdLst>
                  <a:gd name="connsiteX0" fmla="*/ 0 w 4425950"/>
                  <a:gd name="connsiteY0" fmla="*/ 419100 h 857250"/>
                  <a:gd name="connsiteX1" fmla="*/ 628650 w 4425950"/>
                  <a:gd name="connsiteY1" fmla="*/ 419100 h 857250"/>
                  <a:gd name="connsiteX2" fmla="*/ 762000 w 4425950"/>
                  <a:gd name="connsiteY2" fmla="*/ 63500 h 857250"/>
                  <a:gd name="connsiteX3" fmla="*/ 958850 w 4425950"/>
                  <a:gd name="connsiteY3" fmla="*/ 844550 h 857250"/>
                  <a:gd name="connsiteX4" fmla="*/ 1168400 w 4425950"/>
                  <a:gd name="connsiteY4" fmla="*/ 12700 h 857250"/>
                  <a:gd name="connsiteX5" fmla="*/ 1371600 w 4425950"/>
                  <a:gd name="connsiteY5" fmla="*/ 844550 h 857250"/>
                  <a:gd name="connsiteX6" fmla="*/ 1568450 w 4425950"/>
                  <a:gd name="connsiteY6" fmla="*/ 31750 h 857250"/>
                  <a:gd name="connsiteX7" fmla="*/ 1778000 w 4425950"/>
                  <a:gd name="connsiteY7" fmla="*/ 838200 h 857250"/>
                  <a:gd name="connsiteX8" fmla="*/ 1968500 w 4425950"/>
                  <a:gd name="connsiteY8" fmla="*/ 12700 h 857250"/>
                  <a:gd name="connsiteX9" fmla="*/ 2171700 w 4425950"/>
                  <a:gd name="connsiteY9" fmla="*/ 844550 h 857250"/>
                  <a:gd name="connsiteX10" fmla="*/ 2381250 w 4425950"/>
                  <a:gd name="connsiteY10" fmla="*/ 12700 h 857250"/>
                  <a:gd name="connsiteX11" fmla="*/ 2590800 w 4425950"/>
                  <a:gd name="connsiteY11" fmla="*/ 850900 h 857250"/>
                  <a:gd name="connsiteX12" fmla="*/ 2781300 w 4425950"/>
                  <a:gd name="connsiteY12" fmla="*/ 0 h 857250"/>
                  <a:gd name="connsiteX13" fmla="*/ 2990850 w 4425950"/>
                  <a:gd name="connsiteY13" fmla="*/ 850900 h 857250"/>
                  <a:gd name="connsiteX14" fmla="*/ 3181350 w 4425950"/>
                  <a:gd name="connsiteY14" fmla="*/ 12700 h 857250"/>
                  <a:gd name="connsiteX15" fmla="*/ 3390900 w 4425950"/>
                  <a:gd name="connsiteY15" fmla="*/ 844550 h 857250"/>
                  <a:gd name="connsiteX16" fmla="*/ 3600450 w 4425950"/>
                  <a:gd name="connsiteY16" fmla="*/ 25400 h 857250"/>
                  <a:gd name="connsiteX17" fmla="*/ 3778250 w 4425950"/>
                  <a:gd name="connsiteY17" fmla="*/ 857250 h 857250"/>
                  <a:gd name="connsiteX18" fmla="*/ 3892550 w 4425950"/>
                  <a:gd name="connsiteY18" fmla="*/ 419100 h 857250"/>
                  <a:gd name="connsiteX19" fmla="*/ 4425950 w 4425950"/>
                  <a:gd name="connsiteY19" fmla="*/ 419100 h 857250"/>
                  <a:gd name="connsiteX0" fmla="*/ 0 w 3892549"/>
                  <a:gd name="connsiteY0" fmla="*/ 419100 h 857250"/>
                  <a:gd name="connsiteX1" fmla="*/ 628650 w 3892549"/>
                  <a:gd name="connsiteY1" fmla="*/ 419100 h 857250"/>
                  <a:gd name="connsiteX2" fmla="*/ 762000 w 3892549"/>
                  <a:gd name="connsiteY2" fmla="*/ 63500 h 857250"/>
                  <a:gd name="connsiteX3" fmla="*/ 958850 w 3892549"/>
                  <a:gd name="connsiteY3" fmla="*/ 844550 h 857250"/>
                  <a:gd name="connsiteX4" fmla="*/ 1168400 w 3892549"/>
                  <a:gd name="connsiteY4" fmla="*/ 12700 h 857250"/>
                  <a:gd name="connsiteX5" fmla="*/ 1371600 w 3892549"/>
                  <a:gd name="connsiteY5" fmla="*/ 844550 h 857250"/>
                  <a:gd name="connsiteX6" fmla="*/ 1568450 w 3892549"/>
                  <a:gd name="connsiteY6" fmla="*/ 31750 h 857250"/>
                  <a:gd name="connsiteX7" fmla="*/ 1778000 w 3892549"/>
                  <a:gd name="connsiteY7" fmla="*/ 838200 h 857250"/>
                  <a:gd name="connsiteX8" fmla="*/ 1968500 w 3892549"/>
                  <a:gd name="connsiteY8" fmla="*/ 12700 h 857250"/>
                  <a:gd name="connsiteX9" fmla="*/ 2171700 w 3892549"/>
                  <a:gd name="connsiteY9" fmla="*/ 844550 h 857250"/>
                  <a:gd name="connsiteX10" fmla="*/ 2381250 w 3892549"/>
                  <a:gd name="connsiteY10" fmla="*/ 12700 h 857250"/>
                  <a:gd name="connsiteX11" fmla="*/ 2590800 w 3892549"/>
                  <a:gd name="connsiteY11" fmla="*/ 850900 h 857250"/>
                  <a:gd name="connsiteX12" fmla="*/ 2781300 w 3892549"/>
                  <a:gd name="connsiteY12" fmla="*/ 0 h 857250"/>
                  <a:gd name="connsiteX13" fmla="*/ 2990850 w 3892549"/>
                  <a:gd name="connsiteY13" fmla="*/ 850900 h 857250"/>
                  <a:gd name="connsiteX14" fmla="*/ 3181350 w 3892549"/>
                  <a:gd name="connsiteY14" fmla="*/ 12700 h 857250"/>
                  <a:gd name="connsiteX15" fmla="*/ 3390900 w 3892549"/>
                  <a:gd name="connsiteY15" fmla="*/ 844550 h 857250"/>
                  <a:gd name="connsiteX16" fmla="*/ 3600450 w 3892549"/>
                  <a:gd name="connsiteY16" fmla="*/ 25400 h 857250"/>
                  <a:gd name="connsiteX17" fmla="*/ 3778250 w 3892549"/>
                  <a:gd name="connsiteY17" fmla="*/ 857250 h 857250"/>
                  <a:gd name="connsiteX18" fmla="*/ 3892550 w 3892549"/>
                  <a:gd name="connsiteY18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3 w 3263902"/>
                  <a:gd name="connsiteY17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2 w 3263902"/>
                  <a:gd name="connsiteY17" fmla="*/ 346879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939803 w 3281607"/>
                  <a:gd name="connsiteY5" fmla="*/ 31750 h 857250"/>
                  <a:gd name="connsiteX6" fmla="*/ 1149353 w 3281607"/>
                  <a:gd name="connsiteY6" fmla="*/ 838200 h 857250"/>
                  <a:gd name="connsiteX7" fmla="*/ 1339853 w 3281607"/>
                  <a:gd name="connsiteY7" fmla="*/ 12700 h 857250"/>
                  <a:gd name="connsiteX8" fmla="*/ 1543053 w 3281607"/>
                  <a:gd name="connsiteY8" fmla="*/ 844550 h 857250"/>
                  <a:gd name="connsiteX9" fmla="*/ 1752603 w 3281607"/>
                  <a:gd name="connsiteY9" fmla="*/ 12700 h 857250"/>
                  <a:gd name="connsiteX10" fmla="*/ 1962153 w 3281607"/>
                  <a:gd name="connsiteY10" fmla="*/ 850900 h 857250"/>
                  <a:gd name="connsiteX11" fmla="*/ 2152653 w 3281607"/>
                  <a:gd name="connsiteY11" fmla="*/ 0 h 857250"/>
                  <a:gd name="connsiteX12" fmla="*/ 2362203 w 3281607"/>
                  <a:gd name="connsiteY12" fmla="*/ 850900 h 857250"/>
                  <a:gd name="connsiteX13" fmla="*/ 2552703 w 3281607"/>
                  <a:gd name="connsiteY13" fmla="*/ 12700 h 857250"/>
                  <a:gd name="connsiteX14" fmla="*/ 2762253 w 3281607"/>
                  <a:gd name="connsiteY14" fmla="*/ 844550 h 857250"/>
                  <a:gd name="connsiteX15" fmla="*/ 2971803 w 3281607"/>
                  <a:gd name="connsiteY15" fmla="*/ 25400 h 857250"/>
                  <a:gd name="connsiteX16" fmla="*/ 3149603 w 3281607"/>
                  <a:gd name="connsiteY16" fmla="*/ 857250 h 857250"/>
                  <a:gd name="connsiteX17" fmla="*/ 3281607 w 3281607"/>
                  <a:gd name="connsiteY17" fmla="*/ 202452 h 857250"/>
                  <a:gd name="connsiteX0" fmla="*/ -3 w 3281601"/>
                  <a:gd name="connsiteY0" fmla="*/ 419100 h 857250"/>
                  <a:gd name="connsiteX1" fmla="*/ 133347 w 3281601"/>
                  <a:gd name="connsiteY1" fmla="*/ 63500 h 857250"/>
                  <a:gd name="connsiteX2" fmla="*/ 330197 w 3281601"/>
                  <a:gd name="connsiteY2" fmla="*/ 844550 h 857250"/>
                  <a:gd name="connsiteX3" fmla="*/ 539747 w 3281601"/>
                  <a:gd name="connsiteY3" fmla="*/ 12700 h 857250"/>
                  <a:gd name="connsiteX4" fmla="*/ 742947 w 3281601"/>
                  <a:gd name="connsiteY4" fmla="*/ 844550 h 857250"/>
                  <a:gd name="connsiteX5" fmla="*/ 1149347 w 3281601"/>
                  <a:gd name="connsiteY5" fmla="*/ 838200 h 857250"/>
                  <a:gd name="connsiteX6" fmla="*/ 1339847 w 3281601"/>
                  <a:gd name="connsiteY6" fmla="*/ 12700 h 857250"/>
                  <a:gd name="connsiteX7" fmla="*/ 1543047 w 3281601"/>
                  <a:gd name="connsiteY7" fmla="*/ 844550 h 857250"/>
                  <a:gd name="connsiteX8" fmla="*/ 1752597 w 3281601"/>
                  <a:gd name="connsiteY8" fmla="*/ 12700 h 857250"/>
                  <a:gd name="connsiteX9" fmla="*/ 1962147 w 3281601"/>
                  <a:gd name="connsiteY9" fmla="*/ 850900 h 857250"/>
                  <a:gd name="connsiteX10" fmla="*/ 2152647 w 3281601"/>
                  <a:gd name="connsiteY10" fmla="*/ 0 h 857250"/>
                  <a:gd name="connsiteX11" fmla="*/ 2362197 w 3281601"/>
                  <a:gd name="connsiteY11" fmla="*/ 850900 h 857250"/>
                  <a:gd name="connsiteX12" fmla="*/ 2552697 w 3281601"/>
                  <a:gd name="connsiteY12" fmla="*/ 12700 h 857250"/>
                  <a:gd name="connsiteX13" fmla="*/ 2762247 w 3281601"/>
                  <a:gd name="connsiteY13" fmla="*/ 844550 h 857250"/>
                  <a:gd name="connsiteX14" fmla="*/ 2971797 w 3281601"/>
                  <a:gd name="connsiteY14" fmla="*/ 25400 h 857250"/>
                  <a:gd name="connsiteX15" fmla="*/ 3149597 w 3281601"/>
                  <a:gd name="connsiteY15" fmla="*/ 857250 h 857250"/>
                  <a:gd name="connsiteX16" fmla="*/ 3281601 w 3281601"/>
                  <a:gd name="connsiteY16" fmla="*/ 202452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1339853 w 3281607"/>
                  <a:gd name="connsiteY5" fmla="*/ 12700 h 857250"/>
                  <a:gd name="connsiteX6" fmla="*/ 1543053 w 3281607"/>
                  <a:gd name="connsiteY6" fmla="*/ 844550 h 857250"/>
                  <a:gd name="connsiteX7" fmla="*/ 1752603 w 3281607"/>
                  <a:gd name="connsiteY7" fmla="*/ 12700 h 857250"/>
                  <a:gd name="connsiteX8" fmla="*/ 1962153 w 3281607"/>
                  <a:gd name="connsiteY8" fmla="*/ 850900 h 857250"/>
                  <a:gd name="connsiteX9" fmla="*/ 2152653 w 3281607"/>
                  <a:gd name="connsiteY9" fmla="*/ 0 h 857250"/>
                  <a:gd name="connsiteX10" fmla="*/ 2362203 w 3281607"/>
                  <a:gd name="connsiteY10" fmla="*/ 850900 h 857250"/>
                  <a:gd name="connsiteX11" fmla="*/ 2552703 w 3281607"/>
                  <a:gd name="connsiteY11" fmla="*/ 12700 h 857250"/>
                  <a:gd name="connsiteX12" fmla="*/ 2762253 w 3281607"/>
                  <a:gd name="connsiteY12" fmla="*/ 844550 h 857250"/>
                  <a:gd name="connsiteX13" fmla="*/ 2971803 w 3281607"/>
                  <a:gd name="connsiteY13" fmla="*/ 25400 h 857250"/>
                  <a:gd name="connsiteX14" fmla="*/ 3149603 w 3281607"/>
                  <a:gd name="connsiteY14" fmla="*/ 857250 h 857250"/>
                  <a:gd name="connsiteX15" fmla="*/ 3281607 w 3281607"/>
                  <a:gd name="connsiteY15" fmla="*/ 202452 h 857250"/>
                  <a:gd name="connsiteX0" fmla="*/ -3 w 3281601"/>
                  <a:gd name="connsiteY0" fmla="*/ 419100 h 857250"/>
                  <a:gd name="connsiteX1" fmla="*/ 133347 w 3281601"/>
                  <a:gd name="connsiteY1" fmla="*/ 63500 h 857250"/>
                  <a:gd name="connsiteX2" fmla="*/ 330197 w 3281601"/>
                  <a:gd name="connsiteY2" fmla="*/ 844550 h 857250"/>
                  <a:gd name="connsiteX3" fmla="*/ 539747 w 3281601"/>
                  <a:gd name="connsiteY3" fmla="*/ 12700 h 857250"/>
                  <a:gd name="connsiteX4" fmla="*/ 742947 w 3281601"/>
                  <a:gd name="connsiteY4" fmla="*/ 844550 h 857250"/>
                  <a:gd name="connsiteX5" fmla="*/ 1543047 w 3281601"/>
                  <a:gd name="connsiteY5" fmla="*/ 844550 h 857250"/>
                  <a:gd name="connsiteX6" fmla="*/ 1752597 w 3281601"/>
                  <a:gd name="connsiteY6" fmla="*/ 12700 h 857250"/>
                  <a:gd name="connsiteX7" fmla="*/ 1962147 w 3281601"/>
                  <a:gd name="connsiteY7" fmla="*/ 850900 h 857250"/>
                  <a:gd name="connsiteX8" fmla="*/ 2152647 w 3281601"/>
                  <a:gd name="connsiteY8" fmla="*/ 0 h 857250"/>
                  <a:gd name="connsiteX9" fmla="*/ 2362197 w 3281601"/>
                  <a:gd name="connsiteY9" fmla="*/ 850900 h 857250"/>
                  <a:gd name="connsiteX10" fmla="*/ 2552697 w 3281601"/>
                  <a:gd name="connsiteY10" fmla="*/ 12700 h 857250"/>
                  <a:gd name="connsiteX11" fmla="*/ 2762247 w 3281601"/>
                  <a:gd name="connsiteY11" fmla="*/ 844550 h 857250"/>
                  <a:gd name="connsiteX12" fmla="*/ 2971797 w 3281601"/>
                  <a:gd name="connsiteY12" fmla="*/ 25400 h 857250"/>
                  <a:gd name="connsiteX13" fmla="*/ 3149597 w 3281601"/>
                  <a:gd name="connsiteY13" fmla="*/ 857250 h 857250"/>
                  <a:gd name="connsiteX14" fmla="*/ 3281601 w 3281601"/>
                  <a:gd name="connsiteY14" fmla="*/ 202452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1752603 w 3281607"/>
                  <a:gd name="connsiteY5" fmla="*/ 12700 h 857250"/>
                  <a:gd name="connsiteX6" fmla="*/ 1962153 w 3281607"/>
                  <a:gd name="connsiteY6" fmla="*/ 850900 h 857250"/>
                  <a:gd name="connsiteX7" fmla="*/ 2152653 w 3281607"/>
                  <a:gd name="connsiteY7" fmla="*/ 0 h 857250"/>
                  <a:gd name="connsiteX8" fmla="*/ 2362203 w 3281607"/>
                  <a:gd name="connsiteY8" fmla="*/ 850900 h 857250"/>
                  <a:gd name="connsiteX9" fmla="*/ 2552703 w 3281607"/>
                  <a:gd name="connsiteY9" fmla="*/ 12700 h 857250"/>
                  <a:gd name="connsiteX10" fmla="*/ 2762253 w 3281607"/>
                  <a:gd name="connsiteY10" fmla="*/ 844550 h 857250"/>
                  <a:gd name="connsiteX11" fmla="*/ 2971803 w 3281607"/>
                  <a:gd name="connsiteY11" fmla="*/ 25400 h 857250"/>
                  <a:gd name="connsiteX12" fmla="*/ 3149603 w 3281607"/>
                  <a:gd name="connsiteY12" fmla="*/ 857250 h 857250"/>
                  <a:gd name="connsiteX13" fmla="*/ 3281607 w 3281607"/>
                  <a:gd name="connsiteY13" fmla="*/ 202452 h 857250"/>
                  <a:gd name="connsiteX0" fmla="*/ -3 w 3281601"/>
                  <a:gd name="connsiteY0" fmla="*/ 419100 h 857250"/>
                  <a:gd name="connsiteX1" fmla="*/ 133347 w 3281601"/>
                  <a:gd name="connsiteY1" fmla="*/ 63500 h 857250"/>
                  <a:gd name="connsiteX2" fmla="*/ 330197 w 3281601"/>
                  <a:gd name="connsiteY2" fmla="*/ 844550 h 857250"/>
                  <a:gd name="connsiteX3" fmla="*/ 539747 w 3281601"/>
                  <a:gd name="connsiteY3" fmla="*/ 12700 h 857250"/>
                  <a:gd name="connsiteX4" fmla="*/ 742947 w 3281601"/>
                  <a:gd name="connsiteY4" fmla="*/ 844550 h 857250"/>
                  <a:gd name="connsiteX5" fmla="*/ 1962147 w 3281601"/>
                  <a:gd name="connsiteY5" fmla="*/ 850900 h 857250"/>
                  <a:gd name="connsiteX6" fmla="*/ 2152647 w 3281601"/>
                  <a:gd name="connsiteY6" fmla="*/ 0 h 857250"/>
                  <a:gd name="connsiteX7" fmla="*/ 2362197 w 3281601"/>
                  <a:gd name="connsiteY7" fmla="*/ 850900 h 857250"/>
                  <a:gd name="connsiteX8" fmla="*/ 2552697 w 3281601"/>
                  <a:gd name="connsiteY8" fmla="*/ 12700 h 857250"/>
                  <a:gd name="connsiteX9" fmla="*/ 2762247 w 3281601"/>
                  <a:gd name="connsiteY9" fmla="*/ 844550 h 857250"/>
                  <a:gd name="connsiteX10" fmla="*/ 2971797 w 3281601"/>
                  <a:gd name="connsiteY10" fmla="*/ 25400 h 857250"/>
                  <a:gd name="connsiteX11" fmla="*/ 3149597 w 3281601"/>
                  <a:gd name="connsiteY11" fmla="*/ 857250 h 857250"/>
                  <a:gd name="connsiteX12" fmla="*/ 3281601 w 3281601"/>
                  <a:gd name="connsiteY12" fmla="*/ 202452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1962153 w 3281607"/>
                  <a:gd name="connsiteY5" fmla="*/ 850900 h 857250"/>
                  <a:gd name="connsiteX6" fmla="*/ 1940856 w 3281607"/>
                  <a:gd name="connsiteY6" fmla="*/ 748349 h 857250"/>
                  <a:gd name="connsiteX7" fmla="*/ 2152653 w 3281607"/>
                  <a:gd name="connsiteY7" fmla="*/ 0 h 857250"/>
                  <a:gd name="connsiteX8" fmla="*/ 2362203 w 3281607"/>
                  <a:gd name="connsiteY8" fmla="*/ 850900 h 857250"/>
                  <a:gd name="connsiteX9" fmla="*/ 2552703 w 3281607"/>
                  <a:gd name="connsiteY9" fmla="*/ 12700 h 857250"/>
                  <a:gd name="connsiteX10" fmla="*/ 2762253 w 3281607"/>
                  <a:gd name="connsiteY10" fmla="*/ 844550 h 857250"/>
                  <a:gd name="connsiteX11" fmla="*/ 2971803 w 3281607"/>
                  <a:gd name="connsiteY11" fmla="*/ 25400 h 857250"/>
                  <a:gd name="connsiteX12" fmla="*/ 3149603 w 3281607"/>
                  <a:gd name="connsiteY12" fmla="*/ 857250 h 857250"/>
                  <a:gd name="connsiteX13" fmla="*/ 3281607 w 3281607"/>
                  <a:gd name="connsiteY13" fmla="*/ 202452 h 857250"/>
                  <a:gd name="connsiteX0" fmla="*/ -3 w 3281601"/>
                  <a:gd name="connsiteY0" fmla="*/ 406400 h 844550"/>
                  <a:gd name="connsiteX1" fmla="*/ 133347 w 3281601"/>
                  <a:gd name="connsiteY1" fmla="*/ 50800 h 844550"/>
                  <a:gd name="connsiteX2" fmla="*/ 330197 w 3281601"/>
                  <a:gd name="connsiteY2" fmla="*/ 831850 h 844550"/>
                  <a:gd name="connsiteX3" fmla="*/ 539747 w 3281601"/>
                  <a:gd name="connsiteY3" fmla="*/ 0 h 844550"/>
                  <a:gd name="connsiteX4" fmla="*/ 742947 w 3281601"/>
                  <a:gd name="connsiteY4" fmla="*/ 831850 h 844550"/>
                  <a:gd name="connsiteX5" fmla="*/ 1962147 w 3281601"/>
                  <a:gd name="connsiteY5" fmla="*/ 838200 h 844550"/>
                  <a:gd name="connsiteX6" fmla="*/ 1940850 w 3281601"/>
                  <a:gd name="connsiteY6" fmla="*/ 735649 h 844550"/>
                  <a:gd name="connsiteX7" fmla="*/ 2362197 w 3281601"/>
                  <a:gd name="connsiteY7" fmla="*/ 838200 h 844550"/>
                  <a:gd name="connsiteX8" fmla="*/ 2552697 w 3281601"/>
                  <a:gd name="connsiteY8" fmla="*/ 0 h 844550"/>
                  <a:gd name="connsiteX9" fmla="*/ 2762247 w 3281601"/>
                  <a:gd name="connsiteY9" fmla="*/ 831850 h 844550"/>
                  <a:gd name="connsiteX10" fmla="*/ 2971797 w 3281601"/>
                  <a:gd name="connsiteY10" fmla="*/ 12700 h 844550"/>
                  <a:gd name="connsiteX11" fmla="*/ 3149597 w 3281601"/>
                  <a:gd name="connsiteY11" fmla="*/ 844550 h 844550"/>
                  <a:gd name="connsiteX12" fmla="*/ 3281601 w 3281601"/>
                  <a:gd name="connsiteY12" fmla="*/ 189752 h 844550"/>
                  <a:gd name="connsiteX0" fmla="*/ 3 w 3281607"/>
                  <a:gd name="connsiteY0" fmla="*/ 406400 h 844550"/>
                  <a:gd name="connsiteX1" fmla="*/ 133353 w 3281607"/>
                  <a:gd name="connsiteY1" fmla="*/ 50800 h 844550"/>
                  <a:gd name="connsiteX2" fmla="*/ 330203 w 3281607"/>
                  <a:gd name="connsiteY2" fmla="*/ 831850 h 844550"/>
                  <a:gd name="connsiteX3" fmla="*/ 539753 w 3281607"/>
                  <a:gd name="connsiteY3" fmla="*/ 0 h 844550"/>
                  <a:gd name="connsiteX4" fmla="*/ 742953 w 3281607"/>
                  <a:gd name="connsiteY4" fmla="*/ 831850 h 844550"/>
                  <a:gd name="connsiteX5" fmla="*/ 1962153 w 3281607"/>
                  <a:gd name="connsiteY5" fmla="*/ 838200 h 844550"/>
                  <a:gd name="connsiteX6" fmla="*/ 2362203 w 3281607"/>
                  <a:gd name="connsiteY6" fmla="*/ 838200 h 844550"/>
                  <a:gd name="connsiteX7" fmla="*/ 2552703 w 3281607"/>
                  <a:gd name="connsiteY7" fmla="*/ 0 h 844550"/>
                  <a:gd name="connsiteX8" fmla="*/ 2762253 w 3281607"/>
                  <a:gd name="connsiteY8" fmla="*/ 831850 h 844550"/>
                  <a:gd name="connsiteX9" fmla="*/ 2971803 w 3281607"/>
                  <a:gd name="connsiteY9" fmla="*/ 12700 h 844550"/>
                  <a:gd name="connsiteX10" fmla="*/ 3149603 w 3281607"/>
                  <a:gd name="connsiteY10" fmla="*/ 844550 h 844550"/>
                  <a:gd name="connsiteX11" fmla="*/ 3281607 w 3281607"/>
                  <a:gd name="connsiteY11" fmla="*/ 189752 h 844550"/>
                  <a:gd name="connsiteX0" fmla="*/ -3 w 3281601"/>
                  <a:gd name="connsiteY0" fmla="*/ 406400 h 844550"/>
                  <a:gd name="connsiteX1" fmla="*/ 133347 w 3281601"/>
                  <a:gd name="connsiteY1" fmla="*/ 50800 h 844550"/>
                  <a:gd name="connsiteX2" fmla="*/ 330197 w 3281601"/>
                  <a:gd name="connsiteY2" fmla="*/ 831850 h 844550"/>
                  <a:gd name="connsiteX3" fmla="*/ 539747 w 3281601"/>
                  <a:gd name="connsiteY3" fmla="*/ 0 h 844550"/>
                  <a:gd name="connsiteX4" fmla="*/ 742947 w 3281601"/>
                  <a:gd name="connsiteY4" fmla="*/ 831850 h 844550"/>
                  <a:gd name="connsiteX5" fmla="*/ 2362197 w 3281601"/>
                  <a:gd name="connsiteY5" fmla="*/ 838200 h 844550"/>
                  <a:gd name="connsiteX6" fmla="*/ 2552697 w 3281601"/>
                  <a:gd name="connsiteY6" fmla="*/ 0 h 844550"/>
                  <a:gd name="connsiteX7" fmla="*/ 2762247 w 3281601"/>
                  <a:gd name="connsiteY7" fmla="*/ 831850 h 844550"/>
                  <a:gd name="connsiteX8" fmla="*/ 2971797 w 3281601"/>
                  <a:gd name="connsiteY8" fmla="*/ 12700 h 844550"/>
                  <a:gd name="connsiteX9" fmla="*/ 3149597 w 3281601"/>
                  <a:gd name="connsiteY9" fmla="*/ 844550 h 844550"/>
                  <a:gd name="connsiteX10" fmla="*/ 3281601 w 3281601"/>
                  <a:gd name="connsiteY10" fmla="*/ 189752 h 844550"/>
                  <a:gd name="connsiteX0" fmla="*/ 3 w 3281607"/>
                  <a:gd name="connsiteY0" fmla="*/ 406400 h 844550"/>
                  <a:gd name="connsiteX1" fmla="*/ 133353 w 3281607"/>
                  <a:gd name="connsiteY1" fmla="*/ 50800 h 844550"/>
                  <a:gd name="connsiteX2" fmla="*/ 330203 w 3281607"/>
                  <a:gd name="connsiteY2" fmla="*/ 831850 h 844550"/>
                  <a:gd name="connsiteX3" fmla="*/ 539753 w 3281607"/>
                  <a:gd name="connsiteY3" fmla="*/ 0 h 844550"/>
                  <a:gd name="connsiteX4" fmla="*/ 742953 w 3281607"/>
                  <a:gd name="connsiteY4" fmla="*/ 831850 h 844550"/>
                  <a:gd name="connsiteX5" fmla="*/ 2552703 w 3281607"/>
                  <a:gd name="connsiteY5" fmla="*/ 0 h 844550"/>
                  <a:gd name="connsiteX6" fmla="*/ 2762253 w 3281607"/>
                  <a:gd name="connsiteY6" fmla="*/ 831850 h 844550"/>
                  <a:gd name="connsiteX7" fmla="*/ 2971803 w 3281607"/>
                  <a:gd name="connsiteY7" fmla="*/ 12700 h 844550"/>
                  <a:gd name="connsiteX8" fmla="*/ 3149603 w 3281607"/>
                  <a:gd name="connsiteY8" fmla="*/ 844550 h 844550"/>
                  <a:gd name="connsiteX9" fmla="*/ 3281607 w 3281607"/>
                  <a:gd name="connsiteY9" fmla="*/ 189752 h 844550"/>
                  <a:gd name="connsiteX0" fmla="*/ -3 w 3281601"/>
                  <a:gd name="connsiteY0" fmla="*/ 430837 h 868987"/>
                  <a:gd name="connsiteX1" fmla="*/ 133347 w 3281601"/>
                  <a:gd name="connsiteY1" fmla="*/ 75237 h 868987"/>
                  <a:gd name="connsiteX2" fmla="*/ 330197 w 3281601"/>
                  <a:gd name="connsiteY2" fmla="*/ 856287 h 868987"/>
                  <a:gd name="connsiteX3" fmla="*/ 539747 w 3281601"/>
                  <a:gd name="connsiteY3" fmla="*/ 24437 h 868987"/>
                  <a:gd name="connsiteX4" fmla="*/ 742947 w 3281601"/>
                  <a:gd name="connsiteY4" fmla="*/ 856287 h 868987"/>
                  <a:gd name="connsiteX5" fmla="*/ 953586 w 3281601"/>
                  <a:gd name="connsiteY5" fmla="*/ 0 h 868987"/>
                  <a:gd name="connsiteX6" fmla="*/ 2762247 w 3281601"/>
                  <a:gd name="connsiteY6" fmla="*/ 856287 h 868987"/>
                  <a:gd name="connsiteX7" fmla="*/ 2971797 w 3281601"/>
                  <a:gd name="connsiteY7" fmla="*/ 37137 h 868987"/>
                  <a:gd name="connsiteX8" fmla="*/ 3149597 w 3281601"/>
                  <a:gd name="connsiteY8" fmla="*/ 868987 h 868987"/>
                  <a:gd name="connsiteX9" fmla="*/ 3281601 w 3281601"/>
                  <a:gd name="connsiteY9" fmla="*/ 214189 h 868987"/>
                  <a:gd name="connsiteX0" fmla="*/ 3 w 3281607"/>
                  <a:gd name="connsiteY0" fmla="*/ 686944 h 1125094"/>
                  <a:gd name="connsiteX1" fmla="*/ 133353 w 3281607"/>
                  <a:gd name="connsiteY1" fmla="*/ 331344 h 1125094"/>
                  <a:gd name="connsiteX2" fmla="*/ 330203 w 3281607"/>
                  <a:gd name="connsiteY2" fmla="*/ 1112394 h 1125094"/>
                  <a:gd name="connsiteX3" fmla="*/ 539753 w 3281607"/>
                  <a:gd name="connsiteY3" fmla="*/ 280544 h 1125094"/>
                  <a:gd name="connsiteX4" fmla="*/ 742953 w 3281607"/>
                  <a:gd name="connsiteY4" fmla="*/ 1112394 h 1125094"/>
                  <a:gd name="connsiteX5" fmla="*/ 953592 w 3281607"/>
                  <a:gd name="connsiteY5" fmla="*/ 256107 h 1125094"/>
                  <a:gd name="connsiteX6" fmla="*/ 2762253 w 3281607"/>
                  <a:gd name="connsiteY6" fmla="*/ 1112394 h 1125094"/>
                  <a:gd name="connsiteX7" fmla="*/ 1336756 w 3281607"/>
                  <a:gd name="connsiteY7" fmla="*/ 0 h 1125094"/>
                  <a:gd name="connsiteX8" fmla="*/ 3149603 w 3281607"/>
                  <a:gd name="connsiteY8" fmla="*/ 1125094 h 1125094"/>
                  <a:gd name="connsiteX9" fmla="*/ 3281607 w 3281607"/>
                  <a:gd name="connsiteY9" fmla="*/ 470296 h 1125094"/>
                  <a:gd name="connsiteX0" fmla="*/ -3 w 3281601"/>
                  <a:gd name="connsiteY0" fmla="*/ 686944 h 1136831"/>
                  <a:gd name="connsiteX1" fmla="*/ 133347 w 3281601"/>
                  <a:gd name="connsiteY1" fmla="*/ 331344 h 1136831"/>
                  <a:gd name="connsiteX2" fmla="*/ 330197 w 3281601"/>
                  <a:gd name="connsiteY2" fmla="*/ 1112394 h 1136831"/>
                  <a:gd name="connsiteX3" fmla="*/ 539747 w 3281601"/>
                  <a:gd name="connsiteY3" fmla="*/ 280544 h 1136831"/>
                  <a:gd name="connsiteX4" fmla="*/ 742947 w 3281601"/>
                  <a:gd name="connsiteY4" fmla="*/ 1112394 h 1136831"/>
                  <a:gd name="connsiteX5" fmla="*/ 953586 w 3281601"/>
                  <a:gd name="connsiteY5" fmla="*/ 256107 h 1136831"/>
                  <a:gd name="connsiteX6" fmla="*/ 1037363 w 3281601"/>
                  <a:gd name="connsiteY6" fmla="*/ 1136831 h 1136831"/>
                  <a:gd name="connsiteX7" fmla="*/ 1336750 w 3281601"/>
                  <a:gd name="connsiteY7" fmla="*/ 0 h 1136831"/>
                  <a:gd name="connsiteX8" fmla="*/ 3149597 w 3281601"/>
                  <a:gd name="connsiteY8" fmla="*/ 1125094 h 1136831"/>
                  <a:gd name="connsiteX9" fmla="*/ 3281601 w 3281601"/>
                  <a:gd name="connsiteY9" fmla="*/ 470296 h 1136831"/>
                  <a:gd name="connsiteX0" fmla="*/ 3 w 3281607"/>
                  <a:gd name="connsiteY0" fmla="*/ 467011 h 916898"/>
                  <a:gd name="connsiteX1" fmla="*/ 133353 w 3281607"/>
                  <a:gd name="connsiteY1" fmla="*/ 111411 h 916898"/>
                  <a:gd name="connsiteX2" fmla="*/ 330203 w 3281607"/>
                  <a:gd name="connsiteY2" fmla="*/ 892461 h 916898"/>
                  <a:gd name="connsiteX3" fmla="*/ 539753 w 3281607"/>
                  <a:gd name="connsiteY3" fmla="*/ 60611 h 916898"/>
                  <a:gd name="connsiteX4" fmla="*/ 742953 w 3281607"/>
                  <a:gd name="connsiteY4" fmla="*/ 892461 h 916898"/>
                  <a:gd name="connsiteX5" fmla="*/ 953592 w 3281607"/>
                  <a:gd name="connsiteY5" fmla="*/ 36174 h 916898"/>
                  <a:gd name="connsiteX6" fmla="*/ 1037369 w 3281607"/>
                  <a:gd name="connsiteY6" fmla="*/ 916898 h 916898"/>
                  <a:gd name="connsiteX7" fmla="*/ 1354724 w 3281607"/>
                  <a:gd name="connsiteY7" fmla="*/ 0 h 916898"/>
                  <a:gd name="connsiteX8" fmla="*/ 3149603 w 3281607"/>
                  <a:gd name="connsiteY8" fmla="*/ 905161 h 916898"/>
                  <a:gd name="connsiteX9" fmla="*/ 3281607 w 3281607"/>
                  <a:gd name="connsiteY9" fmla="*/ 250363 h 916898"/>
                  <a:gd name="connsiteX0" fmla="*/ -3 w 3281601"/>
                  <a:gd name="connsiteY0" fmla="*/ 467011 h 954034"/>
                  <a:gd name="connsiteX1" fmla="*/ 133347 w 3281601"/>
                  <a:gd name="connsiteY1" fmla="*/ 111411 h 954034"/>
                  <a:gd name="connsiteX2" fmla="*/ 330197 w 3281601"/>
                  <a:gd name="connsiteY2" fmla="*/ 892461 h 954034"/>
                  <a:gd name="connsiteX3" fmla="*/ 539747 w 3281601"/>
                  <a:gd name="connsiteY3" fmla="*/ 60611 h 954034"/>
                  <a:gd name="connsiteX4" fmla="*/ 742947 w 3281601"/>
                  <a:gd name="connsiteY4" fmla="*/ 892461 h 954034"/>
                  <a:gd name="connsiteX5" fmla="*/ 953586 w 3281601"/>
                  <a:gd name="connsiteY5" fmla="*/ 36174 h 954034"/>
                  <a:gd name="connsiteX6" fmla="*/ 1037363 w 3281601"/>
                  <a:gd name="connsiteY6" fmla="*/ 916898 h 954034"/>
                  <a:gd name="connsiteX7" fmla="*/ 1354718 w 3281601"/>
                  <a:gd name="connsiteY7" fmla="*/ 0 h 954034"/>
                  <a:gd name="connsiteX8" fmla="*/ 1514552 w 3281601"/>
                  <a:gd name="connsiteY8" fmla="*/ 954034 h 954034"/>
                  <a:gd name="connsiteX9" fmla="*/ 3281601 w 3281601"/>
                  <a:gd name="connsiteY9" fmla="*/ 250363 h 954034"/>
                  <a:gd name="connsiteX0" fmla="*/ 3 w 1808269"/>
                  <a:gd name="connsiteY0" fmla="*/ 467011 h 954034"/>
                  <a:gd name="connsiteX1" fmla="*/ 133353 w 1808269"/>
                  <a:gd name="connsiteY1" fmla="*/ 111411 h 954034"/>
                  <a:gd name="connsiteX2" fmla="*/ 330203 w 1808269"/>
                  <a:gd name="connsiteY2" fmla="*/ 892461 h 954034"/>
                  <a:gd name="connsiteX3" fmla="*/ 539753 w 1808269"/>
                  <a:gd name="connsiteY3" fmla="*/ 60611 h 954034"/>
                  <a:gd name="connsiteX4" fmla="*/ 742953 w 1808269"/>
                  <a:gd name="connsiteY4" fmla="*/ 892461 h 954034"/>
                  <a:gd name="connsiteX5" fmla="*/ 953592 w 1808269"/>
                  <a:gd name="connsiteY5" fmla="*/ 36174 h 954034"/>
                  <a:gd name="connsiteX6" fmla="*/ 1037369 w 1808269"/>
                  <a:gd name="connsiteY6" fmla="*/ 916898 h 954034"/>
                  <a:gd name="connsiteX7" fmla="*/ 1354724 w 1808269"/>
                  <a:gd name="connsiteY7" fmla="*/ 0 h 954034"/>
                  <a:gd name="connsiteX8" fmla="*/ 1514558 w 1808269"/>
                  <a:gd name="connsiteY8" fmla="*/ 954034 h 954034"/>
                  <a:gd name="connsiteX9" fmla="*/ 1808270 w 1808269"/>
                  <a:gd name="connsiteY9" fmla="*/ 421424 h 954034"/>
                  <a:gd name="connsiteX0" fmla="*/ -3 w 1633081"/>
                  <a:gd name="connsiteY0" fmla="*/ 467011 h 954034"/>
                  <a:gd name="connsiteX1" fmla="*/ 133347 w 1633081"/>
                  <a:gd name="connsiteY1" fmla="*/ 111411 h 954034"/>
                  <a:gd name="connsiteX2" fmla="*/ 330197 w 1633081"/>
                  <a:gd name="connsiteY2" fmla="*/ 892461 h 954034"/>
                  <a:gd name="connsiteX3" fmla="*/ 539747 w 1633081"/>
                  <a:gd name="connsiteY3" fmla="*/ 60611 h 954034"/>
                  <a:gd name="connsiteX4" fmla="*/ 742947 w 1633081"/>
                  <a:gd name="connsiteY4" fmla="*/ 892461 h 954034"/>
                  <a:gd name="connsiteX5" fmla="*/ 953586 w 1633081"/>
                  <a:gd name="connsiteY5" fmla="*/ 36174 h 954034"/>
                  <a:gd name="connsiteX6" fmla="*/ 1037363 w 1633081"/>
                  <a:gd name="connsiteY6" fmla="*/ 916898 h 954034"/>
                  <a:gd name="connsiteX7" fmla="*/ 1354718 w 1633081"/>
                  <a:gd name="connsiteY7" fmla="*/ 0 h 954034"/>
                  <a:gd name="connsiteX8" fmla="*/ 1514552 w 1633081"/>
                  <a:gd name="connsiteY8" fmla="*/ 954034 h 954034"/>
                  <a:gd name="connsiteX9" fmla="*/ 1633081 w 1633081"/>
                  <a:gd name="connsiteY9" fmla="*/ 293128 h 954034"/>
                  <a:gd name="connsiteX0" fmla="*/ 3 w 1633087"/>
                  <a:gd name="connsiteY0" fmla="*/ 467011 h 954034"/>
                  <a:gd name="connsiteX1" fmla="*/ 133353 w 1633087"/>
                  <a:gd name="connsiteY1" fmla="*/ 111411 h 954034"/>
                  <a:gd name="connsiteX2" fmla="*/ 330203 w 1633087"/>
                  <a:gd name="connsiteY2" fmla="*/ 892461 h 954034"/>
                  <a:gd name="connsiteX3" fmla="*/ 539753 w 1633087"/>
                  <a:gd name="connsiteY3" fmla="*/ 60611 h 954034"/>
                  <a:gd name="connsiteX4" fmla="*/ 742953 w 1633087"/>
                  <a:gd name="connsiteY4" fmla="*/ 892461 h 954034"/>
                  <a:gd name="connsiteX5" fmla="*/ 953592 w 1633087"/>
                  <a:gd name="connsiteY5" fmla="*/ 36174 h 954034"/>
                  <a:gd name="connsiteX6" fmla="*/ 1037369 w 1633087"/>
                  <a:gd name="connsiteY6" fmla="*/ 916898 h 954034"/>
                  <a:gd name="connsiteX7" fmla="*/ 1354724 w 1633087"/>
                  <a:gd name="connsiteY7" fmla="*/ 0 h 954034"/>
                  <a:gd name="connsiteX8" fmla="*/ 1514558 w 1633087"/>
                  <a:gd name="connsiteY8" fmla="*/ 954034 h 954034"/>
                  <a:gd name="connsiteX9" fmla="*/ 1633087 w 1633087"/>
                  <a:gd name="connsiteY9" fmla="*/ 403090 h 954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3087" h="954034">
                    <a:moveTo>
                      <a:pt x="3" y="467011"/>
                    </a:moveTo>
                    <a:lnTo>
                      <a:pt x="133353" y="111411"/>
                    </a:lnTo>
                    <a:lnTo>
                      <a:pt x="330203" y="892461"/>
                    </a:lnTo>
                    <a:lnTo>
                      <a:pt x="539753" y="60611"/>
                    </a:lnTo>
                    <a:lnTo>
                      <a:pt x="742953" y="892461"/>
                    </a:lnTo>
                    <a:lnTo>
                      <a:pt x="953592" y="36174"/>
                    </a:lnTo>
                    <a:lnTo>
                      <a:pt x="1037369" y="916898"/>
                    </a:lnTo>
                    <a:lnTo>
                      <a:pt x="1354724" y="0"/>
                    </a:lnTo>
                    <a:lnTo>
                      <a:pt x="1514558" y="954034"/>
                    </a:lnTo>
                    <a:lnTo>
                      <a:pt x="1633087" y="40309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5966846" y="2442640"/>
                <a:ext cx="54864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>
                <a:off x="7116512" y="2440259"/>
                <a:ext cx="55184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5821591" y="4285619"/>
              <a:ext cx="1701511" cy="271645"/>
              <a:chOff x="5966846" y="2316158"/>
              <a:chExt cx="1701511" cy="271645"/>
            </a:xfrm>
          </p:grpSpPr>
          <p:sp>
            <p:nvSpPr>
              <p:cNvPr id="135" name="Freeform 134"/>
              <p:cNvSpPr/>
              <p:nvPr/>
            </p:nvSpPr>
            <p:spPr>
              <a:xfrm>
                <a:off x="6512240" y="2316158"/>
                <a:ext cx="604272" cy="271645"/>
              </a:xfrm>
              <a:custGeom>
                <a:avLst/>
                <a:gdLst>
                  <a:gd name="connsiteX0" fmla="*/ 0 w 4425950"/>
                  <a:gd name="connsiteY0" fmla="*/ 419100 h 857250"/>
                  <a:gd name="connsiteX1" fmla="*/ 628650 w 4425950"/>
                  <a:gd name="connsiteY1" fmla="*/ 419100 h 857250"/>
                  <a:gd name="connsiteX2" fmla="*/ 762000 w 4425950"/>
                  <a:gd name="connsiteY2" fmla="*/ 63500 h 857250"/>
                  <a:gd name="connsiteX3" fmla="*/ 958850 w 4425950"/>
                  <a:gd name="connsiteY3" fmla="*/ 844550 h 857250"/>
                  <a:gd name="connsiteX4" fmla="*/ 1168400 w 4425950"/>
                  <a:gd name="connsiteY4" fmla="*/ 12700 h 857250"/>
                  <a:gd name="connsiteX5" fmla="*/ 1371600 w 4425950"/>
                  <a:gd name="connsiteY5" fmla="*/ 844550 h 857250"/>
                  <a:gd name="connsiteX6" fmla="*/ 1568450 w 4425950"/>
                  <a:gd name="connsiteY6" fmla="*/ 31750 h 857250"/>
                  <a:gd name="connsiteX7" fmla="*/ 1778000 w 4425950"/>
                  <a:gd name="connsiteY7" fmla="*/ 838200 h 857250"/>
                  <a:gd name="connsiteX8" fmla="*/ 1968500 w 4425950"/>
                  <a:gd name="connsiteY8" fmla="*/ 12700 h 857250"/>
                  <a:gd name="connsiteX9" fmla="*/ 2171700 w 4425950"/>
                  <a:gd name="connsiteY9" fmla="*/ 844550 h 857250"/>
                  <a:gd name="connsiteX10" fmla="*/ 2381250 w 4425950"/>
                  <a:gd name="connsiteY10" fmla="*/ 12700 h 857250"/>
                  <a:gd name="connsiteX11" fmla="*/ 2590800 w 4425950"/>
                  <a:gd name="connsiteY11" fmla="*/ 850900 h 857250"/>
                  <a:gd name="connsiteX12" fmla="*/ 2781300 w 4425950"/>
                  <a:gd name="connsiteY12" fmla="*/ 0 h 857250"/>
                  <a:gd name="connsiteX13" fmla="*/ 2990850 w 4425950"/>
                  <a:gd name="connsiteY13" fmla="*/ 850900 h 857250"/>
                  <a:gd name="connsiteX14" fmla="*/ 3181350 w 4425950"/>
                  <a:gd name="connsiteY14" fmla="*/ 12700 h 857250"/>
                  <a:gd name="connsiteX15" fmla="*/ 3390900 w 4425950"/>
                  <a:gd name="connsiteY15" fmla="*/ 844550 h 857250"/>
                  <a:gd name="connsiteX16" fmla="*/ 3600450 w 4425950"/>
                  <a:gd name="connsiteY16" fmla="*/ 25400 h 857250"/>
                  <a:gd name="connsiteX17" fmla="*/ 3778250 w 4425950"/>
                  <a:gd name="connsiteY17" fmla="*/ 857250 h 857250"/>
                  <a:gd name="connsiteX18" fmla="*/ 3892550 w 4425950"/>
                  <a:gd name="connsiteY18" fmla="*/ 419100 h 857250"/>
                  <a:gd name="connsiteX19" fmla="*/ 4425950 w 4425950"/>
                  <a:gd name="connsiteY19" fmla="*/ 419100 h 857250"/>
                  <a:gd name="connsiteX0" fmla="*/ 0 w 3892549"/>
                  <a:gd name="connsiteY0" fmla="*/ 419100 h 857250"/>
                  <a:gd name="connsiteX1" fmla="*/ 628650 w 3892549"/>
                  <a:gd name="connsiteY1" fmla="*/ 419100 h 857250"/>
                  <a:gd name="connsiteX2" fmla="*/ 762000 w 3892549"/>
                  <a:gd name="connsiteY2" fmla="*/ 63500 h 857250"/>
                  <a:gd name="connsiteX3" fmla="*/ 958850 w 3892549"/>
                  <a:gd name="connsiteY3" fmla="*/ 844550 h 857250"/>
                  <a:gd name="connsiteX4" fmla="*/ 1168400 w 3892549"/>
                  <a:gd name="connsiteY4" fmla="*/ 12700 h 857250"/>
                  <a:gd name="connsiteX5" fmla="*/ 1371600 w 3892549"/>
                  <a:gd name="connsiteY5" fmla="*/ 844550 h 857250"/>
                  <a:gd name="connsiteX6" fmla="*/ 1568450 w 3892549"/>
                  <a:gd name="connsiteY6" fmla="*/ 31750 h 857250"/>
                  <a:gd name="connsiteX7" fmla="*/ 1778000 w 3892549"/>
                  <a:gd name="connsiteY7" fmla="*/ 838200 h 857250"/>
                  <a:gd name="connsiteX8" fmla="*/ 1968500 w 3892549"/>
                  <a:gd name="connsiteY8" fmla="*/ 12700 h 857250"/>
                  <a:gd name="connsiteX9" fmla="*/ 2171700 w 3892549"/>
                  <a:gd name="connsiteY9" fmla="*/ 844550 h 857250"/>
                  <a:gd name="connsiteX10" fmla="*/ 2381250 w 3892549"/>
                  <a:gd name="connsiteY10" fmla="*/ 12700 h 857250"/>
                  <a:gd name="connsiteX11" fmla="*/ 2590800 w 3892549"/>
                  <a:gd name="connsiteY11" fmla="*/ 850900 h 857250"/>
                  <a:gd name="connsiteX12" fmla="*/ 2781300 w 3892549"/>
                  <a:gd name="connsiteY12" fmla="*/ 0 h 857250"/>
                  <a:gd name="connsiteX13" fmla="*/ 2990850 w 3892549"/>
                  <a:gd name="connsiteY13" fmla="*/ 850900 h 857250"/>
                  <a:gd name="connsiteX14" fmla="*/ 3181350 w 3892549"/>
                  <a:gd name="connsiteY14" fmla="*/ 12700 h 857250"/>
                  <a:gd name="connsiteX15" fmla="*/ 3390900 w 3892549"/>
                  <a:gd name="connsiteY15" fmla="*/ 844550 h 857250"/>
                  <a:gd name="connsiteX16" fmla="*/ 3600450 w 3892549"/>
                  <a:gd name="connsiteY16" fmla="*/ 25400 h 857250"/>
                  <a:gd name="connsiteX17" fmla="*/ 3778250 w 3892549"/>
                  <a:gd name="connsiteY17" fmla="*/ 857250 h 857250"/>
                  <a:gd name="connsiteX18" fmla="*/ 3892550 w 3892549"/>
                  <a:gd name="connsiteY18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3 w 3263902"/>
                  <a:gd name="connsiteY17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2 w 3263902"/>
                  <a:gd name="connsiteY17" fmla="*/ 346879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939803 w 3281607"/>
                  <a:gd name="connsiteY5" fmla="*/ 31750 h 857250"/>
                  <a:gd name="connsiteX6" fmla="*/ 1149353 w 3281607"/>
                  <a:gd name="connsiteY6" fmla="*/ 838200 h 857250"/>
                  <a:gd name="connsiteX7" fmla="*/ 1339853 w 3281607"/>
                  <a:gd name="connsiteY7" fmla="*/ 12700 h 857250"/>
                  <a:gd name="connsiteX8" fmla="*/ 1543053 w 3281607"/>
                  <a:gd name="connsiteY8" fmla="*/ 844550 h 857250"/>
                  <a:gd name="connsiteX9" fmla="*/ 1752603 w 3281607"/>
                  <a:gd name="connsiteY9" fmla="*/ 12700 h 857250"/>
                  <a:gd name="connsiteX10" fmla="*/ 1962153 w 3281607"/>
                  <a:gd name="connsiteY10" fmla="*/ 850900 h 857250"/>
                  <a:gd name="connsiteX11" fmla="*/ 2152653 w 3281607"/>
                  <a:gd name="connsiteY11" fmla="*/ 0 h 857250"/>
                  <a:gd name="connsiteX12" fmla="*/ 2362203 w 3281607"/>
                  <a:gd name="connsiteY12" fmla="*/ 850900 h 857250"/>
                  <a:gd name="connsiteX13" fmla="*/ 2552703 w 3281607"/>
                  <a:gd name="connsiteY13" fmla="*/ 12700 h 857250"/>
                  <a:gd name="connsiteX14" fmla="*/ 2762253 w 3281607"/>
                  <a:gd name="connsiteY14" fmla="*/ 844550 h 857250"/>
                  <a:gd name="connsiteX15" fmla="*/ 2971803 w 3281607"/>
                  <a:gd name="connsiteY15" fmla="*/ 25400 h 857250"/>
                  <a:gd name="connsiteX16" fmla="*/ 3149603 w 3281607"/>
                  <a:gd name="connsiteY16" fmla="*/ 857250 h 857250"/>
                  <a:gd name="connsiteX17" fmla="*/ 3281607 w 3281607"/>
                  <a:gd name="connsiteY17" fmla="*/ 202452 h 857250"/>
                  <a:gd name="connsiteX0" fmla="*/ -3 w 3281601"/>
                  <a:gd name="connsiteY0" fmla="*/ 419100 h 857250"/>
                  <a:gd name="connsiteX1" fmla="*/ 133347 w 3281601"/>
                  <a:gd name="connsiteY1" fmla="*/ 63500 h 857250"/>
                  <a:gd name="connsiteX2" fmla="*/ 330197 w 3281601"/>
                  <a:gd name="connsiteY2" fmla="*/ 844550 h 857250"/>
                  <a:gd name="connsiteX3" fmla="*/ 539747 w 3281601"/>
                  <a:gd name="connsiteY3" fmla="*/ 12700 h 857250"/>
                  <a:gd name="connsiteX4" fmla="*/ 742947 w 3281601"/>
                  <a:gd name="connsiteY4" fmla="*/ 844550 h 857250"/>
                  <a:gd name="connsiteX5" fmla="*/ 1149347 w 3281601"/>
                  <a:gd name="connsiteY5" fmla="*/ 838200 h 857250"/>
                  <a:gd name="connsiteX6" fmla="*/ 1339847 w 3281601"/>
                  <a:gd name="connsiteY6" fmla="*/ 12700 h 857250"/>
                  <a:gd name="connsiteX7" fmla="*/ 1543047 w 3281601"/>
                  <a:gd name="connsiteY7" fmla="*/ 844550 h 857250"/>
                  <a:gd name="connsiteX8" fmla="*/ 1752597 w 3281601"/>
                  <a:gd name="connsiteY8" fmla="*/ 12700 h 857250"/>
                  <a:gd name="connsiteX9" fmla="*/ 1962147 w 3281601"/>
                  <a:gd name="connsiteY9" fmla="*/ 850900 h 857250"/>
                  <a:gd name="connsiteX10" fmla="*/ 2152647 w 3281601"/>
                  <a:gd name="connsiteY10" fmla="*/ 0 h 857250"/>
                  <a:gd name="connsiteX11" fmla="*/ 2362197 w 3281601"/>
                  <a:gd name="connsiteY11" fmla="*/ 850900 h 857250"/>
                  <a:gd name="connsiteX12" fmla="*/ 2552697 w 3281601"/>
                  <a:gd name="connsiteY12" fmla="*/ 12700 h 857250"/>
                  <a:gd name="connsiteX13" fmla="*/ 2762247 w 3281601"/>
                  <a:gd name="connsiteY13" fmla="*/ 844550 h 857250"/>
                  <a:gd name="connsiteX14" fmla="*/ 2971797 w 3281601"/>
                  <a:gd name="connsiteY14" fmla="*/ 25400 h 857250"/>
                  <a:gd name="connsiteX15" fmla="*/ 3149597 w 3281601"/>
                  <a:gd name="connsiteY15" fmla="*/ 857250 h 857250"/>
                  <a:gd name="connsiteX16" fmla="*/ 3281601 w 3281601"/>
                  <a:gd name="connsiteY16" fmla="*/ 202452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1339853 w 3281607"/>
                  <a:gd name="connsiteY5" fmla="*/ 12700 h 857250"/>
                  <a:gd name="connsiteX6" fmla="*/ 1543053 w 3281607"/>
                  <a:gd name="connsiteY6" fmla="*/ 844550 h 857250"/>
                  <a:gd name="connsiteX7" fmla="*/ 1752603 w 3281607"/>
                  <a:gd name="connsiteY7" fmla="*/ 12700 h 857250"/>
                  <a:gd name="connsiteX8" fmla="*/ 1962153 w 3281607"/>
                  <a:gd name="connsiteY8" fmla="*/ 850900 h 857250"/>
                  <a:gd name="connsiteX9" fmla="*/ 2152653 w 3281607"/>
                  <a:gd name="connsiteY9" fmla="*/ 0 h 857250"/>
                  <a:gd name="connsiteX10" fmla="*/ 2362203 w 3281607"/>
                  <a:gd name="connsiteY10" fmla="*/ 850900 h 857250"/>
                  <a:gd name="connsiteX11" fmla="*/ 2552703 w 3281607"/>
                  <a:gd name="connsiteY11" fmla="*/ 12700 h 857250"/>
                  <a:gd name="connsiteX12" fmla="*/ 2762253 w 3281607"/>
                  <a:gd name="connsiteY12" fmla="*/ 844550 h 857250"/>
                  <a:gd name="connsiteX13" fmla="*/ 2971803 w 3281607"/>
                  <a:gd name="connsiteY13" fmla="*/ 25400 h 857250"/>
                  <a:gd name="connsiteX14" fmla="*/ 3149603 w 3281607"/>
                  <a:gd name="connsiteY14" fmla="*/ 857250 h 857250"/>
                  <a:gd name="connsiteX15" fmla="*/ 3281607 w 3281607"/>
                  <a:gd name="connsiteY15" fmla="*/ 202452 h 857250"/>
                  <a:gd name="connsiteX0" fmla="*/ -3 w 3281601"/>
                  <a:gd name="connsiteY0" fmla="*/ 419100 h 857250"/>
                  <a:gd name="connsiteX1" fmla="*/ 133347 w 3281601"/>
                  <a:gd name="connsiteY1" fmla="*/ 63500 h 857250"/>
                  <a:gd name="connsiteX2" fmla="*/ 330197 w 3281601"/>
                  <a:gd name="connsiteY2" fmla="*/ 844550 h 857250"/>
                  <a:gd name="connsiteX3" fmla="*/ 539747 w 3281601"/>
                  <a:gd name="connsiteY3" fmla="*/ 12700 h 857250"/>
                  <a:gd name="connsiteX4" fmla="*/ 742947 w 3281601"/>
                  <a:gd name="connsiteY4" fmla="*/ 844550 h 857250"/>
                  <a:gd name="connsiteX5" fmla="*/ 1543047 w 3281601"/>
                  <a:gd name="connsiteY5" fmla="*/ 844550 h 857250"/>
                  <a:gd name="connsiteX6" fmla="*/ 1752597 w 3281601"/>
                  <a:gd name="connsiteY6" fmla="*/ 12700 h 857250"/>
                  <a:gd name="connsiteX7" fmla="*/ 1962147 w 3281601"/>
                  <a:gd name="connsiteY7" fmla="*/ 850900 h 857250"/>
                  <a:gd name="connsiteX8" fmla="*/ 2152647 w 3281601"/>
                  <a:gd name="connsiteY8" fmla="*/ 0 h 857250"/>
                  <a:gd name="connsiteX9" fmla="*/ 2362197 w 3281601"/>
                  <a:gd name="connsiteY9" fmla="*/ 850900 h 857250"/>
                  <a:gd name="connsiteX10" fmla="*/ 2552697 w 3281601"/>
                  <a:gd name="connsiteY10" fmla="*/ 12700 h 857250"/>
                  <a:gd name="connsiteX11" fmla="*/ 2762247 w 3281601"/>
                  <a:gd name="connsiteY11" fmla="*/ 844550 h 857250"/>
                  <a:gd name="connsiteX12" fmla="*/ 2971797 w 3281601"/>
                  <a:gd name="connsiteY12" fmla="*/ 25400 h 857250"/>
                  <a:gd name="connsiteX13" fmla="*/ 3149597 w 3281601"/>
                  <a:gd name="connsiteY13" fmla="*/ 857250 h 857250"/>
                  <a:gd name="connsiteX14" fmla="*/ 3281601 w 3281601"/>
                  <a:gd name="connsiteY14" fmla="*/ 202452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1752603 w 3281607"/>
                  <a:gd name="connsiteY5" fmla="*/ 12700 h 857250"/>
                  <a:gd name="connsiteX6" fmla="*/ 1962153 w 3281607"/>
                  <a:gd name="connsiteY6" fmla="*/ 850900 h 857250"/>
                  <a:gd name="connsiteX7" fmla="*/ 2152653 w 3281607"/>
                  <a:gd name="connsiteY7" fmla="*/ 0 h 857250"/>
                  <a:gd name="connsiteX8" fmla="*/ 2362203 w 3281607"/>
                  <a:gd name="connsiteY8" fmla="*/ 850900 h 857250"/>
                  <a:gd name="connsiteX9" fmla="*/ 2552703 w 3281607"/>
                  <a:gd name="connsiteY9" fmla="*/ 12700 h 857250"/>
                  <a:gd name="connsiteX10" fmla="*/ 2762253 w 3281607"/>
                  <a:gd name="connsiteY10" fmla="*/ 844550 h 857250"/>
                  <a:gd name="connsiteX11" fmla="*/ 2971803 w 3281607"/>
                  <a:gd name="connsiteY11" fmla="*/ 25400 h 857250"/>
                  <a:gd name="connsiteX12" fmla="*/ 3149603 w 3281607"/>
                  <a:gd name="connsiteY12" fmla="*/ 857250 h 857250"/>
                  <a:gd name="connsiteX13" fmla="*/ 3281607 w 3281607"/>
                  <a:gd name="connsiteY13" fmla="*/ 202452 h 857250"/>
                  <a:gd name="connsiteX0" fmla="*/ -3 w 3281601"/>
                  <a:gd name="connsiteY0" fmla="*/ 419100 h 857250"/>
                  <a:gd name="connsiteX1" fmla="*/ 133347 w 3281601"/>
                  <a:gd name="connsiteY1" fmla="*/ 63500 h 857250"/>
                  <a:gd name="connsiteX2" fmla="*/ 330197 w 3281601"/>
                  <a:gd name="connsiteY2" fmla="*/ 844550 h 857250"/>
                  <a:gd name="connsiteX3" fmla="*/ 539747 w 3281601"/>
                  <a:gd name="connsiteY3" fmla="*/ 12700 h 857250"/>
                  <a:gd name="connsiteX4" fmla="*/ 742947 w 3281601"/>
                  <a:gd name="connsiteY4" fmla="*/ 844550 h 857250"/>
                  <a:gd name="connsiteX5" fmla="*/ 1962147 w 3281601"/>
                  <a:gd name="connsiteY5" fmla="*/ 850900 h 857250"/>
                  <a:gd name="connsiteX6" fmla="*/ 2152647 w 3281601"/>
                  <a:gd name="connsiteY6" fmla="*/ 0 h 857250"/>
                  <a:gd name="connsiteX7" fmla="*/ 2362197 w 3281601"/>
                  <a:gd name="connsiteY7" fmla="*/ 850900 h 857250"/>
                  <a:gd name="connsiteX8" fmla="*/ 2552697 w 3281601"/>
                  <a:gd name="connsiteY8" fmla="*/ 12700 h 857250"/>
                  <a:gd name="connsiteX9" fmla="*/ 2762247 w 3281601"/>
                  <a:gd name="connsiteY9" fmla="*/ 844550 h 857250"/>
                  <a:gd name="connsiteX10" fmla="*/ 2971797 w 3281601"/>
                  <a:gd name="connsiteY10" fmla="*/ 25400 h 857250"/>
                  <a:gd name="connsiteX11" fmla="*/ 3149597 w 3281601"/>
                  <a:gd name="connsiteY11" fmla="*/ 857250 h 857250"/>
                  <a:gd name="connsiteX12" fmla="*/ 3281601 w 3281601"/>
                  <a:gd name="connsiteY12" fmla="*/ 202452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1962153 w 3281607"/>
                  <a:gd name="connsiteY5" fmla="*/ 850900 h 857250"/>
                  <a:gd name="connsiteX6" fmla="*/ 1940856 w 3281607"/>
                  <a:gd name="connsiteY6" fmla="*/ 748349 h 857250"/>
                  <a:gd name="connsiteX7" fmla="*/ 2152653 w 3281607"/>
                  <a:gd name="connsiteY7" fmla="*/ 0 h 857250"/>
                  <a:gd name="connsiteX8" fmla="*/ 2362203 w 3281607"/>
                  <a:gd name="connsiteY8" fmla="*/ 850900 h 857250"/>
                  <a:gd name="connsiteX9" fmla="*/ 2552703 w 3281607"/>
                  <a:gd name="connsiteY9" fmla="*/ 12700 h 857250"/>
                  <a:gd name="connsiteX10" fmla="*/ 2762253 w 3281607"/>
                  <a:gd name="connsiteY10" fmla="*/ 844550 h 857250"/>
                  <a:gd name="connsiteX11" fmla="*/ 2971803 w 3281607"/>
                  <a:gd name="connsiteY11" fmla="*/ 25400 h 857250"/>
                  <a:gd name="connsiteX12" fmla="*/ 3149603 w 3281607"/>
                  <a:gd name="connsiteY12" fmla="*/ 857250 h 857250"/>
                  <a:gd name="connsiteX13" fmla="*/ 3281607 w 3281607"/>
                  <a:gd name="connsiteY13" fmla="*/ 202452 h 857250"/>
                  <a:gd name="connsiteX0" fmla="*/ -3 w 3281601"/>
                  <a:gd name="connsiteY0" fmla="*/ 406400 h 844550"/>
                  <a:gd name="connsiteX1" fmla="*/ 133347 w 3281601"/>
                  <a:gd name="connsiteY1" fmla="*/ 50800 h 844550"/>
                  <a:gd name="connsiteX2" fmla="*/ 330197 w 3281601"/>
                  <a:gd name="connsiteY2" fmla="*/ 831850 h 844550"/>
                  <a:gd name="connsiteX3" fmla="*/ 539747 w 3281601"/>
                  <a:gd name="connsiteY3" fmla="*/ 0 h 844550"/>
                  <a:gd name="connsiteX4" fmla="*/ 742947 w 3281601"/>
                  <a:gd name="connsiteY4" fmla="*/ 831850 h 844550"/>
                  <a:gd name="connsiteX5" fmla="*/ 1962147 w 3281601"/>
                  <a:gd name="connsiteY5" fmla="*/ 838200 h 844550"/>
                  <a:gd name="connsiteX6" fmla="*/ 1940850 w 3281601"/>
                  <a:gd name="connsiteY6" fmla="*/ 735649 h 844550"/>
                  <a:gd name="connsiteX7" fmla="*/ 2362197 w 3281601"/>
                  <a:gd name="connsiteY7" fmla="*/ 838200 h 844550"/>
                  <a:gd name="connsiteX8" fmla="*/ 2552697 w 3281601"/>
                  <a:gd name="connsiteY8" fmla="*/ 0 h 844550"/>
                  <a:gd name="connsiteX9" fmla="*/ 2762247 w 3281601"/>
                  <a:gd name="connsiteY9" fmla="*/ 831850 h 844550"/>
                  <a:gd name="connsiteX10" fmla="*/ 2971797 w 3281601"/>
                  <a:gd name="connsiteY10" fmla="*/ 12700 h 844550"/>
                  <a:gd name="connsiteX11" fmla="*/ 3149597 w 3281601"/>
                  <a:gd name="connsiteY11" fmla="*/ 844550 h 844550"/>
                  <a:gd name="connsiteX12" fmla="*/ 3281601 w 3281601"/>
                  <a:gd name="connsiteY12" fmla="*/ 189752 h 844550"/>
                  <a:gd name="connsiteX0" fmla="*/ 3 w 3281607"/>
                  <a:gd name="connsiteY0" fmla="*/ 406400 h 844550"/>
                  <a:gd name="connsiteX1" fmla="*/ 133353 w 3281607"/>
                  <a:gd name="connsiteY1" fmla="*/ 50800 h 844550"/>
                  <a:gd name="connsiteX2" fmla="*/ 330203 w 3281607"/>
                  <a:gd name="connsiteY2" fmla="*/ 831850 h 844550"/>
                  <a:gd name="connsiteX3" fmla="*/ 539753 w 3281607"/>
                  <a:gd name="connsiteY3" fmla="*/ 0 h 844550"/>
                  <a:gd name="connsiteX4" fmla="*/ 742953 w 3281607"/>
                  <a:gd name="connsiteY4" fmla="*/ 831850 h 844550"/>
                  <a:gd name="connsiteX5" fmla="*/ 1962153 w 3281607"/>
                  <a:gd name="connsiteY5" fmla="*/ 838200 h 844550"/>
                  <a:gd name="connsiteX6" fmla="*/ 2362203 w 3281607"/>
                  <a:gd name="connsiteY6" fmla="*/ 838200 h 844550"/>
                  <a:gd name="connsiteX7" fmla="*/ 2552703 w 3281607"/>
                  <a:gd name="connsiteY7" fmla="*/ 0 h 844550"/>
                  <a:gd name="connsiteX8" fmla="*/ 2762253 w 3281607"/>
                  <a:gd name="connsiteY8" fmla="*/ 831850 h 844550"/>
                  <a:gd name="connsiteX9" fmla="*/ 2971803 w 3281607"/>
                  <a:gd name="connsiteY9" fmla="*/ 12700 h 844550"/>
                  <a:gd name="connsiteX10" fmla="*/ 3149603 w 3281607"/>
                  <a:gd name="connsiteY10" fmla="*/ 844550 h 844550"/>
                  <a:gd name="connsiteX11" fmla="*/ 3281607 w 3281607"/>
                  <a:gd name="connsiteY11" fmla="*/ 189752 h 844550"/>
                  <a:gd name="connsiteX0" fmla="*/ -3 w 3281601"/>
                  <a:gd name="connsiteY0" fmla="*/ 406400 h 844550"/>
                  <a:gd name="connsiteX1" fmla="*/ 133347 w 3281601"/>
                  <a:gd name="connsiteY1" fmla="*/ 50800 h 844550"/>
                  <a:gd name="connsiteX2" fmla="*/ 330197 w 3281601"/>
                  <a:gd name="connsiteY2" fmla="*/ 831850 h 844550"/>
                  <a:gd name="connsiteX3" fmla="*/ 539747 w 3281601"/>
                  <a:gd name="connsiteY3" fmla="*/ 0 h 844550"/>
                  <a:gd name="connsiteX4" fmla="*/ 742947 w 3281601"/>
                  <a:gd name="connsiteY4" fmla="*/ 831850 h 844550"/>
                  <a:gd name="connsiteX5" fmla="*/ 2362197 w 3281601"/>
                  <a:gd name="connsiteY5" fmla="*/ 838200 h 844550"/>
                  <a:gd name="connsiteX6" fmla="*/ 2552697 w 3281601"/>
                  <a:gd name="connsiteY6" fmla="*/ 0 h 844550"/>
                  <a:gd name="connsiteX7" fmla="*/ 2762247 w 3281601"/>
                  <a:gd name="connsiteY7" fmla="*/ 831850 h 844550"/>
                  <a:gd name="connsiteX8" fmla="*/ 2971797 w 3281601"/>
                  <a:gd name="connsiteY8" fmla="*/ 12700 h 844550"/>
                  <a:gd name="connsiteX9" fmla="*/ 3149597 w 3281601"/>
                  <a:gd name="connsiteY9" fmla="*/ 844550 h 844550"/>
                  <a:gd name="connsiteX10" fmla="*/ 3281601 w 3281601"/>
                  <a:gd name="connsiteY10" fmla="*/ 189752 h 844550"/>
                  <a:gd name="connsiteX0" fmla="*/ 3 w 3281607"/>
                  <a:gd name="connsiteY0" fmla="*/ 406400 h 844550"/>
                  <a:gd name="connsiteX1" fmla="*/ 133353 w 3281607"/>
                  <a:gd name="connsiteY1" fmla="*/ 50800 h 844550"/>
                  <a:gd name="connsiteX2" fmla="*/ 330203 w 3281607"/>
                  <a:gd name="connsiteY2" fmla="*/ 831850 h 844550"/>
                  <a:gd name="connsiteX3" fmla="*/ 539753 w 3281607"/>
                  <a:gd name="connsiteY3" fmla="*/ 0 h 844550"/>
                  <a:gd name="connsiteX4" fmla="*/ 742953 w 3281607"/>
                  <a:gd name="connsiteY4" fmla="*/ 831850 h 844550"/>
                  <a:gd name="connsiteX5" fmla="*/ 2552703 w 3281607"/>
                  <a:gd name="connsiteY5" fmla="*/ 0 h 844550"/>
                  <a:gd name="connsiteX6" fmla="*/ 2762253 w 3281607"/>
                  <a:gd name="connsiteY6" fmla="*/ 831850 h 844550"/>
                  <a:gd name="connsiteX7" fmla="*/ 2971803 w 3281607"/>
                  <a:gd name="connsiteY7" fmla="*/ 12700 h 844550"/>
                  <a:gd name="connsiteX8" fmla="*/ 3149603 w 3281607"/>
                  <a:gd name="connsiteY8" fmla="*/ 844550 h 844550"/>
                  <a:gd name="connsiteX9" fmla="*/ 3281607 w 3281607"/>
                  <a:gd name="connsiteY9" fmla="*/ 189752 h 844550"/>
                  <a:gd name="connsiteX0" fmla="*/ -3 w 3281601"/>
                  <a:gd name="connsiteY0" fmla="*/ 430837 h 868987"/>
                  <a:gd name="connsiteX1" fmla="*/ 133347 w 3281601"/>
                  <a:gd name="connsiteY1" fmla="*/ 75237 h 868987"/>
                  <a:gd name="connsiteX2" fmla="*/ 330197 w 3281601"/>
                  <a:gd name="connsiteY2" fmla="*/ 856287 h 868987"/>
                  <a:gd name="connsiteX3" fmla="*/ 539747 w 3281601"/>
                  <a:gd name="connsiteY3" fmla="*/ 24437 h 868987"/>
                  <a:gd name="connsiteX4" fmla="*/ 742947 w 3281601"/>
                  <a:gd name="connsiteY4" fmla="*/ 856287 h 868987"/>
                  <a:gd name="connsiteX5" fmla="*/ 953586 w 3281601"/>
                  <a:gd name="connsiteY5" fmla="*/ 0 h 868987"/>
                  <a:gd name="connsiteX6" fmla="*/ 2762247 w 3281601"/>
                  <a:gd name="connsiteY6" fmla="*/ 856287 h 868987"/>
                  <a:gd name="connsiteX7" fmla="*/ 2971797 w 3281601"/>
                  <a:gd name="connsiteY7" fmla="*/ 37137 h 868987"/>
                  <a:gd name="connsiteX8" fmla="*/ 3149597 w 3281601"/>
                  <a:gd name="connsiteY8" fmla="*/ 868987 h 868987"/>
                  <a:gd name="connsiteX9" fmla="*/ 3281601 w 3281601"/>
                  <a:gd name="connsiteY9" fmla="*/ 214189 h 868987"/>
                  <a:gd name="connsiteX0" fmla="*/ 3 w 3281607"/>
                  <a:gd name="connsiteY0" fmla="*/ 686944 h 1125094"/>
                  <a:gd name="connsiteX1" fmla="*/ 133353 w 3281607"/>
                  <a:gd name="connsiteY1" fmla="*/ 331344 h 1125094"/>
                  <a:gd name="connsiteX2" fmla="*/ 330203 w 3281607"/>
                  <a:gd name="connsiteY2" fmla="*/ 1112394 h 1125094"/>
                  <a:gd name="connsiteX3" fmla="*/ 539753 w 3281607"/>
                  <a:gd name="connsiteY3" fmla="*/ 280544 h 1125094"/>
                  <a:gd name="connsiteX4" fmla="*/ 742953 w 3281607"/>
                  <a:gd name="connsiteY4" fmla="*/ 1112394 h 1125094"/>
                  <a:gd name="connsiteX5" fmla="*/ 953592 w 3281607"/>
                  <a:gd name="connsiteY5" fmla="*/ 256107 h 1125094"/>
                  <a:gd name="connsiteX6" fmla="*/ 2762253 w 3281607"/>
                  <a:gd name="connsiteY6" fmla="*/ 1112394 h 1125094"/>
                  <a:gd name="connsiteX7" fmla="*/ 1336756 w 3281607"/>
                  <a:gd name="connsiteY7" fmla="*/ 0 h 1125094"/>
                  <a:gd name="connsiteX8" fmla="*/ 3149603 w 3281607"/>
                  <a:gd name="connsiteY8" fmla="*/ 1125094 h 1125094"/>
                  <a:gd name="connsiteX9" fmla="*/ 3281607 w 3281607"/>
                  <a:gd name="connsiteY9" fmla="*/ 470296 h 1125094"/>
                  <a:gd name="connsiteX0" fmla="*/ -3 w 3281601"/>
                  <a:gd name="connsiteY0" fmla="*/ 686944 h 1136831"/>
                  <a:gd name="connsiteX1" fmla="*/ 133347 w 3281601"/>
                  <a:gd name="connsiteY1" fmla="*/ 331344 h 1136831"/>
                  <a:gd name="connsiteX2" fmla="*/ 330197 w 3281601"/>
                  <a:gd name="connsiteY2" fmla="*/ 1112394 h 1136831"/>
                  <a:gd name="connsiteX3" fmla="*/ 539747 w 3281601"/>
                  <a:gd name="connsiteY3" fmla="*/ 280544 h 1136831"/>
                  <a:gd name="connsiteX4" fmla="*/ 742947 w 3281601"/>
                  <a:gd name="connsiteY4" fmla="*/ 1112394 h 1136831"/>
                  <a:gd name="connsiteX5" fmla="*/ 953586 w 3281601"/>
                  <a:gd name="connsiteY5" fmla="*/ 256107 h 1136831"/>
                  <a:gd name="connsiteX6" fmla="*/ 1037363 w 3281601"/>
                  <a:gd name="connsiteY6" fmla="*/ 1136831 h 1136831"/>
                  <a:gd name="connsiteX7" fmla="*/ 1336750 w 3281601"/>
                  <a:gd name="connsiteY7" fmla="*/ 0 h 1136831"/>
                  <a:gd name="connsiteX8" fmla="*/ 3149597 w 3281601"/>
                  <a:gd name="connsiteY8" fmla="*/ 1125094 h 1136831"/>
                  <a:gd name="connsiteX9" fmla="*/ 3281601 w 3281601"/>
                  <a:gd name="connsiteY9" fmla="*/ 470296 h 1136831"/>
                  <a:gd name="connsiteX0" fmla="*/ 3 w 3281607"/>
                  <a:gd name="connsiteY0" fmla="*/ 467011 h 916898"/>
                  <a:gd name="connsiteX1" fmla="*/ 133353 w 3281607"/>
                  <a:gd name="connsiteY1" fmla="*/ 111411 h 916898"/>
                  <a:gd name="connsiteX2" fmla="*/ 330203 w 3281607"/>
                  <a:gd name="connsiteY2" fmla="*/ 892461 h 916898"/>
                  <a:gd name="connsiteX3" fmla="*/ 539753 w 3281607"/>
                  <a:gd name="connsiteY3" fmla="*/ 60611 h 916898"/>
                  <a:gd name="connsiteX4" fmla="*/ 742953 w 3281607"/>
                  <a:gd name="connsiteY4" fmla="*/ 892461 h 916898"/>
                  <a:gd name="connsiteX5" fmla="*/ 953592 w 3281607"/>
                  <a:gd name="connsiteY5" fmla="*/ 36174 h 916898"/>
                  <a:gd name="connsiteX6" fmla="*/ 1037369 w 3281607"/>
                  <a:gd name="connsiteY6" fmla="*/ 916898 h 916898"/>
                  <a:gd name="connsiteX7" fmla="*/ 1354724 w 3281607"/>
                  <a:gd name="connsiteY7" fmla="*/ 0 h 916898"/>
                  <a:gd name="connsiteX8" fmla="*/ 3149603 w 3281607"/>
                  <a:gd name="connsiteY8" fmla="*/ 905161 h 916898"/>
                  <a:gd name="connsiteX9" fmla="*/ 3281607 w 3281607"/>
                  <a:gd name="connsiteY9" fmla="*/ 250363 h 916898"/>
                  <a:gd name="connsiteX0" fmla="*/ -3 w 3281601"/>
                  <a:gd name="connsiteY0" fmla="*/ 467011 h 954034"/>
                  <a:gd name="connsiteX1" fmla="*/ 133347 w 3281601"/>
                  <a:gd name="connsiteY1" fmla="*/ 111411 h 954034"/>
                  <a:gd name="connsiteX2" fmla="*/ 330197 w 3281601"/>
                  <a:gd name="connsiteY2" fmla="*/ 892461 h 954034"/>
                  <a:gd name="connsiteX3" fmla="*/ 539747 w 3281601"/>
                  <a:gd name="connsiteY3" fmla="*/ 60611 h 954034"/>
                  <a:gd name="connsiteX4" fmla="*/ 742947 w 3281601"/>
                  <a:gd name="connsiteY4" fmla="*/ 892461 h 954034"/>
                  <a:gd name="connsiteX5" fmla="*/ 953586 w 3281601"/>
                  <a:gd name="connsiteY5" fmla="*/ 36174 h 954034"/>
                  <a:gd name="connsiteX6" fmla="*/ 1037363 w 3281601"/>
                  <a:gd name="connsiteY6" fmla="*/ 916898 h 954034"/>
                  <a:gd name="connsiteX7" fmla="*/ 1354718 w 3281601"/>
                  <a:gd name="connsiteY7" fmla="*/ 0 h 954034"/>
                  <a:gd name="connsiteX8" fmla="*/ 1514552 w 3281601"/>
                  <a:gd name="connsiteY8" fmla="*/ 954034 h 954034"/>
                  <a:gd name="connsiteX9" fmla="*/ 3281601 w 3281601"/>
                  <a:gd name="connsiteY9" fmla="*/ 250363 h 954034"/>
                  <a:gd name="connsiteX0" fmla="*/ 3 w 1808269"/>
                  <a:gd name="connsiteY0" fmla="*/ 467011 h 954034"/>
                  <a:gd name="connsiteX1" fmla="*/ 133353 w 1808269"/>
                  <a:gd name="connsiteY1" fmla="*/ 111411 h 954034"/>
                  <a:gd name="connsiteX2" fmla="*/ 330203 w 1808269"/>
                  <a:gd name="connsiteY2" fmla="*/ 892461 h 954034"/>
                  <a:gd name="connsiteX3" fmla="*/ 539753 w 1808269"/>
                  <a:gd name="connsiteY3" fmla="*/ 60611 h 954034"/>
                  <a:gd name="connsiteX4" fmla="*/ 742953 w 1808269"/>
                  <a:gd name="connsiteY4" fmla="*/ 892461 h 954034"/>
                  <a:gd name="connsiteX5" fmla="*/ 953592 w 1808269"/>
                  <a:gd name="connsiteY5" fmla="*/ 36174 h 954034"/>
                  <a:gd name="connsiteX6" fmla="*/ 1037369 w 1808269"/>
                  <a:gd name="connsiteY6" fmla="*/ 916898 h 954034"/>
                  <a:gd name="connsiteX7" fmla="*/ 1354724 w 1808269"/>
                  <a:gd name="connsiteY7" fmla="*/ 0 h 954034"/>
                  <a:gd name="connsiteX8" fmla="*/ 1514558 w 1808269"/>
                  <a:gd name="connsiteY8" fmla="*/ 954034 h 954034"/>
                  <a:gd name="connsiteX9" fmla="*/ 1808270 w 1808269"/>
                  <a:gd name="connsiteY9" fmla="*/ 421424 h 954034"/>
                  <a:gd name="connsiteX0" fmla="*/ -3 w 1633081"/>
                  <a:gd name="connsiteY0" fmla="*/ 467011 h 954034"/>
                  <a:gd name="connsiteX1" fmla="*/ 133347 w 1633081"/>
                  <a:gd name="connsiteY1" fmla="*/ 111411 h 954034"/>
                  <a:gd name="connsiteX2" fmla="*/ 330197 w 1633081"/>
                  <a:gd name="connsiteY2" fmla="*/ 892461 h 954034"/>
                  <a:gd name="connsiteX3" fmla="*/ 539747 w 1633081"/>
                  <a:gd name="connsiteY3" fmla="*/ 60611 h 954034"/>
                  <a:gd name="connsiteX4" fmla="*/ 742947 w 1633081"/>
                  <a:gd name="connsiteY4" fmla="*/ 892461 h 954034"/>
                  <a:gd name="connsiteX5" fmla="*/ 953586 w 1633081"/>
                  <a:gd name="connsiteY5" fmla="*/ 36174 h 954034"/>
                  <a:gd name="connsiteX6" fmla="*/ 1037363 w 1633081"/>
                  <a:gd name="connsiteY6" fmla="*/ 916898 h 954034"/>
                  <a:gd name="connsiteX7" fmla="*/ 1354718 w 1633081"/>
                  <a:gd name="connsiteY7" fmla="*/ 0 h 954034"/>
                  <a:gd name="connsiteX8" fmla="*/ 1514552 w 1633081"/>
                  <a:gd name="connsiteY8" fmla="*/ 954034 h 954034"/>
                  <a:gd name="connsiteX9" fmla="*/ 1633081 w 1633081"/>
                  <a:gd name="connsiteY9" fmla="*/ 293128 h 954034"/>
                  <a:gd name="connsiteX0" fmla="*/ 3 w 1633087"/>
                  <a:gd name="connsiteY0" fmla="*/ 467011 h 954034"/>
                  <a:gd name="connsiteX1" fmla="*/ 133353 w 1633087"/>
                  <a:gd name="connsiteY1" fmla="*/ 111411 h 954034"/>
                  <a:gd name="connsiteX2" fmla="*/ 330203 w 1633087"/>
                  <a:gd name="connsiteY2" fmla="*/ 892461 h 954034"/>
                  <a:gd name="connsiteX3" fmla="*/ 539753 w 1633087"/>
                  <a:gd name="connsiteY3" fmla="*/ 60611 h 954034"/>
                  <a:gd name="connsiteX4" fmla="*/ 742953 w 1633087"/>
                  <a:gd name="connsiteY4" fmla="*/ 892461 h 954034"/>
                  <a:gd name="connsiteX5" fmla="*/ 953592 w 1633087"/>
                  <a:gd name="connsiteY5" fmla="*/ 36174 h 954034"/>
                  <a:gd name="connsiteX6" fmla="*/ 1037369 w 1633087"/>
                  <a:gd name="connsiteY6" fmla="*/ 916898 h 954034"/>
                  <a:gd name="connsiteX7" fmla="*/ 1354724 w 1633087"/>
                  <a:gd name="connsiteY7" fmla="*/ 0 h 954034"/>
                  <a:gd name="connsiteX8" fmla="*/ 1514558 w 1633087"/>
                  <a:gd name="connsiteY8" fmla="*/ 954034 h 954034"/>
                  <a:gd name="connsiteX9" fmla="*/ 1633087 w 1633087"/>
                  <a:gd name="connsiteY9" fmla="*/ 403090 h 954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3087" h="954034">
                    <a:moveTo>
                      <a:pt x="3" y="467011"/>
                    </a:moveTo>
                    <a:lnTo>
                      <a:pt x="133353" y="111411"/>
                    </a:lnTo>
                    <a:lnTo>
                      <a:pt x="330203" y="892461"/>
                    </a:lnTo>
                    <a:lnTo>
                      <a:pt x="539753" y="60611"/>
                    </a:lnTo>
                    <a:lnTo>
                      <a:pt x="742953" y="892461"/>
                    </a:lnTo>
                    <a:lnTo>
                      <a:pt x="953592" y="36174"/>
                    </a:lnTo>
                    <a:lnTo>
                      <a:pt x="1037369" y="916898"/>
                    </a:lnTo>
                    <a:lnTo>
                      <a:pt x="1354724" y="0"/>
                    </a:lnTo>
                    <a:lnTo>
                      <a:pt x="1514558" y="954034"/>
                    </a:lnTo>
                    <a:lnTo>
                      <a:pt x="1633087" y="40309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6" name="Straight Connector 135"/>
              <p:cNvCxnSpPr/>
              <p:nvPr/>
            </p:nvCxnSpPr>
            <p:spPr>
              <a:xfrm flipH="1" flipV="1">
                <a:off x="5966846" y="2442640"/>
                <a:ext cx="54864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>
                <a:off x="7116512" y="2440259"/>
                <a:ext cx="55184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 rot="16200000">
              <a:off x="5936541" y="2842796"/>
              <a:ext cx="1342934" cy="1825609"/>
              <a:chOff x="6139338" y="2316158"/>
              <a:chExt cx="1342934" cy="1825609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6512240" y="2316158"/>
                <a:ext cx="604272" cy="271645"/>
              </a:xfrm>
              <a:custGeom>
                <a:avLst/>
                <a:gdLst>
                  <a:gd name="connsiteX0" fmla="*/ 0 w 4425950"/>
                  <a:gd name="connsiteY0" fmla="*/ 419100 h 857250"/>
                  <a:gd name="connsiteX1" fmla="*/ 628650 w 4425950"/>
                  <a:gd name="connsiteY1" fmla="*/ 419100 h 857250"/>
                  <a:gd name="connsiteX2" fmla="*/ 762000 w 4425950"/>
                  <a:gd name="connsiteY2" fmla="*/ 63500 h 857250"/>
                  <a:gd name="connsiteX3" fmla="*/ 958850 w 4425950"/>
                  <a:gd name="connsiteY3" fmla="*/ 844550 h 857250"/>
                  <a:gd name="connsiteX4" fmla="*/ 1168400 w 4425950"/>
                  <a:gd name="connsiteY4" fmla="*/ 12700 h 857250"/>
                  <a:gd name="connsiteX5" fmla="*/ 1371600 w 4425950"/>
                  <a:gd name="connsiteY5" fmla="*/ 844550 h 857250"/>
                  <a:gd name="connsiteX6" fmla="*/ 1568450 w 4425950"/>
                  <a:gd name="connsiteY6" fmla="*/ 31750 h 857250"/>
                  <a:gd name="connsiteX7" fmla="*/ 1778000 w 4425950"/>
                  <a:gd name="connsiteY7" fmla="*/ 838200 h 857250"/>
                  <a:gd name="connsiteX8" fmla="*/ 1968500 w 4425950"/>
                  <a:gd name="connsiteY8" fmla="*/ 12700 h 857250"/>
                  <a:gd name="connsiteX9" fmla="*/ 2171700 w 4425950"/>
                  <a:gd name="connsiteY9" fmla="*/ 844550 h 857250"/>
                  <a:gd name="connsiteX10" fmla="*/ 2381250 w 4425950"/>
                  <a:gd name="connsiteY10" fmla="*/ 12700 h 857250"/>
                  <a:gd name="connsiteX11" fmla="*/ 2590800 w 4425950"/>
                  <a:gd name="connsiteY11" fmla="*/ 850900 h 857250"/>
                  <a:gd name="connsiteX12" fmla="*/ 2781300 w 4425950"/>
                  <a:gd name="connsiteY12" fmla="*/ 0 h 857250"/>
                  <a:gd name="connsiteX13" fmla="*/ 2990850 w 4425950"/>
                  <a:gd name="connsiteY13" fmla="*/ 850900 h 857250"/>
                  <a:gd name="connsiteX14" fmla="*/ 3181350 w 4425950"/>
                  <a:gd name="connsiteY14" fmla="*/ 12700 h 857250"/>
                  <a:gd name="connsiteX15" fmla="*/ 3390900 w 4425950"/>
                  <a:gd name="connsiteY15" fmla="*/ 844550 h 857250"/>
                  <a:gd name="connsiteX16" fmla="*/ 3600450 w 4425950"/>
                  <a:gd name="connsiteY16" fmla="*/ 25400 h 857250"/>
                  <a:gd name="connsiteX17" fmla="*/ 3778250 w 4425950"/>
                  <a:gd name="connsiteY17" fmla="*/ 857250 h 857250"/>
                  <a:gd name="connsiteX18" fmla="*/ 3892550 w 4425950"/>
                  <a:gd name="connsiteY18" fmla="*/ 419100 h 857250"/>
                  <a:gd name="connsiteX19" fmla="*/ 4425950 w 4425950"/>
                  <a:gd name="connsiteY19" fmla="*/ 419100 h 857250"/>
                  <a:gd name="connsiteX0" fmla="*/ 0 w 3892549"/>
                  <a:gd name="connsiteY0" fmla="*/ 419100 h 857250"/>
                  <a:gd name="connsiteX1" fmla="*/ 628650 w 3892549"/>
                  <a:gd name="connsiteY1" fmla="*/ 419100 h 857250"/>
                  <a:gd name="connsiteX2" fmla="*/ 762000 w 3892549"/>
                  <a:gd name="connsiteY2" fmla="*/ 63500 h 857250"/>
                  <a:gd name="connsiteX3" fmla="*/ 958850 w 3892549"/>
                  <a:gd name="connsiteY3" fmla="*/ 844550 h 857250"/>
                  <a:gd name="connsiteX4" fmla="*/ 1168400 w 3892549"/>
                  <a:gd name="connsiteY4" fmla="*/ 12700 h 857250"/>
                  <a:gd name="connsiteX5" fmla="*/ 1371600 w 3892549"/>
                  <a:gd name="connsiteY5" fmla="*/ 844550 h 857250"/>
                  <a:gd name="connsiteX6" fmla="*/ 1568450 w 3892549"/>
                  <a:gd name="connsiteY6" fmla="*/ 31750 h 857250"/>
                  <a:gd name="connsiteX7" fmla="*/ 1778000 w 3892549"/>
                  <a:gd name="connsiteY7" fmla="*/ 838200 h 857250"/>
                  <a:gd name="connsiteX8" fmla="*/ 1968500 w 3892549"/>
                  <a:gd name="connsiteY8" fmla="*/ 12700 h 857250"/>
                  <a:gd name="connsiteX9" fmla="*/ 2171700 w 3892549"/>
                  <a:gd name="connsiteY9" fmla="*/ 844550 h 857250"/>
                  <a:gd name="connsiteX10" fmla="*/ 2381250 w 3892549"/>
                  <a:gd name="connsiteY10" fmla="*/ 12700 h 857250"/>
                  <a:gd name="connsiteX11" fmla="*/ 2590800 w 3892549"/>
                  <a:gd name="connsiteY11" fmla="*/ 850900 h 857250"/>
                  <a:gd name="connsiteX12" fmla="*/ 2781300 w 3892549"/>
                  <a:gd name="connsiteY12" fmla="*/ 0 h 857250"/>
                  <a:gd name="connsiteX13" fmla="*/ 2990850 w 3892549"/>
                  <a:gd name="connsiteY13" fmla="*/ 850900 h 857250"/>
                  <a:gd name="connsiteX14" fmla="*/ 3181350 w 3892549"/>
                  <a:gd name="connsiteY14" fmla="*/ 12700 h 857250"/>
                  <a:gd name="connsiteX15" fmla="*/ 3390900 w 3892549"/>
                  <a:gd name="connsiteY15" fmla="*/ 844550 h 857250"/>
                  <a:gd name="connsiteX16" fmla="*/ 3600450 w 3892549"/>
                  <a:gd name="connsiteY16" fmla="*/ 25400 h 857250"/>
                  <a:gd name="connsiteX17" fmla="*/ 3778250 w 3892549"/>
                  <a:gd name="connsiteY17" fmla="*/ 857250 h 857250"/>
                  <a:gd name="connsiteX18" fmla="*/ 3892550 w 3892549"/>
                  <a:gd name="connsiteY18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3 w 3263902"/>
                  <a:gd name="connsiteY17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2 w 3263902"/>
                  <a:gd name="connsiteY17" fmla="*/ 346879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939803 w 3281607"/>
                  <a:gd name="connsiteY5" fmla="*/ 31750 h 857250"/>
                  <a:gd name="connsiteX6" fmla="*/ 1149353 w 3281607"/>
                  <a:gd name="connsiteY6" fmla="*/ 838200 h 857250"/>
                  <a:gd name="connsiteX7" fmla="*/ 1339853 w 3281607"/>
                  <a:gd name="connsiteY7" fmla="*/ 12700 h 857250"/>
                  <a:gd name="connsiteX8" fmla="*/ 1543053 w 3281607"/>
                  <a:gd name="connsiteY8" fmla="*/ 844550 h 857250"/>
                  <a:gd name="connsiteX9" fmla="*/ 1752603 w 3281607"/>
                  <a:gd name="connsiteY9" fmla="*/ 12700 h 857250"/>
                  <a:gd name="connsiteX10" fmla="*/ 1962153 w 3281607"/>
                  <a:gd name="connsiteY10" fmla="*/ 850900 h 857250"/>
                  <a:gd name="connsiteX11" fmla="*/ 2152653 w 3281607"/>
                  <a:gd name="connsiteY11" fmla="*/ 0 h 857250"/>
                  <a:gd name="connsiteX12" fmla="*/ 2362203 w 3281607"/>
                  <a:gd name="connsiteY12" fmla="*/ 850900 h 857250"/>
                  <a:gd name="connsiteX13" fmla="*/ 2552703 w 3281607"/>
                  <a:gd name="connsiteY13" fmla="*/ 12700 h 857250"/>
                  <a:gd name="connsiteX14" fmla="*/ 2762253 w 3281607"/>
                  <a:gd name="connsiteY14" fmla="*/ 844550 h 857250"/>
                  <a:gd name="connsiteX15" fmla="*/ 2971803 w 3281607"/>
                  <a:gd name="connsiteY15" fmla="*/ 25400 h 857250"/>
                  <a:gd name="connsiteX16" fmla="*/ 3149603 w 3281607"/>
                  <a:gd name="connsiteY16" fmla="*/ 857250 h 857250"/>
                  <a:gd name="connsiteX17" fmla="*/ 3281607 w 3281607"/>
                  <a:gd name="connsiteY17" fmla="*/ 202452 h 857250"/>
                  <a:gd name="connsiteX0" fmla="*/ -3 w 3281601"/>
                  <a:gd name="connsiteY0" fmla="*/ 419100 h 857250"/>
                  <a:gd name="connsiteX1" fmla="*/ 133347 w 3281601"/>
                  <a:gd name="connsiteY1" fmla="*/ 63500 h 857250"/>
                  <a:gd name="connsiteX2" fmla="*/ 330197 w 3281601"/>
                  <a:gd name="connsiteY2" fmla="*/ 844550 h 857250"/>
                  <a:gd name="connsiteX3" fmla="*/ 539747 w 3281601"/>
                  <a:gd name="connsiteY3" fmla="*/ 12700 h 857250"/>
                  <a:gd name="connsiteX4" fmla="*/ 742947 w 3281601"/>
                  <a:gd name="connsiteY4" fmla="*/ 844550 h 857250"/>
                  <a:gd name="connsiteX5" fmla="*/ 1149347 w 3281601"/>
                  <a:gd name="connsiteY5" fmla="*/ 838200 h 857250"/>
                  <a:gd name="connsiteX6" fmla="*/ 1339847 w 3281601"/>
                  <a:gd name="connsiteY6" fmla="*/ 12700 h 857250"/>
                  <a:gd name="connsiteX7" fmla="*/ 1543047 w 3281601"/>
                  <a:gd name="connsiteY7" fmla="*/ 844550 h 857250"/>
                  <a:gd name="connsiteX8" fmla="*/ 1752597 w 3281601"/>
                  <a:gd name="connsiteY8" fmla="*/ 12700 h 857250"/>
                  <a:gd name="connsiteX9" fmla="*/ 1962147 w 3281601"/>
                  <a:gd name="connsiteY9" fmla="*/ 850900 h 857250"/>
                  <a:gd name="connsiteX10" fmla="*/ 2152647 w 3281601"/>
                  <a:gd name="connsiteY10" fmla="*/ 0 h 857250"/>
                  <a:gd name="connsiteX11" fmla="*/ 2362197 w 3281601"/>
                  <a:gd name="connsiteY11" fmla="*/ 850900 h 857250"/>
                  <a:gd name="connsiteX12" fmla="*/ 2552697 w 3281601"/>
                  <a:gd name="connsiteY12" fmla="*/ 12700 h 857250"/>
                  <a:gd name="connsiteX13" fmla="*/ 2762247 w 3281601"/>
                  <a:gd name="connsiteY13" fmla="*/ 844550 h 857250"/>
                  <a:gd name="connsiteX14" fmla="*/ 2971797 w 3281601"/>
                  <a:gd name="connsiteY14" fmla="*/ 25400 h 857250"/>
                  <a:gd name="connsiteX15" fmla="*/ 3149597 w 3281601"/>
                  <a:gd name="connsiteY15" fmla="*/ 857250 h 857250"/>
                  <a:gd name="connsiteX16" fmla="*/ 3281601 w 3281601"/>
                  <a:gd name="connsiteY16" fmla="*/ 202452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1339853 w 3281607"/>
                  <a:gd name="connsiteY5" fmla="*/ 12700 h 857250"/>
                  <a:gd name="connsiteX6" fmla="*/ 1543053 w 3281607"/>
                  <a:gd name="connsiteY6" fmla="*/ 844550 h 857250"/>
                  <a:gd name="connsiteX7" fmla="*/ 1752603 w 3281607"/>
                  <a:gd name="connsiteY7" fmla="*/ 12700 h 857250"/>
                  <a:gd name="connsiteX8" fmla="*/ 1962153 w 3281607"/>
                  <a:gd name="connsiteY8" fmla="*/ 850900 h 857250"/>
                  <a:gd name="connsiteX9" fmla="*/ 2152653 w 3281607"/>
                  <a:gd name="connsiteY9" fmla="*/ 0 h 857250"/>
                  <a:gd name="connsiteX10" fmla="*/ 2362203 w 3281607"/>
                  <a:gd name="connsiteY10" fmla="*/ 850900 h 857250"/>
                  <a:gd name="connsiteX11" fmla="*/ 2552703 w 3281607"/>
                  <a:gd name="connsiteY11" fmla="*/ 12700 h 857250"/>
                  <a:gd name="connsiteX12" fmla="*/ 2762253 w 3281607"/>
                  <a:gd name="connsiteY12" fmla="*/ 844550 h 857250"/>
                  <a:gd name="connsiteX13" fmla="*/ 2971803 w 3281607"/>
                  <a:gd name="connsiteY13" fmla="*/ 25400 h 857250"/>
                  <a:gd name="connsiteX14" fmla="*/ 3149603 w 3281607"/>
                  <a:gd name="connsiteY14" fmla="*/ 857250 h 857250"/>
                  <a:gd name="connsiteX15" fmla="*/ 3281607 w 3281607"/>
                  <a:gd name="connsiteY15" fmla="*/ 202452 h 857250"/>
                  <a:gd name="connsiteX0" fmla="*/ -3 w 3281601"/>
                  <a:gd name="connsiteY0" fmla="*/ 419100 h 857250"/>
                  <a:gd name="connsiteX1" fmla="*/ 133347 w 3281601"/>
                  <a:gd name="connsiteY1" fmla="*/ 63500 h 857250"/>
                  <a:gd name="connsiteX2" fmla="*/ 330197 w 3281601"/>
                  <a:gd name="connsiteY2" fmla="*/ 844550 h 857250"/>
                  <a:gd name="connsiteX3" fmla="*/ 539747 w 3281601"/>
                  <a:gd name="connsiteY3" fmla="*/ 12700 h 857250"/>
                  <a:gd name="connsiteX4" fmla="*/ 742947 w 3281601"/>
                  <a:gd name="connsiteY4" fmla="*/ 844550 h 857250"/>
                  <a:gd name="connsiteX5" fmla="*/ 1543047 w 3281601"/>
                  <a:gd name="connsiteY5" fmla="*/ 844550 h 857250"/>
                  <a:gd name="connsiteX6" fmla="*/ 1752597 w 3281601"/>
                  <a:gd name="connsiteY6" fmla="*/ 12700 h 857250"/>
                  <a:gd name="connsiteX7" fmla="*/ 1962147 w 3281601"/>
                  <a:gd name="connsiteY7" fmla="*/ 850900 h 857250"/>
                  <a:gd name="connsiteX8" fmla="*/ 2152647 w 3281601"/>
                  <a:gd name="connsiteY8" fmla="*/ 0 h 857250"/>
                  <a:gd name="connsiteX9" fmla="*/ 2362197 w 3281601"/>
                  <a:gd name="connsiteY9" fmla="*/ 850900 h 857250"/>
                  <a:gd name="connsiteX10" fmla="*/ 2552697 w 3281601"/>
                  <a:gd name="connsiteY10" fmla="*/ 12700 h 857250"/>
                  <a:gd name="connsiteX11" fmla="*/ 2762247 w 3281601"/>
                  <a:gd name="connsiteY11" fmla="*/ 844550 h 857250"/>
                  <a:gd name="connsiteX12" fmla="*/ 2971797 w 3281601"/>
                  <a:gd name="connsiteY12" fmla="*/ 25400 h 857250"/>
                  <a:gd name="connsiteX13" fmla="*/ 3149597 w 3281601"/>
                  <a:gd name="connsiteY13" fmla="*/ 857250 h 857250"/>
                  <a:gd name="connsiteX14" fmla="*/ 3281601 w 3281601"/>
                  <a:gd name="connsiteY14" fmla="*/ 202452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1752603 w 3281607"/>
                  <a:gd name="connsiteY5" fmla="*/ 12700 h 857250"/>
                  <a:gd name="connsiteX6" fmla="*/ 1962153 w 3281607"/>
                  <a:gd name="connsiteY6" fmla="*/ 850900 h 857250"/>
                  <a:gd name="connsiteX7" fmla="*/ 2152653 w 3281607"/>
                  <a:gd name="connsiteY7" fmla="*/ 0 h 857250"/>
                  <a:gd name="connsiteX8" fmla="*/ 2362203 w 3281607"/>
                  <a:gd name="connsiteY8" fmla="*/ 850900 h 857250"/>
                  <a:gd name="connsiteX9" fmla="*/ 2552703 w 3281607"/>
                  <a:gd name="connsiteY9" fmla="*/ 12700 h 857250"/>
                  <a:gd name="connsiteX10" fmla="*/ 2762253 w 3281607"/>
                  <a:gd name="connsiteY10" fmla="*/ 844550 h 857250"/>
                  <a:gd name="connsiteX11" fmla="*/ 2971803 w 3281607"/>
                  <a:gd name="connsiteY11" fmla="*/ 25400 h 857250"/>
                  <a:gd name="connsiteX12" fmla="*/ 3149603 w 3281607"/>
                  <a:gd name="connsiteY12" fmla="*/ 857250 h 857250"/>
                  <a:gd name="connsiteX13" fmla="*/ 3281607 w 3281607"/>
                  <a:gd name="connsiteY13" fmla="*/ 202452 h 857250"/>
                  <a:gd name="connsiteX0" fmla="*/ -3 w 3281601"/>
                  <a:gd name="connsiteY0" fmla="*/ 419100 h 857250"/>
                  <a:gd name="connsiteX1" fmla="*/ 133347 w 3281601"/>
                  <a:gd name="connsiteY1" fmla="*/ 63500 h 857250"/>
                  <a:gd name="connsiteX2" fmla="*/ 330197 w 3281601"/>
                  <a:gd name="connsiteY2" fmla="*/ 844550 h 857250"/>
                  <a:gd name="connsiteX3" fmla="*/ 539747 w 3281601"/>
                  <a:gd name="connsiteY3" fmla="*/ 12700 h 857250"/>
                  <a:gd name="connsiteX4" fmla="*/ 742947 w 3281601"/>
                  <a:gd name="connsiteY4" fmla="*/ 844550 h 857250"/>
                  <a:gd name="connsiteX5" fmla="*/ 1962147 w 3281601"/>
                  <a:gd name="connsiteY5" fmla="*/ 850900 h 857250"/>
                  <a:gd name="connsiteX6" fmla="*/ 2152647 w 3281601"/>
                  <a:gd name="connsiteY6" fmla="*/ 0 h 857250"/>
                  <a:gd name="connsiteX7" fmla="*/ 2362197 w 3281601"/>
                  <a:gd name="connsiteY7" fmla="*/ 850900 h 857250"/>
                  <a:gd name="connsiteX8" fmla="*/ 2552697 w 3281601"/>
                  <a:gd name="connsiteY8" fmla="*/ 12700 h 857250"/>
                  <a:gd name="connsiteX9" fmla="*/ 2762247 w 3281601"/>
                  <a:gd name="connsiteY9" fmla="*/ 844550 h 857250"/>
                  <a:gd name="connsiteX10" fmla="*/ 2971797 w 3281601"/>
                  <a:gd name="connsiteY10" fmla="*/ 25400 h 857250"/>
                  <a:gd name="connsiteX11" fmla="*/ 3149597 w 3281601"/>
                  <a:gd name="connsiteY11" fmla="*/ 857250 h 857250"/>
                  <a:gd name="connsiteX12" fmla="*/ 3281601 w 3281601"/>
                  <a:gd name="connsiteY12" fmla="*/ 202452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1962153 w 3281607"/>
                  <a:gd name="connsiteY5" fmla="*/ 850900 h 857250"/>
                  <a:gd name="connsiteX6" fmla="*/ 1940856 w 3281607"/>
                  <a:gd name="connsiteY6" fmla="*/ 748349 h 857250"/>
                  <a:gd name="connsiteX7" fmla="*/ 2152653 w 3281607"/>
                  <a:gd name="connsiteY7" fmla="*/ 0 h 857250"/>
                  <a:gd name="connsiteX8" fmla="*/ 2362203 w 3281607"/>
                  <a:gd name="connsiteY8" fmla="*/ 850900 h 857250"/>
                  <a:gd name="connsiteX9" fmla="*/ 2552703 w 3281607"/>
                  <a:gd name="connsiteY9" fmla="*/ 12700 h 857250"/>
                  <a:gd name="connsiteX10" fmla="*/ 2762253 w 3281607"/>
                  <a:gd name="connsiteY10" fmla="*/ 844550 h 857250"/>
                  <a:gd name="connsiteX11" fmla="*/ 2971803 w 3281607"/>
                  <a:gd name="connsiteY11" fmla="*/ 25400 h 857250"/>
                  <a:gd name="connsiteX12" fmla="*/ 3149603 w 3281607"/>
                  <a:gd name="connsiteY12" fmla="*/ 857250 h 857250"/>
                  <a:gd name="connsiteX13" fmla="*/ 3281607 w 3281607"/>
                  <a:gd name="connsiteY13" fmla="*/ 202452 h 857250"/>
                  <a:gd name="connsiteX0" fmla="*/ -3 w 3281601"/>
                  <a:gd name="connsiteY0" fmla="*/ 406400 h 844550"/>
                  <a:gd name="connsiteX1" fmla="*/ 133347 w 3281601"/>
                  <a:gd name="connsiteY1" fmla="*/ 50800 h 844550"/>
                  <a:gd name="connsiteX2" fmla="*/ 330197 w 3281601"/>
                  <a:gd name="connsiteY2" fmla="*/ 831850 h 844550"/>
                  <a:gd name="connsiteX3" fmla="*/ 539747 w 3281601"/>
                  <a:gd name="connsiteY3" fmla="*/ 0 h 844550"/>
                  <a:gd name="connsiteX4" fmla="*/ 742947 w 3281601"/>
                  <a:gd name="connsiteY4" fmla="*/ 831850 h 844550"/>
                  <a:gd name="connsiteX5" fmla="*/ 1962147 w 3281601"/>
                  <a:gd name="connsiteY5" fmla="*/ 838200 h 844550"/>
                  <a:gd name="connsiteX6" fmla="*/ 1940850 w 3281601"/>
                  <a:gd name="connsiteY6" fmla="*/ 735649 h 844550"/>
                  <a:gd name="connsiteX7" fmla="*/ 2362197 w 3281601"/>
                  <a:gd name="connsiteY7" fmla="*/ 838200 h 844550"/>
                  <a:gd name="connsiteX8" fmla="*/ 2552697 w 3281601"/>
                  <a:gd name="connsiteY8" fmla="*/ 0 h 844550"/>
                  <a:gd name="connsiteX9" fmla="*/ 2762247 w 3281601"/>
                  <a:gd name="connsiteY9" fmla="*/ 831850 h 844550"/>
                  <a:gd name="connsiteX10" fmla="*/ 2971797 w 3281601"/>
                  <a:gd name="connsiteY10" fmla="*/ 12700 h 844550"/>
                  <a:gd name="connsiteX11" fmla="*/ 3149597 w 3281601"/>
                  <a:gd name="connsiteY11" fmla="*/ 844550 h 844550"/>
                  <a:gd name="connsiteX12" fmla="*/ 3281601 w 3281601"/>
                  <a:gd name="connsiteY12" fmla="*/ 189752 h 844550"/>
                  <a:gd name="connsiteX0" fmla="*/ 3 w 3281607"/>
                  <a:gd name="connsiteY0" fmla="*/ 406400 h 844550"/>
                  <a:gd name="connsiteX1" fmla="*/ 133353 w 3281607"/>
                  <a:gd name="connsiteY1" fmla="*/ 50800 h 844550"/>
                  <a:gd name="connsiteX2" fmla="*/ 330203 w 3281607"/>
                  <a:gd name="connsiteY2" fmla="*/ 831850 h 844550"/>
                  <a:gd name="connsiteX3" fmla="*/ 539753 w 3281607"/>
                  <a:gd name="connsiteY3" fmla="*/ 0 h 844550"/>
                  <a:gd name="connsiteX4" fmla="*/ 742953 w 3281607"/>
                  <a:gd name="connsiteY4" fmla="*/ 831850 h 844550"/>
                  <a:gd name="connsiteX5" fmla="*/ 1962153 w 3281607"/>
                  <a:gd name="connsiteY5" fmla="*/ 838200 h 844550"/>
                  <a:gd name="connsiteX6" fmla="*/ 2362203 w 3281607"/>
                  <a:gd name="connsiteY6" fmla="*/ 838200 h 844550"/>
                  <a:gd name="connsiteX7" fmla="*/ 2552703 w 3281607"/>
                  <a:gd name="connsiteY7" fmla="*/ 0 h 844550"/>
                  <a:gd name="connsiteX8" fmla="*/ 2762253 w 3281607"/>
                  <a:gd name="connsiteY8" fmla="*/ 831850 h 844550"/>
                  <a:gd name="connsiteX9" fmla="*/ 2971803 w 3281607"/>
                  <a:gd name="connsiteY9" fmla="*/ 12700 h 844550"/>
                  <a:gd name="connsiteX10" fmla="*/ 3149603 w 3281607"/>
                  <a:gd name="connsiteY10" fmla="*/ 844550 h 844550"/>
                  <a:gd name="connsiteX11" fmla="*/ 3281607 w 3281607"/>
                  <a:gd name="connsiteY11" fmla="*/ 189752 h 844550"/>
                  <a:gd name="connsiteX0" fmla="*/ -3 w 3281601"/>
                  <a:gd name="connsiteY0" fmla="*/ 406400 h 844550"/>
                  <a:gd name="connsiteX1" fmla="*/ 133347 w 3281601"/>
                  <a:gd name="connsiteY1" fmla="*/ 50800 h 844550"/>
                  <a:gd name="connsiteX2" fmla="*/ 330197 w 3281601"/>
                  <a:gd name="connsiteY2" fmla="*/ 831850 h 844550"/>
                  <a:gd name="connsiteX3" fmla="*/ 539747 w 3281601"/>
                  <a:gd name="connsiteY3" fmla="*/ 0 h 844550"/>
                  <a:gd name="connsiteX4" fmla="*/ 742947 w 3281601"/>
                  <a:gd name="connsiteY4" fmla="*/ 831850 h 844550"/>
                  <a:gd name="connsiteX5" fmla="*/ 2362197 w 3281601"/>
                  <a:gd name="connsiteY5" fmla="*/ 838200 h 844550"/>
                  <a:gd name="connsiteX6" fmla="*/ 2552697 w 3281601"/>
                  <a:gd name="connsiteY6" fmla="*/ 0 h 844550"/>
                  <a:gd name="connsiteX7" fmla="*/ 2762247 w 3281601"/>
                  <a:gd name="connsiteY7" fmla="*/ 831850 h 844550"/>
                  <a:gd name="connsiteX8" fmla="*/ 2971797 w 3281601"/>
                  <a:gd name="connsiteY8" fmla="*/ 12700 h 844550"/>
                  <a:gd name="connsiteX9" fmla="*/ 3149597 w 3281601"/>
                  <a:gd name="connsiteY9" fmla="*/ 844550 h 844550"/>
                  <a:gd name="connsiteX10" fmla="*/ 3281601 w 3281601"/>
                  <a:gd name="connsiteY10" fmla="*/ 189752 h 844550"/>
                  <a:gd name="connsiteX0" fmla="*/ 3 w 3281607"/>
                  <a:gd name="connsiteY0" fmla="*/ 406400 h 844550"/>
                  <a:gd name="connsiteX1" fmla="*/ 133353 w 3281607"/>
                  <a:gd name="connsiteY1" fmla="*/ 50800 h 844550"/>
                  <a:gd name="connsiteX2" fmla="*/ 330203 w 3281607"/>
                  <a:gd name="connsiteY2" fmla="*/ 831850 h 844550"/>
                  <a:gd name="connsiteX3" fmla="*/ 539753 w 3281607"/>
                  <a:gd name="connsiteY3" fmla="*/ 0 h 844550"/>
                  <a:gd name="connsiteX4" fmla="*/ 742953 w 3281607"/>
                  <a:gd name="connsiteY4" fmla="*/ 831850 h 844550"/>
                  <a:gd name="connsiteX5" fmla="*/ 2552703 w 3281607"/>
                  <a:gd name="connsiteY5" fmla="*/ 0 h 844550"/>
                  <a:gd name="connsiteX6" fmla="*/ 2762253 w 3281607"/>
                  <a:gd name="connsiteY6" fmla="*/ 831850 h 844550"/>
                  <a:gd name="connsiteX7" fmla="*/ 2971803 w 3281607"/>
                  <a:gd name="connsiteY7" fmla="*/ 12700 h 844550"/>
                  <a:gd name="connsiteX8" fmla="*/ 3149603 w 3281607"/>
                  <a:gd name="connsiteY8" fmla="*/ 844550 h 844550"/>
                  <a:gd name="connsiteX9" fmla="*/ 3281607 w 3281607"/>
                  <a:gd name="connsiteY9" fmla="*/ 189752 h 844550"/>
                  <a:gd name="connsiteX0" fmla="*/ -3 w 3281601"/>
                  <a:gd name="connsiteY0" fmla="*/ 430837 h 868987"/>
                  <a:gd name="connsiteX1" fmla="*/ 133347 w 3281601"/>
                  <a:gd name="connsiteY1" fmla="*/ 75237 h 868987"/>
                  <a:gd name="connsiteX2" fmla="*/ 330197 w 3281601"/>
                  <a:gd name="connsiteY2" fmla="*/ 856287 h 868987"/>
                  <a:gd name="connsiteX3" fmla="*/ 539747 w 3281601"/>
                  <a:gd name="connsiteY3" fmla="*/ 24437 h 868987"/>
                  <a:gd name="connsiteX4" fmla="*/ 742947 w 3281601"/>
                  <a:gd name="connsiteY4" fmla="*/ 856287 h 868987"/>
                  <a:gd name="connsiteX5" fmla="*/ 953586 w 3281601"/>
                  <a:gd name="connsiteY5" fmla="*/ 0 h 868987"/>
                  <a:gd name="connsiteX6" fmla="*/ 2762247 w 3281601"/>
                  <a:gd name="connsiteY6" fmla="*/ 856287 h 868987"/>
                  <a:gd name="connsiteX7" fmla="*/ 2971797 w 3281601"/>
                  <a:gd name="connsiteY7" fmla="*/ 37137 h 868987"/>
                  <a:gd name="connsiteX8" fmla="*/ 3149597 w 3281601"/>
                  <a:gd name="connsiteY8" fmla="*/ 868987 h 868987"/>
                  <a:gd name="connsiteX9" fmla="*/ 3281601 w 3281601"/>
                  <a:gd name="connsiteY9" fmla="*/ 214189 h 868987"/>
                  <a:gd name="connsiteX0" fmla="*/ 3 w 3281607"/>
                  <a:gd name="connsiteY0" fmla="*/ 686944 h 1125094"/>
                  <a:gd name="connsiteX1" fmla="*/ 133353 w 3281607"/>
                  <a:gd name="connsiteY1" fmla="*/ 331344 h 1125094"/>
                  <a:gd name="connsiteX2" fmla="*/ 330203 w 3281607"/>
                  <a:gd name="connsiteY2" fmla="*/ 1112394 h 1125094"/>
                  <a:gd name="connsiteX3" fmla="*/ 539753 w 3281607"/>
                  <a:gd name="connsiteY3" fmla="*/ 280544 h 1125094"/>
                  <a:gd name="connsiteX4" fmla="*/ 742953 w 3281607"/>
                  <a:gd name="connsiteY4" fmla="*/ 1112394 h 1125094"/>
                  <a:gd name="connsiteX5" fmla="*/ 953592 w 3281607"/>
                  <a:gd name="connsiteY5" fmla="*/ 256107 h 1125094"/>
                  <a:gd name="connsiteX6" fmla="*/ 2762253 w 3281607"/>
                  <a:gd name="connsiteY6" fmla="*/ 1112394 h 1125094"/>
                  <a:gd name="connsiteX7" fmla="*/ 1336756 w 3281607"/>
                  <a:gd name="connsiteY7" fmla="*/ 0 h 1125094"/>
                  <a:gd name="connsiteX8" fmla="*/ 3149603 w 3281607"/>
                  <a:gd name="connsiteY8" fmla="*/ 1125094 h 1125094"/>
                  <a:gd name="connsiteX9" fmla="*/ 3281607 w 3281607"/>
                  <a:gd name="connsiteY9" fmla="*/ 470296 h 1125094"/>
                  <a:gd name="connsiteX0" fmla="*/ -3 w 3281601"/>
                  <a:gd name="connsiteY0" fmla="*/ 686944 h 1136831"/>
                  <a:gd name="connsiteX1" fmla="*/ 133347 w 3281601"/>
                  <a:gd name="connsiteY1" fmla="*/ 331344 h 1136831"/>
                  <a:gd name="connsiteX2" fmla="*/ 330197 w 3281601"/>
                  <a:gd name="connsiteY2" fmla="*/ 1112394 h 1136831"/>
                  <a:gd name="connsiteX3" fmla="*/ 539747 w 3281601"/>
                  <a:gd name="connsiteY3" fmla="*/ 280544 h 1136831"/>
                  <a:gd name="connsiteX4" fmla="*/ 742947 w 3281601"/>
                  <a:gd name="connsiteY4" fmla="*/ 1112394 h 1136831"/>
                  <a:gd name="connsiteX5" fmla="*/ 953586 w 3281601"/>
                  <a:gd name="connsiteY5" fmla="*/ 256107 h 1136831"/>
                  <a:gd name="connsiteX6" fmla="*/ 1037363 w 3281601"/>
                  <a:gd name="connsiteY6" fmla="*/ 1136831 h 1136831"/>
                  <a:gd name="connsiteX7" fmla="*/ 1336750 w 3281601"/>
                  <a:gd name="connsiteY7" fmla="*/ 0 h 1136831"/>
                  <a:gd name="connsiteX8" fmla="*/ 3149597 w 3281601"/>
                  <a:gd name="connsiteY8" fmla="*/ 1125094 h 1136831"/>
                  <a:gd name="connsiteX9" fmla="*/ 3281601 w 3281601"/>
                  <a:gd name="connsiteY9" fmla="*/ 470296 h 1136831"/>
                  <a:gd name="connsiteX0" fmla="*/ 3 w 3281607"/>
                  <a:gd name="connsiteY0" fmla="*/ 467011 h 916898"/>
                  <a:gd name="connsiteX1" fmla="*/ 133353 w 3281607"/>
                  <a:gd name="connsiteY1" fmla="*/ 111411 h 916898"/>
                  <a:gd name="connsiteX2" fmla="*/ 330203 w 3281607"/>
                  <a:gd name="connsiteY2" fmla="*/ 892461 h 916898"/>
                  <a:gd name="connsiteX3" fmla="*/ 539753 w 3281607"/>
                  <a:gd name="connsiteY3" fmla="*/ 60611 h 916898"/>
                  <a:gd name="connsiteX4" fmla="*/ 742953 w 3281607"/>
                  <a:gd name="connsiteY4" fmla="*/ 892461 h 916898"/>
                  <a:gd name="connsiteX5" fmla="*/ 953592 w 3281607"/>
                  <a:gd name="connsiteY5" fmla="*/ 36174 h 916898"/>
                  <a:gd name="connsiteX6" fmla="*/ 1037369 w 3281607"/>
                  <a:gd name="connsiteY6" fmla="*/ 916898 h 916898"/>
                  <a:gd name="connsiteX7" fmla="*/ 1354724 w 3281607"/>
                  <a:gd name="connsiteY7" fmla="*/ 0 h 916898"/>
                  <a:gd name="connsiteX8" fmla="*/ 3149603 w 3281607"/>
                  <a:gd name="connsiteY8" fmla="*/ 905161 h 916898"/>
                  <a:gd name="connsiteX9" fmla="*/ 3281607 w 3281607"/>
                  <a:gd name="connsiteY9" fmla="*/ 250363 h 916898"/>
                  <a:gd name="connsiteX0" fmla="*/ -3 w 3281601"/>
                  <a:gd name="connsiteY0" fmla="*/ 467011 h 954034"/>
                  <a:gd name="connsiteX1" fmla="*/ 133347 w 3281601"/>
                  <a:gd name="connsiteY1" fmla="*/ 111411 h 954034"/>
                  <a:gd name="connsiteX2" fmla="*/ 330197 w 3281601"/>
                  <a:gd name="connsiteY2" fmla="*/ 892461 h 954034"/>
                  <a:gd name="connsiteX3" fmla="*/ 539747 w 3281601"/>
                  <a:gd name="connsiteY3" fmla="*/ 60611 h 954034"/>
                  <a:gd name="connsiteX4" fmla="*/ 742947 w 3281601"/>
                  <a:gd name="connsiteY4" fmla="*/ 892461 h 954034"/>
                  <a:gd name="connsiteX5" fmla="*/ 953586 w 3281601"/>
                  <a:gd name="connsiteY5" fmla="*/ 36174 h 954034"/>
                  <a:gd name="connsiteX6" fmla="*/ 1037363 w 3281601"/>
                  <a:gd name="connsiteY6" fmla="*/ 916898 h 954034"/>
                  <a:gd name="connsiteX7" fmla="*/ 1354718 w 3281601"/>
                  <a:gd name="connsiteY7" fmla="*/ 0 h 954034"/>
                  <a:gd name="connsiteX8" fmla="*/ 1514552 w 3281601"/>
                  <a:gd name="connsiteY8" fmla="*/ 954034 h 954034"/>
                  <a:gd name="connsiteX9" fmla="*/ 3281601 w 3281601"/>
                  <a:gd name="connsiteY9" fmla="*/ 250363 h 954034"/>
                  <a:gd name="connsiteX0" fmla="*/ 3 w 1808269"/>
                  <a:gd name="connsiteY0" fmla="*/ 467011 h 954034"/>
                  <a:gd name="connsiteX1" fmla="*/ 133353 w 1808269"/>
                  <a:gd name="connsiteY1" fmla="*/ 111411 h 954034"/>
                  <a:gd name="connsiteX2" fmla="*/ 330203 w 1808269"/>
                  <a:gd name="connsiteY2" fmla="*/ 892461 h 954034"/>
                  <a:gd name="connsiteX3" fmla="*/ 539753 w 1808269"/>
                  <a:gd name="connsiteY3" fmla="*/ 60611 h 954034"/>
                  <a:gd name="connsiteX4" fmla="*/ 742953 w 1808269"/>
                  <a:gd name="connsiteY4" fmla="*/ 892461 h 954034"/>
                  <a:gd name="connsiteX5" fmla="*/ 953592 w 1808269"/>
                  <a:gd name="connsiteY5" fmla="*/ 36174 h 954034"/>
                  <a:gd name="connsiteX6" fmla="*/ 1037369 w 1808269"/>
                  <a:gd name="connsiteY6" fmla="*/ 916898 h 954034"/>
                  <a:gd name="connsiteX7" fmla="*/ 1354724 w 1808269"/>
                  <a:gd name="connsiteY7" fmla="*/ 0 h 954034"/>
                  <a:gd name="connsiteX8" fmla="*/ 1514558 w 1808269"/>
                  <a:gd name="connsiteY8" fmla="*/ 954034 h 954034"/>
                  <a:gd name="connsiteX9" fmla="*/ 1808270 w 1808269"/>
                  <a:gd name="connsiteY9" fmla="*/ 421424 h 954034"/>
                  <a:gd name="connsiteX0" fmla="*/ -3 w 1633081"/>
                  <a:gd name="connsiteY0" fmla="*/ 467011 h 954034"/>
                  <a:gd name="connsiteX1" fmla="*/ 133347 w 1633081"/>
                  <a:gd name="connsiteY1" fmla="*/ 111411 h 954034"/>
                  <a:gd name="connsiteX2" fmla="*/ 330197 w 1633081"/>
                  <a:gd name="connsiteY2" fmla="*/ 892461 h 954034"/>
                  <a:gd name="connsiteX3" fmla="*/ 539747 w 1633081"/>
                  <a:gd name="connsiteY3" fmla="*/ 60611 h 954034"/>
                  <a:gd name="connsiteX4" fmla="*/ 742947 w 1633081"/>
                  <a:gd name="connsiteY4" fmla="*/ 892461 h 954034"/>
                  <a:gd name="connsiteX5" fmla="*/ 953586 w 1633081"/>
                  <a:gd name="connsiteY5" fmla="*/ 36174 h 954034"/>
                  <a:gd name="connsiteX6" fmla="*/ 1037363 w 1633081"/>
                  <a:gd name="connsiteY6" fmla="*/ 916898 h 954034"/>
                  <a:gd name="connsiteX7" fmla="*/ 1354718 w 1633081"/>
                  <a:gd name="connsiteY7" fmla="*/ 0 h 954034"/>
                  <a:gd name="connsiteX8" fmla="*/ 1514552 w 1633081"/>
                  <a:gd name="connsiteY8" fmla="*/ 954034 h 954034"/>
                  <a:gd name="connsiteX9" fmla="*/ 1633081 w 1633081"/>
                  <a:gd name="connsiteY9" fmla="*/ 293128 h 954034"/>
                  <a:gd name="connsiteX0" fmla="*/ 3 w 1633087"/>
                  <a:gd name="connsiteY0" fmla="*/ 467011 h 954034"/>
                  <a:gd name="connsiteX1" fmla="*/ 133353 w 1633087"/>
                  <a:gd name="connsiteY1" fmla="*/ 111411 h 954034"/>
                  <a:gd name="connsiteX2" fmla="*/ 330203 w 1633087"/>
                  <a:gd name="connsiteY2" fmla="*/ 892461 h 954034"/>
                  <a:gd name="connsiteX3" fmla="*/ 539753 w 1633087"/>
                  <a:gd name="connsiteY3" fmla="*/ 60611 h 954034"/>
                  <a:gd name="connsiteX4" fmla="*/ 742953 w 1633087"/>
                  <a:gd name="connsiteY4" fmla="*/ 892461 h 954034"/>
                  <a:gd name="connsiteX5" fmla="*/ 953592 w 1633087"/>
                  <a:gd name="connsiteY5" fmla="*/ 36174 h 954034"/>
                  <a:gd name="connsiteX6" fmla="*/ 1037369 w 1633087"/>
                  <a:gd name="connsiteY6" fmla="*/ 916898 h 954034"/>
                  <a:gd name="connsiteX7" fmla="*/ 1354724 w 1633087"/>
                  <a:gd name="connsiteY7" fmla="*/ 0 h 954034"/>
                  <a:gd name="connsiteX8" fmla="*/ 1514558 w 1633087"/>
                  <a:gd name="connsiteY8" fmla="*/ 954034 h 954034"/>
                  <a:gd name="connsiteX9" fmla="*/ 1633087 w 1633087"/>
                  <a:gd name="connsiteY9" fmla="*/ 403090 h 954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3087" h="954034">
                    <a:moveTo>
                      <a:pt x="3" y="467011"/>
                    </a:moveTo>
                    <a:lnTo>
                      <a:pt x="133353" y="111411"/>
                    </a:lnTo>
                    <a:lnTo>
                      <a:pt x="330203" y="892461"/>
                    </a:lnTo>
                    <a:lnTo>
                      <a:pt x="539753" y="60611"/>
                    </a:lnTo>
                    <a:lnTo>
                      <a:pt x="742953" y="892461"/>
                    </a:lnTo>
                    <a:lnTo>
                      <a:pt x="953592" y="36174"/>
                    </a:lnTo>
                    <a:lnTo>
                      <a:pt x="1037369" y="916898"/>
                    </a:lnTo>
                    <a:lnTo>
                      <a:pt x="1354724" y="0"/>
                    </a:lnTo>
                    <a:lnTo>
                      <a:pt x="1514558" y="954034"/>
                    </a:lnTo>
                    <a:lnTo>
                      <a:pt x="1633087" y="40309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 rot="5400000">
                <a:off x="6332605" y="2259760"/>
                <a:ext cx="0" cy="36576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>
                <a:off x="7116512" y="2440258"/>
                <a:ext cx="36576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Freeform 77"/>
              <p:cNvSpPr/>
              <p:nvPr/>
            </p:nvSpPr>
            <p:spPr>
              <a:xfrm rot="7797023">
                <a:off x="6574201" y="3018433"/>
                <a:ext cx="604272" cy="271645"/>
              </a:xfrm>
              <a:custGeom>
                <a:avLst/>
                <a:gdLst>
                  <a:gd name="connsiteX0" fmla="*/ 0 w 4425950"/>
                  <a:gd name="connsiteY0" fmla="*/ 419100 h 857250"/>
                  <a:gd name="connsiteX1" fmla="*/ 628650 w 4425950"/>
                  <a:gd name="connsiteY1" fmla="*/ 419100 h 857250"/>
                  <a:gd name="connsiteX2" fmla="*/ 762000 w 4425950"/>
                  <a:gd name="connsiteY2" fmla="*/ 63500 h 857250"/>
                  <a:gd name="connsiteX3" fmla="*/ 958850 w 4425950"/>
                  <a:gd name="connsiteY3" fmla="*/ 844550 h 857250"/>
                  <a:gd name="connsiteX4" fmla="*/ 1168400 w 4425950"/>
                  <a:gd name="connsiteY4" fmla="*/ 12700 h 857250"/>
                  <a:gd name="connsiteX5" fmla="*/ 1371600 w 4425950"/>
                  <a:gd name="connsiteY5" fmla="*/ 844550 h 857250"/>
                  <a:gd name="connsiteX6" fmla="*/ 1568450 w 4425950"/>
                  <a:gd name="connsiteY6" fmla="*/ 31750 h 857250"/>
                  <a:gd name="connsiteX7" fmla="*/ 1778000 w 4425950"/>
                  <a:gd name="connsiteY7" fmla="*/ 838200 h 857250"/>
                  <a:gd name="connsiteX8" fmla="*/ 1968500 w 4425950"/>
                  <a:gd name="connsiteY8" fmla="*/ 12700 h 857250"/>
                  <a:gd name="connsiteX9" fmla="*/ 2171700 w 4425950"/>
                  <a:gd name="connsiteY9" fmla="*/ 844550 h 857250"/>
                  <a:gd name="connsiteX10" fmla="*/ 2381250 w 4425950"/>
                  <a:gd name="connsiteY10" fmla="*/ 12700 h 857250"/>
                  <a:gd name="connsiteX11" fmla="*/ 2590800 w 4425950"/>
                  <a:gd name="connsiteY11" fmla="*/ 850900 h 857250"/>
                  <a:gd name="connsiteX12" fmla="*/ 2781300 w 4425950"/>
                  <a:gd name="connsiteY12" fmla="*/ 0 h 857250"/>
                  <a:gd name="connsiteX13" fmla="*/ 2990850 w 4425950"/>
                  <a:gd name="connsiteY13" fmla="*/ 850900 h 857250"/>
                  <a:gd name="connsiteX14" fmla="*/ 3181350 w 4425950"/>
                  <a:gd name="connsiteY14" fmla="*/ 12700 h 857250"/>
                  <a:gd name="connsiteX15" fmla="*/ 3390900 w 4425950"/>
                  <a:gd name="connsiteY15" fmla="*/ 844550 h 857250"/>
                  <a:gd name="connsiteX16" fmla="*/ 3600450 w 4425950"/>
                  <a:gd name="connsiteY16" fmla="*/ 25400 h 857250"/>
                  <a:gd name="connsiteX17" fmla="*/ 3778250 w 4425950"/>
                  <a:gd name="connsiteY17" fmla="*/ 857250 h 857250"/>
                  <a:gd name="connsiteX18" fmla="*/ 3892550 w 4425950"/>
                  <a:gd name="connsiteY18" fmla="*/ 419100 h 857250"/>
                  <a:gd name="connsiteX19" fmla="*/ 4425950 w 4425950"/>
                  <a:gd name="connsiteY19" fmla="*/ 419100 h 857250"/>
                  <a:gd name="connsiteX0" fmla="*/ 0 w 3892549"/>
                  <a:gd name="connsiteY0" fmla="*/ 419100 h 857250"/>
                  <a:gd name="connsiteX1" fmla="*/ 628650 w 3892549"/>
                  <a:gd name="connsiteY1" fmla="*/ 419100 h 857250"/>
                  <a:gd name="connsiteX2" fmla="*/ 762000 w 3892549"/>
                  <a:gd name="connsiteY2" fmla="*/ 63500 h 857250"/>
                  <a:gd name="connsiteX3" fmla="*/ 958850 w 3892549"/>
                  <a:gd name="connsiteY3" fmla="*/ 844550 h 857250"/>
                  <a:gd name="connsiteX4" fmla="*/ 1168400 w 3892549"/>
                  <a:gd name="connsiteY4" fmla="*/ 12700 h 857250"/>
                  <a:gd name="connsiteX5" fmla="*/ 1371600 w 3892549"/>
                  <a:gd name="connsiteY5" fmla="*/ 844550 h 857250"/>
                  <a:gd name="connsiteX6" fmla="*/ 1568450 w 3892549"/>
                  <a:gd name="connsiteY6" fmla="*/ 31750 h 857250"/>
                  <a:gd name="connsiteX7" fmla="*/ 1778000 w 3892549"/>
                  <a:gd name="connsiteY7" fmla="*/ 838200 h 857250"/>
                  <a:gd name="connsiteX8" fmla="*/ 1968500 w 3892549"/>
                  <a:gd name="connsiteY8" fmla="*/ 12700 h 857250"/>
                  <a:gd name="connsiteX9" fmla="*/ 2171700 w 3892549"/>
                  <a:gd name="connsiteY9" fmla="*/ 844550 h 857250"/>
                  <a:gd name="connsiteX10" fmla="*/ 2381250 w 3892549"/>
                  <a:gd name="connsiteY10" fmla="*/ 12700 h 857250"/>
                  <a:gd name="connsiteX11" fmla="*/ 2590800 w 3892549"/>
                  <a:gd name="connsiteY11" fmla="*/ 850900 h 857250"/>
                  <a:gd name="connsiteX12" fmla="*/ 2781300 w 3892549"/>
                  <a:gd name="connsiteY12" fmla="*/ 0 h 857250"/>
                  <a:gd name="connsiteX13" fmla="*/ 2990850 w 3892549"/>
                  <a:gd name="connsiteY13" fmla="*/ 850900 h 857250"/>
                  <a:gd name="connsiteX14" fmla="*/ 3181350 w 3892549"/>
                  <a:gd name="connsiteY14" fmla="*/ 12700 h 857250"/>
                  <a:gd name="connsiteX15" fmla="*/ 3390900 w 3892549"/>
                  <a:gd name="connsiteY15" fmla="*/ 844550 h 857250"/>
                  <a:gd name="connsiteX16" fmla="*/ 3600450 w 3892549"/>
                  <a:gd name="connsiteY16" fmla="*/ 25400 h 857250"/>
                  <a:gd name="connsiteX17" fmla="*/ 3778250 w 3892549"/>
                  <a:gd name="connsiteY17" fmla="*/ 857250 h 857250"/>
                  <a:gd name="connsiteX18" fmla="*/ 3892550 w 3892549"/>
                  <a:gd name="connsiteY18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3 w 3263902"/>
                  <a:gd name="connsiteY17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2 w 3263902"/>
                  <a:gd name="connsiteY17" fmla="*/ 346879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939803 w 3281607"/>
                  <a:gd name="connsiteY5" fmla="*/ 31750 h 857250"/>
                  <a:gd name="connsiteX6" fmla="*/ 1149353 w 3281607"/>
                  <a:gd name="connsiteY6" fmla="*/ 838200 h 857250"/>
                  <a:gd name="connsiteX7" fmla="*/ 1339853 w 3281607"/>
                  <a:gd name="connsiteY7" fmla="*/ 12700 h 857250"/>
                  <a:gd name="connsiteX8" fmla="*/ 1543053 w 3281607"/>
                  <a:gd name="connsiteY8" fmla="*/ 844550 h 857250"/>
                  <a:gd name="connsiteX9" fmla="*/ 1752603 w 3281607"/>
                  <a:gd name="connsiteY9" fmla="*/ 12700 h 857250"/>
                  <a:gd name="connsiteX10" fmla="*/ 1962153 w 3281607"/>
                  <a:gd name="connsiteY10" fmla="*/ 850900 h 857250"/>
                  <a:gd name="connsiteX11" fmla="*/ 2152653 w 3281607"/>
                  <a:gd name="connsiteY11" fmla="*/ 0 h 857250"/>
                  <a:gd name="connsiteX12" fmla="*/ 2362203 w 3281607"/>
                  <a:gd name="connsiteY12" fmla="*/ 850900 h 857250"/>
                  <a:gd name="connsiteX13" fmla="*/ 2552703 w 3281607"/>
                  <a:gd name="connsiteY13" fmla="*/ 12700 h 857250"/>
                  <a:gd name="connsiteX14" fmla="*/ 2762253 w 3281607"/>
                  <a:gd name="connsiteY14" fmla="*/ 844550 h 857250"/>
                  <a:gd name="connsiteX15" fmla="*/ 2971803 w 3281607"/>
                  <a:gd name="connsiteY15" fmla="*/ 25400 h 857250"/>
                  <a:gd name="connsiteX16" fmla="*/ 3149603 w 3281607"/>
                  <a:gd name="connsiteY16" fmla="*/ 857250 h 857250"/>
                  <a:gd name="connsiteX17" fmla="*/ 3281607 w 3281607"/>
                  <a:gd name="connsiteY17" fmla="*/ 202452 h 857250"/>
                  <a:gd name="connsiteX0" fmla="*/ -3 w 3281601"/>
                  <a:gd name="connsiteY0" fmla="*/ 419100 h 857250"/>
                  <a:gd name="connsiteX1" fmla="*/ 133347 w 3281601"/>
                  <a:gd name="connsiteY1" fmla="*/ 63500 h 857250"/>
                  <a:gd name="connsiteX2" fmla="*/ 330197 w 3281601"/>
                  <a:gd name="connsiteY2" fmla="*/ 844550 h 857250"/>
                  <a:gd name="connsiteX3" fmla="*/ 539747 w 3281601"/>
                  <a:gd name="connsiteY3" fmla="*/ 12700 h 857250"/>
                  <a:gd name="connsiteX4" fmla="*/ 742947 w 3281601"/>
                  <a:gd name="connsiteY4" fmla="*/ 844550 h 857250"/>
                  <a:gd name="connsiteX5" fmla="*/ 1149347 w 3281601"/>
                  <a:gd name="connsiteY5" fmla="*/ 838200 h 857250"/>
                  <a:gd name="connsiteX6" fmla="*/ 1339847 w 3281601"/>
                  <a:gd name="connsiteY6" fmla="*/ 12700 h 857250"/>
                  <a:gd name="connsiteX7" fmla="*/ 1543047 w 3281601"/>
                  <a:gd name="connsiteY7" fmla="*/ 844550 h 857250"/>
                  <a:gd name="connsiteX8" fmla="*/ 1752597 w 3281601"/>
                  <a:gd name="connsiteY8" fmla="*/ 12700 h 857250"/>
                  <a:gd name="connsiteX9" fmla="*/ 1962147 w 3281601"/>
                  <a:gd name="connsiteY9" fmla="*/ 850900 h 857250"/>
                  <a:gd name="connsiteX10" fmla="*/ 2152647 w 3281601"/>
                  <a:gd name="connsiteY10" fmla="*/ 0 h 857250"/>
                  <a:gd name="connsiteX11" fmla="*/ 2362197 w 3281601"/>
                  <a:gd name="connsiteY11" fmla="*/ 850900 h 857250"/>
                  <a:gd name="connsiteX12" fmla="*/ 2552697 w 3281601"/>
                  <a:gd name="connsiteY12" fmla="*/ 12700 h 857250"/>
                  <a:gd name="connsiteX13" fmla="*/ 2762247 w 3281601"/>
                  <a:gd name="connsiteY13" fmla="*/ 844550 h 857250"/>
                  <a:gd name="connsiteX14" fmla="*/ 2971797 w 3281601"/>
                  <a:gd name="connsiteY14" fmla="*/ 25400 h 857250"/>
                  <a:gd name="connsiteX15" fmla="*/ 3149597 w 3281601"/>
                  <a:gd name="connsiteY15" fmla="*/ 857250 h 857250"/>
                  <a:gd name="connsiteX16" fmla="*/ 3281601 w 3281601"/>
                  <a:gd name="connsiteY16" fmla="*/ 202452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1339853 w 3281607"/>
                  <a:gd name="connsiteY5" fmla="*/ 12700 h 857250"/>
                  <a:gd name="connsiteX6" fmla="*/ 1543053 w 3281607"/>
                  <a:gd name="connsiteY6" fmla="*/ 844550 h 857250"/>
                  <a:gd name="connsiteX7" fmla="*/ 1752603 w 3281607"/>
                  <a:gd name="connsiteY7" fmla="*/ 12700 h 857250"/>
                  <a:gd name="connsiteX8" fmla="*/ 1962153 w 3281607"/>
                  <a:gd name="connsiteY8" fmla="*/ 850900 h 857250"/>
                  <a:gd name="connsiteX9" fmla="*/ 2152653 w 3281607"/>
                  <a:gd name="connsiteY9" fmla="*/ 0 h 857250"/>
                  <a:gd name="connsiteX10" fmla="*/ 2362203 w 3281607"/>
                  <a:gd name="connsiteY10" fmla="*/ 850900 h 857250"/>
                  <a:gd name="connsiteX11" fmla="*/ 2552703 w 3281607"/>
                  <a:gd name="connsiteY11" fmla="*/ 12700 h 857250"/>
                  <a:gd name="connsiteX12" fmla="*/ 2762253 w 3281607"/>
                  <a:gd name="connsiteY12" fmla="*/ 844550 h 857250"/>
                  <a:gd name="connsiteX13" fmla="*/ 2971803 w 3281607"/>
                  <a:gd name="connsiteY13" fmla="*/ 25400 h 857250"/>
                  <a:gd name="connsiteX14" fmla="*/ 3149603 w 3281607"/>
                  <a:gd name="connsiteY14" fmla="*/ 857250 h 857250"/>
                  <a:gd name="connsiteX15" fmla="*/ 3281607 w 3281607"/>
                  <a:gd name="connsiteY15" fmla="*/ 202452 h 857250"/>
                  <a:gd name="connsiteX0" fmla="*/ -3 w 3281601"/>
                  <a:gd name="connsiteY0" fmla="*/ 419100 h 857250"/>
                  <a:gd name="connsiteX1" fmla="*/ 133347 w 3281601"/>
                  <a:gd name="connsiteY1" fmla="*/ 63500 h 857250"/>
                  <a:gd name="connsiteX2" fmla="*/ 330197 w 3281601"/>
                  <a:gd name="connsiteY2" fmla="*/ 844550 h 857250"/>
                  <a:gd name="connsiteX3" fmla="*/ 539747 w 3281601"/>
                  <a:gd name="connsiteY3" fmla="*/ 12700 h 857250"/>
                  <a:gd name="connsiteX4" fmla="*/ 742947 w 3281601"/>
                  <a:gd name="connsiteY4" fmla="*/ 844550 h 857250"/>
                  <a:gd name="connsiteX5" fmla="*/ 1543047 w 3281601"/>
                  <a:gd name="connsiteY5" fmla="*/ 844550 h 857250"/>
                  <a:gd name="connsiteX6" fmla="*/ 1752597 w 3281601"/>
                  <a:gd name="connsiteY6" fmla="*/ 12700 h 857250"/>
                  <a:gd name="connsiteX7" fmla="*/ 1962147 w 3281601"/>
                  <a:gd name="connsiteY7" fmla="*/ 850900 h 857250"/>
                  <a:gd name="connsiteX8" fmla="*/ 2152647 w 3281601"/>
                  <a:gd name="connsiteY8" fmla="*/ 0 h 857250"/>
                  <a:gd name="connsiteX9" fmla="*/ 2362197 w 3281601"/>
                  <a:gd name="connsiteY9" fmla="*/ 850900 h 857250"/>
                  <a:gd name="connsiteX10" fmla="*/ 2552697 w 3281601"/>
                  <a:gd name="connsiteY10" fmla="*/ 12700 h 857250"/>
                  <a:gd name="connsiteX11" fmla="*/ 2762247 w 3281601"/>
                  <a:gd name="connsiteY11" fmla="*/ 844550 h 857250"/>
                  <a:gd name="connsiteX12" fmla="*/ 2971797 w 3281601"/>
                  <a:gd name="connsiteY12" fmla="*/ 25400 h 857250"/>
                  <a:gd name="connsiteX13" fmla="*/ 3149597 w 3281601"/>
                  <a:gd name="connsiteY13" fmla="*/ 857250 h 857250"/>
                  <a:gd name="connsiteX14" fmla="*/ 3281601 w 3281601"/>
                  <a:gd name="connsiteY14" fmla="*/ 202452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1752603 w 3281607"/>
                  <a:gd name="connsiteY5" fmla="*/ 12700 h 857250"/>
                  <a:gd name="connsiteX6" fmla="*/ 1962153 w 3281607"/>
                  <a:gd name="connsiteY6" fmla="*/ 850900 h 857250"/>
                  <a:gd name="connsiteX7" fmla="*/ 2152653 w 3281607"/>
                  <a:gd name="connsiteY7" fmla="*/ 0 h 857250"/>
                  <a:gd name="connsiteX8" fmla="*/ 2362203 w 3281607"/>
                  <a:gd name="connsiteY8" fmla="*/ 850900 h 857250"/>
                  <a:gd name="connsiteX9" fmla="*/ 2552703 w 3281607"/>
                  <a:gd name="connsiteY9" fmla="*/ 12700 h 857250"/>
                  <a:gd name="connsiteX10" fmla="*/ 2762253 w 3281607"/>
                  <a:gd name="connsiteY10" fmla="*/ 844550 h 857250"/>
                  <a:gd name="connsiteX11" fmla="*/ 2971803 w 3281607"/>
                  <a:gd name="connsiteY11" fmla="*/ 25400 h 857250"/>
                  <a:gd name="connsiteX12" fmla="*/ 3149603 w 3281607"/>
                  <a:gd name="connsiteY12" fmla="*/ 857250 h 857250"/>
                  <a:gd name="connsiteX13" fmla="*/ 3281607 w 3281607"/>
                  <a:gd name="connsiteY13" fmla="*/ 202452 h 857250"/>
                  <a:gd name="connsiteX0" fmla="*/ -3 w 3281601"/>
                  <a:gd name="connsiteY0" fmla="*/ 419100 h 857250"/>
                  <a:gd name="connsiteX1" fmla="*/ 133347 w 3281601"/>
                  <a:gd name="connsiteY1" fmla="*/ 63500 h 857250"/>
                  <a:gd name="connsiteX2" fmla="*/ 330197 w 3281601"/>
                  <a:gd name="connsiteY2" fmla="*/ 844550 h 857250"/>
                  <a:gd name="connsiteX3" fmla="*/ 539747 w 3281601"/>
                  <a:gd name="connsiteY3" fmla="*/ 12700 h 857250"/>
                  <a:gd name="connsiteX4" fmla="*/ 742947 w 3281601"/>
                  <a:gd name="connsiteY4" fmla="*/ 844550 h 857250"/>
                  <a:gd name="connsiteX5" fmla="*/ 1962147 w 3281601"/>
                  <a:gd name="connsiteY5" fmla="*/ 850900 h 857250"/>
                  <a:gd name="connsiteX6" fmla="*/ 2152647 w 3281601"/>
                  <a:gd name="connsiteY6" fmla="*/ 0 h 857250"/>
                  <a:gd name="connsiteX7" fmla="*/ 2362197 w 3281601"/>
                  <a:gd name="connsiteY7" fmla="*/ 850900 h 857250"/>
                  <a:gd name="connsiteX8" fmla="*/ 2552697 w 3281601"/>
                  <a:gd name="connsiteY8" fmla="*/ 12700 h 857250"/>
                  <a:gd name="connsiteX9" fmla="*/ 2762247 w 3281601"/>
                  <a:gd name="connsiteY9" fmla="*/ 844550 h 857250"/>
                  <a:gd name="connsiteX10" fmla="*/ 2971797 w 3281601"/>
                  <a:gd name="connsiteY10" fmla="*/ 25400 h 857250"/>
                  <a:gd name="connsiteX11" fmla="*/ 3149597 w 3281601"/>
                  <a:gd name="connsiteY11" fmla="*/ 857250 h 857250"/>
                  <a:gd name="connsiteX12" fmla="*/ 3281601 w 3281601"/>
                  <a:gd name="connsiteY12" fmla="*/ 202452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1962153 w 3281607"/>
                  <a:gd name="connsiteY5" fmla="*/ 850900 h 857250"/>
                  <a:gd name="connsiteX6" fmla="*/ 1940856 w 3281607"/>
                  <a:gd name="connsiteY6" fmla="*/ 748349 h 857250"/>
                  <a:gd name="connsiteX7" fmla="*/ 2152653 w 3281607"/>
                  <a:gd name="connsiteY7" fmla="*/ 0 h 857250"/>
                  <a:gd name="connsiteX8" fmla="*/ 2362203 w 3281607"/>
                  <a:gd name="connsiteY8" fmla="*/ 850900 h 857250"/>
                  <a:gd name="connsiteX9" fmla="*/ 2552703 w 3281607"/>
                  <a:gd name="connsiteY9" fmla="*/ 12700 h 857250"/>
                  <a:gd name="connsiteX10" fmla="*/ 2762253 w 3281607"/>
                  <a:gd name="connsiteY10" fmla="*/ 844550 h 857250"/>
                  <a:gd name="connsiteX11" fmla="*/ 2971803 w 3281607"/>
                  <a:gd name="connsiteY11" fmla="*/ 25400 h 857250"/>
                  <a:gd name="connsiteX12" fmla="*/ 3149603 w 3281607"/>
                  <a:gd name="connsiteY12" fmla="*/ 857250 h 857250"/>
                  <a:gd name="connsiteX13" fmla="*/ 3281607 w 3281607"/>
                  <a:gd name="connsiteY13" fmla="*/ 202452 h 857250"/>
                  <a:gd name="connsiteX0" fmla="*/ -3 w 3281601"/>
                  <a:gd name="connsiteY0" fmla="*/ 406400 h 844550"/>
                  <a:gd name="connsiteX1" fmla="*/ 133347 w 3281601"/>
                  <a:gd name="connsiteY1" fmla="*/ 50800 h 844550"/>
                  <a:gd name="connsiteX2" fmla="*/ 330197 w 3281601"/>
                  <a:gd name="connsiteY2" fmla="*/ 831850 h 844550"/>
                  <a:gd name="connsiteX3" fmla="*/ 539747 w 3281601"/>
                  <a:gd name="connsiteY3" fmla="*/ 0 h 844550"/>
                  <a:gd name="connsiteX4" fmla="*/ 742947 w 3281601"/>
                  <a:gd name="connsiteY4" fmla="*/ 831850 h 844550"/>
                  <a:gd name="connsiteX5" fmla="*/ 1962147 w 3281601"/>
                  <a:gd name="connsiteY5" fmla="*/ 838200 h 844550"/>
                  <a:gd name="connsiteX6" fmla="*/ 1940850 w 3281601"/>
                  <a:gd name="connsiteY6" fmla="*/ 735649 h 844550"/>
                  <a:gd name="connsiteX7" fmla="*/ 2362197 w 3281601"/>
                  <a:gd name="connsiteY7" fmla="*/ 838200 h 844550"/>
                  <a:gd name="connsiteX8" fmla="*/ 2552697 w 3281601"/>
                  <a:gd name="connsiteY8" fmla="*/ 0 h 844550"/>
                  <a:gd name="connsiteX9" fmla="*/ 2762247 w 3281601"/>
                  <a:gd name="connsiteY9" fmla="*/ 831850 h 844550"/>
                  <a:gd name="connsiteX10" fmla="*/ 2971797 w 3281601"/>
                  <a:gd name="connsiteY10" fmla="*/ 12700 h 844550"/>
                  <a:gd name="connsiteX11" fmla="*/ 3149597 w 3281601"/>
                  <a:gd name="connsiteY11" fmla="*/ 844550 h 844550"/>
                  <a:gd name="connsiteX12" fmla="*/ 3281601 w 3281601"/>
                  <a:gd name="connsiteY12" fmla="*/ 189752 h 844550"/>
                  <a:gd name="connsiteX0" fmla="*/ 3 w 3281607"/>
                  <a:gd name="connsiteY0" fmla="*/ 406400 h 844550"/>
                  <a:gd name="connsiteX1" fmla="*/ 133353 w 3281607"/>
                  <a:gd name="connsiteY1" fmla="*/ 50800 h 844550"/>
                  <a:gd name="connsiteX2" fmla="*/ 330203 w 3281607"/>
                  <a:gd name="connsiteY2" fmla="*/ 831850 h 844550"/>
                  <a:gd name="connsiteX3" fmla="*/ 539753 w 3281607"/>
                  <a:gd name="connsiteY3" fmla="*/ 0 h 844550"/>
                  <a:gd name="connsiteX4" fmla="*/ 742953 w 3281607"/>
                  <a:gd name="connsiteY4" fmla="*/ 831850 h 844550"/>
                  <a:gd name="connsiteX5" fmla="*/ 1962153 w 3281607"/>
                  <a:gd name="connsiteY5" fmla="*/ 838200 h 844550"/>
                  <a:gd name="connsiteX6" fmla="*/ 2362203 w 3281607"/>
                  <a:gd name="connsiteY6" fmla="*/ 838200 h 844550"/>
                  <a:gd name="connsiteX7" fmla="*/ 2552703 w 3281607"/>
                  <a:gd name="connsiteY7" fmla="*/ 0 h 844550"/>
                  <a:gd name="connsiteX8" fmla="*/ 2762253 w 3281607"/>
                  <a:gd name="connsiteY8" fmla="*/ 831850 h 844550"/>
                  <a:gd name="connsiteX9" fmla="*/ 2971803 w 3281607"/>
                  <a:gd name="connsiteY9" fmla="*/ 12700 h 844550"/>
                  <a:gd name="connsiteX10" fmla="*/ 3149603 w 3281607"/>
                  <a:gd name="connsiteY10" fmla="*/ 844550 h 844550"/>
                  <a:gd name="connsiteX11" fmla="*/ 3281607 w 3281607"/>
                  <a:gd name="connsiteY11" fmla="*/ 189752 h 844550"/>
                  <a:gd name="connsiteX0" fmla="*/ -3 w 3281601"/>
                  <a:gd name="connsiteY0" fmla="*/ 406400 h 844550"/>
                  <a:gd name="connsiteX1" fmla="*/ 133347 w 3281601"/>
                  <a:gd name="connsiteY1" fmla="*/ 50800 h 844550"/>
                  <a:gd name="connsiteX2" fmla="*/ 330197 w 3281601"/>
                  <a:gd name="connsiteY2" fmla="*/ 831850 h 844550"/>
                  <a:gd name="connsiteX3" fmla="*/ 539747 w 3281601"/>
                  <a:gd name="connsiteY3" fmla="*/ 0 h 844550"/>
                  <a:gd name="connsiteX4" fmla="*/ 742947 w 3281601"/>
                  <a:gd name="connsiteY4" fmla="*/ 831850 h 844550"/>
                  <a:gd name="connsiteX5" fmla="*/ 2362197 w 3281601"/>
                  <a:gd name="connsiteY5" fmla="*/ 838200 h 844550"/>
                  <a:gd name="connsiteX6" fmla="*/ 2552697 w 3281601"/>
                  <a:gd name="connsiteY6" fmla="*/ 0 h 844550"/>
                  <a:gd name="connsiteX7" fmla="*/ 2762247 w 3281601"/>
                  <a:gd name="connsiteY7" fmla="*/ 831850 h 844550"/>
                  <a:gd name="connsiteX8" fmla="*/ 2971797 w 3281601"/>
                  <a:gd name="connsiteY8" fmla="*/ 12700 h 844550"/>
                  <a:gd name="connsiteX9" fmla="*/ 3149597 w 3281601"/>
                  <a:gd name="connsiteY9" fmla="*/ 844550 h 844550"/>
                  <a:gd name="connsiteX10" fmla="*/ 3281601 w 3281601"/>
                  <a:gd name="connsiteY10" fmla="*/ 189752 h 844550"/>
                  <a:gd name="connsiteX0" fmla="*/ 3 w 3281607"/>
                  <a:gd name="connsiteY0" fmla="*/ 406400 h 844550"/>
                  <a:gd name="connsiteX1" fmla="*/ 133353 w 3281607"/>
                  <a:gd name="connsiteY1" fmla="*/ 50800 h 844550"/>
                  <a:gd name="connsiteX2" fmla="*/ 330203 w 3281607"/>
                  <a:gd name="connsiteY2" fmla="*/ 831850 h 844550"/>
                  <a:gd name="connsiteX3" fmla="*/ 539753 w 3281607"/>
                  <a:gd name="connsiteY3" fmla="*/ 0 h 844550"/>
                  <a:gd name="connsiteX4" fmla="*/ 742953 w 3281607"/>
                  <a:gd name="connsiteY4" fmla="*/ 831850 h 844550"/>
                  <a:gd name="connsiteX5" fmla="*/ 2552703 w 3281607"/>
                  <a:gd name="connsiteY5" fmla="*/ 0 h 844550"/>
                  <a:gd name="connsiteX6" fmla="*/ 2762253 w 3281607"/>
                  <a:gd name="connsiteY6" fmla="*/ 831850 h 844550"/>
                  <a:gd name="connsiteX7" fmla="*/ 2971803 w 3281607"/>
                  <a:gd name="connsiteY7" fmla="*/ 12700 h 844550"/>
                  <a:gd name="connsiteX8" fmla="*/ 3149603 w 3281607"/>
                  <a:gd name="connsiteY8" fmla="*/ 844550 h 844550"/>
                  <a:gd name="connsiteX9" fmla="*/ 3281607 w 3281607"/>
                  <a:gd name="connsiteY9" fmla="*/ 189752 h 844550"/>
                  <a:gd name="connsiteX0" fmla="*/ -3 w 3281601"/>
                  <a:gd name="connsiteY0" fmla="*/ 430837 h 868987"/>
                  <a:gd name="connsiteX1" fmla="*/ 133347 w 3281601"/>
                  <a:gd name="connsiteY1" fmla="*/ 75237 h 868987"/>
                  <a:gd name="connsiteX2" fmla="*/ 330197 w 3281601"/>
                  <a:gd name="connsiteY2" fmla="*/ 856287 h 868987"/>
                  <a:gd name="connsiteX3" fmla="*/ 539747 w 3281601"/>
                  <a:gd name="connsiteY3" fmla="*/ 24437 h 868987"/>
                  <a:gd name="connsiteX4" fmla="*/ 742947 w 3281601"/>
                  <a:gd name="connsiteY4" fmla="*/ 856287 h 868987"/>
                  <a:gd name="connsiteX5" fmla="*/ 953586 w 3281601"/>
                  <a:gd name="connsiteY5" fmla="*/ 0 h 868987"/>
                  <a:gd name="connsiteX6" fmla="*/ 2762247 w 3281601"/>
                  <a:gd name="connsiteY6" fmla="*/ 856287 h 868987"/>
                  <a:gd name="connsiteX7" fmla="*/ 2971797 w 3281601"/>
                  <a:gd name="connsiteY7" fmla="*/ 37137 h 868987"/>
                  <a:gd name="connsiteX8" fmla="*/ 3149597 w 3281601"/>
                  <a:gd name="connsiteY8" fmla="*/ 868987 h 868987"/>
                  <a:gd name="connsiteX9" fmla="*/ 3281601 w 3281601"/>
                  <a:gd name="connsiteY9" fmla="*/ 214189 h 868987"/>
                  <a:gd name="connsiteX0" fmla="*/ 3 w 3281607"/>
                  <a:gd name="connsiteY0" fmla="*/ 686944 h 1125094"/>
                  <a:gd name="connsiteX1" fmla="*/ 133353 w 3281607"/>
                  <a:gd name="connsiteY1" fmla="*/ 331344 h 1125094"/>
                  <a:gd name="connsiteX2" fmla="*/ 330203 w 3281607"/>
                  <a:gd name="connsiteY2" fmla="*/ 1112394 h 1125094"/>
                  <a:gd name="connsiteX3" fmla="*/ 539753 w 3281607"/>
                  <a:gd name="connsiteY3" fmla="*/ 280544 h 1125094"/>
                  <a:gd name="connsiteX4" fmla="*/ 742953 w 3281607"/>
                  <a:gd name="connsiteY4" fmla="*/ 1112394 h 1125094"/>
                  <a:gd name="connsiteX5" fmla="*/ 953592 w 3281607"/>
                  <a:gd name="connsiteY5" fmla="*/ 256107 h 1125094"/>
                  <a:gd name="connsiteX6" fmla="*/ 2762253 w 3281607"/>
                  <a:gd name="connsiteY6" fmla="*/ 1112394 h 1125094"/>
                  <a:gd name="connsiteX7" fmla="*/ 1336756 w 3281607"/>
                  <a:gd name="connsiteY7" fmla="*/ 0 h 1125094"/>
                  <a:gd name="connsiteX8" fmla="*/ 3149603 w 3281607"/>
                  <a:gd name="connsiteY8" fmla="*/ 1125094 h 1125094"/>
                  <a:gd name="connsiteX9" fmla="*/ 3281607 w 3281607"/>
                  <a:gd name="connsiteY9" fmla="*/ 470296 h 1125094"/>
                  <a:gd name="connsiteX0" fmla="*/ -3 w 3281601"/>
                  <a:gd name="connsiteY0" fmla="*/ 686944 h 1136831"/>
                  <a:gd name="connsiteX1" fmla="*/ 133347 w 3281601"/>
                  <a:gd name="connsiteY1" fmla="*/ 331344 h 1136831"/>
                  <a:gd name="connsiteX2" fmla="*/ 330197 w 3281601"/>
                  <a:gd name="connsiteY2" fmla="*/ 1112394 h 1136831"/>
                  <a:gd name="connsiteX3" fmla="*/ 539747 w 3281601"/>
                  <a:gd name="connsiteY3" fmla="*/ 280544 h 1136831"/>
                  <a:gd name="connsiteX4" fmla="*/ 742947 w 3281601"/>
                  <a:gd name="connsiteY4" fmla="*/ 1112394 h 1136831"/>
                  <a:gd name="connsiteX5" fmla="*/ 953586 w 3281601"/>
                  <a:gd name="connsiteY5" fmla="*/ 256107 h 1136831"/>
                  <a:gd name="connsiteX6" fmla="*/ 1037363 w 3281601"/>
                  <a:gd name="connsiteY6" fmla="*/ 1136831 h 1136831"/>
                  <a:gd name="connsiteX7" fmla="*/ 1336750 w 3281601"/>
                  <a:gd name="connsiteY7" fmla="*/ 0 h 1136831"/>
                  <a:gd name="connsiteX8" fmla="*/ 3149597 w 3281601"/>
                  <a:gd name="connsiteY8" fmla="*/ 1125094 h 1136831"/>
                  <a:gd name="connsiteX9" fmla="*/ 3281601 w 3281601"/>
                  <a:gd name="connsiteY9" fmla="*/ 470296 h 1136831"/>
                  <a:gd name="connsiteX0" fmla="*/ 3 w 3281607"/>
                  <a:gd name="connsiteY0" fmla="*/ 467011 h 916898"/>
                  <a:gd name="connsiteX1" fmla="*/ 133353 w 3281607"/>
                  <a:gd name="connsiteY1" fmla="*/ 111411 h 916898"/>
                  <a:gd name="connsiteX2" fmla="*/ 330203 w 3281607"/>
                  <a:gd name="connsiteY2" fmla="*/ 892461 h 916898"/>
                  <a:gd name="connsiteX3" fmla="*/ 539753 w 3281607"/>
                  <a:gd name="connsiteY3" fmla="*/ 60611 h 916898"/>
                  <a:gd name="connsiteX4" fmla="*/ 742953 w 3281607"/>
                  <a:gd name="connsiteY4" fmla="*/ 892461 h 916898"/>
                  <a:gd name="connsiteX5" fmla="*/ 953592 w 3281607"/>
                  <a:gd name="connsiteY5" fmla="*/ 36174 h 916898"/>
                  <a:gd name="connsiteX6" fmla="*/ 1037369 w 3281607"/>
                  <a:gd name="connsiteY6" fmla="*/ 916898 h 916898"/>
                  <a:gd name="connsiteX7" fmla="*/ 1354724 w 3281607"/>
                  <a:gd name="connsiteY7" fmla="*/ 0 h 916898"/>
                  <a:gd name="connsiteX8" fmla="*/ 3149603 w 3281607"/>
                  <a:gd name="connsiteY8" fmla="*/ 905161 h 916898"/>
                  <a:gd name="connsiteX9" fmla="*/ 3281607 w 3281607"/>
                  <a:gd name="connsiteY9" fmla="*/ 250363 h 916898"/>
                  <a:gd name="connsiteX0" fmla="*/ -3 w 3281601"/>
                  <a:gd name="connsiteY0" fmla="*/ 467011 h 954034"/>
                  <a:gd name="connsiteX1" fmla="*/ 133347 w 3281601"/>
                  <a:gd name="connsiteY1" fmla="*/ 111411 h 954034"/>
                  <a:gd name="connsiteX2" fmla="*/ 330197 w 3281601"/>
                  <a:gd name="connsiteY2" fmla="*/ 892461 h 954034"/>
                  <a:gd name="connsiteX3" fmla="*/ 539747 w 3281601"/>
                  <a:gd name="connsiteY3" fmla="*/ 60611 h 954034"/>
                  <a:gd name="connsiteX4" fmla="*/ 742947 w 3281601"/>
                  <a:gd name="connsiteY4" fmla="*/ 892461 h 954034"/>
                  <a:gd name="connsiteX5" fmla="*/ 953586 w 3281601"/>
                  <a:gd name="connsiteY5" fmla="*/ 36174 h 954034"/>
                  <a:gd name="connsiteX6" fmla="*/ 1037363 w 3281601"/>
                  <a:gd name="connsiteY6" fmla="*/ 916898 h 954034"/>
                  <a:gd name="connsiteX7" fmla="*/ 1354718 w 3281601"/>
                  <a:gd name="connsiteY7" fmla="*/ 0 h 954034"/>
                  <a:gd name="connsiteX8" fmla="*/ 1514552 w 3281601"/>
                  <a:gd name="connsiteY8" fmla="*/ 954034 h 954034"/>
                  <a:gd name="connsiteX9" fmla="*/ 3281601 w 3281601"/>
                  <a:gd name="connsiteY9" fmla="*/ 250363 h 954034"/>
                  <a:gd name="connsiteX0" fmla="*/ 3 w 1808269"/>
                  <a:gd name="connsiteY0" fmla="*/ 467011 h 954034"/>
                  <a:gd name="connsiteX1" fmla="*/ 133353 w 1808269"/>
                  <a:gd name="connsiteY1" fmla="*/ 111411 h 954034"/>
                  <a:gd name="connsiteX2" fmla="*/ 330203 w 1808269"/>
                  <a:gd name="connsiteY2" fmla="*/ 892461 h 954034"/>
                  <a:gd name="connsiteX3" fmla="*/ 539753 w 1808269"/>
                  <a:gd name="connsiteY3" fmla="*/ 60611 h 954034"/>
                  <a:gd name="connsiteX4" fmla="*/ 742953 w 1808269"/>
                  <a:gd name="connsiteY4" fmla="*/ 892461 h 954034"/>
                  <a:gd name="connsiteX5" fmla="*/ 953592 w 1808269"/>
                  <a:gd name="connsiteY5" fmla="*/ 36174 h 954034"/>
                  <a:gd name="connsiteX6" fmla="*/ 1037369 w 1808269"/>
                  <a:gd name="connsiteY6" fmla="*/ 916898 h 954034"/>
                  <a:gd name="connsiteX7" fmla="*/ 1354724 w 1808269"/>
                  <a:gd name="connsiteY7" fmla="*/ 0 h 954034"/>
                  <a:gd name="connsiteX8" fmla="*/ 1514558 w 1808269"/>
                  <a:gd name="connsiteY8" fmla="*/ 954034 h 954034"/>
                  <a:gd name="connsiteX9" fmla="*/ 1808270 w 1808269"/>
                  <a:gd name="connsiteY9" fmla="*/ 421424 h 954034"/>
                  <a:gd name="connsiteX0" fmla="*/ -3 w 1633081"/>
                  <a:gd name="connsiteY0" fmla="*/ 467011 h 954034"/>
                  <a:gd name="connsiteX1" fmla="*/ 133347 w 1633081"/>
                  <a:gd name="connsiteY1" fmla="*/ 111411 h 954034"/>
                  <a:gd name="connsiteX2" fmla="*/ 330197 w 1633081"/>
                  <a:gd name="connsiteY2" fmla="*/ 892461 h 954034"/>
                  <a:gd name="connsiteX3" fmla="*/ 539747 w 1633081"/>
                  <a:gd name="connsiteY3" fmla="*/ 60611 h 954034"/>
                  <a:gd name="connsiteX4" fmla="*/ 742947 w 1633081"/>
                  <a:gd name="connsiteY4" fmla="*/ 892461 h 954034"/>
                  <a:gd name="connsiteX5" fmla="*/ 953586 w 1633081"/>
                  <a:gd name="connsiteY5" fmla="*/ 36174 h 954034"/>
                  <a:gd name="connsiteX6" fmla="*/ 1037363 w 1633081"/>
                  <a:gd name="connsiteY6" fmla="*/ 916898 h 954034"/>
                  <a:gd name="connsiteX7" fmla="*/ 1354718 w 1633081"/>
                  <a:gd name="connsiteY7" fmla="*/ 0 h 954034"/>
                  <a:gd name="connsiteX8" fmla="*/ 1514552 w 1633081"/>
                  <a:gd name="connsiteY8" fmla="*/ 954034 h 954034"/>
                  <a:gd name="connsiteX9" fmla="*/ 1633081 w 1633081"/>
                  <a:gd name="connsiteY9" fmla="*/ 293128 h 954034"/>
                  <a:gd name="connsiteX0" fmla="*/ 3 w 1633087"/>
                  <a:gd name="connsiteY0" fmla="*/ 467011 h 954034"/>
                  <a:gd name="connsiteX1" fmla="*/ 133353 w 1633087"/>
                  <a:gd name="connsiteY1" fmla="*/ 111411 h 954034"/>
                  <a:gd name="connsiteX2" fmla="*/ 330203 w 1633087"/>
                  <a:gd name="connsiteY2" fmla="*/ 892461 h 954034"/>
                  <a:gd name="connsiteX3" fmla="*/ 539753 w 1633087"/>
                  <a:gd name="connsiteY3" fmla="*/ 60611 h 954034"/>
                  <a:gd name="connsiteX4" fmla="*/ 742953 w 1633087"/>
                  <a:gd name="connsiteY4" fmla="*/ 892461 h 954034"/>
                  <a:gd name="connsiteX5" fmla="*/ 953592 w 1633087"/>
                  <a:gd name="connsiteY5" fmla="*/ 36174 h 954034"/>
                  <a:gd name="connsiteX6" fmla="*/ 1037369 w 1633087"/>
                  <a:gd name="connsiteY6" fmla="*/ 916898 h 954034"/>
                  <a:gd name="connsiteX7" fmla="*/ 1354724 w 1633087"/>
                  <a:gd name="connsiteY7" fmla="*/ 0 h 954034"/>
                  <a:gd name="connsiteX8" fmla="*/ 1514558 w 1633087"/>
                  <a:gd name="connsiteY8" fmla="*/ 954034 h 954034"/>
                  <a:gd name="connsiteX9" fmla="*/ 1633087 w 1633087"/>
                  <a:gd name="connsiteY9" fmla="*/ 403090 h 954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3087" h="954034">
                    <a:moveTo>
                      <a:pt x="3" y="467011"/>
                    </a:moveTo>
                    <a:lnTo>
                      <a:pt x="133353" y="111411"/>
                    </a:lnTo>
                    <a:lnTo>
                      <a:pt x="330203" y="892461"/>
                    </a:lnTo>
                    <a:lnTo>
                      <a:pt x="539753" y="60611"/>
                    </a:lnTo>
                    <a:lnTo>
                      <a:pt x="742953" y="892461"/>
                    </a:lnTo>
                    <a:lnTo>
                      <a:pt x="953592" y="36174"/>
                    </a:lnTo>
                    <a:lnTo>
                      <a:pt x="1037369" y="916898"/>
                    </a:lnTo>
                    <a:lnTo>
                      <a:pt x="1354724" y="0"/>
                    </a:lnTo>
                    <a:lnTo>
                      <a:pt x="1514558" y="954034"/>
                    </a:lnTo>
                    <a:lnTo>
                      <a:pt x="1633087" y="40309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9" name="Straight Connector 78"/>
              <p:cNvCxnSpPr>
                <a:endCxn id="78" idx="0"/>
              </p:cNvCxnSpPr>
              <p:nvPr/>
            </p:nvCxnSpPr>
            <p:spPr>
              <a:xfrm rot="5400000">
                <a:off x="7035406" y="2489105"/>
                <a:ext cx="472487" cy="39824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78" idx="9"/>
              </p:cNvCxnSpPr>
              <p:nvPr/>
            </p:nvCxnSpPr>
            <p:spPr>
              <a:xfrm rot="5400000">
                <a:off x="6047712" y="3491015"/>
                <a:ext cx="742378" cy="55912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/>
            <p:cNvGrpSpPr/>
            <p:nvPr/>
          </p:nvGrpSpPr>
          <p:grpSpPr>
            <a:xfrm rot="16200000">
              <a:off x="6866261" y="3614583"/>
              <a:ext cx="1332547" cy="271645"/>
              <a:chOff x="6149725" y="2316158"/>
              <a:chExt cx="1332547" cy="271645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6512240" y="2316158"/>
                <a:ext cx="604272" cy="271645"/>
              </a:xfrm>
              <a:custGeom>
                <a:avLst/>
                <a:gdLst>
                  <a:gd name="connsiteX0" fmla="*/ 0 w 4425950"/>
                  <a:gd name="connsiteY0" fmla="*/ 419100 h 857250"/>
                  <a:gd name="connsiteX1" fmla="*/ 628650 w 4425950"/>
                  <a:gd name="connsiteY1" fmla="*/ 419100 h 857250"/>
                  <a:gd name="connsiteX2" fmla="*/ 762000 w 4425950"/>
                  <a:gd name="connsiteY2" fmla="*/ 63500 h 857250"/>
                  <a:gd name="connsiteX3" fmla="*/ 958850 w 4425950"/>
                  <a:gd name="connsiteY3" fmla="*/ 844550 h 857250"/>
                  <a:gd name="connsiteX4" fmla="*/ 1168400 w 4425950"/>
                  <a:gd name="connsiteY4" fmla="*/ 12700 h 857250"/>
                  <a:gd name="connsiteX5" fmla="*/ 1371600 w 4425950"/>
                  <a:gd name="connsiteY5" fmla="*/ 844550 h 857250"/>
                  <a:gd name="connsiteX6" fmla="*/ 1568450 w 4425950"/>
                  <a:gd name="connsiteY6" fmla="*/ 31750 h 857250"/>
                  <a:gd name="connsiteX7" fmla="*/ 1778000 w 4425950"/>
                  <a:gd name="connsiteY7" fmla="*/ 838200 h 857250"/>
                  <a:gd name="connsiteX8" fmla="*/ 1968500 w 4425950"/>
                  <a:gd name="connsiteY8" fmla="*/ 12700 h 857250"/>
                  <a:gd name="connsiteX9" fmla="*/ 2171700 w 4425950"/>
                  <a:gd name="connsiteY9" fmla="*/ 844550 h 857250"/>
                  <a:gd name="connsiteX10" fmla="*/ 2381250 w 4425950"/>
                  <a:gd name="connsiteY10" fmla="*/ 12700 h 857250"/>
                  <a:gd name="connsiteX11" fmla="*/ 2590800 w 4425950"/>
                  <a:gd name="connsiteY11" fmla="*/ 850900 h 857250"/>
                  <a:gd name="connsiteX12" fmla="*/ 2781300 w 4425950"/>
                  <a:gd name="connsiteY12" fmla="*/ 0 h 857250"/>
                  <a:gd name="connsiteX13" fmla="*/ 2990850 w 4425950"/>
                  <a:gd name="connsiteY13" fmla="*/ 850900 h 857250"/>
                  <a:gd name="connsiteX14" fmla="*/ 3181350 w 4425950"/>
                  <a:gd name="connsiteY14" fmla="*/ 12700 h 857250"/>
                  <a:gd name="connsiteX15" fmla="*/ 3390900 w 4425950"/>
                  <a:gd name="connsiteY15" fmla="*/ 844550 h 857250"/>
                  <a:gd name="connsiteX16" fmla="*/ 3600450 w 4425950"/>
                  <a:gd name="connsiteY16" fmla="*/ 25400 h 857250"/>
                  <a:gd name="connsiteX17" fmla="*/ 3778250 w 4425950"/>
                  <a:gd name="connsiteY17" fmla="*/ 857250 h 857250"/>
                  <a:gd name="connsiteX18" fmla="*/ 3892550 w 4425950"/>
                  <a:gd name="connsiteY18" fmla="*/ 419100 h 857250"/>
                  <a:gd name="connsiteX19" fmla="*/ 4425950 w 4425950"/>
                  <a:gd name="connsiteY19" fmla="*/ 419100 h 857250"/>
                  <a:gd name="connsiteX0" fmla="*/ 0 w 3892549"/>
                  <a:gd name="connsiteY0" fmla="*/ 419100 h 857250"/>
                  <a:gd name="connsiteX1" fmla="*/ 628650 w 3892549"/>
                  <a:gd name="connsiteY1" fmla="*/ 419100 h 857250"/>
                  <a:gd name="connsiteX2" fmla="*/ 762000 w 3892549"/>
                  <a:gd name="connsiteY2" fmla="*/ 63500 h 857250"/>
                  <a:gd name="connsiteX3" fmla="*/ 958850 w 3892549"/>
                  <a:gd name="connsiteY3" fmla="*/ 844550 h 857250"/>
                  <a:gd name="connsiteX4" fmla="*/ 1168400 w 3892549"/>
                  <a:gd name="connsiteY4" fmla="*/ 12700 h 857250"/>
                  <a:gd name="connsiteX5" fmla="*/ 1371600 w 3892549"/>
                  <a:gd name="connsiteY5" fmla="*/ 844550 h 857250"/>
                  <a:gd name="connsiteX6" fmla="*/ 1568450 w 3892549"/>
                  <a:gd name="connsiteY6" fmla="*/ 31750 h 857250"/>
                  <a:gd name="connsiteX7" fmla="*/ 1778000 w 3892549"/>
                  <a:gd name="connsiteY7" fmla="*/ 838200 h 857250"/>
                  <a:gd name="connsiteX8" fmla="*/ 1968500 w 3892549"/>
                  <a:gd name="connsiteY8" fmla="*/ 12700 h 857250"/>
                  <a:gd name="connsiteX9" fmla="*/ 2171700 w 3892549"/>
                  <a:gd name="connsiteY9" fmla="*/ 844550 h 857250"/>
                  <a:gd name="connsiteX10" fmla="*/ 2381250 w 3892549"/>
                  <a:gd name="connsiteY10" fmla="*/ 12700 h 857250"/>
                  <a:gd name="connsiteX11" fmla="*/ 2590800 w 3892549"/>
                  <a:gd name="connsiteY11" fmla="*/ 850900 h 857250"/>
                  <a:gd name="connsiteX12" fmla="*/ 2781300 w 3892549"/>
                  <a:gd name="connsiteY12" fmla="*/ 0 h 857250"/>
                  <a:gd name="connsiteX13" fmla="*/ 2990850 w 3892549"/>
                  <a:gd name="connsiteY13" fmla="*/ 850900 h 857250"/>
                  <a:gd name="connsiteX14" fmla="*/ 3181350 w 3892549"/>
                  <a:gd name="connsiteY14" fmla="*/ 12700 h 857250"/>
                  <a:gd name="connsiteX15" fmla="*/ 3390900 w 3892549"/>
                  <a:gd name="connsiteY15" fmla="*/ 844550 h 857250"/>
                  <a:gd name="connsiteX16" fmla="*/ 3600450 w 3892549"/>
                  <a:gd name="connsiteY16" fmla="*/ 25400 h 857250"/>
                  <a:gd name="connsiteX17" fmla="*/ 3778250 w 3892549"/>
                  <a:gd name="connsiteY17" fmla="*/ 857250 h 857250"/>
                  <a:gd name="connsiteX18" fmla="*/ 3892550 w 3892549"/>
                  <a:gd name="connsiteY18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3 w 3263902"/>
                  <a:gd name="connsiteY17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2 w 3263902"/>
                  <a:gd name="connsiteY17" fmla="*/ 346879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939803 w 3281607"/>
                  <a:gd name="connsiteY5" fmla="*/ 31750 h 857250"/>
                  <a:gd name="connsiteX6" fmla="*/ 1149353 w 3281607"/>
                  <a:gd name="connsiteY6" fmla="*/ 838200 h 857250"/>
                  <a:gd name="connsiteX7" fmla="*/ 1339853 w 3281607"/>
                  <a:gd name="connsiteY7" fmla="*/ 12700 h 857250"/>
                  <a:gd name="connsiteX8" fmla="*/ 1543053 w 3281607"/>
                  <a:gd name="connsiteY8" fmla="*/ 844550 h 857250"/>
                  <a:gd name="connsiteX9" fmla="*/ 1752603 w 3281607"/>
                  <a:gd name="connsiteY9" fmla="*/ 12700 h 857250"/>
                  <a:gd name="connsiteX10" fmla="*/ 1962153 w 3281607"/>
                  <a:gd name="connsiteY10" fmla="*/ 850900 h 857250"/>
                  <a:gd name="connsiteX11" fmla="*/ 2152653 w 3281607"/>
                  <a:gd name="connsiteY11" fmla="*/ 0 h 857250"/>
                  <a:gd name="connsiteX12" fmla="*/ 2362203 w 3281607"/>
                  <a:gd name="connsiteY12" fmla="*/ 850900 h 857250"/>
                  <a:gd name="connsiteX13" fmla="*/ 2552703 w 3281607"/>
                  <a:gd name="connsiteY13" fmla="*/ 12700 h 857250"/>
                  <a:gd name="connsiteX14" fmla="*/ 2762253 w 3281607"/>
                  <a:gd name="connsiteY14" fmla="*/ 844550 h 857250"/>
                  <a:gd name="connsiteX15" fmla="*/ 2971803 w 3281607"/>
                  <a:gd name="connsiteY15" fmla="*/ 25400 h 857250"/>
                  <a:gd name="connsiteX16" fmla="*/ 3149603 w 3281607"/>
                  <a:gd name="connsiteY16" fmla="*/ 857250 h 857250"/>
                  <a:gd name="connsiteX17" fmla="*/ 3281607 w 3281607"/>
                  <a:gd name="connsiteY17" fmla="*/ 202452 h 857250"/>
                  <a:gd name="connsiteX0" fmla="*/ -3 w 3281601"/>
                  <a:gd name="connsiteY0" fmla="*/ 419100 h 857250"/>
                  <a:gd name="connsiteX1" fmla="*/ 133347 w 3281601"/>
                  <a:gd name="connsiteY1" fmla="*/ 63500 h 857250"/>
                  <a:gd name="connsiteX2" fmla="*/ 330197 w 3281601"/>
                  <a:gd name="connsiteY2" fmla="*/ 844550 h 857250"/>
                  <a:gd name="connsiteX3" fmla="*/ 539747 w 3281601"/>
                  <a:gd name="connsiteY3" fmla="*/ 12700 h 857250"/>
                  <a:gd name="connsiteX4" fmla="*/ 742947 w 3281601"/>
                  <a:gd name="connsiteY4" fmla="*/ 844550 h 857250"/>
                  <a:gd name="connsiteX5" fmla="*/ 1149347 w 3281601"/>
                  <a:gd name="connsiteY5" fmla="*/ 838200 h 857250"/>
                  <a:gd name="connsiteX6" fmla="*/ 1339847 w 3281601"/>
                  <a:gd name="connsiteY6" fmla="*/ 12700 h 857250"/>
                  <a:gd name="connsiteX7" fmla="*/ 1543047 w 3281601"/>
                  <a:gd name="connsiteY7" fmla="*/ 844550 h 857250"/>
                  <a:gd name="connsiteX8" fmla="*/ 1752597 w 3281601"/>
                  <a:gd name="connsiteY8" fmla="*/ 12700 h 857250"/>
                  <a:gd name="connsiteX9" fmla="*/ 1962147 w 3281601"/>
                  <a:gd name="connsiteY9" fmla="*/ 850900 h 857250"/>
                  <a:gd name="connsiteX10" fmla="*/ 2152647 w 3281601"/>
                  <a:gd name="connsiteY10" fmla="*/ 0 h 857250"/>
                  <a:gd name="connsiteX11" fmla="*/ 2362197 w 3281601"/>
                  <a:gd name="connsiteY11" fmla="*/ 850900 h 857250"/>
                  <a:gd name="connsiteX12" fmla="*/ 2552697 w 3281601"/>
                  <a:gd name="connsiteY12" fmla="*/ 12700 h 857250"/>
                  <a:gd name="connsiteX13" fmla="*/ 2762247 w 3281601"/>
                  <a:gd name="connsiteY13" fmla="*/ 844550 h 857250"/>
                  <a:gd name="connsiteX14" fmla="*/ 2971797 w 3281601"/>
                  <a:gd name="connsiteY14" fmla="*/ 25400 h 857250"/>
                  <a:gd name="connsiteX15" fmla="*/ 3149597 w 3281601"/>
                  <a:gd name="connsiteY15" fmla="*/ 857250 h 857250"/>
                  <a:gd name="connsiteX16" fmla="*/ 3281601 w 3281601"/>
                  <a:gd name="connsiteY16" fmla="*/ 202452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1339853 w 3281607"/>
                  <a:gd name="connsiteY5" fmla="*/ 12700 h 857250"/>
                  <a:gd name="connsiteX6" fmla="*/ 1543053 w 3281607"/>
                  <a:gd name="connsiteY6" fmla="*/ 844550 h 857250"/>
                  <a:gd name="connsiteX7" fmla="*/ 1752603 w 3281607"/>
                  <a:gd name="connsiteY7" fmla="*/ 12700 h 857250"/>
                  <a:gd name="connsiteX8" fmla="*/ 1962153 w 3281607"/>
                  <a:gd name="connsiteY8" fmla="*/ 850900 h 857250"/>
                  <a:gd name="connsiteX9" fmla="*/ 2152653 w 3281607"/>
                  <a:gd name="connsiteY9" fmla="*/ 0 h 857250"/>
                  <a:gd name="connsiteX10" fmla="*/ 2362203 w 3281607"/>
                  <a:gd name="connsiteY10" fmla="*/ 850900 h 857250"/>
                  <a:gd name="connsiteX11" fmla="*/ 2552703 w 3281607"/>
                  <a:gd name="connsiteY11" fmla="*/ 12700 h 857250"/>
                  <a:gd name="connsiteX12" fmla="*/ 2762253 w 3281607"/>
                  <a:gd name="connsiteY12" fmla="*/ 844550 h 857250"/>
                  <a:gd name="connsiteX13" fmla="*/ 2971803 w 3281607"/>
                  <a:gd name="connsiteY13" fmla="*/ 25400 h 857250"/>
                  <a:gd name="connsiteX14" fmla="*/ 3149603 w 3281607"/>
                  <a:gd name="connsiteY14" fmla="*/ 857250 h 857250"/>
                  <a:gd name="connsiteX15" fmla="*/ 3281607 w 3281607"/>
                  <a:gd name="connsiteY15" fmla="*/ 202452 h 857250"/>
                  <a:gd name="connsiteX0" fmla="*/ -3 w 3281601"/>
                  <a:gd name="connsiteY0" fmla="*/ 419100 h 857250"/>
                  <a:gd name="connsiteX1" fmla="*/ 133347 w 3281601"/>
                  <a:gd name="connsiteY1" fmla="*/ 63500 h 857250"/>
                  <a:gd name="connsiteX2" fmla="*/ 330197 w 3281601"/>
                  <a:gd name="connsiteY2" fmla="*/ 844550 h 857250"/>
                  <a:gd name="connsiteX3" fmla="*/ 539747 w 3281601"/>
                  <a:gd name="connsiteY3" fmla="*/ 12700 h 857250"/>
                  <a:gd name="connsiteX4" fmla="*/ 742947 w 3281601"/>
                  <a:gd name="connsiteY4" fmla="*/ 844550 h 857250"/>
                  <a:gd name="connsiteX5" fmla="*/ 1543047 w 3281601"/>
                  <a:gd name="connsiteY5" fmla="*/ 844550 h 857250"/>
                  <a:gd name="connsiteX6" fmla="*/ 1752597 w 3281601"/>
                  <a:gd name="connsiteY6" fmla="*/ 12700 h 857250"/>
                  <a:gd name="connsiteX7" fmla="*/ 1962147 w 3281601"/>
                  <a:gd name="connsiteY7" fmla="*/ 850900 h 857250"/>
                  <a:gd name="connsiteX8" fmla="*/ 2152647 w 3281601"/>
                  <a:gd name="connsiteY8" fmla="*/ 0 h 857250"/>
                  <a:gd name="connsiteX9" fmla="*/ 2362197 w 3281601"/>
                  <a:gd name="connsiteY9" fmla="*/ 850900 h 857250"/>
                  <a:gd name="connsiteX10" fmla="*/ 2552697 w 3281601"/>
                  <a:gd name="connsiteY10" fmla="*/ 12700 h 857250"/>
                  <a:gd name="connsiteX11" fmla="*/ 2762247 w 3281601"/>
                  <a:gd name="connsiteY11" fmla="*/ 844550 h 857250"/>
                  <a:gd name="connsiteX12" fmla="*/ 2971797 w 3281601"/>
                  <a:gd name="connsiteY12" fmla="*/ 25400 h 857250"/>
                  <a:gd name="connsiteX13" fmla="*/ 3149597 w 3281601"/>
                  <a:gd name="connsiteY13" fmla="*/ 857250 h 857250"/>
                  <a:gd name="connsiteX14" fmla="*/ 3281601 w 3281601"/>
                  <a:gd name="connsiteY14" fmla="*/ 202452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1752603 w 3281607"/>
                  <a:gd name="connsiteY5" fmla="*/ 12700 h 857250"/>
                  <a:gd name="connsiteX6" fmla="*/ 1962153 w 3281607"/>
                  <a:gd name="connsiteY6" fmla="*/ 850900 h 857250"/>
                  <a:gd name="connsiteX7" fmla="*/ 2152653 w 3281607"/>
                  <a:gd name="connsiteY7" fmla="*/ 0 h 857250"/>
                  <a:gd name="connsiteX8" fmla="*/ 2362203 w 3281607"/>
                  <a:gd name="connsiteY8" fmla="*/ 850900 h 857250"/>
                  <a:gd name="connsiteX9" fmla="*/ 2552703 w 3281607"/>
                  <a:gd name="connsiteY9" fmla="*/ 12700 h 857250"/>
                  <a:gd name="connsiteX10" fmla="*/ 2762253 w 3281607"/>
                  <a:gd name="connsiteY10" fmla="*/ 844550 h 857250"/>
                  <a:gd name="connsiteX11" fmla="*/ 2971803 w 3281607"/>
                  <a:gd name="connsiteY11" fmla="*/ 25400 h 857250"/>
                  <a:gd name="connsiteX12" fmla="*/ 3149603 w 3281607"/>
                  <a:gd name="connsiteY12" fmla="*/ 857250 h 857250"/>
                  <a:gd name="connsiteX13" fmla="*/ 3281607 w 3281607"/>
                  <a:gd name="connsiteY13" fmla="*/ 202452 h 857250"/>
                  <a:gd name="connsiteX0" fmla="*/ -3 w 3281601"/>
                  <a:gd name="connsiteY0" fmla="*/ 419100 h 857250"/>
                  <a:gd name="connsiteX1" fmla="*/ 133347 w 3281601"/>
                  <a:gd name="connsiteY1" fmla="*/ 63500 h 857250"/>
                  <a:gd name="connsiteX2" fmla="*/ 330197 w 3281601"/>
                  <a:gd name="connsiteY2" fmla="*/ 844550 h 857250"/>
                  <a:gd name="connsiteX3" fmla="*/ 539747 w 3281601"/>
                  <a:gd name="connsiteY3" fmla="*/ 12700 h 857250"/>
                  <a:gd name="connsiteX4" fmla="*/ 742947 w 3281601"/>
                  <a:gd name="connsiteY4" fmla="*/ 844550 h 857250"/>
                  <a:gd name="connsiteX5" fmla="*/ 1962147 w 3281601"/>
                  <a:gd name="connsiteY5" fmla="*/ 850900 h 857250"/>
                  <a:gd name="connsiteX6" fmla="*/ 2152647 w 3281601"/>
                  <a:gd name="connsiteY6" fmla="*/ 0 h 857250"/>
                  <a:gd name="connsiteX7" fmla="*/ 2362197 w 3281601"/>
                  <a:gd name="connsiteY7" fmla="*/ 850900 h 857250"/>
                  <a:gd name="connsiteX8" fmla="*/ 2552697 w 3281601"/>
                  <a:gd name="connsiteY8" fmla="*/ 12700 h 857250"/>
                  <a:gd name="connsiteX9" fmla="*/ 2762247 w 3281601"/>
                  <a:gd name="connsiteY9" fmla="*/ 844550 h 857250"/>
                  <a:gd name="connsiteX10" fmla="*/ 2971797 w 3281601"/>
                  <a:gd name="connsiteY10" fmla="*/ 25400 h 857250"/>
                  <a:gd name="connsiteX11" fmla="*/ 3149597 w 3281601"/>
                  <a:gd name="connsiteY11" fmla="*/ 857250 h 857250"/>
                  <a:gd name="connsiteX12" fmla="*/ 3281601 w 3281601"/>
                  <a:gd name="connsiteY12" fmla="*/ 202452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1962153 w 3281607"/>
                  <a:gd name="connsiteY5" fmla="*/ 850900 h 857250"/>
                  <a:gd name="connsiteX6" fmla="*/ 1940856 w 3281607"/>
                  <a:gd name="connsiteY6" fmla="*/ 748349 h 857250"/>
                  <a:gd name="connsiteX7" fmla="*/ 2152653 w 3281607"/>
                  <a:gd name="connsiteY7" fmla="*/ 0 h 857250"/>
                  <a:gd name="connsiteX8" fmla="*/ 2362203 w 3281607"/>
                  <a:gd name="connsiteY8" fmla="*/ 850900 h 857250"/>
                  <a:gd name="connsiteX9" fmla="*/ 2552703 w 3281607"/>
                  <a:gd name="connsiteY9" fmla="*/ 12700 h 857250"/>
                  <a:gd name="connsiteX10" fmla="*/ 2762253 w 3281607"/>
                  <a:gd name="connsiteY10" fmla="*/ 844550 h 857250"/>
                  <a:gd name="connsiteX11" fmla="*/ 2971803 w 3281607"/>
                  <a:gd name="connsiteY11" fmla="*/ 25400 h 857250"/>
                  <a:gd name="connsiteX12" fmla="*/ 3149603 w 3281607"/>
                  <a:gd name="connsiteY12" fmla="*/ 857250 h 857250"/>
                  <a:gd name="connsiteX13" fmla="*/ 3281607 w 3281607"/>
                  <a:gd name="connsiteY13" fmla="*/ 202452 h 857250"/>
                  <a:gd name="connsiteX0" fmla="*/ -3 w 3281601"/>
                  <a:gd name="connsiteY0" fmla="*/ 406400 h 844550"/>
                  <a:gd name="connsiteX1" fmla="*/ 133347 w 3281601"/>
                  <a:gd name="connsiteY1" fmla="*/ 50800 h 844550"/>
                  <a:gd name="connsiteX2" fmla="*/ 330197 w 3281601"/>
                  <a:gd name="connsiteY2" fmla="*/ 831850 h 844550"/>
                  <a:gd name="connsiteX3" fmla="*/ 539747 w 3281601"/>
                  <a:gd name="connsiteY3" fmla="*/ 0 h 844550"/>
                  <a:gd name="connsiteX4" fmla="*/ 742947 w 3281601"/>
                  <a:gd name="connsiteY4" fmla="*/ 831850 h 844550"/>
                  <a:gd name="connsiteX5" fmla="*/ 1962147 w 3281601"/>
                  <a:gd name="connsiteY5" fmla="*/ 838200 h 844550"/>
                  <a:gd name="connsiteX6" fmla="*/ 1940850 w 3281601"/>
                  <a:gd name="connsiteY6" fmla="*/ 735649 h 844550"/>
                  <a:gd name="connsiteX7" fmla="*/ 2362197 w 3281601"/>
                  <a:gd name="connsiteY7" fmla="*/ 838200 h 844550"/>
                  <a:gd name="connsiteX8" fmla="*/ 2552697 w 3281601"/>
                  <a:gd name="connsiteY8" fmla="*/ 0 h 844550"/>
                  <a:gd name="connsiteX9" fmla="*/ 2762247 w 3281601"/>
                  <a:gd name="connsiteY9" fmla="*/ 831850 h 844550"/>
                  <a:gd name="connsiteX10" fmla="*/ 2971797 w 3281601"/>
                  <a:gd name="connsiteY10" fmla="*/ 12700 h 844550"/>
                  <a:gd name="connsiteX11" fmla="*/ 3149597 w 3281601"/>
                  <a:gd name="connsiteY11" fmla="*/ 844550 h 844550"/>
                  <a:gd name="connsiteX12" fmla="*/ 3281601 w 3281601"/>
                  <a:gd name="connsiteY12" fmla="*/ 189752 h 844550"/>
                  <a:gd name="connsiteX0" fmla="*/ 3 w 3281607"/>
                  <a:gd name="connsiteY0" fmla="*/ 406400 h 844550"/>
                  <a:gd name="connsiteX1" fmla="*/ 133353 w 3281607"/>
                  <a:gd name="connsiteY1" fmla="*/ 50800 h 844550"/>
                  <a:gd name="connsiteX2" fmla="*/ 330203 w 3281607"/>
                  <a:gd name="connsiteY2" fmla="*/ 831850 h 844550"/>
                  <a:gd name="connsiteX3" fmla="*/ 539753 w 3281607"/>
                  <a:gd name="connsiteY3" fmla="*/ 0 h 844550"/>
                  <a:gd name="connsiteX4" fmla="*/ 742953 w 3281607"/>
                  <a:gd name="connsiteY4" fmla="*/ 831850 h 844550"/>
                  <a:gd name="connsiteX5" fmla="*/ 1962153 w 3281607"/>
                  <a:gd name="connsiteY5" fmla="*/ 838200 h 844550"/>
                  <a:gd name="connsiteX6" fmla="*/ 2362203 w 3281607"/>
                  <a:gd name="connsiteY6" fmla="*/ 838200 h 844550"/>
                  <a:gd name="connsiteX7" fmla="*/ 2552703 w 3281607"/>
                  <a:gd name="connsiteY7" fmla="*/ 0 h 844550"/>
                  <a:gd name="connsiteX8" fmla="*/ 2762253 w 3281607"/>
                  <a:gd name="connsiteY8" fmla="*/ 831850 h 844550"/>
                  <a:gd name="connsiteX9" fmla="*/ 2971803 w 3281607"/>
                  <a:gd name="connsiteY9" fmla="*/ 12700 h 844550"/>
                  <a:gd name="connsiteX10" fmla="*/ 3149603 w 3281607"/>
                  <a:gd name="connsiteY10" fmla="*/ 844550 h 844550"/>
                  <a:gd name="connsiteX11" fmla="*/ 3281607 w 3281607"/>
                  <a:gd name="connsiteY11" fmla="*/ 189752 h 844550"/>
                  <a:gd name="connsiteX0" fmla="*/ -3 w 3281601"/>
                  <a:gd name="connsiteY0" fmla="*/ 406400 h 844550"/>
                  <a:gd name="connsiteX1" fmla="*/ 133347 w 3281601"/>
                  <a:gd name="connsiteY1" fmla="*/ 50800 h 844550"/>
                  <a:gd name="connsiteX2" fmla="*/ 330197 w 3281601"/>
                  <a:gd name="connsiteY2" fmla="*/ 831850 h 844550"/>
                  <a:gd name="connsiteX3" fmla="*/ 539747 w 3281601"/>
                  <a:gd name="connsiteY3" fmla="*/ 0 h 844550"/>
                  <a:gd name="connsiteX4" fmla="*/ 742947 w 3281601"/>
                  <a:gd name="connsiteY4" fmla="*/ 831850 h 844550"/>
                  <a:gd name="connsiteX5" fmla="*/ 2362197 w 3281601"/>
                  <a:gd name="connsiteY5" fmla="*/ 838200 h 844550"/>
                  <a:gd name="connsiteX6" fmla="*/ 2552697 w 3281601"/>
                  <a:gd name="connsiteY6" fmla="*/ 0 h 844550"/>
                  <a:gd name="connsiteX7" fmla="*/ 2762247 w 3281601"/>
                  <a:gd name="connsiteY7" fmla="*/ 831850 h 844550"/>
                  <a:gd name="connsiteX8" fmla="*/ 2971797 w 3281601"/>
                  <a:gd name="connsiteY8" fmla="*/ 12700 h 844550"/>
                  <a:gd name="connsiteX9" fmla="*/ 3149597 w 3281601"/>
                  <a:gd name="connsiteY9" fmla="*/ 844550 h 844550"/>
                  <a:gd name="connsiteX10" fmla="*/ 3281601 w 3281601"/>
                  <a:gd name="connsiteY10" fmla="*/ 189752 h 844550"/>
                  <a:gd name="connsiteX0" fmla="*/ 3 w 3281607"/>
                  <a:gd name="connsiteY0" fmla="*/ 406400 h 844550"/>
                  <a:gd name="connsiteX1" fmla="*/ 133353 w 3281607"/>
                  <a:gd name="connsiteY1" fmla="*/ 50800 h 844550"/>
                  <a:gd name="connsiteX2" fmla="*/ 330203 w 3281607"/>
                  <a:gd name="connsiteY2" fmla="*/ 831850 h 844550"/>
                  <a:gd name="connsiteX3" fmla="*/ 539753 w 3281607"/>
                  <a:gd name="connsiteY3" fmla="*/ 0 h 844550"/>
                  <a:gd name="connsiteX4" fmla="*/ 742953 w 3281607"/>
                  <a:gd name="connsiteY4" fmla="*/ 831850 h 844550"/>
                  <a:gd name="connsiteX5" fmla="*/ 2552703 w 3281607"/>
                  <a:gd name="connsiteY5" fmla="*/ 0 h 844550"/>
                  <a:gd name="connsiteX6" fmla="*/ 2762253 w 3281607"/>
                  <a:gd name="connsiteY6" fmla="*/ 831850 h 844550"/>
                  <a:gd name="connsiteX7" fmla="*/ 2971803 w 3281607"/>
                  <a:gd name="connsiteY7" fmla="*/ 12700 h 844550"/>
                  <a:gd name="connsiteX8" fmla="*/ 3149603 w 3281607"/>
                  <a:gd name="connsiteY8" fmla="*/ 844550 h 844550"/>
                  <a:gd name="connsiteX9" fmla="*/ 3281607 w 3281607"/>
                  <a:gd name="connsiteY9" fmla="*/ 189752 h 844550"/>
                  <a:gd name="connsiteX0" fmla="*/ -3 w 3281601"/>
                  <a:gd name="connsiteY0" fmla="*/ 430837 h 868987"/>
                  <a:gd name="connsiteX1" fmla="*/ 133347 w 3281601"/>
                  <a:gd name="connsiteY1" fmla="*/ 75237 h 868987"/>
                  <a:gd name="connsiteX2" fmla="*/ 330197 w 3281601"/>
                  <a:gd name="connsiteY2" fmla="*/ 856287 h 868987"/>
                  <a:gd name="connsiteX3" fmla="*/ 539747 w 3281601"/>
                  <a:gd name="connsiteY3" fmla="*/ 24437 h 868987"/>
                  <a:gd name="connsiteX4" fmla="*/ 742947 w 3281601"/>
                  <a:gd name="connsiteY4" fmla="*/ 856287 h 868987"/>
                  <a:gd name="connsiteX5" fmla="*/ 953586 w 3281601"/>
                  <a:gd name="connsiteY5" fmla="*/ 0 h 868987"/>
                  <a:gd name="connsiteX6" fmla="*/ 2762247 w 3281601"/>
                  <a:gd name="connsiteY6" fmla="*/ 856287 h 868987"/>
                  <a:gd name="connsiteX7" fmla="*/ 2971797 w 3281601"/>
                  <a:gd name="connsiteY7" fmla="*/ 37137 h 868987"/>
                  <a:gd name="connsiteX8" fmla="*/ 3149597 w 3281601"/>
                  <a:gd name="connsiteY8" fmla="*/ 868987 h 868987"/>
                  <a:gd name="connsiteX9" fmla="*/ 3281601 w 3281601"/>
                  <a:gd name="connsiteY9" fmla="*/ 214189 h 868987"/>
                  <a:gd name="connsiteX0" fmla="*/ 3 w 3281607"/>
                  <a:gd name="connsiteY0" fmla="*/ 686944 h 1125094"/>
                  <a:gd name="connsiteX1" fmla="*/ 133353 w 3281607"/>
                  <a:gd name="connsiteY1" fmla="*/ 331344 h 1125094"/>
                  <a:gd name="connsiteX2" fmla="*/ 330203 w 3281607"/>
                  <a:gd name="connsiteY2" fmla="*/ 1112394 h 1125094"/>
                  <a:gd name="connsiteX3" fmla="*/ 539753 w 3281607"/>
                  <a:gd name="connsiteY3" fmla="*/ 280544 h 1125094"/>
                  <a:gd name="connsiteX4" fmla="*/ 742953 w 3281607"/>
                  <a:gd name="connsiteY4" fmla="*/ 1112394 h 1125094"/>
                  <a:gd name="connsiteX5" fmla="*/ 953592 w 3281607"/>
                  <a:gd name="connsiteY5" fmla="*/ 256107 h 1125094"/>
                  <a:gd name="connsiteX6" fmla="*/ 2762253 w 3281607"/>
                  <a:gd name="connsiteY6" fmla="*/ 1112394 h 1125094"/>
                  <a:gd name="connsiteX7" fmla="*/ 1336756 w 3281607"/>
                  <a:gd name="connsiteY7" fmla="*/ 0 h 1125094"/>
                  <a:gd name="connsiteX8" fmla="*/ 3149603 w 3281607"/>
                  <a:gd name="connsiteY8" fmla="*/ 1125094 h 1125094"/>
                  <a:gd name="connsiteX9" fmla="*/ 3281607 w 3281607"/>
                  <a:gd name="connsiteY9" fmla="*/ 470296 h 1125094"/>
                  <a:gd name="connsiteX0" fmla="*/ -3 w 3281601"/>
                  <a:gd name="connsiteY0" fmla="*/ 686944 h 1136831"/>
                  <a:gd name="connsiteX1" fmla="*/ 133347 w 3281601"/>
                  <a:gd name="connsiteY1" fmla="*/ 331344 h 1136831"/>
                  <a:gd name="connsiteX2" fmla="*/ 330197 w 3281601"/>
                  <a:gd name="connsiteY2" fmla="*/ 1112394 h 1136831"/>
                  <a:gd name="connsiteX3" fmla="*/ 539747 w 3281601"/>
                  <a:gd name="connsiteY3" fmla="*/ 280544 h 1136831"/>
                  <a:gd name="connsiteX4" fmla="*/ 742947 w 3281601"/>
                  <a:gd name="connsiteY4" fmla="*/ 1112394 h 1136831"/>
                  <a:gd name="connsiteX5" fmla="*/ 953586 w 3281601"/>
                  <a:gd name="connsiteY5" fmla="*/ 256107 h 1136831"/>
                  <a:gd name="connsiteX6" fmla="*/ 1037363 w 3281601"/>
                  <a:gd name="connsiteY6" fmla="*/ 1136831 h 1136831"/>
                  <a:gd name="connsiteX7" fmla="*/ 1336750 w 3281601"/>
                  <a:gd name="connsiteY7" fmla="*/ 0 h 1136831"/>
                  <a:gd name="connsiteX8" fmla="*/ 3149597 w 3281601"/>
                  <a:gd name="connsiteY8" fmla="*/ 1125094 h 1136831"/>
                  <a:gd name="connsiteX9" fmla="*/ 3281601 w 3281601"/>
                  <a:gd name="connsiteY9" fmla="*/ 470296 h 1136831"/>
                  <a:gd name="connsiteX0" fmla="*/ 3 w 3281607"/>
                  <a:gd name="connsiteY0" fmla="*/ 467011 h 916898"/>
                  <a:gd name="connsiteX1" fmla="*/ 133353 w 3281607"/>
                  <a:gd name="connsiteY1" fmla="*/ 111411 h 916898"/>
                  <a:gd name="connsiteX2" fmla="*/ 330203 w 3281607"/>
                  <a:gd name="connsiteY2" fmla="*/ 892461 h 916898"/>
                  <a:gd name="connsiteX3" fmla="*/ 539753 w 3281607"/>
                  <a:gd name="connsiteY3" fmla="*/ 60611 h 916898"/>
                  <a:gd name="connsiteX4" fmla="*/ 742953 w 3281607"/>
                  <a:gd name="connsiteY4" fmla="*/ 892461 h 916898"/>
                  <a:gd name="connsiteX5" fmla="*/ 953592 w 3281607"/>
                  <a:gd name="connsiteY5" fmla="*/ 36174 h 916898"/>
                  <a:gd name="connsiteX6" fmla="*/ 1037369 w 3281607"/>
                  <a:gd name="connsiteY6" fmla="*/ 916898 h 916898"/>
                  <a:gd name="connsiteX7" fmla="*/ 1354724 w 3281607"/>
                  <a:gd name="connsiteY7" fmla="*/ 0 h 916898"/>
                  <a:gd name="connsiteX8" fmla="*/ 3149603 w 3281607"/>
                  <a:gd name="connsiteY8" fmla="*/ 905161 h 916898"/>
                  <a:gd name="connsiteX9" fmla="*/ 3281607 w 3281607"/>
                  <a:gd name="connsiteY9" fmla="*/ 250363 h 916898"/>
                  <a:gd name="connsiteX0" fmla="*/ -3 w 3281601"/>
                  <a:gd name="connsiteY0" fmla="*/ 467011 h 954034"/>
                  <a:gd name="connsiteX1" fmla="*/ 133347 w 3281601"/>
                  <a:gd name="connsiteY1" fmla="*/ 111411 h 954034"/>
                  <a:gd name="connsiteX2" fmla="*/ 330197 w 3281601"/>
                  <a:gd name="connsiteY2" fmla="*/ 892461 h 954034"/>
                  <a:gd name="connsiteX3" fmla="*/ 539747 w 3281601"/>
                  <a:gd name="connsiteY3" fmla="*/ 60611 h 954034"/>
                  <a:gd name="connsiteX4" fmla="*/ 742947 w 3281601"/>
                  <a:gd name="connsiteY4" fmla="*/ 892461 h 954034"/>
                  <a:gd name="connsiteX5" fmla="*/ 953586 w 3281601"/>
                  <a:gd name="connsiteY5" fmla="*/ 36174 h 954034"/>
                  <a:gd name="connsiteX6" fmla="*/ 1037363 w 3281601"/>
                  <a:gd name="connsiteY6" fmla="*/ 916898 h 954034"/>
                  <a:gd name="connsiteX7" fmla="*/ 1354718 w 3281601"/>
                  <a:gd name="connsiteY7" fmla="*/ 0 h 954034"/>
                  <a:gd name="connsiteX8" fmla="*/ 1514552 w 3281601"/>
                  <a:gd name="connsiteY8" fmla="*/ 954034 h 954034"/>
                  <a:gd name="connsiteX9" fmla="*/ 3281601 w 3281601"/>
                  <a:gd name="connsiteY9" fmla="*/ 250363 h 954034"/>
                  <a:gd name="connsiteX0" fmla="*/ 3 w 1808269"/>
                  <a:gd name="connsiteY0" fmla="*/ 467011 h 954034"/>
                  <a:gd name="connsiteX1" fmla="*/ 133353 w 1808269"/>
                  <a:gd name="connsiteY1" fmla="*/ 111411 h 954034"/>
                  <a:gd name="connsiteX2" fmla="*/ 330203 w 1808269"/>
                  <a:gd name="connsiteY2" fmla="*/ 892461 h 954034"/>
                  <a:gd name="connsiteX3" fmla="*/ 539753 w 1808269"/>
                  <a:gd name="connsiteY3" fmla="*/ 60611 h 954034"/>
                  <a:gd name="connsiteX4" fmla="*/ 742953 w 1808269"/>
                  <a:gd name="connsiteY4" fmla="*/ 892461 h 954034"/>
                  <a:gd name="connsiteX5" fmla="*/ 953592 w 1808269"/>
                  <a:gd name="connsiteY5" fmla="*/ 36174 h 954034"/>
                  <a:gd name="connsiteX6" fmla="*/ 1037369 w 1808269"/>
                  <a:gd name="connsiteY6" fmla="*/ 916898 h 954034"/>
                  <a:gd name="connsiteX7" fmla="*/ 1354724 w 1808269"/>
                  <a:gd name="connsiteY7" fmla="*/ 0 h 954034"/>
                  <a:gd name="connsiteX8" fmla="*/ 1514558 w 1808269"/>
                  <a:gd name="connsiteY8" fmla="*/ 954034 h 954034"/>
                  <a:gd name="connsiteX9" fmla="*/ 1808270 w 1808269"/>
                  <a:gd name="connsiteY9" fmla="*/ 421424 h 954034"/>
                  <a:gd name="connsiteX0" fmla="*/ -3 w 1633081"/>
                  <a:gd name="connsiteY0" fmla="*/ 467011 h 954034"/>
                  <a:gd name="connsiteX1" fmla="*/ 133347 w 1633081"/>
                  <a:gd name="connsiteY1" fmla="*/ 111411 h 954034"/>
                  <a:gd name="connsiteX2" fmla="*/ 330197 w 1633081"/>
                  <a:gd name="connsiteY2" fmla="*/ 892461 h 954034"/>
                  <a:gd name="connsiteX3" fmla="*/ 539747 w 1633081"/>
                  <a:gd name="connsiteY3" fmla="*/ 60611 h 954034"/>
                  <a:gd name="connsiteX4" fmla="*/ 742947 w 1633081"/>
                  <a:gd name="connsiteY4" fmla="*/ 892461 h 954034"/>
                  <a:gd name="connsiteX5" fmla="*/ 953586 w 1633081"/>
                  <a:gd name="connsiteY5" fmla="*/ 36174 h 954034"/>
                  <a:gd name="connsiteX6" fmla="*/ 1037363 w 1633081"/>
                  <a:gd name="connsiteY6" fmla="*/ 916898 h 954034"/>
                  <a:gd name="connsiteX7" fmla="*/ 1354718 w 1633081"/>
                  <a:gd name="connsiteY7" fmla="*/ 0 h 954034"/>
                  <a:gd name="connsiteX8" fmla="*/ 1514552 w 1633081"/>
                  <a:gd name="connsiteY8" fmla="*/ 954034 h 954034"/>
                  <a:gd name="connsiteX9" fmla="*/ 1633081 w 1633081"/>
                  <a:gd name="connsiteY9" fmla="*/ 293128 h 954034"/>
                  <a:gd name="connsiteX0" fmla="*/ 3 w 1633087"/>
                  <a:gd name="connsiteY0" fmla="*/ 467011 h 954034"/>
                  <a:gd name="connsiteX1" fmla="*/ 133353 w 1633087"/>
                  <a:gd name="connsiteY1" fmla="*/ 111411 h 954034"/>
                  <a:gd name="connsiteX2" fmla="*/ 330203 w 1633087"/>
                  <a:gd name="connsiteY2" fmla="*/ 892461 h 954034"/>
                  <a:gd name="connsiteX3" fmla="*/ 539753 w 1633087"/>
                  <a:gd name="connsiteY3" fmla="*/ 60611 h 954034"/>
                  <a:gd name="connsiteX4" fmla="*/ 742953 w 1633087"/>
                  <a:gd name="connsiteY4" fmla="*/ 892461 h 954034"/>
                  <a:gd name="connsiteX5" fmla="*/ 953592 w 1633087"/>
                  <a:gd name="connsiteY5" fmla="*/ 36174 h 954034"/>
                  <a:gd name="connsiteX6" fmla="*/ 1037369 w 1633087"/>
                  <a:gd name="connsiteY6" fmla="*/ 916898 h 954034"/>
                  <a:gd name="connsiteX7" fmla="*/ 1354724 w 1633087"/>
                  <a:gd name="connsiteY7" fmla="*/ 0 h 954034"/>
                  <a:gd name="connsiteX8" fmla="*/ 1514558 w 1633087"/>
                  <a:gd name="connsiteY8" fmla="*/ 954034 h 954034"/>
                  <a:gd name="connsiteX9" fmla="*/ 1633087 w 1633087"/>
                  <a:gd name="connsiteY9" fmla="*/ 403090 h 954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3087" h="954034">
                    <a:moveTo>
                      <a:pt x="3" y="467011"/>
                    </a:moveTo>
                    <a:lnTo>
                      <a:pt x="133353" y="111411"/>
                    </a:lnTo>
                    <a:lnTo>
                      <a:pt x="330203" y="892461"/>
                    </a:lnTo>
                    <a:lnTo>
                      <a:pt x="539753" y="60611"/>
                    </a:lnTo>
                    <a:lnTo>
                      <a:pt x="742953" y="892461"/>
                    </a:lnTo>
                    <a:lnTo>
                      <a:pt x="953592" y="36174"/>
                    </a:lnTo>
                    <a:lnTo>
                      <a:pt x="1037369" y="916898"/>
                    </a:lnTo>
                    <a:lnTo>
                      <a:pt x="1354724" y="0"/>
                    </a:lnTo>
                    <a:lnTo>
                      <a:pt x="1514558" y="954034"/>
                    </a:lnTo>
                    <a:lnTo>
                      <a:pt x="1633087" y="40309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 rot="5400000">
                <a:off x="6332605" y="2259760"/>
                <a:ext cx="0" cy="36576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>
                <a:off x="7116512" y="2440258"/>
                <a:ext cx="36576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H="1" flipV="1">
              <a:off x="5638800" y="2908815"/>
              <a:ext cx="182884" cy="182884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 flipV="1">
              <a:off x="7520812" y="4414858"/>
              <a:ext cx="182884" cy="182884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>
              <a:spLocks noChangeArrowheads="1"/>
            </p:cNvSpPr>
            <p:nvPr/>
          </p:nvSpPr>
          <p:spPr bwMode="auto">
            <a:xfrm>
              <a:off x="6423807" y="2615229"/>
              <a:ext cx="5285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Symbol" pitchFamily="18" charset="2"/>
                </a:rPr>
                <a:t>7</a:t>
              </a:r>
              <a:endParaRPr lang="en-US" b="1" baseline="30000" dirty="0">
                <a:solidFill>
                  <a:prstClr val="white"/>
                </a:solidFill>
                <a:latin typeface="Symbol" pitchFamily="18" charset="2"/>
              </a:endParaRPr>
            </a:p>
          </p:txBody>
        </p:sp>
        <p:sp>
          <p:nvSpPr>
            <p:cNvPr id="174" name="Rectangle 173"/>
            <p:cNvSpPr>
              <a:spLocks noChangeArrowheads="1"/>
            </p:cNvSpPr>
            <p:nvPr/>
          </p:nvSpPr>
          <p:spPr bwMode="auto">
            <a:xfrm>
              <a:off x="7261326" y="4372598"/>
              <a:ext cx="271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Tw Cen MT" pitchFamily="34" charset="0"/>
                </a:rPr>
                <a:t>Q</a:t>
              </a:r>
              <a:endParaRPr lang="en-US" b="1" baseline="30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175" name="Rectangle 174"/>
            <p:cNvSpPr>
              <a:spLocks noChangeArrowheads="1"/>
            </p:cNvSpPr>
            <p:nvPr/>
          </p:nvSpPr>
          <p:spPr bwMode="auto">
            <a:xfrm>
              <a:off x="5664068" y="4372598"/>
              <a:ext cx="271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Tw Cen MT" pitchFamily="34" charset="0"/>
                </a:rPr>
                <a:t>B</a:t>
              </a:r>
              <a:endParaRPr lang="en-US" b="1" baseline="30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7419887" y="2768733"/>
              <a:ext cx="271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Tw Cen MT" pitchFamily="34" charset="0"/>
                </a:rPr>
                <a:t>A</a:t>
              </a:r>
              <a:endParaRPr lang="en-US" b="1" baseline="30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177" name="Rectangle 176"/>
            <p:cNvSpPr>
              <a:spLocks noChangeArrowheads="1"/>
            </p:cNvSpPr>
            <p:nvPr/>
          </p:nvSpPr>
          <p:spPr bwMode="auto">
            <a:xfrm>
              <a:off x="5271163" y="3573080"/>
              <a:ext cx="5285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Symbol" pitchFamily="18" charset="2"/>
                </a:rPr>
                <a:t>6</a:t>
              </a:r>
              <a:endParaRPr lang="en-US" b="1" baseline="30000" dirty="0">
                <a:solidFill>
                  <a:prstClr val="white"/>
                </a:solidFill>
                <a:latin typeface="Symbol" pitchFamily="18" charset="2"/>
              </a:endParaRPr>
            </a:p>
          </p:txBody>
        </p:sp>
        <p:sp>
          <p:nvSpPr>
            <p:cNvPr id="178" name="Rectangle 177"/>
            <p:cNvSpPr>
              <a:spLocks noChangeArrowheads="1"/>
            </p:cNvSpPr>
            <p:nvPr/>
          </p:nvSpPr>
          <p:spPr bwMode="auto">
            <a:xfrm>
              <a:off x="6423807" y="4513922"/>
              <a:ext cx="5285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Symbol" pitchFamily="18" charset="2"/>
                </a:rPr>
                <a:t>4</a:t>
              </a:r>
              <a:endParaRPr lang="en-US" b="1" baseline="30000" dirty="0">
                <a:solidFill>
                  <a:prstClr val="white"/>
                </a:solidFill>
                <a:latin typeface="Symbol" pitchFamily="18" charset="2"/>
              </a:endParaRPr>
            </a:p>
          </p:txBody>
        </p:sp>
        <p:sp>
          <p:nvSpPr>
            <p:cNvPr id="179" name="Rectangle 178"/>
            <p:cNvSpPr>
              <a:spLocks noChangeArrowheads="1"/>
            </p:cNvSpPr>
            <p:nvPr/>
          </p:nvSpPr>
          <p:spPr bwMode="auto">
            <a:xfrm>
              <a:off x="7615552" y="3573080"/>
              <a:ext cx="5285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Symbol" pitchFamily="18" charset="2"/>
                </a:rPr>
                <a:t>3</a:t>
              </a:r>
              <a:endParaRPr lang="en-US" b="1" baseline="30000" dirty="0">
                <a:solidFill>
                  <a:prstClr val="white"/>
                </a:solidFill>
                <a:latin typeface="Symbol" pitchFamily="18" charset="2"/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6514180" y="3321847"/>
              <a:ext cx="5285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Symbol" pitchFamily="18" charset="2"/>
                </a:rPr>
                <a:t>1</a:t>
              </a:r>
              <a:endParaRPr lang="en-US" b="1" baseline="30000" dirty="0">
                <a:solidFill>
                  <a:prstClr val="white"/>
                </a:solidFill>
                <a:latin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4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1" grpId="0"/>
      <p:bldP spid="82" grpId="0" animBg="1"/>
      <p:bldP spid="48" grpId="0"/>
      <p:bldP spid="52" grpId="0"/>
      <p:bldP spid="73" grpId="0"/>
      <p:bldP spid="98" grpId="0"/>
      <p:bldP spid="90" grpId="0"/>
      <p:bldP spid="92" grpId="0"/>
      <p:bldP spid="94" grpId="0"/>
      <p:bldP spid="99" grpId="0"/>
      <p:bldP spid="109" grpId="0"/>
      <p:bldP spid="114" grpId="0"/>
      <p:bldP spid="115" grpId="0"/>
      <p:bldP spid="120" grpId="0"/>
      <p:bldP spid="1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654" y="193901"/>
            <a:ext cx="6853147" cy="655023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sz="2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78948" y="186577"/>
            <a:ext cx="6353300" cy="656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lnSpc>
                <a:spcPts val="2100"/>
              </a:lnSpc>
              <a:tabLst>
                <a:tab pos="282575" algn="l"/>
                <a:tab pos="631825" algn="l"/>
              </a:tabLst>
            </a:pP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Five resistors are connected as shown in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the figure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. Find the ammeter reading when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the circuit 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is closed.</a:t>
            </a:r>
            <a:endParaRPr lang="en-US" sz="2000" dirty="0" smtClean="0">
              <a:solidFill>
                <a:srgbClr val="FFC000"/>
              </a:solidFill>
              <a:latin typeface="Book Antiqua" pitchFamily="18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41128" y="1042670"/>
            <a:ext cx="890962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FF00"/>
                </a:solidFill>
                <a:latin typeface="Book Antiqua" pitchFamily="18" charset="0"/>
              </a:rPr>
              <a:t>Ans. </a:t>
            </a:r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: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99721" y="1308919"/>
            <a:ext cx="573658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77696" y="1789369"/>
            <a:ext cx="514775" cy="846893"/>
            <a:chOff x="1206296" y="1878416"/>
            <a:chExt cx="514775" cy="846893"/>
          </a:xfrm>
        </p:grpSpPr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256931" y="1878416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06296" y="2120015"/>
              <a:ext cx="514775" cy="605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p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916966" y="3758019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923420" y="1911991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+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294809" y="197326"/>
            <a:ext cx="668934" cy="400110"/>
            <a:chOff x="310020" y="174377"/>
            <a:chExt cx="608122" cy="400110"/>
          </a:xfrm>
        </p:grpSpPr>
        <p:sp>
          <p:nvSpPr>
            <p:cNvPr id="169" name="TextBox 168"/>
            <p:cNvSpPr txBox="1"/>
            <p:nvPr/>
          </p:nvSpPr>
          <p:spPr>
            <a:xfrm>
              <a:off x="310020" y="174377"/>
              <a:ext cx="608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2000" b="1" dirty="0" smtClean="0">
                  <a:solidFill>
                    <a:srgbClr val="FFFF00"/>
                  </a:solidFill>
                  <a:latin typeface="Book Antiqua" pitchFamily="18" charset="0"/>
                </a:rPr>
                <a:t>Q.5</a:t>
              </a:r>
              <a:endParaRPr lang="en-US" sz="20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55608" y="523713"/>
              <a:ext cx="474097" cy="2006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866241" y="1021300"/>
            <a:ext cx="23910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indent="-171450">
              <a:buClr>
                <a:srgbClr val="FFC000"/>
              </a:buClr>
              <a:buFont typeface="+mj-lt"/>
              <a:buAutoNum type="romanLcPeriod"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Between B and D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629440" y="3637219"/>
            <a:ext cx="383438" cy="641709"/>
            <a:chOff x="1274689" y="1878416"/>
            <a:chExt cx="383438" cy="641709"/>
          </a:xfrm>
        </p:grpSpPr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1274689" y="1878416"/>
              <a:ext cx="3834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V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1289681" y="2120015"/>
              <a:ext cx="36151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1287829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239804" y="1793704"/>
            <a:ext cx="425434" cy="641709"/>
            <a:chOff x="1250966" y="1878416"/>
            <a:chExt cx="425434" cy="641709"/>
          </a:xfrm>
        </p:grpSpPr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1256931" y="1878416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3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1290886" y="1911991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2851272" y="1793704"/>
            <a:ext cx="320922" cy="641709"/>
            <a:chOff x="1280701" y="1878416"/>
            <a:chExt cx="320922" cy="641709"/>
          </a:xfrm>
        </p:grpSpPr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1280701" y="1878416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1284458" y="2120015"/>
              <a:ext cx="2989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6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1281818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017813" y="2404635"/>
            <a:ext cx="123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sz="20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857225" y="3758019"/>
            <a:ext cx="328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∴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035422" y="1416050"/>
            <a:ext cx="19690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FFC000"/>
              </a:buClr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sz="20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= 3 + 3 = 6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</a:t>
            </a:r>
            <a:endParaRPr lang="en-US" sz="2000" b="1" baseline="-25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3149212" y="1911991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+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437964" y="1793704"/>
            <a:ext cx="320922" cy="641709"/>
            <a:chOff x="1280701" y="1878416"/>
            <a:chExt cx="320922" cy="641709"/>
          </a:xfrm>
        </p:grpSpPr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1280701" y="1878416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1284458" y="2120015"/>
              <a:ext cx="2989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3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1281818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3766814" y="1911991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095390" y="1793704"/>
            <a:ext cx="320922" cy="641709"/>
            <a:chOff x="1280701" y="1878416"/>
            <a:chExt cx="320922" cy="641709"/>
          </a:xfrm>
        </p:grpSpPr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1280701" y="1878416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3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1284458" y="2120015"/>
              <a:ext cx="2989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6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1281818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4420395" y="1911991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4718491" y="1793704"/>
            <a:ext cx="320922" cy="641709"/>
            <a:chOff x="1280701" y="1878416"/>
            <a:chExt cx="320922" cy="641709"/>
          </a:xfrm>
        </p:grpSpPr>
        <p:sp>
          <p:nvSpPr>
            <p:cNvPr id="141" name="Rectangle 140"/>
            <p:cNvSpPr>
              <a:spLocks noChangeArrowheads="1"/>
            </p:cNvSpPr>
            <p:nvPr/>
          </p:nvSpPr>
          <p:spPr bwMode="auto">
            <a:xfrm>
              <a:off x="1280701" y="1878416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auto">
            <a:xfrm>
              <a:off x="1284458" y="2120015"/>
              <a:ext cx="2989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2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1281818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866239" y="2893448"/>
            <a:ext cx="25754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0050" indent="-400050">
              <a:buClr>
                <a:srgbClr val="FFC000"/>
              </a:buClr>
              <a:buFont typeface="+mj-lt"/>
              <a:buAutoNum type="romanLcPeriod" startAt="2"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Between A and E</a:t>
            </a:r>
          </a:p>
        </p:txBody>
      </p: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1022684" y="3262780"/>
            <a:ext cx="27441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FFC000"/>
              </a:buClr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sz="20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= 0.5 + 2 + 0.5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3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</a:t>
            </a:r>
            <a:endParaRPr lang="en-US" sz="2000" b="1" baseline="-25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1594535" y="1789369"/>
            <a:ext cx="498963" cy="641709"/>
            <a:chOff x="1250965" y="1878416"/>
            <a:chExt cx="498963" cy="641709"/>
          </a:xfrm>
        </p:grpSpPr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1256931" y="1878416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auto">
            <a:xfrm>
              <a:off x="1250965" y="2120015"/>
              <a:ext cx="4989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s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2529861" y="1911991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1065806" y="3758019"/>
            <a:ext cx="6879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   =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2180508" y="3637219"/>
            <a:ext cx="363368" cy="641709"/>
            <a:chOff x="1287829" y="1878416"/>
            <a:chExt cx="363368" cy="641709"/>
          </a:xfrm>
        </p:grpSpPr>
        <p:sp>
          <p:nvSpPr>
            <p:cNvPr id="161" name="Rectangle 160"/>
            <p:cNvSpPr>
              <a:spLocks noChangeArrowheads="1"/>
            </p:cNvSpPr>
            <p:nvPr/>
          </p:nvSpPr>
          <p:spPr bwMode="auto">
            <a:xfrm>
              <a:off x="1289929" y="1878416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3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2" name="Rectangle 161"/>
            <p:cNvSpPr>
              <a:spLocks noChangeArrowheads="1"/>
            </p:cNvSpPr>
            <p:nvPr/>
          </p:nvSpPr>
          <p:spPr bwMode="auto">
            <a:xfrm>
              <a:off x="1289681" y="2120015"/>
              <a:ext cx="36151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3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1287829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879173" y="4272764"/>
            <a:ext cx="29308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Ammeter reading = 1 A</a:t>
            </a:r>
            <a:endParaRPr 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311177" y="1430341"/>
            <a:ext cx="3299423" cy="2869064"/>
            <a:chOff x="5978741" y="1340986"/>
            <a:chExt cx="3299423" cy="2869064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grpSp>
          <p:nvGrpSpPr>
            <p:cNvPr id="151" name="Group 150"/>
            <p:cNvGrpSpPr/>
            <p:nvPr/>
          </p:nvGrpSpPr>
          <p:grpSpPr>
            <a:xfrm rot="3600000" flipV="1">
              <a:off x="7895922" y="3006145"/>
              <a:ext cx="1238503" cy="302794"/>
              <a:chOff x="6166856" y="2285009"/>
              <a:chExt cx="1285314" cy="302794"/>
            </a:xfrm>
          </p:grpSpPr>
          <p:sp>
            <p:nvSpPr>
              <p:cNvPr id="152" name="Freeform 151"/>
              <p:cNvSpPr/>
              <p:nvPr/>
            </p:nvSpPr>
            <p:spPr>
              <a:xfrm>
                <a:off x="6512240" y="2316158"/>
                <a:ext cx="604272" cy="271645"/>
              </a:xfrm>
              <a:custGeom>
                <a:avLst/>
                <a:gdLst>
                  <a:gd name="connsiteX0" fmla="*/ 0 w 4425950"/>
                  <a:gd name="connsiteY0" fmla="*/ 419100 h 857250"/>
                  <a:gd name="connsiteX1" fmla="*/ 628650 w 4425950"/>
                  <a:gd name="connsiteY1" fmla="*/ 419100 h 857250"/>
                  <a:gd name="connsiteX2" fmla="*/ 762000 w 4425950"/>
                  <a:gd name="connsiteY2" fmla="*/ 63500 h 857250"/>
                  <a:gd name="connsiteX3" fmla="*/ 958850 w 4425950"/>
                  <a:gd name="connsiteY3" fmla="*/ 844550 h 857250"/>
                  <a:gd name="connsiteX4" fmla="*/ 1168400 w 4425950"/>
                  <a:gd name="connsiteY4" fmla="*/ 12700 h 857250"/>
                  <a:gd name="connsiteX5" fmla="*/ 1371600 w 4425950"/>
                  <a:gd name="connsiteY5" fmla="*/ 844550 h 857250"/>
                  <a:gd name="connsiteX6" fmla="*/ 1568450 w 4425950"/>
                  <a:gd name="connsiteY6" fmla="*/ 31750 h 857250"/>
                  <a:gd name="connsiteX7" fmla="*/ 1778000 w 4425950"/>
                  <a:gd name="connsiteY7" fmla="*/ 838200 h 857250"/>
                  <a:gd name="connsiteX8" fmla="*/ 1968500 w 4425950"/>
                  <a:gd name="connsiteY8" fmla="*/ 12700 h 857250"/>
                  <a:gd name="connsiteX9" fmla="*/ 2171700 w 4425950"/>
                  <a:gd name="connsiteY9" fmla="*/ 844550 h 857250"/>
                  <a:gd name="connsiteX10" fmla="*/ 2381250 w 4425950"/>
                  <a:gd name="connsiteY10" fmla="*/ 12700 h 857250"/>
                  <a:gd name="connsiteX11" fmla="*/ 2590800 w 4425950"/>
                  <a:gd name="connsiteY11" fmla="*/ 850900 h 857250"/>
                  <a:gd name="connsiteX12" fmla="*/ 2781300 w 4425950"/>
                  <a:gd name="connsiteY12" fmla="*/ 0 h 857250"/>
                  <a:gd name="connsiteX13" fmla="*/ 2990850 w 4425950"/>
                  <a:gd name="connsiteY13" fmla="*/ 850900 h 857250"/>
                  <a:gd name="connsiteX14" fmla="*/ 3181350 w 4425950"/>
                  <a:gd name="connsiteY14" fmla="*/ 12700 h 857250"/>
                  <a:gd name="connsiteX15" fmla="*/ 3390900 w 4425950"/>
                  <a:gd name="connsiteY15" fmla="*/ 844550 h 857250"/>
                  <a:gd name="connsiteX16" fmla="*/ 3600450 w 4425950"/>
                  <a:gd name="connsiteY16" fmla="*/ 25400 h 857250"/>
                  <a:gd name="connsiteX17" fmla="*/ 3778250 w 4425950"/>
                  <a:gd name="connsiteY17" fmla="*/ 857250 h 857250"/>
                  <a:gd name="connsiteX18" fmla="*/ 3892550 w 4425950"/>
                  <a:gd name="connsiteY18" fmla="*/ 419100 h 857250"/>
                  <a:gd name="connsiteX19" fmla="*/ 4425950 w 4425950"/>
                  <a:gd name="connsiteY19" fmla="*/ 419100 h 857250"/>
                  <a:gd name="connsiteX0" fmla="*/ 0 w 3892549"/>
                  <a:gd name="connsiteY0" fmla="*/ 419100 h 857250"/>
                  <a:gd name="connsiteX1" fmla="*/ 628650 w 3892549"/>
                  <a:gd name="connsiteY1" fmla="*/ 419100 h 857250"/>
                  <a:gd name="connsiteX2" fmla="*/ 762000 w 3892549"/>
                  <a:gd name="connsiteY2" fmla="*/ 63500 h 857250"/>
                  <a:gd name="connsiteX3" fmla="*/ 958850 w 3892549"/>
                  <a:gd name="connsiteY3" fmla="*/ 844550 h 857250"/>
                  <a:gd name="connsiteX4" fmla="*/ 1168400 w 3892549"/>
                  <a:gd name="connsiteY4" fmla="*/ 12700 h 857250"/>
                  <a:gd name="connsiteX5" fmla="*/ 1371600 w 3892549"/>
                  <a:gd name="connsiteY5" fmla="*/ 844550 h 857250"/>
                  <a:gd name="connsiteX6" fmla="*/ 1568450 w 3892549"/>
                  <a:gd name="connsiteY6" fmla="*/ 31750 h 857250"/>
                  <a:gd name="connsiteX7" fmla="*/ 1778000 w 3892549"/>
                  <a:gd name="connsiteY7" fmla="*/ 838200 h 857250"/>
                  <a:gd name="connsiteX8" fmla="*/ 1968500 w 3892549"/>
                  <a:gd name="connsiteY8" fmla="*/ 12700 h 857250"/>
                  <a:gd name="connsiteX9" fmla="*/ 2171700 w 3892549"/>
                  <a:gd name="connsiteY9" fmla="*/ 844550 h 857250"/>
                  <a:gd name="connsiteX10" fmla="*/ 2381250 w 3892549"/>
                  <a:gd name="connsiteY10" fmla="*/ 12700 h 857250"/>
                  <a:gd name="connsiteX11" fmla="*/ 2590800 w 3892549"/>
                  <a:gd name="connsiteY11" fmla="*/ 850900 h 857250"/>
                  <a:gd name="connsiteX12" fmla="*/ 2781300 w 3892549"/>
                  <a:gd name="connsiteY12" fmla="*/ 0 h 857250"/>
                  <a:gd name="connsiteX13" fmla="*/ 2990850 w 3892549"/>
                  <a:gd name="connsiteY13" fmla="*/ 850900 h 857250"/>
                  <a:gd name="connsiteX14" fmla="*/ 3181350 w 3892549"/>
                  <a:gd name="connsiteY14" fmla="*/ 12700 h 857250"/>
                  <a:gd name="connsiteX15" fmla="*/ 3390900 w 3892549"/>
                  <a:gd name="connsiteY15" fmla="*/ 844550 h 857250"/>
                  <a:gd name="connsiteX16" fmla="*/ 3600450 w 3892549"/>
                  <a:gd name="connsiteY16" fmla="*/ 25400 h 857250"/>
                  <a:gd name="connsiteX17" fmla="*/ 3778250 w 3892549"/>
                  <a:gd name="connsiteY17" fmla="*/ 857250 h 857250"/>
                  <a:gd name="connsiteX18" fmla="*/ 3892550 w 3892549"/>
                  <a:gd name="connsiteY18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3 w 3263902"/>
                  <a:gd name="connsiteY17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2 w 3263902"/>
                  <a:gd name="connsiteY17" fmla="*/ 346879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939803 w 3281607"/>
                  <a:gd name="connsiteY5" fmla="*/ 31750 h 857250"/>
                  <a:gd name="connsiteX6" fmla="*/ 1149353 w 3281607"/>
                  <a:gd name="connsiteY6" fmla="*/ 838200 h 857250"/>
                  <a:gd name="connsiteX7" fmla="*/ 1339853 w 3281607"/>
                  <a:gd name="connsiteY7" fmla="*/ 12700 h 857250"/>
                  <a:gd name="connsiteX8" fmla="*/ 1543053 w 3281607"/>
                  <a:gd name="connsiteY8" fmla="*/ 844550 h 857250"/>
                  <a:gd name="connsiteX9" fmla="*/ 1752603 w 3281607"/>
                  <a:gd name="connsiteY9" fmla="*/ 12700 h 857250"/>
                  <a:gd name="connsiteX10" fmla="*/ 1962153 w 3281607"/>
                  <a:gd name="connsiteY10" fmla="*/ 850900 h 857250"/>
                  <a:gd name="connsiteX11" fmla="*/ 2152653 w 3281607"/>
                  <a:gd name="connsiteY11" fmla="*/ 0 h 857250"/>
                  <a:gd name="connsiteX12" fmla="*/ 2362203 w 3281607"/>
                  <a:gd name="connsiteY12" fmla="*/ 850900 h 857250"/>
                  <a:gd name="connsiteX13" fmla="*/ 2552703 w 3281607"/>
                  <a:gd name="connsiteY13" fmla="*/ 12700 h 857250"/>
                  <a:gd name="connsiteX14" fmla="*/ 2762253 w 3281607"/>
                  <a:gd name="connsiteY14" fmla="*/ 844550 h 857250"/>
                  <a:gd name="connsiteX15" fmla="*/ 2971803 w 3281607"/>
                  <a:gd name="connsiteY15" fmla="*/ 25400 h 857250"/>
                  <a:gd name="connsiteX16" fmla="*/ 3149603 w 3281607"/>
                  <a:gd name="connsiteY16" fmla="*/ 857250 h 857250"/>
                  <a:gd name="connsiteX17" fmla="*/ 3281607 w 3281607"/>
                  <a:gd name="connsiteY17" fmla="*/ 202452 h 857250"/>
                  <a:gd name="connsiteX0" fmla="*/ -3 w 3281601"/>
                  <a:gd name="connsiteY0" fmla="*/ 419100 h 857250"/>
                  <a:gd name="connsiteX1" fmla="*/ 133347 w 3281601"/>
                  <a:gd name="connsiteY1" fmla="*/ 63500 h 857250"/>
                  <a:gd name="connsiteX2" fmla="*/ 330197 w 3281601"/>
                  <a:gd name="connsiteY2" fmla="*/ 844550 h 857250"/>
                  <a:gd name="connsiteX3" fmla="*/ 539747 w 3281601"/>
                  <a:gd name="connsiteY3" fmla="*/ 12700 h 857250"/>
                  <a:gd name="connsiteX4" fmla="*/ 742947 w 3281601"/>
                  <a:gd name="connsiteY4" fmla="*/ 844550 h 857250"/>
                  <a:gd name="connsiteX5" fmla="*/ 1149347 w 3281601"/>
                  <a:gd name="connsiteY5" fmla="*/ 838200 h 857250"/>
                  <a:gd name="connsiteX6" fmla="*/ 1339847 w 3281601"/>
                  <a:gd name="connsiteY6" fmla="*/ 12700 h 857250"/>
                  <a:gd name="connsiteX7" fmla="*/ 1543047 w 3281601"/>
                  <a:gd name="connsiteY7" fmla="*/ 844550 h 857250"/>
                  <a:gd name="connsiteX8" fmla="*/ 1752597 w 3281601"/>
                  <a:gd name="connsiteY8" fmla="*/ 12700 h 857250"/>
                  <a:gd name="connsiteX9" fmla="*/ 1962147 w 3281601"/>
                  <a:gd name="connsiteY9" fmla="*/ 850900 h 857250"/>
                  <a:gd name="connsiteX10" fmla="*/ 2152647 w 3281601"/>
                  <a:gd name="connsiteY10" fmla="*/ 0 h 857250"/>
                  <a:gd name="connsiteX11" fmla="*/ 2362197 w 3281601"/>
                  <a:gd name="connsiteY11" fmla="*/ 850900 h 857250"/>
                  <a:gd name="connsiteX12" fmla="*/ 2552697 w 3281601"/>
                  <a:gd name="connsiteY12" fmla="*/ 12700 h 857250"/>
                  <a:gd name="connsiteX13" fmla="*/ 2762247 w 3281601"/>
                  <a:gd name="connsiteY13" fmla="*/ 844550 h 857250"/>
                  <a:gd name="connsiteX14" fmla="*/ 2971797 w 3281601"/>
                  <a:gd name="connsiteY14" fmla="*/ 25400 h 857250"/>
                  <a:gd name="connsiteX15" fmla="*/ 3149597 w 3281601"/>
                  <a:gd name="connsiteY15" fmla="*/ 857250 h 857250"/>
                  <a:gd name="connsiteX16" fmla="*/ 3281601 w 3281601"/>
                  <a:gd name="connsiteY16" fmla="*/ 202452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1339853 w 3281607"/>
                  <a:gd name="connsiteY5" fmla="*/ 12700 h 857250"/>
                  <a:gd name="connsiteX6" fmla="*/ 1543053 w 3281607"/>
                  <a:gd name="connsiteY6" fmla="*/ 844550 h 857250"/>
                  <a:gd name="connsiteX7" fmla="*/ 1752603 w 3281607"/>
                  <a:gd name="connsiteY7" fmla="*/ 12700 h 857250"/>
                  <a:gd name="connsiteX8" fmla="*/ 1962153 w 3281607"/>
                  <a:gd name="connsiteY8" fmla="*/ 850900 h 857250"/>
                  <a:gd name="connsiteX9" fmla="*/ 2152653 w 3281607"/>
                  <a:gd name="connsiteY9" fmla="*/ 0 h 857250"/>
                  <a:gd name="connsiteX10" fmla="*/ 2362203 w 3281607"/>
                  <a:gd name="connsiteY10" fmla="*/ 850900 h 857250"/>
                  <a:gd name="connsiteX11" fmla="*/ 2552703 w 3281607"/>
                  <a:gd name="connsiteY11" fmla="*/ 12700 h 857250"/>
                  <a:gd name="connsiteX12" fmla="*/ 2762253 w 3281607"/>
                  <a:gd name="connsiteY12" fmla="*/ 844550 h 857250"/>
                  <a:gd name="connsiteX13" fmla="*/ 2971803 w 3281607"/>
                  <a:gd name="connsiteY13" fmla="*/ 25400 h 857250"/>
                  <a:gd name="connsiteX14" fmla="*/ 3149603 w 3281607"/>
                  <a:gd name="connsiteY14" fmla="*/ 857250 h 857250"/>
                  <a:gd name="connsiteX15" fmla="*/ 3281607 w 3281607"/>
                  <a:gd name="connsiteY15" fmla="*/ 202452 h 857250"/>
                  <a:gd name="connsiteX0" fmla="*/ -3 w 3281601"/>
                  <a:gd name="connsiteY0" fmla="*/ 419100 h 857250"/>
                  <a:gd name="connsiteX1" fmla="*/ 133347 w 3281601"/>
                  <a:gd name="connsiteY1" fmla="*/ 63500 h 857250"/>
                  <a:gd name="connsiteX2" fmla="*/ 330197 w 3281601"/>
                  <a:gd name="connsiteY2" fmla="*/ 844550 h 857250"/>
                  <a:gd name="connsiteX3" fmla="*/ 539747 w 3281601"/>
                  <a:gd name="connsiteY3" fmla="*/ 12700 h 857250"/>
                  <a:gd name="connsiteX4" fmla="*/ 742947 w 3281601"/>
                  <a:gd name="connsiteY4" fmla="*/ 844550 h 857250"/>
                  <a:gd name="connsiteX5" fmla="*/ 1543047 w 3281601"/>
                  <a:gd name="connsiteY5" fmla="*/ 844550 h 857250"/>
                  <a:gd name="connsiteX6" fmla="*/ 1752597 w 3281601"/>
                  <a:gd name="connsiteY6" fmla="*/ 12700 h 857250"/>
                  <a:gd name="connsiteX7" fmla="*/ 1962147 w 3281601"/>
                  <a:gd name="connsiteY7" fmla="*/ 850900 h 857250"/>
                  <a:gd name="connsiteX8" fmla="*/ 2152647 w 3281601"/>
                  <a:gd name="connsiteY8" fmla="*/ 0 h 857250"/>
                  <a:gd name="connsiteX9" fmla="*/ 2362197 w 3281601"/>
                  <a:gd name="connsiteY9" fmla="*/ 850900 h 857250"/>
                  <a:gd name="connsiteX10" fmla="*/ 2552697 w 3281601"/>
                  <a:gd name="connsiteY10" fmla="*/ 12700 h 857250"/>
                  <a:gd name="connsiteX11" fmla="*/ 2762247 w 3281601"/>
                  <a:gd name="connsiteY11" fmla="*/ 844550 h 857250"/>
                  <a:gd name="connsiteX12" fmla="*/ 2971797 w 3281601"/>
                  <a:gd name="connsiteY12" fmla="*/ 25400 h 857250"/>
                  <a:gd name="connsiteX13" fmla="*/ 3149597 w 3281601"/>
                  <a:gd name="connsiteY13" fmla="*/ 857250 h 857250"/>
                  <a:gd name="connsiteX14" fmla="*/ 3281601 w 3281601"/>
                  <a:gd name="connsiteY14" fmla="*/ 202452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1752603 w 3281607"/>
                  <a:gd name="connsiteY5" fmla="*/ 12700 h 857250"/>
                  <a:gd name="connsiteX6" fmla="*/ 1962153 w 3281607"/>
                  <a:gd name="connsiteY6" fmla="*/ 850900 h 857250"/>
                  <a:gd name="connsiteX7" fmla="*/ 2152653 w 3281607"/>
                  <a:gd name="connsiteY7" fmla="*/ 0 h 857250"/>
                  <a:gd name="connsiteX8" fmla="*/ 2362203 w 3281607"/>
                  <a:gd name="connsiteY8" fmla="*/ 850900 h 857250"/>
                  <a:gd name="connsiteX9" fmla="*/ 2552703 w 3281607"/>
                  <a:gd name="connsiteY9" fmla="*/ 12700 h 857250"/>
                  <a:gd name="connsiteX10" fmla="*/ 2762253 w 3281607"/>
                  <a:gd name="connsiteY10" fmla="*/ 844550 h 857250"/>
                  <a:gd name="connsiteX11" fmla="*/ 2971803 w 3281607"/>
                  <a:gd name="connsiteY11" fmla="*/ 25400 h 857250"/>
                  <a:gd name="connsiteX12" fmla="*/ 3149603 w 3281607"/>
                  <a:gd name="connsiteY12" fmla="*/ 857250 h 857250"/>
                  <a:gd name="connsiteX13" fmla="*/ 3281607 w 3281607"/>
                  <a:gd name="connsiteY13" fmla="*/ 202452 h 857250"/>
                  <a:gd name="connsiteX0" fmla="*/ -3 w 3281601"/>
                  <a:gd name="connsiteY0" fmla="*/ 419100 h 857250"/>
                  <a:gd name="connsiteX1" fmla="*/ 133347 w 3281601"/>
                  <a:gd name="connsiteY1" fmla="*/ 63500 h 857250"/>
                  <a:gd name="connsiteX2" fmla="*/ 330197 w 3281601"/>
                  <a:gd name="connsiteY2" fmla="*/ 844550 h 857250"/>
                  <a:gd name="connsiteX3" fmla="*/ 539747 w 3281601"/>
                  <a:gd name="connsiteY3" fmla="*/ 12700 h 857250"/>
                  <a:gd name="connsiteX4" fmla="*/ 742947 w 3281601"/>
                  <a:gd name="connsiteY4" fmla="*/ 844550 h 857250"/>
                  <a:gd name="connsiteX5" fmla="*/ 1962147 w 3281601"/>
                  <a:gd name="connsiteY5" fmla="*/ 850900 h 857250"/>
                  <a:gd name="connsiteX6" fmla="*/ 2152647 w 3281601"/>
                  <a:gd name="connsiteY6" fmla="*/ 0 h 857250"/>
                  <a:gd name="connsiteX7" fmla="*/ 2362197 w 3281601"/>
                  <a:gd name="connsiteY7" fmla="*/ 850900 h 857250"/>
                  <a:gd name="connsiteX8" fmla="*/ 2552697 w 3281601"/>
                  <a:gd name="connsiteY8" fmla="*/ 12700 h 857250"/>
                  <a:gd name="connsiteX9" fmla="*/ 2762247 w 3281601"/>
                  <a:gd name="connsiteY9" fmla="*/ 844550 h 857250"/>
                  <a:gd name="connsiteX10" fmla="*/ 2971797 w 3281601"/>
                  <a:gd name="connsiteY10" fmla="*/ 25400 h 857250"/>
                  <a:gd name="connsiteX11" fmla="*/ 3149597 w 3281601"/>
                  <a:gd name="connsiteY11" fmla="*/ 857250 h 857250"/>
                  <a:gd name="connsiteX12" fmla="*/ 3281601 w 3281601"/>
                  <a:gd name="connsiteY12" fmla="*/ 202452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1962153 w 3281607"/>
                  <a:gd name="connsiteY5" fmla="*/ 850900 h 857250"/>
                  <a:gd name="connsiteX6" fmla="*/ 1940856 w 3281607"/>
                  <a:gd name="connsiteY6" fmla="*/ 748349 h 857250"/>
                  <a:gd name="connsiteX7" fmla="*/ 2152653 w 3281607"/>
                  <a:gd name="connsiteY7" fmla="*/ 0 h 857250"/>
                  <a:gd name="connsiteX8" fmla="*/ 2362203 w 3281607"/>
                  <a:gd name="connsiteY8" fmla="*/ 850900 h 857250"/>
                  <a:gd name="connsiteX9" fmla="*/ 2552703 w 3281607"/>
                  <a:gd name="connsiteY9" fmla="*/ 12700 h 857250"/>
                  <a:gd name="connsiteX10" fmla="*/ 2762253 w 3281607"/>
                  <a:gd name="connsiteY10" fmla="*/ 844550 h 857250"/>
                  <a:gd name="connsiteX11" fmla="*/ 2971803 w 3281607"/>
                  <a:gd name="connsiteY11" fmla="*/ 25400 h 857250"/>
                  <a:gd name="connsiteX12" fmla="*/ 3149603 w 3281607"/>
                  <a:gd name="connsiteY12" fmla="*/ 857250 h 857250"/>
                  <a:gd name="connsiteX13" fmla="*/ 3281607 w 3281607"/>
                  <a:gd name="connsiteY13" fmla="*/ 202452 h 857250"/>
                  <a:gd name="connsiteX0" fmla="*/ -3 w 3281601"/>
                  <a:gd name="connsiteY0" fmla="*/ 406400 h 844550"/>
                  <a:gd name="connsiteX1" fmla="*/ 133347 w 3281601"/>
                  <a:gd name="connsiteY1" fmla="*/ 50800 h 844550"/>
                  <a:gd name="connsiteX2" fmla="*/ 330197 w 3281601"/>
                  <a:gd name="connsiteY2" fmla="*/ 831850 h 844550"/>
                  <a:gd name="connsiteX3" fmla="*/ 539747 w 3281601"/>
                  <a:gd name="connsiteY3" fmla="*/ 0 h 844550"/>
                  <a:gd name="connsiteX4" fmla="*/ 742947 w 3281601"/>
                  <a:gd name="connsiteY4" fmla="*/ 831850 h 844550"/>
                  <a:gd name="connsiteX5" fmla="*/ 1962147 w 3281601"/>
                  <a:gd name="connsiteY5" fmla="*/ 838200 h 844550"/>
                  <a:gd name="connsiteX6" fmla="*/ 1940850 w 3281601"/>
                  <a:gd name="connsiteY6" fmla="*/ 735649 h 844550"/>
                  <a:gd name="connsiteX7" fmla="*/ 2362197 w 3281601"/>
                  <a:gd name="connsiteY7" fmla="*/ 838200 h 844550"/>
                  <a:gd name="connsiteX8" fmla="*/ 2552697 w 3281601"/>
                  <a:gd name="connsiteY8" fmla="*/ 0 h 844550"/>
                  <a:gd name="connsiteX9" fmla="*/ 2762247 w 3281601"/>
                  <a:gd name="connsiteY9" fmla="*/ 831850 h 844550"/>
                  <a:gd name="connsiteX10" fmla="*/ 2971797 w 3281601"/>
                  <a:gd name="connsiteY10" fmla="*/ 12700 h 844550"/>
                  <a:gd name="connsiteX11" fmla="*/ 3149597 w 3281601"/>
                  <a:gd name="connsiteY11" fmla="*/ 844550 h 844550"/>
                  <a:gd name="connsiteX12" fmla="*/ 3281601 w 3281601"/>
                  <a:gd name="connsiteY12" fmla="*/ 189752 h 844550"/>
                  <a:gd name="connsiteX0" fmla="*/ 3 w 3281607"/>
                  <a:gd name="connsiteY0" fmla="*/ 406400 h 844550"/>
                  <a:gd name="connsiteX1" fmla="*/ 133353 w 3281607"/>
                  <a:gd name="connsiteY1" fmla="*/ 50800 h 844550"/>
                  <a:gd name="connsiteX2" fmla="*/ 330203 w 3281607"/>
                  <a:gd name="connsiteY2" fmla="*/ 831850 h 844550"/>
                  <a:gd name="connsiteX3" fmla="*/ 539753 w 3281607"/>
                  <a:gd name="connsiteY3" fmla="*/ 0 h 844550"/>
                  <a:gd name="connsiteX4" fmla="*/ 742953 w 3281607"/>
                  <a:gd name="connsiteY4" fmla="*/ 831850 h 844550"/>
                  <a:gd name="connsiteX5" fmla="*/ 1962153 w 3281607"/>
                  <a:gd name="connsiteY5" fmla="*/ 838200 h 844550"/>
                  <a:gd name="connsiteX6" fmla="*/ 2362203 w 3281607"/>
                  <a:gd name="connsiteY6" fmla="*/ 838200 h 844550"/>
                  <a:gd name="connsiteX7" fmla="*/ 2552703 w 3281607"/>
                  <a:gd name="connsiteY7" fmla="*/ 0 h 844550"/>
                  <a:gd name="connsiteX8" fmla="*/ 2762253 w 3281607"/>
                  <a:gd name="connsiteY8" fmla="*/ 831850 h 844550"/>
                  <a:gd name="connsiteX9" fmla="*/ 2971803 w 3281607"/>
                  <a:gd name="connsiteY9" fmla="*/ 12700 h 844550"/>
                  <a:gd name="connsiteX10" fmla="*/ 3149603 w 3281607"/>
                  <a:gd name="connsiteY10" fmla="*/ 844550 h 844550"/>
                  <a:gd name="connsiteX11" fmla="*/ 3281607 w 3281607"/>
                  <a:gd name="connsiteY11" fmla="*/ 189752 h 844550"/>
                  <a:gd name="connsiteX0" fmla="*/ -3 w 3281601"/>
                  <a:gd name="connsiteY0" fmla="*/ 406400 h 844550"/>
                  <a:gd name="connsiteX1" fmla="*/ 133347 w 3281601"/>
                  <a:gd name="connsiteY1" fmla="*/ 50800 h 844550"/>
                  <a:gd name="connsiteX2" fmla="*/ 330197 w 3281601"/>
                  <a:gd name="connsiteY2" fmla="*/ 831850 h 844550"/>
                  <a:gd name="connsiteX3" fmla="*/ 539747 w 3281601"/>
                  <a:gd name="connsiteY3" fmla="*/ 0 h 844550"/>
                  <a:gd name="connsiteX4" fmla="*/ 742947 w 3281601"/>
                  <a:gd name="connsiteY4" fmla="*/ 831850 h 844550"/>
                  <a:gd name="connsiteX5" fmla="*/ 2362197 w 3281601"/>
                  <a:gd name="connsiteY5" fmla="*/ 838200 h 844550"/>
                  <a:gd name="connsiteX6" fmla="*/ 2552697 w 3281601"/>
                  <a:gd name="connsiteY6" fmla="*/ 0 h 844550"/>
                  <a:gd name="connsiteX7" fmla="*/ 2762247 w 3281601"/>
                  <a:gd name="connsiteY7" fmla="*/ 831850 h 844550"/>
                  <a:gd name="connsiteX8" fmla="*/ 2971797 w 3281601"/>
                  <a:gd name="connsiteY8" fmla="*/ 12700 h 844550"/>
                  <a:gd name="connsiteX9" fmla="*/ 3149597 w 3281601"/>
                  <a:gd name="connsiteY9" fmla="*/ 844550 h 844550"/>
                  <a:gd name="connsiteX10" fmla="*/ 3281601 w 3281601"/>
                  <a:gd name="connsiteY10" fmla="*/ 189752 h 844550"/>
                  <a:gd name="connsiteX0" fmla="*/ 3 w 3281607"/>
                  <a:gd name="connsiteY0" fmla="*/ 406400 h 844550"/>
                  <a:gd name="connsiteX1" fmla="*/ 133353 w 3281607"/>
                  <a:gd name="connsiteY1" fmla="*/ 50800 h 844550"/>
                  <a:gd name="connsiteX2" fmla="*/ 330203 w 3281607"/>
                  <a:gd name="connsiteY2" fmla="*/ 831850 h 844550"/>
                  <a:gd name="connsiteX3" fmla="*/ 539753 w 3281607"/>
                  <a:gd name="connsiteY3" fmla="*/ 0 h 844550"/>
                  <a:gd name="connsiteX4" fmla="*/ 742953 w 3281607"/>
                  <a:gd name="connsiteY4" fmla="*/ 831850 h 844550"/>
                  <a:gd name="connsiteX5" fmla="*/ 2552703 w 3281607"/>
                  <a:gd name="connsiteY5" fmla="*/ 0 h 844550"/>
                  <a:gd name="connsiteX6" fmla="*/ 2762253 w 3281607"/>
                  <a:gd name="connsiteY6" fmla="*/ 831850 h 844550"/>
                  <a:gd name="connsiteX7" fmla="*/ 2971803 w 3281607"/>
                  <a:gd name="connsiteY7" fmla="*/ 12700 h 844550"/>
                  <a:gd name="connsiteX8" fmla="*/ 3149603 w 3281607"/>
                  <a:gd name="connsiteY8" fmla="*/ 844550 h 844550"/>
                  <a:gd name="connsiteX9" fmla="*/ 3281607 w 3281607"/>
                  <a:gd name="connsiteY9" fmla="*/ 189752 h 844550"/>
                  <a:gd name="connsiteX0" fmla="*/ -3 w 3281601"/>
                  <a:gd name="connsiteY0" fmla="*/ 430837 h 868987"/>
                  <a:gd name="connsiteX1" fmla="*/ 133347 w 3281601"/>
                  <a:gd name="connsiteY1" fmla="*/ 75237 h 868987"/>
                  <a:gd name="connsiteX2" fmla="*/ 330197 w 3281601"/>
                  <a:gd name="connsiteY2" fmla="*/ 856287 h 868987"/>
                  <a:gd name="connsiteX3" fmla="*/ 539747 w 3281601"/>
                  <a:gd name="connsiteY3" fmla="*/ 24437 h 868987"/>
                  <a:gd name="connsiteX4" fmla="*/ 742947 w 3281601"/>
                  <a:gd name="connsiteY4" fmla="*/ 856287 h 868987"/>
                  <a:gd name="connsiteX5" fmla="*/ 953586 w 3281601"/>
                  <a:gd name="connsiteY5" fmla="*/ 0 h 868987"/>
                  <a:gd name="connsiteX6" fmla="*/ 2762247 w 3281601"/>
                  <a:gd name="connsiteY6" fmla="*/ 856287 h 868987"/>
                  <a:gd name="connsiteX7" fmla="*/ 2971797 w 3281601"/>
                  <a:gd name="connsiteY7" fmla="*/ 37137 h 868987"/>
                  <a:gd name="connsiteX8" fmla="*/ 3149597 w 3281601"/>
                  <a:gd name="connsiteY8" fmla="*/ 868987 h 868987"/>
                  <a:gd name="connsiteX9" fmla="*/ 3281601 w 3281601"/>
                  <a:gd name="connsiteY9" fmla="*/ 214189 h 868987"/>
                  <a:gd name="connsiteX0" fmla="*/ 3 w 3281607"/>
                  <a:gd name="connsiteY0" fmla="*/ 686944 h 1125094"/>
                  <a:gd name="connsiteX1" fmla="*/ 133353 w 3281607"/>
                  <a:gd name="connsiteY1" fmla="*/ 331344 h 1125094"/>
                  <a:gd name="connsiteX2" fmla="*/ 330203 w 3281607"/>
                  <a:gd name="connsiteY2" fmla="*/ 1112394 h 1125094"/>
                  <a:gd name="connsiteX3" fmla="*/ 539753 w 3281607"/>
                  <a:gd name="connsiteY3" fmla="*/ 280544 h 1125094"/>
                  <a:gd name="connsiteX4" fmla="*/ 742953 w 3281607"/>
                  <a:gd name="connsiteY4" fmla="*/ 1112394 h 1125094"/>
                  <a:gd name="connsiteX5" fmla="*/ 953592 w 3281607"/>
                  <a:gd name="connsiteY5" fmla="*/ 256107 h 1125094"/>
                  <a:gd name="connsiteX6" fmla="*/ 2762253 w 3281607"/>
                  <a:gd name="connsiteY6" fmla="*/ 1112394 h 1125094"/>
                  <a:gd name="connsiteX7" fmla="*/ 1336756 w 3281607"/>
                  <a:gd name="connsiteY7" fmla="*/ 0 h 1125094"/>
                  <a:gd name="connsiteX8" fmla="*/ 3149603 w 3281607"/>
                  <a:gd name="connsiteY8" fmla="*/ 1125094 h 1125094"/>
                  <a:gd name="connsiteX9" fmla="*/ 3281607 w 3281607"/>
                  <a:gd name="connsiteY9" fmla="*/ 470296 h 1125094"/>
                  <a:gd name="connsiteX0" fmla="*/ -3 w 3281601"/>
                  <a:gd name="connsiteY0" fmla="*/ 686944 h 1136831"/>
                  <a:gd name="connsiteX1" fmla="*/ 133347 w 3281601"/>
                  <a:gd name="connsiteY1" fmla="*/ 331344 h 1136831"/>
                  <a:gd name="connsiteX2" fmla="*/ 330197 w 3281601"/>
                  <a:gd name="connsiteY2" fmla="*/ 1112394 h 1136831"/>
                  <a:gd name="connsiteX3" fmla="*/ 539747 w 3281601"/>
                  <a:gd name="connsiteY3" fmla="*/ 280544 h 1136831"/>
                  <a:gd name="connsiteX4" fmla="*/ 742947 w 3281601"/>
                  <a:gd name="connsiteY4" fmla="*/ 1112394 h 1136831"/>
                  <a:gd name="connsiteX5" fmla="*/ 953586 w 3281601"/>
                  <a:gd name="connsiteY5" fmla="*/ 256107 h 1136831"/>
                  <a:gd name="connsiteX6" fmla="*/ 1037363 w 3281601"/>
                  <a:gd name="connsiteY6" fmla="*/ 1136831 h 1136831"/>
                  <a:gd name="connsiteX7" fmla="*/ 1336750 w 3281601"/>
                  <a:gd name="connsiteY7" fmla="*/ 0 h 1136831"/>
                  <a:gd name="connsiteX8" fmla="*/ 3149597 w 3281601"/>
                  <a:gd name="connsiteY8" fmla="*/ 1125094 h 1136831"/>
                  <a:gd name="connsiteX9" fmla="*/ 3281601 w 3281601"/>
                  <a:gd name="connsiteY9" fmla="*/ 470296 h 1136831"/>
                  <a:gd name="connsiteX0" fmla="*/ 3 w 3281607"/>
                  <a:gd name="connsiteY0" fmla="*/ 467011 h 916898"/>
                  <a:gd name="connsiteX1" fmla="*/ 133353 w 3281607"/>
                  <a:gd name="connsiteY1" fmla="*/ 111411 h 916898"/>
                  <a:gd name="connsiteX2" fmla="*/ 330203 w 3281607"/>
                  <a:gd name="connsiteY2" fmla="*/ 892461 h 916898"/>
                  <a:gd name="connsiteX3" fmla="*/ 539753 w 3281607"/>
                  <a:gd name="connsiteY3" fmla="*/ 60611 h 916898"/>
                  <a:gd name="connsiteX4" fmla="*/ 742953 w 3281607"/>
                  <a:gd name="connsiteY4" fmla="*/ 892461 h 916898"/>
                  <a:gd name="connsiteX5" fmla="*/ 953592 w 3281607"/>
                  <a:gd name="connsiteY5" fmla="*/ 36174 h 916898"/>
                  <a:gd name="connsiteX6" fmla="*/ 1037369 w 3281607"/>
                  <a:gd name="connsiteY6" fmla="*/ 916898 h 916898"/>
                  <a:gd name="connsiteX7" fmla="*/ 1354724 w 3281607"/>
                  <a:gd name="connsiteY7" fmla="*/ 0 h 916898"/>
                  <a:gd name="connsiteX8" fmla="*/ 3149603 w 3281607"/>
                  <a:gd name="connsiteY8" fmla="*/ 905161 h 916898"/>
                  <a:gd name="connsiteX9" fmla="*/ 3281607 w 3281607"/>
                  <a:gd name="connsiteY9" fmla="*/ 250363 h 916898"/>
                  <a:gd name="connsiteX0" fmla="*/ -3 w 3281601"/>
                  <a:gd name="connsiteY0" fmla="*/ 467011 h 954034"/>
                  <a:gd name="connsiteX1" fmla="*/ 133347 w 3281601"/>
                  <a:gd name="connsiteY1" fmla="*/ 111411 h 954034"/>
                  <a:gd name="connsiteX2" fmla="*/ 330197 w 3281601"/>
                  <a:gd name="connsiteY2" fmla="*/ 892461 h 954034"/>
                  <a:gd name="connsiteX3" fmla="*/ 539747 w 3281601"/>
                  <a:gd name="connsiteY3" fmla="*/ 60611 h 954034"/>
                  <a:gd name="connsiteX4" fmla="*/ 742947 w 3281601"/>
                  <a:gd name="connsiteY4" fmla="*/ 892461 h 954034"/>
                  <a:gd name="connsiteX5" fmla="*/ 953586 w 3281601"/>
                  <a:gd name="connsiteY5" fmla="*/ 36174 h 954034"/>
                  <a:gd name="connsiteX6" fmla="*/ 1037363 w 3281601"/>
                  <a:gd name="connsiteY6" fmla="*/ 916898 h 954034"/>
                  <a:gd name="connsiteX7" fmla="*/ 1354718 w 3281601"/>
                  <a:gd name="connsiteY7" fmla="*/ 0 h 954034"/>
                  <a:gd name="connsiteX8" fmla="*/ 1514552 w 3281601"/>
                  <a:gd name="connsiteY8" fmla="*/ 954034 h 954034"/>
                  <a:gd name="connsiteX9" fmla="*/ 3281601 w 3281601"/>
                  <a:gd name="connsiteY9" fmla="*/ 250363 h 954034"/>
                  <a:gd name="connsiteX0" fmla="*/ 3 w 1808269"/>
                  <a:gd name="connsiteY0" fmla="*/ 467011 h 954034"/>
                  <a:gd name="connsiteX1" fmla="*/ 133353 w 1808269"/>
                  <a:gd name="connsiteY1" fmla="*/ 111411 h 954034"/>
                  <a:gd name="connsiteX2" fmla="*/ 330203 w 1808269"/>
                  <a:gd name="connsiteY2" fmla="*/ 892461 h 954034"/>
                  <a:gd name="connsiteX3" fmla="*/ 539753 w 1808269"/>
                  <a:gd name="connsiteY3" fmla="*/ 60611 h 954034"/>
                  <a:gd name="connsiteX4" fmla="*/ 742953 w 1808269"/>
                  <a:gd name="connsiteY4" fmla="*/ 892461 h 954034"/>
                  <a:gd name="connsiteX5" fmla="*/ 953592 w 1808269"/>
                  <a:gd name="connsiteY5" fmla="*/ 36174 h 954034"/>
                  <a:gd name="connsiteX6" fmla="*/ 1037369 w 1808269"/>
                  <a:gd name="connsiteY6" fmla="*/ 916898 h 954034"/>
                  <a:gd name="connsiteX7" fmla="*/ 1354724 w 1808269"/>
                  <a:gd name="connsiteY7" fmla="*/ 0 h 954034"/>
                  <a:gd name="connsiteX8" fmla="*/ 1514558 w 1808269"/>
                  <a:gd name="connsiteY8" fmla="*/ 954034 h 954034"/>
                  <a:gd name="connsiteX9" fmla="*/ 1808270 w 1808269"/>
                  <a:gd name="connsiteY9" fmla="*/ 421424 h 954034"/>
                  <a:gd name="connsiteX0" fmla="*/ -3 w 1633081"/>
                  <a:gd name="connsiteY0" fmla="*/ 467011 h 954034"/>
                  <a:gd name="connsiteX1" fmla="*/ 133347 w 1633081"/>
                  <a:gd name="connsiteY1" fmla="*/ 111411 h 954034"/>
                  <a:gd name="connsiteX2" fmla="*/ 330197 w 1633081"/>
                  <a:gd name="connsiteY2" fmla="*/ 892461 h 954034"/>
                  <a:gd name="connsiteX3" fmla="*/ 539747 w 1633081"/>
                  <a:gd name="connsiteY3" fmla="*/ 60611 h 954034"/>
                  <a:gd name="connsiteX4" fmla="*/ 742947 w 1633081"/>
                  <a:gd name="connsiteY4" fmla="*/ 892461 h 954034"/>
                  <a:gd name="connsiteX5" fmla="*/ 953586 w 1633081"/>
                  <a:gd name="connsiteY5" fmla="*/ 36174 h 954034"/>
                  <a:gd name="connsiteX6" fmla="*/ 1037363 w 1633081"/>
                  <a:gd name="connsiteY6" fmla="*/ 916898 h 954034"/>
                  <a:gd name="connsiteX7" fmla="*/ 1354718 w 1633081"/>
                  <a:gd name="connsiteY7" fmla="*/ 0 h 954034"/>
                  <a:gd name="connsiteX8" fmla="*/ 1514552 w 1633081"/>
                  <a:gd name="connsiteY8" fmla="*/ 954034 h 954034"/>
                  <a:gd name="connsiteX9" fmla="*/ 1633081 w 1633081"/>
                  <a:gd name="connsiteY9" fmla="*/ 293128 h 954034"/>
                  <a:gd name="connsiteX0" fmla="*/ 3 w 1633087"/>
                  <a:gd name="connsiteY0" fmla="*/ 467011 h 954034"/>
                  <a:gd name="connsiteX1" fmla="*/ 133353 w 1633087"/>
                  <a:gd name="connsiteY1" fmla="*/ 111411 h 954034"/>
                  <a:gd name="connsiteX2" fmla="*/ 330203 w 1633087"/>
                  <a:gd name="connsiteY2" fmla="*/ 892461 h 954034"/>
                  <a:gd name="connsiteX3" fmla="*/ 539753 w 1633087"/>
                  <a:gd name="connsiteY3" fmla="*/ 60611 h 954034"/>
                  <a:gd name="connsiteX4" fmla="*/ 742953 w 1633087"/>
                  <a:gd name="connsiteY4" fmla="*/ 892461 h 954034"/>
                  <a:gd name="connsiteX5" fmla="*/ 953592 w 1633087"/>
                  <a:gd name="connsiteY5" fmla="*/ 36174 h 954034"/>
                  <a:gd name="connsiteX6" fmla="*/ 1037369 w 1633087"/>
                  <a:gd name="connsiteY6" fmla="*/ 916898 h 954034"/>
                  <a:gd name="connsiteX7" fmla="*/ 1354724 w 1633087"/>
                  <a:gd name="connsiteY7" fmla="*/ 0 h 954034"/>
                  <a:gd name="connsiteX8" fmla="*/ 1514558 w 1633087"/>
                  <a:gd name="connsiteY8" fmla="*/ 954034 h 954034"/>
                  <a:gd name="connsiteX9" fmla="*/ 1633087 w 1633087"/>
                  <a:gd name="connsiteY9" fmla="*/ 403090 h 954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3087" h="954034">
                    <a:moveTo>
                      <a:pt x="3" y="467011"/>
                    </a:moveTo>
                    <a:lnTo>
                      <a:pt x="133353" y="111411"/>
                    </a:lnTo>
                    <a:lnTo>
                      <a:pt x="330203" y="892461"/>
                    </a:lnTo>
                    <a:lnTo>
                      <a:pt x="539753" y="60611"/>
                    </a:lnTo>
                    <a:lnTo>
                      <a:pt x="742953" y="892461"/>
                    </a:lnTo>
                    <a:lnTo>
                      <a:pt x="953592" y="36174"/>
                    </a:lnTo>
                    <a:lnTo>
                      <a:pt x="1037369" y="916898"/>
                    </a:lnTo>
                    <a:lnTo>
                      <a:pt x="1354724" y="0"/>
                    </a:lnTo>
                    <a:lnTo>
                      <a:pt x="1514558" y="954034"/>
                    </a:lnTo>
                    <a:lnTo>
                      <a:pt x="1633087" y="40309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6" name="Straight Connector 155"/>
              <p:cNvCxnSpPr/>
              <p:nvPr/>
            </p:nvCxnSpPr>
            <p:spPr>
              <a:xfrm rot="8100000">
                <a:off x="6166856" y="2304544"/>
                <a:ext cx="284690" cy="27431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rot="2556392" flipH="1">
                <a:off x="7167481" y="2285009"/>
                <a:ext cx="284689" cy="2743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7534755" y="3628626"/>
              <a:ext cx="271209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  <a:latin typeface="Tw Cen MT" pitchFamily="34" charset="0"/>
                </a:rPr>
                <a:t>A</a:t>
              </a:r>
              <a:endParaRPr lang="en-US" sz="900" b="1" baseline="30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100389" y="1565213"/>
              <a:ext cx="1095870" cy="1120139"/>
              <a:chOff x="7100389" y="1565213"/>
              <a:chExt cx="1095870" cy="1120139"/>
            </a:xfrm>
          </p:grpSpPr>
          <p:grpSp>
            <p:nvGrpSpPr>
              <p:cNvPr id="147" name="Group 146"/>
              <p:cNvGrpSpPr/>
              <p:nvPr/>
            </p:nvGrpSpPr>
            <p:grpSpPr>
              <a:xfrm rot="14400000">
                <a:off x="7382368" y="2011102"/>
                <a:ext cx="1095870" cy="204091"/>
                <a:chOff x="6149725" y="2349938"/>
                <a:chExt cx="1332547" cy="204091"/>
              </a:xfrm>
            </p:grpSpPr>
            <p:sp>
              <p:nvSpPr>
                <p:cNvPr id="148" name="Freeform 147"/>
                <p:cNvSpPr/>
                <p:nvPr/>
              </p:nvSpPr>
              <p:spPr>
                <a:xfrm>
                  <a:off x="6512238" y="2349938"/>
                  <a:ext cx="604272" cy="204091"/>
                </a:xfrm>
                <a:custGeom>
                  <a:avLst/>
                  <a:gdLst>
                    <a:gd name="connsiteX0" fmla="*/ 0 w 4425950"/>
                    <a:gd name="connsiteY0" fmla="*/ 419100 h 857250"/>
                    <a:gd name="connsiteX1" fmla="*/ 628650 w 4425950"/>
                    <a:gd name="connsiteY1" fmla="*/ 419100 h 857250"/>
                    <a:gd name="connsiteX2" fmla="*/ 762000 w 4425950"/>
                    <a:gd name="connsiteY2" fmla="*/ 63500 h 857250"/>
                    <a:gd name="connsiteX3" fmla="*/ 958850 w 4425950"/>
                    <a:gd name="connsiteY3" fmla="*/ 844550 h 857250"/>
                    <a:gd name="connsiteX4" fmla="*/ 1168400 w 4425950"/>
                    <a:gd name="connsiteY4" fmla="*/ 12700 h 857250"/>
                    <a:gd name="connsiteX5" fmla="*/ 1371600 w 4425950"/>
                    <a:gd name="connsiteY5" fmla="*/ 844550 h 857250"/>
                    <a:gd name="connsiteX6" fmla="*/ 1568450 w 4425950"/>
                    <a:gd name="connsiteY6" fmla="*/ 31750 h 857250"/>
                    <a:gd name="connsiteX7" fmla="*/ 1778000 w 4425950"/>
                    <a:gd name="connsiteY7" fmla="*/ 838200 h 857250"/>
                    <a:gd name="connsiteX8" fmla="*/ 1968500 w 4425950"/>
                    <a:gd name="connsiteY8" fmla="*/ 12700 h 857250"/>
                    <a:gd name="connsiteX9" fmla="*/ 2171700 w 4425950"/>
                    <a:gd name="connsiteY9" fmla="*/ 844550 h 857250"/>
                    <a:gd name="connsiteX10" fmla="*/ 2381250 w 4425950"/>
                    <a:gd name="connsiteY10" fmla="*/ 12700 h 857250"/>
                    <a:gd name="connsiteX11" fmla="*/ 2590800 w 4425950"/>
                    <a:gd name="connsiteY11" fmla="*/ 850900 h 857250"/>
                    <a:gd name="connsiteX12" fmla="*/ 2781300 w 4425950"/>
                    <a:gd name="connsiteY12" fmla="*/ 0 h 857250"/>
                    <a:gd name="connsiteX13" fmla="*/ 2990850 w 4425950"/>
                    <a:gd name="connsiteY13" fmla="*/ 850900 h 857250"/>
                    <a:gd name="connsiteX14" fmla="*/ 3181350 w 4425950"/>
                    <a:gd name="connsiteY14" fmla="*/ 12700 h 857250"/>
                    <a:gd name="connsiteX15" fmla="*/ 3390900 w 4425950"/>
                    <a:gd name="connsiteY15" fmla="*/ 844550 h 857250"/>
                    <a:gd name="connsiteX16" fmla="*/ 3600450 w 4425950"/>
                    <a:gd name="connsiteY16" fmla="*/ 25400 h 857250"/>
                    <a:gd name="connsiteX17" fmla="*/ 3778250 w 4425950"/>
                    <a:gd name="connsiteY17" fmla="*/ 857250 h 857250"/>
                    <a:gd name="connsiteX18" fmla="*/ 3892550 w 4425950"/>
                    <a:gd name="connsiteY18" fmla="*/ 419100 h 857250"/>
                    <a:gd name="connsiteX19" fmla="*/ 4425950 w 4425950"/>
                    <a:gd name="connsiteY19" fmla="*/ 419100 h 857250"/>
                    <a:gd name="connsiteX0" fmla="*/ 0 w 3892549"/>
                    <a:gd name="connsiteY0" fmla="*/ 419100 h 857250"/>
                    <a:gd name="connsiteX1" fmla="*/ 628650 w 3892549"/>
                    <a:gd name="connsiteY1" fmla="*/ 419100 h 857250"/>
                    <a:gd name="connsiteX2" fmla="*/ 762000 w 3892549"/>
                    <a:gd name="connsiteY2" fmla="*/ 63500 h 857250"/>
                    <a:gd name="connsiteX3" fmla="*/ 958850 w 3892549"/>
                    <a:gd name="connsiteY3" fmla="*/ 844550 h 857250"/>
                    <a:gd name="connsiteX4" fmla="*/ 1168400 w 3892549"/>
                    <a:gd name="connsiteY4" fmla="*/ 12700 h 857250"/>
                    <a:gd name="connsiteX5" fmla="*/ 1371600 w 3892549"/>
                    <a:gd name="connsiteY5" fmla="*/ 844550 h 857250"/>
                    <a:gd name="connsiteX6" fmla="*/ 1568450 w 3892549"/>
                    <a:gd name="connsiteY6" fmla="*/ 31750 h 857250"/>
                    <a:gd name="connsiteX7" fmla="*/ 1778000 w 3892549"/>
                    <a:gd name="connsiteY7" fmla="*/ 838200 h 857250"/>
                    <a:gd name="connsiteX8" fmla="*/ 1968500 w 3892549"/>
                    <a:gd name="connsiteY8" fmla="*/ 12700 h 857250"/>
                    <a:gd name="connsiteX9" fmla="*/ 2171700 w 3892549"/>
                    <a:gd name="connsiteY9" fmla="*/ 844550 h 857250"/>
                    <a:gd name="connsiteX10" fmla="*/ 2381250 w 3892549"/>
                    <a:gd name="connsiteY10" fmla="*/ 12700 h 857250"/>
                    <a:gd name="connsiteX11" fmla="*/ 2590800 w 3892549"/>
                    <a:gd name="connsiteY11" fmla="*/ 850900 h 857250"/>
                    <a:gd name="connsiteX12" fmla="*/ 2781300 w 3892549"/>
                    <a:gd name="connsiteY12" fmla="*/ 0 h 857250"/>
                    <a:gd name="connsiteX13" fmla="*/ 2990850 w 3892549"/>
                    <a:gd name="connsiteY13" fmla="*/ 850900 h 857250"/>
                    <a:gd name="connsiteX14" fmla="*/ 3181350 w 3892549"/>
                    <a:gd name="connsiteY14" fmla="*/ 12700 h 857250"/>
                    <a:gd name="connsiteX15" fmla="*/ 3390900 w 3892549"/>
                    <a:gd name="connsiteY15" fmla="*/ 844550 h 857250"/>
                    <a:gd name="connsiteX16" fmla="*/ 3600450 w 3892549"/>
                    <a:gd name="connsiteY16" fmla="*/ 25400 h 857250"/>
                    <a:gd name="connsiteX17" fmla="*/ 3778250 w 3892549"/>
                    <a:gd name="connsiteY17" fmla="*/ 857250 h 857250"/>
                    <a:gd name="connsiteX18" fmla="*/ 3892550 w 3892549"/>
                    <a:gd name="connsiteY18" fmla="*/ 419100 h 857250"/>
                    <a:gd name="connsiteX0" fmla="*/ 3 w 3263902"/>
                    <a:gd name="connsiteY0" fmla="*/ 419100 h 857250"/>
                    <a:gd name="connsiteX1" fmla="*/ 133353 w 3263902"/>
                    <a:gd name="connsiteY1" fmla="*/ 63500 h 857250"/>
                    <a:gd name="connsiteX2" fmla="*/ 330203 w 3263902"/>
                    <a:gd name="connsiteY2" fmla="*/ 844550 h 857250"/>
                    <a:gd name="connsiteX3" fmla="*/ 539753 w 3263902"/>
                    <a:gd name="connsiteY3" fmla="*/ 12700 h 857250"/>
                    <a:gd name="connsiteX4" fmla="*/ 742953 w 3263902"/>
                    <a:gd name="connsiteY4" fmla="*/ 844550 h 857250"/>
                    <a:gd name="connsiteX5" fmla="*/ 939803 w 3263902"/>
                    <a:gd name="connsiteY5" fmla="*/ 31750 h 857250"/>
                    <a:gd name="connsiteX6" fmla="*/ 1149353 w 3263902"/>
                    <a:gd name="connsiteY6" fmla="*/ 838200 h 857250"/>
                    <a:gd name="connsiteX7" fmla="*/ 1339853 w 3263902"/>
                    <a:gd name="connsiteY7" fmla="*/ 12700 h 857250"/>
                    <a:gd name="connsiteX8" fmla="*/ 1543053 w 3263902"/>
                    <a:gd name="connsiteY8" fmla="*/ 844550 h 857250"/>
                    <a:gd name="connsiteX9" fmla="*/ 1752603 w 3263902"/>
                    <a:gd name="connsiteY9" fmla="*/ 12700 h 857250"/>
                    <a:gd name="connsiteX10" fmla="*/ 1962153 w 3263902"/>
                    <a:gd name="connsiteY10" fmla="*/ 850900 h 857250"/>
                    <a:gd name="connsiteX11" fmla="*/ 2152653 w 3263902"/>
                    <a:gd name="connsiteY11" fmla="*/ 0 h 857250"/>
                    <a:gd name="connsiteX12" fmla="*/ 2362203 w 3263902"/>
                    <a:gd name="connsiteY12" fmla="*/ 850900 h 857250"/>
                    <a:gd name="connsiteX13" fmla="*/ 2552703 w 3263902"/>
                    <a:gd name="connsiteY13" fmla="*/ 12700 h 857250"/>
                    <a:gd name="connsiteX14" fmla="*/ 2762253 w 3263902"/>
                    <a:gd name="connsiteY14" fmla="*/ 844550 h 857250"/>
                    <a:gd name="connsiteX15" fmla="*/ 2971803 w 3263902"/>
                    <a:gd name="connsiteY15" fmla="*/ 25400 h 857250"/>
                    <a:gd name="connsiteX16" fmla="*/ 3149603 w 3263902"/>
                    <a:gd name="connsiteY16" fmla="*/ 857250 h 857250"/>
                    <a:gd name="connsiteX17" fmla="*/ 3263903 w 3263902"/>
                    <a:gd name="connsiteY17" fmla="*/ 419100 h 857250"/>
                    <a:gd name="connsiteX0" fmla="*/ 3 w 3263902"/>
                    <a:gd name="connsiteY0" fmla="*/ 419100 h 857250"/>
                    <a:gd name="connsiteX1" fmla="*/ 133353 w 3263902"/>
                    <a:gd name="connsiteY1" fmla="*/ 63500 h 857250"/>
                    <a:gd name="connsiteX2" fmla="*/ 330203 w 3263902"/>
                    <a:gd name="connsiteY2" fmla="*/ 844550 h 857250"/>
                    <a:gd name="connsiteX3" fmla="*/ 539753 w 3263902"/>
                    <a:gd name="connsiteY3" fmla="*/ 12700 h 857250"/>
                    <a:gd name="connsiteX4" fmla="*/ 742953 w 3263902"/>
                    <a:gd name="connsiteY4" fmla="*/ 844550 h 857250"/>
                    <a:gd name="connsiteX5" fmla="*/ 939803 w 3263902"/>
                    <a:gd name="connsiteY5" fmla="*/ 31750 h 857250"/>
                    <a:gd name="connsiteX6" fmla="*/ 1149353 w 3263902"/>
                    <a:gd name="connsiteY6" fmla="*/ 838200 h 857250"/>
                    <a:gd name="connsiteX7" fmla="*/ 1339853 w 3263902"/>
                    <a:gd name="connsiteY7" fmla="*/ 12700 h 857250"/>
                    <a:gd name="connsiteX8" fmla="*/ 1543053 w 3263902"/>
                    <a:gd name="connsiteY8" fmla="*/ 844550 h 857250"/>
                    <a:gd name="connsiteX9" fmla="*/ 1752603 w 3263902"/>
                    <a:gd name="connsiteY9" fmla="*/ 12700 h 857250"/>
                    <a:gd name="connsiteX10" fmla="*/ 1962153 w 3263902"/>
                    <a:gd name="connsiteY10" fmla="*/ 850900 h 857250"/>
                    <a:gd name="connsiteX11" fmla="*/ 2152653 w 3263902"/>
                    <a:gd name="connsiteY11" fmla="*/ 0 h 857250"/>
                    <a:gd name="connsiteX12" fmla="*/ 2362203 w 3263902"/>
                    <a:gd name="connsiteY12" fmla="*/ 850900 h 857250"/>
                    <a:gd name="connsiteX13" fmla="*/ 2552703 w 3263902"/>
                    <a:gd name="connsiteY13" fmla="*/ 12700 h 857250"/>
                    <a:gd name="connsiteX14" fmla="*/ 2762253 w 3263902"/>
                    <a:gd name="connsiteY14" fmla="*/ 844550 h 857250"/>
                    <a:gd name="connsiteX15" fmla="*/ 2971803 w 3263902"/>
                    <a:gd name="connsiteY15" fmla="*/ 25400 h 857250"/>
                    <a:gd name="connsiteX16" fmla="*/ 3149603 w 3263902"/>
                    <a:gd name="connsiteY16" fmla="*/ 857250 h 857250"/>
                    <a:gd name="connsiteX17" fmla="*/ 3263902 w 3263902"/>
                    <a:gd name="connsiteY17" fmla="*/ 346879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939803 w 3281607"/>
                    <a:gd name="connsiteY5" fmla="*/ 31750 h 857250"/>
                    <a:gd name="connsiteX6" fmla="*/ 1149353 w 3281607"/>
                    <a:gd name="connsiteY6" fmla="*/ 838200 h 857250"/>
                    <a:gd name="connsiteX7" fmla="*/ 1339853 w 3281607"/>
                    <a:gd name="connsiteY7" fmla="*/ 12700 h 857250"/>
                    <a:gd name="connsiteX8" fmla="*/ 1543053 w 3281607"/>
                    <a:gd name="connsiteY8" fmla="*/ 844550 h 857250"/>
                    <a:gd name="connsiteX9" fmla="*/ 1752603 w 3281607"/>
                    <a:gd name="connsiteY9" fmla="*/ 12700 h 857250"/>
                    <a:gd name="connsiteX10" fmla="*/ 1962153 w 3281607"/>
                    <a:gd name="connsiteY10" fmla="*/ 850900 h 857250"/>
                    <a:gd name="connsiteX11" fmla="*/ 2152653 w 3281607"/>
                    <a:gd name="connsiteY11" fmla="*/ 0 h 857250"/>
                    <a:gd name="connsiteX12" fmla="*/ 2362203 w 3281607"/>
                    <a:gd name="connsiteY12" fmla="*/ 850900 h 857250"/>
                    <a:gd name="connsiteX13" fmla="*/ 2552703 w 3281607"/>
                    <a:gd name="connsiteY13" fmla="*/ 12700 h 857250"/>
                    <a:gd name="connsiteX14" fmla="*/ 2762253 w 3281607"/>
                    <a:gd name="connsiteY14" fmla="*/ 844550 h 857250"/>
                    <a:gd name="connsiteX15" fmla="*/ 2971803 w 3281607"/>
                    <a:gd name="connsiteY15" fmla="*/ 25400 h 857250"/>
                    <a:gd name="connsiteX16" fmla="*/ 3149603 w 3281607"/>
                    <a:gd name="connsiteY16" fmla="*/ 857250 h 857250"/>
                    <a:gd name="connsiteX17" fmla="*/ 3281607 w 3281607"/>
                    <a:gd name="connsiteY17" fmla="*/ 202452 h 857250"/>
                    <a:gd name="connsiteX0" fmla="*/ -3 w 3281601"/>
                    <a:gd name="connsiteY0" fmla="*/ 419100 h 857250"/>
                    <a:gd name="connsiteX1" fmla="*/ 133347 w 3281601"/>
                    <a:gd name="connsiteY1" fmla="*/ 63500 h 857250"/>
                    <a:gd name="connsiteX2" fmla="*/ 330197 w 3281601"/>
                    <a:gd name="connsiteY2" fmla="*/ 844550 h 857250"/>
                    <a:gd name="connsiteX3" fmla="*/ 539747 w 3281601"/>
                    <a:gd name="connsiteY3" fmla="*/ 12700 h 857250"/>
                    <a:gd name="connsiteX4" fmla="*/ 742947 w 3281601"/>
                    <a:gd name="connsiteY4" fmla="*/ 844550 h 857250"/>
                    <a:gd name="connsiteX5" fmla="*/ 1149347 w 3281601"/>
                    <a:gd name="connsiteY5" fmla="*/ 838200 h 857250"/>
                    <a:gd name="connsiteX6" fmla="*/ 1339847 w 3281601"/>
                    <a:gd name="connsiteY6" fmla="*/ 12700 h 857250"/>
                    <a:gd name="connsiteX7" fmla="*/ 1543047 w 3281601"/>
                    <a:gd name="connsiteY7" fmla="*/ 844550 h 857250"/>
                    <a:gd name="connsiteX8" fmla="*/ 1752597 w 3281601"/>
                    <a:gd name="connsiteY8" fmla="*/ 12700 h 857250"/>
                    <a:gd name="connsiteX9" fmla="*/ 1962147 w 3281601"/>
                    <a:gd name="connsiteY9" fmla="*/ 850900 h 857250"/>
                    <a:gd name="connsiteX10" fmla="*/ 2152647 w 3281601"/>
                    <a:gd name="connsiteY10" fmla="*/ 0 h 857250"/>
                    <a:gd name="connsiteX11" fmla="*/ 2362197 w 3281601"/>
                    <a:gd name="connsiteY11" fmla="*/ 850900 h 857250"/>
                    <a:gd name="connsiteX12" fmla="*/ 2552697 w 3281601"/>
                    <a:gd name="connsiteY12" fmla="*/ 12700 h 857250"/>
                    <a:gd name="connsiteX13" fmla="*/ 2762247 w 3281601"/>
                    <a:gd name="connsiteY13" fmla="*/ 844550 h 857250"/>
                    <a:gd name="connsiteX14" fmla="*/ 2971797 w 3281601"/>
                    <a:gd name="connsiteY14" fmla="*/ 25400 h 857250"/>
                    <a:gd name="connsiteX15" fmla="*/ 3149597 w 3281601"/>
                    <a:gd name="connsiteY15" fmla="*/ 857250 h 857250"/>
                    <a:gd name="connsiteX16" fmla="*/ 3281601 w 3281601"/>
                    <a:gd name="connsiteY16" fmla="*/ 202452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1339853 w 3281607"/>
                    <a:gd name="connsiteY5" fmla="*/ 12700 h 857250"/>
                    <a:gd name="connsiteX6" fmla="*/ 1543053 w 3281607"/>
                    <a:gd name="connsiteY6" fmla="*/ 844550 h 857250"/>
                    <a:gd name="connsiteX7" fmla="*/ 1752603 w 3281607"/>
                    <a:gd name="connsiteY7" fmla="*/ 12700 h 857250"/>
                    <a:gd name="connsiteX8" fmla="*/ 1962153 w 3281607"/>
                    <a:gd name="connsiteY8" fmla="*/ 850900 h 857250"/>
                    <a:gd name="connsiteX9" fmla="*/ 2152653 w 3281607"/>
                    <a:gd name="connsiteY9" fmla="*/ 0 h 857250"/>
                    <a:gd name="connsiteX10" fmla="*/ 2362203 w 3281607"/>
                    <a:gd name="connsiteY10" fmla="*/ 850900 h 857250"/>
                    <a:gd name="connsiteX11" fmla="*/ 2552703 w 3281607"/>
                    <a:gd name="connsiteY11" fmla="*/ 12700 h 857250"/>
                    <a:gd name="connsiteX12" fmla="*/ 2762253 w 3281607"/>
                    <a:gd name="connsiteY12" fmla="*/ 844550 h 857250"/>
                    <a:gd name="connsiteX13" fmla="*/ 2971803 w 3281607"/>
                    <a:gd name="connsiteY13" fmla="*/ 25400 h 857250"/>
                    <a:gd name="connsiteX14" fmla="*/ 3149603 w 3281607"/>
                    <a:gd name="connsiteY14" fmla="*/ 857250 h 857250"/>
                    <a:gd name="connsiteX15" fmla="*/ 3281607 w 3281607"/>
                    <a:gd name="connsiteY15" fmla="*/ 202452 h 857250"/>
                    <a:gd name="connsiteX0" fmla="*/ -3 w 3281601"/>
                    <a:gd name="connsiteY0" fmla="*/ 419100 h 857250"/>
                    <a:gd name="connsiteX1" fmla="*/ 133347 w 3281601"/>
                    <a:gd name="connsiteY1" fmla="*/ 63500 h 857250"/>
                    <a:gd name="connsiteX2" fmla="*/ 330197 w 3281601"/>
                    <a:gd name="connsiteY2" fmla="*/ 844550 h 857250"/>
                    <a:gd name="connsiteX3" fmla="*/ 539747 w 3281601"/>
                    <a:gd name="connsiteY3" fmla="*/ 12700 h 857250"/>
                    <a:gd name="connsiteX4" fmla="*/ 742947 w 3281601"/>
                    <a:gd name="connsiteY4" fmla="*/ 844550 h 857250"/>
                    <a:gd name="connsiteX5" fmla="*/ 1543047 w 3281601"/>
                    <a:gd name="connsiteY5" fmla="*/ 844550 h 857250"/>
                    <a:gd name="connsiteX6" fmla="*/ 1752597 w 3281601"/>
                    <a:gd name="connsiteY6" fmla="*/ 12700 h 857250"/>
                    <a:gd name="connsiteX7" fmla="*/ 1962147 w 3281601"/>
                    <a:gd name="connsiteY7" fmla="*/ 850900 h 857250"/>
                    <a:gd name="connsiteX8" fmla="*/ 2152647 w 3281601"/>
                    <a:gd name="connsiteY8" fmla="*/ 0 h 857250"/>
                    <a:gd name="connsiteX9" fmla="*/ 2362197 w 3281601"/>
                    <a:gd name="connsiteY9" fmla="*/ 850900 h 857250"/>
                    <a:gd name="connsiteX10" fmla="*/ 2552697 w 3281601"/>
                    <a:gd name="connsiteY10" fmla="*/ 12700 h 857250"/>
                    <a:gd name="connsiteX11" fmla="*/ 2762247 w 3281601"/>
                    <a:gd name="connsiteY11" fmla="*/ 844550 h 857250"/>
                    <a:gd name="connsiteX12" fmla="*/ 2971797 w 3281601"/>
                    <a:gd name="connsiteY12" fmla="*/ 25400 h 857250"/>
                    <a:gd name="connsiteX13" fmla="*/ 3149597 w 3281601"/>
                    <a:gd name="connsiteY13" fmla="*/ 857250 h 857250"/>
                    <a:gd name="connsiteX14" fmla="*/ 3281601 w 3281601"/>
                    <a:gd name="connsiteY14" fmla="*/ 202452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1752603 w 3281607"/>
                    <a:gd name="connsiteY5" fmla="*/ 12700 h 857250"/>
                    <a:gd name="connsiteX6" fmla="*/ 1962153 w 3281607"/>
                    <a:gd name="connsiteY6" fmla="*/ 850900 h 857250"/>
                    <a:gd name="connsiteX7" fmla="*/ 2152653 w 3281607"/>
                    <a:gd name="connsiteY7" fmla="*/ 0 h 857250"/>
                    <a:gd name="connsiteX8" fmla="*/ 2362203 w 3281607"/>
                    <a:gd name="connsiteY8" fmla="*/ 850900 h 857250"/>
                    <a:gd name="connsiteX9" fmla="*/ 2552703 w 3281607"/>
                    <a:gd name="connsiteY9" fmla="*/ 12700 h 857250"/>
                    <a:gd name="connsiteX10" fmla="*/ 2762253 w 3281607"/>
                    <a:gd name="connsiteY10" fmla="*/ 844550 h 857250"/>
                    <a:gd name="connsiteX11" fmla="*/ 2971803 w 3281607"/>
                    <a:gd name="connsiteY11" fmla="*/ 25400 h 857250"/>
                    <a:gd name="connsiteX12" fmla="*/ 3149603 w 3281607"/>
                    <a:gd name="connsiteY12" fmla="*/ 857250 h 857250"/>
                    <a:gd name="connsiteX13" fmla="*/ 3281607 w 3281607"/>
                    <a:gd name="connsiteY13" fmla="*/ 202452 h 857250"/>
                    <a:gd name="connsiteX0" fmla="*/ -3 w 3281601"/>
                    <a:gd name="connsiteY0" fmla="*/ 419100 h 857250"/>
                    <a:gd name="connsiteX1" fmla="*/ 133347 w 3281601"/>
                    <a:gd name="connsiteY1" fmla="*/ 63500 h 857250"/>
                    <a:gd name="connsiteX2" fmla="*/ 330197 w 3281601"/>
                    <a:gd name="connsiteY2" fmla="*/ 844550 h 857250"/>
                    <a:gd name="connsiteX3" fmla="*/ 539747 w 3281601"/>
                    <a:gd name="connsiteY3" fmla="*/ 12700 h 857250"/>
                    <a:gd name="connsiteX4" fmla="*/ 742947 w 3281601"/>
                    <a:gd name="connsiteY4" fmla="*/ 844550 h 857250"/>
                    <a:gd name="connsiteX5" fmla="*/ 1962147 w 3281601"/>
                    <a:gd name="connsiteY5" fmla="*/ 850900 h 857250"/>
                    <a:gd name="connsiteX6" fmla="*/ 2152647 w 3281601"/>
                    <a:gd name="connsiteY6" fmla="*/ 0 h 857250"/>
                    <a:gd name="connsiteX7" fmla="*/ 2362197 w 3281601"/>
                    <a:gd name="connsiteY7" fmla="*/ 850900 h 857250"/>
                    <a:gd name="connsiteX8" fmla="*/ 2552697 w 3281601"/>
                    <a:gd name="connsiteY8" fmla="*/ 12700 h 857250"/>
                    <a:gd name="connsiteX9" fmla="*/ 2762247 w 3281601"/>
                    <a:gd name="connsiteY9" fmla="*/ 844550 h 857250"/>
                    <a:gd name="connsiteX10" fmla="*/ 2971797 w 3281601"/>
                    <a:gd name="connsiteY10" fmla="*/ 25400 h 857250"/>
                    <a:gd name="connsiteX11" fmla="*/ 3149597 w 3281601"/>
                    <a:gd name="connsiteY11" fmla="*/ 857250 h 857250"/>
                    <a:gd name="connsiteX12" fmla="*/ 3281601 w 3281601"/>
                    <a:gd name="connsiteY12" fmla="*/ 202452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1962153 w 3281607"/>
                    <a:gd name="connsiteY5" fmla="*/ 850900 h 857250"/>
                    <a:gd name="connsiteX6" fmla="*/ 1940856 w 3281607"/>
                    <a:gd name="connsiteY6" fmla="*/ 748349 h 857250"/>
                    <a:gd name="connsiteX7" fmla="*/ 2152653 w 3281607"/>
                    <a:gd name="connsiteY7" fmla="*/ 0 h 857250"/>
                    <a:gd name="connsiteX8" fmla="*/ 2362203 w 3281607"/>
                    <a:gd name="connsiteY8" fmla="*/ 850900 h 857250"/>
                    <a:gd name="connsiteX9" fmla="*/ 2552703 w 3281607"/>
                    <a:gd name="connsiteY9" fmla="*/ 12700 h 857250"/>
                    <a:gd name="connsiteX10" fmla="*/ 2762253 w 3281607"/>
                    <a:gd name="connsiteY10" fmla="*/ 844550 h 857250"/>
                    <a:gd name="connsiteX11" fmla="*/ 2971803 w 3281607"/>
                    <a:gd name="connsiteY11" fmla="*/ 25400 h 857250"/>
                    <a:gd name="connsiteX12" fmla="*/ 3149603 w 3281607"/>
                    <a:gd name="connsiteY12" fmla="*/ 857250 h 857250"/>
                    <a:gd name="connsiteX13" fmla="*/ 3281607 w 3281607"/>
                    <a:gd name="connsiteY13" fmla="*/ 202452 h 857250"/>
                    <a:gd name="connsiteX0" fmla="*/ -3 w 3281601"/>
                    <a:gd name="connsiteY0" fmla="*/ 406400 h 844550"/>
                    <a:gd name="connsiteX1" fmla="*/ 133347 w 3281601"/>
                    <a:gd name="connsiteY1" fmla="*/ 50800 h 844550"/>
                    <a:gd name="connsiteX2" fmla="*/ 330197 w 3281601"/>
                    <a:gd name="connsiteY2" fmla="*/ 831850 h 844550"/>
                    <a:gd name="connsiteX3" fmla="*/ 539747 w 3281601"/>
                    <a:gd name="connsiteY3" fmla="*/ 0 h 844550"/>
                    <a:gd name="connsiteX4" fmla="*/ 742947 w 3281601"/>
                    <a:gd name="connsiteY4" fmla="*/ 831850 h 844550"/>
                    <a:gd name="connsiteX5" fmla="*/ 1962147 w 3281601"/>
                    <a:gd name="connsiteY5" fmla="*/ 838200 h 844550"/>
                    <a:gd name="connsiteX6" fmla="*/ 1940850 w 3281601"/>
                    <a:gd name="connsiteY6" fmla="*/ 735649 h 844550"/>
                    <a:gd name="connsiteX7" fmla="*/ 2362197 w 3281601"/>
                    <a:gd name="connsiteY7" fmla="*/ 838200 h 844550"/>
                    <a:gd name="connsiteX8" fmla="*/ 2552697 w 3281601"/>
                    <a:gd name="connsiteY8" fmla="*/ 0 h 844550"/>
                    <a:gd name="connsiteX9" fmla="*/ 2762247 w 3281601"/>
                    <a:gd name="connsiteY9" fmla="*/ 831850 h 844550"/>
                    <a:gd name="connsiteX10" fmla="*/ 2971797 w 3281601"/>
                    <a:gd name="connsiteY10" fmla="*/ 12700 h 844550"/>
                    <a:gd name="connsiteX11" fmla="*/ 3149597 w 3281601"/>
                    <a:gd name="connsiteY11" fmla="*/ 844550 h 844550"/>
                    <a:gd name="connsiteX12" fmla="*/ 3281601 w 3281601"/>
                    <a:gd name="connsiteY12" fmla="*/ 189752 h 844550"/>
                    <a:gd name="connsiteX0" fmla="*/ 3 w 3281607"/>
                    <a:gd name="connsiteY0" fmla="*/ 406400 h 844550"/>
                    <a:gd name="connsiteX1" fmla="*/ 133353 w 3281607"/>
                    <a:gd name="connsiteY1" fmla="*/ 50800 h 844550"/>
                    <a:gd name="connsiteX2" fmla="*/ 330203 w 3281607"/>
                    <a:gd name="connsiteY2" fmla="*/ 831850 h 844550"/>
                    <a:gd name="connsiteX3" fmla="*/ 539753 w 3281607"/>
                    <a:gd name="connsiteY3" fmla="*/ 0 h 844550"/>
                    <a:gd name="connsiteX4" fmla="*/ 742953 w 3281607"/>
                    <a:gd name="connsiteY4" fmla="*/ 831850 h 844550"/>
                    <a:gd name="connsiteX5" fmla="*/ 1962153 w 3281607"/>
                    <a:gd name="connsiteY5" fmla="*/ 838200 h 844550"/>
                    <a:gd name="connsiteX6" fmla="*/ 2362203 w 3281607"/>
                    <a:gd name="connsiteY6" fmla="*/ 838200 h 844550"/>
                    <a:gd name="connsiteX7" fmla="*/ 2552703 w 3281607"/>
                    <a:gd name="connsiteY7" fmla="*/ 0 h 844550"/>
                    <a:gd name="connsiteX8" fmla="*/ 2762253 w 3281607"/>
                    <a:gd name="connsiteY8" fmla="*/ 831850 h 844550"/>
                    <a:gd name="connsiteX9" fmla="*/ 2971803 w 3281607"/>
                    <a:gd name="connsiteY9" fmla="*/ 12700 h 844550"/>
                    <a:gd name="connsiteX10" fmla="*/ 3149603 w 3281607"/>
                    <a:gd name="connsiteY10" fmla="*/ 844550 h 844550"/>
                    <a:gd name="connsiteX11" fmla="*/ 3281607 w 3281607"/>
                    <a:gd name="connsiteY11" fmla="*/ 189752 h 844550"/>
                    <a:gd name="connsiteX0" fmla="*/ -3 w 3281601"/>
                    <a:gd name="connsiteY0" fmla="*/ 406400 h 844550"/>
                    <a:gd name="connsiteX1" fmla="*/ 133347 w 3281601"/>
                    <a:gd name="connsiteY1" fmla="*/ 50800 h 844550"/>
                    <a:gd name="connsiteX2" fmla="*/ 330197 w 3281601"/>
                    <a:gd name="connsiteY2" fmla="*/ 831850 h 844550"/>
                    <a:gd name="connsiteX3" fmla="*/ 539747 w 3281601"/>
                    <a:gd name="connsiteY3" fmla="*/ 0 h 844550"/>
                    <a:gd name="connsiteX4" fmla="*/ 742947 w 3281601"/>
                    <a:gd name="connsiteY4" fmla="*/ 831850 h 844550"/>
                    <a:gd name="connsiteX5" fmla="*/ 2362197 w 3281601"/>
                    <a:gd name="connsiteY5" fmla="*/ 838200 h 844550"/>
                    <a:gd name="connsiteX6" fmla="*/ 2552697 w 3281601"/>
                    <a:gd name="connsiteY6" fmla="*/ 0 h 844550"/>
                    <a:gd name="connsiteX7" fmla="*/ 2762247 w 3281601"/>
                    <a:gd name="connsiteY7" fmla="*/ 831850 h 844550"/>
                    <a:gd name="connsiteX8" fmla="*/ 2971797 w 3281601"/>
                    <a:gd name="connsiteY8" fmla="*/ 12700 h 844550"/>
                    <a:gd name="connsiteX9" fmla="*/ 3149597 w 3281601"/>
                    <a:gd name="connsiteY9" fmla="*/ 844550 h 844550"/>
                    <a:gd name="connsiteX10" fmla="*/ 3281601 w 3281601"/>
                    <a:gd name="connsiteY10" fmla="*/ 189752 h 844550"/>
                    <a:gd name="connsiteX0" fmla="*/ 3 w 3281607"/>
                    <a:gd name="connsiteY0" fmla="*/ 406400 h 844550"/>
                    <a:gd name="connsiteX1" fmla="*/ 133353 w 3281607"/>
                    <a:gd name="connsiteY1" fmla="*/ 50800 h 844550"/>
                    <a:gd name="connsiteX2" fmla="*/ 330203 w 3281607"/>
                    <a:gd name="connsiteY2" fmla="*/ 831850 h 844550"/>
                    <a:gd name="connsiteX3" fmla="*/ 539753 w 3281607"/>
                    <a:gd name="connsiteY3" fmla="*/ 0 h 844550"/>
                    <a:gd name="connsiteX4" fmla="*/ 742953 w 3281607"/>
                    <a:gd name="connsiteY4" fmla="*/ 831850 h 844550"/>
                    <a:gd name="connsiteX5" fmla="*/ 2552703 w 3281607"/>
                    <a:gd name="connsiteY5" fmla="*/ 0 h 844550"/>
                    <a:gd name="connsiteX6" fmla="*/ 2762253 w 3281607"/>
                    <a:gd name="connsiteY6" fmla="*/ 831850 h 844550"/>
                    <a:gd name="connsiteX7" fmla="*/ 2971803 w 3281607"/>
                    <a:gd name="connsiteY7" fmla="*/ 12700 h 844550"/>
                    <a:gd name="connsiteX8" fmla="*/ 3149603 w 3281607"/>
                    <a:gd name="connsiteY8" fmla="*/ 844550 h 844550"/>
                    <a:gd name="connsiteX9" fmla="*/ 3281607 w 3281607"/>
                    <a:gd name="connsiteY9" fmla="*/ 189752 h 844550"/>
                    <a:gd name="connsiteX0" fmla="*/ -3 w 3281601"/>
                    <a:gd name="connsiteY0" fmla="*/ 430837 h 868987"/>
                    <a:gd name="connsiteX1" fmla="*/ 133347 w 3281601"/>
                    <a:gd name="connsiteY1" fmla="*/ 75237 h 868987"/>
                    <a:gd name="connsiteX2" fmla="*/ 330197 w 3281601"/>
                    <a:gd name="connsiteY2" fmla="*/ 856287 h 868987"/>
                    <a:gd name="connsiteX3" fmla="*/ 539747 w 3281601"/>
                    <a:gd name="connsiteY3" fmla="*/ 24437 h 868987"/>
                    <a:gd name="connsiteX4" fmla="*/ 742947 w 3281601"/>
                    <a:gd name="connsiteY4" fmla="*/ 856287 h 868987"/>
                    <a:gd name="connsiteX5" fmla="*/ 953586 w 3281601"/>
                    <a:gd name="connsiteY5" fmla="*/ 0 h 868987"/>
                    <a:gd name="connsiteX6" fmla="*/ 2762247 w 3281601"/>
                    <a:gd name="connsiteY6" fmla="*/ 856287 h 868987"/>
                    <a:gd name="connsiteX7" fmla="*/ 2971797 w 3281601"/>
                    <a:gd name="connsiteY7" fmla="*/ 37137 h 868987"/>
                    <a:gd name="connsiteX8" fmla="*/ 3149597 w 3281601"/>
                    <a:gd name="connsiteY8" fmla="*/ 868987 h 868987"/>
                    <a:gd name="connsiteX9" fmla="*/ 3281601 w 3281601"/>
                    <a:gd name="connsiteY9" fmla="*/ 214189 h 868987"/>
                    <a:gd name="connsiteX0" fmla="*/ 3 w 3281607"/>
                    <a:gd name="connsiteY0" fmla="*/ 686944 h 1125094"/>
                    <a:gd name="connsiteX1" fmla="*/ 133353 w 3281607"/>
                    <a:gd name="connsiteY1" fmla="*/ 331344 h 1125094"/>
                    <a:gd name="connsiteX2" fmla="*/ 330203 w 3281607"/>
                    <a:gd name="connsiteY2" fmla="*/ 1112394 h 1125094"/>
                    <a:gd name="connsiteX3" fmla="*/ 539753 w 3281607"/>
                    <a:gd name="connsiteY3" fmla="*/ 280544 h 1125094"/>
                    <a:gd name="connsiteX4" fmla="*/ 742953 w 3281607"/>
                    <a:gd name="connsiteY4" fmla="*/ 1112394 h 1125094"/>
                    <a:gd name="connsiteX5" fmla="*/ 953592 w 3281607"/>
                    <a:gd name="connsiteY5" fmla="*/ 256107 h 1125094"/>
                    <a:gd name="connsiteX6" fmla="*/ 2762253 w 3281607"/>
                    <a:gd name="connsiteY6" fmla="*/ 1112394 h 1125094"/>
                    <a:gd name="connsiteX7" fmla="*/ 1336756 w 3281607"/>
                    <a:gd name="connsiteY7" fmla="*/ 0 h 1125094"/>
                    <a:gd name="connsiteX8" fmla="*/ 3149603 w 3281607"/>
                    <a:gd name="connsiteY8" fmla="*/ 1125094 h 1125094"/>
                    <a:gd name="connsiteX9" fmla="*/ 3281607 w 3281607"/>
                    <a:gd name="connsiteY9" fmla="*/ 470296 h 1125094"/>
                    <a:gd name="connsiteX0" fmla="*/ -3 w 3281601"/>
                    <a:gd name="connsiteY0" fmla="*/ 686944 h 1136831"/>
                    <a:gd name="connsiteX1" fmla="*/ 133347 w 3281601"/>
                    <a:gd name="connsiteY1" fmla="*/ 331344 h 1136831"/>
                    <a:gd name="connsiteX2" fmla="*/ 330197 w 3281601"/>
                    <a:gd name="connsiteY2" fmla="*/ 1112394 h 1136831"/>
                    <a:gd name="connsiteX3" fmla="*/ 539747 w 3281601"/>
                    <a:gd name="connsiteY3" fmla="*/ 280544 h 1136831"/>
                    <a:gd name="connsiteX4" fmla="*/ 742947 w 3281601"/>
                    <a:gd name="connsiteY4" fmla="*/ 1112394 h 1136831"/>
                    <a:gd name="connsiteX5" fmla="*/ 953586 w 3281601"/>
                    <a:gd name="connsiteY5" fmla="*/ 256107 h 1136831"/>
                    <a:gd name="connsiteX6" fmla="*/ 1037363 w 3281601"/>
                    <a:gd name="connsiteY6" fmla="*/ 1136831 h 1136831"/>
                    <a:gd name="connsiteX7" fmla="*/ 1336750 w 3281601"/>
                    <a:gd name="connsiteY7" fmla="*/ 0 h 1136831"/>
                    <a:gd name="connsiteX8" fmla="*/ 3149597 w 3281601"/>
                    <a:gd name="connsiteY8" fmla="*/ 1125094 h 1136831"/>
                    <a:gd name="connsiteX9" fmla="*/ 3281601 w 3281601"/>
                    <a:gd name="connsiteY9" fmla="*/ 470296 h 1136831"/>
                    <a:gd name="connsiteX0" fmla="*/ 3 w 3281607"/>
                    <a:gd name="connsiteY0" fmla="*/ 467011 h 916898"/>
                    <a:gd name="connsiteX1" fmla="*/ 133353 w 3281607"/>
                    <a:gd name="connsiteY1" fmla="*/ 111411 h 916898"/>
                    <a:gd name="connsiteX2" fmla="*/ 330203 w 3281607"/>
                    <a:gd name="connsiteY2" fmla="*/ 892461 h 916898"/>
                    <a:gd name="connsiteX3" fmla="*/ 539753 w 3281607"/>
                    <a:gd name="connsiteY3" fmla="*/ 60611 h 916898"/>
                    <a:gd name="connsiteX4" fmla="*/ 742953 w 3281607"/>
                    <a:gd name="connsiteY4" fmla="*/ 892461 h 916898"/>
                    <a:gd name="connsiteX5" fmla="*/ 953592 w 3281607"/>
                    <a:gd name="connsiteY5" fmla="*/ 36174 h 916898"/>
                    <a:gd name="connsiteX6" fmla="*/ 1037369 w 3281607"/>
                    <a:gd name="connsiteY6" fmla="*/ 916898 h 916898"/>
                    <a:gd name="connsiteX7" fmla="*/ 1354724 w 3281607"/>
                    <a:gd name="connsiteY7" fmla="*/ 0 h 916898"/>
                    <a:gd name="connsiteX8" fmla="*/ 3149603 w 3281607"/>
                    <a:gd name="connsiteY8" fmla="*/ 905161 h 916898"/>
                    <a:gd name="connsiteX9" fmla="*/ 3281607 w 3281607"/>
                    <a:gd name="connsiteY9" fmla="*/ 250363 h 916898"/>
                    <a:gd name="connsiteX0" fmla="*/ -3 w 3281601"/>
                    <a:gd name="connsiteY0" fmla="*/ 467011 h 954034"/>
                    <a:gd name="connsiteX1" fmla="*/ 133347 w 3281601"/>
                    <a:gd name="connsiteY1" fmla="*/ 111411 h 954034"/>
                    <a:gd name="connsiteX2" fmla="*/ 330197 w 3281601"/>
                    <a:gd name="connsiteY2" fmla="*/ 892461 h 954034"/>
                    <a:gd name="connsiteX3" fmla="*/ 539747 w 3281601"/>
                    <a:gd name="connsiteY3" fmla="*/ 60611 h 954034"/>
                    <a:gd name="connsiteX4" fmla="*/ 742947 w 3281601"/>
                    <a:gd name="connsiteY4" fmla="*/ 892461 h 954034"/>
                    <a:gd name="connsiteX5" fmla="*/ 953586 w 3281601"/>
                    <a:gd name="connsiteY5" fmla="*/ 36174 h 954034"/>
                    <a:gd name="connsiteX6" fmla="*/ 1037363 w 3281601"/>
                    <a:gd name="connsiteY6" fmla="*/ 916898 h 954034"/>
                    <a:gd name="connsiteX7" fmla="*/ 1354718 w 3281601"/>
                    <a:gd name="connsiteY7" fmla="*/ 0 h 954034"/>
                    <a:gd name="connsiteX8" fmla="*/ 1514552 w 3281601"/>
                    <a:gd name="connsiteY8" fmla="*/ 954034 h 954034"/>
                    <a:gd name="connsiteX9" fmla="*/ 3281601 w 3281601"/>
                    <a:gd name="connsiteY9" fmla="*/ 250363 h 954034"/>
                    <a:gd name="connsiteX0" fmla="*/ 3 w 1808269"/>
                    <a:gd name="connsiteY0" fmla="*/ 467011 h 954034"/>
                    <a:gd name="connsiteX1" fmla="*/ 133353 w 1808269"/>
                    <a:gd name="connsiteY1" fmla="*/ 111411 h 954034"/>
                    <a:gd name="connsiteX2" fmla="*/ 330203 w 1808269"/>
                    <a:gd name="connsiteY2" fmla="*/ 892461 h 954034"/>
                    <a:gd name="connsiteX3" fmla="*/ 539753 w 1808269"/>
                    <a:gd name="connsiteY3" fmla="*/ 60611 h 954034"/>
                    <a:gd name="connsiteX4" fmla="*/ 742953 w 1808269"/>
                    <a:gd name="connsiteY4" fmla="*/ 892461 h 954034"/>
                    <a:gd name="connsiteX5" fmla="*/ 953592 w 1808269"/>
                    <a:gd name="connsiteY5" fmla="*/ 36174 h 954034"/>
                    <a:gd name="connsiteX6" fmla="*/ 1037369 w 1808269"/>
                    <a:gd name="connsiteY6" fmla="*/ 916898 h 954034"/>
                    <a:gd name="connsiteX7" fmla="*/ 1354724 w 1808269"/>
                    <a:gd name="connsiteY7" fmla="*/ 0 h 954034"/>
                    <a:gd name="connsiteX8" fmla="*/ 1514558 w 1808269"/>
                    <a:gd name="connsiteY8" fmla="*/ 954034 h 954034"/>
                    <a:gd name="connsiteX9" fmla="*/ 1808270 w 1808269"/>
                    <a:gd name="connsiteY9" fmla="*/ 421424 h 954034"/>
                    <a:gd name="connsiteX0" fmla="*/ -3 w 1633081"/>
                    <a:gd name="connsiteY0" fmla="*/ 467011 h 954034"/>
                    <a:gd name="connsiteX1" fmla="*/ 133347 w 1633081"/>
                    <a:gd name="connsiteY1" fmla="*/ 111411 h 954034"/>
                    <a:gd name="connsiteX2" fmla="*/ 330197 w 1633081"/>
                    <a:gd name="connsiteY2" fmla="*/ 892461 h 954034"/>
                    <a:gd name="connsiteX3" fmla="*/ 539747 w 1633081"/>
                    <a:gd name="connsiteY3" fmla="*/ 60611 h 954034"/>
                    <a:gd name="connsiteX4" fmla="*/ 742947 w 1633081"/>
                    <a:gd name="connsiteY4" fmla="*/ 892461 h 954034"/>
                    <a:gd name="connsiteX5" fmla="*/ 953586 w 1633081"/>
                    <a:gd name="connsiteY5" fmla="*/ 36174 h 954034"/>
                    <a:gd name="connsiteX6" fmla="*/ 1037363 w 1633081"/>
                    <a:gd name="connsiteY6" fmla="*/ 916898 h 954034"/>
                    <a:gd name="connsiteX7" fmla="*/ 1354718 w 1633081"/>
                    <a:gd name="connsiteY7" fmla="*/ 0 h 954034"/>
                    <a:gd name="connsiteX8" fmla="*/ 1514552 w 1633081"/>
                    <a:gd name="connsiteY8" fmla="*/ 954034 h 954034"/>
                    <a:gd name="connsiteX9" fmla="*/ 1633081 w 1633081"/>
                    <a:gd name="connsiteY9" fmla="*/ 293128 h 954034"/>
                    <a:gd name="connsiteX0" fmla="*/ 3 w 1633087"/>
                    <a:gd name="connsiteY0" fmla="*/ 467011 h 954034"/>
                    <a:gd name="connsiteX1" fmla="*/ 133353 w 1633087"/>
                    <a:gd name="connsiteY1" fmla="*/ 111411 h 954034"/>
                    <a:gd name="connsiteX2" fmla="*/ 330203 w 1633087"/>
                    <a:gd name="connsiteY2" fmla="*/ 892461 h 954034"/>
                    <a:gd name="connsiteX3" fmla="*/ 539753 w 1633087"/>
                    <a:gd name="connsiteY3" fmla="*/ 60611 h 954034"/>
                    <a:gd name="connsiteX4" fmla="*/ 742953 w 1633087"/>
                    <a:gd name="connsiteY4" fmla="*/ 892461 h 954034"/>
                    <a:gd name="connsiteX5" fmla="*/ 953592 w 1633087"/>
                    <a:gd name="connsiteY5" fmla="*/ 36174 h 954034"/>
                    <a:gd name="connsiteX6" fmla="*/ 1037369 w 1633087"/>
                    <a:gd name="connsiteY6" fmla="*/ 916898 h 954034"/>
                    <a:gd name="connsiteX7" fmla="*/ 1354724 w 1633087"/>
                    <a:gd name="connsiteY7" fmla="*/ 0 h 954034"/>
                    <a:gd name="connsiteX8" fmla="*/ 1514558 w 1633087"/>
                    <a:gd name="connsiteY8" fmla="*/ 954034 h 954034"/>
                    <a:gd name="connsiteX9" fmla="*/ 1633087 w 1633087"/>
                    <a:gd name="connsiteY9" fmla="*/ 403090 h 954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33087" h="954034">
                      <a:moveTo>
                        <a:pt x="3" y="467011"/>
                      </a:moveTo>
                      <a:lnTo>
                        <a:pt x="133353" y="111411"/>
                      </a:lnTo>
                      <a:lnTo>
                        <a:pt x="330203" y="892461"/>
                      </a:lnTo>
                      <a:lnTo>
                        <a:pt x="539753" y="60611"/>
                      </a:lnTo>
                      <a:lnTo>
                        <a:pt x="742953" y="892461"/>
                      </a:lnTo>
                      <a:lnTo>
                        <a:pt x="953592" y="36174"/>
                      </a:lnTo>
                      <a:lnTo>
                        <a:pt x="1037369" y="916898"/>
                      </a:lnTo>
                      <a:lnTo>
                        <a:pt x="1354724" y="0"/>
                      </a:lnTo>
                      <a:lnTo>
                        <a:pt x="1514558" y="954034"/>
                      </a:lnTo>
                      <a:lnTo>
                        <a:pt x="1633087" y="40309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9" name="Straight Connector 148"/>
                <p:cNvCxnSpPr/>
                <p:nvPr/>
              </p:nvCxnSpPr>
              <p:spPr>
                <a:xfrm rot="5400000">
                  <a:off x="6332605" y="2259760"/>
                  <a:ext cx="0" cy="36576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H="1">
                  <a:off x="7116512" y="2440258"/>
                  <a:ext cx="36576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 rot="7200000">
                <a:off x="6824490" y="2011102"/>
                <a:ext cx="1095870" cy="204091"/>
                <a:chOff x="6149725" y="2349938"/>
                <a:chExt cx="1332547" cy="204091"/>
              </a:xfrm>
            </p:grpSpPr>
            <p:sp>
              <p:nvSpPr>
                <p:cNvPr id="166" name="Freeform 165"/>
                <p:cNvSpPr/>
                <p:nvPr/>
              </p:nvSpPr>
              <p:spPr>
                <a:xfrm>
                  <a:off x="6512238" y="2349938"/>
                  <a:ext cx="604272" cy="204091"/>
                </a:xfrm>
                <a:custGeom>
                  <a:avLst/>
                  <a:gdLst>
                    <a:gd name="connsiteX0" fmla="*/ 0 w 4425950"/>
                    <a:gd name="connsiteY0" fmla="*/ 419100 h 857250"/>
                    <a:gd name="connsiteX1" fmla="*/ 628650 w 4425950"/>
                    <a:gd name="connsiteY1" fmla="*/ 419100 h 857250"/>
                    <a:gd name="connsiteX2" fmla="*/ 762000 w 4425950"/>
                    <a:gd name="connsiteY2" fmla="*/ 63500 h 857250"/>
                    <a:gd name="connsiteX3" fmla="*/ 958850 w 4425950"/>
                    <a:gd name="connsiteY3" fmla="*/ 844550 h 857250"/>
                    <a:gd name="connsiteX4" fmla="*/ 1168400 w 4425950"/>
                    <a:gd name="connsiteY4" fmla="*/ 12700 h 857250"/>
                    <a:gd name="connsiteX5" fmla="*/ 1371600 w 4425950"/>
                    <a:gd name="connsiteY5" fmla="*/ 844550 h 857250"/>
                    <a:gd name="connsiteX6" fmla="*/ 1568450 w 4425950"/>
                    <a:gd name="connsiteY6" fmla="*/ 31750 h 857250"/>
                    <a:gd name="connsiteX7" fmla="*/ 1778000 w 4425950"/>
                    <a:gd name="connsiteY7" fmla="*/ 838200 h 857250"/>
                    <a:gd name="connsiteX8" fmla="*/ 1968500 w 4425950"/>
                    <a:gd name="connsiteY8" fmla="*/ 12700 h 857250"/>
                    <a:gd name="connsiteX9" fmla="*/ 2171700 w 4425950"/>
                    <a:gd name="connsiteY9" fmla="*/ 844550 h 857250"/>
                    <a:gd name="connsiteX10" fmla="*/ 2381250 w 4425950"/>
                    <a:gd name="connsiteY10" fmla="*/ 12700 h 857250"/>
                    <a:gd name="connsiteX11" fmla="*/ 2590800 w 4425950"/>
                    <a:gd name="connsiteY11" fmla="*/ 850900 h 857250"/>
                    <a:gd name="connsiteX12" fmla="*/ 2781300 w 4425950"/>
                    <a:gd name="connsiteY12" fmla="*/ 0 h 857250"/>
                    <a:gd name="connsiteX13" fmla="*/ 2990850 w 4425950"/>
                    <a:gd name="connsiteY13" fmla="*/ 850900 h 857250"/>
                    <a:gd name="connsiteX14" fmla="*/ 3181350 w 4425950"/>
                    <a:gd name="connsiteY14" fmla="*/ 12700 h 857250"/>
                    <a:gd name="connsiteX15" fmla="*/ 3390900 w 4425950"/>
                    <a:gd name="connsiteY15" fmla="*/ 844550 h 857250"/>
                    <a:gd name="connsiteX16" fmla="*/ 3600450 w 4425950"/>
                    <a:gd name="connsiteY16" fmla="*/ 25400 h 857250"/>
                    <a:gd name="connsiteX17" fmla="*/ 3778250 w 4425950"/>
                    <a:gd name="connsiteY17" fmla="*/ 857250 h 857250"/>
                    <a:gd name="connsiteX18" fmla="*/ 3892550 w 4425950"/>
                    <a:gd name="connsiteY18" fmla="*/ 419100 h 857250"/>
                    <a:gd name="connsiteX19" fmla="*/ 4425950 w 4425950"/>
                    <a:gd name="connsiteY19" fmla="*/ 419100 h 857250"/>
                    <a:gd name="connsiteX0" fmla="*/ 0 w 3892549"/>
                    <a:gd name="connsiteY0" fmla="*/ 419100 h 857250"/>
                    <a:gd name="connsiteX1" fmla="*/ 628650 w 3892549"/>
                    <a:gd name="connsiteY1" fmla="*/ 419100 h 857250"/>
                    <a:gd name="connsiteX2" fmla="*/ 762000 w 3892549"/>
                    <a:gd name="connsiteY2" fmla="*/ 63500 h 857250"/>
                    <a:gd name="connsiteX3" fmla="*/ 958850 w 3892549"/>
                    <a:gd name="connsiteY3" fmla="*/ 844550 h 857250"/>
                    <a:gd name="connsiteX4" fmla="*/ 1168400 w 3892549"/>
                    <a:gd name="connsiteY4" fmla="*/ 12700 h 857250"/>
                    <a:gd name="connsiteX5" fmla="*/ 1371600 w 3892549"/>
                    <a:gd name="connsiteY5" fmla="*/ 844550 h 857250"/>
                    <a:gd name="connsiteX6" fmla="*/ 1568450 w 3892549"/>
                    <a:gd name="connsiteY6" fmla="*/ 31750 h 857250"/>
                    <a:gd name="connsiteX7" fmla="*/ 1778000 w 3892549"/>
                    <a:gd name="connsiteY7" fmla="*/ 838200 h 857250"/>
                    <a:gd name="connsiteX8" fmla="*/ 1968500 w 3892549"/>
                    <a:gd name="connsiteY8" fmla="*/ 12700 h 857250"/>
                    <a:gd name="connsiteX9" fmla="*/ 2171700 w 3892549"/>
                    <a:gd name="connsiteY9" fmla="*/ 844550 h 857250"/>
                    <a:gd name="connsiteX10" fmla="*/ 2381250 w 3892549"/>
                    <a:gd name="connsiteY10" fmla="*/ 12700 h 857250"/>
                    <a:gd name="connsiteX11" fmla="*/ 2590800 w 3892549"/>
                    <a:gd name="connsiteY11" fmla="*/ 850900 h 857250"/>
                    <a:gd name="connsiteX12" fmla="*/ 2781300 w 3892549"/>
                    <a:gd name="connsiteY12" fmla="*/ 0 h 857250"/>
                    <a:gd name="connsiteX13" fmla="*/ 2990850 w 3892549"/>
                    <a:gd name="connsiteY13" fmla="*/ 850900 h 857250"/>
                    <a:gd name="connsiteX14" fmla="*/ 3181350 w 3892549"/>
                    <a:gd name="connsiteY14" fmla="*/ 12700 h 857250"/>
                    <a:gd name="connsiteX15" fmla="*/ 3390900 w 3892549"/>
                    <a:gd name="connsiteY15" fmla="*/ 844550 h 857250"/>
                    <a:gd name="connsiteX16" fmla="*/ 3600450 w 3892549"/>
                    <a:gd name="connsiteY16" fmla="*/ 25400 h 857250"/>
                    <a:gd name="connsiteX17" fmla="*/ 3778250 w 3892549"/>
                    <a:gd name="connsiteY17" fmla="*/ 857250 h 857250"/>
                    <a:gd name="connsiteX18" fmla="*/ 3892550 w 3892549"/>
                    <a:gd name="connsiteY18" fmla="*/ 419100 h 857250"/>
                    <a:gd name="connsiteX0" fmla="*/ 3 w 3263902"/>
                    <a:gd name="connsiteY0" fmla="*/ 419100 h 857250"/>
                    <a:gd name="connsiteX1" fmla="*/ 133353 w 3263902"/>
                    <a:gd name="connsiteY1" fmla="*/ 63500 h 857250"/>
                    <a:gd name="connsiteX2" fmla="*/ 330203 w 3263902"/>
                    <a:gd name="connsiteY2" fmla="*/ 844550 h 857250"/>
                    <a:gd name="connsiteX3" fmla="*/ 539753 w 3263902"/>
                    <a:gd name="connsiteY3" fmla="*/ 12700 h 857250"/>
                    <a:gd name="connsiteX4" fmla="*/ 742953 w 3263902"/>
                    <a:gd name="connsiteY4" fmla="*/ 844550 h 857250"/>
                    <a:gd name="connsiteX5" fmla="*/ 939803 w 3263902"/>
                    <a:gd name="connsiteY5" fmla="*/ 31750 h 857250"/>
                    <a:gd name="connsiteX6" fmla="*/ 1149353 w 3263902"/>
                    <a:gd name="connsiteY6" fmla="*/ 838200 h 857250"/>
                    <a:gd name="connsiteX7" fmla="*/ 1339853 w 3263902"/>
                    <a:gd name="connsiteY7" fmla="*/ 12700 h 857250"/>
                    <a:gd name="connsiteX8" fmla="*/ 1543053 w 3263902"/>
                    <a:gd name="connsiteY8" fmla="*/ 844550 h 857250"/>
                    <a:gd name="connsiteX9" fmla="*/ 1752603 w 3263902"/>
                    <a:gd name="connsiteY9" fmla="*/ 12700 h 857250"/>
                    <a:gd name="connsiteX10" fmla="*/ 1962153 w 3263902"/>
                    <a:gd name="connsiteY10" fmla="*/ 850900 h 857250"/>
                    <a:gd name="connsiteX11" fmla="*/ 2152653 w 3263902"/>
                    <a:gd name="connsiteY11" fmla="*/ 0 h 857250"/>
                    <a:gd name="connsiteX12" fmla="*/ 2362203 w 3263902"/>
                    <a:gd name="connsiteY12" fmla="*/ 850900 h 857250"/>
                    <a:gd name="connsiteX13" fmla="*/ 2552703 w 3263902"/>
                    <a:gd name="connsiteY13" fmla="*/ 12700 h 857250"/>
                    <a:gd name="connsiteX14" fmla="*/ 2762253 w 3263902"/>
                    <a:gd name="connsiteY14" fmla="*/ 844550 h 857250"/>
                    <a:gd name="connsiteX15" fmla="*/ 2971803 w 3263902"/>
                    <a:gd name="connsiteY15" fmla="*/ 25400 h 857250"/>
                    <a:gd name="connsiteX16" fmla="*/ 3149603 w 3263902"/>
                    <a:gd name="connsiteY16" fmla="*/ 857250 h 857250"/>
                    <a:gd name="connsiteX17" fmla="*/ 3263903 w 3263902"/>
                    <a:gd name="connsiteY17" fmla="*/ 419100 h 857250"/>
                    <a:gd name="connsiteX0" fmla="*/ 3 w 3263902"/>
                    <a:gd name="connsiteY0" fmla="*/ 419100 h 857250"/>
                    <a:gd name="connsiteX1" fmla="*/ 133353 w 3263902"/>
                    <a:gd name="connsiteY1" fmla="*/ 63500 h 857250"/>
                    <a:gd name="connsiteX2" fmla="*/ 330203 w 3263902"/>
                    <a:gd name="connsiteY2" fmla="*/ 844550 h 857250"/>
                    <a:gd name="connsiteX3" fmla="*/ 539753 w 3263902"/>
                    <a:gd name="connsiteY3" fmla="*/ 12700 h 857250"/>
                    <a:gd name="connsiteX4" fmla="*/ 742953 w 3263902"/>
                    <a:gd name="connsiteY4" fmla="*/ 844550 h 857250"/>
                    <a:gd name="connsiteX5" fmla="*/ 939803 w 3263902"/>
                    <a:gd name="connsiteY5" fmla="*/ 31750 h 857250"/>
                    <a:gd name="connsiteX6" fmla="*/ 1149353 w 3263902"/>
                    <a:gd name="connsiteY6" fmla="*/ 838200 h 857250"/>
                    <a:gd name="connsiteX7" fmla="*/ 1339853 w 3263902"/>
                    <a:gd name="connsiteY7" fmla="*/ 12700 h 857250"/>
                    <a:gd name="connsiteX8" fmla="*/ 1543053 w 3263902"/>
                    <a:gd name="connsiteY8" fmla="*/ 844550 h 857250"/>
                    <a:gd name="connsiteX9" fmla="*/ 1752603 w 3263902"/>
                    <a:gd name="connsiteY9" fmla="*/ 12700 h 857250"/>
                    <a:gd name="connsiteX10" fmla="*/ 1962153 w 3263902"/>
                    <a:gd name="connsiteY10" fmla="*/ 850900 h 857250"/>
                    <a:gd name="connsiteX11" fmla="*/ 2152653 w 3263902"/>
                    <a:gd name="connsiteY11" fmla="*/ 0 h 857250"/>
                    <a:gd name="connsiteX12" fmla="*/ 2362203 w 3263902"/>
                    <a:gd name="connsiteY12" fmla="*/ 850900 h 857250"/>
                    <a:gd name="connsiteX13" fmla="*/ 2552703 w 3263902"/>
                    <a:gd name="connsiteY13" fmla="*/ 12700 h 857250"/>
                    <a:gd name="connsiteX14" fmla="*/ 2762253 w 3263902"/>
                    <a:gd name="connsiteY14" fmla="*/ 844550 h 857250"/>
                    <a:gd name="connsiteX15" fmla="*/ 2971803 w 3263902"/>
                    <a:gd name="connsiteY15" fmla="*/ 25400 h 857250"/>
                    <a:gd name="connsiteX16" fmla="*/ 3149603 w 3263902"/>
                    <a:gd name="connsiteY16" fmla="*/ 857250 h 857250"/>
                    <a:gd name="connsiteX17" fmla="*/ 3263902 w 3263902"/>
                    <a:gd name="connsiteY17" fmla="*/ 346879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939803 w 3281607"/>
                    <a:gd name="connsiteY5" fmla="*/ 31750 h 857250"/>
                    <a:gd name="connsiteX6" fmla="*/ 1149353 w 3281607"/>
                    <a:gd name="connsiteY6" fmla="*/ 838200 h 857250"/>
                    <a:gd name="connsiteX7" fmla="*/ 1339853 w 3281607"/>
                    <a:gd name="connsiteY7" fmla="*/ 12700 h 857250"/>
                    <a:gd name="connsiteX8" fmla="*/ 1543053 w 3281607"/>
                    <a:gd name="connsiteY8" fmla="*/ 844550 h 857250"/>
                    <a:gd name="connsiteX9" fmla="*/ 1752603 w 3281607"/>
                    <a:gd name="connsiteY9" fmla="*/ 12700 h 857250"/>
                    <a:gd name="connsiteX10" fmla="*/ 1962153 w 3281607"/>
                    <a:gd name="connsiteY10" fmla="*/ 850900 h 857250"/>
                    <a:gd name="connsiteX11" fmla="*/ 2152653 w 3281607"/>
                    <a:gd name="connsiteY11" fmla="*/ 0 h 857250"/>
                    <a:gd name="connsiteX12" fmla="*/ 2362203 w 3281607"/>
                    <a:gd name="connsiteY12" fmla="*/ 850900 h 857250"/>
                    <a:gd name="connsiteX13" fmla="*/ 2552703 w 3281607"/>
                    <a:gd name="connsiteY13" fmla="*/ 12700 h 857250"/>
                    <a:gd name="connsiteX14" fmla="*/ 2762253 w 3281607"/>
                    <a:gd name="connsiteY14" fmla="*/ 844550 h 857250"/>
                    <a:gd name="connsiteX15" fmla="*/ 2971803 w 3281607"/>
                    <a:gd name="connsiteY15" fmla="*/ 25400 h 857250"/>
                    <a:gd name="connsiteX16" fmla="*/ 3149603 w 3281607"/>
                    <a:gd name="connsiteY16" fmla="*/ 857250 h 857250"/>
                    <a:gd name="connsiteX17" fmla="*/ 3281607 w 3281607"/>
                    <a:gd name="connsiteY17" fmla="*/ 202452 h 857250"/>
                    <a:gd name="connsiteX0" fmla="*/ -3 w 3281601"/>
                    <a:gd name="connsiteY0" fmla="*/ 419100 h 857250"/>
                    <a:gd name="connsiteX1" fmla="*/ 133347 w 3281601"/>
                    <a:gd name="connsiteY1" fmla="*/ 63500 h 857250"/>
                    <a:gd name="connsiteX2" fmla="*/ 330197 w 3281601"/>
                    <a:gd name="connsiteY2" fmla="*/ 844550 h 857250"/>
                    <a:gd name="connsiteX3" fmla="*/ 539747 w 3281601"/>
                    <a:gd name="connsiteY3" fmla="*/ 12700 h 857250"/>
                    <a:gd name="connsiteX4" fmla="*/ 742947 w 3281601"/>
                    <a:gd name="connsiteY4" fmla="*/ 844550 h 857250"/>
                    <a:gd name="connsiteX5" fmla="*/ 1149347 w 3281601"/>
                    <a:gd name="connsiteY5" fmla="*/ 838200 h 857250"/>
                    <a:gd name="connsiteX6" fmla="*/ 1339847 w 3281601"/>
                    <a:gd name="connsiteY6" fmla="*/ 12700 h 857250"/>
                    <a:gd name="connsiteX7" fmla="*/ 1543047 w 3281601"/>
                    <a:gd name="connsiteY7" fmla="*/ 844550 h 857250"/>
                    <a:gd name="connsiteX8" fmla="*/ 1752597 w 3281601"/>
                    <a:gd name="connsiteY8" fmla="*/ 12700 h 857250"/>
                    <a:gd name="connsiteX9" fmla="*/ 1962147 w 3281601"/>
                    <a:gd name="connsiteY9" fmla="*/ 850900 h 857250"/>
                    <a:gd name="connsiteX10" fmla="*/ 2152647 w 3281601"/>
                    <a:gd name="connsiteY10" fmla="*/ 0 h 857250"/>
                    <a:gd name="connsiteX11" fmla="*/ 2362197 w 3281601"/>
                    <a:gd name="connsiteY11" fmla="*/ 850900 h 857250"/>
                    <a:gd name="connsiteX12" fmla="*/ 2552697 w 3281601"/>
                    <a:gd name="connsiteY12" fmla="*/ 12700 h 857250"/>
                    <a:gd name="connsiteX13" fmla="*/ 2762247 w 3281601"/>
                    <a:gd name="connsiteY13" fmla="*/ 844550 h 857250"/>
                    <a:gd name="connsiteX14" fmla="*/ 2971797 w 3281601"/>
                    <a:gd name="connsiteY14" fmla="*/ 25400 h 857250"/>
                    <a:gd name="connsiteX15" fmla="*/ 3149597 w 3281601"/>
                    <a:gd name="connsiteY15" fmla="*/ 857250 h 857250"/>
                    <a:gd name="connsiteX16" fmla="*/ 3281601 w 3281601"/>
                    <a:gd name="connsiteY16" fmla="*/ 202452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1339853 w 3281607"/>
                    <a:gd name="connsiteY5" fmla="*/ 12700 h 857250"/>
                    <a:gd name="connsiteX6" fmla="*/ 1543053 w 3281607"/>
                    <a:gd name="connsiteY6" fmla="*/ 844550 h 857250"/>
                    <a:gd name="connsiteX7" fmla="*/ 1752603 w 3281607"/>
                    <a:gd name="connsiteY7" fmla="*/ 12700 h 857250"/>
                    <a:gd name="connsiteX8" fmla="*/ 1962153 w 3281607"/>
                    <a:gd name="connsiteY8" fmla="*/ 850900 h 857250"/>
                    <a:gd name="connsiteX9" fmla="*/ 2152653 w 3281607"/>
                    <a:gd name="connsiteY9" fmla="*/ 0 h 857250"/>
                    <a:gd name="connsiteX10" fmla="*/ 2362203 w 3281607"/>
                    <a:gd name="connsiteY10" fmla="*/ 850900 h 857250"/>
                    <a:gd name="connsiteX11" fmla="*/ 2552703 w 3281607"/>
                    <a:gd name="connsiteY11" fmla="*/ 12700 h 857250"/>
                    <a:gd name="connsiteX12" fmla="*/ 2762253 w 3281607"/>
                    <a:gd name="connsiteY12" fmla="*/ 844550 h 857250"/>
                    <a:gd name="connsiteX13" fmla="*/ 2971803 w 3281607"/>
                    <a:gd name="connsiteY13" fmla="*/ 25400 h 857250"/>
                    <a:gd name="connsiteX14" fmla="*/ 3149603 w 3281607"/>
                    <a:gd name="connsiteY14" fmla="*/ 857250 h 857250"/>
                    <a:gd name="connsiteX15" fmla="*/ 3281607 w 3281607"/>
                    <a:gd name="connsiteY15" fmla="*/ 202452 h 857250"/>
                    <a:gd name="connsiteX0" fmla="*/ -3 w 3281601"/>
                    <a:gd name="connsiteY0" fmla="*/ 419100 h 857250"/>
                    <a:gd name="connsiteX1" fmla="*/ 133347 w 3281601"/>
                    <a:gd name="connsiteY1" fmla="*/ 63500 h 857250"/>
                    <a:gd name="connsiteX2" fmla="*/ 330197 w 3281601"/>
                    <a:gd name="connsiteY2" fmla="*/ 844550 h 857250"/>
                    <a:gd name="connsiteX3" fmla="*/ 539747 w 3281601"/>
                    <a:gd name="connsiteY3" fmla="*/ 12700 h 857250"/>
                    <a:gd name="connsiteX4" fmla="*/ 742947 w 3281601"/>
                    <a:gd name="connsiteY4" fmla="*/ 844550 h 857250"/>
                    <a:gd name="connsiteX5" fmla="*/ 1543047 w 3281601"/>
                    <a:gd name="connsiteY5" fmla="*/ 844550 h 857250"/>
                    <a:gd name="connsiteX6" fmla="*/ 1752597 w 3281601"/>
                    <a:gd name="connsiteY6" fmla="*/ 12700 h 857250"/>
                    <a:gd name="connsiteX7" fmla="*/ 1962147 w 3281601"/>
                    <a:gd name="connsiteY7" fmla="*/ 850900 h 857250"/>
                    <a:gd name="connsiteX8" fmla="*/ 2152647 w 3281601"/>
                    <a:gd name="connsiteY8" fmla="*/ 0 h 857250"/>
                    <a:gd name="connsiteX9" fmla="*/ 2362197 w 3281601"/>
                    <a:gd name="connsiteY9" fmla="*/ 850900 h 857250"/>
                    <a:gd name="connsiteX10" fmla="*/ 2552697 w 3281601"/>
                    <a:gd name="connsiteY10" fmla="*/ 12700 h 857250"/>
                    <a:gd name="connsiteX11" fmla="*/ 2762247 w 3281601"/>
                    <a:gd name="connsiteY11" fmla="*/ 844550 h 857250"/>
                    <a:gd name="connsiteX12" fmla="*/ 2971797 w 3281601"/>
                    <a:gd name="connsiteY12" fmla="*/ 25400 h 857250"/>
                    <a:gd name="connsiteX13" fmla="*/ 3149597 w 3281601"/>
                    <a:gd name="connsiteY13" fmla="*/ 857250 h 857250"/>
                    <a:gd name="connsiteX14" fmla="*/ 3281601 w 3281601"/>
                    <a:gd name="connsiteY14" fmla="*/ 202452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1752603 w 3281607"/>
                    <a:gd name="connsiteY5" fmla="*/ 12700 h 857250"/>
                    <a:gd name="connsiteX6" fmla="*/ 1962153 w 3281607"/>
                    <a:gd name="connsiteY6" fmla="*/ 850900 h 857250"/>
                    <a:gd name="connsiteX7" fmla="*/ 2152653 w 3281607"/>
                    <a:gd name="connsiteY7" fmla="*/ 0 h 857250"/>
                    <a:gd name="connsiteX8" fmla="*/ 2362203 w 3281607"/>
                    <a:gd name="connsiteY8" fmla="*/ 850900 h 857250"/>
                    <a:gd name="connsiteX9" fmla="*/ 2552703 w 3281607"/>
                    <a:gd name="connsiteY9" fmla="*/ 12700 h 857250"/>
                    <a:gd name="connsiteX10" fmla="*/ 2762253 w 3281607"/>
                    <a:gd name="connsiteY10" fmla="*/ 844550 h 857250"/>
                    <a:gd name="connsiteX11" fmla="*/ 2971803 w 3281607"/>
                    <a:gd name="connsiteY11" fmla="*/ 25400 h 857250"/>
                    <a:gd name="connsiteX12" fmla="*/ 3149603 w 3281607"/>
                    <a:gd name="connsiteY12" fmla="*/ 857250 h 857250"/>
                    <a:gd name="connsiteX13" fmla="*/ 3281607 w 3281607"/>
                    <a:gd name="connsiteY13" fmla="*/ 202452 h 857250"/>
                    <a:gd name="connsiteX0" fmla="*/ -3 w 3281601"/>
                    <a:gd name="connsiteY0" fmla="*/ 419100 h 857250"/>
                    <a:gd name="connsiteX1" fmla="*/ 133347 w 3281601"/>
                    <a:gd name="connsiteY1" fmla="*/ 63500 h 857250"/>
                    <a:gd name="connsiteX2" fmla="*/ 330197 w 3281601"/>
                    <a:gd name="connsiteY2" fmla="*/ 844550 h 857250"/>
                    <a:gd name="connsiteX3" fmla="*/ 539747 w 3281601"/>
                    <a:gd name="connsiteY3" fmla="*/ 12700 h 857250"/>
                    <a:gd name="connsiteX4" fmla="*/ 742947 w 3281601"/>
                    <a:gd name="connsiteY4" fmla="*/ 844550 h 857250"/>
                    <a:gd name="connsiteX5" fmla="*/ 1962147 w 3281601"/>
                    <a:gd name="connsiteY5" fmla="*/ 850900 h 857250"/>
                    <a:gd name="connsiteX6" fmla="*/ 2152647 w 3281601"/>
                    <a:gd name="connsiteY6" fmla="*/ 0 h 857250"/>
                    <a:gd name="connsiteX7" fmla="*/ 2362197 w 3281601"/>
                    <a:gd name="connsiteY7" fmla="*/ 850900 h 857250"/>
                    <a:gd name="connsiteX8" fmla="*/ 2552697 w 3281601"/>
                    <a:gd name="connsiteY8" fmla="*/ 12700 h 857250"/>
                    <a:gd name="connsiteX9" fmla="*/ 2762247 w 3281601"/>
                    <a:gd name="connsiteY9" fmla="*/ 844550 h 857250"/>
                    <a:gd name="connsiteX10" fmla="*/ 2971797 w 3281601"/>
                    <a:gd name="connsiteY10" fmla="*/ 25400 h 857250"/>
                    <a:gd name="connsiteX11" fmla="*/ 3149597 w 3281601"/>
                    <a:gd name="connsiteY11" fmla="*/ 857250 h 857250"/>
                    <a:gd name="connsiteX12" fmla="*/ 3281601 w 3281601"/>
                    <a:gd name="connsiteY12" fmla="*/ 202452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1962153 w 3281607"/>
                    <a:gd name="connsiteY5" fmla="*/ 850900 h 857250"/>
                    <a:gd name="connsiteX6" fmla="*/ 1940856 w 3281607"/>
                    <a:gd name="connsiteY6" fmla="*/ 748349 h 857250"/>
                    <a:gd name="connsiteX7" fmla="*/ 2152653 w 3281607"/>
                    <a:gd name="connsiteY7" fmla="*/ 0 h 857250"/>
                    <a:gd name="connsiteX8" fmla="*/ 2362203 w 3281607"/>
                    <a:gd name="connsiteY8" fmla="*/ 850900 h 857250"/>
                    <a:gd name="connsiteX9" fmla="*/ 2552703 w 3281607"/>
                    <a:gd name="connsiteY9" fmla="*/ 12700 h 857250"/>
                    <a:gd name="connsiteX10" fmla="*/ 2762253 w 3281607"/>
                    <a:gd name="connsiteY10" fmla="*/ 844550 h 857250"/>
                    <a:gd name="connsiteX11" fmla="*/ 2971803 w 3281607"/>
                    <a:gd name="connsiteY11" fmla="*/ 25400 h 857250"/>
                    <a:gd name="connsiteX12" fmla="*/ 3149603 w 3281607"/>
                    <a:gd name="connsiteY12" fmla="*/ 857250 h 857250"/>
                    <a:gd name="connsiteX13" fmla="*/ 3281607 w 3281607"/>
                    <a:gd name="connsiteY13" fmla="*/ 202452 h 857250"/>
                    <a:gd name="connsiteX0" fmla="*/ -3 w 3281601"/>
                    <a:gd name="connsiteY0" fmla="*/ 406400 h 844550"/>
                    <a:gd name="connsiteX1" fmla="*/ 133347 w 3281601"/>
                    <a:gd name="connsiteY1" fmla="*/ 50800 h 844550"/>
                    <a:gd name="connsiteX2" fmla="*/ 330197 w 3281601"/>
                    <a:gd name="connsiteY2" fmla="*/ 831850 h 844550"/>
                    <a:gd name="connsiteX3" fmla="*/ 539747 w 3281601"/>
                    <a:gd name="connsiteY3" fmla="*/ 0 h 844550"/>
                    <a:gd name="connsiteX4" fmla="*/ 742947 w 3281601"/>
                    <a:gd name="connsiteY4" fmla="*/ 831850 h 844550"/>
                    <a:gd name="connsiteX5" fmla="*/ 1962147 w 3281601"/>
                    <a:gd name="connsiteY5" fmla="*/ 838200 h 844550"/>
                    <a:gd name="connsiteX6" fmla="*/ 1940850 w 3281601"/>
                    <a:gd name="connsiteY6" fmla="*/ 735649 h 844550"/>
                    <a:gd name="connsiteX7" fmla="*/ 2362197 w 3281601"/>
                    <a:gd name="connsiteY7" fmla="*/ 838200 h 844550"/>
                    <a:gd name="connsiteX8" fmla="*/ 2552697 w 3281601"/>
                    <a:gd name="connsiteY8" fmla="*/ 0 h 844550"/>
                    <a:gd name="connsiteX9" fmla="*/ 2762247 w 3281601"/>
                    <a:gd name="connsiteY9" fmla="*/ 831850 h 844550"/>
                    <a:gd name="connsiteX10" fmla="*/ 2971797 w 3281601"/>
                    <a:gd name="connsiteY10" fmla="*/ 12700 h 844550"/>
                    <a:gd name="connsiteX11" fmla="*/ 3149597 w 3281601"/>
                    <a:gd name="connsiteY11" fmla="*/ 844550 h 844550"/>
                    <a:gd name="connsiteX12" fmla="*/ 3281601 w 3281601"/>
                    <a:gd name="connsiteY12" fmla="*/ 189752 h 844550"/>
                    <a:gd name="connsiteX0" fmla="*/ 3 w 3281607"/>
                    <a:gd name="connsiteY0" fmla="*/ 406400 h 844550"/>
                    <a:gd name="connsiteX1" fmla="*/ 133353 w 3281607"/>
                    <a:gd name="connsiteY1" fmla="*/ 50800 h 844550"/>
                    <a:gd name="connsiteX2" fmla="*/ 330203 w 3281607"/>
                    <a:gd name="connsiteY2" fmla="*/ 831850 h 844550"/>
                    <a:gd name="connsiteX3" fmla="*/ 539753 w 3281607"/>
                    <a:gd name="connsiteY3" fmla="*/ 0 h 844550"/>
                    <a:gd name="connsiteX4" fmla="*/ 742953 w 3281607"/>
                    <a:gd name="connsiteY4" fmla="*/ 831850 h 844550"/>
                    <a:gd name="connsiteX5" fmla="*/ 1962153 w 3281607"/>
                    <a:gd name="connsiteY5" fmla="*/ 838200 h 844550"/>
                    <a:gd name="connsiteX6" fmla="*/ 2362203 w 3281607"/>
                    <a:gd name="connsiteY6" fmla="*/ 838200 h 844550"/>
                    <a:gd name="connsiteX7" fmla="*/ 2552703 w 3281607"/>
                    <a:gd name="connsiteY7" fmla="*/ 0 h 844550"/>
                    <a:gd name="connsiteX8" fmla="*/ 2762253 w 3281607"/>
                    <a:gd name="connsiteY8" fmla="*/ 831850 h 844550"/>
                    <a:gd name="connsiteX9" fmla="*/ 2971803 w 3281607"/>
                    <a:gd name="connsiteY9" fmla="*/ 12700 h 844550"/>
                    <a:gd name="connsiteX10" fmla="*/ 3149603 w 3281607"/>
                    <a:gd name="connsiteY10" fmla="*/ 844550 h 844550"/>
                    <a:gd name="connsiteX11" fmla="*/ 3281607 w 3281607"/>
                    <a:gd name="connsiteY11" fmla="*/ 189752 h 844550"/>
                    <a:gd name="connsiteX0" fmla="*/ -3 w 3281601"/>
                    <a:gd name="connsiteY0" fmla="*/ 406400 h 844550"/>
                    <a:gd name="connsiteX1" fmla="*/ 133347 w 3281601"/>
                    <a:gd name="connsiteY1" fmla="*/ 50800 h 844550"/>
                    <a:gd name="connsiteX2" fmla="*/ 330197 w 3281601"/>
                    <a:gd name="connsiteY2" fmla="*/ 831850 h 844550"/>
                    <a:gd name="connsiteX3" fmla="*/ 539747 w 3281601"/>
                    <a:gd name="connsiteY3" fmla="*/ 0 h 844550"/>
                    <a:gd name="connsiteX4" fmla="*/ 742947 w 3281601"/>
                    <a:gd name="connsiteY4" fmla="*/ 831850 h 844550"/>
                    <a:gd name="connsiteX5" fmla="*/ 2362197 w 3281601"/>
                    <a:gd name="connsiteY5" fmla="*/ 838200 h 844550"/>
                    <a:gd name="connsiteX6" fmla="*/ 2552697 w 3281601"/>
                    <a:gd name="connsiteY6" fmla="*/ 0 h 844550"/>
                    <a:gd name="connsiteX7" fmla="*/ 2762247 w 3281601"/>
                    <a:gd name="connsiteY7" fmla="*/ 831850 h 844550"/>
                    <a:gd name="connsiteX8" fmla="*/ 2971797 w 3281601"/>
                    <a:gd name="connsiteY8" fmla="*/ 12700 h 844550"/>
                    <a:gd name="connsiteX9" fmla="*/ 3149597 w 3281601"/>
                    <a:gd name="connsiteY9" fmla="*/ 844550 h 844550"/>
                    <a:gd name="connsiteX10" fmla="*/ 3281601 w 3281601"/>
                    <a:gd name="connsiteY10" fmla="*/ 189752 h 844550"/>
                    <a:gd name="connsiteX0" fmla="*/ 3 w 3281607"/>
                    <a:gd name="connsiteY0" fmla="*/ 406400 h 844550"/>
                    <a:gd name="connsiteX1" fmla="*/ 133353 w 3281607"/>
                    <a:gd name="connsiteY1" fmla="*/ 50800 h 844550"/>
                    <a:gd name="connsiteX2" fmla="*/ 330203 w 3281607"/>
                    <a:gd name="connsiteY2" fmla="*/ 831850 h 844550"/>
                    <a:gd name="connsiteX3" fmla="*/ 539753 w 3281607"/>
                    <a:gd name="connsiteY3" fmla="*/ 0 h 844550"/>
                    <a:gd name="connsiteX4" fmla="*/ 742953 w 3281607"/>
                    <a:gd name="connsiteY4" fmla="*/ 831850 h 844550"/>
                    <a:gd name="connsiteX5" fmla="*/ 2552703 w 3281607"/>
                    <a:gd name="connsiteY5" fmla="*/ 0 h 844550"/>
                    <a:gd name="connsiteX6" fmla="*/ 2762253 w 3281607"/>
                    <a:gd name="connsiteY6" fmla="*/ 831850 h 844550"/>
                    <a:gd name="connsiteX7" fmla="*/ 2971803 w 3281607"/>
                    <a:gd name="connsiteY7" fmla="*/ 12700 h 844550"/>
                    <a:gd name="connsiteX8" fmla="*/ 3149603 w 3281607"/>
                    <a:gd name="connsiteY8" fmla="*/ 844550 h 844550"/>
                    <a:gd name="connsiteX9" fmla="*/ 3281607 w 3281607"/>
                    <a:gd name="connsiteY9" fmla="*/ 189752 h 844550"/>
                    <a:gd name="connsiteX0" fmla="*/ -3 w 3281601"/>
                    <a:gd name="connsiteY0" fmla="*/ 430837 h 868987"/>
                    <a:gd name="connsiteX1" fmla="*/ 133347 w 3281601"/>
                    <a:gd name="connsiteY1" fmla="*/ 75237 h 868987"/>
                    <a:gd name="connsiteX2" fmla="*/ 330197 w 3281601"/>
                    <a:gd name="connsiteY2" fmla="*/ 856287 h 868987"/>
                    <a:gd name="connsiteX3" fmla="*/ 539747 w 3281601"/>
                    <a:gd name="connsiteY3" fmla="*/ 24437 h 868987"/>
                    <a:gd name="connsiteX4" fmla="*/ 742947 w 3281601"/>
                    <a:gd name="connsiteY4" fmla="*/ 856287 h 868987"/>
                    <a:gd name="connsiteX5" fmla="*/ 953586 w 3281601"/>
                    <a:gd name="connsiteY5" fmla="*/ 0 h 868987"/>
                    <a:gd name="connsiteX6" fmla="*/ 2762247 w 3281601"/>
                    <a:gd name="connsiteY6" fmla="*/ 856287 h 868987"/>
                    <a:gd name="connsiteX7" fmla="*/ 2971797 w 3281601"/>
                    <a:gd name="connsiteY7" fmla="*/ 37137 h 868987"/>
                    <a:gd name="connsiteX8" fmla="*/ 3149597 w 3281601"/>
                    <a:gd name="connsiteY8" fmla="*/ 868987 h 868987"/>
                    <a:gd name="connsiteX9" fmla="*/ 3281601 w 3281601"/>
                    <a:gd name="connsiteY9" fmla="*/ 214189 h 868987"/>
                    <a:gd name="connsiteX0" fmla="*/ 3 w 3281607"/>
                    <a:gd name="connsiteY0" fmla="*/ 686944 h 1125094"/>
                    <a:gd name="connsiteX1" fmla="*/ 133353 w 3281607"/>
                    <a:gd name="connsiteY1" fmla="*/ 331344 h 1125094"/>
                    <a:gd name="connsiteX2" fmla="*/ 330203 w 3281607"/>
                    <a:gd name="connsiteY2" fmla="*/ 1112394 h 1125094"/>
                    <a:gd name="connsiteX3" fmla="*/ 539753 w 3281607"/>
                    <a:gd name="connsiteY3" fmla="*/ 280544 h 1125094"/>
                    <a:gd name="connsiteX4" fmla="*/ 742953 w 3281607"/>
                    <a:gd name="connsiteY4" fmla="*/ 1112394 h 1125094"/>
                    <a:gd name="connsiteX5" fmla="*/ 953592 w 3281607"/>
                    <a:gd name="connsiteY5" fmla="*/ 256107 h 1125094"/>
                    <a:gd name="connsiteX6" fmla="*/ 2762253 w 3281607"/>
                    <a:gd name="connsiteY6" fmla="*/ 1112394 h 1125094"/>
                    <a:gd name="connsiteX7" fmla="*/ 1336756 w 3281607"/>
                    <a:gd name="connsiteY7" fmla="*/ 0 h 1125094"/>
                    <a:gd name="connsiteX8" fmla="*/ 3149603 w 3281607"/>
                    <a:gd name="connsiteY8" fmla="*/ 1125094 h 1125094"/>
                    <a:gd name="connsiteX9" fmla="*/ 3281607 w 3281607"/>
                    <a:gd name="connsiteY9" fmla="*/ 470296 h 1125094"/>
                    <a:gd name="connsiteX0" fmla="*/ -3 w 3281601"/>
                    <a:gd name="connsiteY0" fmla="*/ 686944 h 1136831"/>
                    <a:gd name="connsiteX1" fmla="*/ 133347 w 3281601"/>
                    <a:gd name="connsiteY1" fmla="*/ 331344 h 1136831"/>
                    <a:gd name="connsiteX2" fmla="*/ 330197 w 3281601"/>
                    <a:gd name="connsiteY2" fmla="*/ 1112394 h 1136831"/>
                    <a:gd name="connsiteX3" fmla="*/ 539747 w 3281601"/>
                    <a:gd name="connsiteY3" fmla="*/ 280544 h 1136831"/>
                    <a:gd name="connsiteX4" fmla="*/ 742947 w 3281601"/>
                    <a:gd name="connsiteY4" fmla="*/ 1112394 h 1136831"/>
                    <a:gd name="connsiteX5" fmla="*/ 953586 w 3281601"/>
                    <a:gd name="connsiteY5" fmla="*/ 256107 h 1136831"/>
                    <a:gd name="connsiteX6" fmla="*/ 1037363 w 3281601"/>
                    <a:gd name="connsiteY6" fmla="*/ 1136831 h 1136831"/>
                    <a:gd name="connsiteX7" fmla="*/ 1336750 w 3281601"/>
                    <a:gd name="connsiteY7" fmla="*/ 0 h 1136831"/>
                    <a:gd name="connsiteX8" fmla="*/ 3149597 w 3281601"/>
                    <a:gd name="connsiteY8" fmla="*/ 1125094 h 1136831"/>
                    <a:gd name="connsiteX9" fmla="*/ 3281601 w 3281601"/>
                    <a:gd name="connsiteY9" fmla="*/ 470296 h 1136831"/>
                    <a:gd name="connsiteX0" fmla="*/ 3 w 3281607"/>
                    <a:gd name="connsiteY0" fmla="*/ 467011 h 916898"/>
                    <a:gd name="connsiteX1" fmla="*/ 133353 w 3281607"/>
                    <a:gd name="connsiteY1" fmla="*/ 111411 h 916898"/>
                    <a:gd name="connsiteX2" fmla="*/ 330203 w 3281607"/>
                    <a:gd name="connsiteY2" fmla="*/ 892461 h 916898"/>
                    <a:gd name="connsiteX3" fmla="*/ 539753 w 3281607"/>
                    <a:gd name="connsiteY3" fmla="*/ 60611 h 916898"/>
                    <a:gd name="connsiteX4" fmla="*/ 742953 w 3281607"/>
                    <a:gd name="connsiteY4" fmla="*/ 892461 h 916898"/>
                    <a:gd name="connsiteX5" fmla="*/ 953592 w 3281607"/>
                    <a:gd name="connsiteY5" fmla="*/ 36174 h 916898"/>
                    <a:gd name="connsiteX6" fmla="*/ 1037369 w 3281607"/>
                    <a:gd name="connsiteY6" fmla="*/ 916898 h 916898"/>
                    <a:gd name="connsiteX7" fmla="*/ 1354724 w 3281607"/>
                    <a:gd name="connsiteY7" fmla="*/ 0 h 916898"/>
                    <a:gd name="connsiteX8" fmla="*/ 3149603 w 3281607"/>
                    <a:gd name="connsiteY8" fmla="*/ 905161 h 916898"/>
                    <a:gd name="connsiteX9" fmla="*/ 3281607 w 3281607"/>
                    <a:gd name="connsiteY9" fmla="*/ 250363 h 916898"/>
                    <a:gd name="connsiteX0" fmla="*/ -3 w 3281601"/>
                    <a:gd name="connsiteY0" fmla="*/ 467011 h 954034"/>
                    <a:gd name="connsiteX1" fmla="*/ 133347 w 3281601"/>
                    <a:gd name="connsiteY1" fmla="*/ 111411 h 954034"/>
                    <a:gd name="connsiteX2" fmla="*/ 330197 w 3281601"/>
                    <a:gd name="connsiteY2" fmla="*/ 892461 h 954034"/>
                    <a:gd name="connsiteX3" fmla="*/ 539747 w 3281601"/>
                    <a:gd name="connsiteY3" fmla="*/ 60611 h 954034"/>
                    <a:gd name="connsiteX4" fmla="*/ 742947 w 3281601"/>
                    <a:gd name="connsiteY4" fmla="*/ 892461 h 954034"/>
                    <a:gd name="connsiteX5" fmla="*/ 953586 w 3281601"/>
                    <a:gd name="connsiteY5" fmla="*/ 36174 h 954034"/>
                    <a:gd name="connsiteX6" fmla="*/ 1037363 w 3281601"/>
                    <a:gd name="connsiteY6" fmla="*/ 916898 h 954034"/>
                    <a:gd name="connsiteX7" fmla="*/ 1354718 w 3281601"/>
                    <a:gd name="connsiteY7" fmla="*/ 0 h 954034"/>
                    <a:gd name="connsiteX8" fmla="*/ 1514552 w 3281601"/>
                    <a:gd name="connsiteY8" fmla="*/ 954034 h 954034"/>
                    <a:gd name="connsiteX9" fmla="*/ 3281601 w 3281601"/>
                    <a:gd name="connsiteY9" fmla="*/ 250363 h 954034"/>
                    <a:gd name="connsiteX0" fmla="*/ 3 w 1808269"/>
                    <a:gd name="connsiteY0" fmla="*/ 467011 h 954034"/>
                    <a:gd name="connsiteX1" fmla="*/ 133353 w 1808269"/>
                    <a:gd name="connsiteY1" fmla="*/ 111411 h 954034"/>
                    <a:gd name="connsiteX2" fmla="*/ 330203 w 1808269"/>
                    <a:gd name="connsiteY2" fmla="*/ 892461 h 954034"/>
                    <a:gd name="connsiteX3" fmla="*/ 539753 w 1808269"/>
                    <a:gd name="connsiteY3" fmla="*/ 60611 h 954034"/>
                    <a:gd name="connsiteX4" fmla="*/ 742953 w 1808269"/>
                    <a:gd name="connsiteY4" fmla="*/ 892461 h 954034"/>
                    <a:gd name="connsiteX5" fmla="*/ 953592 w 1808269"/>
                    <a:gd name="connsiteY5" fmla="*/ 36174 h 954034"/>
                    <a:gd name="connsiteX6" fmla="*/ 1037369 w 1808269"/>
                    <a:gd name="connsiteY6" fmla="*/ 916898 h 954034"/>
                    <a:gd name="connsiteX7" fmla="*/ 1354724 w 1808269"/>
                    <a:gd name="connsiteY7" fmla="*/ 0 h 954034"/>
                    <a:gd name="connsiteX8" fmla="*/ 1514558 w 1808269"/>
                    <a:gd name="connsiteY8" fmla="*/ 954034 h 954034"/>
                    <a:gd name="connsiteX9" fmla="*/ 1808270 w 1808269"/>
                    <a:gd name="connsiteY9" fmla="*/ 421424 h 954034"/>
                    <a:gd name="connsiteX0" fmla="*/ -3 w 1633081"/>
                    <a:gd name="connsiteY0" fmla="*/ 467011 h 954034"/>
                    <a:gd name="connsiteX1" fmla="*/ 133347 w 1633081"/>
                    <a:gd name="connsiteY1" fmla="*/ 111411 h 954034"/>
                    <a:gd name="connsiteX2" fmla="*/ 330197 w 1633081"/>
                    <a:gd name="connsiteY2" fmla="*/ 892461 h 954034"/>
                    <a:gd name="connsiteX3" fmla="*/ 539747 w 1633081"/>
                    <a:gd name="connsiteY3" fmla="*/ 60611 h 954034"/>
                    <a:gd name="connsiteX4" fmla="*/ 742947 w 1633081"/>
                    <a:gd name="connsiteY4" fmla="*/ 892461 h 954034"/>
                    <a:gd name="connsiteX5" fmla="*/ 953586 w 1633081"/>
                    <a:gd name="connsiteY5" fmla="*/ 36174 h 954034"/>
                    <a:gd name="connsiteX6" fmla="*/ 1037363 w 1633081"/>
                    <a:gd name="connsiteY6" fmla="*/ 916898 h 954034"/>
                    <a:gd name="connsiteX7" fmla="*/ 1354718 w 1633081"/>
                    <a:gd name="connsiteY7" fmla="*/ 0 h 954034"/>
                    <a:gd name="connsiteX8" fmla="*/ 1514552 w 1633081"/>
                    <a:gd name="connsiteY8" fmla="*/ 954034 h 954034"/>
                    <a:gd name="connsiteX9" fmla="*/ 1633081 w 1633081"/>
                    <a:gd name="connsiteY9" fmla="*/ 293128 h 954034"/>
                    <a:gd name="connsiteX0" fmla="*/ 3 w 1633087"/>
                    <a:gd name="connsiteY0" fmla="*/ 467011 h 954034"/>
                    <a:gd name="connsiteX1" fmla="*/ 133353 w 1633087"/>
                    <a:gd name="connsiteY1" fmla="*/ 111411 h 954034"/>
                    <a:gd name="connsiteX2" fmla="*/ 330203 w 1633087"/>
                    <a:gd name="connsiteY2" fmla="*/ 892461 h 954034"/>
                    <a:gd name="connsiteX3" fmla="*/ 539753 w 1633087"/>
                    <a:gd name="connsiteY3" fmla="*/ 60611 h 954034"/>
                    <a:gd name="connsiteX4" fmla="*/ 742953 w 1633087"/>
                    <a:gd name="connsiteY4" fmla="*/ 892461 h 954034"/>
                    <a:gd name="connsiteX5" fmla="*/ 953592 w 1633087"/>
                    <a:gd name="connsiteY5" fmla="*/ 36174 h 954034"/>
                    <a:gd name="connsiteX6" fmla="*/ 1037369 w 1633087"/>
                    <a:gd name="connsiteY6" fmla="*/ 916898 h 954034"/>
                    <a:gd name="connsiteX7" fmla="*/ 1354724 w 1633087"/>
                    <a:gd name="connsiteY7" fmla="*/ 0 h 954034"/>
                    <a:gd name="connsiteX8" fmla="*/ 1514558 w 1633087"/>
                    <a:gd name="connsiteY8" fmla="*/ 954034 h 954034"/>
                    <a:gd name="connsiteX9" fmla="*/ 1633087 w 1633087"/>
                    <a:gd name="connsiteY9" fmla="*/ 403090 h 954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33087" h="954034">
                      <a:moveTo>
                        <a:pt x="3" y="467011"/>
                      </a:moveTo>
                      <a:lnTo>
                        <a:pt x="133353" y="111411"/>
                      </a:lnTo>
                      <a:lnTo>
                        <a:pt x="330203" y="892461"/>
                      </a:lnTo>
                      <a:lnTo>
                        <a:pt x="539753" y="60611"/>
                      </a:lnTo>
                      <a:lnTo>
                        <a:pt x="742953" y="892461"/>
                      </a:lnTo>
                      <a:lnTo>
                        <a:pt x="953592" y="36174"/>
                      </a:lnTo>
                      <a:lnTo>
                        <a:pt x="1037369" y="916898"/>
                      </a:lnTo>
                      <a:lnTo>
                        <a:pt x="1354724" y="0"/>
                      </a:lnTo>
                      <a:lnTo>
                        <a:pt x="1514558" y="954034"/>
                      </a:lnTo>
                      <a:lnTo>
                        <a:pt x="1633087" y="40309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67" name="Straight Connector 166"/>
                <p:cNvCxnSpPr/>
                <p:nvPr/>
              </p:nvCxnSpPr>
              <p:spPr>
                <a:xfrm rot="5400000">
                  <a:off x="6332605" y="2259760"/>
                  <a:ext cx="0" cy="36576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flipH="1">
                  <a:off x="7116512" y="2440258"/>
                  <a:ext cx="36576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 rot="10800000">
                <a:off x="7100389" y="2481261"/>
                <a:ext cx="1095870" cy="204091"/>
                <a:chOff x="6149725" y="2349938"/>
                <a:chExt cx="1332547" cy="204091"/>
              </a:xfrm>
            </p:grpSpPr>
            <p:sp>
              <p:nvSpPr>
                <p:cNvPr id="181" name="Freeform 180"/>
                <p:cNvSpPr/>
                <p:nvPr/>
              </p:nvSpPr>
              <p:spPr>
                <a:xfrm>
                  <a:off x="6512238" y="2349938"/>
                  <a:ext cx="604272" cy="204091"/>
                </a:xfrm>
                <a:custGeom>
                  <a:avLst/>
                  <a:gdLst>
                    <a:gd name="connsiteX0" fmla="*/ 0 w 4425950"/>
                    <a:gd name="connsiteY0" fmla="*/ 419100 h 857250"/>
                    <a:gd name="connsiteX1" fmla="*/ 628650 w 4425950"/>
                    <a:gd name="connsiteY1" fmla="*/ 419100 h 857250"/>
                    <a:gd name="connsiteX2" fmla="*/ 762000 w 4425950"/>
                    <a:gd name="connsiteY2" fmla="*/ 63500 h 857250"/>
                    <a:gd name="connsiteX3" fmla="*/ 958850 w 4425950"/>
                    <a:gd name="connsiteY3" fmla="*/ 844550 h 857250"/>
                    <a:gd name="connsiteX4" fmla="*/ 1168400 w 4425950"/>
                    <a:gd name="connsiteY4" fmla="*/ 12700 h 857250"/>
                    <a:gd name="connsiteX5" fmla="*/ 1371600 w 4425950"/>
                    <a:gd name="connsiteY5" fmla="*/ 844550 h 857250"/>
                    <a:gd name="connsiteX6" fmla="*/ 1568450 w 4425950"/>
                    <a:gd name="connsiteY6" fmla="*/ 31750 h 857250"/>
                    <a:gd name="connsiteX7" fmla="*/ 1778000 w 4425950"/>
                    <a:gd name="connsiteY7" fmla="*/ 838200 h 857250"/>
                    <a:gd name="connsiteX8" fmla="*/ 1968500 w 4425950"/>
                    <a:gd name="connsiteY8" fmla="*/ 12700 h 857250"/>
                    <a:gd name="connsiteX9" fmla="*/ 2171700 w 4425950"/>
                    <a:gd name="connsiteY9" fmla="*/ 844550 h 857250"/>
                    <a:gd name="connsiteX10" fmla="*/ 2381250 w 4425950"/>
                    <a:gd name="connsiteY10" fmla="*/ 12700 h 857250"/>
                    <a:gd name="connsiteX11" fmla="*/ 2590800 w 4425950"/>
                    <a:gd name="connsiteY11" fmla="*/ 850900 h 857250"/>
                    <a:gd name="connsiteX12" fmla="*/ 2781300 w 4425950"/>
                    <a:gd name="connsiteY12" fmla="*/ 0 h 857250"/>
                    <a:gd name="connsiteX13" fmla="*/ 2990850 w 4425950"/>
                    <a:gd name="connsiteY13" fmla="*/ 850900 h 857250"/>
                    <a:gd name="connsiteX14" fmla="*/ 3181350 w 4425950"/>
                    <a:gd name="connsiteY14" fmla="*/ 12700 h 857250"/>
                    <a:gd name="connsiteX15" fmla="*/ 3390900 w 4425950"/>
                    <a:gd name="connsiteY15" fmla="*/ 844550 h 857250"/>
                    <a:gd name="connsiteX16" fmla="*/ 3600450 w 4425950"/>
                    <a:gd name="connsiteY16" fmla="*/ 25400 h 857250"/>
                    <a:gd name="connsiteX17" fmla="*/ 3778250 w 4425950"/>
                    <a:gd name="connsiteY17" fmla="*/ 857250 h 857250"/>
                    <a:gd name="connsiteX18" fmla="*/ 3892550 w 4425950"/>
                    <a:gd name="connsiteY18" fmla="*/ 419100 h 857250"/>
                    <a:gd name="connsiteX19" fmla="*/ 4425950 w 4425950"/>
                    <a:gd name="connsiteY19" fmla="*/ 419100 h 857250"/>
                    <a:gd name="connsiteX0" fmla="*/ 0 w 3892549"/>
                    <a:gd name="connsiteY0" fmla="*/ 419100 h 857250"/>
                    <a:gd name="connsiteX1" fmla="*/ 628650 w 3892549"/>
                    <a:gd name="connsiteY1" fmla="*/ 419100 h 857250"/>
                    <a:gd name="connsiteX2" fmla="*/ 762000 w 3892549"/>
                    <a:gd name="connsiteY2" fmla="*/ 63500 h 857250"/>
                    <a:gd name="connsiteX3" fmla="*/ 958850 w 3892549"/>
                    <a:gd name="connsiteY3" fmla="*/ 844550 h 857250"/>
                    <a:gd name="connsiteX4" fmla="*/ 1168400 w 3892549"/>
                    <a:gd name="connsiteY4" fmla="*/ 12700 h 857250"/>
                    <a:gd name="connsiteX5" fmla="*/ 1371600 w 3892549"/>
                    <a:gd name="connsiteY5" fmla="*/ 844550 h 857250"/>
                    <a:gd name="connsiteX6" fmla="*/ 1568450 w 3892549"/>
                    <a:gd name="connsiteY6" fmla="*/ 31750 h 857250"/>
                    <a:gd name="connsiteX7" fmla="*/ 1778000 w 3892549"/>
                    <a:gd name="connsiteY7" fmla="*/ 838200 h 857250"/>
                    <a:gd name="connsiteX8" fmla="*/ 1968500 w 3892549"/>
                    <a:gd name="connsiteY8" fmla="*/ 12700 h 857250"/>
                    <a:gd name="connsiteX9" fmla="*/ 2171700 w 3892549"/>
                    <a:gd name="connsiteY9" fmla="*/ 844550 h 857250"/>
                    <a:gd name="connsiteX10" fmla="*/ 2381250 w 3892549"/>
                    <a:gd name="connsiteY10" fmla="*/ 12700 h 857250"/>
                    <a:gd name="connsiteX11" fmla="*/ 2590800 w 3892549"/>
                    <a:gd name="connsiteY11" fmla="*/ 850900 h 857250"/>
                    <a:gd name="connsiteX12" fmla="*/ 2781300 w 3892549"/>
                    <a:gd name="connsiteY12" fmla="*/ 0 h 857250"/>
                    <a:gd name="connsiteX13" fmla="*/ 2990850 w 3892549"/>
                    <a:gd name="connsiteY13" fmla="*/ 850900 h 857250"/>
                    <a:gd name="connsiteX14" fmla="*/ 3181350 w 3892549"/>
                    <a:gd name="connsiteY14" fmla="*/ 12700 h 857250"/>
                    <a:gd name="connsiteX15" fmla="*/ 3390900 w 3892549"/>
                    <a:gd name="connsiteY15" fmla="*/ 844550 h 857250"/>
                    <a:gd name="connsiteX16" fmla="*/ 3600450 w 3892549"/>
                    <a:gd name="connsiteY16" fmla="*/ 25400 h 857250"/>
                    <a:gd name="connsiteX17" fmla="*/ 3778250 w 3892549"/>
                    <a:gd name="connsiteY17" fmla="*/ 857250 h 857250"/>
                    <a:gd name="connsiteX18" fmla="*/ 3892550 w 3892549"/>
                    <a:gd name="connsiteY18" fmla="*/ 419100 h 857250"/>
                    <a:gd name="connsiteX0" fmla="*/ 3 w 3263902"/>
                    <a:gd name="connsiteY0" fmla="*/ 419100 h 857250"/>
                    <a:gd name="connsiteX1" fmla="*/ 133353 w 3263902"/>
                    <a:gd name="connsiteY1" fmla="*/ 63500 h 857250"/>
                    <a:gd name="connsiteX2" fmla="*/ 330203 w 3263902"/>
                    <a:gd name="connsiteY2" fmla="*/ 844550 h 857250"/>
                    <a:gd name="connsiteX3" fmla="*/ 539753 w 3263902"/>
                    <a:gd name="connsiteY3" fmla="*/ 12700 h 857250"/>
                    <a:gd name="connsiteX4" fmla="*/ 742953 w 3263902"/>
                    <a:gd name="connsiteY4" fmla="*/ 844550 h 857250"/>
                    <a:gd name="connsiteX5" fmla="*/ 939803 w 3263902"/>
                    <a:gd name="connsiteY5" fmla="*/ 31750 h 857250"/>
                    <a:gd name="connsiteX6" fmla="*/ 1149353 w 3263902"/>
                    <a:gd name="connsiteY6" fmla="*/ 838200 h 857250"/>
                    <a:gd name="connsiteX7" fmla="*/ 1339853 w 3263902"/>
                    <a:gd name="connsiteY7" fmla="*/ 12700 h 857250"/>
                    <a:gd name="connsiteX8" fmla="*/ 1543053 w 3263902"/>
                    <a:gd name="connsiteY8" fmla="*/ 844550 h 857250"/>
                    <a:gd name="connsiteX9" fmla="*/ 1752603 w 3263902"/>
                    <a:gd name="connsiteY9" fmla="*/ 12700 h 857250"/>
                    <a:gd name="connsiteX10" fmla="*/ 1962153 w 3263902"/>
                    <a:gd name="connsiteY10" fmla="*/ 850900 h 857250"/>
                    <a:gd name="connsiteX11" fmla="*/ 2152653 w 3263902"/>
                    <a:gd name="connsiteY11" fmla="*/ 0 h 857250"/>
                    <a:gd name="connsiteX12" fmla="*/ 2362203 w 3263902"/>
                    <a:gd name="connsiteY12" fmla="*/ 850900 h 857250"/>
                    <a:gd name="connsiteX13" fmla="*/ 2552703 w 3263902"/>
                    <a:gd name="connsiteY13" fmla="*/ 12700 h 857250"/>
                    <a:gd name="connsiteX14" fmla="*/ 2762253 w 3263902"/>
                    <a:gd name="connsiteY14" fmla="*/ 844550 h 857250"/>
                    <a:gd name="connsiteX15" fmla="*/ 2971803 w 3263902"/>
                    <a:gd name="connsiteY15" fmla="*/ 25400 h 857250"/>
                    <a:gd name="connsiteX16" fmla="*/ 3149603 w 3263902"/>
                    <a:gd name="connsiteY16" fmla="*/ 857250 h 857250"/>
                    <a:gd name="connsiteX17" fmla="*/ 3263903 w 3263902"/>
                    <a:gd name="connsiteY17" fmla="*/ 419100 h 857250"/>
                    <a:gd name="connsiteX0" fmla="*/ 3 w 3263902"/>
                    <a:gd name="connsiteY0" fmla="*/ 419100 h 857250"/>
                    <a:gd name="connsiteX1" fmla="*/ 133353 w 3263902"/>
                    <a:gd name="connsiteY1" fmla="*/ 63500 h 857250"/>
                    <a:gd name="connsiteX2" fmla="*/ 330203 w 3263902"/>
                    <a:gd name="connsiteY2" fmla="*/ 844550 h 857250"/>
                    <a:gd name="connsiteX3" fmla="*/ 539753 w 3263902"/>
                    <a:gd name="connsiteY3" fmla="*/ 12700 h 857250"/>
                    <a:gd name="connsiteX4" fmla="*/ 742953 w 3263902"/>
                    <a:gd name="connsiteY4" fmla="*/ 844550 h 857250"/>
                    <a:gd name="connsiteX5" fmla="*/ 939803 w 3263902"/>
                    <a:gd name="connsiteY5" fmla="*/ 31750 h 857250"/>
                    <a:gd name="connsiteX6" fmla="*/ 1149353 w 3263902"/>
                    <a:gd name="connsiteY6" fmla="*/ 838200 h 857250"/>
                    <a:gd name="connsiteX7" fmla="*/ 1339853 w 3263902"/>
                    <a:gd name="connsiteY7" fmla="*/ 12700 h 857250"/>
                    <a:gd name="connsiteX8" fmla="*/ 1543053 w 3263902"/>
                    <a:gd name="connsiteY8" fmla="*/ 844550 h 857250"/>
                    <a:gd name="connsiteX9" fmla="*/ 1752603 w 3263902"/>
                    <a:gd name="connsiteY9" fmla="*/ 12700 h 857250"/>
                    <a:gd name="connsiteX10" fmla="*/ 1962153 w 3263902"/>
                    <a:gd name="connsiteY10" fmla="*/ 850900 h 857250"/>
                    <a:gd name="connsiteX11" fmla="*/ 2152653 w 3263902"/>
                    <a:gd name="connsiteY11" fmla="*/ 0 h 857250"/>
                    <a:gd name="connsiteX12" fmla="*/ 2362203 w 3263902"/>
                    <a:gd name="connsiteY12" fmla="*/ 850900 h 857250"/>
                    <a:gd name="connsiteX13" fmla="*/ 2552703 w 3263902"/>
                    <a:gd name="connsiteY13" fmla="*/ 12700 h 857250"/>
                    <a:gd name="connsiteX14" fmla="*/ 2762253 w 3263902"/>
                    <a:gd name="connsiteY14" fmla="*/ 844550 h 857250"/>
                    <a:gd name="connsiteX15" fmla="*/ 2971803 w 3263902"/>
                    <a:gd name="connsiteY15" fmla="*/ 25400 h 857250"/>
                    <a:gd name="connsiteX16" fmla="*/ 3149603 w 3263902"/>
                    <a:gd name="connsiteY16" fmla="*/ 857250 h 857250"/>
                    <a:gd name="connsiteX17" fmla="*/ 3263902 w 3263902"/>
                    <a:gd name="connsiteY17" fmla="*/ 346879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939803 w 3281607"/>
                    <a:gd name="connsiteY5" fmla="*/ 31750 h 857250"/>
                    <a:gd name="connsiteX6" fmla="*/ 1149353 w 3281607"/>
                    <a:gd name="connsiteY6" fmla="*/ 838200 h 857250"/>
                    <a:gd name="connsiteX7" fmla="*/ 1339853 w 3281607"/>
                    <a:gd name="connsiteY7" fmla="*/ 12700 h 857250"/>
                    <a:gd name="connsiteX8" fmla="*/ 1543053 w 3281607"/>
                    <a:gd name="connsiteY8" fmla="*/ 844550 h 857250"/>
                    <a:gd name="connsiteX9" fmla="*/ 1752603 w 3281607"/>
                    <a:gd name="connsiteY9" fmla="*/ 12700 h 857250"/>
                    <a:gd name="connsiteX10" fmla="*/ 1962153 w 3281607"/>
                    <a:gd name="connsiteY10" fmla="*/ 850900 h 857250"/>
                    <a:gd name="connsiteX11" fmla="*/ 2152653 w 3281607"/>
                    <a:gd name="connsiteY11" fmla="*/ 0 h 857250"/>
                    <a:gd name="connsiteX12" fmla="*/ 2362203 w 3281607"/>
                    <a:gd name="connsiteY12" fmla="*/ 850900 h 857250"/>
                    <a:gd name="connsiteX13" fmla="*/ 2552703 w 3281607"/>
                    <a:gd name="connsiteY13" fmla="*/ 12700 h 857250"/>
                    <a:gd name="connsiteX14" fmla="*/ 2762253 w 3281607"/>
                    <a:gd name="connsiteY14" fmla="*/ 844550 h 857250"/>
                    <a:gd name="connsiteX15" fmla="*/ 2971803 w 3281607"/>
                    <a:gd name="connsiteY15" fmla="*/ 25400 h 857250"/>
                    <a:gd name="connsiteX16" fmla="*/ 3149603 w 3281607"/>
                    <a:gd name="connsiteY16" fmla="*/ 857250 h 857250"/>
                    <a:gd name="connsiteX17" fmla="*/ 3281607 w 3281607"/>
                    <a:gd name="connsiteY17" fmla="*/ 202452 h 857250"/>
                    <a:gd name="connsiteX0" fmla="*/ -3 w 3281601"/>
                    <a:gd name="connsiteY0" fmla="*/ 419100 h 857250"/>
                    <a:gd name="connsiteX1" fmla="*/ 133347 w 3281601"/>
                    <a:gd name="connsiteY1" fmla="*/ 63500 h 857250"/>
                    <a:gd name="connsiteX2" fmla="*/ 330197 w 3281601"/>
                    <a:gd name="connsiteY2" fmla="*/ 844550 h 857250"/>
                    <a:gd name="connsiteX3" fmla="*/ 539747 w 3281601"/>
                    <a:gd name="connsiteY3" fmla="*/ 12700 h 857250"/>
                    <a:gd name="connsiteX4" fmla="*/ 742947 w 3281601"/>
                    <a:gd name="connsiteY4" fmla="*/ 844550 h 857250"/>
                    <a:gd name="connsiteX5" fmla="*/ 1149347 w 3281601"/>
                    <a:gd name="connsiteY5" fmla="*/ 838200 h 857250"/>
                    <a:gd name="connsiteX6" fmla="*/ 1339847 w 3281601"/>
                    <a:gd name="connsiteY6" fmla="*/ 12700 h 857250"/>
                    <a:gd name="connsiteX7" fmla="*/ 1543047 w 3281601"/>
                    <a:gd name="connsiteY7" fmla="*/ 844550 h 857250"/>
                    <a:gd name="connsiteX8" fmla="*/ 1752597 w 3281601"/>
                    <a:gd name="connsiteY8" fmla="*/ 12700 h 857250"/>
                    <a:gd name="connsiteX9" fmla="*/ 1962147 w 3281601"/>
                    <a:gd name="connsiteY9" fmla="*/ 850900 h 857250"/>
                    <a:gd name="connsiteX10" fmla="*/ 2152647 w 3281601"/>
                    <a:gd name="connsiteY10" fmla="*/ 0 h 857250"/>
                    <a:gd name="connsiteX11" fmla="*/ 2362197 w 3281601"/>
                    <a:gd name="connsiteY11" fmla="*/ 850900 h 857250"/>
                    <a:gd name="connsiteX12" fmla="*/ 2552697 w 3281601"/>
                    <a:gd name="connsiteY12" fmla="*/ 12700 h 857250"/>
                    <a:gd name="connsiteX13" fmla="*/ 2762247 w 3281601"/>
                    <a:gd name="connsiteY13" fmla="*/ 844550 h 857250"/>
                    <a:gd name="connsiteX14" fmla="*/ 2971797 w 3281601"/>
                    <a:gd name="connsiteY14" fmla="*/ 25400 h 857250"/>
                    <a:gd name="connsiteX15" fmla="*/ 3149597 w 3281601"/>
                    <a:gd name="connsiteY15" fmla="*/ 857250 h 857250"/>
                    <a:gd name="connsiteX16" fmla="*/ 3281601 w 3281601"/>
                    <a:gd name="connsiteY16" fmla="*/ 202452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1339853 w 3281607"/>
                    <a:gd name="connsiteY5" fmla="*/ 12700 h 857250"/>
                    <a:gd name="connsiteX6" fmla="*/ 1543053 w 3281607"/>
                    <a:gd name="connsiteY6" fmla="*/ 844550 h 857250"/>
                    <a:gd name="connsiteX7" fmla="*/ 1752603 w 3281607"/>
                    <a:gd name="connsiteY7" fmla="*/ 12700 h 857250"/>
                    <a:gd name="connsiteX8" fmla="*/ 1962153 w 3281607"/>
                    <a:gd name="connsiteY8" fmla="*/ 850900 h 857250"/>
                    <a:gd name="connsiteX9" fmla="*/ 2152653 w 3281607"/>
                    <a:gd name="connsiteY9" fmla="*/ 0 h 857250"/>
                    <a:gd name="connsiteX10" fmla="*/ 2362203 w 3281607"/>
                    <a:gd name="connsiteY10" fmla="*/ 850900 h 857250"/>
                    <a:gd name="connsiteX11" fmla="*/ 2552703 w 3281607"/>
                    <a:gd name="connsiteY11" fmla="*/ 12700 h 857250"/>
                    <a:gd name="connsiteX12" fmla="*/ 2762253 w 3281607"/>
                    <a:gd name="connsiteY12" fmla="*/ 844550 h 857250"/>
                    <a:gd name="connsiteX13" fmla="*/ 2971803 w 3281607"/>
                    <a:gd name="connsiteY13" fmla="*/ 25400 h 857250"/>
                    <a:gd name="connsiteX14" fmla="*/ 3149603 w 3281607"/>
                    <a:gd name="connsiteY14" fmla="*/ 857250 h 857250"/>
                    <a:gd name="connsiteX15" fmla="*/ 3281607 w 3281607"/>
                    <a:gd name="connsiteY15" fmla="*/ 202452 h 857250"/>
                    <a:gd name="connsiteX0" fmla="*/ -3 w 3281601"/>
                    <a:gd name="connsiteY0" fmla="*/ 419100 h 857250"/>
                    <a:gd name="connsiteX1" fmla="*/ 133347 w 3281601"/>
                    <a:gd name="connsiteY1" fmla="*/ 63500 h 857250"/>
                    <a:gd name="connsiteX2" fmla="*/ 330197 w 3281601"/>
                    <a:gd name="connsiteY2" fmla="*/ 844550 h 857250"/>
                    <a:gd name="connsiteX3" fmla="*/ 539747 w 3281601"/>
                    <a:gd name="connsiteY3" fmla="*/ 12700 h 857250"/>
                    <a:gd name="connsiteX4" fmla="*/ 742947 w 3281601"/>
                    <a:gd name="connsiteY4" fmla="*/ 844550 h 857250"/>
                    <a:gd name="connsiteX5" fmla="*/ 1543047 w 3281601"/>
                    <a:gd name="connsiteY5" fmla="*/ 844550 h 857250"/>
                    <a:gd name="connsiteX6" fmla="*/ 1752597 w 3281601"/>
                    <a:gd name="connsiteY6" fmla="*/ 12700 h 857250"/>
                    <a:gd name="connsiteX7" fmla="*/ 1962147 w 3281601"/>
                    <a:gd name="connsiteY7" fmla="*/ 850900 h 857250"/>
                    <a:gd name="connsiteX8" fmla="*/ 2152647 w 3281601"/>
                    <a:gd name="connsiteY8" fmla="*/ 0 h 857250"/>
                    <a:gd name="connsiteX9" fmla="*/ 2362197 w 3281601"/>
                    <a:gd name="connsiteY9" fmla="*/ 850900 h 857250"/>
                    <a:gd name="connsiteX10" fmla="*/ 2552697 w 3281601"/>
                    <a:gd name="connsiteY10" fmla="*/ 12700 h 857250"/>
                    <a:gd name="connsiteX11" fmla="*/ 2762247 w 3281601"/>
                    <a:gd name="connsiteY11" fmla="*/ 844550 h 857250"/>
                    <a:gd name="connsiteX12" fmla="*/ 2971797 w 3281601"/>
                    <a:gd name="connsiteY12" fmla="*/ 25400 h 857250"/>
                    <a:gd name="connsiteX13" fmla="*/ 3149597 w 3281601"/>
                    <a:gd name="connsiteY13" fmla="*/ 857250 h 857250"/>
                    <a:gd name="connsiteX14" fmla="*/ 3281601 w 3281601"/>
                    <a:gd name="connsiteY14" fmla="*/ 202452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1752603 w 3281607"/>
                    <a:gd name="connsiteY5" fmla="*/ 12700 h 857250"/>
                    <a:gd name="connsiteX6" fmla="*/ 1962153 w 3281607"/>
                    <a:gd name="connsiteY6" fmla="*/ 850900 h 857250"/>
                    <a:gd name="connsiteX7" fmla="*/ 2152653 w 3281607"/>
                    <a:gd name="connsiteY7" fmla="*/ 0 h 857250"/>
                    <a:gd name="connsiteX8" fmla="*/ 2362203 w 3281607"/>
                    <a:gd name="connsiteY8" fmla="*/ 850900 h 857250"/>
                    <a:gd name="connsiteX9" fmla="*/ 2552703 w 3281607"/>
                    <a:gd name="connsiteY9" fmla="*/ 12700 h 857250"/>
                    <a:gd name="connsiteX10" fmla="*/ 2762253 w 3281607"/>
                    <a:gd name="connsiteY10" fmla="*/ 844550 h 857250"/>
                    <a:gd name="connsiteX11" fmla="*/ 2971803 w 3281607"/>
                    <a:gd name="connsiteY11" fmla="*/ 25400 h 857250"/>
                    <a:gd name="connsiteX12" fmla="*/ 3149603 w 3281607"/>
                    <a:gd name="connsiteY12" fmla="*/ 857250 h 857250"/>
                    <a:gd name="connsiteX13" fmla="*/ 3281607 w 3281607"/>
                    <a:gd name="connsiteY13" fmla="*/ 202452 h 857250"/>
                    <a:gd name="connsiteX0" fmla="*/ -3 w 3281601"/>
                    <a:gd name="connsiteY0" fmla="*/ 419100 h 857250"/>
                    <a:gd name="connsiteX1" fmla="*/ 133347 w 3281601"/>
                    <a:gd name="connsiteY1" fmla="*/ 63500 h 857250"/>
                    <a:gd name="connsiteX2" fmla="*/ 330197 w 3281601"/>
                    <a:gd name="connsiteY2" fmla="*/ 844550 h 857250"/>
                    <a:gd name="connsiteX3" fmla="*/ 539747 w 3281601"/>
                    <a:gd name="connsiteY3" fmla="*/ 12700 h 857250"/>
                    <a:gd name="connsiteX4" fmla="*/ 742947 w 3281601"/>
                    <a:gd name="connsiteY4" fmla="*/ 844550 h 857250"/>
                    <a:gd name="connsiteX5" fmla="*/ 1962147 w 3281601"/>
                    <a:gd name="connsiteY5" fmla="*/ 850900 h 857250"/>
                    <a:gd name="connsiteX6" fmla="*/ 2152647 w 3281601"/>
                    <a:gd name="connsiteY6" fmla="*/ 0 h 857250"/>
                    <a:gd name="connsiteX7" fmla="*/ 2362197 w 3281601"/>
                    <a:gd name="connsiteY7" fmla="*/ 850900 h 857250"/>
                    <a:gd name="connsiteX8" fmla="*/ 2552697 w 3281601"/>
                    <a:gd name="connsiteY8" fmla="*/ 12700 h 857250"/>
                    <a:gd name="connsiteX9" fmla="*/ 2762247 w 3281601"/>
                    <a:gd name="connsiteY9" fmla="*/ 844550 h 857250"/>
                    <a:gd name="connsiteX10" fmla="*/ 2971797 w 3281601"/>
                    <a:gd name="connsiteY10" fmla="*/ 25400 h 857250"/>
                    <a:gd name="connsiteX11" fmla="*/ 3149597 w 3281601"/>
                    <a:gd name="connsiteY11" fmla="*/ 857250 h 857250"/>
                    <a:gd name="connsiteX12" fmla="*/ 3281601 w 3281601"/>
                    <a:gd name="connsiteY12" fmla="*/ 202452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1962153 w 3281607"/>
                    <a:gd name="connsiteY5" fmla="*/ 850900 h 857250"/>
                    <a:gd name="connsiteX6" fmla="*/ 1940856 w 3281607"/>
                    <a:gd name="connsiteY6" fmla="*/ 748349 h 857250"/>
                    <a:gd name="connsiteX7" fmla="*/ 2152653 w 3281607"/>
                    <a:gd name="connsiteY7" fmla="*/ 0 h 857250"/>
                    <a:gd name="connsiteX8" fmla="*/ 2362203 w 3281607"/>
                    <a:gd name="connsiteY8" fmla="*/ 850900 h 857250"/>
                    <a:gd name="connsiteX9" fmla="*/ 2552703 w 3281607"/>
                    <a:gd name="connsiteY9" fmla="*/ 12700 h 857250"/>
                    <a:gd name="connsiteX10" fmla="*/ 2762253 w 3281607"/>
                    <a:gd name="connsiteY10" fmla="*/ 844550 h 857250"/>
                    <a:gd name="connsiteX11" fmla="*/ 2971803 w 3281607"/>
                    <a:gd name="connsiteY11" fmla="*/ 25400 h 857250"/>
                    <a:gd name="connsiteX12" fmla="*/ 3149603 w 3281607"/>
                    <a:gd name="connsiteY12" fmla="*/ 857250 h 857250"/>
                    <a:gd name="connsiteX13" fmla="*/ 3281607 w 3281607"/>
                    <a:gd name="connsiteY13" fmla="*/ 202452 h 857250"/>
                    <a:gd name="connsiteX0" fmla="*/ -3 w 3281601"/>
                    <a:gd name="connsiteY0" fmla="*/ 406400 h 844550"/>
                    <a:gd name="connsiteX1" fmla="*/ 133347 w 3281601"/>
                    <a:gd name="connsiteY1" fmla="*/ 50800 h 844550"/>
                    <a:gd name="connsiteX2" fmla="*/ 330197 w 3281601"/>
                    <a:gd name="connsiteY2" fmla="*/ 831850 h 844550"/>
                    <a:gd name="connsiteX3" fmla="*/ 539747 w 3281601"/>
                    <a:gd name="connsiteY3" fmla="*/ 0 h 844550"/>
                    <a:gd name="connsiteX4" fmla="*/ 742947 w 3281601"/>
                    <a:gd name="connsiteY4" fmla="*/ 831850 h 844550"/>
                    <a:gd name="connsiteX5" fmla="*/ 1962147 w 3281601"/>
                    <a:gd name="connsiteY5" fmla="*/ 838200 h 844550"/>
                    <a:gd name="connsiteX6" fmla="*/ 1940850 w 3281601"/>
                    <a:gd name="connsiteY6" fmla="*/ 735649 h 844550"/>
                    <a:gd name="connsiteX7" fmla="*/ 2362197 w 3281601"/>
                    <a:gd name="connsiteY7" fmla="*/ 838200 h 844550"/>
                    <a:gd name="connsiteX8" fmla="*/ 2552697 w 3281601"/>
                    <a:gd name="connsiteY8" fmla="*/ 0 h 844550"/>
                    <a:gd name="connsiteX9" fmla="*/ 2762247 w 3281601"/>
                    <a:gd name="connsiteY9" fmla="*/ 831850 h 844550"/>
                    <a:gd name="connsiteX10" fmla="*/ 2971797 w 3281601"/>
                    <a:gd name="connsiteY10" fmla="*/ 12700 h 844550"/>
                    <a:gd name="connsiteX11" fmla="*/ 3149597 w 3281601"/>
                    <a:gd name="connsiteY11" fmla="*/ 844550 h 844550"/>
                    <a:gd name="connsiteX12" fmla="*/ 3281601 w 3281601"/>
                    <a:gd name="connsiteY12" fmla="*/ 189752 h 844550"/>
                    <a:gd name="connsiteX0" fmla="*/ 3 w 3281607"/>
                    <a:gd name="connsiteY0" fmla="*/ 406400 h 844550"/>
                    <a:gd name="connsiteX1" fmla="*/ 133353 w 3281607"/>
                    <a:gd name="connsiteY1" fmla="*/ 50800 h 844550"/>
                    <a:gd name="connsiteX2" fmla="*/ 330203 w 3281607"/>
                    <a:gd name="connsiteY2" fmla="*/ 831850 h 844550"/>
                    <a:gd name="connsiteX3" fmla="*/ 539753 w 3281607"/>
                    <a:gd name="connsiteY3" fmla="*/ 0 h 844550"/>
                    <a:gd name="connsiteX4" fmla="*/ 742953 w 3281607"/>
                    <a:gd name="connsiteY4" fmla="*/ 831850 h 844550"/>
                    <a:gd name="connsiteX5" fmla="*/ 1962153 w 3281607"/>
                    <a:gd name="connsiteY5" fmla="*/ 838200 h 844550"/>
                    <a:gd name="connsiteX6" fmla="*/ 2362203 w 3281607"/>
                    <a:gd name="connsiteY6" fmla="*/ 838200 h 844550"/>
                    <a:gd name="connsiteX7" fmla="*/ 2552703 w 3281607"/>
                    <a:gd name="connsiteY7" fmla="*/ 0 h 844550"/>
                    <a:gd name="connsiteX8" fmla="*/ 2762253 w 3281607"/>
                    <a:gd name="connsiteY8" fmla="*/ 831850 h 844550"/>
                    <a:gd name="connsiteX9" fmla="*/ 2971803 w 3281607"/>
                    <a:gd name="connsiteY9" fmla="*/ 12700 h 844550"/>
                    <a:gd name="connsiteX10" fmla="*/ 3149603 w 3281607"/>
                    <a:gd name="connsiteY10" fmla="*/ 844550 h 844550"/>
                    <a:gd name="connsiteX11" fmla="*/ 3281607 w 3281607"/>
                    <a:gd name="connsiteY11" fmla="*/ 189752 h 844550"/>
                    <a:gd name="connsiteX0" fmla="*/ -3 w 3281601"/>
                    <a:gd name="connsiteY0" fmla="*/ 406400 h 844550"/>
                    <a:gd name="connsiteX1" fmla="*/ 133347 w 3281601"/>
                    <a:gd name="connsiteY1" fmla="*/ 50800 h 844550"/>
                    <a:gd name="connsiteX2" fmla="*/ 330197 w 3281601"/>
                    <a:gd name="connsiteY2" fmla="*/ 831850 h 844550"/>
                    <a:gd name="connsiteX3" fmla="*/ 539747 w 3281601"/>
                    <a:gd name="connsiteY3" fmla="*/ 0 h 844550"/>
                    <a:gd name="connsiteX4" fmla="*/ 742947 w 3281601"/>
                    <a:gd name="connsiteY4" fmla="*/ 831850 h 844550"/>
                    <a:gd name="connsiteX5" fmla="*/ 2362197 w 3281601"/>
                    <a:gd name="connsiteY5" fmla="*/ 838200 h 844550"/>
                    <a:gd name="connsiteX6" fmla="*/ 2552697 w 3281601"/>
                    <a:gd name="connsiteY6" fmla="*/ 0 h 844550"/>
                    <a:gd name="connsiteX7" fmla="*/ 2762247 w 3281601"/>
                    <a:gd name="connsiteY7" fmla="*/ 831850 h 844550"/>
                    <a:gd name="connsiteX8" fmla="*/ 2971797 w 3281601"/>
                    <a:gd name="connsiteY8" fmla="*/ 12700 h 844550"/>
                    <a:gd name="connsiteX9" fmla="*/ 3149597 w 3281601"/>
                    <a:gd name="connsiteY9" fmla="*/ 844550 h 844550"/>
                    <a:gd name="connsiteX10" fmla="*/ 3281601 w 3281601"/>
                    <a:gd name="connsiteY10" fmla="*/ 189752 h 844550"/>
                    <a:gd name="connsiteX0" fmla="*/ 3 w 3281607"/>
                    <a:gd name="connsiteY0" fmla="*/ 406400 h 844550"/>
                    <a:gd name="connsiteX1" fmla="*/ 133353 w 3281607"/>
                    <a:gd name="connsiteY1" fmla="*/ 50800 h 844550"/>
                    <a:gd name="connsiteX2" fmla="*/ 330203 w 3281607"/>
                    <a:gd name="connsiteY2" fmla="*/ 831850 h 844550"/>
                    <a:gd name="connsiteX3" fmla="*/ 539753 w 3281607"/>
                    <a:gd name="connsiteY3" fmla="*/ 0 h 844550"/>
                    <a:gd name="connsiteX4" fmla="*/ 742953 w 3281607"/>
                    <a:gd name="connsiteY4" fmla="*/ 831850 h 844550"/>
                    <a:gd name="connsiteX5" fmla="*/ 2552703 w 3281607"/>
                    <a:gd name="connsiteY5" fmla="*/ 0 h 844550"/>
                    <a:gd name="connsiteX6" fmla="*/ 2762253 w 3281607"/>
                    <a:gd name="connsiteY6" fmla="*/ 831850 h 844550"/>
                    <a:gd name="connsiteX7" fmla="*/ 2971803 w 3281607"/>
                    <a:gd name="connsiteY7" fmla="*/ 12700 h 844550"/>
                    <a:gd name="connsiteX8" fmla="*/ 3149603 w 3281607"/>
                    <a:gd name="connsiteY8" fmla="*/ 844550 h 844550"/>
                    <a:gd name="connsiteX9" fmla="*/ 3281607 w 3281607"/>
                    <a:gd name="connsiteY9" fmla="*/ 189752 h 844550"/>
                    <a:gd name="connsiteX0" fmla="*/ -3 w 3281601"/>
                    <a:gd name="connsiteY0" fmla="*/ 430837 h 868987"/>
                    <a:gd name="connsiteX1" fmla="*/ 133347 w 3281601"/>
                    <a:gd name="connsiteY1" fmla="*/ 75237 h 868987"/>
                    <a:gd name="connsiteX2" fmla="*/ 330197 w 3281601"/>
                    <a:gd name="connsiteY2" fmla="*/ 856287 h 868987"/>
                    <a:gd name="connsiteX3" fmla="*/ 539747 w 3281601"/>
                    <a:gd name="connsiteY3" fmla="*/ 24437 h 868987"/>
                    <a:gd name="connsiteX4" fmla="*/ 742947 w 3281601"/>
                    <a:gd name="connsiteY4" fmla="*/ 856287 h 868987"/>
                    <a:gd name="connsiteX5" fmla="*/ 953586 w 3281601"/>
                    <a:gd name="connsiteY5" fmla="*/ 0 h 868987"/>
                    <a:gd name="connsiteX6" fmla="*/ 2762247 w 3281601"/>
                    <a:gd name="connsiteY6" fmla="*/ 856287 h 868987"/>
                    <a:gd name="connsiteX7" fmla="*/ 2971797 w 3281601"/>
                    <a:gd name="connsiteY7" fmla="*/ 37137 h 868987"/>
                    <a:gd name="connsiteX8" fmla="*/ 3149597 w 3281601"/>
                    <a:gd name="connsiteY8" fmla="*/ 868987 h 868987"/>
                    <a:gd name="connsiteX9" fmla="*/ 3281601 w 3281601"/>
                    <a:gd name="connsiteY9" fmla="*/ 214189 h 868987"/>
                    <a:gd name="connsiteX0" fmla="*/ 3 w 3281607"/>
                    <a:gd name="connsiteY0" fmla="*/ 686944 h 1125094"/>
                    <a:gd name="connsiteX1" fmla="*/ 133353 w 3281607"/>
                    <a:gd name="connsiteY1" fmla="*/ 331344 h 1125094"/>
                    <a:gd name="connsiteX2" fmla="*/ 330203 w 3281607"/>
                    <a:gd name="connsiteY2" fmla="*/ 1112394 h 1125094"/>
                    <a:gd name="connsiteX3" fmla="*/ 539753 w 3281607"/>
                    <a:gd name="connsiteY3" fmla="*/ 280544 h 1125094"/>
                    <a:gd name="connsiteX4" fmla="*/ 742953 w 3281607"/>
                    <a:gd name="connsiteY4" fmla="*/ 1112394 h 1125094"/>
                    <a:gd name="connsiteX5" fmla="*/ 953592 w 3281607"/>
                    <a:gd name="connsiteY5" fmla="*/ 256107 h 1125094"/>
                    <a:gd name="connsiteX6" fmla="*/ 2762253 w 3281607"/>
                    <a:gd name="connsiteY6" fmla="*/ 1112394 h 1125094"/>
                    <a:gd name="connsiteX7" fmla="*/ 1336756 w 3281607"/>
                    <a:gd name="connsiteY7" fmla="*/ 0 h 1125094"/>
                    <a:gd name="connsiteX8" fmla="*/ 3149603 w 3281607"/>
                    <a:gd name="connsiteY8" fmla="*/ 1125094 h 1125094"/>
                    <a:gd name="connsiteX9" fmla="*/ 3281607 w 3281607"/>
                    <a:gd name="connsiteY9" fmla="*/ 470296 h 1125094"/>
                    <a:gd name="connsiteX0" fmla="*/ -3 w 3281601"/>
                    <a:gd name="connsiteY0" fmla="*/ 686944 h 1136831"/>
                    <a:gd name="connsiteX1" fmla="*/ 133347 w 3281601"/>
                    <a:gd name="connsiteY1" fmla="*/ 331344 h 1136831"/>
                    <a:gd name="connsiteX2" fmla="*/ 330197 w 3281601"/>
                    <a:gd name="connsiteY2" fmla="*/ 1112394 h 1136831"/>
                    <a:gd name="connsiteX3" fmla="*/ 539747 w 3281601"/>
                    <a:gd name="connsiteY3" fmla="*/ 280544 h 1136831"/>
                    <a:gd name="connsiteX4" fmla="*/ 742947 w 3281601"/>
                    <a:gd name="connsiteY4" fmla="*/ 1112394 h 1136831"/>
                    <a:gd name="connsiteX5" fmla="*/ 953586 w 3281601"/>
                    <a:gd name="connsiteY5" fmla="*/ 256107 h 1136831"/>
                    <a:gd name="connsiteX6" fmla="*/ 1037363 w 3281601"/>
                    <a:gd name="connsiteY6" fmla="*/ 1136831 h 1136831"/>
                    <a:gd name="connsiteX7" fmla="*/ 1336750 w 3281601"/>
                    <a:gd name="connsiteY7" fmla="*/ 0 h 1136831"/>
                    <a:gd name="connsiteX8" fmla="*/ 3149597 w 3281601"/>
                    <a:gd name="connsiteY8" fmla="*/ 1125094 h 1136831"/>
                    <a:gd name="connsiteX9" fmla="*/ 3281601 w 3281601"/>
                    <a:gd name="connsiteY9" fmla="*/ 470296 h 1136831"/>
                    <a:gd name="connsiteX0" fmla="*/ 3 w 3281607"/>
                    <a:gd name="connsiteY0" fmla="*/ 467011 h 916898"/>
                    <a:gd name="connsiteX1" fmla="*/ 133353 w 3281607"/>
                    <a:gd name="connsiteY1" fmla="*/ 111411 h 916898"/>
                    <a:gd name="connsiteX2" fmla="*/ 330203 w 3281607"/>
                    <a:gd name="connsiteY2" fmla="*/ 892461 h 916898"/>
                    <a:gd name="connsiteX3" fmla="*/ 539753 w 3281607"/>
                    <a:gd name="connsiteY3" fmla="*/ 60611 h 916898"/>
                    <a:gd name="connsiteX4" fmla="*/ 742953 w 3281607"/>
                    <a:gd name="connsiteY4" fmla="*/ 892461 h 916898"/>
                    <a:gd name="connsiteX5" fmla="*/ 953592 w 3281607"/>
                    <a:gd name="connsiteY5" fmla="*/ 36174 h 916898"/>
                    <a:gd name="connsiteX6" fmla="*/ 1037369 w 3281607"/>
                    <a:gd name="connsiteY6" fmla="*/ 916898 h 916898"/>
                    <a:gd name="connsiteX7" fmla="*/ 1354724 w 3281607"/>
                    <a:gd name="connsiteY7" fmla="*/ 0 h 916898"/>
                    <a:gd name="connsiteX8" fmla="*/ 3149603 w 3281607"/>
                    <a:gd name="connsiteY8" fmla="*/ 905161 h 916898"/>
                    <a:gd name="connsiteX9" fmla="*/ 3281607 w 3281607"/>
                    <a:gd name="connsiteY9" fmla="*/ 250363 h 916898"/>
                    <a:gd name="connsiteX0" fmla="*/ -3 w 3281601"/>
                    <a:gd name="connsiteY0" fmla="*/ 467011 h 954034"/>
                    <a:gd name="connsiteX1" fmla="*/ 133347 w 3281601"/>
                    <a:gd name="connsiteY1" fmla="*/ 111411 h 954034"/>
                    <a:gd name="connsiteX2" fmla="*/ 330197 w 3281601"/>
                    <a:gd name="connsiteY2" fmla="*/ 892461 h 954034"/>
                    <a:gd name="connsiteX3" fmla="*/ 539747 w 3281601"/>
                    <a:gd name="connsiteY3" fmla="*/ 60611 h 954034"/>
                    <a:gd name="connsiteX4" fmla="*/ 742947 w 3281601"/>
                    <a:gd name="connsiteY4" fmla="*/ 892461 h 954034"/>
                    <a:gd name="connsiteX5" fmla="*/ 953586 w 3281601"/>
                    <a:gd name="connsiteY5" fmla="*/ 36174 h 954034"/>
                    <a:gd name="connsiteX6" fmla="*/ 1037363 w 3281601"/>
                    <a:gd name="connsiteY6" fmla="*/ 916898 h 954034"/>
                    <a:gd name="connsiteX7" fmla="*/ 1354718 w 3281601"/>
                    <a:gd name="connsiteY7" fmla="*/ 0 h 954034"/>
                    <a:gd name="connsiteX8" fmla="*/ 1514552 w 3281601"/>
                    <a:gd name="connsiteY8" fmla="*/ 954034 h 954034"/>
                    <a:gd name="connsiteX9" fmla="*/ 3281601 w 3281601"/>
                    <a:gd name="connsiteY9" fmla="*/ 250363 h 954034"/>
                    <a:gd name="connsiteX0" fmla="*/ 3 w 1808269"/>
                    <a:gd name="connsiteY0" fmla="*/ 467011 h 954034"/>
                    <a:gd name="connsiteX1" fmla="*/ 133353 w 1808269"/>
                    <a:gd name="connsiteY1" fmla="*/ 111411 h 954034"/>
                    <a:gd name="connsiteX2" fmla="*/ 330203 w 1808269"/>
                    <a:gd name="connsiteY2" fmla="*/ 892461 h 954034"/>
                    <a:gd name="connsiteX3" fmla="*/ 539753 w 1808269"/>
                    <a:gd name="connsiteY3" fmla="*/ 60611 h 954034"/>
                    <a:gd name="connsiteX4" fmla="*/ 742953 w 1808269"/>
                    <a:gd name="connsiteY4" fmla="*/ 892461 h 954034"/>
                    <a:gd name="connsiteX5" fmla="*/ 953592 w 1808269"/>
                    <a:gd name="connsiteY5" fmla="*/ 36174 h 954034"/>
                    <a:gd name="connsiteX6" fmla="*/ 1037369 w 1808269"/>
                    <a:gd name="connsiteY6" fmla="*/ 916898 h 954034"/>
                    <a:gd name="connsiteX7" fmla="*/ 1354724 w 1808269"/>
                    <a:gd name="connsiteY7" fmla="*/ 0 h 954034"/>
                    <a:gd name="connsiteX8" fmla="*/ 1514558 w 1808269"/>
                    <a:gd name="connsiteY8" fmla="*/ 954034 h 954034"/>
                    <a:gd name="connsiteX9" fmla="*/ 1808270 w 1808269"/>
                    <a:gd name="connsiteY9" fmla="*/ 421424 h 954034"/>
                    <a:gd name="connsiteX0" fmla="*/ -3 w 1633081"/>
                    <a:gd name="connsiteY0" fmla="*/ 467011 h 954034"/>
                    <a:gd name="connsiteX1" fmla="*/ 133347 w 1633081"/>
                    <a:gd name="connsiteY1" fmla="*/ 111411 h 954034"/>
                    <a:gd name="connsiteX2" fmla="*/ 330197 w 1633081"/>
                    <a:gd name="connsiteY2" fmla="*/ 892461 h 954034"/>
                    <a:gd name="connsiteX3" fmla="*/ 539747 w 1633081"/>
                    <a:gd name="connsiteY3" fmla="*/ 60611 h 954034"/>
                    <a:gd name="connsiteX4" fmla="*/ 742947 w 1633081"/>
                    <a:gd name="connsiteY4" fmla="*/ 892461 h 954034"/>
                    <a:gd name="connsiteX5" fmla="*/ 953586 w 1633081"/>
                    <a:gd name="connsiteY5" fmla="*/ 36174 h 954034"/>
                    <a:gd name="connsiteX6" fmla="*/ 1037363 w 1633081"/>
                    <a:gd name="connsiteY6" fmla="*/ 916898 h 954034"/>
                    <a:gd name="connsiteX7" fmla="*/ 1354718 w 1633081"/>
                    <a:gd name="connsiteY7" fmla="*/ 0 h 954034"/>
                    <a:gd name="connsiteX8" fmla="*/ 1514552 w 1633081"/>
                    <a:gd name="connsiteY8" fmla="*/ 954034 h 954034"/>
                    <a:gd name="connsiteX9" fmla="*/ 1633081 w 1633081"/>
                    <a:gd name="connsiteY9" fmla="*/ 293128 h 954034"/>
                    <a:gd name="connsiteX0" fmla="*/ 3 w 1633087"/>
                    <a:gd name="connsiteY0" fmla="*/ 467011 h 954034"/>
                    <a:gd name="connsiteX1" fmla="*/ 133353 w 1633087"/>
                    <a:gd name="connsiteY1" fmla="*/ 111411 h 954034"/>
                    <a:gd name="connsiteX2" fmla="*/ 330203 w 1633087"/>
                    <a:gd name="connsiteY2" fmla="*/ 892461 h 954034"/>
                    <a:gd name="connsiteX3" fmla="*/ 539753 w 1633087"/>
                    <a:gd name="connsiteY3" fmla="*/ 60611 h 954034"/>
                    <a:gd name="connsiteX4" fmla="*/ 742953 w 1633087"/>
                    <a:gd name="connsiteY4" fmla="*/ 892461 h 954034"/>
                    <a:gd name="connsiteX5" fmla="*/ 953592 w 1633087"/>
                    <a:gd name="connsiteY5" fmla="*/ 36174 h 954034"/>
                    <a:gd name="connsiteX6" fmla="*/ 1037369 w 1633087"/>
                    <a:gd name="connsiteY6" fmla="*/ 916898 h 954034"/>
                    <a:gd name="connsiteX7" fmla="*/ 1354724 w 1633087"/>
                    <a:gd name="connsiteY7" fmla="*/ 0 h 954034"/>
                    <a:gd name="connsiteX8" fmla="*/ 1514558 w 1633087"/>
                    <a:gd name="connsiteY8" fmla="*/ 954034 h 954034"/>
                    <a:gd name="connsiteX9" fmla="*/ 1633087 w 1633087"/>
                    <a:gd name="connsiteY9" fmla="*/ 403090 h 954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33087" h="954034">
                      <a:moveTo>
                        <a:pt x="3" y="467011"/>
                      </a:moveTo>
                      <a:lnTo>
                        <a:pt x="133353" y="111411"/>
                      </a:lnTo>
                      <a:lnTo>
                        <a:pt x="330203" y="892461"/>
                      </a:lnTo>
                      <a:lnTo>
                        <a:pt x="539753" y="60611"/>
                      </a:lnTo>
                      <a:lnTo>
                        <a:pt x="742953" y="892461"/>
                      </a:lnTo>
                      <a:lnTo>
                        <a:pt x="953592" y="36174"/>
                      </a:lnTo>
                      <a:lnTo>
                        <a:pt x="1037369" y="916898"/>
                      </a:lnTo>
                      <a:lnTo>
                        <a:pt x="1354724" y="0"/>
                      </a:lnTo>
                      <a:lnTo>
                        <a:pt x="1514558" y="954034"/>
                      </a:lnTo>
                      <a:lnTo>
                        <a:pt x="1633087" y="40309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82" name="Straight Connector 181"/>
                <p:cNvCxnSpPr/>
                <p:nvPr/>
              </p:nvCxnSpPr>
              <p:spPr>
                <a:xfrm rot="5400000">
                  <a:off x="6332605" y="2259760"/>
                  <a:ext cx="0" cy="36576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7116512" y="2440258"/>
                  <a:ext cx="36576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0" name="Group 189"/>
            <p:cNvGrpSpPr/>
            <p:nvPr/>
          </p:nvGrpSpPr>
          <p:grpSpPr>
            <a:xfrm rot="7200000" flipV="1">
              <a:off x="6145590" y="3022815"/>
              <a:ext cx="1238503" cy="302794"/>
              <a:chOff x="6166856" y="2285009"/>
              <a:chExt cx="1285314" cy="302794"/>
            </a:xfrm>
          </p:grpSpPr>
          <p:sp>
            <p:nvSpPr>
              <p:cNvPr id="191" name="Freeform 190"/>
              <p:cNvSpPr/>
              <p:nvPr/>
            </p:nvSpPr>
            <p:spPr>
              <a:xfrm>
                <a:off x="6512240" y="2316158"/>
                <a:ext cx="604272" cy="271645"/>
              </a:xfrm>
              <a:custGeom>
                <a:avLst/>
                <a:gdLst>
                  <a:gd name="connsiteX0" fmla="*/ 0 w 4425950"/>
                  <a:gd name="connsiteY0" fmla="*/ 419100 h 857250"/>
                  <a:gd name="connsiteX1" fmla="*/ 628650 w 4425950"/>
                  <a:gd name="connsiteY1" fmla="*/ 419100 h 857250"/>
                  <a:gd name="connsiteX2" fmla="*/ 762000 w 4425950"/>
                  <a:gd name="connsiteY2" fmla="*/ 63500 h 857250"/>
                  <a:gd name="connsiteX3" fmla="*/ 958850 w 4425950"/>
                  <a:gd name="connsiteY3" fmla="*/ 844550 h 857250"/>
                  <a:gd name="connsiteX4" fmla="*/ 1168400 w 4425950"/>
                  <a:gd name="connsiteY4" fmla="*/ 12700 h 857250"/>
                  <a:gd name="connsiteX5" fmla="*/ 1371600 w 4425950"/>
                  <a:gd name="connsiteY5" fmla="*/ 844550 h 857250"/>
                  <a:gd name="connsiteX6" fmla="*/ 1568450 w 4425950"/>
                  <a:gd name="connsiteY6" fmla="*/ 31750 h 857250"/>
                  <a:gd name="connsiteX7" fmla="*/ 1778000 w 4425950"/>
                  <a:gd name="connsiteY7" fmla="*/ 838200 h 857250"/>
                  <a:gd name="connsiteX8" fmla="*/ 1968500 w 4425950"/>
                  <a:gd name="connsiteY8" fmla="*/ 12700 h 857250"/>
                  <a:gd name="connsiteX9" fmla="*/ 2171700 w 4425950"/>
                  <a:gd name="connsiteY9" fmla="*/ 844550 h 857250"/>
                  <a:gd name="connsiteX10" fmla="*/ 2381250 w 4425950"/>
                  <a:gd name="connsiteY10" fmla="*/ 12700 h 857250"/>
                  <a:gd name="connsiteX11" fmla="*/ 2590800 w 4425950"/>
                  <a:gd name="connsiteY11" fmla="*/ 850900 h 857250"/>
                  <a:gd name="connsiteX12" fmla="*/ 2781300 w 4425950"/>
                  <a:gd name="connsiteY12" fmla="*/ 0 h 857250"/>
                  <a:gd name="connsiteX13" fmla="*/ 2990850 w 4425950"/>
                  <a:gd name="connsiteY13" fmla="*/ 850900 h 857250"/>
                  <a:gd name="connsiteX14" fmla="*/ 3181350 w 4425950"/>
                  <a:gd name="connsiteY14" fmla="*/ 12700 h 857250"/>
                  <a:gd name="connsiteX15" fmla="*/ 3390900 w 4425950"/>
                  <a:gd name="connsiteY15" fmla="*/ 844550 h 857250"/>
                  <a:gd name="connsiteX16" fmla="*/ 3600450 w 4425950"/>
                  <a:gd name="connsiteY16" fmla="*/ 25400 h 857250"/>
                  <a:gd name="connsiteX17" fmla="*/ 3778250 w 4425950"/>
                  <a:gd name="connsiteY17" fmla="*/ 857250 h 857250"/>
                  <a:gd name="connsiteX18" fmla="*/ 3892550 w 4425950"/>
                  <a:gd name="connsiteY18" fmla="*/ 419100 h 857250"/>
                  <a:gd name="connsiteX19" fmla="*/ 4425950 w 4425950"/>
                  <a:gd name="connsiteY19" fmla="*/ 419100 h 857250"/>
                  <a:gd name="connsiteX0" fmla="*/ 0 w 3892549"/>
                  <a:gd name="connsiteY0" fmla="*/ 419100 h 857250"/>
                  <a:gd name="connsiteX1" fmla="*/ 628650 w 3892549"/>
                  <a:gd name="connsiteY1" fmla="*/ 419100 h 857250"/>
                  <a:gd name="connsiteX2" fmla="*/ 762000 w 3892549"/>
                  <a:gd name="connsiteY2" fmla="*/ 63500 h 857250"/>
                  <a:gd name="connsiteX3" fmla="*/ 958850 w 3892549"/>
                  <a:gd name="connsiteY3" fmla="*/ 844550 h 857250"/>
                  <a:gd name="connsiteX4" fmla="*/ 1168400 w 3892549"/>
                  <a:gd name="connsiteY4" fmla="*/ 12700 h 857250"/>
                  <a:gd name="connsiteX5" fmla="*/ 1371600 w 3892549"/>
                  <a:gd name="connsiteY5" fmla="*/ 844550 h 857250"/>
                  <a:gd name="connsiteX6" fmla="*/ 1568450 w 3892549"/>
                  <a:gd name="connsiteY6" fmla="*/ 31750 h 857250"/>
                  <a:gd name="connsiteX7" fmla="*/ 1778000 w 3892549"/>
                  <a:gd name="connsiteY7" fmla="*/ 838200 h 857250"/>
                  <a:gd name="connsiteX8" fmla="*/ 1968500 w 3892549"/>
                  <a:gd name="connsiteY8" fmla="*/ 12700 h 857250"/>
                  <a:gd name="connsiteX9" fmla="*/ 2171700 w 3892549"/>
                  <a:gd name="connsiteY9" fmla="*/ 844550 h 857250"/>
                  <a:gd name="connsiteX10" fmla="*/ 2381250 w 3892549"/>
                  <a:gd name="connsiteY10" fmla="*/ 12700 h 857250"/>
                  <a:gd name="connsiteX11" fmla="*/ 2590800 w 3892549"/>
                  <a:gd name="connsiteY11" fmla="*/ 850900 h 857250"/>
                  <a:gd name="connsiteX12" fmla="*/ 2781300 w 3892549"/>
                  <a:gd name="connsiteY12" fmla="*/ 0 h 857250"/>
                  <a:gd name="connsiteX13" fmla="*/ 2990850 w 3892549"/>
                  <a:gd name="connsiteY13" fmla="*/ 850900 h 857250"/>
                  <a:gd name="connsiteX14" fmla="*/ 3181350 w 3892549"/>
                  <a:gd name="connsiteY14" fmla="*/ 12700 h 857250"/>
                  <a:gd name="connsiteX15" fmla="*/ 3390900 w 3892549"/>
                  <a:gd name="connsiteY15" fmla="*/ 844550 h 857250"/>
                  <a:gd name="connsiteX16" fmla="*/ 3600450 w 3892549"/>
                  <a:gd name="connsiteY16" fmla="*/ 25400 h 857250"/>
                  <a:gd name="connsiteX17" fmla="*/ 3778250 w 3892549"/>
                  <a:gd name="connsiteY17" fmla="*/ 857250 h 857250"/>
                  <a:gd name="connsiteX18" fmla="*/ 3892550 w 3892549"/>
                  <a:gd name="connsiteY18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3 w 3263902"/>
                  <a:gd name="connsiteY17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2 w 3263902"/>
                  <a:gd name="connsiteY17" fmla="*/ 346879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939803 w 3281607"/>
                  <a:gd name="connsiteY5" fmla="*/ 31750 h 857250"/>
                  <a:gd name="connsiteX6" fmla="*/ 1149353 w 3281607"/>
                  <a:gd name="connsiteY6" fmla="*/ 838200 h 857250"/>
                  <a:gd name="connsiteX7" fmla="*/ 1339853 w 3281607"/>
                  <a:gd name="connsiteY7" fmla="*/ 12700 h 857250"/>
                  <a:gd name="connsiteX8" fmla="*/ 1543053 w 3281607"/>
                  <a:gd name="connsiteY8" fmla="*/ 844550 h 857250"/>
                  <a:gd name="connsiteX9" fmla="*/ 1752603 w 3281607"/>
                  <a:gd name="connsiteY9" fmla="*/ 12700 h 857250"/>
                  <a:gd name="connsiteX10" fmla="*/ 1962153 w 3281607"/>
                  <a:gd name="connsiteY10" fmla="*/ 850900 h 857250"/>
                  <a:gd name="connsiteX11" fmla="*/ 2152653 w 3281607"/>
                  <a:gd name="connsiteY11" fmla="*/ 0 h 857250"/>
                  <a:gd name="connsiteX12" fmla="*/ 2362203 w 3281607"/>
                  <a:gd name="connsiteY12" fmla="*/ 850900 h 857250"/>
                  <a:gd name="connsiteX13" fmla="*/ 2552703 w 3281607"/>
                  <a:gd name="connsiteY13" fmla="*/ 12700 h 857250"/>
                  <a:gd name="connsiteX14" fmla="*/ 2762253 w 3281607"/>
                  <a:gd name="connsiteY14" fmla="*/ 844550 h 857250"/>
                  <a:gd name="connsiteX15" fmla="*/ 2971803 w 3281607"/>
                  <a:gd name="connsiteY15" fmla="*/ 25400 h 857250"/>
                  <a:gd name="connsiteX16" fmla="*/ 3149603 w 3281607"/>
                  <a:gd name="connsiteY16" fmla="*/ 857250 h 857250"/>
                  <a:gd name="connsiteX17" fmla="*/ 3281607 w 3281607"/>
                  <a:gd name="connsiteY17" fmla="*/ 202452 h 857250"/>
                  <a:gd name="connsiteX0" fmla="*/ -3 w 3281601"/>
                  <a:gd name="connsiteY0" fmla="*/ 419100 h 857250"/>
                  <a:gd name="connsiteX1" fmla="*/ 133347 w 3281601"/>
                  <a:gd name="connsiteY1" fmla="*/ 63500 h 857250"/>
                  <a:gd name="connsiteX2" fmla="*/ 330197 w 3281601"/>
                  <a:gd name="connsiteY2" fmla="*/ 844550 h 857250"/>
                  <a:gd name="connsiteX3" fmla="*/ 539747 w 3281601"/>
                  <a:gd name="connsiteY3" fmla="*/ 12700 h 857250"/>
                  <a:gd name="connsiteX4" fmla="*/ 742947 w 3281601"/>
                  <a:gd name="connsiteY4" fmla="*/ 844550 h 857250"/>
                  <a:gd name="connsiteX5" fmla="*/ 1149347 w 3281601"/>
                  <a:gd name="connsiteY5" fmla="*/ 838200 h 857250"/>
                  <a:gd name="connsiteX6" fmla="*/ 1339847 w 3281601"/>
                  <a:gd name="connsiteY6" fmla="*/ 12700 h 857250"/>
                  <a:gd name="connsiteX7" fmla="*/ 1543047 w 3281601"/>
                  <a:gd name="connsiteY7" fmla="*/ 844550 h 857250"/>
                  <a:gd name="connsiteX8" fmla="*/ 1752597 w 3281601"/>
                  <a:gd name="connsiteY8" fmla="*/ 12700 h 857250"/>
                  <a:gd name="connsiteX9" fmla="*/ 1962147 w 3281601"/>
                  <a:gd name="connsiteY9" fmla="*/ 850900 h 857250"/>
                  <a:gd name="connsiteX10" fmla="*/ 2152647 w 3281601"/>
                  <a:gd name="connsiteY10" fmla="*/ 0 h 857250"/>
                  <a:gd name="connsiteX11" fmla="*/ 2362197 w 3281601"/>
                  <a:gd name="connsiteY11" fmla="*/ 850900 h 857250"/>
                  <a:gd name="connsiteX12" fmla="*/ 2552697 w 3281601"/>
                  <a:gd name="connsiteY12" fmla="*/ 12700 h 857250"/>
                  <a:gd name="connsiteX13" fmla="*/ 2762247 w 3281601"/>
                  <a:gd name="connsiteY13" fmla="*/ 844550 h 857250"/>
                  <a:gd name="connsiteX14" fmla="*/ 2971797 w 3281601"/>
                  <a:gd name="connsiteY14" fmla="*/ 25400 h 857250"/>
                  <a:gd name="connsiteX15" fmla="*/ 3149597 w 3281601"/>
                  <a:gd name="connsiteY15" fmla="*/ 857250 h 857250"/>
                  <a:gd name="connsiteX16" fmla="*/ 3281601 w 3281601"/>
                  <a:gd name="connsiteY16" fmla="*/ 202452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1339853 w 3281607"/>
                  <a:gd name="connsiteY5" fmla="*/ 12700 h 857250"/>
                  <a:gd name="connsiteX6" fmla="*/ 1543053 w 3281607"/>
                  <a:gd name="connsiteY6" fmla="*/ 844550 h 857250"/>
                  <a:gd name="connsiteX7" fmla="*/ 1752603 w 3281607"/>
                  <a:gd name="connsiteY7" fmla="*/ 12700 h 857250"/>
                  <a:gd name="connsiteX8" fmla="*/ 1962153 w 3281607"/>
                  <a:gd name="connsiteY8" fmla="*/ 850900 h 857250"/>
                  <a:gd name="connsiteX9" fmla="*/ 2152653 w 3281607"/>
                  <a:gd name="connsiteY9" fmla="*/ 0 h 857250"/>
                  <a:gd name="connsiteX10" fmla="*/ 2362203 w 3281607"/>
                  <a:gd name="connsiteY10" fmla="*/ 850900 h 857250"/>
                  <a:gd name="connsiteX11" fmla="*/ 2552703 w 3281607"/>
                  <a:gd name="connsiteY11" fmla="*/ 12700 h 857250"/>
                  <a:gd name="connsiteX12" fmla="*/ 2762253 w 3281607"/>
                  <a:gd name="connsiteY12" fmla="*/ 844550 h 857250"/>
                  <a:gd name="connsiteX13" fmla="*/ 2971803 w 3281607"/>
                  <a:gd name="connsiteY13" fmla="*/ 25400 h 857250"/>
                  <a:gd name="connsiteX14" fmla="*/ 3149603 w 3281607"/>
                  <a:gd name="connsiteY14" fmla="*/ 857250 h 857250"/>
                  <a:gd name="connsiteX15" fmla="*/ 3281607 w 3281607"/>
                  <a:gd name="connsiteY15" fmla="*/ 202452 h 857250"/>
                  <a:gd name="connsiteX0" fmla="*/ -3 w 3281601"/>
                  <a:gd name="connsiteY0" fmla="*/ 419100 h 857250"/>
                  <a:gd name="connsiteX1" fmla="*/ 133347 w 3281601"/>
                  <a:gd name="connsiteY1" fmla="*/ 63500 h 857250"/>
                  <a:gd name="connsiteX2" fmla="*/ 330197 w 3281601"/>
                  <a:gd name="connsiteY2" fmla="*/ 844550 h 857250"/>
                  <a:gd name="connsiteX3" fmla="*/ 539747 w 3281601"/>
                  <a:gd name="connsiteY3" fmla="*/ 12700 h 857250"/>
                  <a:gd name="connsiteX4" fmla="*/ 742947 w 3281601"/>
                  <a:gd name="connsiteY4" fmla="*/ 844550 h 857250"/>
                  <a:gd name="connsiteX5" fmla="*/ 1543047 w 3281601"/>
                  <a:gd name="connsiteY5" fmla="*/ 844550 h 857250"/>
                  <a:gd name="connsiteX6" fmla="*/ 1752597 w 3281601"/>
                  <a:gd name="connsiteY6" fmla="*/ 12700 h 857250"/>
                  <a:gd name="connsiteX7" fmla="*/ 1962147 w 3281601"/>
                  <a:gd name="connsiteY7" fmla="*/ 850900 h 857250"/>
                  <a:gd name="connsiteX8" fmla="*/ 2152647 w 3281601"/>
                  <a:gd name="connsiteY8" fmla="*/ 0 h 857250"/>
                  <a:gd name="connsiteX9" fmla="*/ 2362197 w 3281601"/>
                  <a:gd name="connsiteY9" fmla="*/ 850900 h 857250"/>
                  <a:gd name="connsiteX10" fmla="*/ 2552697 w 3281601"/>
                  <a:gd name="connsiteY10" fmla="*/ 12700 h 857250"/>
                  <a:gd name="connsiteX11" fmla="*/ 2762247 w 3281601"/>
                  <a:gd name="connsiteY11" fmla="*/ 844550 h 857250"/>
                  <a:gd name="connsiteX12" fmla="*/ 2971797 w 3281601"/>
                  <a:gd name="connsiteY12" fmla="*/ 25400 h 857250"/>
                  <a:gd name="connsiteX13" fmla="*/ 3149597 w 3281601"/>
                  <a:gd name="connsiteY13" fmla="*/ 857250 h 857250"/>
                  <a:gd name="connsiteX14" fmla="*/ 3281601 w 3281601"/>
                  <a:gd name="connsiteY14" fmla="*/ 202452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1752603 w 3281607"/>
                  <a:gd name="connsiteY5" fmla="*/ 12700 h 857250"/>
                  <a:gd name="connsiteX6" fmla="*/ 1962153 w 3281607"/>
                  <a:gd name="connsiteY6" fmla="*/ 850900 h 857250"/>
                  <a:gd name="connsiteX7" fmla="*/ 2152653 w 3281607"/>
                  <a:gd name="connsiteY7" fmla="*/ 0 h 857250"/>
                  <a:gd name="connsiteX8" fmla="*/ 2362203 w 3281607"/>
                  <a:gd name="connsiteY8" fmla="*/ 850900 h 857250"/>
                  <a:gd name="connsiteX9" fmla="*/ 2552703 w 3281607"/>
                  <a:gd name="connsiteY9" fmla="*/ 12700 h 857250"/>
                  <a:gd name="connsiteX10" fmla="*/ 2762253 w 3281607"/>
                  <a:gd name="connsiteY10" fmla="*/ 844550 h 857250"/>
                  <a:gd name="connsiteX11" fmla="*/ 2971803 w 3281607"/>
                  <a:gd name="connsiteY11" fmla="*/ 25400 h 857250"/>
                  <a:gd name="connsiteX12" fmla="*/ 3149603 w 3281607"/>
                  <a:gd name="connsiteY12" fmla="*/ 857250 h 857250"/>
                  <a:gd name="connsiteX13" fmla="*/ 3281607 w 3281607"/>
                  <a:gd name="connsiteY13" fmla="*/ 202452 h 857250"/>
                  <a:gd name="connsiteX0" fmla="*/ -3 w 3281601"/>
                  <a:gd name="connsiteY0" fmla="*/ 419100 h 857250"/>
                  <a:gd name="connsiteX1" fmla="*/ 133347 w 3281601"/>
                  <a:gd name="connsiteY1" fmla="*/ 63500 h 857250"/>
                  <a:gd name="connsiteX2" fmla="*/ 330197 w 3281601"/>
                  <a:gd name="connsiteY2" fmla="*/ 844550 h 857250"/>
                  <a:gd name="connsiteX3" fmla="*/ 539747 w 3281601"/>
                  <a:gd name="connsiteY3" fmla="*/ 12700 h 857250"/>
                  <a:gd name="connsiteX4" fmla="*/ 742947 w 3281601"/>
                  <a:gd name="connsiteY4" fmla="*/ 844550 h 857250"/>
                  <a:gd name="connsiteX5" fmla="*/ 1962147 w 3281601"/>
                  <a:gd name="connsiteY5" fmla="*/ 850900 h 857250"/>
                  <a:gd name="connsiteX6" fmla="*/ 2152647 w 3281601"/>
                  <a:gd name="connsiteY6" fmla="*/ 0 h 857250"/>
                  <a:gd name="connsiteX7" fmla="*/ 2362197 w 3281601"/>
                  <a:gd name="connsiteY7" fmla="*/ 850900 h 857250"/>
                  <a:gd name="connsiteX8" fmla="*/ 2552697 w 3281601"/>
                  <a:gd name="connsiteY8" fmla="*/ 12700 h 857250"/>
                  <a:gd name="connsiteX9" fmla="*/ 2762247 w 3281601"/>
                  <a:gd name="connsiteY9" fmla="*/ 844550 h 857250"/>
                  <a:gd name="connsiteX10" fmla="*/ 2971797 w 3281601"/>
                  <a:gd name="connsiteY10" fmla="*/ 25400 h 857250"/>
                  <a:gd name="connsiteX11" fmla="*/ 3149597 w 3281601"/>
                  <a:gd name="connsiteY11" fmla="*/ 857250 h 857250"/>
                  <a:gd name="connsiteX12" fmla="*/ 3281601 w 3281601"/>
                  <a:gd name="connsiteY12" fmla="*/ 202452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1962153 w 3281607"/>
                  <a:gd name="connsiteY5" fmla="*/ 850900 h 857250"/>
                  <a:gd name="connsiteX6" fmla="*/ 1940856 w 3281607"/>
                  <a:gd name="connsiteY6" fmla="*/ 748349 h 857250"/>
                  <a:gd name="connsiteX7" fmla="*/ 2152653 w 3281607"/>
                  <a:gd name="connsiteY7" fmla="*/ 0 h 857250"/>
                  <a:gd name="connsiteX8" fmla="*/ 2362203 w 3281607"/>
                  <a:gd name="connsiteY8" fmla="*/ 850900 h 857250"/>
                  <a:gd name="connsiteX9" fmla="*/ 2552703 w 3281607"/>
                  <a:gd name="connsiteY9" fmla="*/ 12700 h 857250"/>
                  <a:gd name="connsiteX10" fmla="*/ 2762253 w 3281607"/>
                  <a:gd name="connsiteY10" fmla="*/ 844550 h 857250"/>
                  <a:gd name="connsiteX11" fmla="*/ 2971803 w 3281607"/>
                  <a:gd name="connsiteY11" fmla="*/ 25400 h 857250"/>
                  <a:gd name="connsiteX12" fmla="*/ 3149603 w 3281607"/>
                  <a:gd name="connsiteY12" fmla="*/ 857250 h 857250"/>
                  <a:gd name="connsiteX13" fmla="*/ 3281607 w 3281607"/>
                  <a:gd name="connsiteY13" fmla="*/ 202452 h 857250"/>
                  <a:gd name="connsiteX0" fmla="*/ -3 w 3281601"/>
                  <a:gd name="connsiteY0" fmla="*/ 406400 h 844550"/>
                  <a:gd name="connsiteX1" fmla="*/ 133347 w 3281601"/>
                  <a:gd name="connsiteY1" fmla="*/ 50800 h 844550"/>
                  <a:gd name="connsiteX2" fmla="*/ 330197 w 3281601"/>
                  <a:gd name="connsiteY2" fmla="*/ 831850 h 844550"/>
                  <a:gd name="connsiteX3" fmla="*/ 539747 w 3281601"/>
                  <a:gd name="connsiteY3" fmla="*/ 0 h 844550"/>
                  <a:gd name="connsiteX4" fmla="*/ 742947 w 3281601"/>
                  <a:gd name="connsiteY4" fmla="*/ 831850 h 844550"/>
                  <a:gd name="connsiteX5" fmla="*/ 1962147 w 3281601"/>
                  <a:gd name="connsiteY5" fmla="*/ 838200 h 844550"/>
                  <a:gd name="connsiteX6" fmla="*/ 1940850 w 3281601"/>
                  <a:gd name="connsiteY6" fmla="*/ 735649 h 844550"/>
                  <a:gd name="connsiteX7" fmla="*/ 2362197 w 3281601"/>
                  <a:gd name="connsiteY7" fmla="*/ 838200 h 844550"/>
                  <a:gd name="connsiteX8" fmla="*/ 2552697 w 3281601"/>
                  <a:gd name="connsiteY8" fmla="*/ 0 h 844550"/>
                  <a:gd name="connsiteX9" fmla="*/ 2762247 w 3281601"/>
                  <a:gd name="connsiteY9" fmla="*/ 831850 h 844550"/>
                  <a:gd name="connsiteX10" fmla="*/ 2971797 w 3281601"/>
                  <a:gd name="connsiteY10" fmla="*/ 12700 h 844550"/>
                  <a:gd name="connsiteX11" fmla="*/ 3149597 w 3281601"/>
                  <a:gd name="connsiteY11" fmla="*/ 844550 h 844550"/>
                  <a:gd name="connsiteX12" fmla="*/ 3281601 w 3281601"/>
                  <a:gd name="connsiteY12" fmla="*/ 189752 h 844550"/>
                  <a:gd name="connsiteX0" fmla="*/ 3 w 3281607"/>
                  <a:gd name="connsiteY0" fmla="*/ 406400 h 844550"/>
                  <a:gd name="connsiteX1" fmla="*/ 133353 w 3281607"/>
                  <a:gd name="connsiteY1" fmla="*/ 50800 h 844550"/>
                  <a:gd name="connsiteX2" fmla="*/ 330203 w 3281607"/>
                  <a:gd name="connsiteY2" fmla="*/ 831850 h 844550"/>
                  <a:gd name="connsiteX3" fmla="*/ 539753 w 3281607"/>
                  <a:gd name="connsiteY3" fmla="*/ 0 h 844550"/>
                  <a:gd name="connsiteX4" fmla="*/ 742953 w 3281607"/>
                  <a:gd name="connsiteY4" fmla="*/ 831850 h 844550"/>
                  <a:gd name="connsiteX5" fmla="*/ 1962153 w 3281607"/>
                  <a:gd name="connsiteY5" fmla="*/ 838200 h 844550"/>
                  <a:gd name="connsiteX6" fmla="*/ 2362203 w 3281607"/>
                  <a:gd name="connsiteY6" fmla="*/ 838200 h 844550"/>
                  <a:gd name="connsiteX7" fmla="*/ 2552703 w 3281607"/>
                  <a:gd name="connsiteY7" fmla="*/ 0 h 844550"/>
                  <a:gd name="connsiteX8" fmla="*/ 2762253 w 3281607"/>
                  <a:gd name="connsiteY8" fmla="*/ 831850 h 844550"/>
                  <a:gd name="connsiteX9" fmla="*/ 2971803 w 3281607"/>
                  <a:gd name="connsiteY9" fmla="*/ 12700 h 844550"/>
                  <a:gd name="connsiteX10" fmla="*/ 3149603 w 3281607"/>
                  <a:gd name="connsiteY10" fmla="*/ 844550 h 844550"/>
                  <a:gd name="connsiteX11" fmla="*/ 3281607 w 3281607"/>
                  <a:gd name="connsiteY11" fmla="*/ 189752 h 844550"/>
                  <a:gd name="connsiteX0" fmla="*/ -3 w 3281601"/>
                  <a:gd name="connsiteY0" fmla="*/ 406400 h 844550"/>
                  <a:gd name="connsiteX1" fmla="*/ 133347 w 3281601"/>
                  <a:gd name="connsiteY1" fmla="*/ 50800 h 844550"/>
                  <a:gd name="connsiteX2" fmla="*/ 330197 w 3281601"/>
                  <a:gd name="connsiteY2" fmla="*/ 831850 h 844550"/>
                  <a:gd name="connsiteX3" fmla="*/ 539747 w 3281601"/>
                  <a:gd name="connsiteY3" fmla="*/ 0 h 844550"/>
                  <a:gd name="connsiteX4" fmla="*/ 742947 w 3281601"/>
                  <a:gd name="connsiteY4" fmla="*/ 831850 h 844550"/>
                  <a:gd name="connsiteX5" fmla="*/ 2362197 w 3281601"/>
                  <a:gd name="connsiteY5" fmla="*/ 838200 h 844550"/>
                  <a:gd name="connsiteX6" fmla="*/ 2552697 w 3281601"/>
                  <a:gd name="connsiteY6" fmla="*/ 0 h 844550"/>
                  <a:gd name="connsiteX7" fmla="*/ 2762247 w 3281601"/>
                  <a:gd name="connsiteY7" fmla="*/ 831850 h 844550"/>
                  <a:gd name="connsiteX8" fmla="*/ 2971797 w 3281601"/>
                  <a:gd name="connsiteY8" fmla="*/ 12700 h 844550"/>
                  <a:gd name="connsiteX9" fmla="*/ 3149597 w 3281601"/>
                  <a:gd name="connsiteY9" fmla="*/ 844550 h 844550"/>
                  <a:gd name="connsiteX10" fmla="*/ 3281601 w 3281601"/>
                  <a:gd name="connsiteY10" fmla="*/ 189752 h 844550"/>
                  <a:gd name="connsiteX0" fmla="*/ 3 w 3281607"/>
                  <a:gd name="connsiteY0" fmla="*/ 406400 h 844550"/>
                  <a:gd name="connsiteX1" fmla="*/ 133353 w 3281607"/>
                  <a:gd name="connsiteY1" fmla="*/ 50800 h 844550"/>
                  <a:gd name="connsiteX2" fmla="*/ 330203 w 3281607"/>
                  <a:gd name="connsiteY2" fmla="*/ 831850 h 844550"/>
                  <a:gd name="connsiteX3" fmla="*/ 539753 w 3281607"/>
                  <a:gd name="connsiteY3" fmla="*/ 0 h 844550"/>
                  <a:gd name="connsiteX4" fmla="*/ 742953 w 3281607"/>
                  <a:gd name="connsiteY4" fmla="*/ 831850 h 844550"/>
                  <a:gd name="connsiteX5" fmla="*/ 2552703 w 3281607"/>
                  <a:gd name="connsiteY5" fmla="*/ 0 h 844550"/>
                  <a:gd name="connsiteX6" fmla="*/ 2762253 w 3281607"/>
                  <a:gd name="connsiteY6" fmla="*/ 831850 h 844550"/>
                  <a:gd name="connsiteX7" fmla="*/ 2971803 w 3281607"/>
                  <a:gd name="connsiteY7" fmla="*/ 12700 h 844550"/>
                  <a:gd name="connsiteX8" fmla="*/ 3149603 w 3281607"/>
                  <a:gd name="connsiteY8" fmla="*/ 844550 h 844550"/>
                  <a:gd name="connsiteX9" fmla="*/ 3281607 w 3281607"/>
                  <a:gd name="connsiteY9" fmla="*/ 189752 h 844550"/>
                  <a:gd name="connsiteX0" fmla="*/ -3 w 3281601"/>
                  <a:gd name="connsiteY0" fmla="*/ 430837 h 868987"/>
                  <a:gd name="connsiteX1" fmla="*/ 133347 w 3281601"/>
                  <a:gd name="connsiteY1" fmla="*/ 75237 h 868987"/>
                  <a:gd name="connsiteX2" fmla="*/ 330197 w 3281601"/>
                  <a:gd name="connsiteY2" fmla="*/ 856287 h 868987"/>
                  <a:gd name="connsiteX3" fmla="*/ 539747 w 3281601"/>
                  <a:gd name="connsiteY3" fmla="*/ 24437 h 868987"/>
                  <a:gd name="connsiteX4" fmla="*/ 742947 w 3281601"/>
                  <a:gd name="connsiteY4" fmla="*/ 856287 h 868987"/>
                  <a:gd name="connsiteX5" fmla="*/ 953586 w 3281601"/>
                  <a:gd name="connsiteY5" fmla="*/ 0 h 868987"/>
                  <a:gd name="connsiteX6" fmla="*/ 2762247 w 3281601"/>
                  <a:gd name="connsiteY6" fmla="*/ 856287 h 868987"/>
                  <a:gd name="connsiteX7" fmla="*/ 2971797 w 3281601"/>
                  <a:gd name="connsiteY7" fmla="*/ 37137 h 868987"/>
                  <a:gd name="connsiteX8" fmla="*/ 3149597 w 3281601"/>
                  <a:gd name="connsiteY8" fmla="*/ 868987 h 868987"/>
                  <a:gd name="connsiteX9" fmla="*/ 3281601 w 3281601"/>
                  <a:gd name="connsiteY9" fmla="*/ 214189 h 868987"/>
                  <a:gd name="connsiteX0" fmla="*/ 3 w 3281607"/>
                  <a:gd name="connsiteY0" fmla="*/ 686944 h 1125094"/>
                  <a:gd name="connsiteX1" fmla="*/ 133353 w 3281607"/>
                  <a:gd name="connsiteY1" fmla="*/ 331344 h 1125094"/>
                  <a:gd name="connsiteX2" fmla="*/ 330203 w 3281607"/>
                  <a:gd name="connsiteY2" fmla="*/ 1112394 h 1125094"/>
                  <a:gd name="connsiteX3" fmla="*/ 539753 w 3281607"/>
                  <a:gd name="connsiteY3" fmla="*/ 280544 h 1125094"/>
                  <a:gd name="connsiteX4" fmla="*/ 742953 w 3281607"/>
                  <a:gd name="connsiteY4" fmla="*/ 1112394 h 1125094"/>
                  <a:gd name="connsiteX5" fmla="*/ 953592 w 3281607"/>
                  <a:gd name="connsiteY5" fmla="*/ 256107 h 1125094"/>
                  <a:gd name="connsiteX6" fmla="*/ 2762253 w 3281607"/>
                  <a:gd name="connsiteY6" fmla="*/ 1112394 h 1125094"/>
                  <a:gd name="connsiteX7" fmla="*/ 1336756 w 3281607"/>
                  <a:gd name="connsiteY7" fmla="*/ 0 h 1125094"/>
                  <a:gd name="connsiteX8" fmla="*/ 3149603 w 3281607"/>
                  <a:gd name="connsiteY8" fmla="*/ 1125094 h 1125094"/>
                  <a:gd name="connsiteX9" fmla="*/ 3281607 w 3281607"/>
                  <a:gd name="connsiteY9" fmla="*/ 470296 h 1125094"/>
                  <a:gd name="connsiteX0" fmla="*/ -3 w 3281601"/>
                  <a:gd name="connsiteY0" fmla="*/ 686944 h 1136831"/>
                  <a:gd name="connsiteX1" fmla="*/ 133347 w 3281601"/>
                  <a:gd name="connsiteY1" fmla="*/ 331344 h 1136831"/>
                  <a:gd name="connsiteX2" fmla="*/ 330197 w 3281601"/>
                  <a:gd name="connsiteY2" fmla="*/ 1112394 h 1136831"/>
                  <a:gd name="connsiteX3" fmla="*/ 539747 w 3281601"/>
                  <a:gd name="connsiteY3" fmla="*/ 280544 h 1136831"/>
                  <a:gd name="connsiteX4" fmla="*/ 742947 w 3281601"/>
                  <a:gd name="connsiteY4" fmla="*/ 1112394 h 1136831"/>
                  <a:gd name="connsiteX5" fmla="*/ 953586 w 3281601"/>
                  <a:gd name="connsiteY5" fmla="*/ 256107 h 1136831"/>
                  <a:gd name="connsiteX6" fmla="*/ 1037363 w 3281601"/>
                  <a:gd name="connsiteY6" fmla="*/ 1136831 h 1136831"/>
                  <a:gd name="connsiteX7" fmla="*/ 1336750 w 3281601"/>
                  <a:gd name="connsiteY7" fmla="*/ 0 h 1136831"/>
                  <a:gd name="connsiteX8" fmla="*/ 3149597 w 3281601"/>
                  <a:gd name="connsiteY8" fmla="*/ 1125094 h 1136831"/>
                  <a:gd name="connsiteX9" fmla="*/ 3281601 w 3281601"/>
                  <a:gd name="connsiteY9" fmla="*/ 470296 h 1136831"/>
                  <a:gd name="connsiteX0" fmla="*/ 3 w 3281607"/>
                  <a:gd name="connsiteY0" fmla="*/ 467011 h 916898"/>
                  <a:gd name="connsiteX1" fmla="*/ 133353 w 3281607"/>
                  <a:gd name="connsiteY1" fmla="*/ 111411 h 916898"/>
                  <a:gd name="connsiteX2" fmla="*/ 330203 w 3281607"/>
                  <a:gd name="connsiteY2" fmla="*/ 892461 h 916898"/>
                  <a:gd name="connsiteX3" fmla="*/ 539753 w 3281607"/>
                  <a:gd name="connsiteY3" fmla="*/ 60611 h 916898"/>
                  <a:gd name="connsiteX4" fmla="*/ 742953 w 3281607"/>
                  <a:gd name="connsiteY4" fmla="*/ 892461 h 916898"/>
                  <a:gd name="connsiteX5" fmla="*/ 953592 w 3281607"/>
                  <a:gd name="connsiteY5" fmla="*/ 36174 h 916898"/>
                  <a:gd name="connsiteX6" fmla="*/ 1037369 w 3281607"/>
                  <a:gd name="connsiteY6" fmla="*/ 916898 h 916898"/>
                  <a:gd name="connsiteX7" fmla="*/ 1354724 w 3281607"/>
                  <a:gd name="connsiteY7" fmla="*/ 0 h 916898"/>
                  <a:gd name="connsiteX8" fmla="*/ 3149603 w 3281607"/>
                  <a:gd name="connsiteY8" fmla="*/ 905161 h 916898"/>
                  <a:gd name="connsiteX9" fmla="*/ 3281607 w 3281607"/>
                  <a:gd name="connsiteY9" fmla="*/ 250363 h 916898"/>
                  <a:gd name="connsiteX0" fmla="*/ -3 w 3281601"/>
                  <a:gd name="connsiteY0" fmla="*/ 467011 h 954034"/>
                  <a:gd name="connsiteX1" fmla="*/ 133347 w 3281601"/>
                  <a:gd name="connsiteY1" fmla="*/ 111411 h 954034"/>
                  <a:gd name="connsiteX2" fmla="*/ 330197 w 3281601"/>
                  <a:gd name="connsiteY2" fmla="*/ 892461 h 954034"/>
                  <a:gd name="connsiteX3" fmla="*/ 539747 w 3281601"/>
                  <a:gd name="connsiteY3" fmla="*/ 60611 h 954034"/>
                  <a:gd name="connsiteX4" fmla="*/ 742947 w 3281601"/>
                  <a:gd name="connsiteY4" fmla="*/ 892461 h 954034"/>
                  <a:gd name="connsiteX5" fmla="*/ 953586 w 3281601"/>
                  <a:gd name="connsiteY5" fmla="*/ 36174 h 954034"/>
                  <a:gd name="connsiteX6" fmla="*/ 1037363 w 3281601"/>
                  <a:gd name="connsiteY6" fmla="*/ 916898 h 954034"/>
                  <a:gd name="connsiteX7" fmla="*/ 1354718 w 3281601"/>
                  <a:gd name="connsiteY7" fmla="*/ 0 h 954034"/>
                  <a:gd name="connsiteX8" fmla="*/ 1514552 w 3281601"/>
                  <a:gd name="connsiteY8" fmla="*/ 954034 h 954034"/>
                  <a:gd name="connsiteX9" fmla="*/ 3281601 w 3281601"/>
                  <a:gd name="connsiteY9" fmla="*/ 250363 h 954034"/>
                  <a:gd name="connsiteX0" fmla="*/ 3 w 1808269"/>
                  <a:gd name="connsiteY0" fmla="*/ 467011 h 954034"/>
                  <a:gd name="connsiteX1" fmla="*/ 133353 w 1808269"/>
                  <a:gd name="connsiteY1" fmla="*/ 111411 h 954034"/>
                  <a:gd name="connsiteX2" fmla="*/ 330203 w 1808269"/>
                  <a:gd name="connsiteY2" fmla="*/ 892461 h 954034"/>
                  <a:gd name="connsiteX3" fmla="*/ 539753 w 1808269"/>
                  <a:gd name="connsiteY3" fmla="*/ 60611 h 954034"/>
                  <a:gd name="connsiteX4" fmla="*/ 742953 w 1808269"/>
                  <a:gd name="connsiteY4" fmla="*/ 892461 h 954034"/>
                  <a:gd name="connsiteX5" fmla="*/ 953592 w 1808269"/>
                  <a:gd name="connsiteY5" fmla="*/ 36174 h 954034"/>
                  <a:gd name="connsiteX6" fmla="*/ 1037369 w 1808269"/>
                  <a:gd name="connsiteY6" fmla="*/ 916898 h 954034"/>
                  <a:gd name="connsiteX7" fmla="*/ 1354724 w 1808269"/>
                  <a:gd name="connsiteY7" fmla="*/ 0 h 954034"/>
                  <a:gd name="connsiteX8" fmla="*/ 1514558 w 1808269"/>
                  <a:gd name="connsiteY8" fmla="*/ 954034 h 954034"/>
                  <a:gd name="connsiteX9" fmla="*/ 1808270 w 1808269"/>
                  <a:gd name="connsiteY9" fmla="*/ 421424 h 954034"/>
                  <a:gd name="connsiteX0" fmla="*/ -3 w 1633081"/>
                  <a:gd name="connsiteY0" fmla="*/ 467011 h 954034"/>
                  <a:gd name="connsiteX1" fmla="*/ 133347 w 1633081"/>
                  <a:gd name="connsiteY1" fmla="*/ 111411 h 954034"/>
                  <a:gd name="connsiteX2" fmla="*/ 330197 w 1633081"/>
                  <a:gd name="connsiteY2" fmla="*/ 892461 h 954034"/>
                  <a:gd name="connsiteX3" fmla="*/ 539747 w 1633081"/>
                  <a:gd name="connsiteY3" fmla="*/ 60611 h 954034"/>
                  <a:gd name="connsiteX4" fmla="*/ 742947 w 1633081"/>
                  <a:gd name="connsiteY4" fmla="*/ 892461 h 954034"/>
                  <a:gd name="connsiteX5" fmla="*/ 953586 w 1633081"/>
                  <a:gd name="connsiteY5" fmla="*/ 36174 h 954034"/>
                  <a:gd name="connsiteX6" fmla="*/ 1037363 w 1633081"/>
                  <a:gd name="connsiteY6" fmla="*/ 916898 h 954034"/>
                  <a:gd name="connsiteX7" fmla="*/ 1354718 w 1633081"/>
                  <a:gd name="connsiteY7" fmla="*/ 0 h 954034"/>
                  <a:gd name="connsiteX8" fmla="*/ 1514552 w 1633081"/>
                  <a:gd name="connsiteY8" fmla="*/ 954034 h 954034"/>
                  <a:gd name="connsiteX9" fmla="*/ 1633081 w 1633081"/>
                  <a:gd name="connsiteY9" fmla="*/ 293128 h 954034"/>
                  <a:gd name="connsiteX0" fmla="*/ 3 w 1633087"/>
                  <a:gd name="connsiteY0" fmla="*/ 467011 h 954034"/>
                  <a:gd name="connsiteX1" fmla="*/ 133353 w 1633087"/>
                  <a:gd name="connsiteY1" fmla="*/ 111411 h 954034"/>
                  <a:gd name="connsiteX2" fmla="*/ 330203 w 1633087"/>
                  <a:gd name="connsiteY2" fmla="*/ 892461 h 954034"/>
                  <a:gd name="connsiteX3" fmla="*/ 539753 w 1633087"/>
                  <a:gd name="connsiteY3" fmla="*/ 60611 h 954034"/>
                  <a:gd name="connsiteX4" fmla="*/ 742953 w 1633087"/>
                  <a:gd name="connsiteY4" fmla="*/ 892461 h 954034"/>
                  <a:gd name="connsiteX5" fmla="*/ 953592 w 1633087"/>
                  <a:gd name="connsiteY5" fmla="*/ 36174 h 954034"/>
                  <a:gd name="connsiteX6" fmla="*/ 1037369 w 1633087"/>
                  <a:gd name="connsiteY6" fmla="*/ 916898 h 954034"/>
                  <a:gd name="connsiteX7" fmla="*/ 1354724 w 1633087"/>
                  <a:gd name="connsiteY7" fmla="*/ 0 h 954034"/>
                  <a:gd name="connsiteX8" fmla="*/ 1514558 w 1633087"/>
                  <a:gd name="connsiteY8" fmla="*/ 954034 h 954034"/>
                  <a:gd name="connsiteX9" fmla="*/ 1633087 w 1633087"/>
                  <a:gd name="connsiteY9" fmla="*/ 403090 h 954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3087" h="954034">
                    <a:moveTo>
                      <a:pt x="3" y="467011"/>
                    </a:moveTo>
                    <a:lnTo>
                      <a:pt x="133353" y="111411"/>
                    </a:lnTo>
                    <a:lnTo>
                      <a:pt x="330203" y="892461"/>
                    </a:lnTo>
                    <a:lnTo>
                      <a:pt x="539753" y="60611"/>
                    </a:lnTo>
                    <a:lnTo>
                      <a:pt x="742953" y="892461"/>
                    </a:lnTo>
                    <a:lnTo>
                      <a:pt x="953592" y="36174"/>
                    </a:lnTo>
                    <a:lnTo>
                      <a:pt x="1037369" y="916898"/>
                    </a:lnTo>
                    <a:lnTo>
                      <a:pt x="1354724" y="0"/>
                    </a:lnTo>
                    <a:lnTo>
                      <a:pt x="1514558" y="954034"/>
                    </a:lnTo>
                    <a:lnTo>
                      <a:pt x="1633087" y="40309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2" name="Straight Connector 191"/>
              <p:cNvCxnSpPr/>
              <p:nvPr/>
            </p:nvCxnSpPr>
            <p:spPr>
              <a:xfrm rot="8100000">
                <a:off x="6166856" y="2304544"/>
                <a:ext cx="284690" cy="27431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rot="2556392" flipH="1">
                <a:off x="7167481" y="2285009"/>
                <a:ext cx="284689" cy="2743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6400800" y="3748387"/>
              <a:ext cx="5334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>
              <a:off x="6779164" y="3748388"/>
              <a:ext cx="3100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5400000">
              <a:off x="6922960" y="3748389"/>
              <a:ext cx="1750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6947151" y="3748389"/>
              <a:ext cx="3100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5400000">
              <a:off x="7090947" y="3748390"/>
              <a:ext cx="1750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7172224" y="3748387"/>
              <a:ext cx="4213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7593555" y="3676777"/>
              <a:ext cx="145108" cy="145108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7728500" y="3748387"/>
              <a:ext cx="34768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 bwMode="auto">
            <a:xfrm>
              <a:off x="7968985" y="3529006"/>
              <a:ext cx="251085" cy="351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dirty="0" smtClean="0">
                  <a:solidFill>
                    <a:schemeClr val="bg1"/>
                  </a:solidFill>
                  <a:latin typeface="Tw Cen MT" pitchFamily="34" charset="0"/>
                </a:rPr>
                <a:t>(</a:t>
              </a:r>
            </a:p>
          </p:txBody>
        </p:sp>
        <p:sp>
          <p:nvSpPr>
            <p:cNvPr id="204" name="TextBox 203"/>
            <p:cNvSpPr txBox="1"/>
            <p:nvPr/>
          </p:nvSpPr>
          <p:spPr bwMode="auto">
            <a:xfrm flipH="1" flipV="1">
              <a:off x="8076339" y="3597275"/>
              <a:ext cx="251085" cy="351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dirty="0" smtClean="0">
                  <a:solidFill>
                    <a:schemeClr val="bg1"/>
                  </a:solidFill>
                  <a:latin typeface="Tw Cen MT" pitchFamily="34" charset="0"/>
                </a:rPr>
                <a:t>(</a:t>
              </a:r>
            </a:p>
          </p:txBody>
        </p:sp>
        <p:sp>
          <p:nvSpPr>
            <p:cNvPr id="205" name="Oval 204"/>
            <p:cNvSpPr/>
            <p:nvPr/>
          </p:nvSpPr>
          <p:spPr>
            <a:xfrm>
              <a:off x="8116027" y="3713480"/>
              <a:ext cx="64008" cy="64008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8220070" y="3748387"/>
              <a:ext cx="61913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6798594" y="2378198"/>
              <a:ext cx="271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B</a:t>
              </a:r>
              <a:endParaRPr lang="en-US" b="1" baseline="30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208" name="Rectangle 207"/>
            <p:cNvSpPr>
              <a:spLocks noChangeArrowheads="1"/>
            </p:cNvSpPr>
            <p:nvPr/>
          </p:nvSpPr>
          <p:spPr bwMode="auto">
            <a:xfrm>
              <a:off x="8258426" y="2378198"/>
              <a:ext cx="271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D</a:t>
              </a:r>
              <a:endParaRPr lang="en-US" b="1" baseline="30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209" name="Rectangle 208"/>
            <p:cNvSpPr>
              <a:spLocks noChangeArrowheads="1"/>
            </p:cNvSpPr>
            <p:nvPr/>
          </p:nvSpPr>
          <p:spPr bwMode="auto">
            <a:xfrm>
              <a:off x="7488710" y="1340986"/>
              <a:ext cx="271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C</a:t>
              </a:r>
              <a:endParaRPr lang="en-US" b="1" baseline="30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210" name="Rectangle 209"/>
            <p:cNvSpPr>
              <a:spLocks noChangeArrowheads="1"/>
            </p:cNvSpPr>
            <p:nvPr/>
          </p:nvSpPr>
          <p:spPr bwMode="auto">
            <a:xfrm>
              <a:off x="6814714" y="3840718"/>
              <a:ext cx="4720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3V</a:t>
              </a:r>
              <a:endParaRPr lang="en-US" b="1" baseline="30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211" name="Rectangle 210"/>
            <p:cNvSpPr>
              <a:spLocks noChangeArrowheads="1"/>
            </p:cNvSpPr>
            <p:nvPr/>
          </p:nvSpPr>
          <p:spPr bwMode="auto">
            <a:xfrm>
              <a:off x="5978741" y="2863395"/>
              <a:ext cx="6965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Symbol" pitchFamily="18" charset="2"/>
                </a:rPr>
                <a:t>0.5</a:t>
              </a:r>
              <a:endParaRPr lang="en-US" b="1" baseline="300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>
              <a:off x="8597399" y="2863395"/>
              <a:ext cx="6807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Symbol" pitchFamily="18" charset="2"/>
                </a:rPr>
                <a:t>0.5</a:t>
              </a:r>
              <a:endParaRPr lang="en-US" b="1" baseline="300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213" name="Rectangle 212"/>
            <p:cNvSpPr>
              <a:spLocks noChangeArrowheads="1"/>
            </p:cNvSpPr>
            <p:nvPr/>
          </p:nvSpPr>
          <p:spPr bwMode="auto">
            <a:xfrm>
              <a:off x="6788255" y="1808263"/>
              <a:ext cx="5097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Symbol" pitchFamily="18" charset="2"/>
                </a:rPr>
                <a:t>3</a:t>
              </a:r>
              <a:endParaRPr lang="en-US" b="1" baseline="300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214" name="Rectangle 213"/>
            <p:cNvSpPr>
              <a:spLocks noChangeArrowheads="1"/>
            </p:cNvSpPr>
            <p:nvPr/>
          </p:nvSpPr>
          <p:spPr bwMode="auto">
            <a:xfrm>
              <a:off x="8035006" y="1808263"/>
              <a:ext cx="4946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Symbol" pitchFamily="18" charset="2"/>
                </a:rPr>
                <a:t>3</a:t>
              </a:r>
              <a:endParaRPr lang="en-US" b="1" baseline="300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215" name="TextBox 214"/>
            <p:cNvSpPr txBox="1"/>
            <p:nvPr/>
          </p:nvSpPr>
          <p:spPr bwMode="auto">
            <a:xfrm>
              <a:off x="6702865" y="3697615"/>
              <a:ext cx="27924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100" b="1" dirty="0" smtClean="0">
                  <a:solidFill>
                    <a:schemeClr val="bg1"/>
                  </a:solidFill>
                  <a:latin typeface="Tw Cen MT" pitchFamily="34" charset="0"/>
                </a:rPr>
                <a:t>+</a:t>
              </a:r>
            </a:p>
          </p:txBody>
        </p:sp>
        <p:sp>
          <p:nvSpPr>
            <p:cNvPr id="216" name="TextBox 215"/>
            <p:cNvSpPr txBox="1"/>
            <p:nvPr/>
          </p:nvSpPr>
          <p:spPr bwMode="auto">
            <a:xfrm>
              <a:off x="7192760" y="3697615"/>
              <a:ext cx="22955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100" b="1" dirty="0" smtClean="0">
                  <a:solidFill>
                    <a:schemeClr val="bg1"/>
                  </a:solidFill>
                  <a:latin typeface="Tw Cen MT" pitchFamily="34" charset="0"/>
                </a:rPr>
                <a:t>-</a:t>
              </a:r>
            </a:p>
          </p:txBody>
        </p:sp>
        <p:sp>
          <p:nvSpPr>
            <p:cNvPr id="217" name="TextBox 216"/>
            <p:cNvSpPr txBox="1"/>
            <p:nvPr/>
          </p:nvSpPr>
          <p:spPr bwMode="auto">
            <a:xfrm>
              <a:off x="7664450" y="3550750"/>
              <a:ext cx="27924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100" b="1" dirty="0" smtClean="0">
                  <a:solidFill>
                    <a:schemeClr val="bg1"/>
                  </a:solidFill>
                  <a:latin typeface="Tw Cen MT" pitchFamily="34" charset="0"/>
                </a:rPr>
                <a:t>+</a:t>
              </a:r>
            </a:p>
          </p:txBody>
        </p:sp>
        <p:sp>
          <p:nvSpPr>
            <p:cNvPr id="218" name="TextBox 217"/>
            <p:cNvSpPr txBox="1"/>
            <p:nvPr/>
          </p:nvSpPr>
          <p:spPr bwMode="auto">
            <a:xfrm>
              <a:off x="7429491" y="3550750"/>
              <a:ext cx="22955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1100" b="1" dirty="0" smtClean="0">
                  <a:solidFill>
                    <a:schemeClr val="bg1"/>
                  </a:solidFill>
                  <a:latin typeface="Tw Cen MT" pitchFamily="34" charset="0"/>
                </a:rPr>
                <a:t>-</a:t>
              </a:r>
            </a:p>
          </p:txBody>
        </p:sp>
        <p:sp>
          <p:nvSpPr>
            <p:cNvPr id="219" name="Rectangle 218"/>
            <p:cNvSpPr>
              <a:spLocks noChangeArrowheads="1"/>
            </p:cNvSpPr>
            <p:nvPr/>
          </p:nvSpPr>
          <p:spPr bwMode="auto">
            <a:xfrm>
              <a:off x="7388364" y="2701662"/>
              <a:ext cx="5097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Symbol" pitchFamily="18" charset="2"/>
                </a:rPr>
                <a:t>3</a:t>
              </a:r>
              <a:endParaRPr lang="en-US" b="1" baseline="300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6098195" y="3613538"/>
              <a:ext cx="271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A</a:t>
              </a:r>
              <a:endParaRPr lang="en-US" b="1" baseline="30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8780175" y="3669023"/>
              <a:ext cx="271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E</a:t>
              </a:r>
              <a:endParaRPr lang="en-US" b="1" baseline="30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47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1" grpId="0"/>
      <p:bldP spid="82" grpId="0" animBg="1"/>
      <p:bldP spid="48" grpId="0"/>
      <p:bldP spid="52" grpId="0"/>
      <p:bldP spid="73" grpId="0"/>
      <p:bldP spid="98" grpId="0"/>
      <p:bldP spid="90" grpId="0"/>
      <p:bldP spid="99" grpId="0"/>
      <p:bldP spid="86" grpId="0"/>
      <p:bldP spid="87" grpId="0"/>
      <p:bldP spid="124" grpId="0"/>
      <p:bldP spid="139" grpId="0"/>
      <p:bldP spid="154" grpId="0"/>
      <p:bldP spid="155" grpId="0"/>
      <p:bldP spid="134" grpId="0"/>
      <p:bldP spid="158" grpId="0"/>
      <p:bldP spid="1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388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 algn="ctr" eaLnBrk="1" hangingPunct="1">
          <a:spcBef>
            <a:spcPct val="50000"/>
          </a:spcBef>
          <a:defRPr kumimoji="1" dirty="0" smtClean="0">
            <a:solidFill>
              <a:srgbClr val="000099"/>
            </a:solidFill>
            <a:latin typeface="Bookman Old Style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1056</Words>
  <Application>Microsoft Office PowerPoint</Application>
  <PresentationFormat>On-screen Show (16:9)</PresentationFormat>
  <Paragraphs>332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Bell MT</vt:lpstr>
      <vt:lpstr>Book Antiqua</vt:lpstr>
      <vt:lpstr>Calibri</vt:lpstr>
      <vt:lpstr>Cambria Math</vt:lpstr>
      <vt:lpstr>Gautami</vt:lpstr>
      <vt:lpstr>Leelawadee</vt:lpstr>
      <vt:lpstr>Symbol</vt:lpstr>
      <vt:lpstr>Tw Cen MT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Siddhi Chavan</dc:creator>
  <cp:lastModifiedBy>T.S BORA</cp:lastModifiedBy>
  <cp:revision>8</cp:revision>
  <dcterms:created xsi:type="dcterms:W3CDTF">2019-03-01T09:18:34Z</dcterms:created>
  <dcterms:modified xsi:type="dcterms:W3CDTF">2022-04-25T03:21:12Z</dcterms:modified>
</cp:coreProperties>
</file>