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DD0F-E307-49B1-8400-33526A267EF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9E68-475A-4370-814C-E64F521B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9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9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4213"/>
            <a:ext cx="6099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DDAA-F4BC-44FD-926A-75D0827F7F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DDAA-F4BC-44FD-926A-75D0827F7F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3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70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1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1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1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1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1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1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1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3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21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2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BF83-4E1E-44C9-A96E-43F3AAD223A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EFB1-D106-4208-9359-97A41B96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gif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20.jpeg"/><Relationship Id="rId5" Type="http://schemas.openxmlformats.org/officeDocument/2006/relationships/image" Target="../media/image13.gif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194058" y="2217807"/>
            <a:ext cx="2755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1024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500938" y="1657351"/>
            <a:ext cx="914400" cy="3175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5152768" y="1677349"/>
            <a:ext cx="1413390" cy="3175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1981200" y="1689100"/>
            <a:ext cx="1929438" cy="4763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 rot="16200000">
            <a:off x="1116289" y="1205190"/>
            <a:ext cx="0" cy="967821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ln w="76200">
                <a:solidFill>
                  <a:prstClr val="black"/>
                </a:solidFill>
              </a:ln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6100" y="222250"/>
            <a:ext cx="701040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 w="50800"/>
                <a:solidFill>
                  <a:srgbClr val="002060"/>
                </a:solidFill>
                <a:latin typeface="Tw Cen MT" pitchFamily="34" charset="0"/>
              </a:rPr>
              <a:t>What will happen, if </a:t>
            </a:r>
            <a:r>
              <a:rPr lang="en-US" sz="2000" b="1" dirty="0" smtClean="0">
                <a:ln w="50800"/>
                <a:solidFill>
                  <a:srgbClr val="002060"/>
                </a:solidFill>
                <a:latin typeface="Tw Cen MT" pitchFamily="34" charset="0"/>
              </a:rPr>
              <a:t>appliances (resistors) </a:t>
            </a:r>
            <a:r>
              <a:rPr lang="en-US" sz="2000" b="1" dirty="0">
                <a:ln w="50800"/>
                <a:solidFill>
                  <a:srgbClr val="002060"/>
                </a:solidFill>
                <a:latin typeface="Tw Cen MT" pitchFamily="34" charset="0"/>
              </a:rPr>
              <a:t>are connected in series ?</a:t>
            </a:r>
          </a:p>
        </p:txBody>
      </p:sp>
      <p:grpSp>
        <p:nvGrpSpPr>
          <p:cNvPr id="7" name="Group 445"/>
          <p:cNvGrpSpPr>
            <a:grpSpLocks/>
          </p:cNvGrpSpPr>
          <p:nvPr/>
        </p:nvGrpSpPr>
        <p:grpSpPr bwMode="auto">
          <a:xfrm>
            <a:off x="599283" y="1651949"/>
            <a:ext cx="7831137" cy="2588481"/>
            <a:chOff x="5308233" y="1452379"/>
            <a:chExt cx="3618905" cy="1386066"/>
          </a:xfrm>
        </p:grpSpPr>
        <p:cxnSp>
          <p:nvCxnSpPr>
            <p:cNvPr id="8" name="Straight Connector 7"/>
            <p:cNvCxnSpPr/>
            <p:nvPr/>
          </p:nvCxnSpPr>
          <p:spPr>
            <a:xfrm rot="10800000" flipH="1" flipV="1">
              <a:off x="6286871" y="2836977"/>
              <a:ext cx="1225131" cy="1467"/>
            </a:xfrm>
            <a:prstGeom prst="line">
              <a:avLst/>
            </a:prstGeom>
            <a:ln w="76200">
              <a:solidFill>
                <a:srgbClr val="1E2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325472" y="1823598"/>
              <a:ext cx="2324" cy="1014847"/>
            </a:xfrm>
            <a:prstGeom prst="line">
              <a:avLst/>
            </a:prstGeom>
            <a:ln w="76200">
              <a:solidFill>
                <a:srgbClr val="1E2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H="1" flipV="1">
              <a:off x="5308233" y="2836011"/>
              <a:ext cx="1013851" cy="1467"/>
            </a:xfrm>
            <a:prstGeom prst="line">
              <a:avLst/>
            </a:prstGeom>
            <a:ln w="76200">
              <a:solidFill>
                <a:srgbClr val="1E2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V="1">
              <a:off x="8221383" y="2138326"/>
              <a:ext cx="1373361" cy="1467"/>
            </a:xfrm>
            <a:prstGeom prst="line">
              <a:avLst/>
            </a:prstGeom>
            <a:ln w="76200">
              <a:solidFill>
                <a:srgbClr val="1E2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H="1" flipV="1">
              <a:off x="7582428" y="2819871"/>
              <a:ext cx="1344710" cy="1467"/>
            </a:xfrm>
            <a:prstGeom prst="line">
              <a:avLst/>
            </a:prstGeom>
            <a:ln w="76200">
              <a:solidFill>
                <a:srgbClr val="1E2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 bwMode="auto">
          <a:xfrm>
            <a:off x="631031" y="1651949"/>
            <a:ext cx="6350" cy="892175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392320" y="1610259"/>
            <a:ext cx="0" cy="2625803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n w="76200">
                  <a:solidFill>
                    <a:prstClr val="black"/>
                  </a:solidFill>
                </a:ln>
                <a:solidFill>
                  <a:prstClr val="white"/>
                </a:solidFill>
                <a:latin typeface="Tw Cen MT" pitchFamily="34" charset="0"/>
              </a:rPr>
              <a:t> </a:t>
            </a:r>
            <a:endParaRPr lang="en-US" sz="2000" dirty="0">
              <a:ln w="76200">
                <a:solidFill>
                  <a:prstClr val="black"/>
                </a:solidFill>
              </a:ln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rot="16200000">
            <a:off x="2764633" y="2099492"/>
            <a:ext cx="0" cy="4281877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ln w="76200">
                <a:solidFill>
                  <a:prstClr val="black"/>
                </a:solidFill>
              </a:ln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 rot="16200000">
            <a:off x="6997700" y="2774842"/>
            <a:ext cx="0" cy="2854584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ln w="76200">
                <a:solidFill>
                  <a:prstClr val="black"/>
                </a:solidFill>
              </a:ln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31828" y="2358995"/>
            <a:ext cx="0" cy="1918535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ln w="76200">
                <a:solidFill>
                  <a:prstClr val="black"/>
                </a:solidFill>
              </a:ln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27856" y="1677349"/>
            <a:ext cx="0" cy="841248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ln w="76200">
                <a:solidFill>
                  <a:prstClr val="black"/>
                </a:solidFill>
              </a:ln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 flipH="1">
            <a:off x="2326140" y="2454757"/>
            <a:ext cx="2084009" cy="851697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8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2254194" y="2413414"/>
            <a:ext cx="21839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Same current flows through fridge, T.V. &amp; iron</a:t>
            </a:r>
            <a:endParaRPr lang="en-US" b="1" baseline="-2500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99283" y="1669221"/>
            <a:ext cx="7793037" cy="20828"/>
          </a:xfrm>
          <a:prstGeom prst="line">
            <a:avLst/>
          </a:pr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3" name="Group 260"/>
          <p:cNvGrpSpPr>
            <a:grpSpLocks/>
          </p:cNvGrpSpPr>
          <p:nvPr/>
        </p:nvGrpSpPr>
        <p:grpSpPr bwMode="auto">
          <a:xfrm>
            <a:off x="4496896" y="3619498"/>
            <a:ext cx="1526123" cy="1207470"/>
            <a:chOff x="4377558" y="4233079"/>
            <a:chExt cx="1524882" cy="1206980"/>
          </a:xfrm>
        </p:grpSpPr>
        <p:pic>
          <p:nvPicPr>
            <p:cNvPr id="14" name="Picture 4" descr="C:\Documents and Settings\ABC\My Documents\My Pictures\New Folder\4942022.gif"/>
            <p:cNvPicPr>
              <a:picLocks noChangeAspect="1" noChangeArrowheads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670511" y="4233079"/>
              <a:ext cx="855363" cy="857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4377558" y="5070877"/>
              <a:ext cx="1524882" cy="36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rPr>
                <a:t>MAIN SUPPLY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 flipH="1">
            <a:off x="5112014" y="2661167"/>
            <a:ext cx="2730588" cy="927591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8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128033" y="2673812"/>
            <a:ext cx="26985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So if one appliance switched off, all appliances will be off.</a:t>
            </a:r>
            <a:endParaRPr lang="en-US" b="1" baseline="-2500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118702" y="2644352"/>
            <a:ext cx="26985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Hence at home appliances are not connected in series.</a:t>
            </a:r>
            <a:endParaRPr lang="en-US" b="1" baseline="-2500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3460" y="1063511"/>
            <a:ext cx="1600200" cy="114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2931" y="1080362"/>
            <a:ext cx="1600200" cy="1142142"/>
          </a:xfrm>
          <a:prstGeom prst="rect">
            <a:avLst/>
          </a:prstGeom>
          <a:noFill/>
          <a:effectLst>
            <a:glow rad="228600">
              <a:srgbClr val="FFFF00">
                <a:alpha val="40000"/>
              </a:srgbClr>
            </a:glo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2572" y="864583"/>
            <a:ext cx="1291673" cy="175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2572" y="870933"/>
            <a:ext cx="1291672" cy="1751420"/>
          </a:xfrm>
          <a:prstGeom prst="rect">
            <a:avLst/>
          </a:prstGeom>
          <a:noFill/>
          <a:effectLst>
            <a:glow rad="228600">
              <a:srgbClr val="FFFF00">
                <a:alpha val="40000"/>
              </a:srgbClr>
            </a:glow>
          </a:effec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319383" y="1063510"/>
            <a:ext cx="1535848" cy="112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284343" y="1063511"/>
            <a:ext cx="1570889" cy="1123951"/>
          </a:xfrm>
          <a:prstGeom prst="rect">
            <a:avLst/>
          </a:prstGeom>
          <a:noFill/>
          <a:effectLst>
            <a:glow rad="228600">
              <a:srgbClr val="FFFF00">
                <a:alpha val="40000"/>
              </a:srgbClr>
            </a:glo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6100" y="263664"/>
            <a:ext cx="708660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pPr algn="ctr"/>
            <a:r>
              <a:rPr lang="en-US" sz="2000" b="1" dirty="0">
                <a:ln w="50800"/>
                <a:solidFill>
                  <a:srgbClr val="002060"/>
                </a:solidFill>
                <a:latin typeface="Tw Cen MT" pitchFamily="34" charset="0"/>
              </a:rPr>
              <a:t>What will happen, if appliances (resistors) are connected in </a:t>
            </a:r>
            <a:r>
              <a:rPr lang="en-US" sz="2000" b="1" dirty="0" smtClean="0">
                <a:ln w="50800"/>
                <a:solidFill>
                  <a:srgbClr val="002060"/>
                </a:solidFill>
                <a:latin typeface="Tw Cen MT" pitchFamily="34" charset="0"/>
              </a:rPr>
              <a:t>parallel </a:t>
            </a:r>
            <a:r>
              <a:rPr lang="en-US" sz="2000" b="1" dirty="0">
                <a:ln w="50800"/>
                <a:solidFill>
                  <a:srgbClr val="002060"/>
                </a:solidFill>
                <a:latin typeface="Tw Cen MT" pitchFamily="34" charset="0"/>
              </a:rPr>
              <a:t>?</a:t>
            </a:r>
          </a:p>
        </p:txBody>
      </p:sp>
      <p:cxnSp>
        <p:nvCxnSpPr>
          <p:cNvPr id="111" name="Straight Connector 110"/>
          <p:cNvCxnSpPr/>
          <p:nvPr/>
        </p:nvCxnSpPr>
        <p:spPr>
          <a:xfrm rot="5400000" flipV="1">
            <a:off x="3101975" y="2595774"/>
            <a:ext cx="0" cy="1828800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48200" y="3486150"/>
            <a:ext cx="1892300" cy="0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>
            <a:off x="3067050" y="642009"/>
            <a:ext cx="0" cy="1775015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>
            <a:off x="5718810" y="729868"/>
            <a:ext cx="0" cy="1554480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80000">
            <a:off x="6449273" y="1504908"/>
            <a:ext cx="716274" cy="936265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1597275" y="2469695"/>
            <a:ext cx="2904020" cy="9534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637137" y="2469695"/>
            <a:ext cx="2519266" cy="6039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562099" y="4414913"/>
            <a:ext cx="3249376" cy="0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>
            <a:off x="6065520" y="3317634"/>
            <a:ext cx="0" cy="2194560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587504" y="2452901"/>
            <a:ext cx="1" cy="1974850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131469" y="2427182"/>
            <a:ext cx="0" cy="2011680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571624" y="1528956"/>
            <a:ext cx="638176" cy="966594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496050" y="2452899"/>
            <a:ext cx="635419" cy="1057276"/>
          </a:xfrm>
          <a:prstGeom prst="line">
            <a:avLst/>
          </a:prstGeom>
          <a:ln w="76200">
            <a:solidFill>
              <a:srgbClr val="1E2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571624" y="2458938"/>
            <a:ext cx="665004" cy="107616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 128"/>
          <p:cNvSpPr/>
          <p:nvPr/>
        </p:nvSpPr>
        <p:spPr>
          <a:xfrm rot="16200000">
            <a:off x="2893059" y="3082912"/>
            <a:ext cx="0" cy="2664279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0" name="Freeform 129"/>
          <p:cNvSpPr/>
          <p:nvPr/>
        </p:nvSpPr>
        <p:spPr>
          <a:xfrm>
            <a:off x="1586034" y="2489761"/>
            <a:ext cx="0" cy="1952517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 rot="2040000">
            <a:off x="1906179" y="1411986"/>
            <a:ext cx="0" cy="1153252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 rot="16200000">
            <a:off x="4306682" y="-328940"/>
            <a:ext cx="0" cy="5610766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 rot="16200000">
            <a:off x="4358404" y="1326279"/>
            <a:ext cx="0" cy="4364192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4" name="Freeform 133"/>
          <p:cNvSpPr/>
          <p:nvPr/>
        </p:nvSpPr>
        <p:spPr>
          <a:xfrm rot="19680000">
            <a:off x="1901086" y="2380432"/>
            <a:ext cx="0" cy="1236986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5" name="Freeform 134"/>
          <p:cNvSpPr/>
          <p:nvPr/>
        </p:nvSpPr>
        <p:spPr>
          <a:xfrm rot="16200000">
            <a:off x="4327334" y="-653306"/>
            <a:ext cx="0" cy="4346358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 rot="19680000">
            <a:off x="6774293" y="1372585"/>
            <a:ext cx="43504" cy="1162088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129510 w 2247870"/>
              <a:gd name="connsiteY2" fmla="*/ 149149 h 2130349"/>
              <a:gd name="connsiteX3" fmla="*/ 22830 w 2247870"/>
              <a:gd name="connsiteY3" fmla="*/ 286309 h 2130349"/>
              <a:gd name="connsiteX4" fmla="*/ 22830 w 2247870"/>
              <a:gd name="connsiteY4" fmla="*/ 469189 h 2130349"/>
              <a:gd name="connsiteX5" fmla="*/ 53310 w 2247870"/>
              <a:gd name="connsiteY5" fmla="*/ 636829 h 2130349"/>
              <a:gd name="connsiteX6" fmla="*/ 68550 w 2247870"/>
              <a:gd name="connsiteY6" fmla="*/ 697789 h 2130349"/>
              <a:gd name="connsiteX7" fmla="*/ 99030 w 2247870"/>
              <a:gd name="connsiteY7" fmla="*/ 743509 h 2130349"/>
              <a:gd name="connsiteX8" fmla="*/ 114270 w 2247870"/>
              <a:gd name="connsiteY8" fmla="*/ 789229 h 2130349"/>
              <a:gd name="connsiteX9" fmla="*/ 129510 w 2247870"/>
              <a:gd name="connsiteY9" fmla="*/ 865429 h 2130349"/>
              <a:gd name="connsiteX10" fmla="*/ 175230 w 2247870"/>
              <a:gd name="connsiteY10" fmla="*/ 911149 h 2130349"/>
              <a:gd name="connsiteX11" fmla="*/ 236190 w 2247870"/>
              <a:gd name="connsiteY11" fmla="*/ 1002589 h 2130349"/>
              <a:gd name="connsiteX12" fmla="*/ 281910 w 2247870"/>
              <a:gd name="connsiteY12" fmla="*/ 1048309 h 2130349"/>
              <a:gd name="connsiteX13" fmla="*/ 342870 w 2247870"/>
              <a:gd name="connsiteY13" fmla="*/ 1094029 h 2130349"/>
              <a:gd name="connsiteX14" fmla="*/ 403830 w 2247870"/>
              <a:gd name="connsiteY14" fmla="*/ 1185469 h 2130349"/>
              <a:gd name="connsiteX15" fmla="*/ 525750 w 2247870"/>
              <a:gd name="connsiteY15" fmla="*/ 1276909 h 2130349"/>
              <a:gd name="connsiteX16" fmla="*/ 632430 w 2247870"/>
              <a:gd name="connsiteY16" fmla="*/ 1353109 h 2130349"/>
              <a:gd name="connsiteX17" fmla="*/ 678150 w 2247870"/>
              <a:gd name="connsiteY17" fmla="*/ 1398829 h 2130349"/>
              <a:gd name="connsiteX18" fmla="*/ 876270 w 2247870"/>
              <a:gd name="connsiteY18" fmla="*/ 1475029 h 2130349"/>
              <a:gd name="connsiteX19" fmla="*/ 921990 w 2247870"/>
              <a:gd name="connsiteY19" fmla="*/ 1505509 h 2130349"/>
              <a:gd name="connsiteX20" fmla="*/ 1059150 w 2247870"/>
              <a:gd name="connsiteY20" fmla="*/ 1520749 h 2130349"/>
              <a:gd name="connsiteX21" fmla="*/ 1226790 w 2247870"/>
              <a:gd name="connsiteY21" fmla="*/ 1566469 h 2130349"/>
              <a:gd name="connsiteX22" fmla="*/ 1287750 w 2247870"/>
              <a:gd name="connsiteY22" fmla="*/ 1596949 h 2130349"/>
              <a:gd name="connsiteX23" fmla="*/ 1379190 w 2247870"/>
              <a:gd name="connsiteY23" fmla="*/ 1627429 h 2130349"/>
              <a:gd name="connsiteX24" fmla="*/ 1424910 w 2247870"/>
              <a:gd name="connsiteY24" fmla="*/ 1642669 h 2130349"/>
              <a:gd name="connsiteX25" fmla="*/ 1470630 w 2247870"/>
              <a:gd name="connsiteY25" fmla="*/ 1657909 h 2130349"/>
              <a:gd name="connsiteX26" fmla="*/ 1516350 w 2247870"/>
              <a:gd name="connsiteY26" fmla="*/ 1673149 h 2130349"/>
              <a:gd name="connsiteX27" fmla="*/ 1607790 w 2247870"/>
              <a:gd name="connsiteY27" fmla="*/ 1688389 h 2130349"/>
              <a:gd name="connsiteX28" fmla="*/ 1744950 w 2247870"/>
              <a:gd name="connsiteY28" fmla="*/ 1749349 h 2130349"/>
              <a:gd name="connsiteX29" fmla="*/ 1805910 w 2247870"/>
              <a:gd name="connsiteY29" fmla="*/ 1764589 h 2130349"/>
              <a:gd name="connsiteX30" fmla="*/ 1866870 w 2247870"/>
              <a:gd name="connsiteY30" fmla="*/ 1810309 h 2130349"/>
              <a:gd name="connsiteX31" fmla="*/ 1912590 w 2247870"/>
              <a:gd name="connsiteY31" fmla="*/ 1840789 h 2130349"/>
              <a:gd name="connsiteX32" fmla="*/ 1943070 w 2247870"/>
              <a:gd name="connsiteY32" fmla="*/ 1886509 h 2130349"/>
              <a:gd name="connsiteX33" fmla="*/ 2064990 w 2247870"/>
              <a:gd name="connsiteY33" fmla="*/ 1962709 h 2130349"/>
              <a:gd name="connsiteX34" fmla="*/ 2125950 w 2247870"/>
              <a:gd name="connsiteY34" fmla="*/ 2023669 h 2130349"/>
              <a:gd name="connsiteX35" fmla="*/ 2186910 w 2247870"/>
              <a:gd name="connsiteY35" fmla="*/ 2054149 h 2130349"/>
              <a:gd name="connsiteX36" fmla="*/ 2232630 w 2247870"/>
              <a:gd name="connsiteY36" fmla="*/ 2084629 h 2130349"/>
              <a:gd name="connsiteX37" fmla="*/ 2247870 w 2247870"/>
              <a:gd name="connsiteY37" fmla="*/ 2130349 h 2130349"/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830 w 2247870"/>
              <a:gd name="connsiteY2" fmla="*/ 286309 h 2130349"/>
              <a:gd name="connsiteX3" fmla="*/ 22830 w 2247870"/>
              <a:gd name="connsiteY3" fmla="*/ 469189 h 2130349"/>
              <a:gd name="connsiteX4" fmla="*/ 53310 w 2247870"/>
              <a:gd name="connsiteY4" fmla="*/ 636829 h 2130349"/>
              <a:gd name="connsiteX5" fmla="*/ 68550 w 2247870"/>
              <a:gd name="connsiteY5" fmla="*/ 697789 h 2130349"/>
              <a:gd name="connsiteX6" fmla="*/ 99030 w 2247870"/>
              <a:gd name="connsiteY6" fmla="*/ 743509 h 2130349"/>
              <a:gd name="connsiteX7" fmla="*/ 114270 w 2247870"/>
              <a:gd name="connsiteY7" fmla="*/ 789229 h 2130349"/>
              <a:gd name="connsiteX8" fmla="*/ 129510 w 2247870"/>
              <a:gd name="connsiteY8" fmla="*/ 865429 h 2130349"/>
              <a:gd name="connsiteX9" fmla="*/ 175230 w 2247870"/>
              <a:gd name="connsiteY9" fmla="*/ 911149 h 2130349"/>
              <a:gd name="connsiteX10" fmla="*/ 236190 w 2247870"/>
              <a:gd name="connsiteY10" fmla="*/ 1002589 h 2130349"/>
              <a:gd name="connsiteX11" fmla="*/ 281910 w 2247870"/>
              <a:gd name="connsiteY11" fmla="*/ 1048309 h 2130349"/>
              <a:gd name="connsiteX12" fmla="*/ 342870 w 2247870"/>
              <a:gd name="connsiteY12" fmla="*/ 1094029 h 2130349"/>
              <a:gd name="connsiteX13" fmla="*/ 403830 w 2247870"/>
              <a:gd name="connsiteY13" fmla="*/ 1185469 h 2130349"/>
              <a:gd name="connsiteX14" fmla="*/ 525750 w 2247870"/>
              <a:gd name="connsiteY14" fmla="*/ 1276909 h 2130349"/>
              <a:gd name="connsiteX15" fmla="*/ 632430 w 2247870"/>
              <a:gd name="connsiteY15" fmla="*/ 1353109 h 2130349"/>
              <a:gd name="connsiteX16" fmla="*/ 678150 w 2247870"/>
              <a:gd name="connsiteY16" fmla="*/ 1398829 h 2130349"/>
              <a:gd name="connsiteX17" fmla="*/ 876270 w 2247870"/>
              <a:gd name="connsiteY17" fmla="*/ 1475029 h 2130349"/>
              <a:gd name="connsiteX18" fmla="*/ 921990 w 2247870"/>
              <a:gd name="connsiteY18" fmla="*/ 1505509 h 2130349"/>
              <a:gd name="connsiteX19" fmla="*/ 1059150 w 2247870"/>
              <a:gd name="connsiteY19" fmla="*/ 1520749 h 2130349"/>
              <a:gd name="connsiteX20" fmla="*/ 1226790 w 2247870"/>
              <a:gd name="connsiteY20" fmla="*/ 1566469 h 2130349"/>
              <a:gd name="connsiteX21" fmla="*/ 1287750 w 2247870"/>
              <a:gd name="connsiteY21" fmla="*/ 1596949 h 2130349"/>
              <a:gd name="connsiteX22" fmla="*/ 1379190 w 2247870"/>
              <a:gd name="connsiteY22" fmla="*/ 1627429 h 2130349"/>
              <a:gd name="connsiteX23" fmla="*/ 1424910 w 2247870"/>
              <a:gd name="connsiteY23" fmla="*/ 1642669 h 2130349"/>
              <a:gd name="connsiteX24" fmla="*/ 1470630 w 2247870"/>
              <a:gd name="connsiteY24" fmla="*/ 1657909 h 2130349"/>
              <a:gd name="connsiteX25" fmla="*/ 1516350 w 2247870"/>
              <a:gd name="connsiteY25" fmla="*/ 1673149 h 2130349"/>
              <a:gd name="connsiteX26" fmla="*/ 1607790 w 2247870"/>
              <a:gd name="connsiteY26" fmla="*/ 1688389 h 2130349"/>
              <a:gd name="connsiteX27" fmla="*/ 1744950 w 2247870"/>
              <a:gd name="connsiteY27" fmla="*/ 1749349 h 2130349"/>
              <a:gd name="connsiteX28" fmla="*/ 1805910 w 2247870"/>
              <a:gd name="connsiteY28" fmla="*/ 1764589 h 2130349"/>
              <a:gd name="connsiteX29" fmla="*/ 1866870 w 2247870"/>
              <a:gd name="connsiteY29" fmla="*/ 1810309 h 2130349"/>
              <a:gd name="connsiteX30" fmla="*/ 1912590 w 2247870"/>
              <a:gd name="connsiteY30" fmla="*/ 1840789 h 2130349"/>
              <a:gd name="connsiteX31" fmla="*/ 1943070 w 2247870"/>
              <a:gd name="connsiteY31" fmla="*/ 1886509 h 2130349"/>
              <a:gd name="connsiteX32" fmla="*/ 2064990 w 2247870"/>
              <a:gd name="connsiteY32" fmla="*/ 1962709 h 2130349"/>
              <a:gd name="connsiteX33" fmla="*/ 2125950 w 2247870"/>
              <a:gd name="connsiteY33" fmla="*/ 2023669 h 2130349"/>
              <a:gd name="connsiteX34" fmla="*/ 2186910 w 2247870"/>
              <a:gd name="connsiteY34" fmla="*/ 2054149 h 2130349"/>
              <a:gd name="connsiteX35" fmla="*/ 2232630 w 2247870"/>
              <a:gd name="connsiteY35" fmla="*/ 2084629 h 2130349"/>
              <a:gd name="connsiteX36" fmla="*/ 2247870 w 2247870"/>
              <a:gd name="connsiteY36" fmla="*/ 2130349 h 2130349"/>
              <a:gd name="connsiteX0" fmla="*/ 525750 w 2247870"/>
              <a:gd name="connsiteY0" fmla="*/ 0 h 2103120"/>
              <a:gd name="connsiteX1" fmla="*/ 22830 w 2247870"/>
              <a:gd name="connsiteY1" fmla="*/ 259080 h 2103120"/>
              <a:gd name="connsiteX2" fmla="*/ 22830 w 2247870"/>
              <a:gd name="connsiteY2" fmla="*/ 441960 h 2103120"/>
              <a:gd name="connsiteX3" fmla="*/ 53310 w 2247870"/>
              <a:gd name="connsiteY3" fmla="*/ 609600 h 2103120"/>
              <a:gd name="connsiteX4" fmla="*/ 68550 w 2247870"/>
              <a:gd name="connsiteY4" fmla="*/ 670560 h 2103120"/>
              <a:gd name="connsiteX5" fmla="*/ 99030 w 2247870"/>
              <a:gd name="connsiteY5" fmla="*/ 716280 h 2103120"/>
              <a:gd name="connsiteX6" fmla="*/ 114270 w 2247870"/>
              <a:gd name="connsiteY6" fmla="*/ 762000 h 2103120"/>
              <a:gd name="connsiteX7" fmla="*/ 129510 w 2247870"/>
              <a:gd name="connsiteY7" fmla="*/ 838200 h 2103120"/>
              <a:gd name="connsiteX8" fmla="*/ 175230 w 2247870"/>
              <a:gd name="connsiteY8" fmla="*/ 883920 h 2103120"/>
              <a:gd name="connsiteX9" fmla="*/ 236190 w 2247870"/>
              <a:gd name="connsiteY9" fmla="*/ 975360 h 2103120"/>
              <a:gd name="connsiteX10" fmla="*/ 281910 w 2247870"/>
              <a:gd name="connsiteY10" fmla="*/ 1021080 h 2103120"/>
              <a:gd name="connsiteX11" fmla="*/ 342870 w 2247870"/>
              <a:gd name="connsiteY11" fmla="*/ 1066800 h 2103120"/>
              <a:gd name="connsiteX12" fmla="*/ 403830 w 2247870"/>
              <a:gd name="connsiteY12" fmla="*/ 1158240 h 2103120"/>
              <a:gd name="connsiteX13" fmla="*/ 525750 w 2247870"/>
              <a:gd name="connsiteY13" fmla="*/ 1249680 h 2103120"/>
              <a:gd name="connsiteX14" fmla="*/ 632430 w 2247870"/>
              <a:gd name="connsiteY14" fmla="*/ 1325880 h 2103120"/>
              <a:gd name="connsiteX15" fmla="*/ 678150 w 2247870"/>
              <a:gd name="connsiteY15" fmla="*/ 1371600 h 2103120"/>
              <a:gd name="connsiteX16" fmla="*/ 876270 w 2247870"/>
              <a:gd name="connsiteY16" fmla="*/ 1447800 h 2103120"/>
              <a:gd name="connsiteX17" fmla="*/ 921990 w 2247870"/>
              <a:gd name="connsiteY17" fmla="*/ 1478280 h 2103120"/>
              <a:gd name="connsiteX18" fmla="*/ 1059150 w 2247870"/>
              <a:gd name="connsiteY18" fmla="*/ 1493520 h 2103120"/>
              <a:gd name="connsiteX19" fmla="*/ 1226790 w 2247870"/>
              <a:gd name="connsiteY19" fmla="*/ 1539240 h 2103120"/>
              <a:gd name="connsiteX20" fmla="*/ 1287750 w 2247870"/>
              <a:gd name="connsiteY20" fmla="*/ 1569720 h 2103120"/>
              <a:gd name="connsiteX21" fmla="*/ 1379190 w 2247870"/>
              <a:gd name="connsiteY21" fmla="*/ 1600200 h 2103120"/>
              <a:gd name="connsiteX22" fmla="*/ 1424910 w 2247870"/>
              <a:gd name="connsiteY22" fmla="*/ 1615440 h 2103120"/>
              <a:gd name="connsiteX23" fmla="*/ 1470630 w 2247870"/>
              <a:gd name="connsiteY23" fmla="*/ 1630680 h 2103120"/>
              <a:gd name="connsiteX24" fmla="*/ 1516350 w 2247870"/>
              <a:gd name="connsiteY24" fmla="*/ 1645920 h 2103120"/>
              <a:gd name="connsiteX25" fmla="*/ 1607790 w 2247870"/>
              <a:gd name="connsiteY25" fmla="*/ 1661160 h 2103120"/>
              <a:gd name="connsiteX26" fmla="*/ 1744950 w 2247870"/>
              <a:gd name="connsiteY26" fmla="*/ 1722120 h 2103120"/>
              <a:gd name="connsiteX27" fmla="*/ 1805910 w 2247870"/>
              <a:gd name="connsiteY27" fmla="*/ 1737360 h 2103120"/>
              <a:gd name="connsiteX28" fmla="*/ 1866870 w 2247870"/>
              <a:gd name="connsiteY28" fmla="*/ 1783080 h 2103120"/>
              <a:gd name="connsiteX29" fmla="*/ 1912590 w 2247870"/>
              <a:gd name="connsiteY29" fmla="*/ 1813560 h 2103120"/>
              <a:gd name="connsiteX30" fmla="*/ 1943070 w 2247870"/>
              <a:gd name="connsiteY30" fmla="*/ 1859280 h 2103120"/>
              <a:gd name="connsiteX31" fmla="*/ 2064990 w 2247870"/>
              <a:gd name="connsiteY31" fmla="*/ 1935480 h 2103120"/>
              <a:gd name="connsiteX32" fmla="*/ 2125950 w 2247870"/>
              <a:gd name="connsiteY32" fmla="*/ 1996440 h 2103120"/>
              <a:gd name="connsiteX33" fmla="*/ 2186910 w 2247870"/>
              <a:gd name="connsiteY33" fmla="*/ 2026920 h 2103120"/>
              <a:gd name="connsiteX34" fmla="*/ 2232630 w 2247870"/>
              <a:gd name="connsiteY34" fmla="*/ 2057400 h 2103120"/>
              <a:gd name="connsiteX35" fmla="*/ 2247870 w 2247870"/>
              <a:gd name="connsiteY35" fmla="*/ 2103120 h 2103120"/>
              <a:gd name="connsiteX0" fmla="*/ 505007 w 2227127"/>
              <a:gd name="connsiteY0" fmla="*/ 0 h 2103120"/>
              <a:gd name="connsiteX1" fmla="*/ 2087 w 2227127"/>
              <a:gd name="connsiteY1" fmla="*/ 441960 h 2103120"/>
              <a:gd name="connsiteX2" fmla="*/ 32567 w 2227127"/>
              <a:gd name="connsiteY2" fmla="*/ 609600 h 2103120"/>
              <a:gd name="connsiteX3" fmla="*/ 47807 w 2227127"/>
              <a:gd name="connsiteY3" fmla="*/ 670560 h 2103120"/>
              <a:gd name="connsiteX4" fmla="*/ 78287 w 2227127"/>
              <a:gd name="connsiteY4" fmla="*/ 716280 h 2103120"/>
              <a:gd name="connsiteX5" fmla="*/ 93527 w 2227127"/>
              <a:gd name="connsiteY5" fmla="*/ 762000 h 2103120"/>
              <a:gd name="connsiteX6" fmla="*/ 108767 w 2227127"/>
              <a:gd name="connsiteY6" fmla="*/ 838200 h 2103120"/>
              <a:gd name="connsiteX7" fmla="*/ 154487 w 2227127"/>
              <a:gd name="connsiteY7" fmla="*/ 883920 h 2103120"/>
              <a:gd name="connsiteX8" fmla="*/ 215447 w 2227127"/>
              <a:gd name="connsiteY8" fmla="*/ 975360 h 2103120"/>
              <a:gd name="connsiteX9" fmla="*/ 261167 w 2227127"/>
              <a:gd name="connsiteY9" fmla="*/ 1021080 h 2103120"/>
              <a:gd name="connsiteX10" fmla="*/ 322127 w 2227127"/>
              <a:gd name="connsiteY10" fmla="*/ 1066800 h 2103120"/>
              <a:gd name="connsiteX11" fmla="*/ 383087 w 2227127"/>
              <a:gd name="connsiteY11" fmla="*/ 1158240 h 2103120"/>
              <a:gd name="connsiteX12" fmla="*/ 505007 w 2227127"/>
              <a:gd name="connsiteY12" fmla="*/ 1249680 h 2103120"/>
              <a:gd name="connsiteX13" fmla="*/ 611687 w 2227127"/>
              <a:gd name="connsiteY13" fmla="*/ 1325880 h 2103120"/>
              <a:gd name="connsiteX14" fmla="*/ 657407 w 2227127"/>
              <a:gd name="connsiteY14" fmla="*/ 1371600 h 2103120"/>
              <a:gd name="connsiteX15" fmla="*/ 855527 w 2227127"/>
              <a:gd name="connsiteY15" fmla="*/ 1447800 h 2103120"/>
              <a:gd name="connsiteX16" fmla="*/ 901247 w 2227127"/>
              <a:gd name="connsiteY16" fmla="*/ 1478280 h 2103120"/>
              <a:gd name="connsiteX17" fmla="*/ 1038407 w 2227127"/>
              <a:gd name="connsiteY17" fmla="*/ 1493520 h 2103120"/>
              <a:gd name="connsiteX18" fmla="*/ 1206047 w 2227127"/>
              <a:gd name="connsiteY18" fmla="*/ 1539240 h 2103120"/>
              <a:gd name="connsiteX19" fmla="*/ 1267007 w 2227127"/>
              <a:gd name="connsiteY19" fmla="*/ 1569720 h 2103120"/>
              <a:gd name="connsiteX20" fmla="*/ 1358447 w 2227127"/>
              <a:gd name="connsiteY20" fmla="*/ 1600200 h 2103120"/>
              <a:gd name="connsiteX21" fmla="*/ 1404167 w 2227127"/>
              <a:gd name="connsiteY21" fmla="*/ 1615440 h 2103120"/>
              <a:gd name="connsiteX22" fmla="*/ 1449887 w 2227127"/>
              <a:gd name="connsiteY22" fmla="*/ 1630680 h 2103120"/>
              <a:gd name="connsiteX23" fmla="*/ 1495607 w 2227127"/>
              <a:gd name="connsiteY23" fmla="*/ 1645920 h 2103120"/>
              <a:gd name="connsiteX24" fmla="*/ 1587047 w 2227127"/>
              <a:gd name="connsiteY24" fmla="*/ 1661160 h 2103120"/>
              <a:gd name="connsiteX25" fmla="*/ 1724207 w 2227127"/>
              <a:gd name="connsiteY25" fmla="*/ 1722120 h 2103120"/>
              <a:gd name="connsiteX26" fmla="*/ 1785167 w 2227127"/>
              <a:gd name="connsiteY26" fmla="*/ 1737360 h 2103120"/>
              <a:gd name="connsiteX27" fmla="*/ 1846127 w 2227127"/>
              <a:gd name="connsiteY27" fmla="*/ 1783080 h 2103120"/>
              <a:gd name="connsiteX28" fmla="*/ 1891847 w 2227127"/>
              <a:gd name="connsiteY28" fmla="*/ 1813560 h 2103120"/>
              <a:gd name="connsiteX29" fmla="*/ 1922327 w 2227127"/>
              <a:gd name="connsiteY29" fmla="*/ 1859280 h 2103120"/>
              <a:gd name="connsiteX30" fmla="*/ 2044247 w 2227127"/>
              <a:gd name="connsiteY30" fmla="*/ 1935480 h 2103120"/>
              <a:gd name="connsiteX31" fmla="*/ 2105207 w 2227127"/>
              <a:gd name="connsiteY31" fmla="*/ 1996440 h 2103120"/>
              <a:gd name="connsiteX32" fmla="*/ 2166167 w 2227127"/>
              <a:gd name="connsiteY32" fmla="*/ 2026920 h 2103120"/>
              <a:gd name="connsiteX33" fmla="*/ 2211887 w 2227127"/>
              <a:gd name="connsiteY33" fmla="*/ 2057400 h 2103120"/>
              <a:gd name="connsiteX34" fmla="*/ 2227127 w 2227127"/>
              <a:gd name="connsiteY34" fmla="*/ 2103120 h 2103120"/>
              <a:gd name="connsiteX0" fmla="*/ 472428 w 2194548"/>
              <a:gd name="connsiteY0" fmla="*/ 0 h 2103120"/>
              <a:gd name="connsiteX1" fmla="*/ -12 w 2194548"/>
              <a:gd name="connsiteY1" fmla="*/ 609600 h 2103120"/>
              <a:gd name="connsiteX2" fmla="*/ 15228 w 2194548"/>
              <a:gd name="connsiteY2" fmla="*/ 670560 h 2103120"/>
              <a:gd name="connsiteX3" fmla="*/ 45708 w 2194548"/>
              <a:gd name="connsiteY3" fmla="*/ 716280 h 2103120"/>
              <a:gd name="connsiteX4" fmla="*/ 60948 w 2194548"/>
              <a:gd name="connsiteY4" fmla="*/ 762000 h 2103120"/>
              <a:gd name="connsiteX5" fmla="*/ 76188 w 2194548"/>
              <a:gd name="connsiteY5" fmla="*/ 838200 h 2103120"/>
              <a:gd name="connsiteX6" fmla="*/ 121908 w 2194548"/>
              <a:gd name="connsiteY6" fmla="*/ 883920 h 2103120"/>
              <a:gd name="connsiteX7" fmla="*/ 182868 w 2194548"/>
              <a:gd name="connsiteY7" fmla="*/ 975360 h 2103120"/>
              <a:gd name="connsiteX8" fmla="*/ 228588 w 2194548"/>
              <a:gd name="connsiteY8" fmla="*/ 1021080 h 2103120"/>
              <a:gd name="connsiteX9" fmla="*/ 289548 w 2194548"/>
              <a:gd name="connsiteY9" fmla="*/ 1066800 h 2103120"/>
              <a:gd name="connsiteX10" fmla="*/ 350508 w 2194548"/>
              <a:gd name="connsiteY10" fmla="*/ 1158240 h 2103120"/>
              <a:gd name="connsiteX11" fmla="*/ 472428 w 2194548"/>
              <a:gd name="connsiteY11" fmla="*/ 1249680 h 2103120"/>
              <a:gd name="connsiteX12" fmla="*/ 579108 w 2194548"/>
              <a:gd name="connsiteY12" fmla="*/ 1325880 h 2103120"/>
              <a:gd name="connsiteX13" fmla="*/ 624828 w 2194548"/>
              <a:gd name="connsiteY13" fmla="*/ 1371600 h 2103120"/>
              <a:gd name="connsiteX14" fmla="*/ 822948 w 2194548"/>
              <a:gd name="connsiteY14" fmla="*/ 1447800 h 2103120"/>
              <a:gd name="connsiteX15" fmla="*/ 868668 w 2194548"/>
              <a:gd name="connsiteY15" fmla="*/ 1478280 h 2103120"/>
              <a:gd name="connsiteX16" fmla="*/ 1005828 w 2194548"/>
              <a:gd name="connsiteY16" fmla="*/ 1493520 h 2103120"/>
              <a:gd name="connsiteX17" fmla="*/ 1173468 w 2194548"/>
              <a:gd name="connsiteY17" fmla="*/ 1539240 h 2103120"/>
              <a:gd name="connsiteX18" fmla="*/ 1234428 w 2194548"/>
              <a:gd name="connsiteY18" fmla="*/ 1569720 h 2103120"/>
              <a:gd name="connsiteX19" fmla="*/ 1325868 w 2194548"/>
              <a:gd name="connsiteY19" fmla="*/ 1600200 h 2103120"/>
              <a:gd name="connsiteX20" fmla="*/ 1371588 w 2194548"/>
              <a:gd name="connsiteY20" fmla="*/ 1615440 h 2103120"/>
              <a:gd name="connsiteX21" fmla="*/ 1417308 w 2194548"/>
              <a:gd name="connsiteY21" fmla="*/ 1630680 h 2103120"/>
              <a:gd name="connsiteX22" fmla="*/ 1463028 w 2194548"/>
              <a:gd name="connsiteY22" fmla="*/ 1645920 h 2103120"/>
              <a:gd name="connsiteX23" fmla="*/ 1554468 w 2194548"/>
              <a:gd name="connsiteY23" fmla="*/ 1661160 h 2103120"/>
              <a:gd name="connsiteX24" fmla="*/ 1691628 w 2194548"/>
              <a:gd name="connsiteY24" fmla="*/ 1722120 h 2103120"/>
              <a:gd name="connsiteX25" fmla="*/ 1752588 w 2194548"/>
              <a:gd name="connsiteY25" fmla="*/ 1737360 h 2103120"/>
              <a:gd name="connsiteX26" fmla="*/ 1813548 w 2194548"/>
              <a:gd name="connsiteY26" fmla="*/ 1783080 h 2103120"/>
              <a:gd name="connsiteX27" fmla="*/ 1859268 w 2194548"/>
              <a:gd name="connsiteY27" fmla="*/ 1813560 h 2103120"/>
              <a:gd name="connsiteX28" fmla="*/ 1889748 w 2194548"/>
              <a:gd name="connsiteY28" fmla="*/ 1859280 h 2103120"/>
              <a:gd name="connsiteX29" fmla="*/ 2011668 w 2194548"/>
              <a:gd name="connsiteY29" fmla="*/ 1935480 h 2103120"/>
              <a:gd name="connsiteX30" fmla="*/ 2072628 w 2194548"/>
              <a:gd name="connsiteY30" fmla="*/ 1996440 h 2103120"/>
              <a:gd name="connsiteX31" fmla="*/ 2133588 w 2194548"/>
              <a:gd name="connsiteY31" fmla="*/ 2026920 h 2103120"/>
              <a:gd name="connsiteX32" fmla="*/ 2179308 w 2194548"/>
              <a:gd name="connsiteY32" fmla="*/ 2057400 h 2103120"/>
              <a:gd name="connsiteX33" fmla="*/ 2194548 w 2194548"/>
              <a:gd name="connsiteY33" fmla="*/ 2103120 h 2103120"/>
              <a:gd name="connsiteX0" fmla="*/ 457188 w 2179308"/>
              <a:gd name="connsiteY0" fmla="*/ 0 h 2103120"/>
              <a:gd name="connsiteX1" fmla="*/ -12 w 2179308"/>
              <a:gd name="connsiteY1" fmla="*/ 670560 h 2103120"/>
              <a:gd name="connsiteX2" fmla="*/ 30468 w 2179308"/>
              <a:gd name="connsiteY2" fmla="*/ 716280 h 2103120"/>
              <a:gd name="connsiteX3" fmla="*/ 45708 w 2179308"/>
              <a:gd name="connsiteY3" fmla="*/ 762000 h 2103120"/>
              <a:gd name="connsiteX4" fmla="*/ 60948 w 2179308"/>
              <a:gd name="connsiteY4" fmla="*/ 838200 h 2103120"/>
              <a:gd name="connsiteX5" fmla="*/ 106668 w 2179308"/>
              <a:gd name="connsiteY5" fmla="*/ 883920 h 2103120"/>
              <a:gd name="connsiteX6" fmla="*/ 167628 w 2179308"/>
              <a:gd name="connsiteY6" fmla="*/ 975360 h 2103120"/>
              <a:gd name="connsiteX7" fmla="*/ 213348 w 2179308"/>
              <a:gd name="connsiteY7" fmla="*/ 1021080 h 2103120"/>
              <a:gd name="connsiteX8" fmla="*/ 274308 w 2179308"/>
              <a:gd name="connsiteY8" fmla="*/ 1066800 h 2103120"/>
              <a:gd name="connsiteX9" fmla="*/ 335268 w 2179308"/>
              <a:gd name="connsiteY9" fmla="*/ 1158240 h 2103120"/>
              <a:gd name="connsiteX10" fmla="*/ 457188 w 2179308"/>
              <a:gd name="connsiteY10" fmla="*/ 1249680 h 2103120"/>
              <a:gd name="connsiteX11" fmla="*/ 563868 w 2179308"/>
              <a:gd name="connsiteY11" fmla="*/ 1325880 h 2103120"/>
              <a:gd name="connsiteX12" fmla="*/ 609588 w 2179308"/>
              <a:gd name="connsiteY12" fmla="*/ 1371600 h 2103120"/>
              <a:gd name="connsiteX13" fmla="*/ 807708 w 2179308"/>
              <a:gd name="connsiteY13" fmla="*/ 1447800 h 2103120"/>
              <a:gd name="connsiteX14" fmla="*/ 853428 w 2179308"/>
              <a:gd name="connsiteY14" fmla="*/ 1478280 h 2103120"/>
              <a:gd name="connsiteX15" fmla="*/ 990588 w 2179308"/>
              <a:gd name="connsiteY15" fmla="*/ 1493520 h 2103120"/>
              <a:gd name="connsiteX16" fmla="*/ 1158228 w 2179308"/>
              <a:gd name="connsiteY16" fmla="*/ 1539240 h 2103120"/>
              <a:gd name="connsiteX17" fmla="*/ 1219188 w 2179308"/>
              <a:gd name="connsiteY17" fmla="*/ 1569720 h 2103120"/>
              <a:gd name="connsiteX18" fmla="*/ 1310628 w 2179308"/>
              <a:gd name="connsiteY18" fmla="*/ 1600200 h 2103120"/>
              <a:gd name="connsiteX19" fmla="*/ 1356348 w 2179308"/>
              <a:gd name="connsiteY19" fmla="*/ 1615440 h 2103120"/>
              <a:gd name="connsiteX20" fmla="*/ 1402068 w 2179308"/>
              <a:gd name="connsiteY20" fmla="*/ 1630680 h 2103120"/>
              <a:gd name="connsiteX21" fmla="*/ 1447788 w 2179308"/>
              <a:gd name="connsiteY21" fmla="*/ 1645920 h 2103120"/>
              <a:gd name="connsiteX22" fmla="*/ 1539228 w 2179308"/>
              <a:gd name="connsiteY22" fmla="*/ 1661160 h 2103120"/>
              <a:gd name="connsiteX23" fmla="*/ 1676388 w 2179308"/>
              <a:gd name="connsiteY23" fmla="*/ 1722120 h 2103120"/>
              <a:gd name="connsiteX24" fmla="*/ 1737348 w 2179308"/>
              <a:gd name="connsiteY24" fmla="*/ 1737360 h 2103120"/>
              <a:gd name="connsiteX25" fmla="*/ 1798308 w 2179308"/>
              <a:gd name="connsiteY25" fmla="*/ 1783080 h 2103120"/>
              <a:gd name="connsiteX26" fmla="*/ 1844028 w 2179308"/>
              <a:gd name="connsiteY26" fmla="*/ 1813560 h 2103120"/>
              <a:gd name="connsiteX27" fmla="*/ 1874508 w 2179308"/>
              <a:gd name="connsiteY27" fmla="*/ 1859280 h 2103120"/>
              <a:gd name="connsiteX28" fmla="*/ 1996428 w 2179308"/>
              <a:gd name="connsiteY28" fmla="*/ 1935480 h 2103120"/>
              <a:gd name="connsiteX29" fmla="*/ 2057388 w 2179308"/>
              <a:gd name="connsiteY29" fmla="*/ 1996440 h 2103120"/>
              <a:gd name="connsiteX30" fmla="*/ 2118348 w 2179308"/>
              <a:gd name="connsiteY30" fmla="*/ 2026920 h 2103120"/>
              <a:gd name="connsiteX31" fmla="*/ 2164068 w 2179308"/>
              <a:gd name="connsiteY31" fmla="*/ 2057400 h 2103120"/>
              <a:gd name="connsiteX32" fmla="*/ 2179308 w 2179308"/>
              <a:gd name="connsiteY32" fmla="*/ 2103120 h 2103120"/>
              <a:gd name="connsiteX0" fmla="*/ 426707 w 2148827"/>
              <a:gd name="connsiteY0" fmla="*/ 0 h 2103120"/>
              <a:gd name="connsiteX1" fmla="*/ -13 w 2148827"/>
              <a:gd name="connsiteY1" fmla="*/ 716280 h 2103120"/>
              <a:gd name="connsiteX2" fmla="*/ 15227 w 2148827"/>
              <a:gd name="connsiteY2" fmla="*/ 762000 h 2103120"/>
              <a:gd name="connsiteX3" fmla="*/ 30467 w 2148827"/>
              <a:gd name="connsiteY3" fmla="*/ 838200 h 2103120"/>
              <a:gd name="connsiteX4" fmla="*/ 76187 w 2148827"/>
              <a:gd name="connsiteY4" fmla="*/ 883920 h 2103120"/>
              <a:gd name="connsiteX5" fmla="*/ 137147 w 2148827"/>
              <a:gd name="connsiteY5" fmla="*/ 975360 h 2103120"/>
              <a:gd name="connsiteX6" fmla="*/ 182867 w 2148827"/>
              <a:gd name="connsiteY6" fmla="*/ 1021080 h 2103120"/>
              <a:gd name="connsiteX7" fmla="*/ 243827 w 2148827"/>
              <a:gd name="connsiteY7" fmla="*/ 1066800 h 2103120"/>
              <a:gd name="connsiteX8" fmla="*/ 304787 w 2148827"/>
              <a:gd name="connsiteY8" fmla="*/ 1158240 h 2103120"/>
              <a:gd name="connsiteX9" fmla="*/ 426707 w 2148827"/>
              <a:gd name="connsiteY9" fmla="*/ 1249680 h 2103120"/>
              <a:gd name="connsiteX10" fmla="*/ 533387 w 2148827"/>
              <a:gd name="connsiteY10" fmla="*/ 1325880 h 2103120"/>
              <a:gd name="connsiteX11" fmla="*/ 579107 w 2148827"/>
              <a:gd name="connsiteY11" fmla="*/ 1371600 h 2103120"/>
              <a:gd name="connsiteX12" fmla="*/ 777227 w 2148827"/>
              <a:gd name="connsiteY12" fmla="*/ 1447800 h 2103120"/>
              <a:gd name="connsiteX13" fmla="*/ 822947 w 2148827"/>
              <a:gd name="connsiteY13" fmla="*/ 1478280 h 2103120"/>
              <a:gd name="connsiteX14" fmla="*/ 960107 w 2148827"/>
              <a:gd name="connsiteY14" fmla="*/ 1493520 h 2103120"/>
              <a:gd name="connsiteX15" fmla="*/ 1127747 w 2148827"/>
              <a:gd name="connsiteY15" fmla="*/ 1539240 h 2103120"/>
              <a:gd name="connsiteX16" fmla="*/ 1188707 w 2148827"/>
              <a:gd name="connsiteY16" fmla="*/ 1569720 h 2103120"/>
              <a:gd name="connsiteX17" fmla="*/ 1280147 w 2148827"/>
              <a:gd name="connsiteY17" fmla="*/ 1600200 h 2103120"/>
              <a:gd name="connsiteX18" fmla="*/ 1325867 w 2148827"/>
              <a:gd name="connsiteY18" fmla="*/ 1615440 h 2103120"/>
              <a:gd name="connsiteX19" fmla="*/ 1371587 w 2148827"/>
              <a:gd name="connsiteY19" fmla="*/ 1630680 h 2103120"/>
              <a:gd name="connsiteX20" fmla="*/ 1417307 w 2148827"/>
              <a:gd name="connsiteY20" fmla="*/ 1645920 h 2103120"/>
              <a:gd name="connsiteX21" fmla="*/ 1508747 w 2148827"/>
              <a:gd name="connsiteY21" fmla="*/ 1661160 h 2103120"/>
              <a:gd name="connsiteX22" fmla="*/ 1645907 w 2148827"/>
              <a:gd name="connsiteY22" fmla="*/ 1722120 h 2103120"/>
              <a:gd name="connsiteX23" fmla="*/ 1706867 w 2148827"/>
              <a:gd name="connsiteY23" fmla="*/ 1737360 h 2103120"/>
              <a:gd name="connsiteX24" fmla="*/ 1767827 w 2148827"/>
              <a:gd name="connsiteY24" fmla="*/ 1783080 h 2103120"/>
              <a:gd name="connsiteX25" fmla="*/ 1813547 w 2148827"/>
              <a:gd name="connsiteY25" fmla="*/ 1813560 h 2103120"/>
              <a:gd name="connsiteX26" fmla="*/ 1844027 w 2148827"/>
              <a:gd name="connsiteY26" fmla="*/ 1859280 h 2103120"/>
              <a:gd name="connsiteX27" fmla="*/ 1965947 w 2148827"/>
              <a:gd name="connsiteY27" fmla="*/ 1935480 h 2103120"/>
              <a:gd name="connsiteX28" fmla="*/ 2026907 w 2148827"/>
              <a:gd name="connsiteY28" fmla="*/ 1996440 h 2103120"/>
              <a:gd name="connsiteX29" fmla="*/ 2087867 w 2148827"/>
              <a:gd name="connsiteY29" fmla="*/ 2026920 h 2103120"/>
              <a:gd name="connsiteX30" fmla="*/ 2133587 w 2148827"/>
              <a:gd name="connsiteY30" fmla="*/ 2057400 h 2103120"/>
              <a:gd name="connsiteX31" fmla="*/ 2148827 w 2148827"/>
              <a:gd name="connsiteY31" fmla="*/ 2103120 h 2103120"/>
              <a:gd name="connsiteX0" fmla="*/ 411467 w 2133587"/>
              <a:gd name="connsiteY0" fmla="*/ 0 h 2103120"/>
              <a:gd name="connsiteX1" fmla="*/ -13 w 2133587"/>
              <a:gd name="connsiteY1" fmla="*/ 762000 h 2103120"/>
              <a:gd name="connsiteX2" fmla="*/ 15227 w 2133587"/>
              <a:gd name="connsiteY2" fmla="*/ 838200 h 2103120"/>
              <a:gd name="connsiteX3" fmla="*/ 60947 w 2133587"/>
              <a:gd name="connsiteY3" fmla="*/ 883920 h 2103120"/>
              <a:gd name="connsiteX4" fmla="*/ 121907 w 2133587"/>
              <a:gd name="connsiteY4" fmla="*/ 975360 h 2103120"/>
              <a:gd name="connsiteX5" fmla="*/ 167627 w 2133587"/>
              <a:gd name="connsiteY5" fmla="*/ 1021080 h 2103120"/>
              <a:gd name="connsiteX6" fmla="*/ 228587 w 2133587"/>
              <a:gd name="connsiteY6" fmla="*/ 1066800 h 2103120"/>
              <a:gd name="connsiteX7" fmla="*/ 289547 w 2133587"/>
              <a:gd name="connsiteY7" fmla="*/ 1158240 h 2103120"/>
              <a:gd name="connsiteX8" fmla="*/ 411467 w 2133587"/>
              <a:gd name="connsiteY8" fmla="*/ 1249680 h 2103120"/>
              <a:gd name="connsiteX9" fmla="*/ 518147 w 2133587"/>
              <a:gd name="connsiteY9" fmla="*/ 1325880 h 2103120"/>
              <a:gd name="connsiteX10" fmla="*/ 563867 w 2133587"/>
              <a:gd name="connsiteY10" fmla="*/ 1371600 h 2103120"/>
              <a:gd name="connsiteX11" fmla="*/ 761987 w 2133587"/>
              <a:gd name="connsiteY11" fmla="*/ 1447800 h 2103120"/>
              <a:gd name="connsiteX12" fmla="*/ 807707 w 2133587"/>
              <a:gd name="connsiteY12" fmla="*/ 1478280 h 2103120"/>
              <a:gd name="connsiteX13" fmla="*/ 944867 w 2133587"/>
              <a:gd name="connsiteY13" fmla="*/ 1493520 h 2103120"/>
              <a:gd name="connsiteX14" fmla="*/ 1112507 w 2133587"/>
              <a:gd name="connsiteY14" fmla="*/ 1539240 h 2103120"/>
              <a:gd name="connsiteX15" fmla="*/ 1173467 w 2133587"/>
              <a:gd name="connsiteY15" fmla="*/ 1569720 h 2103120"/>
              <a:gd name="connsiteX16" fmla="*/ 1264907 w 2133587"/>
              <a:gd name="connsiteY16" fmla="*/ 1600200 h 2103120"/>
              <a:gd name="connsiteX17" fmla="*/ 1310627 w 2133587"/>
              <a:gd name="connsiteY17" fmla="*/ 1615440 h 2103120"/>
              <a:gd name="connsiteX18" fmla="*/ 1356347 w 2133587"/>
              <a:gd name="connsiteY18" fmla="*/ 1630680 h 2103120"/>
              <a:gd name="connsiteX19" fmla="*/ 1402067 w 2133587"/>
              <a:gd name="connsiteY19" fmla="*/ 1645920 h 2103120"/>
              <a:gd name="connsiteX20" fmla="*/ 1493507 w 2133587"/>
              <a:gd name="connsiteY20" fmla="*/ 1661160 h 2103120"/>
              <a:gd name="connsiteX21" fmla="*/ 1630667 w 2133587"/>
              <a:gd name="connsiteY21" fmla="*/ 1722120 h 2103120"/>
              <a:gd name="connsiteX22" fmla="*/ 1691627 w 2133587"/>
              <a:gd name="connsiteY22" fmla="*/ 1737360 h 2103120"/>
              <a:gd name="connsiteX23" fmla="*/ 1752587 w 2133587"/>
              <a:gd name="connsiteY23" fmla="*/ 1783080 h 2103120"/>
              <a:gd name="connsiteX24" fmla="*/ 1798307 w 2133587"/>
              <a:gd name="connsiteY24" fmla="*/ 1813560 h 2103120"/>
              <a:gd name="connsiteX25" fmla="*/ 1828787 w 2133587"/>
              <a:gd name="connsiteY25" fmla="*/ 1859280 h 2103120"/>
              <a:gd name="connsiteX26" fmla="*/ 1950707 w 2133587"/>
              <a:gd name="connsiteY26" fmla="*/ 1935480 h 2103120"/>
              <a:gd name="connsiteX27" fmla="*/ 2011667 w 2133587"/>
              <a:gd name="connsiteY27" fmla="*/ 1996440 h 2103120"/>
              <a:gd name="connsiteX28" fmla="*/ 2072627 w 2133587"/>
              <a:gd name="connsiteY28" fmla="*/ 2026920 h 2103120"/>
              <a:gd name="connsiteX29" fmla="*/ 2118347 w 2133587"/>
              <a:gd name="connsiteY29" fmla="*/ 2057400 h 2103120"/>
              <a:gd name="connsiteX30" fmla="*/ 2133587 w 2133587"/>
              <a:gd name="connsiteY30" fmla="*/ 2103120 h 2103120"/>
              <a:gd name="connsiteX0" fmla="*/ 396227 w 2118347"/>
              <a:gd name="connsiteY0" fmla="*/ 0 h 2103120"/>
              <a:gd name="connsiteX1" fmla="*/ -13 w 2118347"/>
              <a:gd name="connsiteY1" fmla="*/ 838200 h 2103120"/>
              <a:gd name="connsiteX2" fmla="*/ 45707 w 2118347"/>
              <a:gd name="connsiteY2" fmla="*/ 883920 h 2103120"/>
              <a:gd name="connsiteX3" fmla="*/ 106667 w 2118347"/>
              <a:gd name="connsiteY3" fmla="*/ 975360 h 2103120"/>
              <a:gd name="connsiteX4" fmla="*/ 152387 w 2118347"/>
              <a:gd name="connsiteY4" fmla="*/ 1021080 h 2103120"/>
              <a:gd name="connsiteX5" fmla="*/ 213347 w 2118347"/>
              <a:gd name="connsiteY5" fmla="*/ 1066800 h 2103120"/>
              <a:gd name="connsiteX6" fmla="*/ 274307 w 2118347"/>
              <a:gd name="connsiteY6" fmla="*/ 1158240 h 2103120"/>
              <a:gd name="connsiteX7" fmla="*/ 396227 w 2118347"/>
              <a:gd name="connsiteY7" fmla="*/ 1249680 h 2103120"/>
              <a:gd name="connsiteX8" fmla="*/ 502907 w 2118347"/>
              <a:gd name="connsiteY8" fmla="*/ 1325880 h 2103120"/>
              <a:gd name="connsiteX9" fmla="*/ 548627 w 2118347"/>
              <a:gd name="connsiteY9" fmla="*/ 1371600 h 2103120"/>
              <a:gd name="connsiteX10" fmla="*/ 746747 w 2118347"/>
              <a:gd name="connsiteY10" fmla="*/ 1447800 h 2103120"/>
              <a:gd name="connsiteX11" fmla="*/ 792467 w 2118347"/>
              <a:gd name="connsiteY11" fmla="*/ 1478280 h 2103120"/>
              <a:gd name="connsiteX12" fmla="*/ 929627 w 2118347"/>
              <a:gd name="connsiteY12" fmla="*/ 1493520 h 2103120"/>
              <a:gd name="connsiteX13" fmla="*/ 1097267 w 2118347"/>
              <a:gd name="connsiteY13" fmla="*/ 1539240 h 2103120"/>
              <a:gd name="connsiteX14" fmla="*/ 1158227 w 2118347"/>
              <a:gd name="connsiteY14" fmla="*/ 1569720 h 2103120"/>
              <a:gd name="connsiteX15" fmla="*/ 1249667 w 2118347"/>
              <a:gd name="connsiteY15" fmla="*/ 1600200 h 2103120"/>
              <a:gd name="connsiteX16" fmla="*/ 1295387 w 2118347"/>
              <a:gd name="connsiteY16" fmla="*/ 1615440 h 2103120"/>
              <a:gd name="connsiteX17" fmla="*/ 1341107 w 2118347"/>
              <a:gd name="connsiteY17" fmla="*/ 1630680 h 2103120"/>
              <a:gd name="connsiteX18" fmla="*/ 1386827 w 2118347"/>
              <a:gd name="connsiteY18" fmla="*/ 1645920 h 2103120"/>
              <a:gd name="connsiteX19" fmla="*/ 1478267 w 2118347"/>
              <a:gd name="connsiteY19" fmla="*/ 1661160 h 2103120"/>
              <a:gd name="connsiteX20" fmla="*/ 1615427 w 2118347"/>
              <a:gd name="connsiteY20" fmla="*/ 1722120 h 2103120"/>
              <a:gd name="connsiteX21" fmla="*/ 1676387 w 2118347"/>
              <a:gd name="connsiteY21" fmla="*/ 1737360 h 2103120"/>
              <a:gd name="connsiteX22" fmla="*/ 1737347 w 2118347"/>
              <a:gd name="connsiteY22" fmla="*/ 1783080 h 2103120"/>
              <a:gd name="connsiteX23" fmla="*/ 1783067 w 2118347"/>
              <a:gd name="connsiteY23" fmla="*/ 1813560 h 2103120"/>
              <a:gd name="connsiteX24" fmla="*/ 1813547 w 2118347"/>
              <a:gd name="connsiteY24" fmla="*/ 1859280 h 2103120"/>
              <a:gd name="connsiteX25" fmla="*/ 1935467 w 2118347"/>
              <a:gd name="connsiteY25" fmla="*/ 1935480 h 2103120"/>
              <a:gd name="connsiteX26" fmla="*/ 1996427 w 2118347"/>
              <a:gd name="connsiteY26" fmla="*/ 1996440 h 2103120"/>
              <a:gd name="connsiteX27" fmla="*/ 2057387 w 2118347"/>
              <a:gd name="connsiteY27" fmla="*/ 2026920 h 2103120"/>
              <a:gd name="connsiteX28" fmla="*/ 2103107 w 2118347"/>
              <a:gd name="connsiteY28" fmla="*/ 2057400 h 2103120"/>
              <a:gd name="connsiteX29" fmla="*/ 2118347 w 2118347"/>
              <a:gd name="connsiteY29" fmla="*/ 2103120 h 2103120"/>
              <a:gd name="connsiteX0" fmla="*/ 350506 w 2072626"/>
              <a:gd name="connsiteY0" fmla="*/ 0 h 2103120"/>
              <a:gd name="connsiteX1" fmla="*/ -14 w 2072626"/>
              <a:gd name="connsiteY1" fmla="*/ 883920 h 2103120"/>
              <a:gd name="connsiteX2" fmla="*/ 60946 w 2072626"/>
              <a:gd name="connsiteY2" fmla="*/ 975360 h 2103120"/>
              <a:gd name="connsiteX3" fmla="*/ 106666 w 2072626"/>
              <a:gd name="connsiteY3" fmla="*/ 1021080 h 2103120"/>
              <a:gd name="connsiteX4" fmla="*/ 167626 w 2072626"/>
              <a:gd name="connsiteY4" fmla="*/ 1066800 h 2103120"/>
              <a:gd name="connsiteX5" fmla="*/ 228586 w 2072626"/>
              <a:gd name="connsiteY5" fmla="*/ 1158240 h 2103120"/>
              <a:gd name="connsiteX6" fmla="*/ 350506 w 2072626"/>
              <a:gd name="connsiteY6" fmla="*/ 1249680 h 2103120"/>
              <a:gd name="connsiteX7" fmla="*/ 457186 w 2072626"/>
              <a:gd name="connsiteY7" fmla="*/ 1325880 h 2103120"/>
              <a:gd name="connsiteX8" fmla="*/ 502906 w 2072626"/>
              <a:gd name="connsiteY8" fmla="*/ 1371600 h 2103120"/>
              <a:gd name="connsiteX9" fmla="*/ 701026 w 2072626"/>
              <a:gd name="connsiteY9" fmla="*/ 1447800 h 2103120"/>
              <a:gd name="connsiteX10" fmla="*/ 746746 w 2072626"/>
              <a:gd name="connsiteY10" fmla="*/ 1478280 h 2103120"/>
              <a:gd name="connsiteX11" fmla="*/ 883906 w 2072626"/>
              <a:gd name="connsiteY11" fmla="*/ 1493520 h 2103120"/>
              <a:gd name="connsiteX12" fmla="*/ 1051546 w 2072626"/>
              <a:gd name="connsiteY12" fmla="*/ 1539240 h 2103120"/>
              <a:gd name="connsiteX13" fmla="*/ 1112506 w 2072626"/>
              <a:gd name="connsiteY13" fmla="*/ 1569720 h 2103120"/>
              <a:gd name="connsiteX14" fmla="*/ 1203946 w 2072626"/>
              <a:gd name="connsiteY14" fmla="*/ 1600200 h 2103120"/>
              <a:gd name="connsiteX15" fmla="*/ 1249666 w 2072626"/>
              <a:gd name="connsiteY15" fmla="*/ 1615440 h 2103120"/>
              <a:gd name="connsiteX16" fmla="*/ 1295386 w 2072626"/>
              <a:gd name="connsiteY16" fmla="*/ 1630680 h 2103120"/>
              <a:gd name="connsiteX17" fmla="*/ 1341106 w 2072626"/>
              <a:gd name="connsiteY17" fmla="*/ 1645920 h 2103120"/>
              <a:gd name="connsiteX18" fmla="*/ 1432546 w 2072626"/>
              <a:gd name="connsiteY18" fmla="*/ 1661160 h 2103120"/>
              <a:gd name="connsiteX19" fmla="*/ 1569706 w 2072626"/>
              <a:gd name="connsiteY19" fmla="*/ 1722120 h 2103120"/>
              <a:gd name="connsiteX20" fmla="*/ 1630666 w 2072626"/>
              <a:gd name="connsiteY20" fmla="*/ 1737360 h 2103120"/>
              <a:gd name="connsiteX21" fmla="*/ 1691626 w 2072626"/>
              <a:gd name="connsiteY21" fmla="*/ 1783080 h 2103120"/>
              <a:gd name="connsiteX22" fmla="*/ 1737346 w 2072626"/>
              <a:gd name="connsiteY22" fmla="*/ 1813560 h 2103120"/>
              <a:gd name="connsiteX23" fmla="*/ 1767826 w 2072626"/>
              <a:gd name="connsiteY23" fmla="*/ 1859280 h 2103120"/>
              <a:gd name="connsiteX24" fmla="*/ 1889746 w 2072626"/>
              <a:gd name="connsiteY24" fmla="*/ 1935480 h 2103120"/>
              <a:gd name="connsiteX25" fmla="*/ 1950706 w 2072626"/>
              <a:gd name="connsiteY25" fmla="*/ 1996440 h 2103120"/>
              <a:gd name="connsiteX26" fmla="*/ 2011666 w 2072626"/>
              <a:gd name="connsiteY26" fmla="*/ 2026920 h 2103120"/>
              <a:gd name="connsiteX27" fmla="*/ 2057386 w 2072626"/>
              <a:gd name="connsiteY27" fmla="*/ 2057400 h 2103120"/>
              <a:gd name="connsiteX28" fmla="*/ 2072626 w 2072626"/>
              <a:gd name="connsiteY28" fmla="*/ 2103120 h 2103120"/>
              <a:gd name="connsiteX0" fmla="*/ 289544 w 2011664"/>
              <a:gd name="connsiteY0" fmla="*/ 0 h 2103120"/>
              <a:gd name="connsiteX1" fmla="*/ -16 w 2011664"/>
              <a:gd name="connsiteY1" fmla="*/ 975360 h 2103120"/>
              <a:gd name="connsiteX2" fmla="*/ 45704 w 2011664"/>
              <a:gd name="connsiteY2" fmla="*/ 1021080 h 2103120"/>
              <a:gd name="connsiteX3" fmla="*/ 106664 w 2011664"/>
              <a:gd name="connsiteY3" fmla="*/ 1066800 h 2103120"/>
              <a:gd name="connsiteX4" fmla="*/ 167624 w 2011664"/>
              <a:gd name="connsiteY4" fmla="*/ 1158240 h 2103120"/>
              <a:gd name="connsiteX5" fmla="*/ 289544 w 2011664"/>
              <a:gd name="connsiteY5" fmla="*/ 1249680 h 2103120"/>
              <a:gd name="connsiteX6" fmla="*/ 396224 w 2011664"/>
              <a:gd name="connsiteY6" fmla="*/ 1325880 h 2103120"/>
              <a:gd name="connsiteX7" fmla="*/ 441944 w 2011664"/>
              <a:gd name="connsiteY7" fmla="*/ 1371600 h 2103120"/>
              <a:gd name="connsiteX8" fmla="*/ 640064 w 2011664"/>
              <a:gd name="connsiteY8" fmla="*/ 1447800 h 2103120"/>
              <a:gd name="connsiteX9" fmla="*/ 685784 w 2011664"/>
              <a:gd name="connsiteY9" fmla="*/ 1478280 h 2103120"/>
              <a:gd name="connsiteX10" fmla="*/ 822944 w 2011664"/>
              <a:gd name="connsiteY10" fmla="*/ 1493520 h 2103120"/>
              <a:gd name="connsiteX11" fmla="*/ 990584 w 2011664"/>
              <a:gd name="connsiteY11" fmla="*/ 1539240 h 2103120"/>
              <a:gd name="connsiteX12" fmla="*/ 1051544 w 2011664"/>
              <a:gd name="connsiteY12" fmla="*/ 1569720 h 2103120"/>
              <a:gd name="connsiteX13" fmla="*/ 1142984 w 2011664"/>
              <a:gd name="connsiteY13" fmla="*/ 1600200 h 2103120"/>
              <a:gd name="connsiteX14" fmla="*/ 1188704 w 2011664"/>
              <a:gd name="connsiteY14" fmla="*/ 1615440 h 2103120"/>
              <a:gd name="connsiteX15" fmla="*/ 1234424 w 2011664"/>
              <a:gd name="connsiteY15" fmla="*/ 1630680 h 2103120"/>
              <a:gd name="connsiteX16" fmla="*/ 1280144 w 2011664"/>
              <a:gd name="connsiteY16" fmla="*/ 1645920 h 2103120"/>
              <a:gd name="connsiteX17" fmla="*/ 1371584 w 2011664"/>
              <a:gd name="connsiteY17" fmla="*/ 1661160 h 2103120"/>
              <a:gd name="connsiteX18" fmla="*/ 1508744 w 2011664"/>
              <a:gd name="connsiteY18" fmla="*/ 1722120 h 2103120"/>
              <a:gd name="connsiteX19" fmla="*/ 1569704 w 2011664"/>
              <a:gd name="connsiteY19" fmla="*/ 1737360 h 2103120"/>
              <a:gd name="connsiteX20" fmla="*/ 1630664 w 2011664"/>
              <a:gd name="connsiteY20" fmla="*/ 1783080 h 2103120"/>
              <a:gd name="connsiteX21" fmla="*/ 1676384 w 2011664"/>
              <a:gd name="connsiteY21" fmla="*/ 1813560 h 2103120"/>
              <a:gd name="connsiteX22" fmla="*/ 1706864 w 2011664"/>
              <a:gd name="connsiteY22" fmla="*/ 1859280 h 2103120"/>
              <a:gd name="connsiteX23" fmla="*/ 1828784 w 2011664"/>
              <a:gd name="connsiteY23" fmla="*/ 1935480 h 2103120"/>
              <a:gd name="connsiteX24" fmla="*/ 1889744 w 2011664"/>
              <a:gd name="connsiteY24" fmla="*/ 1996440 h 2103120"/>
              <a:gd name="connsiteX25" fmla="*/ 1950704 w 2011664"/>
              <a:gd name="connsiteY25" fmla="*/ 2026920 h 2103120"/>
              <a:gd name="connsiteX26" fmla="*/ 1996424 w 2011664"/>
              <a:gd name="connsiteY26" fmla="*/ 2057400 h 2103120"/>
              <a:gd name="connsiteX27" fmla="*/ 2011664 w 2011664"/>
              <a:gd name="connsiteY27" fmla="*/ 2103120 h 2103120"/>
              <a:gd name="connsiteX0" fmla="*/ 243823 w 1965943"/>
              <a:gd name="connsiteY0" fmla="*/ 0 h 2103120"/>
              <a:gd name="connsiteX1" fmla="*/ -17 w 1965943"/>
              <a:gd name="connsiteY1" fmla="*/ 1021080 h 2103120"/>
              <a:gd name="connsiteX2" fmla="*/ 60943 w 1965943"/>
              <a:gd name="connsiteY2" fmla="*/ 1066800 h 2103120"/>
              <a:gd name="connsiteX3" fmla="*/ 121903 w 1965943"/>
              <a:gd name="connsiteY3" fmla="*/ 1158240 h 2103120"/>
              <a:gd name="connsiteX4" fmla="*/ 243823 w 1965943"/>
              <a:gd name="connsiteY4" fmla="*/ 1249680 h 2103120"/>
              <a:gd name="connsiteX5" fmla="*/ 350503 w 1965943"/>
              <a:gd name="connsiteY5" fmla="*/ 1325880 h 2103120"/>
              <a:gd name="connsiteX6" fmla="*/ 396223 w 1965943"/>
              <a:gd name="connsiteY6" fmla="*/ 1371600 h 2103120"/>
              <a:gd name="connsiteX7" fmla="*/ 594343 w 1965943"/>
              <a:gd name="connsiteY7" fmla="*/ 1447800 h 2103120"/>
              <a:gd name="connsiteX8" fmla="*/ 640063 w 1965943"/>
              <a:gd name="connsiteY8" fmla="*/ 1478280 h 2103120"/>
              <a:gd name="connsiteX9" fmla="*/ 777223 w 1965943"/>
              <a:gd name="connsiteY9" fmla="*/ 1493520 h 2103120"/>
              <a:gd name="connsiteX10" fmla="*/ 944863 w 1965943"/>
              <a:gd name="connsiteY10" fmla="*/ 1539240 h 2103120"/>
              <a:gd name="connsiteX11" fmla="*/ 1005823 w 1965943"/>
              <a:gd name="connsiteY11" fmla="*/ 1569720 h 2103120"/>
              <a:gd name="connsiteX12" fmla="*/ 1097263 w 1965943"/>
              <a:gd name="connsiteY12" fmla="*/ 1600200 h 2103120"/>
              <a:gd name="connsiteX13" fmla="*/ 1142983 w 1965943"/>
              <a:gd name="connsiteY13" fmla="*/ 1615440 h 2103120"/>
              <a:gd name="connsiteX14" fmla="*/ 1188703 w 1965943"/>
              <a:gd name="connsiteY14" fmla="*/ 1630680 h 2103120"/>
              <a:gd name="connsiteX15" fmla="*/ 1234423 w 1965943"/>
              <a:gd name="connsiteY15" fmla="*/ 1645920 h 2103120"/>
              <a:gd name="connsiteX16" fmla="*/ 1325863 w 1965943"/>
              <a:gd name="connsiteY16" fmla="*/ 1661160 h 2103120"/>
              <a:gd name="connsiteX17" fmla="*/ 1463023 w 1965943"/>
              <a:gd name="connsiteY17" fmla="*/ 1722120 h 2103120"/>
              <a:gd name="connsiteX18" fmla="*/ 1523983 w 1965943"/>
              <a:gd name="connsiteY18" fmla="*/ 1737360 h 2103120"/>
              <a:gd name="connsiteX19" fmla="*/ 1584943 w 1965943"/>
              <a:gd name="connsiteY19" fmla="*/ 1783080 h 2103120"/>
              <a:gd name="connsiteX20" fmla="*/ 1630663 w 1965943"/>
              <a:gd name="connsiteY20" fmla="*/ 1813560 h 2103120"/>
              <a:gd name="connsiteX21" fmla="*/ 1661143 w 1965943"/>
              <a:gd name="connsiteY21" fmla="*/ 1859280 h 2103120"/>
              <a:gd name="connsiteX22" fmla="*/ 1783063 w 1965943"/>
              <a:gd name="connsiteY22" fmla="*/ 1935480 h 2103120"/>
              <a:gd name="connsiteX23" fmla="*/ 1844023 w 1965943"/>
              <a:gd name="connsiteY23" fmla="*/ 1996440 h 2103120"/>
              <a:gd name="connsiteX24" fmla="*/ 1904983 w 1965943"/>
              <a:gd name="connsiteY24" fmla="*/ 2026920 h 2103120"/>
              <a:gd name="connsiteX25" fmla="*/ 1950703 w 1965943"/>
              <a:gd name="connsiteY25" fmla="*/ 2057400 h 2103120"/>
              <a:gd name="connsiteX26" fmla="*/ 1965943 w 1965943"/>
              <a:gd name="connsiteY26" fmla="*/ 2103120 h 2103120"/>
              <a:gd name="connsiteX0" fmla="*/ 182861 w 1904981"/>
              <a:gd name="connsiteY0" fmla="*/ 0 h 2103120"/>
              <a:gd name="connsiteX1" fmla="*/ -19 w 1904981"/>
              <a:gd name="connsiteY1" fmla="*/ 1066800 h 2103120"/>
              <a:gd name="connsiteX2" fmla="*/ 60941 w 1904981"/>
              <a:gd name="connsiteY2" fmla="*/ 1158240 h 2103120"/>
              <a:gd name="connsiteX3" fmla="*/ 182861 w 1904981"/>
              <a:gd name="connsiteY3" fmla="*/ 1249680 h 2103120"/>
              <a:gd name="connsiteX4" fmla="*/ 289541 w 1904981"/>
              <a:gd name="connsiteY4" fmla="*/ 1325880 h 2103120"/>
              <a:gd name="connsiteX5" fmla="*/ 335261 w 1904981"/>
              <a:gd name="connsiteY5" fmla="*/ 1371600 h 2103120"/>
              <a:gd name="connsiteX6" fmla="*/ 533381 w 1904981"/>
              <a:gd name="connsiteY6" fmla="*/ 1447800 h 2103120"/>
              <a:gd name="connsiteX7" fmla="*/ 579101 w 1904981"/>
              <a:gd name="connsiteY7" fmla="*/ 1478280 h 2103120"/>
              <a:gd name="connsiteX8" fmla="*/ 716261 w 1904981"/>
              <a:gd name="connsiteY8" fmla="*/ 1493520 h 2103120"/>
              <a:gd name="connsiteX9" fmla="*/ 883901 w 1904981"/>
              <a:gd name="connsiteY9" fmla="*/ 1539240 h 2103120"/>
              <a:gd name="connsiteX10" fmla="*/ 944861 w 1904981"/>
              <a:gd name="connsiteY10" fmla="*/ 1569720 h 2103120"/>
              <a:gd name="connsiteX11" fmla="*/ 1036301 w 1904981"/>
              <a:gd name="connsiteY11" fmla="*/ 1600200 h 2103120"/>
              <a:gd name="connsiteX12" fmla="*/ 1082021 w 1904981"/>
              <a:gd name="connsiteY12" fmla="*/ 1615440 h 2103120"/>
              <a:gd name="connsiteX13" fmla="*/ 1127741 w 1904981"/>
              <a:gd name="connsiteY13" fmla="*/ 1630680 h 2103120"/>
              <a:gd name="connsiteX14" fmla="*/ 1173461 w 1904981"/>
              <a:gd name="connsiteY14" fmla="*/ 1645920 h 2103120"/>
              <a:gd name="connsiteX15" fmla="*/ 1264901 w 1904981"/>
              <a:gd name="connsiteY15" fmla="*/ 1661160 h 2103120"/>
              <a:gd name="connsiteX16" fmla="*/ 1402061 w 1904981"/>
              <a:gd name="connsiteY16" fmla="*/ 1722120 h 2103120"/>
              <a:gd name="connsiteX17" fmla="*/ 1463021 w 1904981"/>
              <a:gd name="connsiteY17" fmla="*/ 1737360 h 2103120"/>
              <a:gd name="connsiteX18" fmla="*/ 1523981 w 1904981"/>
              <a:gd name="connsiteY18" fmla="*/ 1783080 h 2103120"/>
              <a:gd name="connsiteX19" fmla="*/ 1569701 w 1904981"/>
              <a:gd name="connsiteY19" fmla="*/ 1813560 h 2103120"/>
              <a:gd name="connsiteX20" fmla="*/ 1600181 w 1904981"/>
              <a:gd name="connsiteY20" fmla="*/ 1859280 h 2103120"/>
              <a:gd name="connsiteX21" fmla="*/ 1722101 w 1904981"/>
              <a:gd name="connsiteY21" fmla="*/ 1935480 h 2103120"/>
              <a:gd name="connsiteX22" fmla="*/ 1783061 w 1904981"/>
              <a:gd name="connsiteY22" fmla="*/ 1996440 h 2103120"/>
              <a:gd name="connsiteX23" fmla="*/ 1844021 w 1904981"/>
              <a:gd name="connsiteY23" fmla="*/ 2026920 h 2103120"/>
              <a:gd name="connsiteX24" fmla="*/ 1889741 w 1904981"/>
              <a:gd name="connsiteY24" fmla="*/ 2057400 h 2103120"/>
              <a:gd name="connsiteX25" fmla="*/ 1904981 w 1904981"/>
              <a:gd name="connsiteY25" fmla="*/ 2103120 h 2103120"/>
              <a:gd name="connsiteX0" fmla="*/ 121939 w 1844059"/>
              <a:gd name="connsiteY0" fmla="*/ 0 h 2103120"/>
              <a:gd name="connsiteX1" fmla="*/ 19 w 1844059"/>
              <a:gd name="connsiteY1" fmla="*/ 1158240 h 2103120"/>
              <a:gd name="connsiteX2" fmla="*/ 121939 w 1844059"/>
              <a:gd name="connsiteY2" fmla="*/ 1249680 h 2103120"/>
              <a:gd name="connsiteX3" fmla="*/ 228619 w 1844059"/>
              <a:gd name="connsiteY3" fmla="*/ 1325880 h 2103120"/>
              <a:gd name="connsiteX4" fmla="*/ 274339 w 1844059"/>
              <a:gd name="connsiteY4" fmla="*/ 1371600 h 2103120"/>
              <a:gd name="connsiteX5" fmla="*/ 472459 w 1844059"/>
              <a:gd name="connsiteY5" fmla="*/ 1447800 h 2103120"/>
              <a:gd name="connsiteX6" fmla="*/ 518179 w 1844059"/>
              <a:gd name="connsiteY6" fmla="*/ 1478280 h 2103120"/>
              <a:gd name="connsiteX7" fmla="*/ 655339 w 1844059"/>
              <a:gd name="connsiteY7" fmla="*/ 1493520 h 2103120"/>
              <a:gd name="connsiteX8" fmla="*/ 822979 w 1844059"/>
              <a:gd name="connsiteY8" fmla="*/ 1539240 h 2103120"/>
              <a:gd name="connsiteX9" fmla="*/ 883939 w 1844059"/>
              <a:gd name="connsiteY9" fmla="*/ 1569720 h 2103120"/>
              <a:gd name="connsiteX10" fmla="*/ 975379 w 1844059"/>
              <a:gd name="connsiteY10" fmla="*/ 1600200 h 2103120"/>
              <a:gd name="connsiteX11" fmla="*/ 1021099 w 1844059"/>
              <a:gd name="connsiteY11" fmla="*/ 1615440 h 2103120"/>
              <a:gd name="connsiteX12" fmla="*/ 1066819 w 1844059"/>
              <a:gd name="connsiteY12" fmla="*/ 1630680 h 2103120"/>
              <a:gd name="connsiteX13" fmla="*/ 1112539 w 1844059"/>
              <a:gd name="connsiteY13" fmla="*/ 1645920 h 2103120"/>
              <a:gd name="connsiteX14" fmla="*/ 1203979 w 1844059"/>
              <a:gd name="connsiteY14" fmla="*/ 1661160 h 2103120"/>
              <a:gd name="connsiteX15" fmla="*/ 1341139 w 1844059"/>
              <a:gd name="connsiteY15" fmla="*/ 1722120 h 2103120"/>
              <a:gd name="connsiteX16" fmla="*/ 1402099 w 1844059"/>
              <a:gd name="connsiteY16" fmla="*/ 1737360 h 2103120"/>
              <a:gd name="connsiteX17" fmla="*/ 1463059 w 1844059"/>
              <a:gd name="connsiteY17" fmla="*/ 1783080 h 2103120"/>
              <a:gd name="connsiteX18" fmla="*/ 1508779 w 1844059"/>
              <a:gd name="connsiteY18" fmla="*/ 1813560 h 2103120"/>
              <a:gd name="connsiteX19" fmla="*/ 1539259 w 1844059"/>
              <a:gd name="connsiteY19" fmla="*/ 1859280 h 2103120"/>
              <a:gd name="connsiteX20" fmla="*/ 1661179 w 1844059"/>
              <a:gd name="connsiteY20" fmla="*/ 1935480 h 2103120"/>
              <a:gd name="connsiteX21" fmla="*/ 1722139 w 1844059"/>
              <a:gd name="connsiteY21" fmla="*/ 1996440 h 2103120"/>
              <a:gd name="connsiteX22" fmla="*/ 1783099 w 1844059"/>
              <a:gd name="connsiteY22" fmla="*/ 2026920 h 2103120"/>
              <a:gd name="connsiteX23" fmla="*/ 1828819 w 1844059"/>
              <a:gd name="connsiteY23" fmla="*/ 2057400 h 2103120"/>
              <a:gd name="connsiteX24" fmla="*/ 1844059 w 1844059"/>
              <a:gd name="connsiteY24" fmla="*/ 2103120 h 2103120"/>
              <a:gd name="connsiteX0" fmla="*/ 17789 w 1739909"/>
              <a:gd name="connsiteY0" fmla="*/ 0 h 2103120"/>
              <a:gd name="connsiteX1" fmla="*/ 17789 w 1739909"/>
              <a:gd name="connsiteY1" fmla="*/ 1249680 h 2103120"/>
              <a:gd name="connsiteX2" fmla="*/ 124469 w 1739909"/>
              <a:gd name="connsiteY2" fmla="*/ 1325880 h 2103120"/>
              <a:gd name="connsiteX3" fmla="*/ 170189 w 1739909"/>
              <a:gd name="connsiteY3" fmla="*/ 1371600 h 2103120"/>
              <a:gd name="connsiteX4" fmla="*/ 368309 w 1739909"/>
              <a:gd name="connsiteY4" fmla="*/ 1447800 h 2103120"/>
              <a:gd name="connsiteX5" fmla="*/ 414029 w 1739909"/>
              <a:gd name="connsiteY5" fmla="*/ 1478280 h 2103120"/>
              <a:gd name="connsiteX6" fmla="*/ 551189 w 1739909"/>
              <a:gd name="connsiteY6" fmla="*/ 1493520 h 2103120"/>
              <a:gd name="connsiteX7" fmla="*/ 718829 w 1739909"/>
              <a:gd name="connsiteY7" fmla="*/ 1539240 h 2103120"/>
              <a:gd name="connsiteX8" fmla="*/ 779789 w 1739909"/>
              <a:gd name="connsiteY8" fmla="*/ 1569720 h 2103120"/>
              <a:gd name="connsiteX9" fmla="*/ 871229 w 1739909"/>
              <a:gd name="connsiteY9" fmla="*/ 1600200 h 2103120"/>
              <a:gd name="connsiteX10" fmla="*/ 916949 w 1739909"/>
              <a:gd name="connsiteY10" fmla="*/ 1615440 h 2103120"/>
              <a:gd name="connsiteX11" fmla="*/ 962669 w 1739909"/>
              <a:gd name="connsiteY11" fmla="*/ 1630680 h 2103120"/>
              <a:gd name="connsiteX12" fmla="*/ 1008389 w 1739909"/>
              <a:gd name="connsiteY12" fmla="*/ 1645920 h 2103120"/>
              <a:gd name="connsiteX13" fmla="*/ 1099829 w 1739909"/>
              <a:gd name="connsiteY13" fmla="*/ 1661160 h 2103120"/>
              <a:gd name="connsiteX14" fmla="*/ 1236989 w 1739909"/>
              <a:gd name="connsiteY14" fmla="*/ 1722120 h 2103120"/>
              <a:gd name="connsiteX15" fmla="*/ 1297949 w 1739909"/>
              <a:gd name="connsiteY15" fmla="*/ 1737360 h 2103120"/>
              <a:gd name="connsiteX16" fmla="*/ 1358909 w 1739909"/>
              <a:gd name="connsiteY16" fmla="*/ 1783080 h 2103120"/>
              <a:gd name="connsiteX17" fmla="*/ 1404629 w 1739909"/>
              <a:gd name="connsiteY17" fmla="*/ 1813560 h 2103120"/>
              <a:gd name="connsiteX18" fmla="*/ 1435109 w 1739909"/>
              <a:gd name="connsiteY18" fmla="*/ 1859280 h 2103120"/>
              <a:gd name="connsiteX19" fmla="*/ 1557029 w 1739909"/>
              <a:gd name="connsiteY19" fmla="*/ 1935480 h 2103120"/>
              <a:gd name="connsiteX20" fmla="*/ 1617989 w 1739909"/>
              <a:gd name="connsiteY20" fmla="*/ 1996440 h 2103120"/>
              <a:gd name="connsiteX21" fmla="*/ 1678949 w 1739909"/>
              <a:gd name="connsiteY21" fmla="*/ 2026920 h 2103120"/>
              <a:gd name="connsiteX22" fmla="*/ 1724669 w 1739909"/>
              <a:gd name="connsiteY22" fmla="*/ 2057400 h 2103120"/>
              <a:gd name="connsiteX23" fmla="*/ 1739909 w 1739909"/>
              <a:gd name="connsiteY23" fmla="*/ 2103120 h 2103120"/>
              <a:gd name="connsiteX0" fmla="*/ 15 w 1722135"/>
              <a:gd name="connsiteY0" fmla="*/ 0 h 2103120"/>
              <a:gd name="connsiteX1" fmla="*/ 106695 w 1722135"/>
              <a:gd name="connsiteY1" fmla="*/ 1325880 h 2103120"/>
              <a:gd name="connsiteX2" fmla="*/ 152415 w 1722135"/>
              <a:gd name="connsiteY2" fmla="*/ 1371600 h 2103120"/>
              <a:gd name="connsiteX3" fmla="*/ 350535 w 1722135"/>
              <a:gd name="connsiteY3" fmla="*/ 1447800 h 2103120"/>
              <a:gd name="connsiteX4" fmla="*/ 396255 w 1722135"/>
              <a:gd name="connsiteY4" fmla="*/ 1478280 h 2103120"/>
              <a:gd name="connsiteX5" fmla="*/ 533415 w 1722135"/>
              <a:gd name="connsiteY5" fmla="*/ 1493520 h 2103120"/>
              <a:gd name="connsiteX6" fmla="*/ 701055 w 1722135"/>
              <a:gd name="connsiteY6" fmla="*/ 1539240 h 2103120"/>
              <a:gd name="connsiteX7" fmla="*/ 762015 w 1722135"/>
              <a:gd name="connsiteY7" fmla="*/ 1569720 h 2103120"/>
              <a:gd name="connsiteX8" fmla="*/ 853455 w 1722135"/>
              <a:gd name="connsiteY8" fmla="*/ 1600200 h 2103120"/>
              <a:gd name="connsiteX9" fmla="*/ 899175 w 1722135"/>
              <a:gd name="connsiteY9" fmla="*/ 1615440 h 2103120"/>
              <a:gd name="connsiteX10" fmla="*/ 944895 w 1722135"/>
              <a:gd name="connsiteY10" fmla="*/ 1630680 h 2103120"/>
              <a:gd name="connsiteX11" fmla="*/ 990615 w 1722135"/>
              <a:gd name="connsiteY11" fmla="*/ 1645920 h 2103120"/>
              <a:gd name="connsiteX12" fmla="*/ 1082055 w 1722135"/>
              <a:gd name="connsiteY12" fmla="*/ 1661160 h 2103120"/>
              <a:gd name="connsiteX13" fmla="*/ 1219215 w 1722135"/>
              <a:gd name="connsiteY13" fmla="*/ 1722120 h 2103120"/>
              <a:gd name="connsiteX14" fmla="*/ 1280175 w 1722135"/>
              <a:gd name="connsiteY14" fmla="*/ 1737360 h 2103120"/>
              <a:gd name="connsiteX15" fmla="*/ 1341135 w 1722135"/>
              <a:gd name="connsiteY15" fmla="*/ 1783080 h 2103120"/>
              <a:gd name="connsiteX16" fmla="*/ 1386855 w 1722135"/>
              <a:gd name="connsiteY16" fmla="*/ 1813560 h 2103120"/>
              <a:gd name="connsiteX17" fmla="*/ 1417335 w 1722135"/>
              <a:gd name="connsiteY17" fmla="*/ 1859280 h 2103120"/>
              <a:gd name="connsiteX18" fmla="*/ 1539255 w 1722135"/>
              <a:gd name="connsiteY18" fmla="*/ 1935480 h 2103120"/>
              <a:gd name="connsiteX19" fmla="*/ 1600215 w 1722135"/>
              <a:gd name="connsiteY19" fmla="*/ 1996440 h 2103120"/>
              <a:gd name="connsiteX20" fmla="*/ 1661175 w 1722135"/>
              <a:gd name="connsiteY20" fmla="*/ 2026920 h 2103120"/>
              <a:gd name="connsiteX21" fmla="*/ 1706895 w 1722135"/>
              <a:gd name="connsiteY21" fmla="*/ 2057400 h 2103120"/>
              <a:gd name="connsiteX22" fmla="*/ 1722135 w 1722135"/>
              <a:gd name="connsiteY22" fmla="*/ 2103120 h 2103120"/>
              <a:gd name="connsiteX0" fmla="*/ 15 w 1722135"/>
              <a:gd name="connsiteY0" fmla="*/ 0 h 2103120"/>
              <a:gd name="connsiteX1" fmla="*/ 152415 w 1722135"/>
              <a:gd name="connsiteY1" fmla="*/ 1371600 h 2103120"/>
              <a:gd name="connsiteX2" fmla="*/ 350535 w 1722135"/>
              <a:gd name="connsiteY2" fmla="*/ 1447800 h 2103120"/>
              <a:gd name="connsiteX3" fmla="*/ 396255 w 1722135"/>
              <a:gd name="connsiteY3" fmla="*/ 1478280 h 2103120"/>
              <a:gd name="connsiteX4" fmla="*/ 533415 w 1722135"/>
              <a:gd name="connsiteY4" fmla="*/ 1493520 h 2103120"/>
              <a:gd name="connsiteX5" fmla="*/ 701055 w 1722135"/>
              <a:gd name="connsiteY5" fmla="*/ 1539240 h 2103120"/>
              <a:gd name="connsiteX6" fmla="*/ 762015 w 1722135"/>
              <a:gd name="connsiteY6" fmla="*/ 1569720 h 2103120"/>
              <a:gd name="connsiteX7" fmla="*/ 853455 w 1722135"/>
              <a:gd name="connsiteY7" fmla="*/ 1600200 h 2103120"/>
              <a:gd name="connsiteX8" fmla="*/ 899175 w 1722135"/>
              <a:gd name="connsiteY8" fmla="*/ 1615440 h 2103120"/>
              <a:gd name="connsiteX9" fmla="*/ 944895 w 1722135"/>
              <a:gd name="connsiteY9" fmla="*/ 1630680 h 2103120"/>
              <a:gd name="connsiteX10" fmla="*/ 990615 w 1722135"/>
              <a:gd name="connsiteY10" fmla="*/ 1645920 h 2103120"/>
              <a:gd name="connsiteX11" fmla="*/ 1082055 w 1722135"/>
              <a:gd name="connsiteY11" fmla="*/ 1661160 h 2103120"/>
              <a:gd name="connsiteX12" fmla="*/ 1219215 w 1722135"/>
              <a:gd name="connsiteY12" fmla="*/ 1722120 h 2103120"/>
              <a:gd name="connsiteX13" fmla="*/ 1280175 w 1722135"/>
              <a:gd name="connsiteY13" fmla="*/ 1737360 h 2103120"/>
              <a:gd name="connsiteX14" fmla="*/ 1341135 w 1722135"/>
              <a:gd name="connsiteY14" fmla="*/ 1783080 h 2103120"/>
              <a:gd name="connsiteX15" fmla="*/ 1386855 w 1722135"/>
              <a:gd name="connsiteY15" fmla="*/ 1813560 h 2103120"/>
              <a:gd name="connsiteX16" fmla="*/ 1417335 w 1722135"/>
              <a:gd name="connsiteY16" fmla="*/ 1859280 h 2103120"/>
              <a:gd name="connsiteX17" fmla="*/ 1539255 w 1722135"/>
              <a:gd name="connsiteY17" fmla="*/ 1935480 h 2103120"/>
              <a:gd name="connsiteX18" fmla="*/ 1600215 w 1722135"/>
              <a:gd name="connsiteY18" fmla="*/ 1996440 h 2103120"/>
              <a:gd name="connsiteX19" fmla="*/ 1661175 w 1722135"/>
              <a:gd name="connsiteY19" fmla="*/ 2026920 h 2103120"/>
              <a:gd name="connsiteX20" fmla="*/ 1706895 w 1722135"/>
              <a:gd name="connsiteY20" fmla="*/ 2057400 h 2103120"/>
              <a:gd name="connsiteX21" fmla="*/ 1722135 w 1722135"/>
              <a:gd name="connsiteY21" fmla="*/ 2103120 h 2103120"/>
              <a:gd name="connsiteX0" fmla="*/ 15 w 1722135"/>
              <a:gd name="connsiteY0" fmla="*/ 0 h 2103120"/>
              <a:gd name="connsiteX1" fmla="*/ 350535 w 1722135"/>
              <a:gd name="connsiteY1" fmla="*/ 1447800 h 2103120"/>
              <a:gd name="connsiteX2" fmla="*/ 396255 w 1722135"/>
              <a:gd name="connsiteY2" fmla="*/ 1478280 h 2103120"/>
              <a:gd name="connsiteX3" fmla="*/ 533415 w 1722135"/>
              <a:gd name="connsiteY3" fmla="*/ 1493520 h 2103120"/>
              <a:gd name="connsiteX4" fmla="*/ 701055 w 1722135"/>
              <a:gd name="connsiteY4" fmla="*/ 1539240 h 2103120"/>
              <a:gd name="connsiteX5" fmla="*/ 762015 w 1722135"/>
              <a:gd name="connsiteY5" fmla="*/ 1569720 h 2103120"/>
              <a:gd name="connsiteX6" fmla="*/ 853455 w 1722135"/>
              <a:gd name="connsiteY6" fmla="*/ 1600200 h 2103120"/>
              <a:gd name="connsiteX7" fmla="*/ 899175 w 1722135"/>
              <a:gd name="connsiteY7" fmla="*/ 1615440 h 2103120"/>
              <a:gd name="connsiteX8" fmla="*/ 944895 w 1722135"/>
              <a:gd name="connsiteY8" fmla="*/ 1630680 h 2103120"/>
              <a:gd name="connsiteX9" fmla="*/ 990615 w 1722135"/>
              <a:gd name="connsiteY9" fmla="*/ 1645920 h 2103120"/>
              <a:gd name="connsiteX10" fmla="*/ 1082055 w 1722135"/>
              <a:gd name="connsiteY10" fmla="*/ 1661160 h 2103120"/>
              <a:gd name="connsiteX11" fmla="*/ 1219215 w 1722135"/>
              <a:gd name="connsiteY11" fmla="*/ 1722120 h 2103120"/>
              <a:gd name="connsiteX12" fmla="*/ 1280175 w 1722135"/>
              <a:gd name="connsiteY12" fmla="*/ 1737360 h 2103120"/>
              <a:gd name="connsiteX13" fmla="*/ 1341135 w 1722135"/>
              <a:gd name="connsiteY13" fmla="*/ 1783080 h 2103120"/>
              <a:gd name="connsiteX14" fmla="*/ 1386855 w 1722135"/>
              <a:gd name="connsiteY14" fmla="*/ 1813560 h 2103120"/>
              <a:gd name="connsiteX15" fmla="*/ 1417335 w 1722135"/>
              <a:gd name="connsiteY15" fmla="*/ 1859280 h 2103120"/>
              <a:gd name="connsiteX16" fmla="*/ 1539255 w 1722135"/>
              <a:gd name="connsiteY16" fmla="*/ 1935480 h 2103120"/>
              <a:gd name="connsiteX17" fmla="*/ 1600215 w 1722135"/>
              <a:gd name="connsiteY17" fmla="*/ 1996440 h 2103120"/>
              <a:gd name="connsiteX18" fmla="*/ 1661175 w 1722135"/>
              <a:gd name="connsiteY18" fmla="*/ 2026920 h 2103120"/>
              <a:gd name="connsiteX19" fmla="*/ 1706895 w 1722135"/>
              <a:gd name="connsiteY19" fmla="*/ 2057400 h 2103120"/>
              <a:gd name="connsiteX20" fmla="*/ 1722135 w 1722135"/>
              <a:gd name="connsiteY20" fmla="*/ 2103120 h 2103120"/>
              <a:gd name="connsiteX0" fmla="*/ 15 w 1722135"/>
              <a:gd name="connsiteY0" fmla="*/ 0 h 2103120"/>
              <a:gd name="connsiteX1" fmla="*/ 396255 w 1722135"/>
              <a:gd name="connsiteY1" fmla="*/ 1478280 h 2103120"/>
              <a:gd name="connsiteX2" fmla="*/ 533415 w 1722135"/>
              <a:gd name="connsiteY2" fmla="*/ 1493520 h 2103120"/>
              <a:gd name="connsiteX3" fmla="*/ 701055 w 1722135"/>
              <a:gd name="connsiteY3" fmla="*/ 1539240 h 2103120"/>
              <a:gd name="connsiteX4" fmla="*/ 762015 w 1722135"/>
              <a:gd name="connsiteY4" fmla="*/ 1569720 h 2103120"/>
              <a:gd name="connsiteX5" fmla="*/ 853455 w 1722135"/>
              <a:gd name="connsiteY5" fmla="*/ 1600200 h 2103120"/>
              <a:gd name="connsiteX6" fmla="*/ 899175 w 1722135"/>
              <a:gd name="connsiteY6" fmla="*/ 1615440 h 2103120"/>
              <a:gd name="connsiteX7" fmla="*/ 944895 w 1722135"/>
              <a:gd name="connsiteY7" fmla="*/ 1630680 h 2103120"/>
              <a:gd name="connsiteX8" fmla="*/ 990615 w 1722135"/>
              <a:gd name="connsiteY8" fmla="*/ 1645920 h 2103120"/>
              <a:gd name="connsiteX9" fmla="*/ 1082055 w 1722135"/>
              <a:gd name="connsiteY9" fmla="*/ 1661160 h 2103120"/>
              <a:gd name="connsiteX10" fmla="*/ 1219215 w 1722135"/>
              <a:gd name="connsiteY10" fmla="*/ 1722120 h 2103120"/>
              <a:gd name="connsiteX11" fmla="*/ 1280175 w 1722135"/>
              <a:gd name="connsiteY11" fmla="*/ 1737360 h 2103120"/>
              <a:gd name="connsiteX12" fmla="*/ 1341135 w 1722135"/>
              <a:gd name="connsiteY12" fmla="*/ 1783080 h 2103120"/>
              <a:gd name="connsiteX13" fmla="*/ 1386855 w 1722135"/>
              <a:gd name="connsiteY13" fmla="*/ 1813560 h 2103120"/>
              <a:gd name="connsiteX14" fmla="*/ 1417335 w 1722135"/>
              <a:gd name="connsiteY14" fmla="*/ 1859280 h 2103120"/>
              <a:gd name="connsiteX15" fmla="*/ 1539255 w 1722135"/>
              <a:gd name="connsiteY15" fmla="*/ 1935480 h 2103120"/>
              <a:gd name="connsiteX16" fmla="*/ 1600215 w 1722135"/>
              <a:gd name="connsiteY16" fmla="*/ 1996440 h 2103120"/>
              <a:gd name="connsiteX17" fmla="*/ 1661175 w 1722135"/>
              <a:gd name="connsiteY17" fmla="*/ 2026920 h 2103120"/>
              <a:gd name="connsiteX18" fmla="*/ 1706895 w 1722135"/>
              <a:gd name="connsiteY18" fmla="*/ 2057400 h 2103120"/>
              <a:gd name="connsiteX19" fmla="*/ 1722135 w 1722135"/>
              <a:gd name="connsiteY19" fmla="*/ 2103120 h 2103120"/>
              <a:gd name="connsiteX0" fmla="*/ 15 w 1722135"/>
              <a:gd name="connsiteY0" fmla="*/ 0 h 2103120"/>
              <a:gd name="connsiteX1" fmla="*/ 396255 w 1722135"/>
              <a:gd name="connsiteY1" fmla="*/ 1478280 h 2103120"/>
              <a:gd name="connsiteX2" fmla="*/ 701055 w 1722135"/>
              <a:gd name="connsiteY2" fmla="*/ 1539240 h 2103120"/>
              <a:gd name="connsiteX3" fmla="*/ 762015 w 1722135"/>
              <a:gd name="connsiteY3" fmla="*/ 1569720 h 2103120"/>
              <a:gd name="connsiteX4" fmla="*/ 853455 w 1722135"/>
              <a:gd name="connsiteY4" fmla="*/ 1600200 h 2103120"/>
              <a:gd name="connsiteX5" fmla="*/ 899175 w 1722135"/>
              <a:gd name="connsiteY5" fmla="*/ 1615440 h 2103120"/>
              <a:gd name="connsiteX6" fmla="*/ 944895 w 1722135"/>
              <a:gd name="connsiteY6" fmla="*/ 1630680 h 2103120"/>
              <a:gd name="connsiteX7" fmla="*/ 990615 w 1722135"/>
              <a:gd name="connsiteY7" fmla="*/ 1645920 h 2103120"/>
              <a:gd name="connsiteX8" fmla="*/ 1082055 w 1722135"/>
              <a:gd name="connsiteY8" fmla="*/ 1661160 h 2103120"/>
              <a:gd name="connsiteX9" fmla="*/ 1219215 w 1722135"/>
              <a:gd name="connsiteY9" fmla="*/ 1722120 h 2103120"/>
              <a:gd name="connsiteX10" fmla="*/ 1280175 w 1722135"/>
              <a:gd name="connsiteY10" fmla="*/ 1737360 h 2103120"/>
              <a:gd name="connsiteX11" fmla="*/ 1341135 w 1722135"/>
              <a:gd name="connsiteY11" fmla="*/ 1783080 h 2103120"/>
              <a:gd name="connsiteX12" fmla="*/ 1386855 w 1722135"/>
              <a:gd name="connsiteY12" fmla="*/ 1813560 h 2103120"/>
              <a:gd name="connsiteX13" fmla="*/ 1417335 w 1722135"/>
              <a:gd name="connsiteY13" fmla="*/ 1859280 h 2103120"/>
              <a:gd name="connsiteX14" fmla="*/ 1539255 w 1722135"/>
              <a:gd name="connsiteY14" fmla="*/ 1935480 h 2103120"/>
              <a:gd name="connsiteX15" fmla="*/ 1600215 w 1722135"/>
              <a:gd name="connsiteY15" fmla="*/ 1996440 h 2103120"/>
              <a:gd name="connsiteX16" fmla="*/ 1661175 w 1722135"/>
              <a:gd name="connsiteY16" fmla="*/ 2026920 h 2103120"/>
              <a:gd name="connsiteX17" fmla="*/ 1706895 w 1722135"/>
              <a:gd name="connsiteY17" fmla="*/ 2057400 h 2103120"/>
              <a:gd name="connsiteX18" fmla="*/ 1722135 w 1722135"/>
              <a:gd name="connsiteY18" fmla="*/ 2103120 h 2103120"/>
              <a:gd name="connsiteX0" fmla="*/ 15 w 1722135"/>
              <a:gd name="connsiteY0" fmla="*/ 0 h 2103120"/>
              <a:gd name="connsiteX1" fmla="*/ 701055 w 1722135"/>
              <a:gd name="connsiteY1" fmla="*/ 1539240 h 2103120"/>
              <a:gd name="connsiteX2" fmla="*/ 762015 w 1722135"/>
              <a:gd name="connsiteY2" fmla="*/ 1569720 h 2103120"/>
              <a:gd name="connsiteX3" fmla="*/ 853455 w 1722135"/>
              <a:gd name="connsiteY3" fmla="*/ 1600200 h 2103120"/>
              <a:gd name="connsiteX4" fmla="*/ 899175 w 1722135"/>
              <a:gd name="connsiteY4" fmla="*/ 1615440 h 2103120"/>
              <a:gd name="connsiteX5" fmla="*/ 944895 w 1722135"/>
              <a:gd name="connsiteY5" fmla="*/ 1630680 h 2103120"/>
              <a:gd name="connsiteX6" fmla="*/ 990615 w 1722135"/>
              <a:gd name="connsiteY6" fmla="*/ 1645920 h 2103120"/>
              <a:gd name="connsiteX7" fmla="*/ 1082055 w 1722135"/>
              <a:gd name="connsiteY7" fmla="*/ 1661160 h 2103120"/>
              <a:gd name="connsiteX8" fmla="*/ 1219215 w 1722135"/>
              <a:gd name="connsiteY8" fmla="*/ 1722120 h 2103120"/>
              <a:gd name="connsiteX9" fmla="*/ 1280175 w 1722135"/>
              <a:gd name="connsiteY9" fmla="*/ 1737360 h 2103120"/>
              <a:gd name="connsiteX10" fmla="*/ 1341135 w 1722135"/>
              <a:gd name="connsiteY10" fmla="*/ 1783080 h 2103120"/>
              <a:gd name="connsiteX11" fmla="*/ 1386855 w 1722135"/>
              <a:gd name="connsiteY11" fmla="*/ 1813560 h 2103120"/>
              <a:gd name="connsiteX12" fmla="*/ 1417335 w 1722135"/>
              <a:gd name="connsiteY12" fmla="*/ 1859280 h 2103120"/>
              <a:gd name="connsiteX13" fmla="*/ 1539255 w 1722135"/>
              <a:gd name="connsiteY13" fmla="*/ 1935480 h 2103120"/>
              <a:gd name="connsiteX14" fmla="*/ 1600215 w 1722135"/>
              <a:gd name="connsiteY14" fmla="*/ 1996440 h 2103120"/>
              <a:gd name="connsiteX15" fmla="*/ 1661175 w 1722135"/>
              <a:gd name="connsiteY15" fmla="*/ 2026920 h 2103120"/>
              <a:gd name="connsiteX16" fmla="*/ 1706895 w 1722135"/>
              <a:gd name="connsiteY16" fmla="*/ 2057400 h 2103120"/>
              <a:gd name="connsiteX17" fmla="*/ 1722135 w 1722135"/>
              <a:gd name="connsiteY17" fmla="*/ 2103120 h 2103120"/>
              <a:gd name="connsiteX0" fmla="*/ 15 w 1722135"/>
              <a:gd name="connsiteY0" fmla="*/ 0 h 2103120"/>
              <a:gd name="connsiteX1" fmla="*/ 762015 w 1722135"/>
              <a:gd name="connsiteY1" fmla="*/ 1569720 h 2103120"/>
              <a:gd name="connsiteX2" fmla="*/ 853455 w 1722135"/>
              <a:gd name="connsiteY2" fmla="*/ 1600200 h 2103120"/>
              <a:gd name="connsiteX3" fmla="*/ 899175 w 1722135"/>
              <a:gd name="connsiteY3" fmla="*/ 1615440 h 2103120"/>
              <a:gd name="connsiteX4" fmla="*/ 944895 w 1722135"/>
              <a:gd name="connsiteY4" fmla="*/ 1630680 h 2103120"/>
              <a:gd name="connsiteX5" fmla="*/ 990615 w 1722135"/>
              <a:gd name="connsiteY5" fmla="*/ 1645920 h 2103120"/>
              <a:gd name="connsiteX6" fmla="*/ 1082055 w 1722135"/>
              <a:gd name="connsiteY6" fmla="*/ 1661160 h 2103120"/>
              <a:gd name="connsiteX7" fmla="*/ 1219215 w 1722135"/>
              <a:gd name="connsiteY7" fmla="*/ 1722120 h 2103120"/>
              <a:gd name="connsiteX8" fmla="*/ 1280175 w 1722135"/>
              <a:gd name="connsiteY8" fmla="*/ 1737360 h 2103120"/>
              <a:gd name="connsiteX9" fmla="*/ 1341135 w 1722135"/>
              <a:gd name="connsiteY9" fmla="*/ 1783080 h 2103120"/>
              <a:gd name="connsiteX10" fmla="*/ 1386855 w 1722135"/>
              <a:gd name="connsiteY10" fmla="*/ 1813560 h 2103120"/>
              <a:gd name="connsiteX11" fmla="*/ 1417335 w 1722135"/>
              <a:gd name="connsiteY11" fmla="*/ 1859280 h 2103120"/>
              <a:gd name="connsiteX12" fmla="*/ 1539255 w 1722135"/>
              <a:gd name="connsiteY12" fmla="*/ 1935480 h 2103120"/>
              <a:gd name="connsiteX13" fmla="*/ 1600215 w 1722135"/>
              <a:gd name="connsiteY13" fmla="*/ 1996440 h 2103120"/>
              <a:gd name="connsiteX14" fmla="*/ 1661175 w 1722135"/>
              <a:gd name="connsiteY14" fmla="*/ 2026920 h 2103120"/>
              <a:gd name="connsiteX15" fmla="*/ 1706895 w 1722135"/>
              <a:gd name="connsiteY15" fmla="*/ 2057400 h 2103120"/>
              <a:gd name="connsiteX16" fmla="*/ 1722135 w 1722135"/>
              <a:gd name="connsiteY16" fmla="*/ 2103120 h 2103120"/>
              <a:gd name="connsiteX0" fmla="*/ 15 w 1722135"/>
              <a:gd name="connsiteY0" fmla="*/ 0 h 2103120"/>
              <a:gd name="connsiteX1" fmla="*/ 853455 w 1722135"/>
              <a:gd name="connsiteY1" fmla="*/ 1600200 h 2103120"/>
              <a:gd name="connsiteX2" fmla="*/ 899175 w 1722135"/>
              <a:gd name="connsiteY2" fmla="*/ 1615440 h 2103120"/>
              <a:gd name="connsiteX3" fmla="*/ 944895 w 1722135"/>
              <a:gd name="connsiteY3" fmla="*/ 1630680 h 2103120"/>
              <a:gd name="connsiteX4" fmla="*/ 990615 w 1722135"/>
              <a:gd name="connsiteY4" fmla="*/ 1645920 h 2103120"/>
              <a:gd name="connsiteX5" fmla="*/ 1082055 w 1722135"/>
              <a:gd name="connsiteY5" fmla="*/ 1661160 h 2103120"/>
              <a:gd name="connsiteX6" fmla="*/ 1219215 w 1722135"/>
              <a:gd name="connsiteY6" fmla="*/ 1722120 h 2103120"/>
              <a:gd name="connsiteX7" fmla="*/ 1280175 w 1722135"/>
              <a:gd name="connsiteY7" fmla="*/ 1737360 h 2103120"/>
              <a:gd name="connsiteX8" fmla="*/ 1341135 w 1722135"/>
              <a:gd name="connsiteY8" fmla="*/ 1783080 h 2103120"/>
              <a:gd name="connsiteX9" fmla="*/ 1386855 w 1722135"/>
              <a:gd name="connsiteY9" fmla="*/ 1813560 h 2103120"/>
              <a:gd name="connsiteX10" fmla="*/ 1417335 w 1722135"/>
              <a:gd name="connsiteY10" fmla="*/ 1859280 h 2103120"/>
              <a:gd name="connsiteX11" fmla="*/ 1539255 w 1722135"/>
              <a:gd name="connsiteY11" fmla="*/ 1935480 h 2103120"/>
              <a:gd name="connsiteX12" fmla="*/ 1600215 w 1722135"/>
              <a:gd name="connsiteY12" fmla="*/ 1996440 h 2103120"/>
              <a:gd name="connsiteX13" fmla="*/ 1661175 w 1722135"/>
              <a:gd name="connsiteY13" fmla="*/ 2026920 h 2103120"/>
              <a:gd name="connsiteX14" fmla="*/ 1706895 w 1722135"/>
              <a:gd name="connsiteY14" fmla="*/ 2057400 h 2103120"/>
              <a:gd name="connsiteX15" fmla="*/ 1722135 w 1722135"/>
              <a:gd name="connsiteY15" fmla="*/ 2103120 h 2103120"/>
              <a:gd name="connsiteX0" fmla="*/ 15 w 1722135"/>
              <a:gd name="connsiteY0" fmla="*/ 0 h 2103120"/>
              <a:gd name="connsiteX1" fmla="*/ 853455 w 1722135"/>
              <a:gd name="connsiteY1" fmla="*/ 1600200 h 2103120"/>
              <a:gd name="connsiteX2" fmla="*/ 944895 w 1722135"/>
              <a:gd name="connsiteY2" fmla="*/ 1630680 h 2103120"/>
              <a:gd name="connsiteX3" fmla="*/ 990615 w 1722135"/>
              <a:gd name="connsiteY3" fmla="*/ 1645920 h 2103120"/>
              <a:gd name="connsiteX4" fmla="*/ 1082055 w 1722135"/>
              <a:gd name="connsiteY4" fmla="*/ 1661160 h 2103120"/>
              <a:gd name="connsiteX5" fmla="*/ 1219215 w 1722135"/>
              <a:gd name="connsiteY5" fmla="*/ 1722120 h 2103120"/>
              <a:gd name="connsiteX6" fmla="*/ 1280175 w 1722135"/>
              <a:gd name="connsiteY6" fmla="*/ 1737360 h 2103120"/>
              <a:gd name="connsiteX7" fmla="*/ 1341135 w 1722135"/>
              <a:gd name="connsiteY7" fmla="*/ 1783080 h 2103120"/>
              <a:gd name="connsiteX8" fmla="*/ 1386855 w 1722135"/>
              <a:gd name="connsiteY8" fmla="*/ 1813560 h 2103120"/>
              <a:gd name="connsiteX9" fmla="*/ 1417335 w 1722135"/>
              <a:gd name="connsiteY9" fmla="*/ 1859280 h 2103120"/>
              <a:gd name="connsiteX10" fmla="*/ 1539255 w 1722135"/>
              <a:gd name="connsiteY10" fmla="*/ 1935480 h 2103120"/>
              <a:gd name="connsiteX11" fmla="*/ 1600215 w 1722135"/>
              <a:gd name="connsiteY11" fmla="*/ 1996440 h 2103120"/>
              <a:gd name="connsiteX12" fmla="*/ 1661175 w 1722135"/>
              <a:gd name="connsiteY12" fmla="*/ 2026920 h 2103120"/>
              <a:gd name="connsiteX13" fmla="*/ 1706895 w 1722135"/>
              <a:gd name="connsiteY13" fmla="*/ 2057400 h 2103120"/>
              <a:gd name="connsiteX14" fmla="*/ 1722135 w 1722135"/>
              <a:gd name="connsiteY14" fmla="*/ 2103120 h 2103120"/>
              <a:gd name="connsiteX0" fmla="*/ 15 w 1722135"/>
              <a:gd name="connsiteY0" fmla="*/ 0 h 2103120"/>
              <a:gd name="connsiteX1" fmla="*/ 944895 w 1722135"/>
              <a:gd name="connsiteY1" fmla="*/ 1630680 h 2103120"/>
              <a:gd name="connsiteX2" fmla="*/ 990615 w 1722135"/>
              <a:gd name="connsiteY2" fmla="*/ 1645920 h 2103120"/>
              <a:gd name="connsiteX3" fmla="*/ 1082055 w 1722135"/>
              <a:gd name="connsiteY3" fmla="*/ 1661160 h 2103120"/>
              <a:gd name="connsiteX4" fmla="*/ 1219215 w 1722135"/>
              <a:gd name="connsiteY4" fmla="*/ 1722120 h 2103120"/>
              <a:gd name="connsiteX5" fmla="*/ 1280175 w 1722135"/>
              <a:gd name="connsiteY5" fmla="*/ 1737360 h 2103120"/>
              <a:gd name="connsiteX6" fmla="*/ 1341135 w 1722135"/>
              <a:gd name="connsiteY6" fmla="*/ 1783080 h 2103120"/>
              <a:gd name="connsiteX7" fmla="*/ 1386855 w 1722135"/>
              <a:gd name="connsiteY7" fmla="*/ 1813560 h 2103120"/>
              <a:gd name="connsiteX8" fmla="*/ 1417335 w 1722135"/>
              <a:gd name="connsiteY8" fmla="*/ 1859280 h 2103120"/>
              <a:gd name="connsiteX9" fmla="*/ 1539255 w 1722135"/>
              <a:gd name="connsiteY9" fmla="*/ 1935480 h 2103120"/>
              <a:gd name="connsiteX10" fmla="*/ 1600215 w 1722135"/>
              <a:gd name="connsiteY10" fmla="*/ 1996440 h 2103120"/>
              <a:gd name="connsiteX11" fmla="*/ 1661175 w 1722135"/>
              <a:gd name="connsiteY11" fmla="*/ 2026920 h 2103120"/>
              <a:gd name="connsiteX12" fmla="*/ 1706895 w 1722135"/>
              <a:gd name="connsiteY12" fmla="*/ 2057400 h 2103120"/>
              <a:gd name="connsiteX13" fmla="*/ 1722135 w 1722135"/>
              <a:gd name="connsiteY13" fmla="*/ 2103120 h 2103120"/>
              <a:gd name="connsiteX0" fmla="*/ 15 w 1722135"/>
              <a:gd name="connsiteY0" fmla="*/ 0 h 2103120"/>
              <a:gd name="connsiteX1" fmla="*/ 990615 w 1722135"/>
              <a:gd name="connsiteY1" fmla="*/ 1645920 h 2103120"/>
              <a:gd name="connsiteX2" fmla="*/ 1082055 w 1722135"/>
              <a:gd name="connsiteY2" fmla="*/ 1661160 h 2103120"/>
              <a:gd name="connsiteX3" fmla="*/ 1219215 w 1722135"/>
              <a:gd name="connsiteY3" fmla="*/ 1722120 h 2103120"/>
              <a:gd name="connsiteX4" fmla="*/ 1280175 w 1722135"/>
              <a:gd name="connsiteY4" fmla="*/ 1737360 h 2103120"/>
              <a:gd name="connsiteX5" fmla="*/ 1341135 w 1722135"/>
              <a:gd name="connsiteY5" fmla="*/ 1783080 h 2103120"/>
              <a:gd name="connsiteX6" fmla="*/ 1386855 w 1722135"/>
              <a:gd name="connsiteY6" fmla="*/ 1813560 h 2103120"/>
              <a:gd name="connsiteX7" fmla="*/ 1417335 w 1722135"/>
              <a:gd name="connsiteY7" fmla="*/ 1859280 h 2103120"/>
              <a:gd name="connsiteX8" fmla="*/ 1539255 w 1722135"/>
              <a:gd name="connsiteY8" fmla="*/ 1935480 h 2103120"/>
              <a:gd name="connsiteX9" fmla="*/ 1600215 w 1722135"/>
              <a:gd name="connsiteY9" fmla="*/ 1996440 h 2103120"/>
              <a:gd name="connsiteX10" fmla="*/ 1661175 w 1722135"/>
              <a:gd name="connsiteY10" fmla="*/ 2026920 h 2103120"/>
              <a:gd name="connsiteX11" fmla="*/ 1706895 w 1722135"/>
              <a:gd name="connsiteY11" fmla="*/ 2057400 h 2103120"/>
              <a:gd name="connsiteX12" fmla="*/ 1722135 w 1722135"/>
              <a:gd name="connsiteY12" fmla="*/ 2103120 h 2103120"/>
              <a:gd name="connsiteX0" fmla="*/ 15 w 1722135"/>
              <a:gd name="connsiteY0" fmla="*/ 0 h 2103120"/>
              <a:gd name="connsiteX1" fmla="*/ 990615 w 1722135"/>
              <a:gd name="connsiteY1" fmla="*/ 1645920 h 2103120"/>
              <a:gd name="connsiteX2" fmla="*/ 1219215 w 1722135"/>
              <a:gd name="connsiteY2" fmla="*/ 1722120 h 2103120"/>
              <a:gd name="connsiteX3" fmla="*/ 1280175 w 1722135"/>
              <a:gd name="connsiteY3" fmla="*/ 1737360 h 2103120"/>
              <a:gd name="connsiteX4" fmla="*/ 1341135 w 1722135"/>
              <a:gd name="connsiteY4" fmla="*/ 1783080 h 2103120"/>
              <a:gd name="connsiteX5" fmla="*/ 1386855 w 1722135"/>
              <a:gd name="connsiteY5" fmla="*/ 1813560 h 2103120"/>
              <a:gd name="connsiteX6" fmla="*/ 1417335 w 1722135"/>
              <a:gd name="connsiteY6" fmla="*/ 1859280 h 2103120"/>
              <a:gd name="connsiteX7" fmla="*/ 1539255 w 1722135"/>
              <a:gd name="connsiteY7" fmla="*/ 1935480 h 2103120"/>
              <a:gd name="connsiteX8" fmla="*/ 1600215 w 1722135"/>
              <a:gd name="connsiteY8" fmla="*/ 1996440 h 2103120"/>
              <a:gd name="connsiteX9" fmla="*/ 1661175 w 1722135"/>
              <a:gd name="connsiteY9" fmla="*/ 2026920 h 2103120"/>
              <a:gd name="connsiteX10" fmla="*/ 1706895 w 1722135"/>
              <a:gd name="connsiteY10" fmla="*/ 2057400 h 2103120"/>
              <a:gd name="connsiteX11" fmla="*/ 1722135 w 1722135"/>
              <a:gd name="connsiteY11" fmla="*/ 2103120 h 2103120"/>
              <a:gd name="connsiteX0" fmla="*/ 15 w 1722135"/>
              <a:gd name="connsiteY0" fmla="*/ 0 h 2103120"/>
              <a:gd name="connsiteX1" fmla="*/ 1219215 w 1722135"/>
              <a:gd name="connsiteY1" fmla="*/ 1722120 h 2103120"/>
              <a:gd name="connsiteX2" fmla="*/ 1280175 w 1722135"/>
              <a:gd name="connsiteY2" fmla="*/ 1737360 h 2103120"/>
              <a:gd name="connsiteX3" fmla="*/ 1341135 w 1722135"/>
              <a:gd name="connsiteY3" fmla="*/ 1783080 h 2103120"/>
              <a:gd name="connsiteX4" fmla="*/ 1386855 w 1722135"/>
              <a:gd name="connsiteY4" fmla="*/ 1813560 h 2103120"/>
              <a:gd name="connsiteX5" fmla="*/ 1417335 w 1722135"/>
              <a:gd name="connsiteY5" fmla="*/ 1859280 h 2103120"/>
              <a:gd name="connsiteX6" fmla="*/ 1539255 w 1722135"/>
              <a:gd name="connsiteY6" fmla="*/ 1935480 h 2103120"/>
              <a:gd name="connsiteX7" fmla="*/ 1600215 w 1722135"/>
              <a:gd name="connsiteY7" fmla="*/ 1996440 h 2103120"/>
              <a:gd name="connsiteX8" fmla="*/ 1661175 w 1722135"/>
              <a:gd name="connsiteY8" fmla="*/ 2026920 h 2103120"/>
              <a:gd name="connsiteX9" fmla="*/ 1706895 w 1722135"/>
              <a:gd name="connsiteY9" fmla="*/ 2057400 h 2103120"/>
              <a:gd name="connsiteX10" fmla="*/ 1722135 w 1722135"/>
              <a:gd name="connsiteY10" fmla="*/ 2103120 h 2103120"/>
              <a:gd name="connsiteX0" fmla="*/ 15 w 1722135"/>
              <a:gd name="connsiteY0" fmla="*/ 0 h 2103120"/>
              <a:gd name="connsiteX1" fmla="*/ 1280175 w 1722135"/>
              <a:gd name="connsiteY1" fmla="*/ 1737360 h 2103120"/>
              <a:gd name="connsiteX2" fmla="*/ 1341135 w 1722135"/>
              <a:gd name="connsiteY2" fmla="*/ 1783080 h 2103120"/>
              <a:gd name="connsiteX3" fmla="*/ 1386855 w 1722135"/>
              <a:gd name="connsiteY3" fmla="*/ 1813560 h 2103120"/>
              <a:gd name="connsiteX4" fmla="*/ 1417335 w 1722135"/>
              <a:gd name="connsiteY4" fmla="*/ 1859280 h 2103120"/>
              <a:gd name="connsiteX5" fmla="*/ 1539255 w 1722135"/>
              <a:gd name="connsiteY5" fmla="*/ 1935480 h 2103120"/>
              <a:gd name="connsiteX6" fmla="*/ 1600215 w 1722135"/>
              <a:gd name="connsiteY6" fmla="*/ 1996440 h 2103120"/>
              <a:gd name="connsiteX7" fmla="*/ 1661175 w 1722135"/>
              <a:gd name="connsiteY7" fmla="*/ 2026920 h 2103120"/>
              <a:gd name="connsiteX8" fmla="*/ 1706895 w 1722135"/>
              <a:gd name="connsiteY8" fmla="*/ 2057400 h 2103120"/>
              <a:gd name="connsiteX9" fmla="*/ 1722135 w 1722135"/>
              <a:gd name="connsiteY9" fmla="*/ 2103120 h 2103120"/>
              <a:gd name="connsiteX0" fmla="*/ 15 w 1722135"/>
              <a:gd name="connsiteY0" fmla="*/ 0 h 2103120"/>
              <a:gd name="connsiteX1" fmla="*/ 1341135 w 1722135"/>
              <a:gd name="connsiteY1" fmla="*/ 1783080 h 2103120"/>
              <a:gd name="connsiteX2" fmla="*/ 1386855 w 1722135"/>
              <a:gd name="connsiteY2" fmla="*/ 1813560 h 2103120"/>
              <a:gd name="connsiteX3" fmla="*/ 1417335 w 1722135"/>
              <a:gd name="connsiteY3" fmla="*/ 1859280 h 2103120"/>
              <a:gd name="connsiteX4" fmla="*/ 1539255 w 1722135"/>
              <a:gd name="connsiteY4" fmla="*/ 1935480 h 2103120"/>
              <a:gd name="connsiteX5" fmla="*/ 1600215 w 1722135"/>
              <a:gd name="connsiteY5" fmla="*/ 1996440 h 2103120"/>
              <a:gd name="connsiteX6" fmla="*/ 1661175 w 1722135"/>
              <a:gd name="connsiteY6" fmla="*/ 2026920 h 2103120"/>
              <a:gd name="connsiteX7" fmla="*/ 1706895 w 1722135"/>
              <a:gd name="connsiteY7" fmla="*/ 2057400 h 2103120"/>
              <a:gd name="connsiteX8" fmla="*/ 1722135 w 1722135"/>
              <a:gd name="connsiteY8" fmla="*/ 2103120 h 2103120"/>
              <a:gd name="connsiteX0" fmla="*/ 15 w 1722135"/>
              <a:gd name="connsiteY0" fmla="*/ 0 h 2103120"/>
              <a:gd name="connsiteX1" fmla="*/ 1386855 w 1722135"/>
              <a:gd name="connsiteY1" fmla="*/ 1813560 h 2103120"/>
              <a:gd name="connsiteX2" fmla="*/ 1417335 w 1722135"/>
              <a:gd name="connsiteY2" fmla="*/ 1859280 h 2103120"/>
              <a:gd name="connsiteX3" fmla="*/ 1539255 w 1722135"/>
              <a:gd name="connsiteY3" fmla="*/ 1935480 h 2103120"/>
              <a:gd name="connsiteX4" fmla="*/ 1600215 w 1722135"/>
              <a:gd name="connsiteY4" fmla="*/ 1996440 h 2103120"/>
              <a:gd name="connsiteX5" fmla="*/ 1661175 w 1722135"/>
              <a:gd name="connsiteY5" fmla="*/ 2026920 h 2103120"/>
              <a:gd name="connsiteX6" fmla="*/ 1706895 w 1722135"/>
              <a:gd name="connsiteY6" fmla="*/ 2057400 h 2103120"/>
              <a:gd name="connsiteX7" fmla="*/ 1722135 w 1722135"/>
              <a:gd name="connsiteY7" fmla="*/ 2103120 h 2103120"/>
              <a:gd name="connsiteX0" fmla="*/ 15 w 1722135"/>
              <a:gd name="connsiteY0" fmla="*/ 0 h 2103120"/>
              <a:gd name="connsiteX1" fmla="*/ 1417335 w 1722135"/>
              <a:gd name="connsiteY1" fmla="*/ 1859280 h 2103120"/>
              <a:gd name="connsiteX2" fmla="*/ 1539255 w 1722135"/>
              <a:gd name="connsiteY2" fmla="*/ 1935480 h 2103120"/>
              <a:gd name="connsiteX3" fmla="*/ 1600215 w 1722135"/>
              <a:gd name="connsiteY3" fmla="*/ 1996440 h 2103120"/>
              <a:gd name="connsiteX4" fmla="*/ 1661175 w 1722135"/>
              <a:gd name="connsiteY4" fmla="*/ 2026920 h 2103120"/>
              <a:gd name="connsiteX5" fmla="*/ 1706895 w 1722135"/>
              <a:gd name="connsiteY5" fmla="*/ 2057400 h 2103120"/>
              <a:gd name="connsiteX6" fmla="*/ 1722135 w 1722135"/>
              <a:gd name="connsiteY6" fmla="*/ 2103120 h 2103120"/>
              <a:gd name="connsiteX0" fmla="*/ 15 w 1722135"/>
              <a:gd name="connsiteY0" fmla="*/ 0 h 2103120"/>
              <a:gd name="connsiteX1" fmla="*/ 1539255 w 1722135"/>
              <a:gd name="connsiteY1" fmla="*/ 1935480 h 2103120"/>
              <a:gd name="connsiteX2" fmla="*/ 1600215 w 1722135"/>
              <a:gd name="connsiteY2" fmla="*/ 1996440 h 2103120"/>
              <a:gd name="connsiteX3" fmla="*/ 1661175 w 1722135"/>
              <a:gd name="connsiteY3" fmla="*/ 2026920 h 2103120"/>
              <a:gd name="connsiteX4" fmla="*/ 1706895 w 1722135"/>
              <a:gd name="connsiteY4" fmla="*/ 2057400 h 2103120"/>
              <a:gd name="connsiteX5" fmla="*/ 1722135 w 1722135"/>
              <a:gd name="connsiteY5" fmla="*/ 2103120 h 2103120"/>
              <a:gd name="connsiteX0" fmla="*/ 15 w 1722135"/>
              <a:gd name="connsiteY0" fmla="*/ 0 h 2103120"/>
              <a:gd name="connsiteX1" fmla="*/ 1600215 w 1722135"/>
              <a:gd name="connsiteY1" fmla="*/ 1996440 h 2103120"/>
              <a:gd name="connsiteX2" fmla="*/ 1661175 w 1722135"/>
              <a:gd name="connsiteY2" fmla="*/ 2026920 h 2103120"/>
              <a:gd name="connsiteX3" fmla="*/ 1706895 w 1722135"/>
              <a:gd name="connsiteY3" fmla="*/ 2057400 h 2103120"/>
              <a:gd name="connsiteX4" fmla="*/ 1722135 w 1722135"/>
              <a:gd name="connsiteY4" fmla="*/ 2103120 h 2103120"/>
              <a:gd name="connsiteX0" fmla="*/ 15 w 1722135"/>
              <a:gd name="connsiteY0" fmla="*/ 0 h 2103120"/>
              <a:gd name="connsiteX1" fmla="*/ 1661175 w 1722135"/>
              <a:gd name="connsiteY1" fmla="*/ 2026920 h 2103120"/>
              <a:gd name="connsiteX2" fmla="*/ 1706895 w 1722135"/>
              <a:gd name="connsiteY2" fmla="*/ 2057400 h 2103120"/>
              <a:gd name="connsiteX3" fmla="*/ 1722135 w 1722135"/>
              <a:gd name="connsiteY3" fmla="*/ 2103120 h 2103120"/>
              <a:gd name="connsiteX0" fmla="*/ 15 w 1722135"/>
              <a:gd name="connsiteY0" fmla="*/ 0 h 2103120"/>
              <a:gd name="connsiteX1" fmla="*/ 1706895 w 1722135"/>
              <a:gd name="connsiteY1" fmla="*/ 2057400 h 2103120"/>
              <a:gd name="connsiteX2" fmla="*/ 1722135 w 1722135"/>
              <a:gd name="connsiteY2" fmla="*/ 2103120 h 2103120"/>
              <a:gd name="connsiteX0" fmla="*/ 15 w 1722135"/>
              <a:gd name="connsiteY0" fmla="*/ 0 h 2103120"/>
              <a:gd name="connsiteX1" fmla="*/ 1722135 w 1722135"/>
              <a:gd name="connsiteY1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2135" h="2103120">
                <a:moveTo>
                  <a:pt x="15" y="0"/>
                </a:moveTo>
                <a:lnTo>
                  <a:pt x="1722135" y="2103120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41" name="Freeform 140"/>
          <p:cNvSpPr/>
          <p:nvPr/>
        </p:nvSpPr>
        <p:spPr>
          <a:xfrm rot="1800000" flipH="1">
            <a:off x="6816995" y="2390066"/>
            <a:ext cx="0" cy="1188720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pic>
        <p:nvPicPr>
          <p:cNvPr id="14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60512" flipH="1">
            <a:off x="3858166" y="2961275"/>
            <a:ext cx="1291886" cy="963387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</p:spPr>
      </p:pic>
      <p:sp>
        <p:nvSpPr>
          <p:cNvPr id="145" name="Freeform 144"/>
          <p:cNvSpPr/>
          <p:nvPr/>
        </p:nvSpPr>
        <p:spPr>
          <a:xfrm>
            <a:off x="7133543" y="2417124"/>
            <a:ext cx="0" cy="2031797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46" name="Freeform 145"/>
          <p:cNvSpPr/>
          <p:nvPr/>
        </p:nvSpPr>
        <p:spPr>
          <a:xfrm rot="5400000" flipH="1">
            <a:off x="6063338" y="3313823"/>
            <a:ext cx="0" cy="2194560"/>
          </a:xfrm>
          <a:custGeom>
            <a:avLst/>
            <a:gdLst>
              <a:gd name="connsiteX0" fmla="*/ 525750 w 2247870"/>
              <a:gd name="connsiteY0" fmla="*/ 27229 h 2130349"/>
              <a:gd name="connsiteX1" fmla="*/ 266670 w 2247870"/>
              <a:gd name="connsiteY1" fmla="*/ 72949 h 2130349"/>
              <a:gd name="connsiteX2" fmla="*/ 220950 w 2247870"/>
              <a:gd name="connsiteY2" fmla="*/ 88189 h 2130349"/>
              <a:gd name="connsiteX3" fmla="*/ 129510 w 2247870"/>
              <a:gd name="connsiteY3" fmla="*/ 149149 h 2130349"/>
              <a:gd name="connsiteX4" fmla="*/ 22830 w 2247870"/>
              <a:gd name="connsiteY4" fmla="*/ 286309 h 2130349"/>
              <a:gd name="connsiteX5" fmla="*/ 22830 w 2247870"/>
              <a:gd name="connsiteY5" fmla="*/ 469189 h 2130349"/>
              <a:gd name="connsiteX6" fmla="*/ 53310 w 2247870"/>
              <a:gd name="connsiteY6" fmla="*/ 636829 h 2130349"/>
              <a:gd name="connsiteX7" fmla="*/ 68550 w 2247870"/>
              <a:gd name="connsiteY7" fmla="*/ 697789 h 2130349"/>
              <a:gd name="connsiteX8" fmla="*/ 99030 w 2247870"/>
              <a:gd name="connsiteY8" fmla="*/ 743509 h 2130349"/>
              <a:gd name="connsiteX9" fmla="*/ 114270 w 2247870"/>
              <a:gd name="connsiteY9" fmla="*/ 789229 h 2130349"/>
              <a:gd name="connsiteX10" fmla="*/ 129510 w 2247870"/>
              <a:gd name="connsiteY10" fmla="*/ 865429 h 2130349"/>
              <a:gd name="connsiteX11" fmla="*/ 175230 w 2247870"/>
              <a:gd name="connsiteY11" fmla="*/ 911149 h 2130349"/>
              <a:gd name="connsiteX12" fmla="*/ 236190 w 2247870"/>
              <a:gd name="connsiteY12" fmla="*/ 1002589 h 2130349"/>
              <a:gd name="connsiteX13" fmla="*/ 281910 w 2247870"/>
              <a:gd name="connsiteY13" fmla="*/ 1048309 h 2130349"/>
              <a:gd name="connsiteX14" fmla="*/ 342870 w 2247870"/>
              <a:gd name="connsiteY14" fmla="*/ 1094029 h 2130349"/>
              <a:gd name="connsiteX15" fmla="*/ 403830 w 2247870"/>
              <a:gd name="connsiteY15" fmla="*/ 1185469 h 2130349"/>
              <a:gd name="connsiteX16" fmla="*/ 525750 w 2247870"/>
              <a:gd name="connsiteY16" fmla="*/ 1276909 h 2130349"/>
              <a:gd name="connsiteX17" fmla="*/ 632430 w 2247870"/>
              <a:gd name="connsiteY17" fmla="*/ 1353109 h 2130349"/>
              <a:gd name="connsiteX18" fmla="*/ 678150 w 2247870"/>
              <a:gd name="connsiteY18" fmla="*/ 1398829 h 2130349"/>
              <a:gd name="connsiteX19" fmla="*/ 876270 w 2247870"/>
              <a:gd name="connsiteY19" fmla="*/ 1475029 h 2130349"/>
              <a:gd name="connsiteX20" fmla="*/ 921990 w 2247870"/>
              <a:gd name="connsiteY20" fmla="*/ 1505509 h 2130349"/>
              <a:gd name="connsiteX21" fmla="*/ 1059150 w 2247870"/>
              <a:gd name="connsiteY21" fmla="*/ 1520749 h 2130349"/>
              <a:gd name="connsiteX22" fmla="*/ 1226790 w 2247870"/>
              <a:gd name="connsiteY22" fmla="*/ 1566469 h 2130349"/>
              <a:gd name="connsiteX23" fmla="*/ 1287750 w 2247870"/>
              <a:gd name="connsiteY23" fmla="*/ 1596949 h 2130349"/>
              <a:gd name="connsiteX24" fmla="*/ 1379190 w 2247870"/>
              <a:gd name="connsiteY24" fmla="*/ 1627429 h 2130349"/>
              <a:gd name="connsiteX25" fmla="*/ 1424910 w 2247870"/>
              <a:gd name="connsiteY25" fmla="*/ 1642669 h 2130349"/>
              <a:gd name="connsiteX26" fmla="*/ 1470630 w 2247870"/>
              <a:gd name="connsiteY26" fmla="*/ 1657909 h 2130349"/>
              <a:gd name="connsiteX27" fmla="*/ 1516350 w 2247870"/>
              <a:gd name="connsiteY27" fmla="*/ 1673149 h 2130349"/>
              <a:gd name="connsiteX28" fmla="*/ 1607790 w 2247870"/>
              <a:gd name="connsiteY28" fmla="*/ 1688389 h 2130349"/>
              <a:gd name="connsiteX29" fmla="*/ 1744950 w 2247870"/>
              <a:gd name="connsiteY29" fmla="*/ 1749349 h 2130349"/>
              <a:gd name="connsiteX30" fmla="*/ 1805910 w 2247870"/>
              <a:gd name="connsiteY30" fmla="*/ 1764589 h 2130349"/>
              <a:gd name="connsiteX31" fmla="*/ 1866870 w 2247870"/>
              <a:gd name="connsiteY31" fmla="*/ 1810309 h 2130349"/>
              <a:gd name="connsiteX32" fmla="*/ 1912590 w 2247870"/>
              <a:gd name="connsiteY32" fmla="*/ 1840789 h 2130349"/>
              <a:gd name="connsiteX33" fmla="*/ 1943070 w 2247870"/>
              <a:gd name="connsiteY33" fmla="*/ 1886509 h 2130349"/>
              <a:gd name="connsiteX34" fmla="*/ 2064990 w 2247870"/>
              <a:gd name="connsiteY34" fmla="*/ 1962709 h 2130349"/>
              <a:gd name="connsiteX35" fmla="*/ 2125950 w 2247870"/>
              <a:gd name="connsiteY35" fmla="*/ 2023669 h 2130349"/>
              <a:gd name="connsiteX36" fmla="*/ 2186910 w 2247870"/>
              <a:gd name="connsiteY36" fmla="*/ 2054149 h 2130349"/>
              <a:gd name="connsiteX37" fmla="*/ 2232630 w 2247870"/>
              <a:gd name="connsiteY37" fmla="*/ 2084629 h 2130349"/>
              <a:gd name="connsiteX38" fmla="*/ 2247870 w 2247870"/>
              <a:gd name="connsiteY38" fmla="*/ 2130349 h 21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47870" h="2130349">
                <a:moveTo>
                  <a:pt x="525750" y="27229"/>
                </a:moveTo>
                <a:cubicBezTo>
                  <a:pt x="135095" y="55133"/>
                  <a:pt x="412567" y="0"/>
                  <a:pt x="266670" y="72949"/>
                </a:cubicBezTo>
                <a:cubicBezTo>
                  <a:pt x="252302" y="80133"/>
                  <a:pt x="234993" y="80387"/>
                  <a:pt x="220950" y="88189"/>
                </a:cubicBezTo>
                <a:cubicBezTo>
                  <a:pt x="188928" y="105979"/>
                  <a:pt x="129510" y="149149"/>
                  <a:pt x="129510" y="149149"/>
                </a:cubicBezTo>
                <a:cubicBezTo>
                  <a:pt x="56595" y="258522"/>
                  <a:pt x="94453" y="214686"/>
                  <a:pt x="22830" y="286309"/>
                </a:cubicBezTo>
                <a:cubicBezTo>
                  <a:pt x="0" y="400459"/>
                  <a:pt x="4683" y="333086"/>
                  <a:pt x="22830" y="469189"/>
                </a:cubicBezTo>
                <a:cubicBezTo>
                  <a:pt x="51201" y="681971"/>
                  <a:pt x="20750" y="522868"/>
                  <a:pt x="53310" y="636829"/>
                </a:cubicBezTo>
                <a:cubicBezTo>
                  <a:pt x="59064" y="656968"/>
                  <a:pt x="60299" y="678537"/>
                  <a:pt x="68550" y="697789"/>
                </a:cubicBezTo>
                <a:cubicBezTo>
                  <a:pt x="75765" y="714624"/>
                  <a:pt x="90839" y="727126"/>
                  <a:pt x="99030" y="743509"/>
                </a:cubicBezTo>
                <a:cubicBezTo>
                  <a:pt x="106214" y="757877"/>
                  <a:pt x="110374" y="773644"/>
                  <a:pt x="114270" y="789229"/>
                </a:cubicBezTo>
                <a:cubicBezTo>
                  <a:pt x="120552" y="814359"/>
                  <a:pt x="117926" y="842261"/>
                  <a:pt x="129510" y="865429"/>
                </a:cubicBezTo>
                <a:cubicBezTo>
                  <a:pt x="139149" y="884706"/>
                  <a:pt x="161998" y="894136"/>
                  <a:pt x="175230" y="911149"/>
                </a:cubicBezTo>
                <a:cubicBezTo>
                  <a:pt x="197720" y="940065"/>
                  <a:pt x="210287" y="976686"/>
                  <a:pt x="236190" y="1002589"/>
                </a:cubicBezTo>
                <a:cubicBezTo>
                  <a:pt x="251430" y="1017829"/>
                  <a:pt x="265546" y="1034283"/>
                  <a:pt x="281910" y="1048309"/>
                </a:cubicBezTo>
                <a:cubicBezTo>
                  <a:pt x="301195" y="1064839"/>
                  <a:pt x="325995" y="1075045"/>
                  <a:pt x="342870" y="1094029"/>
                </a:cubicBezTo>
                <a:cubicBezTo>
                  <a:pt x="367207" y="1121408"/>
                  <a:pt x="374524" y="1163490"/>
                  <a:pt x="403830" y="1185469"/>
                </a:cubicBezTo>
                <a:cubicBezTo>
                  <a:pt x="444470" y="1215949"/>
                  <a:pt x="483482" y="1248730"/>
                  <a:pt x="525750" y="1276909"/>
                </a:cubicBezTo>
                <a:cubicBezTo>
                  <a:pt x="561934" y="1301031"/>
                  <a:pt x="599349" y="1324754"/>
                  <a:pt x="632430" y="1353109"/>
                </a:cubicBezTo>
                <a:cubicBezTo>
                  <a:pt x="648794" y="1367135"/>
                  <a:pt x="660612" y="1386302"/>
                  <a:pt x="678150" y="1398829"/>
                </a:cubicBezTo>
                <a:cubicBezTo>
                  <a:pt x="837647" y="1512755"/>
                  <a:pt x="599970" y="1290829"/>
                  <a:pt x="876270" y="1475029"/>
                </a:cubicBezTo>
                <a:cubicBezTo>
                  <a:pt x="891510" y="1485189"/>
                  <a:pt x="904221" y="1501067"/>
                  <a:pt x="921990" y="1505509"/>
                </a:cubicBezTo>
                <a:cubicBezTo>
                  <a:pt x="966618" y="1516666"/>
                  <a:pt x="1013611" y="1514243"/>
                  <a:pt x="1059150" y="1520749"/>
                </a:cubicBezTo>
                <a:cubicBezTo>
                  <a:pt x="1105973" y="1527438"/>
                  <a:pt x="1186291" y="1546219"/>
                  <a:pt x="1226790" y="1566469"/>
                </a:cubicBezTo>
                <a:cubicBezTo>
                  <a:pt x="1247110" y="1576629"/>
                  <a:pt x="1266656" y="1588512"/>
                  <a:pt x="1287750" y="1596949"/>
                </a:cubicBezTo>
                <a:cubicBezTo>
                  <a:pt x="1317581" y="1608881"/>
                  <a:pt x="1348710" y="1617269"/>
                  <a:pt x="1379190" y="1627429"/>
                </a:cubicBezTo>
                <a:lnTo>
                  <a:pt x="1424910" y="1642669"/>
                </a:lnTo>
                <a:lnTo>
                  <a:pt x="1470630" y="1657909"/>
                </a:lnTo>
                <a:cubicBezTo>
                  <a:pt x="1485870" y="1662989"/>
                  <a:pt x="1500504" y="1670508"/>
                  <a:pt x="1516350" y="1673149"/>
                </a:cubicBezTo>
                <a:cubicBezTo>
                  <a:pt x="1546830" y="1678229"/>
                  <a:pt x="1577812" y="1680895"/>
                  <a:pt x="1607790" y="1688389"/>
                </a:cubicBezTo>
                <a:cubicBezTo>
                  <a:pt x="1835279" y="1745261"/>
                  <a:pt x="1604843" y="1689303"/>
                  <a:pt x="1744950" y="1749349"/>
                </a:cubicBezTo>
                <a:cubicBezTo>
                  <a:pt x="1764202" y="1757600"/>
                  <a:pt x="1785590" y="1759509"/>
                  <a:pt x="1805910" y="1764589"/>
                </a:cubicBezTo>
                <a:cubicBezTo>
                  <a:pt x="1826230" y="1779829"/>
                  <a:pt x="1846201" y="1795546"/>
                  <a:pt x="1866870" y="1810309"/>
                </a:cubicBezTo>
                <a:cubicBezTo>
                  <a:pt x="1881775" y="1820955"/>
                  <a:pt x="1899638" y="1827837"/>
                  <a:pt x="1912590" y="1840789"/>
                </a:cubicBezTo>
                <a:cubicBezTo>
                  <a:pt x="1925542" y="1853741"/>
                  <a:pt x="1928767" y="1875067"/>
                  <a:pt x="1943070" y="1886509"/>
                </a:cubicBezTo>
                <a:cubicBezTo>
                  <a:pt x="1980493" y="1916447"/>
                  <a:pt x="2031102" y="1928821"/>
                  <a:pt x="2064990" y="1962709"/>
                </a:cubicBezTo>
                <a:cubicBezTo>
                  <a:pt x="2085310" y="1983029"/>
                  <a:pt x="2102961" y="2006427"/>
                  <a:pt x="2125950" y="2023669"/>
                </a:cubicBezTo>
                <a:cubicBezTo>
                  <a:pt x="2144125" y="2037300"/>
                  <a:pt x="2167185" y="2042877"/>
                  <a:pt x="2186910" y="2054149"/>
                </a:cubicBezTo>
                <a:cubicBezTo>
                  <a:pt x="2202813" y="2063236"/>
                  <a:pt x="2217390" y="2074469"/>
                  <a:pt x="2232630" y="2084629"/>
                </a:cubicBezTo>
                <a:lnTo>
                  <a:pt x="2247870" y="2130349"/>
                </a:lnTo>
              </a:path>
            </a:pathLst>
          </a:custGeom>
          <a:ln w="76200">
            <a:solidFill>
              <a:srgbClr val="00FFFF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0160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147" name="Group 260"/>
          <p:cNvGrpSpPr>
            <a:grpSpLocks/>
          </p:cNvGrpSpPr>
          <p:nvPr/>
        </p:nvGrpSpPr>
        <p:grpSpPr bwMode="auto">
          <a:xfrm>
            <a:off x="4132859" y="3891322"/>
            <a:ext cx="2739329" cy="1042628"/>
            <a:chOff x="4670511" y="4114800"/>
            <a:chExt cx="2737102" cy="1042208"/>
          </a:xfrm>
        </p:grpSpPr>
        <p:pic>
          <p:nvPicPr>
            <p:cNvPr id="148" name="Picture 4" descr="C:\Documents and Settings\ABC\My Documents\My Pictures\New Folder\4942022.gif"/>
            <p:cNvPicPr>
              <a:picLocks noChangeAspect="1" noChangeArrowheads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670511" y="4114800"/>
              <a:ext cx="855363" cy="857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9" name="Text Box 3"/>
            <p:cNvSpPr txBox="1">
              <a:spLocks noChangeArrowheads="1"/>
            </p:cNvSpPr>
            <p:nvPr/>
          </p:nvSpPr>
          <p:spPr bwMode="auto">
            <a:xfrm>
              <a:off x="5589363" y="4787825"/>
              <a:ext cx="1818250" cy="36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mic Sans MS" pitchFamily="66" charset="0"/>
                </a:rPr>
                <a:t>MAIN SUPPLY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 flipH="1">
            <a:off x="5603830" y="2697508"/>
            <a:ext cx="2736198" cy="1029493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8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flipH="1">
            <a:off x="781962" y="3222630"/>
            <a:ext cx="2292410" cy="957646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8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838202" y="3257551"/>
            <a:ext cx="21839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Different current flows through fridge, T.V. &amp; iron</a:t>
            </a:r>
            <a:endParaRPr lang="en-US" b="1" baseline="-2500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614957" y="2746990"/>
            <a:ext cx="26985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So if one appliance switched off, another appliances will still work</a:t>
            </a:r>
            <a:endParaRPr lang="en-US" b="1" baseline="-2500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563568" y="2843899"/>
            <a:ext cx="28282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Hence at home appliances are connected in parallel.</a:t>
            </a:r>
            <a:endParaRPr lang="en-US" b="1" baseline="-2500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  <p:pic>
        <p:nvPicPr>
          <p:cNvPr id="11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52194" flipH="1">
            <a:off x="3862429" y="2959631"/>
            <a:ext cx="1292189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1" y="1025726"/>
            <a:ext cx="1098668" cy="784174"/>
          </a:xfrm>
          <a:prstGeom prst="rect">
            <a:avLst/>
          </a:prstGeom>
          <a:noFill/>
          <a:effectLst/>
        </p:spPr>
      </p:pic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9595" y="1057261"/>
            <a:ext cx="1098668" cy="78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5102" y="1932203"/>
            <a:ext cx="786373" cy="1066267"/>
          </a:xfrm>
          <a:prstGeom prst="rect">
            <a:avLst/>
          </a:prstGeom>
          <a:noFill/>
          <a:effectLst/>
        </p:spPr>
      </p:pic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6490" y="1956627"/>
            <a:ext cx="786373" cy="106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FFFF00">
                <a:alpha val="60000"/>
              </a:srgbClr>
            </a:glo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91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 descr="solar-led-street-lights-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689900"/>
            <a:ext cx="5721350" cy="389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" name="Picture 178" descr="solar-led-street-lights-3.jpg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" name="Rectangle 187"/>
          <p:cNvSpPr/>
          <p:nvPr/>
        </p:nvSpPr>
        <p:spPr>
          <a:xfrm>
            <a:off x="527052" y="1180365"/>
            <a:ext cx="1280485" cy="442798"/>
          </a:xfrm>
          <a:prstGeom prst="rect">
            <a:avLst/>
          </a:prstGeom>
          <a:gradFill flip="none" rotWithShape="1">
            <a:gsLst>
              <a:gs pos="100000">
                <a:srgbClr val="B7FFFF"/>
              </a:gs>
              <a:gs pos="0">
                <a:srgbClr val="79DCFF"/>
              </a:gs>
            </a:gsLst>
            <a:lin ang="2700000" scaled="1"/>
            <a:tileRect/>
          </a:gradFill>
          <a:ln>
            <a:solidFill>
              <a:srgbClr val="2DC8FF"/>
            </a:solidFill>
          </a:ln>
          <a:effectLst>
            <a:outerShdw blurRad="381000" dist="127000" dir="2700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794747" y="1216024"/>
            <a:ext cx="809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w Cen MT" pitchFamily="34" charset="0"/>
              </a:rPr>
              <a:t>Series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27052" y="1621169"/>
            <a:ext cx="1280485" cy="442798"/>
          </a:xfrm>
          <a:prstGeom prst="rect">
            <a:avLst/>
          </a:prstGeom>
          <a:gradFill flip="none" rotWithShape="1">
            <a:gsLst>
              <a:gs pos="100000">
                <a:srgbClr val="B7FFFF"/>
              </a:gs>
              <a:gs pos="0">
                <a:srgbClr val="79DCFF"/>
              </a:gs>
            </a:gsLst>
            <a:lin ang="2700000" scaled="1"/>
            <a:tileRect/>
          </a:gradFill>
          <a:ln>
            <a:solidFill>
              <a:srgbClr val="2DC8FF"/>
            </a:solidFill>
          </a:ln>
          <a:effectLst>
            <a:outerShdw blurRad="381000" dist="127000" dir="2700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706903" y="1656828"/>
            <a:ext cx="9855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w Cen MT" pitchFamily="34" charset="0"/>
              </a:rPr>
              <a:t>Parallel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527052" y="2044701"/>
            <a:ext cx="1280485" cy="442798"/>
          </a:xfrm>
          <a:prstGeom prst="rect">
            <a:avLst/>
          </a:prstGeom>
          <a:gradFill flip="none" rotWithShape="1">
            <a:gsLst>
              <a:gs pos="100000">
                <a:srgbClr val="B7FFFF"/>
              </a:gs>
              <a:gs pos="0">
                <a:srgbClr val="79DCFF"/>
              </a:gs>
            </a:gsLst>
            <a:lin ang="2700000" scaled="1"/>
            <a:tileRect/>
          </a:gradFill>
          <a:ln>
            <a:solidFill>
              <a:srgbClr val="2DC8FF"/>
            </a:solidFill>
          </a:ln>
          <a:effectLst>
            <a:outerShdw blurRad="381000" dist="127000" dir="2700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773910" y="2080360"/>
            <a:ext cx="851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w Cen MT" pitchFamily="34" charset="0"/>
              </a:rPr>
              <a:t>Mixed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95300" y="1000126"/>
            <a:ext cx="1329070" cy="493971"/>
          </a:xfrm>
          <a:prstGeom prst="rect">
            <a:avLst/>
          </a:prstGeom>
          <a:gradFill flip="none" rotWithShape="1">
            <a:gsLst>
              <a:gs pos="100000">
                <a:srgbClr val="B7FFFF"/>
              </a:gs>
              <a:gs pos="0">
                <a:srgbClr val="79DCFF"/>
              </a:gs>
            </a:gsLst>
            <a:lin ang="2700000" scaled="1"/>
            <a:tileRect/>
          </a:gradFill>
          <a:ln>
            <a:solidFill>
              <a:srgbClr val="2DC8FF"/>
            </a:solidFill>
          </a:ln>
          <a:effectLst>
            <a:outerShdw blurRad="381000" dist="127000" dir="2700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95300" y="1976918"/>
            <a:ext cx="1329070" cy="493971"/>
          </a:xfrm>
          <a:prstGeom prst="rect">
            <a:avLst/>
          </a:prstGeom>
          <a:gradFill flip="none" rotWithShape="1">
            <a:gsLst>
              <a:gs pos="100000">
                <a:srgbClr val="B7FFFF"/>
              </a:gs>
              <a:gs pos="0">
                <a:srgbClr val="79DCFF"/>
              </a:gs>
            </a:gsLst>
            <a:lin ang="2700000" scaled="1"/>
            <a:tileRect/>
          </a:gradFill>
          <a:ln>
            <a:solidFill>
              <a:srgbClr val="2DC8FF"/>
            </a:solidFill>
          </a:ln>
          <a:effectLst>
            <a:outerShdw blurRad="381000" dist="127000" dir="2700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756647" y="1073149"/>
            <a:ext cx="809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w Cen MT" pitchFamily="34" charset="0"/>
              </a:rPr>
              <a:t>Series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495300" y="1486049"/>
            <a:ext cx="1329070" cy="493971"/>
          </a:xfrm>
          <a:prstGeom prst="rect">
            <a:avLst/>
          </a:prstGeom>
          <a:gradFill flip="none" rotWithShape="1">
            <a:gsLst>
              <a:gs pos="100000">
                <a:srgbClr val="B7FFFF"/>
              </a:gs>
              <a:gs pos="0">
                <a:srgbClr val="79DCFF"/>
              </a:gs>
            </a:gsLst>
            <a:lin ang="2700000" scaled="1"/>
            <a:tileRect/>
          </a:gradFill>
          <a:ln>
            <a:solidFill>
              <a:srgbClr val="2DC8FF"/>
            </a:solidFill>
          </a:ln>
          <a:effectLst>
            <a:outerShdw blurRad="381000" dist="127000" dir="2700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735810" y="2061052"/>
            <a:ext cx="851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w Cen MT" pitchFamily="34" charset="0"/>
              </a:rPr>
              <a:t>Mixed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668803" y="1570184"/>
            <a:ext cx="9855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w Cen MT" pitchFamily="34" charset="0"/>
              </a:rPr>
              <a:t>Parallel</a:t>
            </a:r>
          </a:p>
        </p:txBody>
      </p:sp>
      <p:grpSp>
        <p:nvGrpSpPr>
          <p:cNvPr id="50" name="Group 49"/>
          <p:cNvGrpSpPr/>
          <p:nvPr/>
        </p:nvGrpSpPr>
        <p:grpSpPr>
          <a:xfrm rot="21163884">
            <a:off x="2513246" y="2936502"/>
            <a:ext cx="2768008" cy="745382"/>
            <a:chOff x="1618062" y="-1409208"/>
            <a:chExt cx="2168153" cy="440975"/>
          </a:xfrm>
        </p:grpSpPr>
        <p:sp>
          <p:nvSpPr>
            <p:cNvPr id="51" name="Rounded Rectangle 50"/>
            <p:cNvSpPr/>
            <p:nvPr/>
          </p:nvSpPr>
          <p:spPr>
            <a:xfrm rot="436116" flipH="1">
              <a:off x="1618062" y="-1409208"/>
              <a:ext cx="2168153" cy="440975"/>
            </a:xfrm>
            <a:prstGeom prst="roundRect">
              <a:avLst/>
            </a:prstGeom>
            <a:gradFill>
              <a:gsLst>
                <a:gs pos="99000">
                  <a:srgbClr val="FFC000"/>
                </a:gs>
                <a:gs pos="0">
                  <a:srgbClr val="FFFF00"/>
                </a:gs>
              </a:gsLst>
              <a:lin ang="8100000" scaled="1"/>
            </a:gra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 rot="436116">
              <a:off x="1706661" y="-1404560"/>
              <a:ext cx="2001739" cy="38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b="1" dirty="0" smtClean="0">
                  <a:ln w="1905"/>
                  <a:solidFill>
                    <a:srgbClr val="0000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rPr>
                <a:t>If one switch is on, only one appliance will work.</a:t>
              </a:r>
              <a:endParaRPr lang="en-US" b="1" baseline="-2500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21163884">
            <a:off x="1886811" y="1878803"/>
            <a:ext cx="6025857" cy="767512"/>
            <a:chOff x="1702881" y="-1486390"/>
            <a:chExt cx="2001739" cy="604362"/>
          </a:xfrm>
        </p:grpSpPr>
        <p:sp>
          <p:nvSpPr>
            <p:cNvPr id="54" name="Rounded Rectangular Callout 53"/>
            <p:cNvSpPr/>
            <p:nvPr/>
          </p:nvSpPr>
          <p:spPr>
            <a:xfrm rot="436116" flipH="1">
              <a:off x="1748190" y="-1448444"/>
              <a:ext cx="1935232" cy="323930"/>
            </a:xfrm>
            <a:prstGeom prst="roundRect">
              <a:avLst/>
            </a:prstGeom>
            <a:gradFill>
              <a:gsLst>
                <a:gs pos="99000">
                  <a:srgbClr val="FFC000"/>
                </a:gs>
                <a:gs pos="0">
                  <a:srgbClr val="FFFF00"/>
                </a:gs>
              </a:gsLst>
              <a:lin ang="8100000" scaled="1"/>
            </a:gra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 rot="436116">
              <a:off x="1702881" y="-1486390"/>
              <a:ext cx="2001739" cy="604362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b="1" dirty="0">
                  <a:ln w="1905"/>
                  <a:solidFill>
                    <a:srgbClr val="0000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rPr>
                <a:t>The current that flows in our house has to flow from meter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2185198" y="819150"/>
            <a:ext cx="3518912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0016E6"/>
                </a:solidFill>
                <a:latin typeface="Tw Cen MT" pitchFamily="34" charset="0"/>
              </a:rPr>
              <a:t>How are appliances connected 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rgbClr val="0016E6"/>
                </a:solidFill>
                <a:latin typeface="Tw Cen MT" pitchFamily="34" charset="0"/>
              </a:rPr>
              <a:t>in drawing room ?</a:t>
            </a:r>
            <a:endParaRPr lang="en-US" sz="2000" b="1" dirty="0">
              <a:solidFill>
                <a:srgbClr val="0016E6"/>
              </a:solidFill>
              <a:latin typeface="Tw Cen MT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334410" y="361950"/>
            <a:ext cx="42899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Tw Cen MT" pitchFamily="34" charset="0"/>
              </a:rPr>
              <a:t>How is meter at our home connected ?</a:t>
            </a:r>
            <a:endParaRPr lang="en-US" sz="2000" b="1" dirty="0">
              <a:solidFill>
                <a:prstClr val="black"/>
              </a:solidFill>
              <a:latin typeface="Tw Cen MT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8" grpId="1" animBg="1"/>
      <p:bldP spid="189" grpId="0"/>
      <p:bldP spid="189" grpId="1"/>
      <p:bldP spid="189" grpId="2"/>
      <p:bldP spid="189" grpId="3"/>
      <p:bldP spid="190" grpId="0" animBg="1"/>
      <p:bldP spid="190" grpId="1" animBg="1"/>
      <p:bldP spid="191" grpId="0"/>
      <p:bldP spid="191" grpId="1"/>
      <p:bldP spid="192" grpId="0" animBg="1"/>
      <p:bldP spid="192" grpId="1" animBg="1"/>
      <p:bldP spid="193" grpId="0"/>
      <p:bldP spid="193" grpId="1"/>
      <p:bldP spid="202" grpId="0" animBg="1"/>
      <p:bldP spid="202" grpId="1" animBg="1"/>
      <p:bldP spid="203" grpId="0" animBg="1"/>
      <p:bldP spid="203" grpId="1" animBg="1"/>
      <p:bldP spid="204" grpId="0"/>
      <p:bldP spid="204" grpId="1"/>
      <p:bldP spid="205" grpId="0" animBg="1"/>
      <p:bldP spid="205" grpId="1" animBg="1"/>
      <p:bldP spid="206" grpId="0"/>
      <p:bldP spid="206" grpId="1"/>
      <p:bldP spid="207" grpId="0"/>
      <p:bldP spid="207" grpId="1"/>
      <p:bldP spid="207" grpId="2"/>
      <p:bldP spid="207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90342"/>
            <a:ext cx="6853146" cy="947335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9500" y="256517"/>
            <a:ext cx="6962899" cy="818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1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What are the advantages of connecting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electrical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devices in parallel with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the battery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instead of connecting them in series?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9755" y="1213672"/>
            <a:ext cx="99564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686" y="171450"/>
            <a:ext cx="653339" cy="363257"/>
            <a:chOff x="310020" y="174377"/>
            <a:chExt cx="608122" cy="707886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608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Q.1.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4787" y="852526"/>
              <a:ext cx="474097" cy="29381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75888" y="1457898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028700" y="1213672"/>
            <a:ext cx="6743700" cy="16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6400" indent="-406400" algn="just">
              <a:lnSpc>
                <a:spcPts val="2000"/>
              </a:lnSpc>
              <a:buClr>
                <a:srgbClr val="FFFF00"/>
              </a:buClr>
              <a:buFont typeface="+mj-lt"/>
              <a:buAutoNum type="romanLcPeriod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When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 number of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electrical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devices are connected in parallel, each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device gets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same potential as the supplied voltage. Due to this, other devices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are not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affected if one device fails. In series connection, if one device fails,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circuit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breaks and others stop working.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28700" y="2846065"/>
            <a:ext cx="6743700" cy="137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6400" indent="-406400" algn="just">
              <a:lnSpc>
                <a:spcPts val="2000"/>
              </a:lnSpc>
              <a:buClr>
                <a:srgbClr val="FFFF00"/>
              </a:buClr>
              <a:buFont typeface="+mj-lt"/>
              <a:buAutoNum type="romanLcPeriod" startAt="2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parallel circuit divides the current through the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electrical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devices.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Thus each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device gets proper current depending on its resistance. Whereas,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 series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circuit, same current flows through all the devices, irrespective of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their resistance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028700" y="4246685"/>
            <a:ext cx="6743700" cy="61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6400" indent="-406400" algn="just">
              <a:lnSpc>
                <a:spcPts val="2000"/>
              </a:lnSpc>
              <a:buClr>
                <a:srgbClr val="FFFF00"/>
              </a:buClr>
              <a:buFont typeface="+mj-lt"/>
              <a:buAutoNum type="romanLcPeriod" startAt="3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total circuit resistance can be reduced by connecting the devices in parallel.</a:t>
            </a:r>
          </a:p>
        </p:txBody>
      </p:sp>
    </p:spTree>
    <p:extLst>
      <p:ext uri="{BB962C8B-B14F-4D97-AF65-F5344CB8AC3E}">
        <p14:creationId xmlns:p14="http://schemas.microsoft.com/office/powerpoint/2010/main" val="4304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1" grpId="0"/>
      <p:bldP spid="74" grpId="0" animBg="1"/>
      <p:bldP spid="94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797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ABC\My Documents\My Pictures\New Folder\PIC00006a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A7B496"/>
              </a:clrFrom>
              <a:clrTo>
                <a:srgbClr val="A7B49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971550"/>
            <a:ext cx="4572000" cy="353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982" y="949278"/>
            <a:ext cx="5229234" cy="346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37414" y="285750"/>
            <a:ext cx="5869172" cy="783193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  <a:lin ang="5400000" scaled="0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w Cen MT" pitchFamily="34" charset="0"/>
              </a:rPr>
              <a:t>A</a:t>
            </a:r>
            <a:r>
              <a:rPr lang="en-US" sz="2000" b="1" dirty="0" smtClean="0">
                <a:latin typeface="Tw Cen MT" pitchFamily="34" charset="0"/>
              </a:rPr>
              <a:t> device like television which is </a:t>
            </a:r>
          </a:p>
          <a:p>
            <a:pPr algn="ctr"/>
            <a:r>
              <a:rPr lang="en-US" sz="2000" b="1" dirty="0" smtClean="0">
                <a:latin typeface="Tw Cen MT" pitchFamily="34" charset="0"/>
              </a:rPr>
              <a:t>a combination of many components.</a:t>
            </a:r>
            <a:endParaRPr lang="en-US" sz="2000" b="1" dirty="0">
              <a:latin typeface="Tw Cen MT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54300" y="971550"/>
            <a:ext cx="1955800" cy="40011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Picture tube</a:t>
            </a:r>
            <a:endParaRPr lang="en-US" sz="2000" b="1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1733550"/>
            <a:ext cx="1447800" cy="40011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Speaker</a:t>
            </a:r>
            <a:endParaRPr lang="en-US" sz="2000" b="1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52800" y="3845957"/>
            <a:ext cx="1892300" cy="707886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Basic power circuit</a:t>
            </a:r>
            <a:endParaRPr lang="en-US" sz="2000" b="1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42659" y="1827399"/>
            <a:ext cx="3221182" cy="646986"/>
          </a:xfrm>
          <a:prstGeom prst="roundRect">
            <a:avLst/>
          </a:prstGeom>
          <a:solidFill>
            <a:srgbClr val="FF6600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Tw Cen MT" pitchFamily="34" charset="0"/>
              </a:rPr>
              <a:t>Every component requires a different amount of current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86400" y="1565158"/>
            <a:ext cx="2273589" cy="7419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Tw Cen MT" pitchFamily="34" charset="0"/>
              </a:rPr>
              <a:t>By using resistors</a:t>
            </a:r>
          </a:p>
          <a:p>
            <a:pPr algn="ctr"/>
            <a:endParaRPr lang="en-US" sz="1600" b="1" dirty="0" smtClean="0">
              <a:solidFill>
                <a:prstClr val="black"/>
              </a:solidFill>
              <a:latin typeface="Tw Cen MT" pitchFamily="34" charset="0"/>
            </a:endParaRPr>
          </a:p>
          <a:p>
            <a:pPr algn="ctr"/>
            <a:endParaRPr lang="en-US" sz="1600" b="1" dirty="0" smtClean="0">
              <a:solidFill>
                <a:prstClr val="black"/>
              </a:solidFill>
              <a:latin typeface="Tw Cen MT" pitchFamily="34" charset="0"/>
            </a:endParaRPr>
          </a:p>
        </p:txBody>
      </p:sp>
      <p:pic>
        <p:nvPicPr>
          <p:cNvPr id="13" name="Picture 2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2" b="12899"/>
          <a:stretch/>
        </p:blipFill>
        <p:spPr bwMode="auto">
          <a:xfrm>
            <a:off x="6096584" y="1919317"/>
            <a:ext cx="1111352" cy="357158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/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73937" y="346518"/>
            <a:ext cx="2205324" cy="433951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w Cen MT" pitchFamily="34" charset="0"/>
              </a:rPr>
              <a:t>O</a:t>
            </a:r>
            <a:r>
              <a:rPr lang="en-US" sz="2000" b="1" dirty="0" smtClean="0">
                <a:latin typeface="Tw Cen MT" pitchFamily="34" charset="0"/>
              </a:rPr>
              <a:t>ld CRT television </a:t>
            </a:r>
            <a:endParaRPr lang="en-US" sz="2000" b="1" dirty="0">
              <a:latin typeface="Tw Cen MT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1200" y="1818081"/>
            <a:ext cx="2244293" cy="830997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w Cen MT" pitchFamily="34" charset="0"/>
              </a:rPr>
              <a:t>How can different current be provided  to different components ?</a:t>
            </a:r>
            <a:endParaRPr lang="en-US" sz="16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1" grpId="0" animBg="1"/>
      <p:bldP spid="14" grpId="0" animBg="1"/>
      <p:bldP spid="14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875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/>
          <p:nvPr/>
        </p:nvCxnSpPr>
        <p:spPr>
          <a:xfrm flipH="1">
            <a:off x="2057400" y="836081"/>
            <a:ext cx="2362200" cy="804341"/>
          </a:xfrm>
          <a:prstGeom prst="straightConnector1">
            <a:avLst/>
          </a:prstGeom>
          <a:ln w="57150">
            <a:solidFill>
              <a:srgbClr val="C00000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04258" y="1741063"/>
            <a:ext cx="1269141" cy="385921"/>
          </a:xfrm>
          <a:prstGeom prst="roundRect">
            <a:avLst/>
          </a:prstGeom>
          <a:solidFill>
            <a:srgbClr val="CC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2000"/>
              </a:lnSpc>
              <a:defRPr b="1">
                <a:solidFill>
                  <a:srgbClr val="0066CC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SERIES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55465" y="1733550"/>
            <a:ext cx="1690826" cy="385921"/>
          </a:xfrm>
          <a:prstGeom prst="roundRect">
            <a:avLst/>
          </a:prstGeom>
          <a:solidFill>
            <a:srgbClr val="CCFF33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2000"/>
              </a:lnSpc>
              <a:defRPr b="1">
                <a:solidFill>
                  <a:srgbClr val="0066CC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PARALLEL</a:t>
            </a:r>
          </a:p>
        </p:txBody>
      </p:sp>
      <p:cxnSp>
        <p:nvCxnSpPr>
          <p:cNvPr id="8" name="Curved Connector 7"/>
          <p:cNvCxnSpPr/>
          <p:nvPr/>
        </p:nvCxnSpPr>
        <p:spPr>
          <a:xfrm>
            <a:off x="4724400" y="836081"/>
            <a:ext cx="2362200" cy="804341"/>
          </a:xfrm>
          <a:prstGeom prst="straightConnector1">
            <a:avLst/>
          </a:prstGeom>
          <a:ln w="57150">
            <a:solidFill>
              <a:srgbClr val="C00000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3400" y="2156996"/>
            <a:ext cx="21964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D86"/>
                </a:solidFill>
                <a:latin typeface="Tw Cen MT" pitchFamily="34" charset="0"/>
              </a:rPr>
              <a:t>One after the other</a:t>
            </a:r>
          </a:p>
        </p:txBody>
      </p:sp>
      <p:grpSp>
        <p:nvGrpSpPr>
          <p:cNvPr id="10" name="Group 266"/>
          <p:cNvGrpSpPr>
            <a:grpSpLocks/>
          </p:cNvGrpSpPr>
          <p:nvPr/>
        </p:nvGrpSpPr>
        <p:grpSpPr bwMode="auto">
          <a:xfrm>
            <a:off x="935827" y="2925765"/>
            <a:ext cx="3079282" cy="615946"/>
            <a:chOff x="469103" y="3575051"/>
            <a:chExt cx="3079233" cy="615946"/>
          </a:xfrm>
        </p:grpSpPr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469103" y="3920920"/>
              <a:ext cx="1153814" cy="238334"/>
              <a:chOff x="4410953" y="2655367"/>
              <a:chExt cx="1348185" cy="292248"/>
            </a:xfrm>
          </p:grpSpPr>
          <p:grpSp>
            <p:nvGrpSpPr>
              <p:cNvPr id="85" name="Group 23"/>
              <p:cNvGrpSpPr>
                <a:grpSpLocks/>
              </p:cNvGrpSpPr>
              <p:nvPr/>
            </p:nvGrpSpPr>
            <p:grpSpPr bwMode="auto">
              <a:xfrm>
                <a:off x="4601065" y="2661208"/>
                <a:ext cx="209607" cy="280315"/>
                <a:chOff x="4601065" y="2661208"/>
                <a:chExt cx="209607" cy="280315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rot="5400000" flipH="1" flipV="1">
                  <a:off x="4496240" y="2770178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 flipH="1">
                  <a:off x="4570529" y="2766376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134" y="2661208"/>
                  <a:ext cx="146538" cy="276421"/>
                  <a:chOff x="4753976" y="2818729"/>
                  <a:chExt cx="146538" cy="276421"/>
                </a:xfrm>
              </p:grpSpPr>
              <p:cxnSp>
                <p:nvCxnSpPr>
                  <p:cNvPr id="117" name="Straight Connector 18"/>
                  <p:cNvCxnSpPr/>
                  <p:nvPr/>
                </p:nvCxnSpPr>
                <p:spPr>
                  <a:xfrm rot="5400000" flipH="1" flipV="1">
                    <a:off x="4645451" y="2923296"/>
                    <a:ext cx="276420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16200000" flipH="1">
                    <a:off x="4729940" y="2920423"/>
                    <a:ext cx="272527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6" name="Group 24"/>
              <p:cNvGrpSpPr>
                <a:grpSpLocks/>
              </p:cNvGrpSpPr>
              <p:nvPr/>
            </p:nvGrpSpPr>
            <p:grpSpPr bwMode="auto">
              <a:xfrm>
                <a:off x="4745749" y="2663154"/>
                <a:ext cx="209607" cy="282262"/>
                <a:chOff x="4601625" y="2659722"/>
                <a:chExt cx="209607" cy="282262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 rot="5400000" flipH="1" flipV="1">
                  <a:off x="4496798" y="2770640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 flipH="1">
                  <a:off x="4571087" y="2766837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693" y="2659722"/>
                  <a:ext cx="146539" cy="280315"/>
                  <a:chOff x="4753416" y="2816321"/>
                  <a:chExt cx="146539" cy="280315"/>
                </a:xfrm>
              </p:grpSpPr>
              <p:cxnSp>
                <p:nvCxnSpPr>
                  <p:cNvPr id="112" name="Straight Connector 28"/>
                  <p:cNvCxnSpPr/>
                  <p:nvPr/>
                </p:nvCxnSpPr>
                <p:spPr>
                  <a:xfrm rot="5400000" flipH="1" flipV="1">
                    <a:off x="4642946" y="2922835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16200000" flipH="1">
                    <a:off x="4727436" y="2919961"/>
                    <a:ext cx="276419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" name="Group 30"/>
              <p:cNvGrpSpPr>
                <a:grpSpLocks/>
              </p:cNvGrpSpPr>
              <p:nvPr/>
            </p:nvGrpSpPr>
            <p:grpSpPr bwMode="auto">
              <a:xfrm>
                <a:off x="4890433" y="2663154"/>
                <a:ext cx="209607" cy="282262"/>
                <a:chOff x="4601479" y="2659722"/>
                <a:chExt cx="209607" cy="282262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rot="5400000" flipH="1" flipV="1">
                  <a:off x="4496650" y="2770640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6200000" flipH="1">
                  <a:off x="4570939" y="2766837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547" y="2659722"/>
                  <a:ext cx="146539" cy="280315"/>
                  <a:chOff x="4753562" y="2816321"/>
                  <a:chExt cx="146539" cy="280315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 rot="5400000" flipH="1" flipV="1">
                    <a:off x="4643094" y="2922835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rot="16200000" flipH="1">
                    <a:off x="4727584" y="2919961"/>
                    <a:ext cx="276419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" name="Group 36"/>
              <p:cNvGrpSpPr>
                <a:grpSpLocks/>
              </p:cNvGrpSpPr>
              <p:nvPr/>
            </p:nvGrpSpPr>
            <p:grpSpPr bwMode="auto">
              <a:xfrm>
                <a:off x="5035117" y="2663154"/>
                <a:ext cx="209606" cy="282262"/>
                <a:chOff x="4601333" y="2659722"/>
                <a:chExt cx="209606" cy="282262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rot="5400000" flipH="1" flipV="1">
                  <a:off x="4496502" y="2770640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rot="16200000" flipH="1">
                  <a:off x="4570790" y="2766837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401" y="2659722"/>
                  <a:ext cx="146538" cy="280315"/>
                  <a:chOff x="4753709" y="2816321"/>
                  <a:chExt cx="146538" cy="280315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 rot="5400000" flipH="1" flipV="1">
                    <a:off x="4643243" y="2922835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16200000" flipH="1">
                    <a:off x="4727733" y="2919960"/>
                    <a:ext cx="276419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Group 42"/>
              <p:cNvGrpSpPr>
                <a:grpSpLocks/>
              </p:cNvGrpSpPr>
              <p:nvPr/>
            </p:nvGrpSpPr>
            <p:grpSpPr bwMode="auto">
              <a:xfrm>
                <a:off x="5179801" y="2655367"/>
                <a:ext cx="209606" cy="282263"/>
                <a:chOff x="4601187" y="2660211"/>
                <a:chExt cx="209606" cy="282263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rot="5400000" flipH="1" flipV="1">
                  <a:off x="4496353" y="2771128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6200000" flipH="1">
                  <a:off x="4570642" y="2767326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255" y="2660211"/>
                  <a:ext cx="146538" cy="280315"/>
                  <a:chOff x="4753855" y="2815832"/>
                  <a:chExt cx="146538" cy="280315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rot="5400000" flipH="1" flipV="1">
                    <a:off x="4643391" y="2922346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rot="16200000" flipH="1">
                    <a:off x="4727881" y="2919471"/>
                    <a:ext cx="276419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0" name="Straight Connector 89"/>
              <p:cNvCxnSpPr/>
              <p:nvPr/>
            </p:nvCxnSpPr>
            <p:spPr>
              <a:xfrm rot="16200000" flipH="1">
                <a:off x="5334715" y="2721888"/>
                <a:ext cx="155729" cy="42663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6200000" flipH="1">
                <a:off x="4496303" y="2848419"/>
                <a:ext cx="155729" cy="42663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417243" y="2812314"/>
                <a:ext cx="341895" cy="0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10953" y="2804533"/>
                <a:ext cx="155812" cy="0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1612894" y="3930442"/>
              <a:ext cx="1023211" cy="238330"/>
              <a:chOff x="4553355" y="2655367"/>
              <a:chExt cx="1195572" cy="292244"/>
            </a:xfrm>
          </p:grpSpPr>
          <p:grpSp>
            <p:nvGrpSpPr>
              <p:cNvPr id="51" name="Group 23"/>
              <p:cNvGrpSpPr>
                <a:grpSpLocks/>
              </p:cNvGrpSpPr>
              <p:nvPr/>
            </p:nvGrpSpPr>
            <p:grpSpPr bwMode="auto">
              <a:xfrm>
                <a:off x="4601065" y="2661208"/>
                <a:ext cx="209607" cy="280315"/>
                <a:chOff x="4601065" y="2661208"/>
                <a:chExt cx="209607" cy="280315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 rot="5400000" flipH="1" flipV="1">
                  <a:off x="4496759" y="2770175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 flipH="1">
                  <a:off x="4571048" y="2766372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134" y="2661208"/>
                  <a:ext cx="146538" cy="276421"/>
                  <a:chOff x="4753976" y="2818729"/>
                  <a:chExt cx="146538" cy="276421"/>
                </a:xfrm>
              </p:grpSpPr>
              <p:cxnSp>
                <p:nvCxnSpPr>
                  <p:cNvPr id="83" name="Straight Connector 18"/>
                  <p:cNvCxnSpPr/>
                  <p:nvPr/>
                </p:nvCxnSpPr>
                <p:spPr>
                  <a:xfrm rot="5400000" flipH="1" flipV="1">
                    <a:off x="4648642" y="2923300"/>
                    <a:ext cx="276420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rot="16200000" flipH="1">
                    <a:off x="4733131" y="2920426"/>
                    <a:ext cx="272527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2" name="Group 24"/>
              <p:cNvGrpSpPr>
                <a:grpSpLocks/>
              </p:cNvGrpSpPr>
              <p:nvPr/>
            </p:nvGrpSpPr>
            <p:grpSpPr bwMode="auto">
              <a:xfrm>
                <a:off x="4745749" y="2663154"/>
                <a:ext cx="209607" cy="282262"/>
                <a:chOff x="4601625" y="2659722"/>
                <a:chExt cx="209607" cy="282262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rot="5400000" flipH="1" flipV="1">
                  <a:off x="4497317" y="2770636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 flipH="1">
                  <a:off x="4571606" y="2766833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693" y="2659722"/>
                  <a:ext cx="146539" cy="280315"/>
                  <a:chOff x="4753416" y="2816321"/>
                  <a:chExt cx="146539" cy="280315"/>
                </a:xfrm>
              </p:grpSpPr>
              <p:cxnSp>
                <p:nvCxnSpPr>
                  <p:cNvPr id="78" name="Straight Connector 28"/>
                  <p:cNvCxnSpPr/>
                  <p:nvPr/>
                </p:nvCxnSpPr>
                <p:spPr>
                  <a:xfrm rot="5400000" flipH="1" flipV="1">
                    <a:off x="4646137" y="2922839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6200000" flipH="1">
                    <a:off x="4730627" y="2919964"/>
                    <a:ext cx="276419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3" name="Group 30"/>
              <p:cNvGrpSpPr>
                <a:grpSpLocks/>
              </p:cNvGrpSpPr>
              <p:nvPr/>
            </p:nvGrpSpPr>
            <p:grpSpPr bwMode="auto">
              <a:xfrm>
                <a:off x="4890433" y="2663154"/>
                <a:ext cx="209607" cy="282262"/>
                <a:chOff x="4601479" y="2659722"/>
                <a:chExt cx="209607" cy="282262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4497169" y="2770636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16200000" flipH="1">
                  <a:off x="4571457" y="2766833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547" y="2659722"/>
                  <a:ext cx="146539" cy="280315"/>
                  <a:chOff x="4753562" y="2816321"/>
                  <a:chExt cx="146539" cy="280315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5400000" flipH="1" flipV="1">
                    <a:off x="4646285" y="2922839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rot="16200000" flipH="1">
                    <a:off x="4730775" y="2919964"/>
                    <a:ext cx="276419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4" name="Group 36"/>
              <p:cNvGrpSpPr>
                <a:grpSpLocks/>
              </p:cNvGrpSpPr>
              <p:nvPr/>
            </p:nvGrpSpPr>
            <p:grpSpPr bwMode="auto">
              <a:xfrm>
                <a:off x="5035117" y="2663154"/>
                <a:ext cx="209606" cy="282262"/>
                <a:chOff x="4601333" y="2659722"/>
                <a:chExt cx="209606" cy="282262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rot="5400000" flipH="1" flipV="1">
                  <a:off x="4497020" y="2770636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16200000" flipH="1">
                  <a:off x="4571309" y="2766833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401" y="2659722"/>
                  <a:ext cx="146538" cy="280315"/>
                  <a:chOff x="4753709" y="2816321"/>
                  <a:chExt cx="146538" cy="280315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 rot="5400000" flipH="1" flipV="1">
                    <a:off x="4646434" y="2922839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rot="16200000" flipH="1">
                    <a:off x="4730924" y="2919964"/>
                    <a:ext cx="276419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Group 42"/>
              <p:cNvGrpSpPr>
                <a:grpSpLocks/>
              </p:cNvGrpSpPr>
              <p:nvPr/>
            </p:nvGrpSpPr>
            <p:grpSpPr bwMode="auto">
              <a:xfrm>
                <a:off x="5179801" y="2655367"/>
                <a:ext cx="209606" cy="282263"/>
                <a:chOff x="4601187" y="2660211"/>
                <a:chExt cx="209606" cy="282263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rot="5400000" flipH="1" flipV="1">
                  <a:off x="4496872" y="2771125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6200000" flipH="1">
                  <a:off x="4571161" y="2767322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255" y="2660211"/>
                  <a:ext cx="146538" cy="280315"/>
                  <a:chOff x="4753855" y="2815832"/>
                  <a:chExt cx="146538" cy="280315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 rot="5400000" flipH="1" flipV="1">
                    <a:off x="4646582" y="2922350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rot="16200000" flipH="1">
                    <a:off x="4731072" y="2919475"/>
                    <a:ext cx="276419" cy="68631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5335234" y="2721885"/>
                <a:ext cx="155729" cy="42663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6200000" flipH="1">
                <a:off x="4496822" y="2848415"/>
                <a:ext cx="155729" cy="42663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417720" y="2828870"/>
                <a:ext cx="331207" cy="0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2620933" y="3952870"/>
              <a:ext cx="927403" cy="238127"/>
              <a:chOff x="4552855" y="2655367"/>
              <a:chExt cx="1083627" cy="291995"/>
            </a:xfrm>
          </p:grpSpPr>
          <p:grpSp>
            <p:nvGrpSpPr>
              <p:cNvPr id="17" name="Group 23"/>
              <p:cNvGrpSpPr>
                <a:grpSpLocks/>
              </p:cNvGrpSpPr>
              <p:nvPr/>
            </p:nvGrpSpPr>
            <p:grpSpPr bwMode="auto">
              <a:xfrm>
                <a:off x="4601065" y="2661208"/>
                <a:ext cx="209607" cy="280315"/>
                <a:chOff x="4601065" y="2661208"/>
                <a:chExt cx="209607" cy="280315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4496259" y="2769926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 flipH="1">
                  <a:off x="4570548" y="2766123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134" y="2661208"/>
                  <a:ext cx="146538" cy="276421"/>
                  <a:chOff x="4753976" y="2818729"/>
                  <a:chExt cx="146538" cy="276421"/>
                </a:xfrm>
              </p:grpSpPr>
              <p:cxnSp>
                <p:nvCxnSpPr>
                  <p:cNvPr id="49" name="Straight Connector 18"/>
                  <p:cNvCxnSpPr/>
                  <p:nvPr/>
                </p:nvCxnSpPr>
                <p:spPr>
                  <a:xfrm rot="5400000" flipH="1" flipV="1">
                    <a:off x="4649143" y="2923549"/>
                    <a:ext cx="276420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16200000" flipH="1">
                    <a:off x="4733631" y="2920676"/>
                    <a:ext cx="272527" cy="6863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4745749" y="2663154"/>
                <a:ext cx="209607" cy="282262"/>
                <a:chOff x="4601625" y="2659722"/>
                <a:chExt cx="209607" cy="282262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5400000" flipH="1" flipV="1">
                  <a:off x="4496817" y="2770387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 flipH="1">
                  <a:off x="4571106" y="2766584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693" y="2659722"/>
                  <a:ext cx="146539" cy="280315"/>
                  <a:chOff x="4753416" y="2816321"/>
                  <a:chExt cx="146539" cy="280315"/>
                </a:xfrm>
              </p:grpSpPr>
              <p:cxnSp>
                <p:nvCxnSpPr>
                  <p:cNvPr id="44" name="Straight Connector 28"/>
                  <p:cNvCxnSpPr/>
                  <p:nvPr/>
                </p:nvCxnSpPr>
                <p:spPr>
                  <a:xfrm rot="5400000" flipH="1" flipV="1">
                    <a:off x="4646638" y="2923088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rot="16200000" flipH="1">
                    <a:off x="4731127" y="2920214"/>
                    <a:ext cx="276419" cy="6863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4890433" y="2663154"/>
                <a:ext cx="209607" cy="282262"/>
                <a:chOff x="4601479" y="2659722"/>
                <a:chExt cx="209607" cy="282262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rot="5400000" flipH="1" flipV="1">
                  <a:off x="4496669" y="2770387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16200000" flipH="1">
                  <a:off x="4570957" y="2766584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547" y="2659722"/>
                  <a:ext cx="146539" cy="280315"/>
                  <a:chOff x="4753562" y="2816321"/>
                  <a:chExt cx="146539" cy="280315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rot="5400000" flipH="1" flipV="1">
                    <a:off x="4646787" y="2923088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16200000" flipH="1">
                    <a:off x="4731275" y="2920214"/>
                    <a:ext cx="276419" cy="6863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5035117" y="2663154"/>
                <a:ext cx="209606" cy="282262"/>
                <a:chOff x="4601333" y="2659722"/>
                <a:chExt cx="209606" cy="28226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5400000" flipH="1" flipV="1">
                  <a:off x="4496520" y="2770387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16200000" flipH="1">
                  <a:off x="4570809" y="2766584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401" y="2659722"/>
                  <a:ext cx="146538" cy="280315"/>
                  <a:chOff x="4753709" y="2816321"/>
                  <a:chExt cx="146538" cy="280315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rot="5400000" flipH="1" flipV="1">
                    <a:off x="4646935" y="2923088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6200000" flipH="1">
                    <a:off x="4731424" y="2920214"/>
                    <a:ext cx="276419" cy="6863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42"/>
              <p:cNvGrpSpPr>
                <a:grpSpLocks/>
              </p:cNvGrpSpPr>
              <p:nvPr/>
            </p:nvGrpSpPr>
            <p:grpSpPr bwMode="auto">
              <a:xfrm>
                <a:off x="5179801" y="2655367"/>
                <a:ext cx="209606" cy="282263"/>
                <a:chOff x="4601187" y="2660211"/>
                <a:chExt cx="209606" cy="282263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4496372" y="2770876"/>
                  <a:ext cx="276419" cy="6677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16200000" flipH="1">
                  <a:off x="4570661" y="2767073"/>
                  <a:ext cx="272526" cy="70486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255" y="2660211"/>
                  <a:ext cx="146538" cy="280315"/>
                  <a:chOff x="4753855" y="2815832"/>
                  <a:chExt cx="146538" cy="280315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rot="5400000" flipH="1" flipV="1">
                    <a:off x="4647083" y="2922599"/>
                    <a:ext cx="280313" cy="66776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rot="16200000" flipH="1">
                    <a:off x="4731572" y="2919725"/>
                    <a:ext cx="276419" cy="6863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5334732" y="2721637"/>
                <a:ext cx="155729" cy="42662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4496321" y="2848167"/>
                <a:ext cx="155729" cy="42662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422799" y="2802342"/>
                <a:ext cx="213683" cy="0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243"/>
            <p:cNvSpPr txBox="1">
              <a:spLocks noChangeArrowheads="1"/>
            </p:cNvSpPr>
            <p:nvPr/>
          </p:nvSpPr>
          <p:spPr bwMode="auto">
            <a:xfrm>
              <a:off x="803790" y="3575051"/>
              <a:ext cx="3770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R</a:t>
              </a:r>
              <a:r>
                <a:rPr lang="en-US" sz="1600" b="1" baseline="-25000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TextBox 244"/>
            <p:cNvSpPr txBox="1">
              <a:spLocks noChangeArrowheads="1"/>
            </p:cNvSpPr>
            <p:nvPr/>
          </p:nvSpPr>
          <p:spPr bwMode="auto">
            <a:xfrm>
              <a:off x="1799065" y="3575051"/>
              <a:ext cx="3770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R</a:t>
              </a:r>
              <a:r>
                <a:rPr lang="en-US" sz="1600" b="1" baseline="-25000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245"/>
            <p:cNvSpPr txBox="1">
              <a:spLocks noChangeArrowheads="1"/>
            </p:cNvSpPr>
            <p:nvPr/>
          </p:nvSpPr>
          <p:spPr bwMode="auto">
            <a:xfrm>
              <a:off x="2809839" y="3575051"/>
              <a:ext cx="3770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R</a:t>
              </a:r>
              <a:r>
                <a:rPr lang="en-US" sz="1600" b="1" baseline="-25000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119" name="Group 267"/>
          <p:cNvGrpSpPr>
            <a:grpSpLocks/>
          </p:cNvGrpSpPr>
          <p:nvPr/>
        </p:nvGrpSpPr>
        <p:grpSpPr bwMode="auto">
          <a:xfrm>
            <a:off x="665954" y="3389320"/>
            <a:ext cx="3601246" cy="982813"/>
            <a:chOff x="198820" y="4038600"/>
            <a:chExt cx="3601070" cy="982812"/>
          </a:xfrm>
        </p:grpSpPr>
        <p:cxnSp>
          <p:nvCxnSpPr>
            <p:cNvPr id="120" name="Straight Connector 21"/>
            <p:cNvCxnSpPr/>
            <p:nvPr/>
          </p:nvCxnSpPr>
          <p:spPr bwMode="auto">
            <a:xfrm rot="10800000">
              <a:off x="200406" y="4042567"/>
              <a:ext cx="276211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 bwMode="auto">
            <a:xfrm rot="5400000">
              <a:off x="3387044" y="4469226"/>
              <a:ext cx="795527" cy="158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 bwMode="auto">
            <a:xfrm rot="5400000">
              <a:off x="-195676" y="4448969"/>
              <a:ext cx="822325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 bwMode="auto">
            <a:xfrm>
              <a:off x="198820" y="4852987"/>
              <a:ext cx="823872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 bwMode="auto">
            <a:xfrm>
              <a:off x="1099681" y="4857750"/>
              <a:ext cx="1280097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842836" y="4850484"/>
              <a:ext cx="340663" cy="1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994735" y="4850484"/>
              <a:ext cx="189257" cy="1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256"/>
            <p:cNvSpPr txBox="1">
              <a:spLocks noChangeArrowheads="1"/>
            </p:cNvSpPr>
            <p:nvPr/>
          </p:nvSpPr>
          <p:spPr bwMode="auto">
            <a:xfrm>
              <a:off x="701214" y="4525963"/>
              <a:ext cx="3561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20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w Cen MT" pitchFamily="34" charset="0"/>
                </a:rPr>
                <a:t>+</a:t>
              </a:r>
            </a:p>
          </p:txBody>
        </p:sp>
        <p:sp>
          <p:nvSpPr>
            <p:cNvPr id="129" name="Rectangle 257"/>
            <p:cNvSpPr>
              <a:spLocks noChangeArrowheads="1"/>
            </p:cNvSpPr>
            <p:nvPr/>
          </p:nvSpPr>
          <p:spPr bwMode="auto">
            <a:xfrm>
              <a:off x="1088564" y="4525963"/>
              <a:ext cx="2648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20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w Cen MT" pitchFamily="34" charset="0"/>
                </a:rPr>
                <a:t>-</a:t>
              </a:r>
            </a:p>
          </p:txBody>
        </p:sp>
        <p:grpSp>
          <p:nvGrpSpPr>
            <p:cNvPr id="130" name="Group 35"/>
            <p:cNvGrpSpPr>
              <a:grpSpLocks/>
            </p:cNvGrpSpPr>
            <p:nvPr/>
          </p:nvGrpSpPr>
          <p:grpSpPr bwMode="auto">
            <a:xfrm>
              <a:off x="2372475" y="4069073"/>
              <a:ext cx="1427415" cy="924627"/>
              <a:chOff x="611808" y="3381268"/>
              <a:chExt cx="1427415" cy="924627"/>
            </a:xfrm>
          </p:grpSpPr>
          <p:sp>
            <p:nvSpPr>
              <p:cNvPr id="132" name="TextBox 263"/>
              <p:cNvSpPr txBox="1">
                <a:spLocks noChangeArrowheads="1"/>
              </p:cNvSpPr>
              <p:nvPr/>
            </p:nvSpPr>
            <p:spPr bwMode="auto">
              <a:xfrm>
                <a:off x="611808" y="4082624"/>
                <a:ext cx="198754" cy="223271"/>
              </a:xfrm>
              <a:prstGeom prst="bracketPair">
                <a:avLst>
                  <a:gd name="adj" fmla="val 41412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2000" b="1" dirty="0">
                  <a:solidFill>
                    <a:srgbClr val="1E2078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 bwMode="auto">
              <a:xfrm>
                <a:off x="810562" y="4172723"/>
                <a:ext cx="122523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262"/>
              <p:cNvSpPr txBox="1">
                <a:spLocks noChangeArrowheads="1"/>
              </p:cNvSpPr>
              <p:nvPr/>
            </p:nvSpPr>
            <p:spPr bwMode="auto">
              <a:xfrm>
                <a:off x="655938" y="4122238"/>
                <a:ext cx="133218" cy="116029"/>
              </a:xfrm>
              <a:prstGeom prst="flowChartConnector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endParaRPr lang="en-US" sz="2000" b="1" dirty="0">
                  <a:solidFill>
                    <a:srgbClr val="1E2078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 bwMode="auto">
              <a:xfrm>
                <a:off x="1764916" y="3381268"/>
                <a:ext cx="274307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6" name="Straight Arrow Connector 135"/>
          <p:cNvCxnSpPr/>
          <p:nvPr/>
        </p:nvCxnSpPr>
        <p:spPr>
          <a:xfrm>
            <a:off x="4254500" y="3800477"/>
            <a:ext cx="0" cy="90488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681035" y="3740151"/>
            <a:ext cx="0" cy="92075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4648200" y="2156996"/>
            <a:ext cx="3282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D86"/>
                </a:solidFill>
                <a:latin typeface="Tw Cen MT" pitchFamily="34" charset="0"/>
              </a:rPr>
              <a:t>Between two common points</a:t>
            </a:r>
          </a:p>
        </p:txBody>
      </p:sp>
      <p:grpSp>
        <p:nvGrpSpPr>
          <p:cNvPr id="139" name="Group 568"/>
          <p:cNvGrpSpPr>
            <a:grpSpLocks/>
          </p:cNvGrpSpPr>
          <p:nvPr/>
        </p:nvGrpSpPr>
        <p:grpSpPr bwMode="auto">
          <a:xfrm>
            <a:off x="5168123" y="2520950"/>
            <a:ext cx="3179202" cy="1411291"/>
            <a:chOff x="5272136" y="3413758"/>
            <a:chExt cx="3178878" cy="1411608"/>
          </a:xfrm>
        </p:grpSpPr>
        <p:grpSp>
          <p:nvGrpSpPr>
            <p:cNvPr id="140" name="Group 565"/>
            <p:cNvGrpSpPr>
              <a:grpSpLocks/>
            </p:cNvGrpSpPr>
            <p:nvPr/>
          </p:nvGrpSpPr>
          <p:grpSpPr bwMode="auto">
            <a:xfrm>
              <a:off x="5578477" y="3413758"/>
              <a:ext cx="2658010" cy="1411608"/>
              <a:chOff x="5578477" y="3413758"/>
              <a:chExt cx="2658010" cy="1411608"/>
            </a:xfrm>
          </p:grpSpPr>
          <p:grpSp>
            <p:nvGrpSpPr>
              <p:cNvPr id="143" name="Group 561"/>
              <p:cNvGrpSpPr>
                <a:grpSpLocks/>
              </p:cNvGrpSpPr>
              <p:nvPr/>
            </p:nvGrpSpPr>
            <p:grpSpPr bwMode="auto">
              <a:xfrm>
                <a:off x="5578477" y="3663315"/>
                <a:ext cx="2658010" cy="1162051"/>
                <a:chOff x="5578477" y="3663315"/>
                <a:chExt cx="2658010" cy="1162051"/>
              </a:xfrm>
            </p:grpSpPr>
            <p:grpSp>
              <p:nvGrpSpPr>
                <p:cNvPr id="147" name="Group 453"/>
                <p:cNvGrpSpPr>
                  <a:grpSpLocks/>
                </p:cNvGrpSpPr>
                <p:nvPr/>
              </p:nvGrpSpPr>
              <p:grpSpPr bwMode="auto">
                <a:xfrm>
                  <a:off x="7285660" y="3778965"/>
                  <a:ext cx="950827" cy="935248"/>
                  <a:chOff x="7562623" y="3116713"/>
                  <a:chExt cx="950827" cy="935248"/>
                </a:xfrm>
              </p:grpSpPr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7567383" y="3120684"/>
                    <a:ext cx="457155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7562623" y="4047199"/>
                    <a:ext cx="45715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flipH="1" flipV="1">
                    <a:off x="7592147" y="3599421"/>
                    <a:ext cx="916528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013426" y="3116713"/>
                    <a:ext cx="500024" cy="48906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flipV="1">
                    <a:off x="8010251" y="3589892"/>
                    <a:ext cx="503199" cy="462069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" name="Group 454"/>
                <p:cNvGrpSpPr>
                  <a:grpSpLocks/>
                </p:cNvGrpSpPr>
                <p:nvPr/>
              </p:nvGrpSpPr>
              <p:grpSpPr bwMode="auto">
                <a:xfrm flipH="1">
                  <a:off x="5578477" y="3778173"/>
                  <a:ext cx="973832" cy="933657"/>
                  <a:chOff x="7543590" y="3138308"/>
                  <a:chExt cx="973832" cy="933657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 rot="10800000" flipH="1" flipV="1">
                    <a:off x="7543590" y="3143866"/>
                    <a:ext cx="502869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10800000" flipH="1">
                    <a:off x="7549943" y="4069585"/>
                    <a:ext cx="502869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flipH="1" flipV="1">
                    <a:off x="7566577" y="3599581"/>
                    <a:ext cx="93259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8034862" y="3138308"/>
                    <a:ext cx="480179" cy="46682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flipV="1">
                    <a:off x="8041220" y="3593227"/>
                    <a:ext cx="476202" cy="47873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Group 78"/>
                <p:cNvGrpSpPr>
                  <a:grpSpLocks/>
                </p:cNvGrpSpPr>
                <p:nvPr/>
              </p:nvGrpSpPr>
              <p:grpSpPr bwMode="auto">
                <a:xfrm>
                  <a:off x="6538032" y="3663315"/>
                  <a:ext cx="768275" cy="237919"/>
                  <a:chOff x="4554040" y="2655367"/>
                  <a:chExt cx="879046" cy="291742"/>
                </a:xfrm>
              </p:grpSpPr>
              <p:grpSp>
                <p:nvGrpSpPr>
                  <p:cNvPr id="22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601065" y="2661208"/>
                    <a:ext cx="209607" cy="280315"/>
                    <a:chOff x="4601065" y="2661208"/>
                    <a:chExt cx="209607" cy="280315"/>
                  </a:xfrm>
                </p:grpSpPr>
                <p:cxnSp>
                  <p:nvCxnSpPr>
                    <p:cNvPr id="249" name="Straight Connector 248"/>
                    <p:cNvCxnSpPr/>
                    <p:nvPr/>
                  </p:nvCxnSpPr>
                  <p:spPr>
                    <a:xfrm rot="5400000" flipH="1" flipV="1">
                      <a:off x="4496618" y="2769426"/>
                      <a:ext cx="276485" cy="67200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rot="16200000" flipH="1">
                      <a:off x="4572122" y="2764754"/>
                      <a:ext cx="272590" cy="72648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134" y="2661208"/>
                      <a:ext cx="146538" cy="276421"/>
                      <a:chOff x="4753976" y="2818729"/>
                      <a:chExt cx="146538" cy="276421"/>
                    </a:xfrm>
                  </p:grpSpPr>
                  <p:cxnSp>
                    <p:nvCxnSpPr>
                      <p:cNvPr id="252" name="Straight Connector 18"/>
                      <p:cNvCxnSpPr/>
                      <p:nvPr/>
                    </p:nvCxnSpPr>
                    <p:spPr>
                      <a:xfrm rot="5400000" flipH="1" flipV="1">
                        <a:off x="4646249" y="2923626"/>
                        <a:ext cx="276485" cy="67200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3" name="Straight Connector 252"/>
                      <p:cNvCxnSpPr/>
                      <p:nvPr/>
                    </p:nvCxnSpPr>
                    <p:spPr>
                      <a:xfrm rot="16200000" flipH="1">
                        <a:off x="4726292" y="2919864"/>
                        <a:ext cx="272591" cy="70833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1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745749" y="2663154"/>
                    <a:ext cx="209607" cy="282262"/>
                    <a:chOff x="4601625" y="2659722"/>
                    <a:chExt cx="209607" cy="282262"/>
                  </a:xfrm>
                </p:grpSpPr>
                <p:cxnSp>
                  <p:nvCxnSpPr>
                    <p:cNvPr id="244" name="Straight Connector 243"/>
                    <p:cNvCxnSpPr/>
                    <p:nvPr/>
                  </p:nvCxnSpPr>
                  <p:spPr>
                    <a:xfrm rot="5400000" flipH="1" flipV="1">
                      <a:off x="4497791" y="2769887"/>
                      <a:ext cx="276484" cy="67200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rot="16200000" flipH="1">
                      <a:off x="4571480" y="2767031"/>
                      <a:ext cx="272590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693" y="2659722"/>
                      <a:ext cx="146539" cy="280315"/>
                      <a:chOff x="4753416" y="2816321"/>
                      <a:chExt cx="146539" cy="280315"/>
                    </a:xfrm>
                  </p:grpSpPr>
                  <p:cxnSp>
                    <p:nvCxnSpPr>
                      <p:cNvPr id="247" name="Straight Connector 28"/>
                      <p:cNvCxnSpPr/>
                      <p:nvPr/>
                    </p:nvCxnSpPr>
                    <p:spPr>
                      <a:xfrm rot="5400000" flipH="1" flipV="1">
                        <a:off x="4645853" y="2924073"/>
                        <a:ext cx="280378" cy="65383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Straight Connector 247"/>
                      <p:cNvCxnSpPr/>
                      <p:nvPr/>
                    </p:nvCxnSpPr>
                    <p:spPr>
                      <a:xfrm rot="16200000" flipH="1">
                        <a:off x="4727713" y="2922125"/>
                        <a:ext cx="276483" cy="65383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890433" y="2663154"/>
                    <a:ext cx="209607" cy="282262"/>
                    <a:chOff x="4601479" y="2659722"/>
                    <a:chExt cx="209607" cy="282262"/>
                  </a:xfrm>
                </p:grpSpPr>
                <p:cxnSp>
                  <p:nvCxnSpPr>
                    <p:cNvPr id="239" name="Straight Connector 238"/>
                    <p:cNvCxnSpPr/>
                    <p:nvPr/>
                  </p:nvCxnSpPr>
                  <p:spPr>
                    <a:xfrm rot="5400000" flipH="1" flipV="1">
                      <a:off x="4496443" y="2769887"/>
                      <a:ext cx="276484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rot="16200000" flipH="1">
                      <a:off x="4571039" y="2766123"/>
                      <a:ext cx="272590" cy="70833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547" y="2659722"/>
                      <a:ext cx="146539" cy="280315"/>
                      <a:chOff x="4753562" y="2816321"/>
                      <a:chExt cx="146539" cy="280315"/>
                    </a:xfrm>
                  </p:grpSpPr>
                  <p:cxnSp>
                    <p:nvCxnSpPr>
                      <p:cNvPr id="242" name="Straight Connector 241"/>
                      <p:cNvCxnSpPr/>
                      <p:nvPr/>
                    </p:nvCxnSpPr>
                    <p:spPr>
                      <a:xfrm rot="5400000" flipH="1" flipV="1">
                        <a:off x="4646294" y="2923165"/>
                        <a:ext cx="280378" cy="67200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3" name="Straight Connector 242"/>
                      <p:cNvCxnSpPr/>
                      <p:nvPr/>
                    </p:nvCxnSpPr>
                    <p:spPr>
                      <a:xfrm rot="16200000" flipH="1">
                        <a:off x="4723614" y="2920310"/>
                        <a:ext cx="276483" cy="69016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5035117" y="2663154"/>
                    <a:ext cx="209606" cy="282262"/>
                    <a:chOff x="4601333" y="2659722"/>
                    <a:chExt cx="209606" cy="282262"/>
                  </a:xfrm>
                </p:grpSpPr>
                <p:cxnSp>
                  <p:nvCxnSpPr>
                    <p:cNvPr id="234" name="Straight Connector 233"/>
                    <p:cNvCxnSpPr/>
                    <p:nvPr/>
                  </p:nvCxnSpPr>
                  <p:spPr>
                    <a:xfrm rot="5400000" flipH="1" flipV="1">
                      <a:off x="4496910" y="2769887"/>
                      <a:ext cx="276484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rot="16200000" flipH="1">
                      <a:off x="4570598" y="2767031"/>
                      <a:ext cx="272590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401" y="2659722"/>
                      <a:ext cx="146538" cy="280315"/>
                      <a:chOff x="4753709" y="2816321"/>
                      <a:chExt cx="146538" cy="280315"/>
                    </a:xfrm>
                  </p:grpSpPr>
                  <p:cxnSp>
                    <p:nvCxnSpPr>
                      <p:cNvPr id="237" name="Straight Connector 236"/>
                      <p:cNvCxnSpPr/>
                      <p:nvPr/>
                    </p:nvCxnSpPr>
                    <p:spPr>
                      <a:xfrm rot="5400000" flipH="1" flipV="1">
                        <a:off x="4646735" y="2924073"/>
                        <a:ext cx="280378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Straight Connector 237"/>
                      <p:cNvCxnSpPr/>
                      <p:nvPr/>
                    </p:nvCxnSpPr>
                    <p:spPr>
                      <a:xfrm rot="16200000" flipH="1">
                        <a:off x="4731320" y="2921217"/>
                        <a:ext cx="276483" cy="67200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5179801" y="2655367"/>
                    <a:ext cx="209606" cy="282263"/>
                    <a:chOff x="4601187" y="2660211"/>
                    <a:chExt cx="209606" cy="282263"/>
                  </a:xfrm>
                </p:grpSpPr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 rot="5400000" flipH="1" flipV="1">
                      <a:off x="4497376" y="2770376"/>
                      <a:ext cx="276485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rot="16200000" flipH="1">
                      <a:off x="4571063" y="2767520"/>
                      <a:ext cx="272591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1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255" y="2660211"/>
                      <a:ext cx="146538" cy="280315"/>
                      <a:chOff x="4753855" y="2815832"/>
                      <a:chExt cx="146538" cy="280315"/>
                    </a:xfrm>
                  </p:grpSpPr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 rot="5400000" flipH="1" flipV="1">
                        <a:off x="4646268" y="2923585"/>
                        <a:ext cx="280379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Straight Connector 232"/>
                      <p:cNvCxnSpPr/>
                      <p:nvPr/>
                    </p:nvCxnSpPr>
                    <p:spPr>
                      <a:xfrm rot="16200000" flipH="1">
                        <a:off x="4728129" y="2921637"/>
                        <a:ext cx="276485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5" name="Straight Connector 224"/>
                  <p:cNvCxnSpPr/>
                  <p:nvPr/>
                </p:nvCxnSpPr>
                <p:spPr>
                  <a:xfrm rot="16200000" flipH="1">
                    <a:off x="5334317" y="2721780"/>
                    <a:ext cx="155766" cy="4177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16200000" flipH="1">
                    <a:off x="4497044" y="2848339"/>
                    <a:ext cx="155766" cy="41773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Group 78"/>
                <p:cNvGrpSpPr>
                  <a:grpSpLocks/>
                </p:cNvGrpSpPr>
                <p:nvPr/>
              </p:nvGrpSpPr>
              <p:grpSpPr bwMode="auto">
                <a:xfrm>
                  <a:off x="6517826" y="4120518"/>
                  <a:ext cx="809549" cy="238022"/>
                  <a:chOff x="4530926" y="2655367"/>
                  <a:chExt cx="926272" cy="291868"/>
                </a:xfrm>
              </p:grpSpPr>
              <p:grpSp>
                <p:nvGrpSpPr>
                  <p:cNvPr id="186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601065" y="2661208"/>
                    <a:ext cx="209607" cy="280315"/>
                    <a:chOff x="4601065" y="2661208"/>
                    <a:chExt cx="209607" cy="280315"/>
                  </a:xfrm>
                </p:grpSpPr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rot="5400000" flipH="1" flipV="1">
                      <a:off x="4496618" y="2769552"/>
                      <a:ext cx="276485" cy="67200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 rot="16200000" flipH="1">
                      <a:off x="4572122" y="2764881"/>
                      <a:ext cx="272590" cy="72648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7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134" y="2661208"/>
                      <a:ext cx="146538" cy="276421"/>
                      <a:chOff x="4753976" y="2818729"/>
                      <a:chExt cx="146538" cy="276421"/>
                    </a:xfrm>
                  </p:grpSpPr>
                  <p:cxnSp>
                    <p:nvCxnSpPr>
                      <p:cNvPr id="218" name="Straight Connector 18"/>
                      <p:cNvCxnSpPr/>
                      <p:nvPr/>
                    </p:nvCxnSpPr>
                    <p:spPr>
                      <a:xfrm rot="5400000" flipH="1" flipV="1">
                        <a:off x="4646249" y="2923499"/>
                        <a:ext cx="276485" cy="67200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Connector 218"/>
                      <p:cNvCxnSpPr/>
                      <p:nvPr/>
                    </p:nvCxnSpPr>
                    <p:spPr>
                      <a:xfrm rot="16200000" flipH="1">
                        <a:off x="4726292" y="2919737"/>
                        <a:ext cx="272591" cy="70833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745749" y="2663154"/>
                    <a:ext cx="209607" cy="282262"/>
                    <a:chOff x="4601625" y="2659722"/>
                    <a:chExt cx="209607" cy="282262"/>
                  </a:xfrm>
                </p:grpSpPr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rot="5400000" flipH="1" flipV="1">
                      <a:off x="4497791" y="2770014"/>
                      <a:ext cx="276484" cy="67200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rot="16200000" flipH="1">
                      <a:off x="4571480" y="2767158"/>
                      <a:ext cx="272590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693" y="2659722"/>
                      <a:ext cx="146539" cy="280315"/>
                      <a:chOff x="4753416" y="2816321"/>
                      <a:chExt cx="146539" cy="280315"/>
                    </a:xfrm>
                  </p:grpSpPr>
                  <p:cxnSp>
                    <p:nvCxnSpPr>
                      <p:cNvPr id="213" name="Straight Connector 28"/>
                      <p:cNvCxnSpPr/>
                      <p:nvPr/>
                    </p:nvCxnSpPr>
                    <p:spPr>
                      <a:xfrm rot="5400000" flipH="1" flipV="1">
                        <a:off x="4645853" y="2923947"/>
                        <a:ext cx="280378" cy="65383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Connector 213"/>
                      <p:cNvCxnSpPr/>
                      <p:nvPr/>
                    </p:nvCxnSpPr>
                    <p:spPr>
                      <a:xfrm rot="16200000" flipH="1">
                        <a:off x="4727713" y="2921999"/>
                        <a:ext cx="276483" cy="65383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890433" y="2663154"/>
                    <a:ext cx="209607" cy="282262"/>
                    <a:chOff x="4601479" y="2659722"/>
                    <a:chExt cx="209607" cy="282262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rot="5400000" flipH="1" flipV="1">
                      <a:off x="4496443" y="2770014"/>
                      <a:ext cx="276484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 rot="16200000" flipH="1">
                      <a:off x="4571039" y="2766249"/>
                      <a:ext cx="272590" cy="70833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7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547" y="2659722"/>
                      <a:ext cx="146539" cy="280315"/>
                      <a:chOff x="4753562" y="2816321"/>
                      <a:chExt cx="146539" cy="280315"/>
                    </a:xfrm>
                  </p:grpSpPr>
                  <p:cxnSp>
                    <p:nvCxnSpPr>
                      <p:cNvPr id="208" name="Straight Connector 207"/>
                      <p:cNvCxnSpPr/>
                      <p:nvPr/>
                    </p:nvCxnSpPr>
                    <p:spPr>
                      <a:xfrm rot="5400000" flipH="1" flipV="1">
                        <a:off x="4646294" y="2923038"/>
                        <a:ext cx="280378" cy="67200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rot="16200000" flipH="1">
                        <a:off x="4723614" y="2920184"/>
                        <a:ext cx="276483" cy="69016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9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5035117" y="2663154"/>
                    <a:ext cx="209606" cy="282262"/>
                    <a:chOff x="4601333" y="2659722"/>
                    <a:chExt cx="209606" cy="282262"/>
                  </a:xfrm>
                </p:grpSpPr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rot="5400000" flipH="1" flipV="1">
                      <a:off x="4496910" y="2770014"/>
                      <a:ext cx="276484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/>
                    <p:cNvCxnSpPr/>
                    <p:nvPr/>
                  </p:nvCxnSpPr>
                  <p:spPr>
                    <a:xfrm rot="16200000" flipH="1">
                      <a:off x="4570598" y="2767158"/>
                      <a:ext cx="272590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2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401" y="2659722"/>
                      <a:ext cx="146538" cy="280315"/>
                      <a:chOff x="4753709" y="2816321"/>
                      <a:chExt cx="146538" cy="280315"/>
                    </a:xfrm>
                  </p:grpSpPr>
                  <p:cxnSp>
                    <p:nvCxnSpPr>
                      <p:cNvPr id="203" name="Straight Connector 202"/>
                      <p:cNvCxnSpPr/>
                      <p:nvPr/>
                    </p:nvCxnSpPr>
                    <p:spPr>
                      <a:xfrm rot="5400000" flipH="1" flipV="1">
                        <a:off x="4646735" y="2923947"/>
                        <a:ext cx="280378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" name="Straight Connector 203"/>
                      <p:cNvCxnSpPr/>
                      <p:nvPr/>
                    </p:nvCxnSpPr>
                    <p:spPr>
                      <a:xfrm rot="16200000" flipH="1">
                        <a:off x="4731320" y="2921091"/>
                        <a:ext cx="276483" cy="67200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9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5179801" y="2655367"/>
                    <a:ext cx="209606" cy="282263"/>
                    <a:chOff x="4601187" y="2660211"/>
                    <a:chExt cx="209606" cy="282263"/>
                  </a:xfrm>
                </p:grpSpPr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rot="5400000" flipH="1" flipV="1">
                      <a:off x="4497376" y="2770502"/>
                      <a:ext cx="276485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/>
                    <p:cNvCxnSpPr/>
                    <p:nvPr/>
                  </p:nvCxnSpPr>
                  <p:spPr>
                    <a:xfrm rot="16200000" flipH="1">
                      <a:off x="4571063" y="2767646"/>
                      <a:ext cx="272591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7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255" y="2660211"/>
                      <a:ext cx="146538" cy="280315"/>
                      <a:chOff x="4753855" y="2815832"/>
                      <a:chExt cx="146538" cy="280315"/>
                    </a:xfrm>
                  </p:grpSpPr>
                  <p:cxnSp>
                    <p:nvCxnSpPr>
                      <p:cNvPr id="198" name="Straight Connector 197"/>
                      <p:cNvCxnSpPr/>
                      <p:nvPr/>
                    </p:nvCxnSpPr>
                    <p:spPr>
                      <a:xfrm rot="5400000" flipH="1" flipV="1">
                        <a:off x="4646268" y="2923458"/>
                        <a:ext cx="280379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rot="16200000" flipH="1">
                        <a:off x="4728129" y="2921511"/>
                        <a:ext cx="276485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5391316" y="2664903"/>
                    <a:ext cx="65882" cy="177874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4530926" y="2784366"/>
                    <a:ext cx="64888" cy="162869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78"/>
                <p:cNvGrpSpPr>
                  <a:grpSpLocks/>
                </p:cNvGrpSpPr>
                <p:nvPr/>
              </p:nvGrpSpPr>
              <p:grpSpPr bwMode="auto">
                <a:xfrm>
                  <a:off x="6531682" y="4587240"/>
                  <a:ext cx="768275" cy="238126"/>
                  <a:chOff x="4553750" y="2655367"/>
                  <a:chExt cx="879046" cy="291996"/>
                </a:xfrm>
              </p:grpSpPr>
              <p:grpSp>
                <p:nvGrpSpPr>
                  <p:cNvPr id="152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601065" y="2661208"/>
                    <a:ext cx="209607" cy="280315"/>
                    <a:chOff x="4601065" y="2661208"/>
                    <a:chExt cx="209607" cy="280315"/>
                  </a:xfrm>
                </p:grpSpPr>
                <p:cxnSp>
                  <p:nvCxnSpPr>
                    <p:cNvPr id="181" name="Straight Connector 180"/>
                    <p:cNvCxnSpPr/>
                    <p:nvPr/>
                  </p:nvCxnSpPr>
                  <p:spPr>
                    <a:xfrm rot="5400000" flipH="1" flipV="1">
                      <a:off x="4496328" y="2769680"/>
                      <a:ext cx="276485" cy="67200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/>
                    <p:cNvCxnSpPr/>
                    <p:nvPr/>
                  </p:nvCxnSpPr>
                  <p:spPr>
                    <a:xfrm rot="16200000" flipH="1">
                      <a:off x="4570924" y="2765917"/>
                      <a:ext cx="272590" cy="70832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3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134" y="2661208"/>
                      <a:ext cx="146538" cy="276421"/>
                      <a:chOff x="4753976" y="2818729"/>
                      <a:chExt cx="146538" cy="276421"/>
                    </a:xfrm>
                  </p:grpSpPr>
                  <p:cxnSp>
                    <p:nvCxnSpPr>
                      <p:cNvPr id="184" name="Straight Connector 18"/>
                      <p:cNvCxnSpPr/>
                      <p:nvPr/>
                    </p:nvCxnSpPr>
                    <p:spPr>
                      <a:xfrm rot="5400000" flipH="1" flipV="1">
                        <a:off x="4645630" y="2922465"/>
                        <a:ext cx="276485" cy="69016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Straight Connector 184"/>
                      <p:cNvCxnSpPr/>
                      <p:nvPr/>
                    </p:nvCxnSpPr>
                    <p:spPr>
                      <a:xfrm rot="16200000" flipH="1">
                        <a:off x="4725673" y="2920518"/>
                        <a:ext cx="272591" cy="69016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53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745749" y="2663154"/>
                    <a:ext cx="209607" cy="282262"/>
                    <a:chOff x="4601625" y="2659722"/>
                    <a:chExt cx="209607" cy="282262"/>
                  </a:xfrm>
                </p:grpSpPr>
                <p:cxnSp>
                  <p:nvCxnSpPr>
                    <p:cNvPr id="176" name="Straight Connector 175"/>
                    <p:cNvCxnSpPr/>
                    <p:nvPr/>
                  </p:nvCxnSpPr>
                  <p:spPr>
                    <a:xfrm rot="5400000" flipH="1" flipV="1">
                      <a:off x="4497502" y="2770141"/>
                      <a:ext cx="276484" cy="67200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rot="16200000" flipH="1">
                      <a:off x="4571191" y="2767285"/>
                      <a:ext cx="272590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8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693" y="2659722"/>
                      <a:ext cx="146539" cy="280315"/>
                      <a:chOff x="4753416" y="2816321"/>
                      <a:chExt cx="146539" cy="280315"/>
                    </a:xfrm>
                  </p:grpSpPr>
                  <p:cxnSp>
                    <p:nvCxnSpPr>
                      <p:cNvPr id="179" name="Straight Connector 28"/>
                      <p:cNvCxnSpPr/>
                      <p:nvPr/>
                    </p:nvCxnSpPr>
                    <p:spPr>
                      <a:xfrm rot="5400000" flipH="1" flipV="1">
                        <a:off x="4646142" y="2923819"/>
                        <a:ext cx="280378" cy="65383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/>
                      <p:cNvCxnSpPr/>
                      <p:nvPr/>
                    </p:nvCxnSpPr>
                    <p:spPr>
                      <a:xfrm rot="16200000" flipH="1">
                        <a:off x="4728003" y="2921872"/>
                        <a:ext cx="276483" cy="65383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5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890433" y="2663154"/>
                    <a:ext cx="209607" cy="282262"/>
                    <a:chOff x="4601479" y="2659722"/>
                    <a:chExt cx="209607" cy="282262"/>
                  </a:xfrm>
                </p:grpSpPr>
                <p:cxnSp>
                  <p:nvCxnSpPr>
                    <p:cNvPr id="171" name="Straight Connector 170"/>
                    <p:cNvCxnSpPr/>
                    <p:nvPr/>
                  </p:nvCxnSpPr>
                  <p:spPr>
                    <a:xfrm rot="5400000" flipH="1" flipV="1">
                      <a:off x="4496154" y="2770141"/>
                      <a:ext cx="276484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rot="16200000" flipH="1">
                      <a:off x="4570750" y="2766377"/>
                      <a:ext cx="272590" cy="70833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3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547" y="2659722"/>
                      <a:ext cx="146539" cy="280315"/>
                      <a:chOff x="4753562" y="2816321"/>
                      <a:chExt cx="146539" cy="280315"/>
                    </a:xfrm>
                  </p:grpSpPr>
                  <p:cxnSp>
                    <p:nvCxnSpPr>
                      <p:cNvPr id="174" name="Straight Connector 173"/>
                      <p:cNvCxnSpPr/>
                      <p:nvPr/>
                    </p:nvCxnSpPr>
                    <p:spPr>
                      <a:xfrm rot="5400000" flipH="1" flipV="1">
                        <a:off x="4646583" y="2922911"/>
                        <a:ext cx="280378" cy="67200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Straight Connector 174"/>
                      <p:cNvCxnSpPr/>
                      <p:nvPr/>
                    </p:nvCxnSpPr>
                    <p:spPr>
                      <a:xfrm rot="16200000" flipH="1">
                        <a:off x="4723903" y="2920056"/>
                        <a:ext cx="276483" cy="69016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55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5035117" y="2663154"/>
                    <a:ext cx="209606" cy="282262"/>
                    <a:chOff x="4601333" y="2659722"/>
                    <a:chExt cx="209606" cy="282262"/>
                  </a:xfrm>
                </p:grpSpPr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rot="5400000" flipH="1" flipV="1">
                      <a:off x="4496621" y="2770141"/>
                      <a:ext cx="276484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rot="16200000" flipH="1">
                      <a:off x="4570308" y="2767285"/>
                      <a:ext cx="272590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8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401" y="2659722"/>
                      <a:ext cx="146538" cy="280315"/>
                      <a:chOff x="4753709" y="2816321"/>
                      <a:chExt cx="146538" cy="280315"/>
                    </a:xfrm>
                  </p:grpSpPr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 rot="5400000" flipH="1" flipV="1">
                        <a:off x="4647024" y="2923819"/>
                        <a:ext cx="280378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rot="16200000" flipH="1">
                        <a:off x="4731609" y="2920963"/>
                        <a:ext cx="276483" cy="67200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56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5179801" y="2655367"/>
                    <a:ext cx="209606" cy="282263"/>
                    <a:chOff x="4601187" y="2660211"/>
                    <a:chExt cx="209606" cy="282263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rot="5400000" flipH="1" flipV="1">
                      <a:off x="4497086" y="2770629"/>
                      <a:ext cx="276485" cy="67199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rot="16200000" flipH="1">
                      <a:off x="4570774" y="2767773"/>
                      <a:ext cx="272591" cy="69016"/>
                    </a:xfrm>
                    <a:prstGeom prst="line">
                      <a:avLst/>
                    </a:prstGeom>
                    <a:ln w="31750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3" name="Group 22"/>
                    <p:cNvGrpSpPr>
                      <a:grpSpLocks/>
                    </p:cNvGrpSpPr>
                    <p:nvPr/>
                  </p:nvGrpSpPr>
                  <p:grpSpPr bwMode="auto">
                    <a:xfrm rot="10800000">
                      <a:off x="4664255" y="2660211"/>
                      <a:ext cx="146538" cy="280315"/>
                      <a:chOff x="4753855" y="2815832"/>
                      <a:chExt cx="146538" cy="280315"/>
                    </a:xfrm>
                  </p:grpSpPr>
                  <p:cxnSp>
                    <p:nvCxnSpPr>
                      <p:cNvPr id="164" name="Straight Connector 163"/>
                      <p:cNvCxnSpPr/>
                      <p:nvPr/>
                    </p:nvCxnSpPr>
                    <p:spPr>
                      <a:xfrm rot="5400000" flipH="1" flipV="1">
                        <a:off x="4646558" y="2923331"/>
                        <a:ext cx="280379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" name="Straight Connector 164"/>
                      <p:cNvCxnSpPr/>
                      <p:nvPr/>
                    </p:nvCxnSpPr>
                    <p:spPr>
                      <a:xfrm rot="16200000" flipH="1">
                        <a:off x="4728418" y="2921383"/>
                        <a:ext cx="276485" cy="65384"/>
                      </a:xfrm>
                      <a:prstGeom prst="line">
                        <a:avLst/>
                      </a:prstGeom>
                      <a:ln w="317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7" name="Straight Connector 156"/>
                  <p:cNvCxnSpPr/>
                  <p:nvPr/>
                </p:nvCxnSpPr>
                <p:spPr>
                  <a:xfrm rot="16200000" flipH="1">
                    <a:off x="5334027" y="2722034"/>
                    <a:ext cx="155766" cy="4177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rot="16200000" flipH="1">
                    <a:off x="4496754" y="2848593"/>
                    <a:ext cx="155766" cy="41773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4" name="TextBox 562"/>
              <p:cNvSpPr txBox="1">
                <a:spLocks noChangeArrowheads="1"/>
              </p:cNvSpPr>
              <p:nvPr/>
            </p:nvSpPr>
            <p:spPr bwMode="auto">
              <a:xfrm>
                <a:off x="6229142" y="4339829"/>
                <a:ext cx="352946" cy="307846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400" b="1" baseline="-25000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45" name="TextBox 563"/>
              <p:cNvSpPr txBox="1">
                <a:spLocks noChangeArrowheads="1"/>
              </p:cNvSpPr>
              <p:nvPr/>
            </p:nvSpPr>
            <p:spPr bwMode="auto">
              <a:xfrm>
                <a:off x="6229142" y="3855717"/>
                <a:ext cx="352946" cy="307846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400" b="1" baseline="-25000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46" name="TextBox 564"/>
              <p:cNvSpPr txBox="1">
                <a:spLocks noChangeArrowheads="1"/>
              </p:cNvSpPr>
              <p:nvPr/>
            </p:nvSpPr>
            <p:spPr bwMode="auto">
              <a:xfrm>
                <a:off x="6248400" y="3413758"/>
                <a:ext cx="352946" cy="307846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400" b="1" baseline="-25000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1" name="Rectangle 566"/>
            <p:cNvSpPr>
              <a:spLocks noChangeArrowheads="1"/>
            </p:cNvSpPr>
            <p:nvPr/>
          </p:nvSpPr>
          <p:spPr bwMode="auto">
            <a:xfrm>
              <a:off x="5272136" y="3836606"/>
              <a:ext cx="332109" cy="33863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</a:rPr>
                <a:t>A</a:t>
              </a:r>
            </a:p>
          </p:txBody>
        </p:sp>
        <p:sp>
          <p:nvSpPr>
            <p:cNvPr id="142" name="Rectangle 567"/>
            <p:cNvSpPr>
              <a:spLocks noChangeArrowheads="1"/>
            </p:cNvSpPr>
            <p:nvPr/>
          </p:nvSpPr>
          <p:spPr bwMode="auto">
            <a:xfrm>
              <a:off x="8157374" y="3867086"/>
              <a:ext cx="293640" cy="33863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</a:rPr>
                <a:t>B</a:t>
              </a:r>
            </a:p>
          </p:txBody>
        </p:sp>
      </p:grpSp>
      <p:grpSp>
        <p:nvGrpSpPr>
          <p:cNvPr id="264" name="Group 569"/>
          <p:cNvGrpSpPr>
            <a:grpSpLocks/>
          </p:cNvGrpSpPr>
          <p:nvPr/>
        </p:nvGrpSpPr>
        <p:grpSpPr bwMode="auto">
          <a:xfrm>
            <a:off x="4958988" y="3343309"/>
            <a:ext cx="3572850" cy="1046347"/>
            <a:chOff x="432818" y="4037907"/>
            <a:chExt cx="2982451" cy="1047014"/>
          </a:xfrm>
        </p:grpSpPr>
        <p:cxnSp>
          <p:nvCxnSpPr>
            <p:cNvPr id="276" name="Straight Connector 275"/>
            <p:cNvCxnSpPr/>
            <p:nvPr/>
          </p:nvCxnSpPr>
          <p:spPr bwMode="auto">
            <a:xfrm>
              <a:off x="2490813" y="4860721"/>
              <a:ext cx="923592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 bwMode="auto">
            <a:xfrm rot="5400000">
              <a:off x="2990120" y="4464175"/>
              <a:ext cx="823485" cy="265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rot="5400000">
              <a:off x="30172" y="4450126"/>
              <a:ext cx="824438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 bwMode="auto">
            <a:xfrm>
              <a:off x="432818" y="4852779"/>
              <a:ext cx="562074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 bwMode="auto">
            <a:xfrm>
              <a:off x="1099681" y="4857544"/>
              <a:ext cx="1221279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789991" y="4876153"/>
              <a:ext cx="416630" cy="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985584" y="4876153"/>
              <a:ext cx="208316" cy="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578"/>
            <p:cNvSpPr txBox="1">
              <a:spLocks noChangeArrowheads="1"/>
            </p:cNvSpPr>
            <p:nvPr/>
          </p:nvSpPr>
          <p:spPr bwMode="auto">
            <a:xfrm>
              <a:off x="756161" y="4607781"/>
              <a:ext cx="267891" cy="33877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16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w Cen MT" pitchFamily="34" charset="0"/>
                </a:rPr>
                <a:t>+</a:t>
              </a:r>
            </a:p>
          </p:txBody>
        </p:sp>
        <p:sp>
          <p:nvSpPr>
            <p:cNvPr id="274" name="Rectangle 579"/>
            <p:cNvSpPr>
              <a:spLocks noChangeArrowheads="1"/>
            </p:cNvSpPr>
            <p:nvPr/>
          </p:nvSpPr>
          <p:spPr bwMode="auto">
            <a:xfrm>
              <a:off x="1056187" y="4610909"/>
              <a:ext cx="239790" cy="33877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16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w Cen MT" pitchFamily="34" charset="0"/>
                </a:rPr>
                <a:t>–</a:t>
              </a:r>
              <a:endParaRPr lang="en-US" sz="1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" pitchFamily="34" charset="0"/>
              </a:endParaRPr>
            </a:p>
          </p:txBody>
        </p:sp>
        <p:grpSp>
          <p:nvGrpSpPr>
            <p:cNvPr id="275" name="Group 35"/>
            <p:cNvGrpSpPr>
              <a:grpSpLocks/>
            </p:cNvGrpSpPr>
            <p:nvPr/>
          </p:nvGrpSpPr>
          <p:grpSpPr bwMode="auto">
            <a:xfrm>
              <a:off x="2316187" y="4742137"/>
              <a:ext cx="178702" cy="208448"/>
              <a:chOff x="555520" y="4054332"/>
              <a:chExt cx="178702" cy="208448"/>
            </a:xfrm>
          </p:grpSpPr>
          <p:sp>
            <p:nvSpPr>
              <p:cNvPr id="281" name="TextBox 586"/>
              <p:cNvSpPr txBox="1">
                <a:spLocks noChangeArrowheads="1"/>
              </p:cNvSpPr>
              <p:nvPr/>
            </p:nvSpPr>
            <p:spPr bwMode="auto">
              <a:xfrm>
                <a:off x="555520" y="4054332"/>
                <a:ext cx="178702" cy="208448"/>
              </a:xfrm>
              <a:prstGeom prst="bracketPair">
                <a:avLst>
                  <a:gd name="adj" fmla="val 39729"/>
                </a:avLst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sz="2000" b="1" dirty="0">
                  <a:solidFill>
                    <a:srgbClr val="1E2078"/>
                  </a:solidFill>
                  <a:latin typeface="Tw Cen MT" pitchFamily="34" charset="0"/>
                </a:endParaRPr>
              </a:p>
            </p:txBody>
          </p:sp>
          <p:sp>
            <p:nvSpPr>
              <p:cNvPr id="280" name="TextBox 585"/>
              <p:cNvSpPr txBox="1">
                <a:spLocks noChangeArrowheads="1"/>
              </p:cNvSpPr>
              <p:nvPr/>
            </p:nvSpPr>
            <p:spPr bwMode="auto">
              <a:xfrm>
                <a:off x="590804" y="4103274"/>
                <a:ext cx="111815" cy="105790"/>
              </a:xfrm>
              <a:prstGeom prst="flowChartConnector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3200" b="1" dirty="0">
                  <a:solidFill>
                    <a:srgbClr val="1E2078"/>
                  </a:solidFill>
                  <a:latin typeface="Tw Cen MT" pitchFamily="34" charset="0"/>
                </a:endParaRPr>
              </a:p>
            </p:txBody>
          </p:sp>
        </p:grpSp>
        <p:cxnSp>
          <p:nvCxnSpPr>
            <p:cNvPr id="317" name="Straight Connector 316"/>
            <p:cNvCxnSpPr/>
            <p:nvPr/>
          </p:nvCxnSpPr>
          <p:spPr bwMode="auto">
            <a:xfrm>
              <a:off x="432818" y="4042638"/>
              <a:ext cx="457979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 bwMode="auto">
            <a:xfrm>
              <a:off x="3048885" y="4062494"/>
              <a:ext cx="366384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/>
          <p:cNvCxnSpPr/>
          <p:nvPr/>
        </p:nvCxnSpPr>
        <p:spPr>
          <a:xfrm>
            <a:off x="8518163" y="3695699"/>
            <a:ext cx="0" cy="90488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flipV="1">
            <a:off x="4972050" y="3689350"/>
            <a:ext cx="0" cy="92075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 rot="7800000" flipV="1">
            <a:off x="5730872" y="3555998"/>
            <a:ext cx="0" cy="92075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rot="5400000" flipV="1">
            <a:off x="6049962" y="3299617"/>
            <a:ext cx="0" cy="92075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rot="2460000" flipV="1">
            <a:off x="5761034" y="3031328"/>
            <a:ext cx="0" cy="92075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rot="2460000" flipV="1">
            <a:off x="7861297" y="3563937"/>
            <a:ext cx="0" cy="92075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rot="5400000" flipV="1">
            <a:off x="7635860" y="3322637"/>
            <a:ext cx="0" cy="92075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rot="7800000" flipV="1">
            <a:off x="7860962" y="3060698"/>
            <a:ext cx="0" cy="92075"/>
          </a:xfrm>
          <a:prstGeom prst="straightConnector1">
            <a:avLst/>
          </a:prstGeom>
          <a:ln w="28575">
            <a:solidFill>
              <a:srgbClr val="0016E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 rot="21163884">
            <a:off x="3036040" y="2432560"/>
            <a:ext cx="2061982" cy="624036"/>
            <a:chOff x="2185861" y="-1240173"/>
            <a:chExt cx="1443388" cy="540524"/>
          </a:xfrm>
        </p:grpSpPr>
        <p:sp>
          <p:nvSpPr>
            <p:cNvPr id="292" name="Rectangle 291"/>
            <p:cNvSpPr/>
            <p:nvPr/>
          </p:nvSpPr>
          <p:spPr>
            <a:xfrm rot="11236116" flipH="1" flipV="1">
              <a:off x="2268495" y="-1240173"/>
              <a:ext cx="1284394" cy="540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Text Box 3"/>
            <p:cNvSpPr txBox="1">
              <a:spLocks noChangeArrowheads="1"/>
            </p:cNvSpPr>
            <p:nvPr/>
          </p:nvSpPr>
          <p:spPr bwMode="auto">
            <a:xfrm rot="436116">
              <a:off x="2185861" y="-1207531"/>
              <a:ext cx="1443388" cy="345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ln w="1905"/>
                  <a:solidFill>
                    <a:prstClr val="black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rPr>
                <a:t>Current in the circuit remains the same</a:t>
              </a:r>
              <a:endParaRPr lang="en-US" sz="16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 rot="21163884">
            <a:off x="2769466" y="1892095"/>
            <a:ext cx="2525973" cy="1080673"/>
            <a:chOff x="2236041" y="-1168653"/>
            <a:chExt cx="1768180" cy="639334"/>
          </a:xfrm>
        </p:grpSpPr>
        <p:sp>
          <p:nvSpPr>
            <p:cNvPr id="295" name="Rounded Rectangular Callout 294"/>
            <p:cNvSpPr/>
            <p:nvPr/>
          </p:nvSpPr>
          <p:spPr>
            <a:xfrm rot="11236116" flipH="1" flipV="1">
              <a:off x="2242152" y="-1168653"/>
              <a:ext cx="1603474" cy="632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Text Box 3"/>
            <p:cNvSpPr txBox="1">
              <a:spLocks noChangeArrowheads="1"/>
            </p:cNvSpPr>
            <p:nvPr/>
          </p:nvSpPr>
          <p:spPr bwMode="auto">
            <a:xfrm rot="436116">
              <a:off x="2236041" y="-1166610"/>
              <a:ext cx="1768180" cy="637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ln w="1905"/>
                  <a:solidFill>
                    <a:prstClr val="black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rPr>
                <a:t>Current gets </a:t>
              </a:r>
            </a:p>
            <a:p>
              <a:pPr algn="ctr">
                <a:defRPr/>
              </a:pPr>
              <a:r>
                <a:rPr lang="en-US" sz="1600" b="1" dirty="0" smtClean="0">
                  <a:ln w="1905"/>
                  <a:solidFill>
                    <a:prstClr val="black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rPr>
                <a:t>divided but potential difference remains the same</a:t>
              </a:r>
              <a:endParaRPr lang="en-US" sz="16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endParaRPr>
            </a:p>
          </p:txBody>
        </p:sp>
      </p:grpSp>
      <p:sp>
        <p:nvSpPr>
          <p:cNvPr id="306" name="Rectangle 305"/>
          <p:cNvSpPr/>
          <p:nvPr/>
        </p:nvSpPr>
        <p:spPr>
          <a:xfrm flipH="1">
            <a:off x="4819165" y="1311947"/>
            <a:ext cx="2574744" cy="58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7" name="Text Box 3"/>
          <p:cNvSpPr txBox="1">
            <a:spLocks noChangeArrowheads="1"/>
          </p:cNvSpPr>
          <p:nvPr/>
        </p:nvSpPr>
        <p:spPr bwMode="auto">
          <a:xfrm>
            <a:off x="4821280" y="1426544"/>
            <a:ext cx="1100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prstClr val="black"/>
                </a:solidFill>
                <a:latin typeface="Tw Cen MT" pitchFamily="34" charset="0"/>
              </a:rPr>
              <a:t>Voltage</a:t>
            </a:r>
            <a:endParaRPr lang="en-US" b="1" dirty="0">
              <a:ln w="1905"/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308" name="Text Box 3"/>
          <p:cNvSpPr txBox="1">
            <a:spLocks noChangeArrowheads="1"/>
          </p:cNvSpPr>
          <p:nvPr/>
        </p:nvSpPr>
        <p:spPr bwMode="auto">
          <a:xfrm>
            <a:off x="5715000" y="1426544"/>
            <a:ext cx="1100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prstClr val="black"/>
                </a:solidFill>
                <a:latin typeface="Tw Cen MT" pitchFamily="34" charset="0"/>
              </a:rPr>
              <a:t>drop</a:t>
            </a:r>
            <a:endParaRPr lang="en-US" b="1" dirty="0">
              <a:ln w="1905"/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309" name="Text Box 3"/>
          <p:cNvSpPr txBox="1">
            <a:spLocks noChangeArrowheads="1"/>
          </p:cNvSpPr>
          <p:nvPr/>
        </p:nvSpPr>
        <p:spPr bwMode="auto">
          <a:xfrm>
            <a:off x="4804802" y="1435602"/>
            <a:ext cx="1413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prstClr val="black"/>
                </a:solidFill>
                <a:latin typeface="Tw Cen MT" pitchFamily="34" charset="0"/>
              </a:rPr>
              <a:t>Potential</a:t>
            </a:r>
            <a:endParaRPr lang="en-US" b="1" dirty="0">
              <a:ln w="1905"/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310" name="Text Box 3"/>
          <p:cNvSpPr txBox="1">
            <a:spLocks noChangeArrowheads="1"/>
          </p:cNvSpPr>
          <p:nvPr/>
        </p:nvSpPr>
        <p:spPr bwMode="auto">
          <a:xfrm>
            <a:off x="5966542" y="1440418"/>
            <a:ext cx="157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 w="1905"/>
                <a:solidFill>
                  <a:prstClr val="black"/>
                </a:solidFill>
                <a:latin typeface="Tw Cen MT" pitchFamily="34" charset="0"/>
              </a:rPr>
              <a:t>difference</a:t>
            </a:r>
            <a:endParaRPr lang="en-US" b="1" dirty="0">
              <a:ln w="1905"/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6089" y="325676"/>
            <a:ext cx="4717445" cy="442674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Resistances can be connected in two ways</a:t>
            </a:r>
          </a:p>
        </p:txBody>
      </p:sp>
    </p:spTree>
    <p:extLst>
      <p:ext uri="{BB962C8B-B14F-4D97-AF65-F5344CB8AC3E}">
        <p14:creationId xmlns:p14="http://schemas.microsoft.com/office/powerpoint/2010/main" val="38059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8" grpId="0"/>
      <p:bldP spid="306" grpId="0" animBg="1"/>
      <p:bldP spid="306" grpId="1" animBg="1"/>
      <p:bldP spid="307" grpId="0"/>
      <p:bldP spid="307" grpId="1"/>
      <p:bldP spid="308" grpId="0"/>
      <p:bldP spid="308" grpId="1"/>
      <p:bldP spid="309" grpId="0"/>
      <p:bldP spid="309" grpId="1"/>
      <p:bldP spid="310" grpId="0"/>
      <p:bldP spid="310" grpId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grpSp>
        <p:nvGrpSpPr>
          <p:cNvPr id="3" name="Group 331"/>
          <p:cNvGrpSpPr>
            <a:grpSpLocks/>
          </p:cNvGrpSpPr>
          <p:nvPr/>
        </p:nvGrpSpPr>
        <p:grpSpPr bwMode="auto">
          <a:xfrm>
            <a:off x="7478711" y="514350"/>
            <a:ext cx="857250" cy="984248"/>
            <a:chOff x="5475417" y="423976"/>
            <a:chExt cx="857308" cy="984979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4" name="Straight Connector 3"/>
            <p:cNvCxnSpPr/>
            <p:nvPr/>
          </p:nvCxnSpPr>
          <p:spPr>
            <a:xfrm rot="5400000">
              <a:off x="5999906" y="1088837"/>
              <a:ext cx="64023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5200545" y="1084073"/>
              <a:ext cx="638649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318"/>
            <p:cNvGrpSpPr>
              <a:grpSpLocks/>
            </p:cNvGrpSpPr>
            <p:nvPr/>
          </p:nvGrpSpPr>
          <p:grpSpPr bwMode="auto">
            <a:xfrm>
              <a:off x="5475417" y="423976"/>
              <a:ext cx="857308" cy="529099"/>
              <a:chOff x="5475417" y="533400"/>
              <a:chExt cx="857308" cy="529099"/>
            </a:xfrm>
          </p:grpSpPr>
          <p:grpSp>
            <p:nvGrpSpPr>
              <p:cNvPr id="7" name="Group 289"/>
              <p:cNvGrpSpPr>
                <a:grpSpLocks/>
              </p:cNvGrpSpPr>
              <p:nvPr/>
            </p:nvGrpSpPr>
            <p:grpSpPr bwMode="auto">
              <a:xfrm>
                <a:off x="5734198" y="697035"/>
                <a:ext cx="365150" cy="365464"/>
                <a:chOff x="6400644" y="3353525"/>
                <a:chExt cx="365150" cy="365464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400644" y="3353525"/>
                  <a:ext cx="365150" cy="3653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13" name="TextBox 343"/>
                <p:cNvSpPr txBox="1">
                  <a:spLocks noChangeArrowheads="1"/>
                </p:cNvSpPr>
                <p:nvPr/>
              </p:nvSpPr>
              <p:spPr bwMode="auto">
                <a:xfrm>
                  <a:off x="6421311" y="3380184"/>
                  <a:ext cx="314532" cy="3388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w Cen MT" pitchFamily="34" charset="0"/>
                    </a:rPr>
                    <a:t>V</a:t>
                  </a: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5508757" y="881321"/>
                <a:ext cx="228615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104110" y="882910"/>
                <a:ext cx="228615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340"/>
              <p:cNvSpPr txBox="1">
                <a:spLocks noChangeArrowheads="1"/>
              </p:cNvSpPr>
              <p:nvPr/>
            </p:nvSpPr>
            <p:spPr bwMode="auto">
              <a:xfrm>
                <a:off x="5475417" y="533400"/>
                <a:ext cx="320944" cy="338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</a:rPr>
                  <a:t>+</a:t>
                </a:r>
              </a:p>
            </p:txBody>
          </p:sp>
          <p:sp>
            <p:nvSpPr>
              <p:cNvPr id="11" name="TextBox 341"/>
              <p:cNvSpPr txBox="1">
                <a:spLocks noChangeArrowheads="1"/>
              </p:cNvSpPr>
              <p:nvPr/>
            </p:nvSpPr>
            <p:spPr bwMode="auto">
              <a:xfrm>
                <a:off x="6038640" y="533400"/>
                <a:ext cx="287277" cy="338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</a:rPr>
                  <a:t>–</a:t>
                </a:r>
              </a:p>
            </p:txBody>
          </p:sp>
        </p:grpSp>
      </p:grpSp>
      <p:grpSp>
        <p:nvGrpSpPr>
          <p:cNvPr id="14" name="Group 320"/>
          <p:cNvGrpSpPr>
            <a:grpSpLocks/>
          </p:cNvGrpSpPr>
          <p:nvPr/>
        </p:nvGrpSpPr>
        <p:grpSpPr bwMode="auto">
          <a:xfrm>
            <a:off x="6283310" y="514350"/>
            <a:ext cx="911898" cy="984249"/>
            <a:chOff x="5475417" y="423976"/>
            <a:chExt cx="911962" cy="98498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/>
            <p:cNvCxnSpPr/>
            <p:nvPr/>
          </p:nvCxnSpPr>
          <p:spPr>
            <a:xfrm rot="5400000">
              <a:off x="5999112" y="1088044"/>
              <a:ext cx="640237" cy="158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198164" y="1084073"/>
              <a:ext cx="638649" cy="1587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18"/>
            <p:cNvGrpSpPr>
              <a:grpSpLocks/>
            </p:cNvGrpSpPr>
            <p:nvPr/>
          </p:nvGrpSpPr>
          <p:grpSpPr bwMode="auto">
            <a:xfrm>
              <a:off x="5475417" y="423976"/>
              <a:ext cx="911962" cy="531038"/>
              <a:chOff x="5475417" y="533400"/>
              <a:chExt cx="911962" cy="531038"/>
            </a:xfrm>
          </p:grpSpPr>
          <p:grpSp>
            <p:nvGrpSpPr>
              <p:cNvPr id="18" name="Group 289"/>
              <p:cNvGrpSpPr>
                <a:grpSpLocks/>
              </p:cNvGrpSpPr>
              <p:nvPr/>
            </p:nvGrpSpPr>
            <p:grpSpPr bwMode="auto">
              <a:xfrm>
                <a:off x="5734197" y="698037"/>
                <a:ext cx="365150" cy="366401"/>
                <a:chOff x="6400643" y="3354527"/>
                <a:chExt cx="365150" cy="3664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6400643" y="3354527"/>
                  <a:ext cx="365150" cy="365396"/>
                </a:xfrm>
                <a:prstGeom prst="ellipse">
                  <a:avLst/>
                </a:prstGeom>
                <a:noFill/>
                <a:ln w="317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24" name="TextBox 330"/>
                <p:cNvSpPr txBox="1">
                  <a:spLocks noChangeArrowheads="1"/>
                </p:cNvSpPr>
                <p:nvPr/>
              </p:nvSpPr>
              <p:spPr bwMode="auto">
                <a:xfrm>
                  <a:off x="6423502" y="3382122"/>
                  <a:ext cx="314532" cy="338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w Cen MT" pitchFamily="34" charset="0"/>
                    </a:rPr>
                    <a:t>V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503993" y="881321"/>
                <a:ext cx="228615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108874" y="882910"/>
                <a:ext cx="228615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327"/>
              <p:cNvSpPr txBox="1">
                <a:spLocks noChangeArrowheads="1"/>
              </p:cNvSpPr>
              <p:nvPr/>
            </p:nvSpPr>
            <p:spPr bwMode="auto">
              <a:xfrm>
                <a:off x="5475417" y="533400"/>
                <a:ext cx="320945" cy="338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</a:rPr>
                  <a:t>+</a:t>
                </a:r>
              </a:p>
            </p:txBody>
          </p:sp>
          <p:sp>
            <p:nvSpPr>
              <p:cNvPr id="22" name="TextBox 328"/>
              <p:cNvSpPr txBox="1">
                <a:spLocks noChangeArrowheads="1"/>
              </p:cNvSpPr>
              <p:nvPr/>
            </p:nvSpPr>
            <p:spPr bwMode="auto">
              <a:xfrm>
                <a:off x="6100101" y="533400"/>
                <a:ext cx="287278" cy="338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Tw Cen MT" pitchFamily="34" charset="0"/>
                  </a:rPr>
                  <a:t>–</a:t>
                </a:r>
                <a:endParaRPr lang="en-US" sz="1600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</p:grp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08786" y="255746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140575" y="2557462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w Cen MT" pitchFamily="34" charset="0"/>
              </a:rPr>
              <a:t>–</a:t>
            </a:r>
            <a:endParaRPr lang="en-US" sz="16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40580" y="253799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687886" y="191293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w Cen MT" pitchFamily="34" charset="0"/>
              </a:rPr>
              <a:t>–</a:t>
            </a:r>
            <a:endParaRPr lang="en-US" sz="16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319712" y="1016318"/>
            <a:ext cx="3770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1600" b="1" baseline="-25000" dirty="0" smtClean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1</a:t>
            </a:r>
            <a:endParaRPr lang="en-US" sz="1600" b="1" baseline="-25000" dirty="0">
              <a:solidFill>
                <a:schemeClr val="bg1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511925" y="1040447"/>
            <a:ext cx="3770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1600" b="1" baseline="-25000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720011" y="1025207"/>
            <a:ext cx="3770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1600" b="1" baseline="-25000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3</a:t>
            </a:r>
          </a:p>
        </p:txBody>
      </p:sp>
      <p:grpSp>
        <p:nvGrpSpPr>
          <p:cNvPr id="43" name="Group 362"/>
          <p:cNvGrpSpPr>
            <a:grpSpLocks/>
          </p:cNvGrpSpPr>
          <p:nvPr/>
        </p:nvGrpSpPr>
        <p:grpSpPr bwMode="auto">
          <a:xfrm>
            <a:off x="5113020" y="483124"/>
            <a:ext cx="3216275" cy="1015475"/>
            <a:chOff x="5508452" y="388709"/>
            <a:chExt cx="3216990" cy="101520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44" name="Straight Connector 43"/>
            <p:cNvCxnSpPr/>
            <p:nvPr/>
          </p:nvCxnSpPr>
          <p:spPr>
            <a:xfrm rot="5400000">
              <a:off x="5201359" y="1084118"/>
              <a:ext cx="639591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8397707" y="1081738"/>
              <a:ext cx="639592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355"/>
            <p:cNvGrpSpPr>
              <a:grpSpLocks/>
            </p:cNvGrpSpPr>
            <p:nvPr/>
          </p:nvGrpSpPr>
          <p:grpSpPr bwMode="auto">
            <a:xfrm>
              <a:off x="6661263" y="388709"/>
              <a:ext cx="897425" cy="563682"/>
              <a:chOff x="6811639" y="-263785"/>
              <a:chExt cx="897425" cy="56368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089483" y="-65131"/>
                <a:ext cx="366793" cy="365028"/>
              </a:xfrm>
              <a:prstGeom prst="ellipse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  <p:sp>
            <p:nvSpPr>
              <p:cNvPr id="50" name="TextBox 350"/>
              <p:cNvSpPr txBox="1">
                <a:spLocks noChangeArrowheads="1"/>
              </p:cNvSpPr>
              <p:nvPr/>
            </p:nvSpPr>
            <p:spPr bwMode="auto">
              <a:xfrm>
                <a:off x="7114062" y="-46088"/>
                <a:ext cx="314580" cy="338464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</a:rPr>
                  <a:t>V</a:t>
                </a:r>
              </a:p>
            </p:txBody>
          </p:sp>
          <p:sp>
            <p:nvSpPr>
              <p:cNvPr id="51" name="TextBox 351"/>
              <p:cNvSpPr txBox="1">
                <a:spLocks noChangeArrowheads="1"/>
              </p:cNvSpPr>
              <p:nvPr/>
            </p:nvSpPr>
            <p:spPr bwMode="auto">
              <a:xfrm>
                <a:off x="6811639" y="-195332"/>
                <a:ext cx="320993" cy="338464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</a:rPr>
                  <a:t>+</a:t>
                </a:r>
              </a:p>
            </p:txBody>
          </p:sp>
          <p:sp>
            <p:nvSpPr>
              <p:cNvPr id="52" name="TextBox 352"/>
              <p:cNvSpPr txBox="1">
                <a:spLocks noChangeArrowheads="1"/>
              </p:cNvSpPr>
              <p:nvPr/>
            </p:nvSpPr>
            <p:spPr bwMode="auto">
              <a:xfrm>
                <a:off x="7421742" y="-263785"/>
                <a:ext cx="287322" cy="338464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</a:rPr>
                  <a:t>–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5508452" y="766703"/>
              <a:ext cx="1435419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99550" y="766703"/>
              <a:ext cx="1425892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96"/>
          <p:cNvGrpSpPr>
            <a:grpSpLocks/>
          </p:cNvGrpSpPr>
          <p:nvPr/>
        </p:nvGrpSpPr>
        <p:grpSpPr bwMode="auto">
          <a:xfrm>
            <a:off x="4926011" y="1382711"/>
            <a:ext cx="3594100" cy="233363"/>
            <a:chOff x="5320750" y="1290630"/>
            <a:chExt cx="3594650" cy="23337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54" name="Straight Connector 53"/>
            <p:cNvCxnSpPr/>
            <p:nvPr/>
          </p:nvCxnSpPr>
          <p:spPr>
            <a:xfrm>
              <a:off x="5320750" y="1413665"/>
              <a:ext cx="1825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336905" y="1408109"/>
              <a:ext cx="365181" cy="15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405"/>
            <p:cNvGrpSpPr>
              <a:grpSpLocks/>
            </p:cNvGrpSpPr>
            <p:nvPr/>
          </p:nvGrpSpPr>
          <p:grpSpPr bwMode="auto">
            <a:xfrm>
              <a:off x="6697324" y="1290630"/>
              <a:ext cx="851030" cy="233370"/>
              <a:chOff x="6033824" y="2971800"/>
              <a:chExt cx="851030" cy="233370"/>
            </a:xfrm>
          </p:grpSpPr>
          <p:grpSp>
            <p:nvGrpSpPr>
              <p:cNvPr id="85" name="Group 397"/>
              <p:cNvGrpSpPr>
                <a:grpSpLocks/>
              </p:cNvGrpSpPr>
              <p:nvPr/>
            </p:nvGrpSpPr>
            <p:grpSpPr bwMode="auto">
              <a:xfrm>
                <a:off x="6198871" y="2971800"/>
                <a:ext cx="512762" cy="233370"/>
                <a:chOff x="5924551" y="1366830"/>
                <a:chExt cx="512762" cy="23337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 rot="5400000" flipH="1" flipV="1">
                  <a:off x="5881773" y="1454143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 rot="16200000" flipH="1">
                  <a:off x="5945283" y="1450966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18"/>
                <p:cNvCxnSpPr/>
                <p:nvPr/>
              </p:nvCxnSpPr>
              <p:spPr bwMode="auto">
                <a:xfrm rot="16200000" flipH="1" flipV="1">
                  <a:off x="6004028" y="1450968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 bwMode="auto">
                <a:xfrm rot="5400000" flipH="1" flipV="1">
                  <a:off x="6256480" y="1458905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 rot="16200000" flipH="1">
                  <a:off x="6069127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28"/>
                <p:cNvCxnSpPr/>
                <p:nvPr/>
              </p:nvCxnSpPr>
              <p:spPr bwMode="auto">
                <a:xfrm rot="16200000" flipH="1" flipV="1">
                  <a:off x="6126285" y="1454142"/>
                  <a:ext cx="228608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 rot="16200000" flipH="1">
                  <a:off x="6192971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 rot="16200000" flipH="1">
                  <a:off x="6355708" y="141524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 rot="16200000" flipH="1">
                  <a:off x="5879386" y="151843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Connector 85"/>
              <p:cNvCxnSpPr/>
              <p:nvPr/>
            </p:nvCxnSpPr>
            <p:spPr>
              <a:xfrm>
                <a:off x="6033824" y="3089279"/>
                <a:ext cx="182590" cy="158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702263" y="3090469"/>
                <a:ext cx="1825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7538827" y="1409299"/>
              <a:ext cx="3667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419"/>
            <p:cNvGrpSpPr>
              <a:grpSpLocks/>
            </p:cNvGrpSpPr>
            <p:nvPr/>
          </p:nvGrpSpPr>
          <p:grpSpPr bwMode="auto">
            <a:xfrm>
              <a:off x="7888131" y="1290630"/>
              <a:ext cx="851030" cy="233370"/>
              <a:chOff x="6033957" y="2971800"/>
              <a:chExt cx="851030" cy="233370"/>
            </a:xfrm>
          </p:grpSpPr>
          <p:grpSp>
            <p:nvGrpSpPr>
              <p:cNvPr id="73" name="Group 397"/>
              <p:cNvGrpSpPr>
                <a:grpSpLocks/>
              </p:cNvGrpSpPr>
              <p:nvPr/>
            </p:nvGrpSpPr>
            <p:grpSpPr bwMode="auto">
              <a:xfrm>
                <a:off x="6198871" y="2971800"/>
                <a:ext cx="512762" cy="233370"/>
                <a:chOff x="5924551" y="1366830"/>
                <a:chExt cx="512762" cy="233370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 rot="5400000" flipH="1" flipV="1">
                  <a:off x="5881906" y="1454143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 bwMode="auto">
                <a:xfrm rot="16200000" flipH="1">
                  <a:off x="5945416" y="1450966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18"/>
                <p:cNvCxnSpPr/>
                <p:nvPr/>
              </p:nvCxnSpPr>
              <p:spPr bwMode="auto">
                <a:xfrm rot="16200000" flipH="1" flipV="1">
                  <a:off x="6004161" y="1450968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 rot="5400000" flipH="1" flipV="1">
                  <a:off x="6256613" y="1458905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 bwMode="auto">
                <a:xfrm rot="16200000" flipH="1">
                  <a:off x="6069260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28"/>
                <p:cNvCxnSpPr/>
                <p:nvPr/>
              </p:nvCxnSpPr>
              <p:spPr bwMode="auto">
                <a:xfrm rot="16200000" flipH="1" flipV="1">
                  <a:off x="6126418" y="1454142"/>
                  <a:ext cx="228608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 rot="16200000" flipH="1">
                  <a:off x="6193104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rot="16200000" flipH="1">
                  <a:off x="6355841" y="141524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 rot="16200000" flipH="1">
                  <a:off x="5879519" y="151843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6033957" y="3090469"/>
                <a:ext cx="18259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02396" y="3089278"/>
                <a:ext cx="1825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>
              <a:off x="8732810" y="1408903"/>
              <a:ext cx="18259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402"/>
            <p:cNvGrpSpPr>
              <a:grpSpLocks/>
            </p:cNvGrpSpPr>
            <p:nvPr/>
          </p:nvGrpSpPr>
          <p:grpSpPr bwMode="auto">
            <a:xfrm>
              <a:off x="5490639" y="1290630"/>
              <a:ext cx="851030" cy="233370"/>
              <a:chOff x="6033337" y="2971800"/>
              <a:chExt cx="851030" cy="233370"/>
            </a:xfrm>
          </p:grpSpPr>
          <p:grpSp>
            <p:nvGrpSpPr>
              <p:cNvPr id="61" name="Group 397"/>
              <p:cNvGrpSpPr>
                <a:grpSpLocks/>
              </p:cNvGrpSpPr>
              <p:nvPr/>
            </p:nvGrpSpPr>
            <p:grpSpPr bwMode="auto">
              <a:xfrm>
                <a:off x="6198871" y="2971800"/>
                <a:ext cx="512762" cy="233370"/>
                <a:chOff x="5924551" y="1366830"/>
                <a:chExt cx="512762" cy="233370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 rot="5400000" flipH="1" flipV="1">
                  <a:off x="5881286" y="1454143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 rot="16200000" flipH="1">
                  <a:off x="5944796" y="1450966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8"/>
                <p:cNvCxnSpPr/>
                <p:nvPr/>
              </p:nvCxnSpPr>
              <p:spPr bwMode="auto">
                <a:xfrm rot="16200000" flipH="1" flipV="1">
                  <a:off x="6003541" y="1450968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 rot="5400000" flipH="1" flipV="1">
                  <a:off x="6255993" y="1458905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 rot="16200000" flipH="1">
                  <a:off x="6068640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28"/>
                <p:cNvCxnSpPr/>
                <p:nvPr/>
              </p:nvCxnSpPr>
              <p:spPr bwMode="auto">
                <a:xfrm rot="16200000" flipH="1" flipV="1">
                  <a:off x="6125798" y="1454142"/>
                  <a:ext cx="228608" cy="5715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 rot="16200000" flipH="1">
                  <a:off x="6192484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16200000" flipH="1">
                  <a:off x="6355221" y="141524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 rot="16200000" flipH="1">
                  <a:off x="5878899" y="151843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6033337" y="3094041"/>
                <a:ext cx="18259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701776" y="3089279"/>
                <a:ext cx="182591" cy="158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373"/>
          <p:cNvGrpSpPr>
            <a:grpSpLocks/>
          </p:cNvGrpSpPr>
          <p:nvPr/>
        </p:nvGrpSpPr>
        <p:grpSpPr bwMode="auto">
          <a:xfrm>
            <a:off x="5126038" y="1632746"/>
            <a:ext cx="817563" cy="338554"/>
            <a:chOff x="5506900" y="1693040"/>
            <a:chExt cx="817700" cy="33804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98" name="Straight Connector 97"/>
            <p:cNvCxnSpPr/>
            <p:nvPr/>
          </p:nvCxnSpPr>
          <p:spPr>
            <a:xfrm>
              <a:off x="5506900" y="1865029"/>
              <a:ext cx="274684" cy="0"/>
            </a:xfrm>
            <a:prstGeom prst="line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71"/>
            <p:cNvSpPr txBox="1">
              <a:spLocks noChangeArrowheads="1"/>
            </p:cNvSpPr>
            <p:nvPr/>
          </p:nvSpPr>
          <p:spPr bwMode="auto">
            <a:xfrm>
              <a:off x="5747811" y="1693040"/>
              <a:ext cx="386709" cy="33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rPr>
                <a:t>V</a:t>
              </a:r>
              <a:r>
                <a:rPr lang="en-US" sz="1600" b="1" baseline="-25000" dirty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6049916" y="1865029"/>
              <a:ext cx="274684" cy="0"/>
            </a:xfrm>
            <a:prstGeom prst="line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374"/>
          <p:cNvGrpSpPr>
            <a:grpSpLocks/>
          </p:cNvGrpSpPr>
          <p:nvPr/>
        </p:nvGrpSpPr>
        <p:grpSpPr bwMode="auto">
          <a:xfrm>
            <a:off x="6316661" y="1633122"/>
            <a:ext cx="817563" cy="338554"/>
            <a:chOff x="5506900" y="1693419"/>
            <a:chExt cx="817700" cy="33804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102" name="Straight Connector 101"/>
            <p:cNvCxnSpPr/>
            <p:nvPr/>
          </p:nvCxnSpPr>
          <p:spPr>
            <a:xfrm>
              <a:off x="5506900" y="1865029"/>
              <a:ext cx="274684" cy="1585"/>
            </a:xfrm>
            <a:prstGeom prst="line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76"/>
            <p:cNvSpPr txBox="1">
              <a:spLocks noChangeArrowheads="1"/>
            </p:cNvSpPr>
            <p:nvPr/>
          </p:nvSpPr>
          <p:spPr bwMode="auto">
            <a:xfrm>
              <a:off x="5710894" y="1693419"/>
              <a:ext cx="386709" cy="33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rPr>
                <a:t>V</a:t>
              </a:r>
              <a:r>
                <a:rPr lang="en-US" sz="1600" b="1" baseline="-25000" dirty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6049916" y="1865029"/>
              <a:ext cx="274684" cy="1585"/>
            </a:xfrm>
            <a:prstGeom prst="line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378"/>
          <p:cNvGrpSpPr>
            <a:grpSpLocks/>
          </p:cNvGrpSpPr>
          <p:nvPr/>
        </p:nvGrpSpPr>
        <p:grpSpPr bwMode="auto">
          <a:xfrm>
            <a:off x="7532688" y="1635131"/>
            <a:ext cx="817563" cy="338554"/>
            <a:chOff x="5506900" y="1695425"/>
            <a:chExt cx="817700" cy="33804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106" name="Straight Connector 105"/>
            <p:cNvCxnSpPr/>
            <p:nvPr/>
          </p:nvCxnSpPr>
          <p:spPr>
            <a:xfrm>
              <a:off x="5506900" y="1865029"/>
              <a:ext cx="274684" cy="1585"/>
            </a:xfrm>
            <a:prstGeom prst="line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380"/>
            <p:cNvSpPr txBox="1">
              <a:spLocks noChangeArrowheads="1"/>
            </p:cNvSpPr>
            <p:nvPr/>
          </p:nvSpPr>
          <p:spPr bwMode="auto">
            <a:xfrm>
              <a:off x="5720422" y="1695425"/>
              <a:ext cx="386709" cy="33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rPr>
                <a:t>V</a:t>
              </a:r>
              <a:r>
                <a:rPr lang="en-US" sz="1600" b="1" baseline="-25000" dirty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H="1">
              <a:off x="6049916" y="1865029"/>
              <a:ext cx="274684" cy="1585"/>
            </a:xfrm>
            <a:prstGeom prst="line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445"/>
          <p:cNvGrpSpPr>
            <a:grpSpLocks/>
          </p:cNvGrpSpPr>
          <p:nvPr/>
        </p:nvGrpSpPr>
        <p:grpSpPr bwMode="auto">
          <a:xfrm>
            <a:off x="4768307" y="1137706"/>
            <a:ext cx="3807242" cy="2196042"/>
            <a:chOff x="5164134" y="1046351"/>
            <a:chExt cx="3806709" cy="21955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110" name="Straight Connector 109"/>
            <p:cNvCxnSpPr/>
            <p:nvPr/>
          </p:nvCxnSpPr>
          <p:spPr>
            <a:xfrm rot="10800000" flipH="1" flipV="1">
              <a:off x="6505914" y="2822858"/>
              <a:ext cx="1006333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V="1">
              <a:off x="4969469" y="1759495"/>
              <a:ext cx="731658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V="1">
              <a:off x="5155447" y="2654338"/>
              <a:ext cx="356528" cy="15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436"/>
            <p:cNvGrpSpPr>
              <a:grpSpLocks/>
            </p:cNvGrpSpPr>
            <p:nvPr/>
          </p:nvGrpSpPr>
          <p:grpSpPr bwMode="auto">
            <a:xfrm>
              <a:off x="5164134" y="1046351"/>
              <a:ext cx="3806709" cy="1435279"/>
              <a:chOff x="6408205" y="2283611"/>
              <a:chExt cx="3806709" cy="1435279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408205" y="3352267"/>
                <a:ext cx="365074" cy="366623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dirty="0">
                  <a:solidFill>
                    <a:prstClr val="white"/>
                  </a:solidFill>
                  <a:latin typeface="Tw Cen MT" pitchFamily="34" charset="0"/>
                </a:endParaRPr>
              </a:p>
            </p:txBody>
          </p:sp>
          <p:sp>
            <p:nvSpPr>
              <p:cNvPr id="126" name="TextBox 435"/>
              <p:cNvSpPr txBox="1">
                <a:spLocks noChangeArrowheads="1"/>
              </p:cNvSpPr>
              <p:nvPr/>
            </p:nvSpPr>
            <p:spPr bwMode="auto">
              <a:xfrm>
                <a:off x="6421820" y="3366652"/>
                <a:ext cx="332095" cy="338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</a:rPr>
                  <a:t>A</a:t>
                </a:r>
              </a:p>
            </p:txBody>
          </p:sp>
          <p:sp>
            <p:nvSpPr>
              <p:cNvPr id="195" name="TextBox 435"/>
              <p:cNvSpPr txBox="1">
                <a:spLocks noChangeArrowheads="1"/>
              </p:cNvSpPr>
              <p:nvPr/>
            </p:nvSpPr>
            <p:spPr bwMode="auto">
              <a:xfrm>
                <a:off x="6440483" y="2283611"/>
                <a:ext cx="351328" cy="369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</a:rPr>
                  <a:t>A</a:t>
                </a:r>
              </a:p>
            </p:txBody>
          </p:sp>
          <p:sp>
            <p:nvSpPr>
              <p:cNvPr id="196" name="TextBox 435"/>
              <p:cNvSpPr txBox="1">
                <a:spLocks noChangeArrowheads="1"/>
              </p:cNvSpPr>
              <p:nvPr/>
            </p:nvSpPr>
            <p:spPr bwMode="auto">
              <a:xfrm>
                <a:off x="9908463" y="2306465"/>
                <a:ext cx="306451" cy="369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B</a:t>
                </a:r>
                <a:endParaRPr lang="en-US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 rot="10800000" flipH="1" flipV="1">
              <a:off x="5321804" y="2819684"/>
              <a:ext cx="914271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V="1">
              <a:off x="8184263" y="2108659"/>
              <a:ext cx="142681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0800000" flipH="1" flipV="1">
              <a:off x="7570977" y="2819684"/>
              <a:ext cx="1344423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398"/>
            <p:cNvGrpSpPr>
              <a:grpSpLocks/>
            </p:cNvGrpSpPr>
            <p:nvPr/>
          </p:nvGrpSpPr>
          <p:grpSpPr bwMode="auto">
            <a:xfrm>
              <a:off x="6244015" y="2697593"/>
              <a:ext cx="551654" cy="491146"/>
              <a:chOff x="6244015" y="2697593"/>
              <a:chExt cx="551654" cy="491146"/>
            </a:xfrm>
          </p:grpSpPr>
          <p:sp>
            <p:nvSpPr>
              <p:cNvPr id="122" name="TextBox 441"/>
              <p:cNvSpPr txBox="1">
                <a:spLocks noChangeArrowheads="1"/>
              </p:cNvSpPr>
              <p:nvPr/>
            </p:nvSpPr>
            <p:spPr bwMode="auto">
              <a:xfrm>
                <a:off x="6244015" y="2697593"/>
                <a:ext cx="259728" cy="242990"/>
              </a:xfrm>
              <a:prstGeom prst="bracketPair">
                <a:avLst>
                  <a:gd name="adj" fmla="val 26777"/>
                </a:avLst>
              </a:prstGeom>
              <a:noFill/>
              <a:ln w="317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dirty="0">
                  <a:solidFill>
                    <a:srgbClr val="1E2078"/>
                  </a:solidFill>
                  <a:latin typeface="Tw Cen MT" pitchFamily="34" charset="0"/>
                </a:endParaRPr>
              </a:p>
            </p:txBody>
          </p:sp>
          <p:sp>
            <p:nvSpPr>
              <p:cNvPr id="123" name="TextBox 276"/>
              <p:cNvSpPr txBox="1">
                <a:spLocks noChangeArrowheads="1"/>
              </p:cNvSpPr>
              <p:nvPr/>
            </p:nvSpPr>
            <p:spPr bwMode="auto">
              <a:xfrm>
                <a:off x="6299950" y="2745844"/>
                <a:ext cx="140898" cy="142347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2000" b="1" dirty="0">
                  <a:solidFill>
                    <a:srgbClr val="1E2078"/>
                  </a:solidFill>
                  <a:latin typeface="Tw Cen MT" pitchFamily="34" charset="0"/>
                </a:endParaRPr>
              </a:p>
            </p:txBody>
          </p:sp>
          <p:sp>
            <p:nvSpPr>
              <p:cNvPr id="124" name="TextBox 382"/>
              <p:cNvSpPr txBox="1">
                <a:spLocks noChangeArrowheads="1"/>
              </p:cNvSpPr>
              <p:nvPr/>
            </p:nvSpPr>
            <p:spPr bwMode="auto">
              <a:xfrm>
                <a:off x="6481203" y="2850269"/>
                <a:ext cx="314466" cy="338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  <a:cs typeface="Times New Roman" pitchFamily="18" charset="0"/>
                  </a:rPr>
                  <a:t>K</a:t>
                </a:r>
                <a:endParaRPr lang="en-US" sz="1600" b="1" baseline="-25000" dirty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8" name="Group 401"/>
            <p:cNvGrpSpPr>
              <a:grpSpLocks/>
            </p:cNvGrpSpPr>
            <p:nvPr/>
          </p:nvGrpSpPr>
          <p:grpSpPr bwMode="auto">
            <a:xfrm>
              <a:off x="7405901" y="2674817"/>
              <a:ext cx="282411" cy="567034"/>
              <a:chOff x="7405901" y="2674817"/>
              <a:chExt cx="282411" cy="567034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rot="5400000">
                <a:off x="7373731" y="2811945"/>
                <a:ext cx="275449" cy="1193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5400000">
                <a:off x="7502611" y="2823848"/>
                <a:ext cx="138321" cy="1193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383"/>
              <p:cNvSpPr txBox="1">
                <a:spLocks noChangeArrowheads="1"/>
              </p:cNvSpPr>
              <p:nvPr/>
            </p:nvSpPr>
            <p:spPr bwMode="auto">
              <a:xfrm>
                <a:off x="7405901" y="2903381"/>
                <a:ext cx="282411" cy="338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Tw Cen MT" pitchFamily="34" charset="0"/>
                    <a:cs typeface="Times New Roman" pitchFamily="18" charset="0"/>
                  </a:rPr>
                  <a:t>E</a:t>
                </a:r>
                <a:endParaRPr lang="en-US" sz="1600" b="1" baseline="-25000" dirty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7" name="Straight Arrow Connector 126"/>
          <p:cNvCxnSpPr/>
          <p:nvPr/>
        </p:nvCxnSpPr>
        <p:spPr>
          <a:xfrm rot="10800000">
            <a:off x="5356226" y="2912303"/>
            <a:ext cx="92075" cy="1587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>
            <a:off x="7818438" y="2910080"/>
            <a:ext cx="92075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6200000">
            <a:off x="4894263" y="1782763"/>
            <a:ext cx="90487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8451056" y="2213770"/>
            <a:ext cx="92075" cy="1587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392"/>
          <p:cNvGrpSpPr>
            <a:grpSpLocks/>
          </p:cNvGrpSpPr>
          <p:nvPr/>
        </p:nvGrpSpPr>
        <p:grpSpPr bwMode="auto">
          <a:xfrm>
            <a:off x="5137149" y="1949447"/>
            <a:ext cx="3194050" cy="338554"/>
            <a:chOff x="5546968" y="1926219"/>
            <a:chExt cx="3193121" cy="33950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2" name="TextBox 389"/>
            <p:cNvSpPr txBox="1">
              <a:spLocks noChangeArrowheads="1"/>
            </p:cNvSpPr>
            <p:nvPr/>
          </p:nvSpPr>
          <p:spPr bwMode="auto">
            <a:xfrm>
              <a:off x="6959779" y="1926219"/>
              <a:ext cx="314419" cy="339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5546968" y="2093375"/>
              <a:ext cx="1463249" cy="1591"/>
            </a:xfrm>
            <a:prstGeom prst="line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7276840" y="2091782"/>
              <a:ext cx="1463249" cy="1592"/>
            </a:xfrm>
            <a:prstGeom prst="line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216525" y="2978149"/>
            <a:ext cx="237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I</a:t>
            </a:r>
          </a:p>
        </p:txBody>
      </p:sp>
      <p:sp>
        <p:nvSpPr>
          <p:cNvPr id="136" name="Text Box 12"/>
          <p:cNvSpPr txBox="1">
            <a:spLocks noChangeArrowheads="1"/>
          </p:cNvSpPr>
          <p:nvPr/>
        </p:nvSpPr>
        <p:spPr bwMode="auto">
          <a:xfrm>
            <a:off x="524144" y="295277"/>
            <a:ext cx="20409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V = V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+ V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+ V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39" name="Text Box 14"/>
          <p:cNvSpPr txBox="1">
            <a:spLocks noChangeArrowheads="1"/>
          </p:cNvSpPr>
          <p:nvPr/>
        </p:nvSpPr>
        <p:spPr bwMode="auto">
          <a:xfrm>
            <a:off x="2295399" y="295277"/>
            <a:ext cx="105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…..…(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i)</a:t>
            </a:r>
          </a:p>
        </p:txBody>
      </p:sp>
      <p:sp>
        <p:nvSpPr>
          <p:cNvPr id="140" name="Text Box 15"/>
          <p:cNvSpPr txBox="1">
            <a:spLocks noChangeArrowheads="1"/>
          </p:cNvSpPr>
          <p:nvPr/>
        </p:nvSpPr>
        <p:spPr bwMode="auto">
          <a:xfrm>
            <a:off x="476006" y="647640"/>
            <a:ext cx="29432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latin typeface="Tw Cen MT" pitchFamily="34" charset="0"/>
              </a:rPr>
              <a:t>According to OHM’S LAW,</a:t>
            </a:r>
          </a:p>
        </p:txBody>
      </p:sp>
      <p:sp>
        <p:nvSpPr>
          <p:cNvPr id="141" name="Text Box 16"/>
          <p:cNvSpPr txBox="1">
            <a:spLocks noChangeArrowheads="1"/>
          </p:cNvSpPr>
          <p:nvPr/>
        </p:nvSpPr>
        <p:spPr bwMode="auto">
          <a:xfrm>
            <a:off x="434205" y="1057275"/>
            <a:ext cx="9476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V = </a:t>
            </a:r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IR</a:t>
            </a:r>
            <a:r>
              <a:rPr lang="en-US" sz="2000" b="1" baseline="-25000" dirty="0" smtClean="0">
                <a:solidFill>
                  <a:schemeClr val="bg1"/>
                </a:solidFill>
                <a:latin typeface="Tw Cen MT" pitchFamily="34" charset="0"/>
              </a:rPr>
              <a:t>s</a:t>
            </a:r>
            <a:endParaRPr lang="en-US" sz="2000" b="1" baseline="-25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42" name="Text Box 16"/>
          <p:cNvSpPr txBox="1">
            <a:spLocks noChangeArrowheads="1"/>
          </p:cNvSpPr>
          <p:nvPr/>
        </p:nvSpPr>
        <p:spPr bwMode="auto">
          <a:xfrm>
            <a:off x="1316836" y="1047750"/>
            <a:ext cx="1213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,V</a:t>
            </a:r>
            <a:r>
              <a:rPr lang="en-US" sz="2000" b="1" baseline="-25000" dirty="0" smtClean="0">
                <a:solidFill>
                  <a:schemeClr val="bg1"/>
                </a:solidFill>
                <a:latin typeface="Tw Cen MT" pitchFamily="34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IR</a:t>
            </a:r>
            <a:r>
              <a:rPr lang="en-US" sz="2000" b="1" baseline="-25000" dirty="0" smtClean="0">
                <a:solidFill>
                  <a:schemeClr val="bg1"/>
                </a:solidFill>
                <a:latin typeface="Tw Cen MT" pitchFamily="34" charset="0"/>
              </a:rPr>
              <a:t>1  </a:t>
            </a:r>
            <a:endParaRPr lang="en-US" sz="2000" b="1" baseline="-25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43" name="Text Box 16"/>
          <p:cNvSpPr txBox="1">
            <a:spLocks noChangeArrowheads="1"/>
          </p:cNvSpPr>
          <p:nvPr/>
        </p:nvSpPr>
        <p:spPr bwMode="auto">
          <a:xfrm>
            <a:off x="2312245" y="1047750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, V</a:t>
            </a:r>
            <a:r>
              <a:rPr lang="en-US" sz="2000" b="1" baseline="-25000" dirty="0" smtClean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= IR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144" name="Text Box 16"/>
          <p:cNvSpPr txBox="1">
            <a:spLocks noChangeArrowheads="1"/>
          </p:cNvSpPr>
          <p:nvPr/>
        </p:nvSpPr>
        <p:spPr bwMode="auto">
          <a:xfrm>
            <a:off x="3380910" y="1057275"/>
            <a:ext cx="1494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&amp;    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V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= IR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45" name="Text Box 17"/>
          <p:cNvSpPr txBox="1">
            <a:spLocks noChangeArrowheads="1"/>
          </p:cNvSpPr>
          <p:nvPr/>
        </p:nvSpPr>
        <p:spPr bwMode="auto">
          <a:xfrm>
            <a:off x="476006" y="1453575"/>
            <a:ext cx="4070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Substituting the values of V, V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, V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and </a:t>
            </a:r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V</a:t>
            </a:r>
            <a:r>
              <a:rPr lang="en-US" sz="2000" b="1" baseline="-25000" dirty="0" smtClean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 in 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equation (i), we </a:t>
            </a:r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get</a:t>
            </a:r>
            <a:endParaRPr lang="en-US" sz="20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46" name="Text Box 19"/>
          <p:cNvSpPr txBox="1">
            <a:spLocks noChangeArrowheads="1"/>
          </p:cNvSpPr>
          <p:nvPr/>
        </p:nvSpPr>
        <p:spPr bwMode="auto">
          <a:xfrm>
            <a:off x="476006" y="2057400"/>
            <a:ext cx="2448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IR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S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=  IR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1 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 IR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+ IR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</a:t>
            </a:r>
          </a:p>
        </p:txBody>
      </p:sp>
      <p:sp>
        <p:nvSpPr>
          <p:cNvPr id="147" name="Text Box 21"/>
          <p:cNvSpPr txBox="1">
            <a:spLocks noChangeArrowheads="1"/>
          </p:cNvSpPr>
          <p:nvPr/>
        </p:nvSpPr>
        <p:spPr bwMode="auto">
          <a:xfrm>
            <a:off x="476006" y="2364711"/>
            <a:ext cx="2710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Tw Cen MT" pitchFamily="34" charset="0"/>
              </a:rPr>
              <a:t>∴  </a:t>
            </a:r>
            <a:r>
              <a:rPr lang="en-US" sz="2000" b="1" dirty="0">
                <a:solidFill>
                  <a:srgbClr val="FFC000"/>
                </a:solidFill>
                <a:latin typeface="Tw Cen MT" pitchFamily="34" charset="0"/>
              </a:rPr>
              <a:t>IR</a:t>
            </a:r>
            <a:r>
              <a:rPr lang="en-US" sz="2000" b="1" baseline="-25000" dirty="0">
                <a:solidFill>
                  <a:srgbClr val="FFC000"/>
                </a:solidFill>
                <a:latin typeface="Tw Cen MT" pitchFamily="34" charset="0"/>
              </a:rPr>
              <a:t>S</a:t>
            </a:r>
            <a:r>
              <a:rPr lang="en-US" sz="2000" b="1" dirty="0">
                <a:solidFill>
                  <a:srgbClr val="FFC000"/>
                </a:solidFill>
                <a:latin typeface="Tw Cen MT" pitchFamily="34" charset="0"/>
              </a:rPr>
              <a:t> = I (R</a:t>
            </a:r>
            <a:r>
              <a:rPr lang="en-US" sz="2000" b="1" baseline="-25000" dirty="0">
                <a:solidFill>
                  <a:srgbClr val="FFC000"/>
                </a:solidFill>
                <a:latin typeface="Tw Cen MT" pitchFamily="34" charset="0"/>
              </a:rPr>
              <a:t>1</a:t>
            </a:r>
            <a:r>
              <a:rPr lang="en-US" sz="2000" b="1" dirty="0">
                <a:solidFill>
                  <a:srgbClr val="FFC000"/>
                </a:solidFill>
                <a:latin typeface="Tw Cen MT" pitchFamily="34" charset="0"/>
              </a:rPr>
              <a:t> + R</a:t>
            </a:r>
            <a:r>
              <a:rPr lang="en-US" sz="2000" b="1" baseline="-25000" dirty="0">
                <a:solidFill>
                  <a:srgbClr val="FFC000"/>
                </a:solidFill>
                <a:latin typeface="Tw Cen MT" pitchFamily="34" charset="0"/>
              </a:rPr>
              <a:t>2</a:t>
            </a:r>
            <a:r>
              <a:rPr lang="en-US" sz="2000" b="1" dirty="0">
                <a:solidFill>
                  <a:srgbClr val="FFC000"/>
                </a:solidFill>
                <a:latin typeface="Tw Cen MT" pitchFamily="34" charset="0"/>
              </a:rPr>
              <a:t> + R</a:t>
            </a:r>
            <a:r>
              <a:rPr lang="en-US" sz="2000" b="1" baseline="-25000" dirty="0">
                <a:solidFill>
                  <a:srgbClr val="FFC000"/>
                </a:solidFill>
                <a:latin typeface="Tw Cen MT" pitchFamily="34" charset="0"/>
              </a:rPr>
              <a:t>3</a:t>
            </a:r>
            <a:r>
              <a:rPr lang="en-US" sz="2000" b="1" dirty="0">
                <a:solidFill>
                  <a:srgbClr val="FFC000"/>
                </a:solidFill>
                <a:latin typeface="Tw Cen MT" pitchFamily="34" charset="0"/>
              </a:rPr>
              <a:t>)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821170" y="2500755"/>
            <a:ext cx="118341" cy="145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1447800" y="2501022"/>
            <a:ext cx="85756" cy="1449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476006" y="2724150"/>
            <a:ext cx="2416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Tw Cen MT" pitchFamily="34" charset="0"/>
              </a:rPr>
              <a:t>∴  </a:t>
            </a:r>
            <a:r>
              <a:rPr lang="en-US" sz="2000" b="1" dirty="0">
                <a:solidFill>
                  <a:srgbClr val="FFFF00"/>
                </a:solidFill>
                <a:latin typeface="Tw Cen MT" pitchFamily="34" charset="0"/>
              </a:rPr>
              <a:t>R</a:t>
            </a:r>
            <a:r>
              <a:rPr lang="en-US" sz="2000" b="1" baseline="-25000" dirty="0">
                <a:solidFill>
                  <a:srgbClr val="FFFF00"/>
                </a:solidFill>
                <a:latin typeface="Tw Cen MT" pitchFamily="34" charset="0"/>
              </a:rPr>
              <a:t>S</a:t>
            </a:r>
            <a:r>
              <a:rPr lang="en-US" sz="2000" b="1" dirty="0">
                <a:solidFill>
                  <a:srgbClr val="FFFF00"/>
                </a:solidFill>
                <a:latin typeface="Tw Cen MT" pitchFamily="34" charset="0"/>
              </a:rPr>
              <a:t> = R</a:t>
            </a:r>
            <a:r>
              <a:rPr lang="en-US" sz="2000" b="1" baseline="-25000" dirty="0">
                <a:solidFill>
                  <a:srgbClr val="FFFF00"/>
                </a:solidFill>
                <a:latin typeface="Tw Cen MT" pitchFamily="34" charset="0"/>
              </a:rPr>
              <a:t>1</a:t>
            </a:r>
            <a:r>
              <a:rPr lang="en-US" sz="2000" b="1" dirty="0">
                <a:solidFill>
                  <a:srgbClr val="FFFF00"/>
                </a:solidFill>
                <a:latin typeface="Tw Cen MT" pitchFamily="34" charset="0"/>
              </a:rPr>
              <a:t> + R</a:t>
            </a:r>
            <a:r>
              <a:rPr lang="en-US" sz="2000" b="1" baseline="-25000" dirty="0">
                <a:solidFill>
                  <a:srgbClr val="FFFF00"/>
                </a:solidFill>
                <a:latin typeface="Tw Cen MT" pitchFamily="34" charset="0"/>
              </a:rPr>
              <a:t>2</a:t>
            </a:r>
            <a:r>
              <a:rPr lang="en-US" sz="2000" b="1" dirty="0">
                <a:solidFill>
                  <a:srgbClr val="FFFF00"/>
                </a:solidFill>
                <a:latin typeface="Tw Cen MT" pitchFamily="34" charset="0"/>
              </a:rPr>
              <a:t> + R</a:t>
            </a:r>
            <a:r>
              <a:rPr lang="en-US" sz="2000" b="1" baseline="-25000" dirty="0">
                <a:solidFill>
                  <a:srgbClr val="FFFF00"/>
                </a:solidFill>
                <a:latin typeface="Tw Cen MT" pitchFamily="34" charset="0"/>
              </a:rPr>
              <a:t>3</a:t>
            </a:r>
            <a:r>
              <a:rPr lang="en-US" sz="2000" b="1" dirty="0">
                <a:solidFill>
                  <a:srgbClr val="FFFF00"/>
                </a:solidFill>
                <a:latin typeface="Tw Cen MT" pitchFamily="34" charset="0"/>
              </a:rPr>
              <a:t> </a:t>
            </a:r>
          </a:p>
        </p:txBody>
      </p:sp>
      <p:sp>
        <p:nvSpPr>
          <p:cNvPr id="154" name="Text Box 23"/>
          <p:cNvSpPr txBox="1">
            <a:spLocks noChangeArrowheads="1"/>
          </p:cNvSpPr>
          <p:nvPr/>
        </p:nvSpPr>
        <p:spPr bwMode="auto">
          <a:xfrm>
            <a:off x="2796492" y="2762250"/>
            <a:ext cx="1797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latin typeface="Tw Cen MT" pitchFamily="34" charset="0"/>
              </a:rPr>
              <a:t>Where R</a:t>
            </a:r>
            <a:r>
              <a:rPr lang="en-US" sz="2000" b="1" baseline="-25000" dirty="0">
                <a:solidFill>
                  <a:srgbClr val="00FFFF"/>
                </a:solidFill>
                <a:latin typeface="Tw Cen MT" pitchFamily="34" charset="0"/>
              </a:rPr>
              <a:t>S</a:t>
            </a:r>
            <a:r>
              <a:rPr lang="en-US" sz="2000" b="1" dirty="0">
                <a:solidFill>
                  <a:srgbClr val="00FFFF"/>
                </a:solidFill>
                <a:latin typeface="Tw Cen MT" pitchFamily="34" charset="0"/>
              </a:rPr>
              <a:t> </a:t>
            </a:r>
            <a:r>
              <a:rPr lang="en-US" sz="2000" b="1" dirty="0" smtClean="0">
                <a:solidFill>
                  <a:srgbClr val="00FFFF"/>
                </a:solidFill>
                <a:latin typeface="Tw Cen MT" pitchFamily="34" charset="0"/>
              </a:rPr>
              <a:t>is the</a:t>
            </a:r>
            <a:endParaRPr lang="en-US" sz="2000" b="1" dirty="0">
              <a:solidFill>
                <a:srgbClr val="00FFFF"/>
              </a:solidFill>
              <a:latin typeface="Tw Cen MT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76006" y="3086100"/>
            <a:ext cx="3632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FFFF"/>
                </a:solidFill>
                <a:latin typeface="Tw Cen MT" pitchFamily="34" charset="0"/>
              </a:rPr>
              <a:t>“</a:t>
            </a:r>
            <a:r>
              <a:rPr lang="en-US" sz="2000" b="1" u="sng" dirty="0" smtClean="0">
                <a:solidFill>
                  <a:srgbClr val="00FFFF"/>
                </a:solidFill>
                <a:latin typeface="Tw Cen MT" pitchFamily="34" charset="0"/>
              </a:rPr>
              <a:t>Effective  Resistance in Series</a:t>
            </a:r>
            <a:r>
              <a:rPr lang="en-US" sz="2000" b="1" dirty="0" smtClean="0">
                <a:solidFill>
                  <a:srgbClr val="00FFFF"/>
                </a:solidFill>
                <a:latin typeface="Tw Cen MT" pitchFamily="34" charset="0"/>
              </a:rPr>
              <a:t>”.</a:t>
            </a:r>
            <a:endParaRPr lang="en-US" sz="2000" b="1" dirty="0">
              <a:solidFill>
                <a:srgbClr val="00FFFF"/>
              </a:solidFill>
              <a:latin typeface="Tw Cen MT" pitchFamily="34" charset="0"/>
            </a:endParaRPr>
          </a:p>
        </p:txBody>
      </p:sp>
      <p:sp>
        <p:nvSpPr>
          <p:cNvPr id="156" name="Text Box 24"/>
          <p:cNvSpPr txBox="1">
            <a:spLocks noChangeArrowheads="1"/>
          </p:cNvSpPr>
          <p:nvPr/>
        </p:nvSpPr>
        <p:spPr bwMode="auto">
          <a:xfrm>
            <a:off x="476006" y="3409950"/>
            <a:ext cx="4322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For ‘n’ number of resistances, we have</a:t>
            </a:r>
          </a:p>
        </p:txBody>
      </p:sp>
      <p:sp>
        <p:nvSpPr>
          <p:cNvPr id="157" name="Text Box 25"/>
          <p:cNvSpPr txBox="1">
            <a:spLocks noChangeArrowheads="1"/>
          </p:cNvSpPr>
          <p:nvPr/>
        </p:nvSpPr>
        <p:spPr bwMode="auto">
          <a:xfrm>
            <a:off x="476006" y="3714750"/>
            <a:ext cx="3736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S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= 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+ 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+ 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3 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 ………. + 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</a:rPr>
              <a:t>n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476006" y="4149864"/>
            <a:ext cx="6437250" cy="682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Tw Cen MT" pitchFamily="34" charset="0"/>
              </a:rPr>
              <a:t>Effective </a:t>
            </a:r>
            <a:r>
              <a:rPr lang="en-US" sz="2400" b="1" dirty="0">
                <a:solidFill>
                  <a:schemeClr val="tx1"/>
                </a:solidFill>
                <a:latin typeface="Tw Cen MT" pitchFamily="34" charset="0"/>
              </a:rPr>
              <a:t>Resistance in series (R</a:t>
            </a:r>
            <a:r>
              <a:rPr lang="en-US" sz="2400" b="1" baseline="-25000" dirty="0">
                <a:solidFill>
                  <a:schemeClr val="tx1"/>
                </a:solidFill>
                <a:latin typeface="Tw Cen MT" pitchFamily="34" charset="0"/>
              </a:rPr>
              <a:t>S</a:t>
            </a:r>
            <a:r>
              <a:rPr lang="en-US" sz="2400" b="1" dirty="0">
                <a:solidFill>
                  <a:schemeClr val="tx1"/>
                </a:solidFill>
                <a:latin typeface="Tw Cen MT" pitchFamily="34" charset="0"/>
              </a:rPr>
              <a:t>) is the sum of </a:t>
            </a:r>
            <a:r>
              <a:rPr lang="en-US" sz="2400" b="1" dirty="0" smtClean="0">
                <a:solidFill>
                  <a:schemeClr val="tx1"/>
                </a:solidFill>
                <a:latin typeface="Tw Cen MT" pitchFamily="34" charset="0"/>
              </a:rPr>
              <a:t>the individual resistances</a:t>
            </a:r>
            <a:r>
              <a:rPr lang="en-US" sz="2400" b="1" dirty="0">
                <a:solidFill>
                  <a:schemeClr val="tx1"/>
                </a:solidFill>
                <a:latin typeface="Tw Cen MT" pitchFamily="34" charset="0"/>
              </a:rPr>
              <a:t>. 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35467" y="2117126"/>
            <a:ext cx="7073067" cy="909248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DERIVE  A  FORMULA  FOR EFFECTIVE RESISTANCE </a:t>
            </a:r>
          </a:p>
          <a:p>
            <a:r>
              <a:rPr lang="en-US" dirty="0"/>
              <a:t>FOR  THREE  RESISTANCES CONNECTED  IN  SERIES AND PROVE THAT </a:t>
            </a:r>
            <a:endParaRPr lang="en-US" dirty="0" smtClean="0"/>
          </a:p>
          <a:p>
            <a:r>
              <a:rPr lang="en-US" dirty="0" smtClean="0">
                <a:solidFill>
                  <a:srgbClr val="00FFFF"/>
                </a:solidFill>
              </a:rPr>
              <a:t>R</a:t>
            </a:r>
            <a:r>
              <a:rPr lang="en-US" baseline="-25000" dirty="0" smtClean="0">
                <a:solidFill>
                  <a:srgbClr val="00FFFF"/>
                </a:solidFill>
              </a:rPr>
              <a:t>S</a:t>
            </a:r>
            <a:r>
              <a:rPr lang="en-US" dirty="0" smtClean="0">
                <a:solidFill>
                  <a:srgbClr val="00FFFF"/>
                </a:solidFill>
              </a:rPr>
              <a:t> </a:t>
            </a:r>
            <a:r>
              <a:rPr lang="en-US" dirty="0">
                <a:solidFill>
                  <a:srgbClr val="00FFFF"/>
                </a:solidFill>
              </a:rPr>
              <a:t>= R</a:t>
            </a:r>
            <a:r>
              <a:rPr lang="en-US" baseline="-25000" dirty="0">
                <a:solidFill>
                  <a:srgbClr val="00FFFF"/>
                </a:solidFill>
              </a:rPr>
              <a:t>1</a:t>
            </a:r>
            <a:r>
              <a:rPr lang="en-US" dirty="0">
                <a:solidFill>
                  <a:srgbClr val="00FFFF"/>
                </a:solidFill>
              </a:rPr>
              <a:t> + R</a:t>
            </a:r>
            <a:r>
              <a:rPr lang="en-US" baseline="-25000" dirty="0">
                <a:solidFill>
                  <a:srgbClr val="00FFFF"/>
                </a:solidFill>
              </a:rPr>
              <a:t>2</a:t>
            </a:r>
            <a:r>
              <a:rPr lang="en-US" dirty="0">
                <a:solidFill>
                  <a:srgbClr val="00FFFF"/>
                </a:solidFill>
              </a:rPr>
              <a:t> + R</a:t>
            </a:r>
            <a:r>
              <a:rPr lang="en-US" baseline="-25000" dirty="0">
                <a:solidFill>
                  <a:srgbClr val="00FFFF"/>
                </a:solidFill>
              </a:rPr>
              <a:t>3</a:t>
            </a:r>
          </a:p>
        </p:txBody>
      </p:sp>
      <p:grpSp>
        <p:nvGrpSpPr>
          <p:cNvPr id="25" name="Group 447"/>
          <p:cNvGrpSpPr>
            <a:grpSpLocks/>
          </p:cNvGrpSpPr>
          <p:nvPr/>
        </p:nvGrpSpPr>
        <p:grpSpPr bwMode="auto">
          <a:xfrm>
            <a:off x="5080001" y="515937"/>
            <a:ext cx="860424" cy="984251"/>
            <a:chOff x="5475417" y="-381000"/>
            <a:chExt cx="860482" cy="98498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26" name="Group 446"/>
            <p:cNvGrpSpPr>
              <a:grpSpLocks/>
            </p:cNvGrpSpPr>
            <p:nvPr/>
          </p:nvGrpSpPr>
          <p:grpSpPr bwMode="auto">
            <a:xfrm>
              <a:off x="5508756" y="-217684"/>
              <a:ext cx="827143" cy="821665"/>
              <a:chOff x="5508756" y="-217684"/>
              <a:chExt cx="827143" cy="821665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rot="5400000">
                <a:off x="5999905" y="283862"/>
                <a:ext cx="640238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5205307" y="279889"/>
                <a:ext cx="638649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289"/>
              <p:cNvGrpSpPr>
                <a:grpSpLocks/>
              </p:cNvGrpSpPr>
              <p:nvPr/>
            </p:nvGrpSpPr>
            <p:grpSpPr bwMode="auto">
              <a:xfrm>
                <a:off x="5734196" y="-217684"/>
                <a:ext cx="365150" cy="365396"/>
                <a:chOff x="6400642" y="3353206"/>
                <a:chExt cx="365150" cy="365396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400642" y="3353206"/>
                  <a:ext cx="365150" cy="365396"/>
                </a:xfrm>
                <a:prstGeom prst="ellipse">
                  <a:avLst/>
                </a:prstGeom>
                <a:noFill/>
                <a:ln w="317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35" name="TextBox 291"/>
                <p:cNvSpPr txBox="1">
                  <a:spLocks noChangeArrowheads="1"/>
                </p:cNvSpPr>
                <p:nvPr/>
              </p:nvSpPr>
              <p:spPr bwMode="auto">
                <a:xfrm>
                  <a:off x="6413975" y="3376035"/>
                  <a:ext cx="314532" cy="3388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w Cen MT" pitchFamily="34" charset="0"/>
                    </a:rPr>
                    <a:t>V</a:t>
                  </a: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5508756" y="-33080"/>
                <a:ext cx="22861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07283" y="-31491"/>
                <a:ext cx="22861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94"/>
            <p:cNvSpPr txBox="1">
              <a:spLocks noChangeArrowheads="1"/>
            </p:cNvSpPr>
            <p:nvPr/>
          </p:nvSpPr>
          <p:spPr bwMode="auto">
            <a:xfrm>
              <a:off x="5475417" y="-381000"/>
              <a:ext cx="320944" cy="338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28" name="TextBox 295"/>
            <p:cNvSpPr txBox="1">
              <a:spLocks noChangeArrowheads="1"/>
            </p:cNvSpPr>
            <p:nvPr/>
          </p:nvSpPr>
          <p:spPr bwMode="auto">
            <a:xfrm>
              <a:off x="6038637" y="-381000"/>
              <a:ext cx="287277" cy="338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87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135" grpId="0"/>
      <p:bldP spid="136" grpId="0"/>
      <p:bldP spid="139" grpId="0"/>
      <p:bldP spid="140" grpId="0"/>
      <p:bldP spid="141" grpId="0"/>
      <p:bldP spid="142" grpId="0"/>
      <p:bldP spid="143" grpId="0"/>
      <p:bldP spid="144" grpId="0"/>
      <p:bldP spid="145" grpId="0" build="p"/>
      <p:bldP spid="146" grpId="0"/>
      <p:bldP spid="147" grpId="0"/>
      <p:bldP spid="153" grpId="0"/>
      <p:bldP spid="154" grpId="0"/>
      <p:bldP spid="155" grpId="0"/>
      <p:bldP spid="156" grpId="0"/>
      <p:bldP spid="157" grpId="0"/>
      <p:bldP spid="15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2529668" y="1214494"/>
            <a:ext cx="4014377" cy="2676933"/>
            <a:chOff x="4591831" y="653413"/>
            <a:chExt cx="4014377" cy="2676933"/>
          </a:xfrm>
        </p:grpSpPr>
        <p:grpSp>
          <p:nvGrpSpPr>
            <p:cNvPr id="139" name="Group 446"/>
            <p:cNvGrpSpPr>
              <a:grpSpLocks/>
            </p:cNvGrpSpPr>
            <p:nvPr/>
          </p:nvGrpSpPr>
          <p:grpSpPr bwMode="auto">
            <a:xfrm>
              <a:off x="5113336" y="653413"/>
              <a:ext cx="823913" cy="846775"/>
              <a:chOff x="5508756" y="-243419"/>
              <a:chExt cx="823969" cy="84740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rot="5400000">
                <a:off x="5999111" y="283068"/>
                <a:ext cx="64023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5400000">
                <a:off x="5198164" y="279096"/>
                <a:ext cx="638649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289"/>
              <p:cNvGrpSpPr>
                <a:grpSpLocks/>
              </p:cNvGrpSpPr>
              <p:nvPr/>
            </p:nvGrpSpPr>
            <p:grpSpPr bwMode="auto">
              <a:xfrm>
                <a:off x="5730206" y="-243419"/>
                <a:ext cx="369140" cy="400407"/>
                <a:chOff x="6396652" y="3327471"/>
                <a:chExt cx="369140" cy="400407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6400642" y="3353524"/>
                  <a:ext cx="365150" cy="3653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000" b="1" dirty="0">
                    <a:solidFill>
                      <a:prstClr val="white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148" name="TextBox 291"/>
                <p:cNvSpPr txBox="1">
                  <a:spLocks noChangeArrowheads="1"/>
                </p:cNvSpPr>
                <p:nvPr/>
              </p:nvSpPr>
              <p:spPr bwMode="auto">
                <a:xfrm>
                  <a:off x="6396652" y="3327471"/>
                  <a:ext cx="369037" cy="400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 smtClean="0">
                      <a:latin typeface="Tw Cen MT" pitchFamily="34" charset="0"/>
                    </a:rPr>
                    <a:t>A</a:t>
                  </a:r>
                  <a:endParaRPr lang="en-US" sz="2000" b="1" dirty="0">
                    <a:latin typeface="Tw Cen MT" pitchFamily="34" charset="0"/>
                  </a:endParaRPr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5508756" y="-33080"/>
                <a:ext cx="228616" cy="15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104109" y="-31491"/>
                <a:ext cx="2286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6808786" y="2557462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7140575" y="25574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Tw Cen MT" pitchFamily="34" charset="0"/>
                </a:rPr>
                <a:t>–</a:t>
              </a:r>
              <a:endParaRPr lang="en-US" sz="2000" b="1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4660900" y="2514600"/>
              <a:ext cx="27764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Tw Cen MT" pitchFamily="34" charset="0"/>
                </a:rPr>
                <a:t>-</a:t>
              </a:r>
              <a:endParaRPr lang="en-US" sz="2000" b="1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4591831" y="1941353"/>
              <a:ext cx="35618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Tw Cen MT" pitchFamily="34" charset="0"/>
                </a:rPr>
                <a:t>+</a:t>
              </a:r>
              <a:endParaRPr lang="en-US" sz="2000" b="1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  <p:grpSp>
          <p:nvGrpSpPr>
            <p:cNvPr id="166" name="Group 396"/>
            <p:cNvGrpSpPr>
              <a:grpSpLocks/>
            </p:cNvGrpSpPr>
            <p:nvPr/>
          </p:nvGrpSpPr>
          <p:grpSpPr bwMode="auto">
            <a:xfrm>
              <a:off x="4925987" y="1382712"/>
              <a:ext cx="3591753" cy="233363"/>
              <a:chOff x="5320750" y="1290631"/>
              <a:chExt cx="3592311" cy="23337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5320750" y="1411284"/>
                <a:ext cx="347525" cy="15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397"/>
              <p:cNvGrpSpPr>
                <a:grpSpLocks/>
              </p:cNvGrpSpPr>
              <p:nvPr/>
            </p:nvGrpSpPr>
            <p:grpSpPr bwMode="auto">
              <a:xfrm>
                <a:off x="6862449" y="1290631"/>
                <a:ext cx="512840" cy="233370"/>
                <a:chOff x="5924629" y="1366831"/>
                <a:chExt cx="512840" cy="233370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 rot="5400000" flipH="1" flipV="1">
                  <a:off x="5881773" y="1454143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 rot="16200000" flipH="1">
                  <a:off x="5945283" y="1450966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18"/>
                <p:cNvCxnSpPr/>
                <p:nvPr/>
              </p:nvCxnSpPr>
              <p:spPr bwMode="auto">
                <a:xfrm rot="16200000" flipH="1" flipV="1">
                  <a:off x="6004028" y="1450968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 rot="5400000" flipH="1" flipV="1">
                  <a:off x="6256480" y="1458905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rot="16200000" flipH="1">
                  <a:off x="6069127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8"/>
                <p:cNvCxnSpPr/>
                <p:nvPr/>
              </p:nvCxnSpPr>
              <p:spPr bwMode="auto">
                <a:xfrm rot="16200000" flipH="1" flipV="1">
                  <a:off x="6126285" y="1454142"/>
                  <a:ext cx="228608" cy="5715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16200000" flipH="1">
                  <a:off x="6192971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rot="16200000" flipH="1">
                  <a:off x="6355708" y="141524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auto">
                <a:xfrm rot="16200000" flipH="1">
                  <a:off x="5879386" y="151843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397"/>
              <p:cNvGrpSpPr>
                <a:grpSpLocks/>
              </p:cNvGrpSpPr>
              <p:nvPr/>
            </p:nvGrpSpPr>
            <p:grpSpPr bwMode="auto">
              <a:xfrm>
                <a:off x="8053256" y="1290631"/>
                <a:ext cx="512840" cy="233370"/>
                <a:chOff x="5924762" y="1366831"/>
                <a:chExt cx="512840" cy="233370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rot="5400000" flipH="1" flipV="1">
                  <a:off x="5881906" y="1454143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 rot="16200000" flipH="1">
                  <a:off x="5945416" y="1450966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8"/>
                <p:cNvCxnSpPr/>
                <p:nvPr/>
              </p:nvCxnSpPr>
              <p:spPr bwMode="auto">
                <a:xfrm rot="16200000" flipH="1" flipV="1">
                  <a:off x="6004161" y="1450968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 flipH="1" flipV="1">
                  <a:off x="6256613" y="1458905"/>
                  <a:ext cx="225433" cy="5715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auto">
                <a:xfrm rot="16200000" flipH="1">
                  <a:off x="6069260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28"/>
                <p:cNvCxnSpPr/>
                <p:nvPr/>
              </p:nvCxnSpPr>
              <p:spPr bwMode="auto">
                <a:xfrm rot="16200000" flipH="1" flipV="1">
                  <a:off x="6126418" y="1454142"/>
                  <a:ext cx="228608" cy="5715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auto">
                <a:xfrm rot="16200000" flipH="1">
                  <a:off x="6193104" y="1454141"/>
                  <a:ext cx="222258" cy="6033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rot="16200000" flipH="1">
                  <a:off x="6355841" y="141524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 bwMode="auto">
                <a:xfrm rot="16200000" flipH="1">
                  <a:off x="5879519" y="1518439"/>
                  <a:ext cx="127004" cy="36518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2" name="Straight Connector 171"/>
              <p:cNvCxnSpPr/>
              <p:nvPr/>
            </p:nvCxnSpPr>
            <p:spPr>
              <a:xfrm>
                <a:off x="8547244" y="1406521"/>
                <a:ext cx="365817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402"/>
              <p:cNvGrpSpPr>
                <a:grpSpLocks/>
              </p:cNvGrpSpPr>
              <p:nvPr/>
            </p:nvGrpSpPr>
            <p:grpSpPr bwMode="auto">
              <a:xfrm>
                <a:off x="5655764" y="1290631"/>
                <a:ext cx="2413814" cy="233370"/>
                <a:chOff x="6198462" y="2971801"/>
                <a:chExt cx="2413814" cy="233370"/>
              </a:xfrm>
            </p:grpSpPr>
            <p:grpSp>
              <p:nvGrpSpPr>
                <p:cNvPr id="174" name="Group 397"/>
                <p:cNvGrpSpPr>
                  <a:grpSpLocks/>
                </p:cNvGrpSpPr>
                <p:nvPr/>
              </p:nvGrpSpPr>
              <p:grpSpPr bwMode="auto">
                <a:xfrm>
                  <a:off x="6198462" y="2971801"/>
                  <a:ext cx="512840" cy="233370"/>
                  <a:chOff x="5924142" y="1366831"/>
                  <a:chExt cx="512840" cy="233370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 rot="5400000" flipH="1" flipV="1">
                    <a:off x="5881286" y="1454143"/>
                    <a:ext cx="225433" cy="57159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 rot="16200000" flipH="1">
                    <a:off x="5944796" y="1450966"/>
                    <a:ext cx="222258" cy="60334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8"/>
                  <p:cNvCxnSpPr/>
                  <p:nvPr/>
                </p:nvCxnSpPr>
                <p:spPr bwMode="auto">
                  <a:xfrm rot="16200000" flipH="1" flipV="1">
                    <a:off x="6003541" y="1450968"/>
                    <a:ext cx="225433" cy="57159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 rot="5400000" flipH="1" flipV="1">
                    <a:off x="6255993" y="1458905"/>
                    <a:ext cx="225433" cy="57159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 rot="16200000" flipH="1">
                    <a:off x="6068640" y="1454141"/>
                    <a:ext cx="222258" cy="60334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28"/>
                  <p:cNvCxnSpPr/>
                  <p:nvPr/>
                </p:nvCxnSpPr>
                <p:spPr bwMode="auto">
                  <a:xfrm rot="16200000" flipH="1" flipV="1">
                    <a:off x="6125798" y="1454142"/>
                    <a:ext cx="228608" cy="57159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 bwMode="auto">
                  <a:xfrm rot="16200000" flipH="1">
                    <a:off x="6192484" y="1454141"/>
                    <a:ext cx="222258" cy="60334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 bwMode="auto">
                  <a:xfrm rot="16200000" flipH="1">
                    <a:off x="6355221" y="1415249"/>
                    <a:ext cx="127004" cy="36518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 bwMode="auto">
                  <a:xfrm rot="16200000" flipH="1">
                    <a:off x="5878899" y="1518439"/>
                    <a:ext cx="127004" cy="36518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6692250" y="3091660"/>
                  <a:ext cx="731632" cy="158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898935" y="3091660"/>
                  <a:ext cx="713341" cy="158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2" name="Group 445"/>
            <p:cNvGrpSpPr>
              <a:grpSpLocks/>
            </p:cNvGrpSpPr>
            <p:nvPr/>
          </p:nvGrpSpPr>
          <p:grpSpPr bwMode="auto">
            <a:xfrm>
              <a:off x="4768317" y="1161948"/>
              <a:ext cx="3837891" cy="2168398"/>
              <a:chOff x="5164134" y="1070589"/>
              <a:chExt cx="3837349" cy="2167864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rot="10800000" flipH="1" flipV="1">
                <a:off x="6505914" y="2822858"/>
                <a:ext cx="1006333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5339267" y="1402497"/>
                <a:ext cx="0" cy="72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5339267" y="2472107"/>
                <a:ext cx="0" cy="35234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Group 436"/>
              <p:cNvGrpSpPr>
                <a:grpSpLocks/>
              </p:cNvGrpSpPr>
              <p:nvPr/>
            </p:nvGrpSpPr>
            <p:grpSpPr bwMode="auto">
              <a:xfrm>
                <a:off x="5164134" y="1070589"/>
                <a:ext cx="3837349" cy="1439773"/>
                <a:chOff x="6408205" y="2307849"/>
                <a:chExt cx="3837349" cy="1439773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408205" y="3352267"/>
                  <a:ext cx="365074" cy="3666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000" b="1" dirty="0">
                    <a:solidFill>
                      <a:prstClr val="white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239" name="TextBox 435"/>
                <p:cNvSpPr txBox="1">
                  <a:spLocks noChangeArrowheads="1"/>
                </p:cNvSpPr>
                <p:nvPr/>
              </p:nvSpPr>
              <p:spPr bwMode="auto">
                <a:xfrm>
                  <a:off x="6413192" y="3347611"/>
                  <a:ext cx="348123" cy="4000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prstClr val="black"/>
                      </a:solidFill>
                      <a:latin typeface="Tw Cen MT" pitchFamily="34" charset="0"/>
                    </a:rPr>
                    <a:t>V</a:t>
                  </a:r>
                  <a:endParaRPr lang="en-US" sz="2000" b="1" dirty="0">
                    <a:solidFill>
                      <a:prstClr val="black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240" name="TextBox 435"/>
                <p:cNvSpPr txBox="1">
                  <a:spLocks noChangeArrowheads="1"/>
                </p:cNvSpPr>
                <p:nvPr/>
              </p:nvSpPr>
              <p:spPr bwMode="auto">
                <a:xfrm>
                  <a:off x="6435864" y="2341653"/>
                  <a:ext cx="352232" cy="3692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latin typeface="Tw Cen MT" pitchFamily="34" charset="0"/>
                    </a:rPr>
                    <a:t>A</a:t>
                  </a:r>
                </a:p>
              </p:txBody>
            </p:sp>
            <p:sp>
              <p:nvSpPr>
                <p:cNvPr id="241" name="TextBox 435"/>
                <p:cNvSpPr txBox="1">
                  <a:spLocks noChangeArrowheads="1"/>
                </p:cNvSpPr>
                <p:nvPr/>
              </p:nvSpPr>
              <p:spPr bwMode="auto">
                <a:xfrm>
                  <a:off x="9939103" y="2307849"/>
                  <a:ext cx="306451" cy="3692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latin typeface="Tw Cen MT" pitchFamily="34" charset="0"/>
                    </a:rPr>
                    <a:t>B</a:t>
                  </a:r>
                  <a:endParaRPr lang="en-US" b="1" dirty="0">
                    <a:solidFill>
                      <a:srgbClr val="C00000"/>
                    </a:solidFill>
                    <a:latin typeface="Tw Cen MT" pitchFamily="34" charset="0"/>
                  </a:endParaRPr>
                </a:p>
              </p:txBody>
            </p:sp>
          </p:grpSp>
          <p:cxnSp>
            <p:nvCxnSpPr>
              <p:cNvPr id="227" name="Straight Connector 226"/>
              <p:cNvCxnSpPr/>
              <p:nvPr/>
            </p:nvCxnSpPr>
            <p:spPr>
              <a:xfrm>
                <a:off x="5334333" y="2821272"/>
                <a:ext cx="9938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5400000" flipV="1">
                <a:off x="8184263" y="2108659"/>
                <a:ext cx="142681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0800000" flipH="1" flipV="1">
                <a:off x="7570977" y="2819684"/>
                <a:ext cx="1344423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382"/>
              <p:cNvSpPr txBox="1">
                <a:spLocks noChangeArrowheads="1"/>
              </p:cNvSpPr>
              <p:nvPr/>
            </p:nvSpPr>
            <p:spPr bwMode="auto">
              <a:xfrm>
                <a:off x="6240498" y="2859303"/>
                <a:ext cx="314466" cy="338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rPr>
                  <a:t>K</a:t>
                </a:r>
                <a:endParaRPr lang="en-US" sz="1600" b="1" baseline="-25000" dirty="0">
                  <a:solidFill>
                    <a:prstClr val="black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grpSp>
            <p:nvGrpSpPr>
              <p:cNvPr id="231" name="Group 401"/>
              <p:cNvGrpSpPr>
                <a:grpSpLocks/>
              </p:cNvGrpSpPr>
              <p:nvPr/>
            </p:nvGrpSpPr>
            <p:grpSpPr bwMode="auto">
              <a:xfrm>
                <a:off x="7467600" y="2629231"/>
                <a:ext cx="282410" cy="609222"/>
                <a:chOff x="7467600" y="2629231"/>
                <a:chExt cx="282410" cy="609222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 rot="5400000">
                  <a:off x="7328143" y="2811748"/>
                  <a:ext cx="366622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rot="5400000">
                  <a:off x="7479719" y="2823651"/>
                  <a:ext cx="184105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TextBox 383"/>
                <p:cNvSpPr txBox="1">
                  <a:spLocks noChangeArrowheads="1"/>
                </p:cNvSpPr>
                <p:nvPr/>
              </p:nvSpPr>
              <p:spPr bwMode="auto">
                <a:xfrm>
                  <a:off x="7467600" y="2899982"/>
                  <a:ext cx="282410" cy="3384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Tw Cen MT" pitchFamily="34" charset="0"/>
                      <a:cs typeface="Times New Roman" pitchFamily="18" charset="0"/>
                    </a:rPr>
                    <a:t>E</a:t>
                  </a:r>
                  <a:endParaRPr lang="en-US" sz="1600" b="1" baseline="-25000" dirty="0">
                    <a:solidFill>
                      <a:prstClr val="black"/>
                    </a:solidFill>
                    <a:latin typeface="Tw Cen MT" pitchFamily="34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243" name="Straight Arrow Connector 242"/>
            <p:cNvCxnSpPr/>
            <p:nvPr/>
          </p:nvCxnSpPr>
          <p:spPr>
            <a:xfrm rot="10800000">
              <a:off x="7818438" y="2913890"/>
              <a:ext cx="92075" cy="1588"/>
            </a:xfrm>
            <a:prstGeom prst="straightConnector1">
              <a:avLst/>
            </a:prstGeom>
            <a:ln w="38100">
              <a:solidFill>
                <a:srgbClr val="0016E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 rot="10800000">
              <a:off x="5356226" y="2909128"/>
              <a:ext cx="92075" cy="1587"/>
            </a:xfrm>
            <a:prstGeom prst="straightConnector1">
              <a:avLst/>
            </a:prstGeom>
            <a:ln w="38100">
              <a:solidFill>
                <a:srgbClr val="0016E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rot="16200000">
              <a:off x="4894263" y="1782763"/>
              <a:ext cx="90487" cy="1588"/>
            </a:xfrm>
            <a:prstGeom prst="straightConnector1">
              <a:avLst/>
            </a:prstGeom>
            <a:ln w="38100">
              <a:solidFill>
                <a:srgbClr val="0016E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rot="5400000">
              <a:off x="8451056" y="2213770"/>
              <a:ext cx="92075" cy="1587"/>
            </a:xfrm>
            <a:prstGeom prst="straightConnector1">
              <a:avLst/>
            </a:prstGeom>
            <a:ln w="38100">
              <a:solidFill>
                <a:srgbClr val="0016E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5216525" y="2961748"/>
              <a:ext cx="2375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</a:rPr>
                <a:t>I</a:t>
              </a: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5901144" y="2826541"/>
              <a:ext cx="236131" cy="170619"/>
              <a:chOff x="5901144" y="2826541"/>
              <a:chExt cx="236131" cy="170619"/>
            </a:xfrm>
          </p:grpSpPr>
          <p:sp>
            <p:nvSpPr>
              <p:cNvPr id="280" name="Freeform 279"/>
              <p:cNvSpPr/>
              <p:nvPr/>
            </p:nvSpPr>
            <p:spPr>
              <a:xfrm flipH="1">
                <a:off x="5901144" y="2826541"/>
                <a:ext cx="61913" cy="170619"/>
              </a:xfrm>
              <a:custGeom>
                <a:avLst/>
                <a:gdLst>
                  <a:gd name="connsiteX0" fmla="*/ 8546 w 89979"/>
                  <a:gd name="connsiteY0" fmla="*/ 0 h 367469"/>
                  <a:gd name="connsiteX1" fmla="*/ 25638 w 89979"/>
                  <a:gd name="connsiteY1" fmla="*/ 34183 h 367469"/>
                  <a:gd name="connsiteX2" fmla="*/ 42729 w 89979"/>
                  <a:gd name="connsiteY2" fmla="*/ 59820 h 367469"/>
                  <a:gd name="connsiteX3" fmla="*/ 68367 w 89979"/>
                  <a:gd name="connsiteY3" fmla="*/ 119641 h 367469"/>
                  <a:gd name="connsiteX4" fmla="*/ 68367 w 89979"/>
                  <a:gd name="connsiteY4" fmla="*/ 282011 h 367469"/>
                  <a:gd name="connsiteX5" fmla="*/ 34184 w 89979"/>
                  <a:gd name="connsiteY5" fmla="*/ 333286 h 367469"/>
                  <a:gd name="connsiteX6" fmla="*/ 0 w 89979"/>
                  <a:gd name="connsiteY6" fmla="*/ 367469 h 367469"/>
                  <a:gd name="connsiteX0" fmla="*/ 8546 w 89979"/>
                  <a:gd name="connsiteY0" fmla="*/ 0 h 367469"/>
                  <a:gd name="connsiteX1" fmla="*/ 42729 w 89979"/>
                  <a:gd name="connsiteY1" fmla="*/ 59820 h 367469"/>
                  <a:gd name="connsiteX2" fmla="*/ 68367 w 89979"/>
                  <a:gd name="connsiteY2" fmla="*/ 119641 h 367469"/>
                  <a:gd name="connsiteX3" fmla="*/ 68367 w 89979"/>
                  <a:gd name="connsiteY3" fmla="*/ 282011 h 367469"/>
                  <a:gd name="connsiteX4" fmla="*/ 34184 w 89979"/>
                  <a:gd name="connsiteY4" fmla="*/ 333286 h 367469"/>
                  <a:gd name="connsiteX5" fmla="*/ 0 w 89979"/>
                  <a:gd name="connsiteY5" fmla="*/ 367469 h 367469"/>
                  <a:gd name="connsiteX0" fmla="*/ 8546 w 89979"/>
                  <a:gd name="connsiteY0" fmla="*/ 0 h 367469"/>
                  <a:gd name="connsiteX1" fmla="*/ 68367 w 89979"/>
                  <a:gd name="connsiteY1" fmla="*/ 119641 h 367469"/>
                  <a:gd name="connsiteX2" fmla="*/ 68367 w 89979"/>
                  <a:gd name="connsiteY2" fmla="*/ 282011 h 367469"/>
                  <a:gd name="connsiteX3" fmla="*/ 34184 w 89979"/>
                  <a:gd name="connsiteY3" fmla="*/ 333286 h 367469"/>
                  <a:gd name="connsiteX4" fmla="*/ 0 w 89979"/>
                  <a:gd name="connsiteY4" fmla="*/ 367469 h 367469"/>
                  <a:gd name="connsiteX0" fmla="*/ 8546 w 68367"/>
                  <a:gd name="connsiteY0" fmla="*/ 0 h 367469"/>
                  <a:gd name="connsiteX1" fmla="*/ 68367 w 68367"/>
                  <a:gd name="connsiteY1" fmla="*/ 282011 h 367469"/>
                  <a:gd name="connsiteX2" fmla="*/ 34184 w 68367"/>
                  <a:gd name="connsiteY2" fmla="*/ 333286 h 367469"/>
                  <a:gd name="connsiteX3" fmla="*/ 0 w 68367"/>
                  <a:gd name="connsiteY3" fmla="*/ 367469 h 367469"/>
                  <a:gd name="connsiteX0" fmla="*/ 8546 w 68367"/>
                  <a:gd name="connsiteY0" fmla="*/ 0 h 367469"/>
                  <a:gd name="connsiteX1" fmla="*/ 68367 w 68367"/>
                  <a:gd name="connsiteY1" fmla="*/ 282011 h 367469"/>
                  <a:gd name="connsiteX2" fmla="*/ 0 w 68367"/>
                  <a:gd name="connsiteY2" fmla="*/ 367469 h 367469"/>
                  <a:gd name="connsiteX0" fmla="*/ 8546 w 8546"/>
                  <a:gd name="connsiteY0" fmla="*/ 0 h 367469"/>
                  <a:gd name="connsiteX1" fmla="*/ 0 w 8546"/>
                  <a:gd name="connsiteY1" fmla="*/ 367469 h 367469"/>
                  <a:gd name="connsiteX0" fmla="*/ 8546 w 122431"/>
                  <a:gd name="connsiteY0" fmla="*/ 0 h 367469"/>
                  <a:gd name="connsiteX1" fmla="*/ 0 w 122431"/>
                  <a:gd name="connsiteY1" fmla="*/ 367469 h 367469"/>
                  <a:gd name="connsiteX0" fmla="*/ 8546 w 122431"/>
                  <a:gd name="connsiteY0" fmla="*/ 0 h 367469"/>
                  <a:gd name="connsiteX1" fmla="*/ 0 w 122431"/>
                  <a:gd name="connsiteY1" fmla="*/ 367469 h 367469"/>
                  <a:gd name="connsiteX0" fmla="*/ 8546 w 122431"/>
                  <a:gd name="connsiteY0" fmla="*/ 0 h 196019"/>
                  <a:gd name="connsiteX1" fmla="*/ 0 w 122431"/>
                  <a:gd name="connsiteY1" fmla="*/ 196019 h 196019"/>
                  <a:gd name="connsiteX0" fmla="*/ 8546 w 89316"/>
                  <a:gd name="connsiteY0" fmla="*/ 0 h 196019"/>
                  <a:gd name="connsiteX1" fmla="*/ 0 w 89316"/>
                  <a:gd name="connsiteY1" fmla="*/ 196019 h 196019"/>
                  <a:gd name="connsiteX0" fmla="*/ 8546 w 89316"/>
                  <a:gd name="connsiteY0" fmla="*/ 0 h 176969"/>
                  <a:gd name="connsiteX1" fmla="*/ 0 w 89316"/>
                  <a:gd name="connsiteY1" fmla="*/ 176969 h 176969"/>
                  <a:gd name="connsiteX0" fmla="*/ 8546 w 79791"/>
                  <a:gd name="connsiteY0" fmla="*/ 0 h 176969"/>
                  <a:gd name="connsiteX1" fmla="*/ 0 w 79791"/>
                  <a:gd name="connsiteY1" fmla="*/ 176969 h 176969"/>
                  <a:gd name="connsiteX0" fmla="*/ 0 w 71245"/>
                  <a:gd name="connsiteY0" fmla="*/ 0 h 170619"/>
                  <a:gd name="connsiteX1" fmla="*/ 7329 w 71245"/>
                  <a:gd name="connsiteY1" fmla="*/ 170619 h 170619"/>
                  <a:gd name="connsiteX0" fmla="*/ 0 w 80770"/>
                  <a:gd name="connsiteY0" fmla="*/ 0 h 170619"/>
                  <a:gd name="connsiteX1" fmla="*/ 7329 w 80770"/>
                  <a:gd name="connsiteY1" fmla="*/ 170619 h 170619"/>
                  <a:gd name="connsiteX0" fmla="*/ 0 w 80770"/>
                  <a:gd name="connsiteY0" fmla="*/ 0 h 170619"/>
                  <a:gd name="connsiteX1" fmla="*/ 7329 w 80770"/>
                  <a:gd name="connsiteY1" fmla="*/ 170619 h 17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770" h="170619">
                    <a:moveTo>
                      <a:pt x="0" y="0"/>
                    </a:moveTo>
                    <a:cubicBezTo>
                      <a:pt x="80770" y="51156"/>
                      <a:pt x="50385" y="148038"/>
                      <a:pt x="7329" y="170619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81"/>
              <p:cNvSpPr/>
              <p:nvPr/>
            </p:nvSpPr>
            <p:spPr>
              <a:xfrm>
                <a:off x="6075362" y="2826541"/>
                <a:ext cx="61913" cy="170619"/>
              </a:xfrm>
              <a:custGeom>
                <a:avLst/>
                <a:gdLst>
                  <a:gd name="connsiteX0" fmla="*/ 8546 w 89979"/>
                  <a:gd name="connsiteY0" fmla="*/ 0 h 367469"/>
                  <a:gd name="connsiteX1" fmla="*/ 25638 w 89979"/>
                  <a:gd name="connsiteY1" fmla="*/ 34183 h 367469"/>
                  <a:gd name="connsiteX2" fmla="*/ 42729 w 89979"/>
                  <a:gd name="connsiteY2" fmla="*/ 59820 h 367469"/>
                  <a:gd name="connsiteX3" fmla="*/ 68367 w 89979"/>
                  <a:gd name="connsiteY3" fmla="*/ 119641 h 367469"/>
                  <a:gd name="connsiteX4" fmla="*/ 68367 w 89979"/>
                  <a:gd name="connsiteY4" fmla="*/ 282011 h 367469"/>
                  <a:gd name="connsiteX5" fmla="*/ 34184 w 89979"/>
                  <a:gd name="connsiteY5" fmla="*/ 333286 h 367469"/>
                  <a:gd name="connsiteX6" fmla="*/ 0 w 89979"/>
                  <a:gd name="connsiteY6" fmla="*/ 367469 h 367469"/>
                  <a:gd name="connsiteX0" fmla="*/ 8546 w 89979"/>
                  <a:gd name="connsiteY0" fmla="*/ 0 h 367469"/>
                  <a:gd name="connsiteX1" fmla="*/ 42729 w 89979"/>
                  <a:gd name="connsiteY1" fmla="*/ 59820 h 367469"/>
                  <a:gd name="connsiteX2" fmla="*/ 68367 w 89979"/>
                  <a:gd name="connsiteY2" fmla="*/ 119641 h 367469"/>
                  <a:gd name="connsiteX3" fmla="*/ 68367 w 89979"/>
                  <a:gd name="connsiteY3" fmla="*/ 282011 h 367469"/>
                  <a:gd name="connsiteX4" fmla="*/ 34184 w 89979"/>
                  <a:gd name="connsiteY4" fmla="*/ 333286 h 367469"/>
                  <a:gd name="connsiteX5" fmla="*/ 0 w 89979"/>
                  <a:gd name="connsiteY5" fmla="*/ 367469 h 367469"/>
                  <a:gd name="connsiteX0" fmla="*/ 8546 w 89979"/>
                  <a:gd name="connsiteY0" fmla="*/ 0 h 367469"/>
                  <a:gd name="connsiteX1" fmla="*/ 68367 w 89979"/>
                  <a:gd name="connsiteY1" fmla="*/ 119641 h 367469"/>
                  <a:gd name="connsiteX2" fmla="*/ 68367 w 89979"/>
                  <a:gd name="connsiteY2" fmla="*/ 282011 h 367469"/>
                  <a:gd name="connsiteX3" fmla="*/ 34184 w 89979"/>
                  <a:gd name="connsiteY3" fmla="*/ 333286 h 367469"/>
                  <a:gd name="connsiteX4" fmla="*/ 0 w 89979"/>
                  <a:gd name="connsiteY4" fmla="*/ 367469 h 367469"/>
                  <a:gd name="connsiteX0" fmla="*/ 8546 w 68367"/>
                  <a:gd name="connsiteY0" fmla="*/ 0 h 367469"/>
                  <a:gd name="connsiteX1" fmla="*/ 68367 w 68367"/>
                  <a:gd name="connsiteY1" fmla="*/ 282011 h 367469"/>
                  <a:gd name="connsiteX2" fmla="*/ 34184 w 68367"/>
                  <a:gd name="connsiteY2" fmla="*/ 333286 h 367469"/>
                  <a:gd name="connsiteX3" fmla="*/ 0 w 68367"/>
                  <a:gd name="connsiteY3" fmla="*/ 367469 h 367469"/>
                  <a:gd name="connsiteX0" fmla="*/ 8546 w 68367"/>
                  <a:gd name="connsiteY0" fmla="*/ 0 h 367469"/>
                  <a:gd name="connsiteX1" fmla="*/ 68367 w 68367"/>
                  <a:gd name="connsiteY1" fmla="*/ 282011 h 367469"/>
                  <a:gd name="connsiteX2" fmla="*/ 0 w 68367"/>
                  <a:gd name="connsiteY2" fmla="*/ 367469 h 367469"/>
                  <a:gd name="connsiteX0" fmla="*/ 8546 w 8546"/>
                  <a:gd name="connsiteY0" fmla="*/ 0 h 367469"/>
                  <a:gd name="connsiteX1" fmla="*/ 0 w 8546"/>
                  <a:gd name="connsiteY1" fmla="*/ 367469 h 367469"/>
                  <a:gd name="connsiteX0" fmla="*/ 8546 w 122431"/>
                  <a:gd name="connsiteY0" fmla="*/ 0 h 367469"/>
                  <a:gd name="connsiteX1" fmla="*/ 0 w 122431"/>
                  <a:gd name="connsiteY1" fmla="*/ 367469 h 367469"/>
                  <a:gd name="connsiteX0" fmla="*/ 8546 w 122431"/>
                  <a:gd name="connsiteY0" fmla="*/ 0 h 367469"/>
                  <a:gd name="connsiteX1" fmla="*/ 0 w 122431"/>
                  <a:gd name="connsiteY1" fmla="*/ 367469 h 367469"/>
                  <a:gd name="connsiteX0" fmla="*/ 8546 w 122431"/>
                  <a:gd name="connsiteY0" fmla="*/ 0 h 196019"/>
                  <a:gd name="connsiteX1" fmla="*/ 0 w 122431"/>
                  <a:gd name="connsiteY1" fmla="*/ 196019 h 196019"/>
                  <a:gd name="connsiteX0" fmla="*/ 8546 w 89316"/>
                  <a:gd name="connsiteY0" fmla="*/ 0 h 196019"/>
                  <a:gd name="connsiteX1" fmla="*/ 0 w 89316"/>
                  <a:gd name="connsiteY1" fmla="*/ 196019 h 196019"/>
                  <a:gd name="connsiteX0" fmla="*/ 8546 w 89316"/>
                  <a:gd name="connsiteY0" fmla="*/ 0 h 176969"/>
                  <a:gd name="connsiteX1" fmla="*/ 0 w 89316"/>
                  <a:gd name="connsiteY1" fmla="*/ 176969 h 176969"/>
                  <a:gd name="connsiteX0" fmla="*/ 8546 w 79791"/>
                  <a:gd name="connsiteY0" fmla="*/ 0 h 176969"/>
                  <a:gd name="connsiteX1" fmla="*/ 0 w 79791"/>
                  <a:gd name="connsiteY1" fmla="*/ 176969 h 176969"/>
                  <a:gd name="connsiteX0" fmla="*/ 0 w 71245"/>
                  <a:gd name="connsiteY0" fmla="*/ 0 h 170619"/>
                  <a:gd name="connsiteX1" fmla="*/ 7329 w 71245"/>
                  <a:gd name="connsiteY1" fmla="*/ 170619 h 170619"/>
                  <a:gd name="connsiteX0" fmla="*/ 0 w 80770"/>
                  <a:gd name="connsiteY0" fmla="*/ 0 h 170619"/>
                  <a:gd name="connsiteX1" fmla="*/ 7329 w 80770"/>
                  <a:gd name="connsiteY1" fmla="*/ 170619 h 170619"/>
                  <a:gd name="connsiteX0" fmla="*/ 0 w 80770"/>
                  <a:gd name="connsiteY0" fmla="*/ 0 h 170619"/>
                  <a:gd name="connsiteX1" fmla="*/ 7329 w 80770"/>
                  <a:gd name="connsiteY1" fmla="*/ 170619 h 17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770" h="170619">
                    <a:moveTo>
                      <a:pt x="0" y="0"/>
                    </a:moveTo>
                    <a:cubicBezTo>
                      <a:pt x="80770" y="51156"/>
                      <a:pt x="50385" y="148038"/>
                      <a:pt x="7329" y="170619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84" name="Oval 283"/>
          <p:cNvSpPr/>
          <p:nvPr/>
        </p:nvSpPr>
        <p:spPr>
          <a:xfrm>
            <a:off x="3917156" y="343302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85" name="TextBox 284"/>
          <p:cNvSpPr txBox="1">
            <a:spLocks noChangeArrowheads="1"/>
          </p:cNvSpPr>
          <p:nvPr/>
        </p:nvSpPr>
        <p:spPr bwMode="auto">
          <a:xfrm>
            <a:off x="2523704" y="3074135"/>
            <a:ext cx="35618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286" name="TextBox 285"/>
          <p:cNvSpPr txBox="1">
            <a:spLocks noChangeArrowheads="1"/>
          </p:cNvSpPr>
          <p:nvPr/>
        </p:nvSpPr>
        <p:spPr bwMode="auto">
          <a:xfrm>
            <a:off x="2509837" y="2495550"/>
            <a:ext cx="312906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–</a:t>
            </a:r>
          </a:p>
        </p:txBody>
      </p:sp>
      <p:sp>
        <p:nvSpPr>
          <p:cNvPr id="276" name="Oval 275"/>
          <p:cNvSpPr/>
          <p:nvPr/>
        </p:nvSpPr>
        <p:spPr bwMode="auto">
          <a:xfrm>
            <a:off x="2703352" y="2764370"/>
            <a:ext cx="365126" cy="366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Tw Cen MT" pitchFamily="34" charset="0"/>
              </a:rPr>
              <a:t>A</a:t>
            </a:r>
            <a:endParaRPr lang="en-US" sz="2000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288" name="TextBox 287"/>
          <p:cNvSpPr txBox="1">
            <a:spLocks noChangeArrowheads="1"/>
          </p:cNvSpPr>
          <p:nvPr/>
        </p:nvSpPr>
        <p:spPr bwMode="auto">
          <a:xfrm>
            <a:off x="2921378" y="982721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289" name="TextBox 288"/>
          <p:cNvSpPr txBox="1">
            <a:spLocks noChangeArrowheads="1"/>
          </p:cNvSpPr>
          <p:nvPr/>
        </p:nvSpPr>
        <p:spPr bwMode="auto">
          <a:xfrm>
            <a:off x="3656187" y="982721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Tw Cen MT" pitchFamily="34" charset="0"/>
              </a:rPr>
              <a:t>–</a:t>
            </a:r>
            <a:endParaRPr lang="en-US" sz="2000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277" name="Oval 276"/>
          <p:cNvSpPr/>
          <p:nvPr/>
        </p:nvSpPr>
        <p:spPr bwMode="auto">
          <a:xfrm>
            <a:off x="3274218" y="1238250"/>
            <a:ext cx="365126" cy="366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Tw Cen MT" pitchFamily="34" charset="0"/>
              </a:rPr>
              <a:t>V</a:t>
            </a:r>
            <a:endParaRPr lang="en-US" sz="2000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grpSp>
        <p:nvGrpSpPr>
          <p:cNvPr id="84" name="Group 83" hidden="1"/>
          <p:cNvGrpSpPr/>
          <p:nvPr/>
        </p:nvGrpSpPr>
        <p:grpSpPr>
          <a:xfrm rot="21163884">
            <a:off x="3908035" y="3710551"/>
            <a:ext cx="1503318" cy="861477"/>
            <a:chOff x="2409653" y="-1319245"/>
            <a:chExt cx="1177534" cy="509657"/>
          </a:xfrm>
        </p:grpSpPr>
        <p:sp>
          <p:nvSpPr>
            <p:cNvPr id="85" name="Rounded Rectangular Callout 84"/>
            <p:cNvSpPr/>
            <p:nvPr/>
          </p:nvSpPr>
          <p:spPr>
            <a:xfrm rot="436116" flipH="1">
              <a:off x="2498972" y="-1319245"/>
              <a:ext cx="991078" cy="509657"/>
            </a:xfrm>
            <a:prstGeom prst="wedgeRoundRectCallout">
              <a:avLst>
                <a:gd name="adj1" fmla="val 44247"/>
                <a:gd name="adj2" fmla="val -68750"/>
                <a:gd name="adj3" fmla="val 16667"/>
              </a:avLst>
            </a:prstGeom>
            <a:gradFill>
              <a:gsLst>
                <a:gs pos="0">
                  <a:schemeClr val="accent4">
                    <a:tint val="50000"/>
                    <a:satMod val="300000"/>
                  </a:schemeClr>
                </a:gs>
                <a:gs pos="0">
                  <a:srgbClr val="00FFFF"/>
                </a:gs>
                <a:gs pos="68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66FF"/>
                </a:solidFill>
              </a:endParaRPr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 rot="436116">
              <a:off x="2409653" y="-1312830"/>
              <a:ext cx="1177534" cy="49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rPr>
                <a:t>Plug key should be closed</a:t>
              </a:r>
              <a:endParaRPr lang="en-US" sz="1600" b="1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7288" y="178881"/>
            <a:ext cx="7194142" cy="575774"/>
            <a:chOff x="417288" y="178881"/>
            <a:chExt cx="7194142" cy="575774"/>
          </a:xfrm>
        </p:grpSpPr>
        <p:sp>
          <p:nvSpPr>
            <p:cNvPr id="103" name="Rounded Rectangle 102"/>
            <p:cNvSpPr/>
            <p:nvPr/>
          </p:nvSpPr>
          <p:spPr>
            <a:xfrm>
              <a:off x="520830" y="247240"/>
              <a:ext cx="7090600" cy="489858"/>
            </a:xfrm>
            <a:prstGeom prst="roundRect">
              <a:avLst>
                <a:gd name="adj" fmla="val 21482"/>
              </a:avLst>
            </a:prstGeom>
            <a:solidFill>
              <a:srgbClr val="002060"/>
            </a:solidFill>
            <a:ln w="28575">
              <a:solidFill>
                <a:srgbClr val="00FF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Rectangle 104"/>
            <p:cNvSpPr/>
            <p:nvPr/>
          </p:nvSpPr>
          <p:spPr>
            <a:xfrm>
              <a:off x="971470" y="307503"/>
              <a:ext cx="52992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itchFamily="34" charset="0"/>
                </a:rPr>
                <a:t>Draw this diagram and make the required corrections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/>
      <p:bldP spid="285" grpId="0" animBg="1"/>
      <p:bldP spid="286" grpId="0" animBg="1"/>
      <p:bldP spid="276" grpId="0" animBg="1"/>
      <p:bldP spid="288" grpId="0"/>
      <p:bldP spid="289" grpId="0"/>
      <p:bldP spid="2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220200" cy="5143500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24" name="Rounded Rectangle 23"/>
          <p:cNvSpPr/>
          <p:nvPr/>
        </p:nvSpPr>
        <p:spPr>
          <a:xfrm>
            <a:off x="5905500" y="1105288"/>
            <a:ext cx="2857500" cy="7620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prstClr val="white"/>
              </a:solidFill>
              <a:latin typeface="DigifaceWide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83655" y="1190625"/>
            <a:ext cx="1912620" cy="590550"/>
          </a:xfrm>
          <a:prstGeom prst="roundRect">
            <a:avLst>
              <a:gd name="adj" fmla="val 0"/>
            </a:avLst>
          </a:prstGeom>
          <a:solidFill>
            <a:srgbClr val="D1F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9951" y="1228725"/>
            <a:ext cx="466794" cy="523220"/>
          </a:xfrm>
          <a:prstGeom prst="rect">
            <a:avLst/>
          </a:prstGeom>
          <a:solidFill>
            <a:srgbClr val="D1FFEA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9951" y="1228725"/>
            <a:ext cx="466794" cy="523220"/>
          </a:xfrm>
          <a:prstGeom prst="rect">
            <a:avLst/>
          </a:prstGeom>
          <a:solidFill>
            <a:srgbClr val="D1FFEA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39951" y="1228725"/>
            <a:ext cx="466794" cy="523220"/>
          </a:xfrm>
          <a:prstGeom prst="rect">
            <a:avLst/>
          </a:prstGeom>
          <a:solidFill>
            <a:srgbClr val="D1FFEA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572250" y="1228725"/>
            <a:ext cx="649537" cy="523220"/>
          </a:xfrm>
          <a:prstGeom prst="rect">
            <a:avLst/>
          </a:prstGeom>
          <a:solidFill>
            <a:srgbClr val="D1FFEA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343070" y="1228725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</a:t>
            </a:r>
            <a:endParaRPr lang="en-US" sz="2800" b="1" dirty="0">
              <a:solidFill>
                <a:prstClr val="black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48230" y="167142"/>
            <a:ext cx="5757271" cy="523431"/>
            <a:chOff x="417288" y="178881"/>
            <a:chExt cx="5233882" cy="575774"/>
          </a:xfrm>
        </p:grpSpPr>
        <p:sp>
          <p:nvSpPr>
            <p:cNvPr id="230" name="Rounded Rectangle 229"/>
            <p:cNvSpPr/>
            <p:nvPr/>
          </p:nvSpPr>
          <p:spPr>
            <a:xfrm>
              <a:off x="520831" y="247240"/>
              <a:ext cx="5026431" cy="489859"/>
            </a:xfrm>
            <a:prstGeom prst="roundRect">
              <a:avLst>
                <a:gd name="adj" fmla="val 21482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2" name="Rectangle 231"/>
            <p:cNvSpPr/>
            <p:nvPr/>
          </p:nvSpPr>
          <p:spPr>
            <a:xfrm>
              <a:off x="971471" y="269372"/>
              <a:ext cx="4679699" cy="473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Write the derivation of resistance in series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4205" y="701925"/>
            <a:ext cx="6479051" cy="4371844"/>
            <a:chOff x="434205" y="295277"/>
            <a:chExt cx="6479051" cy="4371844"/>
          </a:xfrm>
        </p:grpSpPr>
        <p:sp>
          <p:nvSpPr>
            <p:cNvPr id="233" name="Text Box 12"/>
            <p:cNvSpPr txBox="1">
              <a:spLocks noChangeArrowheads="1"/>
            </p:cNvSpPr>
            <p:nvPr/>
          </p:nvSpPr>
          <p:spPr bwMode="auto">
            <a:xfrm>
              <a:off x="524144" y="295277"/>
              <a:ext cx="204094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V = V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+ V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+ V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</a:p>
          </p:txBody>
        </p:sp>
        <p:sp>
          <p:nvSpPr>
            <p:cNvPr id="234" name="Text Box 14"/>
            <p:cNvSpPr txBox="1">
              <a:spLocks noChangeArrowheads="1"/>
            </p:cNvSpPr>
            <p:nvPr/>
          </p:nvSpPr>
          <p:spPr bwMode="auto">
            <a:xfrm>
              <a:off x="2295399" y="295277"/>
              <a:ext cx="1059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…..…(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i)</a:t>
              </a:r>
            </a:p>
          </p:txBody>
        </p:sp>
        <p:sp>
          <p:nvSpPr>
            <p:cNvPr id="235" name="Text Box 15"/>
            <p:cNvSpPr txBox="1">
              <a:spLocks noChangeArrowheads="1"/>
            </p:cNvSpPr>
            <p:nvPr/>
          </p:nvSpPr>
          <p:spPr bwMode="auto">
            <a:xfrm>
              <a:off x="476006" y="647640"/>
              <a:ext cx="29432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Tw Cen MT" pitchFamily="34" charset="0"/>
                </a:rPr>
                <a:t>According to OHM’S LAW,</a:t>
              </a:r>
            </a:p>
          </p:txBody>
        </p:sp>
        <p:sp>
          <p:nvSpPr>
            <p:cNvPr id="236" name="Text Box 16"/>
            <p:cNvSpPr txBox="1">
              <a:spLocks noChangeArrowheads="1"/>
            </p:cNvSpPr>
            <p:nvPr/>
          </p:nvSpPr>
          <p:spPr bwMode="auto">
            <a:xfrm>
              <a:off x="434205" y="1057275"/>
              <a:ext cx="9476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V = </a:t>
              </a:r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IR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Tw Cen MT" pitchFamily="34" charset="0"/>
                </a:rPr>
                <a:t>s</a:t>
              </a:r>
              <a:endParaRPr lang="en-US" sz="2000" b="1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37" name="Text Box 16"/>
            <p:cNvSpPr txBox="1">
              <a:spLocks noChangeArrowheads="1"/>
            </p:cNvSpPr>
            <p:nvPr/>
          </p:nvSpPr>
          <p:spPr bwMode="auto">
            <a:xfrm>
              <a:off x="1316836" y="1047750"/>
              <a:ext cx="12137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,V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= </a:t>
              </a:r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IR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Tw Cen MT" pitchFamily="34" charset="0"/>
                </a:rPr>
                <a:t>1  </a:t>
              </a:r>
              <a:endParaRPr lang="en-US" sz="2000" b="1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38" name="Text Box 16"/>
            <p:cNvSpPr txBox="1">
              <a:spLocks noChangeArrowheads="1"/>
            </p:cNvSpPr>
            <p:nvPr/>
          </p:nvSpPr>
          <p:spPr bwMode="auto">
            <a:xfrm>
              <a:off x="2312245" y="1047750"/>
              <a:ext cx="11929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, V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= IR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</a:p>
          </p:txBody>
        </p:sp>
        <p:sp>
          <p:nvSpPr>
            <p:cNvPr id="239" name="Text Box 16"/>
            <p:cNvSpPr txBox="1">
              <a:spLocks noChangeArrowheads="1"/>
            </p:cNvSpPr>
            <p:nvPr/>
          </p:nvSpPr>
          <p:spPr bwMode="auto">
            <a:xfrm>
              <a:off x="3380910" y="1057275"/>
              <a:ext cx="14943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&amp;    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= IR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</a:p>
          </p:txBody>
        </p:sp>
        <p:sp>
          <p:nvSpPr>
            <p:cNvPr id="240" name="Text Box 17"/>
            <p:cNvSpPr txBox="1">
              <a:spLocks noChangeArrowheads="1"/>
            </p:cNvSpPr>
            <p:nvPr/>
          </p:nvSpPr>
          <p:spPr bwMode="auto">
            <a:xfrm>
              <a:off x="476006" y="1453575"/>
              <a:ext cx="407016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Substituting the values of V, V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, V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and </a:t>
              </a:r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 in 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equation (i), we </a:t>
              </a:r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get</a:t>
              </a:r>
              <a:endParaRPr lang="en-US" sz="2000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41" name="Text Box 19"/>
            <p:cNvSpPr txBox="1">
              <a:spLocks noChangeArrowheads="1"/>
            </p:cNvSpPr>
            <p:nvPr/>
          </p:nvSpPr>
          <p:spPr bwMode="auto">
            <a:xfrm>
              <a:off x="476006" y="2057400"/>
              <a:ext cx="24481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IR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S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=  IR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1 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+ IR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+ IR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</a:t>
              </a:r>
            </a:p>
          </p:txBody>
        </p:sp>
        <p:sp>
          <p:nvSpPr>
            <p:cNvPr id="242" name="Text Box 21"/>
            <p:cNvSpPr txBox="1">
              <a:spLocks noChangeArrowheads="1"/>
            </p:cNvSpPr>
            <p:nvPr/>
          </p:nvSpPr>
          <p:spPr bwMode="auto">
            <a:xfrm>
              <a:off x="476006" y="2364711"/>
              <a:ext cx="27109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FFC000"/>
                  </a:solidFill>
                  <a:latin typeface="Tw Cen MT" pitchFamily="34" charset="0"/>
                </a:rPr>
                <a:t>∴  </a:t>
              </a:r>
              <a:r>
                <a:rPr lang="en-US" sz="2000" b="1" dirty="0">
                  <a:solidFill>
                    <a:srgbClr val="FFC000"/>
                  </a:solidFill>
                  <a:latin typeface="Tw Cen MT" pitchFamily="34" charset="0"/>
                </a:rPr>
                <a:t>IR</a:t>
              </a:r>
              <a:r>
                <a:rPr lang="en-US" sz="2000" b="1" baseline="-25000" dirty="0">
                  <a:solidFill>
                    <a:srgbClr val="FFC000"/>
                  </a:solidFill>
                  <a:latin typeface="Tw Cen MT" pitchFamily="34" charset="0"/>
                </a:rPr>
                <a:t>S</a:t>
              </a:r>
              <a:r>
                <a:rPr lang="en-US" sz="2000" b="1" dirty="0">
                  <a:solidFill>
                    <a:srgbClr val="FFC000"/>
                  </a:solidFill>
                  <a:latin typeface="Tw Cen MT" pitchFamily="34" charset="0"/>
                </a:rPr>
                <a:t> = I (R</a:t>
              </a:r>
              <a:r>
                <a:rPr lang="en-US" sz="2000" b="1" baseline="-25000" dirty="0">
                  <a:solidFill>
                    <a:srgbClr val="FFC000"/>
                  </a:solidFill>
                  <a:latin typeface="Tw Cen MT" pitchFamily="34" charset="0"/>
                </a:rPr>
                <a:t>1</a:t>
              </a:r>
              <a:r>
                <a:rPr lang="en-US" sz="2000" b="1" dirty="0">
                  <a:solidFill>
                    <a:srgbClr val="FFC000"/>
                  </a:solidFill>
                  <a:latin typeface="Tw Cen MT" pitchFamily="34" charset="0"/>
                </a:rPr>
                <a:t> + R</a:t>
              </a:r>
              <a:r>
                <a:rPr lang="en-US" sz="2000" b="1" baseline="-25000" dirty="0">
                  <a:solidFill>
                    <a:srgbClr val="FFC000"/>
                  </a:solidFill>
                  <a:latin typeface="Tw Cen MT" pitchFamily="34" charset="0"/>
                </a:rPr>
                <a:t>2</a:t>
              </a:r>
              <a:r>
                <a:rPr lang="en-US" sz="2000" b="1" dirty="0">
                  <a:solidFill>
                    <a:srgbClr val="FFC000"/>
                  </a:solidFill>
                  <a:latin typeface="Tw Cen MT" pitchFamily="34" charset="0"/>
                </a:rPr>
                <a:t> + R</a:t>
              </a:r>
              <a:r>
                <a:rPr lang="en-US" sz="2000" b="1" baseline="-25000" dirty="0">
                  <a:solidFill>
                    <a:srgbClr val="FFC000"/>
                  </a:solidFill>
                  <a:latin typeface="Tw Cen MT" pitchFamily="34" charset="0"/>
                </a:rPr>
                <a:t>3</a:t>
              </a:r>
              <a:r>
                <a:rPr lang="en-US" sz="2000" b="1" dirty="0">
                  <a:solidFill>
                    <a:srgbClr val="FFC000"/>
                  </a:solidFill>
                  <a:latin typeface="Tw Cen MT" pitchFamily="34" charset="0"/>
                </a:rPr>
                <a:t>)</a:t>
              </a:r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H="1">
              <a:off x="821170" y="2500755"/>
              <a:ext cx="118341" cy="1451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1447800" y="2501022"/>
              <a:ext cx="85756" cy="1449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 Box 22"/>
            <p:cNvSpPr txBox="1">
              <a:spLocks noChangeArrowheads="1"/>
            </p:cNvSpPr>
            <p:nvPr/>
          </p:nvSpPr>
          <p:spPr bwMode="auto">
            <a:xfrm>
              <a:off x="476006" y="2724150"/>
              <a:ext cx="24160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Tw Cen MT" pitchFamily="34" charset="0"/>
                </a:rPr>
                <a:t>∴  </a:t>
              </a:r>
              <a:r>
                <a:rPr lang="en-US" sz="2000" b="1" dirty="0">
                  <a:solidFill>
                    <a:srgbClr val="FFFF00"/>
                  </a:solidFill>
                  <a:latin typeface="Tw Cen MT" pitchFamily="34" charset="0"/>
                </a:rPr>
                <a:t>R</a:t>
              </a:r>
              <a:r>
                <a:rPr lang="en-US" sz="2000" b="1" baseline="-25000" dirty="0">
                  <a:solidFill>
                    <a:srgbClr val="FFFF00"/>
                  </a:solidFill>
                  <a:latin typeface="Tw Cen MT" pitchFamily="34" charset="0"/>
                </a:rPr>
                <a:t>S</a:t>
              </a:r>
              <a:r>
                <a:rPr lang="en-US" sz="2000" b="1" dirty="0">
                  <a:solidFill>
                    <a:srgbClr val="FFFF00"/>
                  </a:solidFill>
                  <a:latin typeface="Tw Cen MT" pitchFamily="34" charset="0"/>
                </a:rPr>
                <a:t> = R</a:t>
              </a:r>
              <a:r>
                <a:rPr lang="en-US" sz="2000" b="1" baseline="-25000" dirty="0">
                  <a:solidFill>
                    <a:srgbClr val="FFFF00"/>
                  </a:solidFill>
                  <a:latin typeface="Tw Cen MT" pitchFamily="34" charset="0"/>
                </a:rPr>
                <a:t>1</a:t>
              </a:r>
              <a:r>
                <a:rPr lang="en-US" sz="2000" b="1" dirty="0">
                  <a:solidFill>
                    <a:srgbClr val="FFFF00"/>
                  </a:solidFill>
                  <a:latin typeface="Tw Cen MT" pitchFamily="34" charset="0"/>
                </a:rPr>
                <a:t> + R</a:t>
              </a:r>
              <a:r>
                <a:rPr lang="en-US" sz="2000" b="1" baseline="-25000" dirty="0">
                  <a:solidFill>
                    <a:srgbClr val="FFFF00"/>
                  </a:solidFill>
                  <a:latin typeface="Tw Cen MT" pitchFamily="34" charset="0"/>
                </a:rPr>
                <a:t>2</a:t>
              </a:r>
              <a:r>
                <a:rPr lang="en-US" sz="2000" b="1" dirty="0">
                  <a:solidFill>
                    <a:srgbClr val="FFFF00"/>
                  </a:solidFill>
                  <a:latin typeface="Tw Cen MT" pitchFamily="34" charset="0"/>
                </a:rPr>
                <a:t> + R</a:t>
              </a:r>
              <a:r>
                <a:rPr lang="en-US" sz="2000" b="1" baseline="-25000" dirty="0">
                  <a:solidFill>
                    <a:srgbClr val="FFFF00"/>
                  </a:solidFill>
                  <a:latin typeface="Tw Cen MT" pitchFamily="34" charset="0"/>
                </a:rPr>
                <a:t>3</a:t>
              </a:r>
              <a:r>
                <a:rPr lang="en-US" sz="2000" b="1" dirty="0">
                  <a:solidFill>
                    <a:srgbClr val="FFFF00"/>
                  </a:solidFill>
                  <a:latin typeface="Tw Cen MT" pitchFamily="34" charset="0"/>
                </a:rPr>
                <a:t> </a:t>
              </a:r>
            </a:p>
          </p:txBody>
        </p:sp>
        <p:sp>
          <p:nvSpPr>
            <p:cNvPr id="246" name="Text Box 23"/>
            <p:cNvSpPr txBox="1">
              <a:spLocks noChangeArrowheads="1"/>
            </p:cNvSpPr>
            <p:nvPr/>
          </p:nvSpPr>
          <p:spPr bwMode="auto">
            <a:xfrm>
              <a:off x="2796492" y="2762250"/>
              <a:ext cx="17976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Tw Cen MT" pitchFamily="34" charset="0"/>
                </a:rPr>
                <a:t>Where R</a:t>
              </a:r>
              <a:r>
                <a:rPr lang="en-US" sz="2000" b="1" baseline="-25000" dirty="0">
                  <a:solidFill>
                    <a:srgbClr val="00FFFF"/>
                  </a:solidFill>
                  <a:latin typeface="Tw Cen MT" pitchFamily="34" charset="0"/>
                </a:rPr>
                <a:t>S</a:t>
              </a:r>
              <a:r>
                <a:rPr lang="en-US" sz="2000" b="1" dirty="0">
                  <a:solidFill>
                    <a:srgbClr val="00FFFF"/>
                  </a:solidFill>
                  <a:latin typeface="Tw Cen MT" pitchFamily="34" charset="0"/>
                </a:rPr>
                <a:t> </a:t>
              </a:r>
              <a:r>
                <a:rPr lang="en-US" sz="2000" b="1" dirty="0" smtClean="0">
                  <a:solidFill>
                    <a:srgbClr val="00FFFF"/>
                  </a:solidFill>
                  <a:latin typeface="Tw Cen MT" pitchFamily="34" charset="0"/>
                </a:rPr>
                <a:t>is the</a:t>
              </a:r>
              <a:endParaRPr lang="en-US" sz="2000" b="1" dirty="0">
                <a:solidFill>
                  <a:srgbClr val="00FFFF"/>
                </a:solidFill>
                <a:latin typeface="Tw Cen MT" pitchFamily="34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76006" y="3086100"/>
              <a:ext cx="36327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00FFFF"/>
                  </a:solidFill>
                  <a:latin typeface="Tw Cen MT" pitchFamily="34" charset="0"/>
                </a:rPr>
                <a:t>“</a:t>
              </a:r>
              <a:r>
                <a:rPr lang="en-US" sz="2000" b="1" u="sng" dirty="0" smtClean="0">
                  <a:solidFill>
                    <a:srgbClr val="00FFFF"/>
                  </a:solidFill>
                  <a:latin typeface="Tw Cen MT" pitchFamily="34" charset="0"/>
                </a:rPr>
                <a:t>Effective  Resistance in Series</a:t>
              </a:r>
              <a:r>
                <a:rPr lang="en-US" sz="2000" b="1" dirty="0" smtClean="0">
                  <a:solidFill>
                    <a:srgbClr val="00FFFF"/>
                  </a:solidFill>
                  <a:latin typeface="Tw Cen MT" pitchFamily="34" charset="0"/>
                </a:rPr>
                <a:t>”.</a:t>
              </a:r>
              <a:endParaRPr lang="en-US" sz="2000" b="1" dirty="0">
                <a:solidFill>
                  <a:srgbClr val="00FFFF"/>
                </a:solidFill>
                <a:latin typeface="Tw Cen MT" pitchFamily="34" charset="0"/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476006" y="3409950"/>
              <a:ext cx="43225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For ‘n’ number of resistances, we have</a:t>
              </a: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476006" y="3714750"/>
              <a:ext cx="37369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S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= 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+ 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 + 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3 </a:t>
              </a:r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+ ………. + R</a:t>
              </a:r>
              <a:r>
                <a:rPr lang="en-US" sz="2000" b="1" baseline="-25000" dirty="0">
                  <a:solidFill>
                    <a:schemeClr val="bg1"/>
                  </a:solidFill>
                  <a:latin typeface="Tw Cen MT" pitchFamily="34" charset="0"/>
                </a:rPr>
                <a:t>n</a:t>
              </a:r>
            </a:p>
          </p:txBody>
        </p: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476006" y="4149864"/>
              <a:ext cx="6437250" cy="517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2000" b="1" dirty="0" smtClean="0">
                  <a:solidFill>
                    <a:schemeClr val="tx1"/>
                  </a:solidFill>
                  <a:latin typeface="Tw Cen MT" pitchFamily="34" charset="0"/>
                </a:rPr>
                <a:t>Effective </a:t>
              </a:r>
              <a:r>
                <a:rPr lang="en-US" sz="2000" b="1" dirty="0">
                  <a:solidFill>
                    <a:schemeClr val="tx1"/>
                  </a:solidFill>
                  <a:latin typeface="Tw Cen MT" pitchFamily="34" charset="0"/>
                </a:rPr>
                <a:t>Resistance in series (R</a:t>
              </a:r>
              <a:r>
                <a:rPr lang="en-US" sz="2000" b="1" baseline="-25000" dirty="0">
                  <a:solidFill>
                    <a:schemeClr val="tx1"/>
                  </a:solidFill>
                  <a:latin typeface="Tw Cen MT" pitchFamily="34" charset="0"/>
                </a:rPr>
                <a:t>S</a:t>
              </a:r>
              <a:r>
                <a:rPr lang="en-US" sz="2000" b="1" dirty="0">
                  <a:solidFill>
                    <a:schemeClr val="tx1"/>
                  </a:solidFill>
                  <a:latin typeface="Tw Cen MT" pitchFamily="34" charset="0"/>
                </a:rPr>
                <a:t>) is the sum of </a:t>
              </a:r>
              <a:r>
                <a:rPr lang="en-US" sz="2000" b="1" dirty="0" smtClean="0">
                  <a:solidFill>
                    <a:schemeClr val="tx1"/>
                  </a:solidFill>
                  <a:latin typeface="Tw Cen MT" pitchFamily="34" charset="0"/>
                </a:rPr>
                <a:t>the individual resistances</a:t>
              </a:r>
              <a:r>
                <a:rPr lang="en-US" sz="2000" b="1" dirty="0">
                  <a:solidFill>
                    <a:schemeClr val="tx1"/>
                  </a:solidFill>
                  <a:latin typeface="Tw Cen MT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3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3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2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8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2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5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8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61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20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40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650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680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710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720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400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750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780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10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2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84000"/>
                            </p:stCondLst>
                            <p:childTnLst>
                              <p:par>
                                <p:cTn id="2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85000"/>
                            </p:stCondLst>
                            <p:childTnLst>
                              <p:par>
                                <p:cTn id="2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880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91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920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40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95000"/>
                            </p:stCondLst>
                            <p:childTnLst>
                              <p:par>
                                <p:cTn id="3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98000"/>
                            </p:stCondLst>
                            <p:childTnLst>
                              <p:par>
                                <p:cTn id="3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19000"/>
                            </p:stCondLst>
                            <p:childTnLst>
                              <p:par>
                                <p:cTn id="3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21000"/>
                            </p:stCondLst>
                            <p:childTnLst>
                              <p:par>
                                <p:cTn id="3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22000"/>
                            </p:stCondLst>
                            <p:childTnLst>
                              <p:par>
                                <p:cTn id="4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23000"/>
                            </p:stCondLst>
                            <p:childTnLst>
                              <p:par>
                                <p:cTn id="4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24000"/>
                            </p:stCondLst>
                            <p:childTnLst>
                              <p:par>
                                <p:cTn id="4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25000"/>
                            </p:stCondLst>
                            <p:childTnLst>
                              <p:par>
                                <p:cTn id="4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26000"/>
                            </p:stCondLst>
                            <p:childTnLst>
                              <p:par>
                                <p:cTn id="4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27000"/>
                            </p:stCondLst>
                            <p:childTnLst>
                              <p:par>
                                <p:cTn id="4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28000"/>
                            </p:stCondLst>
                            <p:childTnLst>
                              <p:par>
                                <p:cTn id="4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29000"/>
                            </p:stCondLst>
                            <p:childTnLst>
                              <p:par>
                                <p:cTn id="4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30000"/>
                            </p:stCondLst>
                            <p:childTnLst>
                              <p:par>
                                <p:cTn id="4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31000"/>
                            </p:stCondLst>
                            <p:childTnLst>
                              <p:par>
                                <p:cTn id="4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32000"/>
                            </p:stCondLst>
                            <p:childTnLst>
                              <p:par>
                                <p:cTn id="4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33000"/>
                            </p:stCondLst>
                            <p:childTnLst>
                              <p:par>
                                <p:cTn id="4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34000"/>
                            </p:stCondLst>
                            <p:childTnLst>
                              <p:par>
                                <p:cTn id="4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35000"/>
                            </p:stCondLst>
                            <p:childTnLst>
                              <p:par>
                                <p:cTn id="4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36000"/>
                            </p:stCondLst>
                            <p:childTnLst>
                              <p:par>
                                <p:cTn id="4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37000"/>
                            </p:stCondLst>
                            <p:childTnLst>
                              <p:par>
                                <p:cTn id="4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38000"/>
                            </p:stCondLst>
                            <p:childTnLst>
                              <p:par>
                                <p:cTn id="4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39000"/>
                            </p:stCondLst>
                            <p:childTnLst>
                              <p:par>
                                <p:cTn id="4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40000"/>
                            </p:stCondLst>
                            <p:childTnLst>
                              <p:par>
                                <p:cTn id="4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41000"/>
                            </p:stCondLst>
                            <p:childTnLst>
                              <p:par>
                                <p:cTn id="4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42000"/>
                            </p:stCondLst>
                            <p:childTnLst>
                              <p:par>
                                <p:cTn id="4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43000"/>
                            </p:stCondLst>
                            <p:childTnLst>
                              <p:par>
                                <p:cTn id="4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44000"/>
                            </p:stCondLst>
                            <p:childTnLst>
                              <p:par>
                                <p:cTn id="4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45000"/>
                            </p:stCondLst>
                            <p:childTnLst>
                              <p:par>
                                <p:cTn id="4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46000"/>
                            </p:stCondLst>
                            <p:childTnLst>
                              <p:par>
                                <p:cTn id="4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47000"/>
                            </p:stCondLst>
                            <p:childTnLst>
                              <p:par>
                                <p:cTn id="4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48000"/>
                            </p:stCondLst>
                            <p:childTnLst>
                              <p:par>
                                <p:cTn id="4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149000"/>
                            </p:stCondLst>
                            <p:childTnLst>
                              <p:par>
                                <p:cTn id="4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50000"/>
                            </p:stCondLst>
                            <p:childTnLst>
                              <p:par>
                                <p:cTn id="4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51000"/>
                            </p:stCondLst>
                            <p:childTnLst>
                              <p:par>
                                <p:cTn id="4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52000"/>
                            </p:stCondLst>
                            <p:childTnLst>
                              <p:par>
                                <p:cTn id="4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53000"/>
                            </p:stCondLst>
                            <p:childTnLst>
                              <p:par>
                                <p:cTn id="4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54000"/>
                            </p:stCondLst>
                            <p:childTnLst>
                              <p:par>
                                <p:cTn id="4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55000"/>
                            </p:stCondLst>
                            <p:childTnLst>
                              <p:par>
                                <p:cTn id="5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56000"/>
                            </p:stCondLst>
                            <p:childTnLst>
                              <p:par>
                                <p:cTn id="5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57000"/>
                            </p:stCondLst>
                            <p:childTnLst>
                              <p:par>
                                <p:cTn id="5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58000"/>
                            </p:stCondLst>
                            <p:childTnLst>
                              <p:par>
                                <p:cTn id="5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59000"/>
                            </p:stCondLst>
                            <p:childTnLst>
                              <p:par>
                                <p:cTn id="5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60000"/>
                            </p:stCondLst>
                            <p:childTnLst>
                              <p:par>
                                <p:cTn id="5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161000"/>
                            </p:stCondLst>
                            <p:childTnLst>
                              <p:par>
                                <p:cTn id="5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62000"/>
                            </p:stCondLst>
                            <p:childTnLst>
                              <p:par>
                                <p:cTn id="5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63000"/>
                            </p:stCondLst>
                            <p:childTnLst>
                              <p:par>
                                <p:cTn id="5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64000"/>
                            </p:stCondLst>
                            <p:childTnLst>
                              <p:par>
                                <p:cTn id="5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169000"/>
                            </p:stCondLst>
                            <p:childTnLst>
                              <p:par>
                                <p:cTn id="5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70000"/>
                            </p:stCondLst>
                            <p:childTnLst>
                              <p:par>
                                <p:cTn id="5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71000"/>
                            </p:stCondLst>
                            <p:childTnLst>
                              <p:par>
                                <p:cTn id="5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172000"/>
                            </p:stCondLst>
                            <p:childTnLst>
                              <p:par>
                                <p:cTn id="5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173000"/>
                            </p:stCondLst>
                            <p:childTnLst>
                              <p:par>
                                <p:cTn id="5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74000"/>
                            </p:stCondLst>
                            <p:childTnLst>
                              <p:par>
                                <p:cTn id="5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175000"/>
                            </p:stCondLst>
                            <p:childTnLst>
                              <p:par>
                                <p:cTn id="5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176000"/>
                            </p:stCondLst>
                            <p:childTnLst>
                              <p:par>
                                <p:cTn id="5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5640964" y="3105215"/>
            <a:ext cx="3426836" cy="12372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The 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reciprocal 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of Effective 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Resistance 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in Parallel (R</a:t>
            </a:r>
            <a:r>
              <a:rPr lang="en-US" sz="2000" b="1" baseline="-20000" dirty="0">
                <a:solidFill>
                  <a:schemeClr val="tx1"/>
                </a:solidFill>
                <a:latin typeface="Tw Cen MT" pitchFamily="34" charset="0"/>
              </a:rPr>
              <a:t>p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) is the sum of 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the reciprocals 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of the individual resistances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Tw Cen MT" pitchFamily="34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291428" y="769880"/>
            <a:ext cx="918372" cy="686353"/>
            <a:chOff x="3632348" y="-520022"/>
            <a:chExt cx="918372" cy="686353"/>
          </a:xfrm>
        </p:grpSpPr>
        <p:sp>
          <p:nvSpPr>
            <p:cNvPr id="228" name="TextBox 227"/>
            <p:cNvSpPr txBox="1"/>
            <p:nvPr/>
          </p:nvSpPr>
          <p:spPr>
            <a:xfrm>
              <a:off x="4092267" y="-52002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V</a:t>
              </a:r>
              <a:endParaRPr lang="en-US" sz="2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4069407" y="-192673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4091940" y="-233779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Book Antiqua" pitchFamily="18" charset="0"/>
                </a:rPr>
                <a:t>p</a:t>
              </a:r>
              <a:endParaRPr lang="en-US" sz="20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632348" y="-361950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I =</a:t>
              </a:r>
              <a:endParaRPr lang="en-US" sz="2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2089021" y="769880"/>
            <a:ext cx="1035179" cy="698567"/>
            <a:chOff x="3497907" y="-520022"/>
            <a:chExt cx="1035179" cy="698567"/>
          </a:xfrm>
        </p:grpSpPr>
        <p:sp>
          <p:nvSpPr>
            <p:cNvPr id="232" name="TextBox 231"/>
            <p:cNvSpPr txBox="1"/>
            <p:nvPr/>
          </p:nvSpPr>
          <p:spPr>
            <a:xfrm>
              <a:off x="4092267" y="-52002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V</a:t>
              </a:r>
              <a:endParaRPr lang="en-US" sz="2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4069407" y="-192673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4091940" y="-22156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Book Antiqua" pitchFamily="18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497907" y="-361950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,I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Book Antiqua" pitchFamily="18" charset="0"/>
                </a:rPr>
                <a:t>1</a:t>
              </a:r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 =</a:t>
              </a:r>
              <a:endParaRPr lang="en-US" sz="2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8312" y="1689873"/>
            <a:ext cx="369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I</a:t>
            </a:r>
            <a:r>
              <a:rPr lang="en-US" sz="2000" b="1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4593" y="2539168"/>
            <a:ext cx="251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I</a:t>
            </a:r>
          </a:p>
        </p:txBody>
      </p:sp>
      <p:grpSp>
        <p:nvGrpSpPr>
          <p:cNvPr id="5" name="Group 422"/>
          <p:cNvGrpSpPr>
            <a:grpSpLocks/>
          </p:cNvGrpSpPr>
          <p:nvPr/>
        </p:nvGrpSpPr>
        <p:grpSpPr bwMode="auto">
          <a:xfrm>
            <a:off x="5442753" y="280405"/>
            <a:ext cx="2782086" cy="1157742"/>
            <a:chOff x="5038344" y="197686"/>
            <a:chExt cx="3304032" cy="159911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6" name="Straight Connector 5"/>
            <p:cNvCxnSpPr/>
            <p:nvPr/>
          </p:nvCxnSpPr>
          <p:spPr>
            <a:xfrm rot="5400000">
              <a:off x="7647869" y="1110227"/>
              <a:ext cx="1371550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4361301" y="1100702"/>
              <a:ext cx="1371550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55"/>
            <p:cNvGrpSpPr>
              <a:grpSpLocks/>
            </p:cNvGrpSpPr>
            <p:nvPr/>
          </p:nvGrpSpPr>
          <p:grpSpPr bwMode="auto">
            <a:xfrm>
              <a:off x="6213682" y="197686"/>
              <a:ext cx="1004987" cy="621150"/>
              <a:chOff x="6788272" y="-111686"/>
              <a:chExt cx="1004987" cy="6211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089508" y="-65094"/>
                <a:ext cx="366761" cy="43770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  <p:sp>
            <p:nvSpPr>
              <p:cNvPr id="12" name="TextBox 418"/>
              <p:cNvSpPr txBox="1">
                <a:spLocks noChangeArrowheads="1"/>
              </p:cNvSpPr>
              <p:nvPr/>
            </p:nvSpPr>
            <p:spPr bwMode="auto">
              <a:xfrm>
                <a:off x="7061148" y="-111686"/>
                <a:ext cx="364252" cy="552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Tw Cen MT" pitchFamily="34" charset="0"/>
                  </a:rPr>
                  <a:t>V</a:t>
                </a:r>
              </a:p>
            </p:txBody>
          </p:sp>
          <p:sp>
            <p:nvSpPr>
              <p:cNvPr id="13" name="TextBox 419"/>
              <p:cNvSpPr txBox="1">
                <a:spLocks noChangeArrowheads="1"/>
              </p:cNvSpPr>
              <p:nvPr/>
            </p:nvSpPr>
            <p:spPr bwMode="auto">
              <a:xfrm>
                <a:off x="6788272" y="-43180"/>
                <a:ext cx="423012" cy="552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Tw Cen MT" pitchFamily="34" charset="0"/>
                  </a:rPr>
                  <a:t>+</a:t>
                </a:r>
              </a:p>
            </p:txBody>
          </p:sp>
          <p:sp>
            <p:nvSpPr>
              <p:cNvPr id="14" name="TextBox 420"/>
              <p:cNvSpPr txBox="1">
                <a:spLocks noChangeArrowheads="1"/>
              </p:cNvSpPr>
              <p:nvPr/>
            </p:nvSpPr>
            <p:spPr bwMode="auto">
              <a:xfrm>
                <a:off x="7421649" y="-58253"/>
                <a:ext cx="371610" cy="552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Tw Cen MT" pitchFamily="34" charset="0"/>
                  </a:rPr>
                  <a:t>–</a:t>
                </a:r>
                <a:endParaRPr lang="en-US" sz="2000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038344" y="431596"/>
              <a:ext cx="1471810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70566" y="436359"/>
              <a:ext cx="1471810" cy="15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rot="10800000">
            <a:off x="5267327" y="2843137"/>
            <a:ext cx="92075" cy="1587"/>
          </a:xfrm>
          <a:prstGeom prst="straightConnector1">
            <a:avLst/>
          </a:prstGeom>
          <a:ln w="38100">
            <a:noFill/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08840" y="476173"/>
            <a:ext cx="425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61227" y="977823"/>
            <a:ext cx="425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326315" y="1474712"/>
            <a:ext cx="425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2000" b="1" baseline="-25000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rPr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>
            <a:off x="5401469" y="562692"/>
            <a:ext cx="92075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8177531" y="628892"/>
            <a:ext cx="90487" cy="1587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435"/>
          <p:cNvGrpSpPr>
            <a:grpSpLocks/>
          </p:cNvGrpSpPr>
          <p:nvPr/>
        </p:nvGrpSpPr>
        <p:grpSpPr bwMode="auto">
          <a:xfrm>
            <a:off x="4800600" y="1401689"/>
            <a:ext cx="3657600" cy="1637684"/>
            <a:chOff x="4186145" y="1774594"/>
            <a:chExt cx="4672654" cy="184853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399"/>
            <p:cNvGrpSpPr>
              <a:grpSpLocks/>
            </p:cNvGrpSpPr>
            <p:nvPr/>
          </p:nvGrpSpPr>
          <p:grpSpPr bwMode="auto">
            <a:xfrm>
              <a:off x="4186145" y="1774594"/>
              <a:ext cx="4672654" cy="1848538"/>
              <a:chOff x="4042877" y="1774594"/>
              <a:chExt cx="4672654" cy="184853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5925933" y="3089865"/>
                <a:ext cx="9692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398"/>
              <p:cNvGrpSpPr>
                <a:grpSpLocks/>
              </p:cNvGrpSpPr>
              <p:nvPr/>
            </p:nvGrpSpPr>
            <p:grpSpPr bwMode="auto">
              <a:xfrm>
                <a:off x="4042877" y="1774594"/>
                <a:ext cx="633858" cy="1307526"/>
                <a:chOff x="4394679" y="2673819"/>
                <a:chExt cx="633858" cy="1307526"/>
              </a:xfrm>
            </p:grpSpPr>
            <p:sp>
              <p:nvSpPr>
                <p:cNvPr id="38" name="TextBox 377"/>
                <p:cNvSpPr txBox="1">
                  <a:spLocks noChangeArrowheads="1"/>
                </p:cNvSpPr>
                <p:nvPr/>
              </p:nvSpPr>
              <p:spPr bwMode="auto">
                <a:xfrm>
                  <a:off x="4394679" y="3487848"/>
                  <a:ext cx="455037" cy="451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Tw Cen MT" pitchFamily="34" charset="0"/>
                    </a:rPr>
                    <a:t>+</a:t>
                  </a:r>
                </a:p>
              </p:txBody>
            </p:sp>
            <p:sp>
              <p:nvSpPr>
                <p:cNvPr id="39" name="TextBox 378"/>
                <p:cNvSpPr txBox="1">
                  <a:spLocks noChangeArrowheads="1"/>
                </p:cNvSpPr>
                <p:nvPr/>
              </p:nvSpPr>
              <p:spPr bwMode="auto">
                <a:xfrm>
                  <a:off x="4394679" y="2967533"/>
                  <a:ext cx="399743" cy="451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–</a:t>
                  </a:r>
                  <a:endParaRPr lang="en-US" sz="2000" b="1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rot="16200000" flipH="1">
                  <a:off x="4481389" y="2966191"/>
                  <a:ext cx="586036" cy="129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 flipV="1">
                  <a:off x="4597330" y="3797202"/>
                  <a:ext cx="366699" cy="1587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oup 436"/>
                <p:cNvGrpSpPr>
                  <a:grpSpLocks/>
                </p:cNvGrpSpPr>
                <p:nvPr/>
              </p:nvGrpSpPr>
              <p:grpSpPr bwMode="auto">
                <a:xfrm>
                  <a:off x="4567358" y="3181670"/>
                  <a:ext cx="461179" cy="451625"/>
                  <a:chOff x="6371318" y="3139572"/>
                  <a:chExt cx="461179" cy="451625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6401333" y="3219818"/>
                    <a:ext cx="381388" cy="366699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2000" b="1" dirty="0">
                      <a:solidFill>
                        <a:schemeClr val="bg1"/>
                      </a:solidFill>
                      <a:latin typeface="Tw Cen MT" pitchFamily="34" charset="0"/>
                    </a:endParaRPr>
                  </a:p>
                </p:txBody>
              </p:sp>
              <p:sp>
                <p:nvSpPr>
                  <p:cNvPr id="44" name="Text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1318" y="3139572"/>
                    <a:ext cx="461179" cy="4516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Tw Cen MT" pitchFamily="34" charset="0"/>
                      </a:rPr>
                      <a:t>A</a:t>
                    </a:r>
                  </a:p>
                </p:txBody>
              </p:sp>
            </p:grp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4414190" y="3069881"/>
                <a:ext cx="1295753" cy="391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V="1">
                <a:off x="8030853" y="2446272"/>
                <a:ext cx="1341770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 flipH="1" flipV="1">
                <a:off x="6960230" y="3100788"/>
                <a:ext cx="1755301" cy="158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398"/>
              <p:cNvGrpSpPr>
                <a:grpSpLocks/>
              </p:cNvGrpSpPr>
              <p:nvPr/>
            </p:nvGrpSpPr>
            <p:grpSpPr bwMode="auto">
              <a:xfrm>
                <a:off x="5556426" y="2744091"/>
                <a:ext cx="528759" cy="867343"/>
                <a:chOff x="6197626" y="2374673"/>
                <a:chExt cx="528759" cy="867343"/>
              </a:xfrm>
            </p:grpSpPr>
            <p:sp>
              <p:nvSpPr>
                <p:cNvPr id="35" name="TextBox 392"/>
                <p:cNvSpPr txBox="1">
                  <a:spLocks noChangeArrowheads="1"/>
                </p:cNvSpPr>
                <p:nvPr/>
              </p:nvSpPr>
              <p:spPr bwMode="auto">
                <a:xfrm>
                  <a:off x="6197626" y="2467919"/>
                  <a:ext cx="528759" cy="451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Tw Cen MT" pitchFamily="34" charset="0"/>
                    </a:rPr>
                    <a:t>( )</a:t>
                  </a:r>
                </a:p>
              </p:txBody>
            </p:sp>
            <p:sp>
              <p:nvSpPr>
                <p:cNvPr id="36" name="TextBox 393"/>
                <p:cNvSpPr txBox="1">
                  <a:spLocks noChangeArrowheads="1"/>
                </p:cNvSpPr>
                <p:nvPr/>
              </p:nvSpPr>
              <p:spPr bwMode="auto">
                <a:xfrm>
                  <a:off x="6282408" y="2374673"/>
                  <a:ext cx="356720" cy="52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bg1"/>
                      </a:solidFill>
                      <a:latin typeface="Tw Cen MT" pitchFamily="34" charset="0"/>
                    </a:rPr>
                    <a:t>.</a:t>
                  </a:r>
                  <a:endParaRPr lang="en-US" sz="2000" b="1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37" name="TextBox 394"/>
                <p:cNvSpPr txBox="1">
                  <a:spLocks noChangeArrowheads="1"/>
                </p:cNvSpPr>
                <p:nvPr/>
              </p:nvSpPr>
              <p:spPr bwMode="auto">
                <a:xfrm>
                  <a:off x="6251251" y="2790391"/>
                  <a:ext cx="444797" cy="451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Tw Cen MT" pitchFamily="34" charset="0"/>
                      <a:cs typeface="Times New Roman" pitchFamily="18" charset="0"/>
                    </a:rPr>
                    <a:t>K</a:t>
                  </a:r>
                  <a:endParaRPr lang="en-US" sz="2000" b="1" baseline="-25000" dirty="0">
                    <a:solidFill>
                      <a:schemeClr val="bg1"/>
                    </a:solidFill>
                    <a:latin typeface="Tw Cen MT" pitchFamily="34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1" name="Group 401"/>
              <p:cNvGrpSpPr>
                <a:grpSpLocks/>
              </p:cNvGrpSpPr>
              <p:nvPr/>
            </p:nvGrpSpPr>
            <p:grpSpPr bwMode="auto">
              <a:xfrm>
                <a:off x="6783719" y="2917906"/>
                <a:ext cx="393601" cy="705226"/>
                <a:chOff x="7406699" y="2541558"/>
                <a:chExt cx="393601" cy="705226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7329265" y="2723320"/>
                  <a:ext cx="365112" cy="1587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7480851" y="2735225"/>
                  <a:ext cx="182556" cy="1587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91"/>
                <p:cNvSpPr txBox="1">
                  <a:spLocks noChangeArrowheads="1"/>
                </p:cNvSpPr>
                <p:nvPr/>
              </p:nvSpPr>
              <p:spPr bwMode="auto">
                <a:xfrm>
                  <a:off x="7406699" y="2795159"/>
                  <a:ext cx="393601" cy="451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Tw Cen MT" pitchFamily="34" charset="0"/>
                      <a:cs typeface="Times New Roman" pitchFamily="18" charset="0"/>
                    </a:rPr>
                    <a:t>E</a:t>
                  </a:r>
                  <a:endParaRPr lang="en-US" sz="2000" b="1" baseline="-25000" dirty="0">
                    <a:solidFill>
                      <a:schemeClr val="bg1"/>
                    </a:solidFill>
                    <a:latin typeface="Tw Cen MT" pitchFamily="34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3" name="TextBox 433"/>
            <p:cNvSpPr txBox="1">
              <a:spLocks noChangeArrowheads="1"/>
            </p:cNvSpPr>
            <p:nvPr/>
          </p:nvSpPr>
          <p:spPr bwMode="auto">
            <a:xfrm>
              <a:off x="6670994" y="2710240"/>
              <a:ext cx="346289" cy="45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24" name="TextBox 434"/>
            <p:cNvSpPr txBox="1">
              <a:spLocks noChangeArrowheads="1"/>
            </p:cNvSpPr>
            <p:nvPr/>
          </p:nvSpPr>
          <p:spPr bwMode="auto">
            <a:xfrm>
              <a:off x="7061547" y="2685455"/>
              <a:ext cx="399743" cy="45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  <a:endParaRPr lang="en-US" sz="2000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45" name="Group 151"/>
          <p:cNvGrpSpPr>
            <a:grpSpLocks/>
          </p:cNvGrpSpPr>
          <p:nvPr/>
        </p:nvGrpSpPr>
        <p:grpSpPr bwMode="auto">
          <a:xfrm>
            <a:off x="5078988" y="614657"/>
            <a:ext cx="3382822" cy="1457536"/>
            <a:chOff x="4993447" y="984137"/>
            <a:chExt cx="3382524" cy="1457739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46" name="Group 405"/>
            <p:cNvGrpSpPr>
              <a:grpSpLocks/>
            </p:cNvGrpSpPr>
            <p:nvPr/>
          </p:nvGrpSpPr>
          <p:grpSpPr bwMode="auto">
            <a:xfrm>
              <a:off x="6667510" y="1671197"/>
              <a:ext cx="986235" cy="233395"/>
              <a:chOff x="5942124" y="2971367"/>
              <a:chExt cx="986235" cy="233395"/>
            </a:xfrm>
          </p:grpSpPr>
          <p:grpSp>
            <p:nvGrpSpPr>
              <p:cNvPr id="103" name="Group 397"/>
              <p:cNvGrpSpPr>
                <a:grpSpLocks/>
              </p:cNvGrpSpPr>
              <p:nvPr/>
            </p:nvGrpSpPr>
            <p:grpSpPr bwMode="auto">
              <a:xfrm>
                <a:off x="6107210" y="2971367"/>
                <a:ext cx="512716" cy="233395"/>
                <a:chOff x="5832890" y="1366397"/>
                <a:chExt cx="512716" cy="233395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 rot="5400000" flipH="1" flipV="1">
                  <a:off x="5790004" y="1453728"/>
                  <a:ext cx="225456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rot="16200000" flipH="1">
                  <a:off x="5853500" y="1450551"/>
                  <a:ext cx="222280" cy="6031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8"/>
                <p:cNvCxnSpPr/>
                <p:nvPr/>
              </p:nvCxnSpPr>
              <p:spPr bwMode="auto">
                <a:xfrm rot="16200000" flipH="1" flipV="1">
                  <a:off x="5912231" y="1450552"/>
                  <a:ext cx="225456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 bwMode="auto">
                <a:xfrm rot="5400000" flipH="1" flipV="1">
                  <a:off x="6164620" y="1458491"/>
                  <a:ext cx="225456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 bwMode="auto">
                <a:xfrm rot="16200000" flipH="1">
                  <a:off x="5977313" y="1453727"/>
                  <a:ext cx="222280" cy="6031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28"/>
                <p:cNvCxnSpPr/>
                <p:nvPr/>
              </p:nvCxnSpPr>
              <p:spPr bwMode="auto">
                <a:xfrm rot="16200000" flipH="1" flipV="1">
                  <a:off x="6034457" y="1453728"/>
                  <a:ext cx="228631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 bwMode="auto">
                <a:xfrm rot="16200000" flipH="1">
                  <a:off x="6101127" y="1453727"/>
                  <a:ext cx="222280" cy="6031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 rot="16200000" flipH="1">
                  <a:off x="6263842" y="1414825"/>
                  <a:ext cx="127017" cy="36510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rot="16200000" flipH="1">
                  <a:off x="5787636" y="1518027"/>
                  <a:ext cx="127017" cy="36510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Connector 103"/>
              <p:cNvCxnSpPr/>
              <p:nvPr/>
            </p:nvCxnSpPr>
            <p:spPr>
              <a:xfrm>
                <a:off x="5942124" y="3086476"/>
                <a:ext cx="182546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604356" y="3081693"/>
                <a:ext cx="324003" cy="139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19"/>
            <p:cNvGrpSpPr>
              <a:grpSpLocks/>
            </p:cNvGrpSpPr>
            <p:nvPr/>
          </p:nvGrpSpPr>
          <p:grpSpPr bwMode="auto">
            <a:xfrm>
              <a:off x="6678624" y="2142749"/>
              <a:ext cx="850822" cy="233394"/>
              <a:chOff x="5952220" y="2833319"/>
              <a:chExt cx="850822" cy="233394"/>
            </a:xfrm>
          </p:grpSpPr>
          <p:grpSp>
            <p:nvGrpSpPr>
              <p:cNvPr id="91" name="Group 397"/>
              <p:cNvGrpSpPr>
                <a:grpSpLocks/>
              </p:cNvGrpSpPr>
              <p:nvPr/>
            </p:nvGrpSpPr>
            <p:grpSpPr bwMode="auto">
              <a:xfrm>
                <a:off x="6117306" y="2833319"/>
                <a:ext cx="505572" cy="233394"/>
                <a:chOff x="5842986" y="1228349"/>
                <a:chExt cx="505572" cy="233394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 rot="5400000" flipH="1" flipV="1">
                  <a:off x="5800100" y="1315679"/>
                  <a:ext cx="225456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 rot="16200000" flipH="1">
                  <a:off x="5863596" y="1312503"/>
                  <a:ext cx="222281" cy="60320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18"/>
                <p:cNvCxnSpPr/>
                <p:nvPr/>
              </p:nvCxnSpPr>
              <p:spPr bwMode="auto">
                <a:xfrm rot="16200000" flipH="1" flipV="1">
                  <a:off x="5922327" y="1312504"/>
                  <a:ext cx="225456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 flipH="1" flipV="1">
                  <a:off x="6174716" y="1320442"/>
                  <a:ext cx="225457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16200000" flipH="1">
                  <a:off x="5987409" y="1315679"/>
                  <a:ext cx="222281" cy="60320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28"/>
                <p:cNvCxnSpPr/>
                <p:nvPr/>
              </p:nvCxnSpPr>
              <p:spPr bwMode="auto">
                <a:xfrm rot="16200000" flipH="1" flipV="1">
                  <a:off x="6044553" y="1315680"/>
                  <a:ext cx="228632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 bwMode="auto">
                <a:xfrm rot="16200000" flipH="1">
                  <a:off x="6111223" y="1315679"/>
                  <a:ext cx="222281" cy="60320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 rot="16200000" flipH="1">
                  <a:off x="6266794" y="1283922"/>
                  <a:ext cx="127018" cy="36510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 rot="16200000" flipH="1">
                  <a:off x="5797732" y="1379979"/>
                  <a:ext cx="127017" cy="36510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Connector 91"/>
              <p:cNvCxnSpPr/>
              <p:nvPr/>
            </p:nvCxnSpPr>
            <p:spPr>
              <a:xfrm>
                <a:off x="5952220" y="2950809"/>
                <a:ext cx="182546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620497" y="2950809"/>
                <a:ext cx="182545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02"/>
            <p:cNvGrpSpPr>
              <a:grpSpLocks/>
            </p:cNvGrpSpPr>
            <p:nvPr/>
          </p:nvGrpSpPr>
          <p:grpSpPr bwMode="auto">
            <a:xfrm>
              <a:off x="6680861" y="1218356"/>
              <a:ext cx="808892" cy="233395"/>
              <a:chOff x="5954457" y="3128126"/>
              <a:chExt cx="808892" cy="233395"/>
            </a:xfrm>
          </p:grpSpPr>
          <p:grpSp>
            <p:nvGrpSpPr>
              <p:cNvPr id="79" name="Group 397"/>
              <p:cNvGrpSpPr>
                <a:grpSpLocks/>
              </p:cNvGrpSpPr>
              <p:nvPr/>
            </p:nvGrpSpPr>
            <p:grpSpPr bwMode="auto">
              <a:xfrm>
                <a:off x="6077612" y="3128126"/>
                <a:ext cx="512716" cy="233395"/>
                <a:chOff x="5803292" y="1523156"/>
                <a:chExt cx="512716" cy="233395"/>
              </a:xfrm>
            </p:grpSpPr>
            <p:cxnSp>
              <p:nvCxnSpPr>
                <p:cNvPr id="82" name="Straight Connector 81"/>
                <p:cNvCxnSpPr/>
                <p:nvPr/>
              </p:nvCxnSpPr>
              <p:spPr bwMode="auto">
                <a:xfrm rot="5400000" flipH="1" flipV="1">
                  <a:off x="5760407" y="1610486"/>
                  <a:ext cx="225456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rot="16200000" flipH="1">
                  <a:off x="5823903" y="1607310"/>
                  <a:ext cx="222280" cy="6031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18"/>
                <p:cNvCxnSpPr/>
                <p:nvPr/>
              </p:nvCxnSpPr>
              <p:spPr bwMode="auto">
                <a:xfrm rot="16200000" flipH="1" flipV="1">
                  <a:off x="5882634" y="1607311"/>
                  <a:ext cx="225456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 rot="5400000" flipH="1" flipV="1">
                  <a:off x="6135022" y="1615250"/>
                  <a:ext cx="225456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 rot="16200000" flipH="1">
                  <a:off x="5947716" y="1610486"/>
                  <a:ext cx="222281" cy="6031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28"/>
                <p:cNvCxnSpPr/>
                <p:nvPr/>
              </p:nvCxnSpPr>
              <p:spPr bwMode="auto">
                <a:xfrm rot="16200000" flipH="1" flipV="1">
                  <a:off x="6004860" y="1610486"/>
                  <a:ext cx="228631" cy="57145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 bwMode="auto">
                <a:xfrm rot="16200000" flipH="1">
                  <a:off x="6071530" y="1610486"/>
                  <a:ext cx="222281" cy="60319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 rot="16200000" flipH="1">
                  <a:off x="6234244" y="1571584"/>
                  <a:ext cx="127017" cy="36510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5803292" y="1607777"/>
                  <a:ext cx="36508" cy="148773"/>
                </a:xfrm>
                <a:prstGeom prst="line">
                  <a:avLst/>
                </a:prstGeom>
                <a:ln w="381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/>
              <p:cNvCxnSpPr/>
              <p:nvPr/>
            </p:nvCxnSpPr>
            <p:spPr>
              <a:xfrm>
                <a:off x="5954457" y="3217699"/>
                <a:ext cx="136791" cy="166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6574459" y="3247204"/>
                <a:ext cx="188890" cy="126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>
              <a:off x="6353210" y="1305676"/>
              <a:ext cx="365091" cy="15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413533" y="1787100"/>
              <a:ext cx="266675" cy="214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332582" y="2260239"/>
              <a:ext cx="365091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472325" y="1336477"/>
              <a:ext cx="376208" cy="284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631970" y="1783191"/>
              <a:ext cx="731455" cy="22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515160" y="2261826"/>
              <a:ext cx="365091" cy="15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29377" y="1307263"/>
              <a:ext cx="365091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993447" y="1779721"/>
              <a:ext cx="1051467" cy="397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597635" y="2242774"/>
              <a:ext cx="366679" cy="15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436"/>
            <p:cNvGrpSpPr>
              <a:grpSpLocks/>
            </p:cNvGrpSpPr>
            <p:nvPr/>
          </p:nvGrpSpPr>
          <p:grpSpPr bwMode="auto">
            <a:xfrm>
              <a:off x="5992888" y="1064751"/>
              <a:ext cx="365728" cy="432485"/>
              <a:chOff x="6343530" y="3426951"/>
              <a:chExt cx="365728" cy="432485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6343530" y="3493626"/>
                <a:ext cx="365728" cy="36581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  <p:sp>
            <p:nvSpPr>
              <p:cNvPr id="78" name="TextBox 354"/>
              <p:cNvSpPr txBox="1">
                <a:spLocks noChangeArrowheads="1"/>
              </p:cNvSpPr>
              <p:nvPr/>
            </p:nvSpPr>
            <p:spPr bwMode="auto">
              <a:xfrm>
                <a:off x="6343654" y="3426951"/>
                <a:ext cx="360964" cy="400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Tw Cen MT" pitchFamily="34" charset="0"/>
                  </a:rPr>
                  <a:t>A</a:t>
                </a:r>
              </a:p>
            </p:txBody>
          </p:sp>
        </p:grpSp>
        <p:grpSp>
          <p:nvGrpSpPr>
            <p:cNvPr id="59" name="Group 436"/>
            <p:cNvGrpSpPr>
              <a:grpSpLocks/>
            </p:cNvGrpSpPr>
            <p:nvPr/>
          </p:nvGrpSpPr>
          <p:grpSpPr bwMode="auto">
            <a:xfrm>
              <a:off x="6040508" y="1593765"/>
              <a:ext cx="365728" cy="422604"/>
              <a:chOff x="6391150" y="3339665"/>
              <a:chExt cx="365728" cy="42260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91150" y="3396459"/>
                <a:ext cx="365728" cy="36581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  <p:sp>
            <p:nvSpPr>
              <p:cNvPr id="76" name="TextBox 357"/>
              <p:cNvSpPr txBox="1">
                <a:spLocks noChangeArrowheads="1"/>
              </p:cNvSpPr>
              <p:nvPr/>
            </p:nvSpPr>
            <p:spPr bwMode="auto">
              <a:xfrm>
                <a:off x="6393245" y="3339665"/>
                <a:ext cx="360964" cy="400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Tw Cen MT" pitchFamily="34" charset="0"/>
                  </a:rPr>
                  <a:t>A</a:t>
                </a:r>
              </a:p>
            </p:txBody>
          </p:sp>
        </p:grpSp>
        <p:grpSp>
          <p:nvGrpSpPr>
            <p:cNvPr id="60" name="Group 436"/>
            <p:cNvGrpSpPr>
              <a:grpSpLocks/>
            </p:cNvGrpSpPr>
            <p:nvPr/>
          </p:nvGrpSpPr>
          <p:grpSpPr bwMode="auto">
            <a:xfrm>
              <a:off x="5964315" y="2029316"/>
              <a:ext cx="365728" cy="412560"/>
              <a:chOff x="6314957" y="3173236"/>
              <a:chExt cx="365728" cy="41256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314957" y="3219986"/>
                <a:ext cx="365728" cy="36581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  <p:sp>
            <p:nvSpPr>
              <p:cNvPr id="74" name="TextBox 360"/>
              <p:cNvSpPr txBox="1">
                <a:spLocks noChangeArrowheads="1"/>
              </p:cNvSpPr>
              <p:nvPr/>
            </p:nvSpPr>
            <p:spPr bwMode="auto">
              <a:xfrm>
                <a:off x="6317053" y="3173236"/>
                <a:ext cx="360964" cy="400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Tw Cen MT" pitchFamily="34" charset="0"/>
                  </a:rPr>
                  <a:t>A</a:t>
                </a:r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 rot="5400000">
              <a:off x="5277515" y="1392930"/>
              <a:ext cx="451343" cy="27143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V="1">
              <a:off x="5255507" y="1885335"/>
              <a:ext cx="466789" cy="2619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7746643" y="1404840"/>
              <a:ext cx="465630" cy="3095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7746062" y="1904390"/>
              <a:ext cx="481080" cy="2762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370"/>
            <p:cNvSpPr txBox="1">
              <a:spLocks noChangeArrowheads="1"/>
            </p:cNvSpPr>
            <p:nvPr/>
          </p:nvSpPr>
          <p:spPr bwMode="auto">
            <a:xfrm>
              <a:off x="5762593" y="998785"/>
              <a:ext cx="356157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66" name="TextBox 371"/>
            <p:cNvSpPr txBox="1">
              <a:spLocks noChangeArrowheads="1"/>
            </p:cNvSpPr>
            <p:nvPr/>
          </p:nvSpPr>
          <p:spPr bwMode="auto">
            <a:xfrm>
              <a:off x="6352611" y="984137"/>
              <a:ext cx="312878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</a:p>
          </p:txBody>
        </p:sp>
        <p:sp>
          <p:nvSpPr>
            <p:cNvPr id="67" name="TextBox 372"/>
            <p:cNvSpPr txBox="1">
              <a:spLocks noChangeArrowheads="1"/>
            </p:cNvSpPr>
            <p:nvPr/>
          </p:nvSpPr>
          <p:spPr bwMode="auto">
            <a:xfrm>
              <a:off x="5805452" y="1468602"/>
              <a:ext cx="356157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68" name="TextBox 373"/>
            <p:cNvSpPr txBox="1">
              <a:spLocks noChangeArrowheads="1"/>
            </p:cNvSpPr>
            <p:nvPr/>
          </p:nvSpPr>
          <p:spPr bwMode="auto">
            <a:xfrm>
              <a:off x="6307037" y="1449677"/>
              <a:ext cx="312878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</a:p>
          </p:txBody>
        </p:sp>
        <p:sp>
          <p:nvSpPr>
            <p:cNvPr id="69" name="TextBox 374"/>
            <p:cNvSpPr txBox="1">
              <a:spLocks noChangeArrowheads="1"/>
            </p:cNvSpPr>
            <p:nvPr/>
          </p:nvSpPr>
          <p:spPr bwMode="auto">
            <a:xfrm>
              <a:off x="5729259" y="1949307"/>
              <a:ext cx="356157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70" name="TextBox 375"/>
            <p:cNvSpPr txBox="1">
              <a:spLocks noChangeArrowheads="1"/>
            </p:cNvSpPr>
            <p:nvPr/>
          </p:nvSpPr>
          <p:spPr bwMode="auto">
            <a:xfrm>
              <a:off x="6347849" y="1941305"/>
              <a:ext cx="312878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</a:p>
          </p:txBody>
        </p:sp>
        <p:sp>
          <p:nvSpPr>
            <p:cNvPr id="71" name="TextBox 436"/>
            <p:cNvSpPr txBox="1">
              <a:spLocks noChangeArrowheads="1"/>
            </p:cNvSpPr>
            <p:nvPr/>
          </p:nvSpPr>
          <p:spPr bwMode="auto">
            <a:xfrm>
              <a:off x="5041561" y="1792209"/>
              <a:ext cx="340128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rPr>
                <a:t>C</a:t>
              </a:r>
              <a:endParaRPr lang="en-US" sz="2000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72" name="TextBox 437"/>
            <p:cNvSpPr txBox="1">
              <a:spLocks noChangeArrowheads="1"/>
            </p:cNvSpPr>
            <p:nvPr/>
          </p:nvSpPr>
          <p:spPr bwMode="auto">
            <a:xfrm>
              <a:off x="8027830" y="1801089"/>
              <a:ext cx="348141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  <a:cs typeface="Times New Roman" pitchFamily="18" charset="0"/>
                </a:rPr>
                <a:t>D</a:t>
              </a:r>
              <a:endParaRPr lang="en-US" sz="2000" b="1" dirty="0">
                <a:solidFill>
                  <a:schemeClr val="bg1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</p:grp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662868" y="895350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I</a:t>
            </a:r>
            <a:r>
              <a:rPr lang="en-US" sz="2000" b="1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638800" y="1409640"/>
            <a:ext cx="369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I</a:t>
            </a:r>
            <a:r>
              <a:rPr lang="en-US" sz="2000" b="1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rot="7740000" flipH="1">
            <a:off x="5591823" y="1081316"/>
            <a:ext cx="92075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>
            <a:off x="5044122" y="1589201"/>
            <a:ext cx="90487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553075" y="1635125"/>
            <a:ext cx="87889" cy="100873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H="1">
            <a:off x="8404624" y="2063356"/>
            <a:ext cx="88104" cy="4759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3860000" flipH="1" flipV="1">
            <a:off x="7968458" y="1115141"/>
            <a:ext cx="92075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0800000" flipH="1">
            <a:off x="7848601" y="1418544"/>
            <a:ext cx="92075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7740000" flipH="1">
            <a:off x="8067397" y="1610100"/>
            <a:ext cx="90488" cy="1587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 flipH="1">
            <a:off x="5688016" y="1412798"/>
            <a:ext cx="90487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>
            <a:off x="7810500" y="2571750"/>
            <a:ext cx="90488" cy="1588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439"/>
          <p:cNvGrpSpPr>
            <a:grpSpLocks/>
          </p:cNvGrpSpPr>
          <p:nvPr/>
        </p:nvGrpSpPr>
        <p:grpSpPr bwMode="auto">
          <a:xfrm>
            <a:off x="2287734" y="179070"/>
            <a:ext cx="1303073" cy="369332"/>
            <a:chOff x="2047694" y="1945355"/>
            <a:chExt cx="1395501" cy="368778"/>
          </a:xfrm>
        </p:grpSpPr>
        <p:sp>
          <p:nvSpPr>
            <p:cNvPr id="152" name="Line 13"/>
            <p:cNvSpPr>
              <a:spLocks noChangeShapeType="1"/>
            </p:cNvSpPr>
            <p:nvPr/>
          </p:nvSpPr>
          <p:spPr bwMode="auto">
            <a:xfrm>
              <a:off x="2047694" y="2154380"/>
              <a:ext cx="98410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US" sz="20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53" name="Text Box 14"/>
            <p:cNvSpPr txBox="1">
              <a:spLocks noChangeArrowheads="1"/>
            </p:cNvSpPr>
            <p:nvPr/>
          </p:nvSpPr>
          <p:spPr bwMode="auto">
            <a:xfrm>
              <a:off x="2998225" y="1945355"/>
              <a:ext cx="444970" cy="368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(i)</a:t>
              </a:r>
            </a:p>
          </p:txBody>
        </p:sp>
      </p:grpSp>
      <p:sp>
        <p:nvSpPr>
          <p:cNvPr id="154" name="Text Box 15"/>
          <p:cNvSpPr txBox="1">
            <a:spLocks noChangeArrowheads="1"/>
          </p:cNvSpPr>
          <p:nvPr/>
        </p:nvSpPr>
        <p:spPr bwMode="auto">
          <a:xfrm>
            <a:off x="434988" y="513087"/>
            <a:ext cx="3082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 Antiqua" pitchFamily="18" charset="0"/>
                <a:cs typeface="Times New Roman" pitchFamily="18" charset="0"/>
              </a:rPr>
              <a:t>According to OHM’S LAW,</a:t>
            </a:r>
          </a:p>
        </p:txBody>
      </p:sp>
      <p:sp>
        <p:nvSpPr>
          <p:cNvPr id="159" name="Text Box 17"/>
          <p:cNvSpPr txBox="1">
            <a:spLocks noChangeArrowheads="1"/>
          </p:cNvSpPr>
          <p:nvPr/>
        </p:nvSpPr>
        <p:spPr bwMode="auto">
          <a:xfrm>
            <a:off x="496975" y="1347468"/>
            <a:ext cx="4435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Substituting the values of 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I, I</a:t>
            </a:r>
            <a:r>
              <a:rPr lang="en-US" sz="2000" b="1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, I</a:t>
            </a:r>
            <a:r>
              <a:rPr lang="en-US" sz="2000" b="1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and</a:t>
            </a:r>
            <a:endParaRPr lang="en-US" sz="20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434988" y="914289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ook Antiqua" pitchFamily="18" charset="0"/>
                <a:cs typeface="Times New Roman" pitchFamily="18" charset="0"/>
              </a:rPr>
              <a:t>V = </a:t>
            </a:r>
            <a:r>
              <a:rPr lang="en-US" sz="2000" dirty="0" smtClean="0">
                <a:solidFill>
                  <a:schemeClr val="bg1"/>
                </a:solidFill>
                <a:latin typeface="Book Antiqua" pitchFamily="18" charset="0"/>
                <a:cs typeface="Times New Roman" pitchFamily="18" charset="0"/>
              </a:rPr>
              <a:t>IR,</a:t>
            </a:r>
            <a:endParaRPr lang="en-US" sz="2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496975" y="1668143"/>
            <a:ext cx="2084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I</a:t>
            </a:r>
            <a:r>
              <a:rPr lang="en-US" sz="2000" b="1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 in equation (i), 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310878" y="1668143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we get</a:t>
            </a:r>
            <a:endParaRPr lang="en-US" sz="20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69" name="Text Box 23"/>
          <p:cNvSpPr txBox="1">
            <a:spLocks noChangeArrowheads="1"/>
          </p:cNvSpPr>
          <p:nvPr/>
        </p:nvSpPr>
        <p:spPr bwMode="auto">
          <a:xfrm>
            <a:off x="508635" y="3822063"/>
            <a:ext cx="5172896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w Cen MT" pitchFamily="34" charset="0"/>
              </a:rPr>
              <a:t>Where R</a:t>
            </a:r>
            <a:r>
              <a:rPr lang="en-US" sz="1900" b="1" baseline="-25000" dirty="0">
                <a:solidFill>
                  <a:schemeClr val="bg1"/>
                </a:solidFill>
                <a:latin typeface="Tw Cen MT" pitchFamily="34" charset="0"/>
              </a:rPr>
              <a:t>P</a:t>
            </a:r>
            <a:r>
              <a:rPr lang="en-US" sz="1900" b="1" dirty="0">
                <a:solidFill>
                  <a:schemeClr val="bg1"/>
                </a:solidFill>
                <a:latin typeface="Tw Cen MT" pitchFamily="34" charset="0"/>
              </a:rPr>
              <a:t> is the “</a:t>
            </a:r>
            <a:r>
              <a:rPr lang="en-US" sz="1900" b="1" u="sng" dirty="0">
                <a:solidFill>
                  <a:schemeClr val="bg1"/>
                </a:solidFill>
                <a:latin typeface="Tw Cen MT" pitchFamily="34" charset="0"/>
              </a:rPr>
              <a:t>Effective  Resistance in Parallel</a:t>
            </a:r>
            <a:r>
              <a:rPr lang="en-US" sz="1900" b="1" dirty="0">
                <a:solidFill>
                  <a:schemeClr val="bg1"/>
                </a:solidFill>
                <a:latin typeface="Tw Cen MT" pitchFamily="34" charset="0"/>
              </a:rPr>
              <a:t>”.</a:t>
            </a:r>
          </a:p>
        </p:txBody>
      </p:sp>
      <p:sp>
        <p:nvSpPr>
          <p:cNvPr id="170" name="Text Box 24"/>
          <p:cNvSpPr txBox="1">
            <a:spLocks noChangeArrowheads="1"/>
          </p:cNvSpPr>
          <p:nvPr/>
        </p:nvSpPr>
        <p:spPr bwMode="auto">
          <a:xfrm>
            <a:off x="508635" y="4093109"/>
            <a:ext cx="4322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For ‘n’ number of resistances, we have</a:t>
            </a: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508635" y="4397909"/>
            <a:ext cx="5469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w Cen MT" pitchFamily="34" charset="0"/>
              </a:rPr>
              <a:t>1/R</a:t>
            </a:r>
            <a:r>
              <a:rPr lang="en-US" sz="2000" baseline="-25000" dirty="0">
                <a:solidFill>
                  <a:schemeClr val="bg1"/>
                </a:solidFill>
                <a:latin typeface="Tw Cen MT" pitchFamily="34" charset="0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Tw Cen MT" pitchFamily="34" charset="0"/>
              </a:rPr>
              <a:t> = 1/R</a:t>
            </a:r>
            <a:r>
              <a:rPr lang="en-US" sz="2000" baseline="-25000" dirty="0">
                <a:solidFill>
                  <a:schemeClr val="bg1"/>
                </a:solidFill>
                <a:latin typeface="Tw Cen MT" pitchFamily="34" charset="0"/>
              </a:rPr>
              <a:t>1 </a:t>
            </a:r>
            <a:r>
              <a:rPr lang="en-US" sz="2000" dirty="0">
                <a:solidFill>
                  <a:schemeClr val="bg1"/>
                </a:solidFill>
                <a:latin typeface="Tw Cen MT" pitchFamily="34" charset="0"/>
              </a:rPr>
              <a:t>+ 1/R</a:t>
            </a:r>
            <a:r>
              <a:rPr lang="en-US" sz="2000" baseline="-25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Tw Cen MT" pitchFamily="34" charset="0"/>
              </a:rPr>
              <a:t> + 1/R</a:t>
            </a:r>
            <a:r>
              <a:rPr lang="en-US" sz="2000" baseline="-25000" dirty="0">
                <a:solidFill>
                  <a:schemeClr val="bg1"/>
                </a:solidFill>
                <a:latin typeface="Tw Cen MT" pitchFamily="34" charset="0"/>
              </a:rPr>
              <a:t>3 </a:t>
            </a:r>
            <a:r>
              <a:rPr lang="en-US" sz="2000" dirty="0">
                <a:solidFill>
                  <a:schemeClr val="bg1"/>
                </a:solidFill>
                <a:latin typeface="Tw Cen MT" pitchFamily="34" charset="0"/>
              </a:rPr>
              <a:t>+ ……………. + 1/R</a:t>
            </a:r>
            <a:r>
              <a:rPr lang="en-US" sz="2000" baseline="-25000" dirty="0">
                <a:solidFill>
                  <a:schemeClr val="bg1"/>
                </a:solidFill>
                <a:latin typeface="Tw Cen MT" pitchFamily="34" charset="0"/>
              </a:rPr>
              <a:t>n</a:t>
            </a: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508000" y="222250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</a:rPr>
              <a:t>Activity 4.9</a:t>
            </a:r>
            <a:endParaRPr lang="en-US" b="1" baseline="-25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pic>
        <p:nvPicPr>
          <p:cNvPr id="246" name="Picture 4" descr="C:\Documents and Settings\user\Desktop\videos\Analog_Meter_Moving_Iron_Instruments_AC_Voltmeter.jpg"/>
          <p:cNvPicPr>
            <a:picLocks noChangeAspect="1" noChangeArrowheads="1"/>
          </p:cNvPicPr>
          <p:nvPr/>
        </p:nvPicPr>
        <p:blipFill>
          <a:blip r:embed="rId5" cstate="print"/>
          <a:srcRect l="5197" t="4032" r="5645" b="4032"/>
          <a:stretch>
            <a:fillRect/>
          </a:stretch>
        </p:blipFill>
        <p:spPr bwMode="auto">
          <a:xfrm rot="21445143">
            <a:off x="599817" y="2106647"/>
            <a:ext cx="2075448" cy="21907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ysClr val="windowText" lastClr="000000">
                <a:alpha val="40000"/>
              </a:sys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7" name="Rounded Rectangle 246"/>
          <p:cNvSpPr/>
          <p:nvPr/>
        </p:nvSpPr>
        <p:spPr>
          <a:xfrm>
            <a:off x="2117471" y="2076804"/>
            <a:ext cx="3025425" cy="4032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48" name="Text Box 12"/>
          <p:cNvSpPr txBox="1">
            <a:spLocks noChangeArrowheads="1"/>
          </p:cNvSpPr>
          <p:nvPr/>
        </p:nvSpPr>
        <p:spPr bwMode="auto">
          <a:xfrm>
            <a:off x="2075228" y="2086292"/>
            <a:ext cx="3120011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material having infinite resistance</a:t>
            </a:r>
            <a:endParaRPr lang="en-US" sz="16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52" name="Text Box 12"/>
          <p:cNvSpPr txBox="1">
            <a:spLocks noChangeArrowheads="1"/>
          </p:cNvSpPr>
          <p:nvPr/>
        </p:nvSpPr>
        <p:spPr bwMode="auto">
          <a:xfrm>
            <a:off x="1042881" y="4412218"/>
            <a:ext cx="11893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Voltmeter</a:t>
            </a:r>
            <a:endParaRPr lang="en-US" sz="2000" b="1" baseline="-25000" dirty="0">
              <a:solidFill>
                <a:schemeClr val="bg1"/>
              </a:solidFill>
              <a:latin typeface="Tw Cen MT" pitchFamily="34" charset="0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3003421" y="763680"/>
            <a:ext cx="1035179" cy="698001"/>
            <a:chOff x="3497907" y="-520022"/>
            <a:chExt cx="1035179" cy="698001"/>
          </a:xfrm>
        </p:grpSpPr>
        <p:sp>
          <p:nvSpPr>
            <p:cNvPr id="237" name="TextBox 236"/>
            <p:cNvSpPr txBox="1"/>
            <p:nvPr/>
          </p:nvSpPr>
          <p:spPr>
            <a:xfrm>
              <a:off x="4092267" y="-52002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V</a:t>
              </a:r>
              <a:endParaRPr lang="en-US" sz="2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38" name="Straight Connector 237"/>
            <p:cNvCxnSpPr/>
            <p:nvPr/>
          </p:nvCxnSpPr>
          <p:spPr>
            <a:xfrm>
              <a:off x="4069407" y="-192673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4091940" y="-22213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  <a:endParaRPr lang="en-US" sz="20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497907" y="-361950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,I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 =</a:t>
              </a:r>
              <a:endParaRPr lang="en-US" sz="2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3990107" y="778551"/>
            <a:ext cx="1039093" cy="695876"/>
            <a:chOff x="3478753" y="-475939"/>
            <a:chExt cx="1039093" cy="695876"/>
          </a:xfrm>
        </p:grpSpPr>
        <p:sp>
          <p:nvSpPr>
            <p:cNvPr id="242" name="TextBox 241"/>
            <p:cNvSpPr txBox="1"/>
            <p:nvPr/>
          </p:nvSpPr>
          <p:spPr>
            <a:xfrm>
              <a:off x="4077027" y="-47593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V</a:t>
              </a:r>
              <a:endParaRPr lang="en-US" sz="2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4054167" y="-148590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4076700" y="-18017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Book Antiqua" pitchFamily="18" charset="0"/>
                </a:rPr>
                <a:t>3</a:t>
              </a:r>
              <a:endParaRPr lang="en-US" sz="20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478753" y="-316230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,I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Book Antiqua" pitchFamily="18" charset="0"/>
                </a:rPr>
                <a:t>3</a:t>
              </a:r>
              <a:r>
                <a:rPr lang="en-US" sz="2000" dirty="0" smtClean="0">
                  <a:solidFill>
                    <a:schemeClr val="bg1"/>
                  </a:solidFill>
                  <a:latin typeface="Book Antiqua" pitchFamily="18" charset="0"/>
                </a:rPr>
                <a:t> =</a:t>
              </a:r>
              <a:endParaRPr lang="en-US" sz="2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32566" y="2552662"/>
            <a:ext cx="1096676" cy="690722"/>
            <a:chOff x="3691567" y="-512177"/>
            <a:chExt cx="1096676" cy="690722"/>
          </a:xfrm>
        </p:grpSpPr>
        <p:sp>
          <p:nvSpPr>
            <p:cNvPr id="261" name="TextBox 260"/>
            <p:cNvSpPr txBox="1"/>
            <p:nvPr/>
          </p:nvSpPr>
          <p:spPr>
            <a:xfrm>
              <a:off x="4073217" y="-51217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4069407" y="-192673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4066540" y="-221565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aseline="-25000" dirty="0">
                  <a:solidFill>
                    <a:schemeClr val="bg1"/>
                  </a:solidFill>
                  <a:latin typeface="Tw Cen MT" pitchFamily="34" charset="0"/>
                </a:rPr>
                <a:t>P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691567" y="-361950"/>
              <a:ext cx="405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ymbol" pitchFamily="18" charset="2"/>
                </a:rPr>
                <a:t>\</a:t>
              </a:r>
              <a:endParaRPr lang="en-US" sz="2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432055" y="-3619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=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66566" name="Group 66565"/>
          <p:cNvGrpSpPr/>
          <p:nvPr/>
        </p:nvGrpSpPr>
        <p:grpSpPr>
          <a:xfrm>
            <a:off x="1618790" y="2557917"/>
            <a:ext cx="2057862" cy="681409"/>
            <a:chOff x="-2248362" y="3417378"/>
            <a:chExt cx="2057862" cy="681409"/>
          </a:xfrm>
        </p:grpSpPr>
        <p:sp>
          <p:nvSpPr>
            <p:cNvPr id="271" name="TextBox 270"/>
            <p:cNvSpPr txBox="1"/>
            <p:nvPr/>
          </p:nvSpPr>
          <p:spPr>
            <a:xfrm>
              <a:off x="-2248362" y="35285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grpSp>
          <p:nvGrpSpPr>
            <p:cNvPr id="66565" name="Group 66564"/>
            <p:cNvGrpSpPr/>
            <p:nvPr/>
          </p:nvGrpSpPr>
          <p:grpSpPr>
            <a:xfrm>
              <a:off x="-1924052" y="3417378"/>
              <a:ext cx="1733552" cy="681409"/>
              <a:chOff x="-1924052" y="3417378"/>
              <a:chExt cx="1733552" cy="681409"/>
            </a:xfrm>
          </p:grpSpPr>
          <p:sp>
            <p:nvSpPr>
              <p:cNvPr id="66562" name="Double Bracket 66561"/>
              <p:cNvSpPr/>
              <p:nvPr/>
            </p:nvSpPr>
            <p:spPr>
              <a:xfrm>
                <a:off x="-1924052" y="3452996"/>
                <a:ext cx="1733552" cy="567771"/>
              </a:xfrm>
              <a:prstGeom prst="bracketPair">
                <a:avLst>
                  <a:gd name="adj" fmla="val 16316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  <p:grpSp>
            <p:nvGrpSpPr>
              <p:cNvPr id="66564" name="Group 66563"/>
              <p:cNvGrpSpPr/>
              <p:nvPr/>
            </p:nvGrpSpPr>
            <p:grpSpPr>
              <a:xfrm>
                <a:off x="-1889852" y="3417378"/>
                <a:ext cx="1689734" cy="681409"/>
                <a:chOff x="-1889852" y="3417378"/>
                <a:chExt cx="1689734" cy="681409"/>
              </a:xfrm>
            </p:grpSpPr>
            <p:sp>
              <p:nvSpPr>
                <p:cNvPr id="273" name="TextBox 272"/>
                <p:cNvSpPr txBox="1"/>
                <p:nvPr/>
              </p:nvSpPr>
              <p:spPr>
                <a:xfrm>
                  <a:off x="-1854600" y="3417378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1</a:t>
                  </a:r>
                  <a:endParaRPr lang="en-US" sz="2000" baseline="-250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-1886985" y="3736882"/>
                  <a:ext cx="36576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TextBox 274"/>
                <p:cNvSpPr txBox="1"/>
                <p:nvPr/>
              </p:nvSpPr>
              <p:spPr>
                <a:xfrm>
                  <a:off x="-1889852" y="3696580"/>
                  <a:ext cx="4074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R</a:t>
                  </a:r>
                  <a:r>
                    <a:rPr lang="en-US" sz="2000" baseline="-25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1</a:t>
                  </a:r>
                  <a:endParaRPr lang="en-US" sz="2000" baseline="-250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-1524337" y="3567605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+</a:t>
                  </a:r>
                  <a:endParaRPr lang="en-US" sz="2000" baseline="-250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278" name="TextBox 277"/>
                <p:cNvSpPr txBox="1"/>
                <p:nvPr/>
              </p:nvSpPr>
              <p:spPr>
                <a:xfrm>
                  <a:off x="-1201000" y="3419475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1</a:t>
                  </a:r>
                  <a:endParaRPr lang="en-US" sz="2000" baseline="-250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-1233385" y="3738979"/>
                  <a:ext cx="36576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-1236252" y="3698677"/>
                  <a:ext cx="4074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R</a:t>
                  </a:r>
                  <a:r>
                    <a:rPr lang="en-US" sz="2000" baseline="-25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2</a:t>
                  </a:r>
                  <a:endParaRPr lang="en-US" sz="2000" baseline="-250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-876637" y="3567605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+</a:t>
                  </a:r>
                  <a:endParaRPr lang="en-US" sz="2000" baseline="-250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-572350" y="3419475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1</a:t>
                  </a:r>
                  <a:endParaRPr lang="en-US" sz="2000" baseline="-250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-604735" y="3738979"/>
                  <a:ext cx="36576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/>
                <p:cNvSpPr txBox="1"/>
                <p:nvPr/>
              </p:nvSpPr>
              <p:spPr>
                <a:xfrm>
                  <a:off x="-607602" y="3698677"/>
                  <a:ext cx="4074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R</a:t>
                  </a:r>
                  <a:r>
                    <a:rPr lang="en-US" sz="2000" baseline="-25000" dirty="0" smtClean="0">
                      <a:solidFill>
                        <a:schemeClr val="bg1"/>
                      </a:solidFill>
                      <a:latin typeface="Tw Cen MT" pitchFamily="34" charset="0"/>
                    </a:rPr>
                    <a:t>3</a:t>
                  </a:r>
                  <a:endParaRPr lang="en-US" sz="2000" baseline="-25000" dirty="0">
                    <a:solidFill>
                      <a:schemeClr val="bg1"/>
                    </a:solidFill>
                    <a:latin typeface="Tw Cen MT" pitchFamily="34" charset="0"/>
                  </a:endParaRPr>
                </a:p>
              </p:txBody>
            </p:sp>
          </p:grpSp>
        </p:grpSp>
      </p:grpSp>
      <p:cxnSp>
        <p:nvCxnSpPr>
          <p:cNvPr id="166" name="Straight Connector 165"/>
          <p:cNvCxnSpPr/>
          <p:nvPr/>
        </p:nvCxnSpPr>
        <p:spPr>
          <a:xfrm rot="5400000">
            <a:off x="1629454" y="2765713"/>
            <a:ext cx="3048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912898" y="2634117"/>
            <a:ext cx="3048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/>
          <p:cNvGrpSpPr/>
          <p:nvPr/>
        </p:nvGrpSpPr>
        <p:grpSpPr>
          <a:xfrm>
            <a:off x="481988" y="3213634"/>
            <a:ext cx="1096676" cy="707083"/>
            <a:chOff x="3691567" y="-512177"/>
            <a:chExt cx="1096676" cy="707083"/>
          </a:xfrm>
        </p:grpSpPr>
        <p:sp>
          <p:nvSpPr>
            <p:cNvPr id="308" name="TextBox 307"/>
            <p:cNvSpPr txBox="1"/>
            <p:nvPr/>
          </p:nvSpPr>
          <p:spPr>
            <a:xfrm>
              <a:off x="4073217" y="-51217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4069407" y="-192673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4066540" y="-205204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aseline="-25000" dirty="0">
                  <a:solidFill>
                    <a:schemeClr val="bg1"/>
                  </a:solidFill>
                  <a:latin typeface="Tw Cen MT" pitchFamily="34" charset="0"/>
                </a:rPr>
                <a:t>P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3691567" y="-361950"/>
              <a:ext cx="405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ymbol" pitchFamily="18" charset="2"/>
                </a:rPr>
                <a:t>\</a:t>
              </a:r>
              <a:endParaRPr lang="en-US" sz="2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4432055" y="-3619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=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624988" y="3218889"/>
            <a:ext cx="1689734" cy="713943"/>
            <a:chOff x="-1889852" y="3417378"/>
            <a:chExt cx="1689734" cy="713943"/>
          </a:xfrm>
        </p:grpSpPr>
        <p:sp>
          <p:nvSpPr>
            <p:cNvPr id="318" name="TextBox 317"/>
            <p:cNvSpPr txBox="1"/>
            <p:nvPr/>
          </p:nvSpPr>
          <p:spPr>
            <a:xfrm>
              <a:off x="-1854600" y="341737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319" name="Straight Connector 318"/>
            <p:cNvCxnSpPr/>
            <p:nvPr/>
          </p:nvCxnSpPr>
          <p:spPr>
            <a:xfrm>
              <a:off x="-1886985" y="3736882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-1889852" y="3729114"/>
              <a:ext cx="407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-1524337" y="356760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-1201000" y="341947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-1233385" y="3738979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TextBox 323"/>
            <p:cNvSpPr txBox="1"/>
            <p:nvPr/>
          </p:nvSpPr>
          <p:spPr>
            <a:xfrm>
              <a:off x="-1236252" y="3731211"/>
              <a:ext cx="407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-876637" y="356760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-572350" y="341947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327" name="Straight Connector 326"/>
            <p:cNvCxnSpPr/>
            <p:nvPr/>
          </p:nvCxnSpPr>
          <p:spPr>
            <a:xfrm>
              <a:off x="-604735" y="3738979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/>
            <p:cNvSpPr txBox="1"/>
            <p:nvPr/>
          </p:nvSpPr>
          <p:spPr>
            <a:xfrm>
              <a:off x="-607602" y="3731211"/>
              <a:ext cx="407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2165678"/>
            <a:ext cx="8008697" cy="112371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DERIVE A FORMULA 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FOR EFFECTIVE RESISTANCE FOR 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THREE   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RESISTANCES 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CONNECTED 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IN 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PARALLEL AND PROVE THAT 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1/R</a:t>
            </a:r>
            <a:r>
              <a:rPr lang="en-US" sz="2000" b="1" baseline="-25000" dirty="0" smtClean="0">
                <a:solidFill>
                  <a:schemeClr val="tx1"/>
                </a:solidFill>
                <a:latin typeface="Tw Cen MT" pitchFamily="34" charset="0"/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 = 1/ R</a:t>
            </a:r>
            <a:r>
              <a:rPr lang="en-US" sz="2000" b="1" baseline="-25000" dirty="0" smtClean="0">
                <a:solidFill>
                  <a:schemeClr val="tx1"/>
                </a:solidFill>
                <a:latin typeface="Tw Cen MT" pitchFamily="34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 + 1/R</a:t>
            </a:r>
            <a:r>
              <a:rPr lang="en-US" sz="2000" b="1" baseline="-25000" dirty="0" smtClean="0">
                <a:solidFill>
                  <a:schemeClr val="tx1"/>
                </a:solidFill>
                <a:latin typeface="Tw Cen MT" pitchFamily="34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Tw Cen MT" pitchFamily="34" charset="0"/>
              </a:rPr>
              <a:t> + 1/R</a:t>
            </a:r>
            <a:r>
              <a:rPr lang="en-US" sz="2000" b="1" baseline="-25000" dirty="0" smtClean="0">
                <a:solidFill>
                  <a:schemeClr val="tx1"/>
                </a:solidFill>
                <a:latin typeface="Tw Cen MT" pitchFamily="34" charset="0"/>
              </a:rPr>
              <a:t>3</a:t>
            </a:r>
            <a:endParaRPr lang="en-US" sz="2000" b="1" baseline="-25000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150" name="Text Box 12"/>
          <p:cNvSpPr txBox="1">
            <a:spLocks noChangeArrowheads="1"/>
          </p:cNvSpPr>
          <p:nvPr/>
        </p:nvSpPr>
        <p:spPr bwMode="auto">
          <a:xfrm>
            <a:off x="461947" y="171446"/>
            <a:ext cx="15392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 = I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+ I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+ I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594723" y="1965623"/>
            <a:ext cx="721703" cy="707083"/>
            <a:chOff x="4066540" y="-512177"/>
            <a:chExt cx="721703" cy="707083"/>
          </a:xfrm>
        </p:grpSpPr>
        <p:sp>
          <p:nvSpPr>
            <p:cNvPr id="286" name="TextBox 285"/>
            <p:cNvSpPr txBox="1"/>
            <p:nvPr/>
          </p:nvSpPr>
          <p:spPr>
            <a:xfrm>
              <a:off x="4073217" y="-51217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effectLst>
                    <a:glow>
                      <a:srgbClr val="FF6600"/>
                    </a:glow>
                  </a:effectLst>
                  <a:latin typeface="Tw Cen MT" pitchFamily="34" charset="0"/>
                </a:rPr>
                <a:t>V</a:t>
              </a:r>
              <a:endParaRPr lang="en-US" sz="2000" baseline="-25000" dirty="0">
                <a:solidFill>
                  <a:schemeClr val="bg1"/>
                </a:solidFill>
                <a:effectLst>
                  <a:glow>
                    <a:srgbClr val="FF6600"/>
                  </a:glow>
                </a:effectLst>
                <a:latin typeface="Tw Cen MT" pitchFamily="34" charset="0"/>
              </a:endParaRPr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4069407" y="-192673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4066540" y="-205204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effectLst>
                    <a:glow>
                      <a:srgbClr val="FF6600"/>
                    </a:glow>
                  </a:effectLst>
                  <a:latin typeface="Tw Cen MT" pitchFamily="34" charset="0"/>
                </a:rPr>
                <a:t>R</a:t>
              </a:r>
              <a:r>
                <a:rPr lang="en-US" sz="2000" baseline="-25000" dirty="0">
                  <a:solidFill>
                    <a:schemeClr val="bg1"/>
                  </a:solidFill>
                  <a:effectLst>
                    <a:glow>
                      <a:srgbClr val="FF6600"/>
                    </a:glow>
                  </a:effectLst>
                  <a:latin typeface="Tw Cen MT" pitchFamily="34" charset="0"/>
                </a:rPr>
                <a:t>P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432055" y="-3619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=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1277970" y="1970878"/>
            <a:ext cx="1689734" cy="709180"/>
            <a:chOff x="-1889852" y="3417378"/>
            <a:chExt cx="1689734" cy="709180"/>
          </a:xfrm>
        </p:grpSpPr>
        <p:sp>
          <p:nvSpPr>
            <p:cNvPr id="296" name="TextBox 295"/>
            <p:cNvSpPr txBox="1"/>
            <p:nvPr/>
          </p:nvSpPr>
          <p:spPr>
            <a:xfrm>
              <a:off x="-1854600" y="3417378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-1886985" y="3736882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-1889852" y="3724351"/>
              <a:ext cx="407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-1524337" y="356760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-1201000" y="341947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301" name="Straight Connector 300"/>
            <p:cNvCxnSpPr/>
            <p:nvPr/>
          </p:nvCxnSpPr>
          <p:spPr>
            <a:xfrm>
              <a:off x="-1233385" y="3738979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-1236252" y="3726448"/>
              <a:ext cx="407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-876637" y="356760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-572350" y="341947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305" name="Straight Connector 304"/>
            <p:cNvCxnSpPr/>
            <p:nvPr/>
          </p:nvCxnSpPr>
          <p:spPr>
            <a:xfrm>
              <a:off x="-604735" y="3738979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-607602" y="3726448"/>
              <a:ext cx="407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  <a:endParaRPr lang="en-US" sz="2000" baseline="-2500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12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3" grpId="0"/>
      <p:bldP spid="4" grpId="0"/>
      <p:bldP spid="16" grpId="0"/>
      <p:bldP spid="17" grpId="0"/>
      <p:bldP spid="18" grpId="0"/>
      <p:bldP spid="115" grpId="0"/>
      <p:bldP spid="116" grpId="0"/>
      <p:bldP spid="154" grpId="0"/>
      <p:bldP spid="159" grpId="0"/>
      <p:bldP spid="161" grpId="0"/>
      <p:bldP spid="162" grpId="0"/>
      <p:bldP spid="163" grpId="0"/>
      <p:bldP spid="169" grpId="0"/>
      <p:bldP spid="170" grpId="0"/>
      <p:bldP spid="171" grpId="0"/>
      <p:bldP spid="149" grpId="0"/>
      <p:bldP spid="149" grpId="1"/>
      <p:bldP spid="247" grpId="0" animBg="1"/>
      <p:bldP spid="247" grpId="1" animBg="1"/>
      <p:bldP spid="248" grpId="0"/>
      <p:bldP spid="248" grpId="1"/>
      <p:bldP spid="252" grpId="0"/>
      <p:bldP spid="252" grpId="1"/>
      <p:bldP spid="1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441009" y="708026"/>
            <a:ext cx="6131241" cy="4140199"/>
            <a:chOff x="428310" y="285751"/>
            <a:chExt cx="6131241" cy="4140199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495300" y="285751"/>
              <a:ext cx="19591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I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___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___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I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3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grpSp>
          <p:nvGrpSpPr>
            <p:cNvPr id="5" name="Group 448"/>
            <p:cNvGrpSpPr>
              <a:grpSpLocks/>
            </p:cNvGrpSpPr>
            <p:nvPr/>
          </p:nvGrpSpPr>
          <p:grpSpPr bwMode="auto">
            <a:xfrm>
              <a:off x="2746891" y="290190"/>
              <a:ext cx="1618208" cy="369332"/>
              <a:chOff x="2133600" y="1579665"/>
              <a:chExt cx="1617863" cy="369332"/>
            </a:xfrm>
          </p:grpSpPr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2133600" y="1808265"/>
                <a:ext cx="12954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US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3390544" y="1579665"/>
                <a:ext cx="3609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(i)</a:t>
                </a:r>
              </a:p>
            </p:txBody>
          </p:sp>
        </p:grp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495300" y="590490"/>
              <a:ext cx="26529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Tw Cen MT" pitchFamily="34" charset="0"/>
                </a:rPr>
                <a:t>According to OHM’S LAW,</a:t>
              </a: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428310" y="933450"/>
              <a:ext cx="11063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I </a:t>
              </a: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= 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__/R</a:t>
              </a:r>
              <a:r>
                <a:rPr lang="en-US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p</a:t>
              </a:r>
              <a:endPara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448576" y="933450"/>
              <a:ext cx="11208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,I</a:t>
              </a:r>
              <a:r>
                <a:rPr lang="en-US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= 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V/R</a:t>
              </a:r>
              <a:r>
                <a:rPr lang="en-US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2491795" y="933450"/>
              <a:ext cx="1140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,I</a:t>
              </a:r>
              <a:r>
                <a:rPr lang="en-US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= 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V/__</a:t>
              </a:r>
              <a:endPara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665738" y="942975"/>
              <a:ext cx="1435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&amp; I</a:t>
              </a:r>
              <a:r>
                <a:rPr lang="en-US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= 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__/__</a:t>
              </a:r>
              <a:endPara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495300" y="1225550"/>
              <a:ext cx="408305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Substituting the values of 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I, I</a:t>
              </a:r>
              <a:r>
                <a:rPr lang="en-US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, 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I</a:t>
              </a:r>
              <a:r>
                <a:rPr lang="en-US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and 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I</a:t>
              </a:r>
              <a:r>
                <a:rPr lang="en-US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in </a:t>
              </a: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equation (i), we 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get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95300" y="1841500"/>
              <a:ext cx="3487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V/</a:t>
              </a: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b="1" baseline="-250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p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 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__/R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+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V/____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+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___/___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495300" y="2235200"/>
              <a:ext cx="36542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Symbol" pitchFamily="18" charset="2"/>
                </a:rPr>
                <a:t>\ </a:t>
              </a:r>
              <a:r>
                <a:rPr lang="en-US" b="1" dirty="0" smtClean="0">
                  <a:solidFill>
                    <a:srgbClr val="FFFF00"/>
                  </a:solidFill>
                  <a:latin typeface="Times New Roman" pitchFamily="18" charset="0"/>
                </a:rPr>
                <a:t>V/</a:t>
              </a:r>
              <a:r>
                <a:rPr lang="en-US" b="1" dirty="0" err="1" smtClean="0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US" b="1" baseline="-25000" dirty="0" err="1" smtClean="0">
                  <a:solidFill>
                    <a:srgbClr val="FFFF00"/>
                  </a:solidFill>
                  <a:latin typeface="Times New Roman" pitchFamily="18" charset="0"/>
                </a:rPr>
                <a:t>p</a:t>
              </a:r>
              <a:r>
                <a:rPr lang="en-US" b="1" dirty="0" smtClean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lang="en-US" b="1" dirty="0">
                  <a:solidFill>
                    <a:srgbClr val="FFFF00"/>
                  </a:solidFill>
                  <a:latin typeface="Times New Roman" pitchFamily="18" charset="0"/>
                </a:rPr>
                <a:t>= </a:t>
              </a:r>
              <a:r>
                <a:rPr lang="en-US" b="1" dirty="0" smtClean="0">
                  <a:solidFill>
                    <a:srgbClr val="FFFF00"/>
                  </a:solidFill>
                  <a:latin typeface="Times New Roman" pitchFamily="18" charset="0"/>
                </a:rPr>
                <a:t>V(____ </a:t>
              </a:r>
              <a:r>
                <a:rPr lang="en-US" b="1" dirty="0">
                  <a:solidFill>
                    <a:srgbClr val="FFFF00"/>
                  </a:solidFill>
                  <a:latin typeface="Times New Roman" pitchFamily="18" charset="0"/>
                </a:rPr>
                <a:t>+ </a:t>
              </a:r>
              <a:r>
                <a:rPr lang="en-US" b="1" dirty="0" smtClean="0">
                  <a:solidFill>
                    <a:srgbClr val="FFFF00"/>
                  </a:solidFill>
                  <a:latin typeface="Times New Roman" pitchFamily="18" charset="0"/>
                </a:rPr>
                <a:t>______ +_____)</a:t>
              </a:r>
              <a:endParaRPr lang="en-US" b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34391" y="2276505"/>
              <a:ext cx="130175" cy="257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556069" y="2291743"/>
              <a:ext cx="138112" cy="2333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95300" y="2614057"/>
              <a:ext cx="34211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ymbol" pitchFamily="18" charset="2"/>
                </a:rPr>
                <a:t>\ </a:t>
              </a:r>
              <a:r>
                <a:rPr lang="en-US" b="1" dirty="0" smtClean="0">
                  <a:solidFill>
                    <a:schemeClr val="bg1"/>
                  </a:solidFill>
                  <a:latin typeface="Symbol" pitchFamily="18" charset="2"/>
                </a:rPr>
                <a:t>1/</a:t>
              </a: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</a:rPr>
                <a:t>R</a:t>
              </a:r>
              <a:r>
                <a:rPr lang="en-US" b="1" baseline="-25000" dirty="0" smtClean="0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</a:rPr>
                <a:t>1/R</a:t>
              </a:r>
              <a:r>
                <a:rPr lang="en-US" b="1" baseline="-25000" dirty="0" smtClean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Times New Roman" pitchFamily="18" charset="0"/>
                </a:rPr>
                <a:t>+ </a:t>
              </a: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</a:rPr>
                <a:t>_____ +  _____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3828233" y="2614057"/>
              <a:ext cx="16351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Where </a:t>
              </a:r>
              <a:r>
                <a:rPr lang="en-US" b="1" dirty="0" smtClean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r>
                <a:rPr lang="en-US" b="1" baseline="-25000" dirty="0" smtClean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p</a:t>
              </a:r>
              <a:r>
                <a:rPr lang="en-US" b="1" dirty="0" smtClean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is the</a:t>
              </a:r>
              <a:endPara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300" y="2892425"/>
              <a:ext cx="3456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“</a:t>
              </a:r>
              <a:r>
                <a:rPr lang="en-US" b="1" u="sng" dirty="0" smtClean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Effective  Resistance in Parallel</a:t>
              </a:r>
              <a:r>
                <a:rPr lang="en-US" b="1" dirty="0" smtClean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”.</a:t>
              </a:r>
              <a:endPara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95300" y="3187700"/>
              <a:ext cx="38840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For ‘n’ number of resistances, we have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95300" y="3482975"/>
              <a:ext cx="43733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1/R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p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1/R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1/R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+1/R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3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 ………. +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1/R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n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95300" y="3779619"/>
              <a:ext cx="606425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The reciprocal of Effective 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Resistance in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parallel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(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p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)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is the sum of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reciprocal of individual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resistances. 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905500" y="1105288"/>
            <a:ext cx="2857500" cy="762000"/>
          </a:xfrm>
          <a:prstGeom prst="roundRect">
            <a:avLst>
              <a:gd name="adj" fmla="val 3125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prstClr val="white"/>
              </a:solidFill>
              <a:latin typeface="DigifaceWide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83655" y="1190625"/>
            <a:ext cx="1912620" cy="590550"/>
          </a:xfrm>
          <a:prstGeom prst="roundRect">
            <a:avLst>
              <a:gd name="adj" fmla="val 0"/>
            </a:avLst>
          </a:prstGeom>
          <a:solidFill>
            <a:srgbClr val="D1F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9951" y="1228725"/>
            <a:ext cx="466794" cy="523220"/>
          </a:xfrm>
          <a:prstGeom prst="rect">
            <a:avLst/>
          </a:prstGeom>
          <a:solidFill>
            <a:srgbClr val="D1FFEA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9951" y="1228725"/>
            <a:ext cx="466794" cy="523220"/>
          </a:xfrm>
          <a:prstGeom prst="rect">
            <a:avLst/>
          </a:prstGeom>
          <a:solidFill>
            <a:srgbClr val="D1FFEA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39951" y="1228725"/>
            <a:ext cx="466794" cy="523220"/>
          </a:xfrm>
          <a:prstGeom prst="rect">
            <a:avLst/>
          </a:prstGeom>
          <a:solidFill>
            <a:srgbClr val="D1FFEA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572250" y="1228725"/>
            <a:ext cx="649537" cy="523220"/>
          </a:xfrm>
          <a:prstGeom prst="rect">
            <a:avLst/>
          </a:prstGeom>
          <a:solidFill>
            <a:srgbClr val="D1FFEA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50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40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30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20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10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09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08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07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06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05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04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03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02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43070" y="1234931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01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343070" y="1228725"/>
            <a:ext cx="807155" cy="523220"/>
          </a:xfrm>
          <a:prstGeom prst="rect">
            <a:avLst/>
          </a:prstGeom>
          <a:solidFill>
            <a:srgbClr val="D1FFEA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00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11" name="Text Box 12"/>
          <p:cNvSpPr txBox="1">
            <a:spLocks noChangeArrowheads="1"/>
          </p:cNvSpPr>
          <p:nvPr/>
        </p:nvSpPr>
        <p:spPr bwMode="auto">
          <a:xfrm>
            <a:off x="933450" y="656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13" name="Text Box 12"/>
          <p:cNvSpPr txBox="1">
            <a:spLocks noChangeArrowheads="1"/>
          </p:cNvSpPr>
          <p:nvPr/>
        </p:nvSpPr>
        <p:spPr bwMode="auto">
          <a:xfrm>
            <a:off x="1476375" y="656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14" name="Text Box 12"/>
          <p:cNvSpPr txBox="1">
            <a:spLocks noChangeArrowheads="1"/>
          </p:cNvSpPr>
          <p:nvPr/>
        </p:nvSpPr>
        <p:spPr bwMode="auto">
          <a:xfrm>
            <a:off x="828675" y="132351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15" name="Text Box 12"/>
          <p:cNvSpPr txBox="1">
            <a:spLocks noChangeArrowheads="1"/>
          </p:cNvSpPr>
          <p:nvPr/>
        </p:nvSpPr>
        <p:spPr bwMode="auto">
          <a:xfrm>
            <a:off x="3305175" y="132351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16" name="Text Box 12"/>
          <p:cNvSpPr txBox="1">
            <a:spLocks noChangeArrowheads="1"/>
          </p:cNvSpPr>
          <p:nvPr/>
        </p:nvSpPr>
        <p:spPr bwMode="auto">
          <a:xfrm>
            <a:off x="4343400" y="132351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17" name="Text Box 12"/>
          <p:cNvSpPr txBox="1">
            <a:spLocks noChangeArrowheads="1"/>
          </p:cNvSpPr>
          <p:nvPr/>
        </p:nvSpPr>
        <p:spPr bwMode="auto">
          <a:xfrm>
            <a:off x="4724400" y="132351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3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18" name="Text Box 12"/>
          <p:cNvSpPr txBox="1">
            <a:spLocks noChangeArrowheads="1"/>
          </p:cNvSpPr>
          <p:nvPr/>
        </p:nvSpPr>
        <p:spPr bwMode="auto">
          <a:xfrm>
            <a:off x="1318965" y="2252811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19" name="Text Box 12"/>
          <p:cNvSpPr txBox="1">
            <a:spLocks noChangeArrowheads="1"/>
          </p:cNvSpPr>
          <p:nvPr/>
        </p:nvSpPr>
        <p:spPr bwMode="auto">
          <a:xfrm>
            <a:off x="2354208" y="2240914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20" name="Text Box 12"/>
          <p:cNvSpPr txBox="1">
            <a:spLocks noChangeArrowheads="1"/>
          </p:cNvSpPr>
          <p:nvPr/>
        </p:nvSpPr>
        <p:spPr bwMode="auto">
          <a:xfrm>
            <a:off x="3096675" y="225365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21" name="Text Box 12"/>
          <p:cNvSpPr txBox="1">
            <a:spLocks noChangeArrowheads="1"/>
          </p:cNvSpPr>
          <p:nvPr/>
        </p:nvSpPr>
        <p:spPr bwMode="auto">
          <a:xfrm>
            <a:off x="3439860" y="2245627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3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22" name="Text Box 12"/>
          <p:cNvSpPr txBox="1">
            <a:spLocks noChangeArrowheads="1"/>
          </p:cNvSpPr>
          <p:nvPr/>
        </p:nvSpPr>
        <p:spPr bwMode="auto">
          <a:xfrm>
            <a:off x="1820016" y="2634508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1/R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23" name="Text Box 12"/>
          <p:cNvSpPr txBox="1">
            <a:spLocks noChangeArrowheads="1"/>
          </p:cNvSpPr>
          <p:nvPr/>
        </p:nvSpPr>
        <p:spPr bwMode="auto">
          <a:xfrm>
            <a:off x="2592541" y="2630449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1/R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24" name="Text Box 12"/>
          <p:cNvSpPr txBox="1">
            <a:spLocks noChangeArrowheads="1"/>
          </p:cNvSpPr>
          <p:nvPr/>
        </p:nvSpPr>
        <p:spPr bwMode="auto">
          <a:xfrm>
            <a:off x="3352800" y="2640766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1/R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3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25" name="Text Box 12"/>
          <p:cNvSpPr txBox="1">
            <a:spLocks noChangeArrowheads="1"/>
          </p:cNvSpPr>
          <p:nvPr/>
        </p:nvSpPr>
        <p:spPr bwMode="auto">
          <a:xfrm>
            <a:off x="2133600" y="3002749"/>
            <a:ext cx="627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1/R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26" name="Text Box 12"/>
          <p:cNvSpPr txBox="1">
            <a:spLocks noChangeArrowheads="1"/>
          </p:cNvSpPr>
          <p:nvPr/>
        </p:nvSpPr>
        <p:spPr bwMode="auto">
          <a:xfrm>
            <a:off x="3119288" y="3017741"/>
            <a:ext cx="627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1/R</a:t>
            </a:r>
            <a:r>
              <a:rPr lang="en-US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3</a:t>
            </a:r>
            <a:endParaRPr 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48230" y="167142"/>
            <a:ext cx="5947774" cy="523431"/>
            <a:chOff x="417288" y="178881"/>
            <a:chExt cx="5407067" cy="575774"/>
          </a:xfrm>
        </p:grpSpPr>
        <p:sp>
          <p:nvSpPr>
            <p:cNvPr id="230" name="Rounded Rectangle 229"/>
            <p:cNvSpPr/>
            <p:nvPr/>
          </p:nvSpPr>
          <p:spPr>
            <a:xfrm>
              <a:off x="520831" y="247240"/>
              <a:ext cx="5303522" cy="489858"/>
            </a:xfrm>
            <a:prstGeom prst="roundRect">
              <a:avLst>
                <a:gd name="adj" fmla="val 21482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2" name="Rectangle 231"/>
            <p:cNvSpPr/>
            <p:nvPr/>
          </p:nvSpPr>
          <p:spPr>
            <a:xfrm>
              <a:off x="971472" y="269372"/>
              <a:ext cx="4852883" cy="473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Write the derivation of resistance in </a:t>
              </a:r>
              <a:r>
                <a:rPr lang="en-US" sz="2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parallel</a:t>
              </a:r>
              <a:endPara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8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8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3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7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8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1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30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4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50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7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8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890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0000"/>
                            </p:stCondLst>
                            <p:childTnLst>
                              <p:par>
                                <p:cTn id="3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1000"/>
                            </p:stCondLst>
                            <p:childTnLst>
                              <p:par>
                                <p:cTn id="3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92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19000"/>
                            </p:stCondLst>
                            <p:childTnLst>
                              <p:par>
                                <p:cTn id="3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20000"/>
                            </p:stCondLst>
                            <p:childTnLst>
                              <p:par>
                                <p:cTn id="4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1000"/>
                            </p:stCondLst>
                            <p:childTnLst>
                              <p:par>
                                <p:cTn id="4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22000"/>
                            </p:stCondLst>
                            <p:childTnLst>
                              <p:par>
                                <p:cTn id="4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23000"/>
                            </p:stCondLst>
                            <p:childTnLst>
                              <p:par>
                                <p:cTn id="4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240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25000"/>
                            </p:stCondLst>
                            <p:childTnLst>
                              <p:par>
                                <p:cTn id="4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26000"/>
                            </p:stCondLst>
                            <p:childTnLst>
                              <p:par>
                                <p:cTn id="4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27000"/>
                            </p:stCondLst>
                            <p:childTnLst>
                              <p:par>
                                <p:cTn id="4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280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29000"/>
                            </p:stCondLst>
                            <p:childTnLst>
                              <p:par>
                                <p:cTn id="4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30000"/>
                            </p:stCondLst>
                            <p:childTnLst>
                              <p:par>
                                <p:cTn id="4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31000"/>
                            </p:stCondLst>
                            <p:childTnLst>
                              <p:par>
                                <p:cTn id="4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320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33000"/>
                            </p:stCondLst>
                            <p:childTnLst>
                              <p:par>
                                <p:cTn id="4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34000"/>
                            </p:stCondLst>
                            <p:childTnLst>
                              <p:par>
                                <p:cTn id="4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350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36000"/>
                            </p:stCondLst>
                            <p:childTnLst>
                              <p:par>
                                <p:cTn id="4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37000"/>
                            </p:stCondLst>
                            <p:childTnLst>
                              <p:par>
                                <p:cTn id="4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38000"/>
                            </p:stCondLst>
                            <p:childTnLst>
                              <p:par>
                                <p:cTn id="4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39000"/>
                            </p:stCondLst>
                            <p:childTnLst>
                              <p:par>
                                <p:cTn id="4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40000"/>
                            </p:stCondLst>
                            <p:childTnLst>
                              <p:par>
                                <p:cTn id="4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41000"/>
                            </p:stCondLst>
                            <p:childTnLst>
                              <p:par>
                                <p:cTn id="4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4200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43000"/>
                            </p:stCondLst>
                            <p:childTnLst>
                              <p:par>
                                <p:cTn id="4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44000"/>
                            </p:stCondLst>
                            <p:childTnLst>
                              <p:par>
                                <p:cTn id="4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45000"/>
                            </p:stCondLst>
                            <p:childTnLst>
                              <p:par>
                                <p:cTn id="4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46000"/>
                            </p:stCondLst>
                            <p:childTnLst>
                              <p:par>
                                <p:cTn id="4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47000"/>
                            </p:stCondLst>
                            <p:childTnLst>
                              <p:par>
                                <p:cTn id="4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48000"/>
                            </p:stCondLst>
                            <p:childTnLst>
                              <p:par>
                                <p:cTn id="4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49000"/>
                            </p:stCondLst>
                            <p:childTnLst>
                              <p:par>
                                <p:cTn id="4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50000"/>
                            </p:stCondLst>
                            <p:childTnLst>
                              <p:par>
                                <p:cTn id="4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51000"/>
                            </p:stCondLst>
                            <p:childTnLst>
                              <p:par>
                                <p:cTn id="4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52000"/>
                            </p:stCondLst>
                            <p:childTnLst>
                              <p:par>
                                <p:cTn id="4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53000"/>
                            </p:stCondLst>
                            <p:childTnLst>
                              <p:par>
                                <p:cTn id="5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54000"/>
                            </p:stCondLst>
                            <p:childTnLst>
                              <p:par>
                                <p:cTn id="5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55000"/>
                            </p:stCondLst>
                            <p:childTnLst>
                              <p:par>
                                <p:cTn id="5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56000"/>
                            </p:stCondLst>
                            <p:childTnLst>
                              <p:par>
                                <p:cTn id="5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57000"/>
                            </p:stCondLst>
                            <p:childTnLst>
                              <p:par>
                                <p:cTn id="5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58000"/>
                            </p:stCondLst>
                            <p:childTnLst>
                              <p:par>
                                <p:cTn id="5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59000"/>
                            </p:stCondLst>
                            <p:childTnLst>
                              <p:par>
                                <p:cTn id="5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60000"/>
                            </p:stCondLst>
                            <p:childTnLst>
                              <p:par>
                                <p:cTn id="5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61000"/>
                            </p:stCondLst>
                            <p:childTnLst>
                              <p:par>
                                <p:cTn id="5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62000"/>
                            </p:stCondLst>
                            <p:childTnLst>
                              <p:par>
                                <p:cTn id="5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63000"/>
                            </p:stCondLst>
                            <p:childTnLst>
                              <p:par>
                                <p:cTn id="5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64000"/>
                            </p:stCondLst>
                            <p:childTnLst>
                              <p:par>
                                <p:cTn id="5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69000"/>
                            </p:stCondLst>
                            <p:childTnLst>
                              <p:par>
                                <p:cTn id="5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70000"/>
                            </p:stCondLst>
                            <p:childTnLst>
                              <p:par>
                                <p:cTn id="5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71000"/>
                            </p:stCondLst>
                            <p:childTnLst>
                              <p:par>
                                <p:cTn id="5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72000"/>
                            </p:stCondLst>
                            <p:childTnLst>
                              <p:par>
                                <p:cTn id="5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73000"/>
                            </p:stCondLst>
                            <p:childTnLst>
                              <p:par>
                                <p:cTn id="5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74000"/>
                            </p:stCondLst>
                            <p:childTnLst>
                              <p:par>
                                <p:cTn id="5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75000"/>
                            </p:stCondLst>
                            <p:childTnLst>
                              <p:par>
                                <p:cTn id="5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76000"/>
                            </p:stCondLst>
                            <p:childTnLst>
                              <p:par>
                                <p:cTn id="5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41" y="1809750"/>
            <a:ext cx="1289667" cy="1748702"/>
          </a:xfrm>
          <a:prstGeom prst="rect">
            <a:avLst/>
          </a:prstGeom>
          <a:noFill/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758" y="930445"/>
            <a:ext cx="1936242" cy="1381992"/>
          </a:xfrm>
          <a:prstGeom prst="rect">
            <a:avLst/>
          </a:prstGeom>
          <a:noFill/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01871" y="881281"/>
            <a:ext cx="1816050" cy="1354268"/>
          </a:xfrm>
          <a:prstGeom prst="rect">
            <a:avLst/>
          </a:prstGeom>
          <a:noFill/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776" y="2826448"/>
            <a:ext cx="1545338" cy="189140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3354090"/>
            <a:ext cx="2138775" cy="106392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4681" y="207281"/>
            <a:ext cx="73161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How are the appliances connected at home</a:t>
            </a:r>
            <a:r>
              <a:rPr lang="en-US" sz="2200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, series </a:t>
            </a:r>
            <a:r>
              <a:rPr lang="en-US" sz="2200" b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or </a:t>
            </a:r>
            <a:r>
              <a:rPr lang="en-US" sz="2200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rPr>
              <a:t>parallel</a:t>
            </a:r>
            <a:endParaRPr lang="en-US" sz="2200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47.61"/>
  <p:tag name="TIMING" val="|1.027|3.858|5.896|8.346|5.051|5.524|9.779|6.53"/>
  <p:tag name="ISPRING_CUSTOM_TIMING_USED" val="1"/>
  <p:tag name="ISPRING_SLIDE_ID" val="{65D6C136-9C4E-4023-AB8B-62CD1E38F2A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34.459"/>
  <p:tag name="TIMING" val="|0.816|1.887|5.19|8.299|4.601|4.952|5.298|1.831"/>
  <p:tag name="ISPRING_CUSTOM_TIMING_USED" val="1"/>
  <p:tag name="ISPRING_SLIDE_ID" val="{978234BE-BF54-4126-AFBD-8119DC7E994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5.974"/>
  <p:tag name="TIMING" val="|0.849|11.898|0.843|3.383|6.92|3.501|0.848|0.953|4.586|1.18|4.102|1.203|8.225|1.712|1.09|5.008|0.94|2.277|6.364|1.705|2.432|1.242|3.246|0.944|1.014|1.225|4.431|2.931"/>
  <p:tag name="ISPRING_CUSTOM_TIMING_USED" val="1"/>
  <p:tag name="ISPRING_SLIDE_ID" val="{8FE8AF93-0037-4011-82CC-4488D1C66E3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1447</Words>
  <Application>Microsoft Office PowerPoint</Application>
  <PresentationFormat>On-screen Show (16:9)</PresentationFormat>
  <Paragraphs>649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Bell MT</vt:lpstr>
      <vt:lpstr>Book Antiqua</vt:lpstr>
      <vt:lpstr>Calibri</vt:lpstr>
      <vt:lpstr>Comic Sans MS</vt:lpstr>
      <vt:lpstr>DigifaceWide</vt:lpstr>
      <vt:lpstr>Gautami</vt:lpstr>
      <vt:lpstr>Leelawadee</vt:lpstr>
      <vt:lpstr>Symbol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5</cp:revision>
  <dcterms:created xsi:type="dcterms:W3CDTF">2019-03-01T09:17:28Z</dcterms:created>
  <dcterms:modified xsi:type="dcterms:W3CDTF">2022-04-25T03:18:51Z</dcterms:modified>
</cp:coreProperties>
</file>