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E326-07B3-4912-83BB-C3B54834DC0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C0EF-D468-4C17-82FC-55041632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0EF-D468-4C17-82FC-550416325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6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9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5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7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6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0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240" y="861255"/>
            <a:ext cx="6224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501" y="1713265"/>
            <a:ext cx="4428328" cy="36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IT/AI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Commerce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NEET/IIT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Science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Arts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Professional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Banking, IAS, WBCS etc.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6" y="1938971"/>
            <a:ext cx="2580851" cy="25811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864757" y="1938971"/>
            <a:ext cx="2580851" cy="258113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1" y="2074069"/>
            <a:ext cx="2398209" cy="2395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111250" y="2074069"/>
            <a:ext cx="2398210" cy="239558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762" y="1781176"/>
            <a:ext cx="432525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Curriculum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sz="146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2" y="2350138"/>
            <a:ext cx="2437805" cy="243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4896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6083484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Profile (.pptx, .xlsx)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Ensure Module Readiness &amp; Finalize Module Royalty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Duration, Frequency, Day of Week &amp; Timing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Date &amp; Book a Class Room with Adequate Facilities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Start 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2579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6CCDF-F38D-5D3E-3379-93198B8A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" y="2431095"/>
            <a:ext cx="2361570" cy="2361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Hustle: July 2</a:t>
            </a:r>
            <a:r>
              <a:rPr lang="en-US" sz="2600" b="1" baseline="30000" dirty="0">
                <a:solidFill>
                  <a:srgbClr val="FF8C52"/>
                </a:solidFill>
                <a:latin typeface="Oxygen" panose="02000503000000000000" pitchFamily="2" charset="0"/>
              </a:rPr>
              <a:t>nd</a:t>
            </a:r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 Half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5658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2555421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App, Website, IT Dev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527304" y="1900048"/>
            <a:ext cx="2555421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 +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6F2E2D-F92C-575C-3928-31167AF2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2" y="2481857"/>
            <a:ext cx="2107756" cy="2096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1" y="6286600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8141" y="6572300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199182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August Hustle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8890" y="1386090"/>
            <a:ext cx="3188970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Content Inspiree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Sample Link Send-out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Approval on Samples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Usage Rights of Content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Reformat for Anodiam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Publish Baseline Content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Vacancy Fill-up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Offer Letters Roll-out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Acceptance &amp; Bank A/c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+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5737860" y="814590"/>
            <a:ext cx="4114800" cy="593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App Launch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Usage Training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Resolve App Doubts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Train Teachers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How to Approve Content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How Teachers Do QC of Content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Raise Defect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Triage Defect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Close Defect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Marketing Plan &amp; Execute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Growth Manager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Brand Ambassador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Artwork Flyers, Posters, Banners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Reels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WA, JD, FB, Messenger, 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+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DE7DE-4DF1-2ED4-1953-75F4A465759E}"/>
              </a:ext>
            </a:extLst>
          </p:cNvPr>
          <p:cNvSpPr/>
          <p:nvPr/>
        </p:nvSpPr>
        <p:spPr>
          <a:xfrm>
            <a:off x="177621" y="2421546"/>
            <a:ext cx="2184579" cy="2217256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4019</TotalTime>
  <Words>352</Words>
  <Application>Microsoft Office PowerPoint</Application>
  <PresentationFormat>A4 Paper (210x297 mm)</PresentationFormat>
  <Paragraphs>75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76</cp:revision>
  <dcterms:created xsi:type="dcterms:W3CDTF">2023-06-15T07:28:15Z</dcterms:created>
  <dcterms:modified xsi:type="dcterms:W3CDTF">2023-08-06T11:30:39Z</dcterms:modified>
</cp:coreProperties>
</file>