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</p:sldIdLst>
  <p:sldSz cx="9906000" cy="6858000" type="A4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8C52"/>
    <a:srgbClr val="00AA3C"/>
    <a:srgbClr val="003CAA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>
      <p:cViewPr>
        <p:scale>
          <a:sx n="99" d="100"/>
          <a:sy n="99" d="100"/>
        </p:scale>
        <p:origin x="754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2466-FFC0-4375-BD1B-F0F2DD7AD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0770B-0948-4467-8F4A-F614E08A1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1A7F2-297C-4133-9D49-B9C3B6B2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24165-213B-4E73-9AF7-42D89E0E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260CA-69F4-433C-A9A7-F6FDEE81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596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AED1-30C6-4A67-A48B-97BBE5E4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6E115-19C9-4E01-84F8-BEB8A68BA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63DD-F4EA-43A7-AA5A-AF5DF52B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846C-A86E-41C5-8A0B-71A2A5E2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79B6-229C-46AF-9129-80CE5BBC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59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2224D-F92B-42E0-8A11-6EA3C226E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C4997-EF57-4712-8F94-BA5860C2F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7F0CD-6435-48CF-BAD3-51A3DA71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045BD-D03D-4E30-8140-D2F97BCC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A2571-7CE1-4123-978E-8A63CA76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676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CB75-8E27-4CFA-AA59-D6822CE7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27A4-8F34-4646-8A0C-29E213739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EEDA0-AC60-41F7-9F33-0E754EF5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6E070-9CBB-49E9-BCA7-9F523CE8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EA2A2-95C8-4197-86A0-291AA676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937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AE66-3E0F-42CE-B7C3-77E71294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41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4A500-0E00-4342-B057-62108D305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422D-44A6-4D09-9CF1-8174BD26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6B7FB-B03E-473A-AB12-CB2F1363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47E5-3778-4CFF-AB81-9BB49CBD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86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FAFA-CA39-47AA-8C26-11BC60E2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C3F5-2903-4EC7-A477-512B00912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A7E6C-DE1B-4292-8448-B0FD35DDD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F4977-25E4-4EF4-9127-B21209CD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87B0C-5D4E-4070-B2C2-1BF96C48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0CB31-71FA-455B-9E6D-A34625C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52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E719-8CBD-4B75-82E2-93FBC989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48C01-CEC5-4CE8-8092-43887C92E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E7110-92AB-4F81-91A2-0C97342A3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13B0-1770-46F6-83A0-55F35D8F2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E5429-C6D9-4384-A765-01CBF0C9B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94202-8CF4-4A13-82E9-7590057E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D2C27-CC67-4147-B23D-C580BF01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21231-500E-4FE3-9D03-52C3258B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461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2A76-FAC4-4AB2-86D0-BB0066AA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0FD1B-7CC0-4349-B8D8-401630DA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30E9D-5564-430E-AA12-82C468D0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3CCF9-2EC2-4FA9-A43F-C0F56DA0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158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E2337-92AC-4BE6-9311-E537EDC2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50A82-7DCD-4997-A417-10EF23E6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66F1C-787B-4DD3-808A-C92EE181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28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F1FB-78EF-4869-8741-F10D1BD1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A1ECA-DDDD-4F7D-824A-AFB998E2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898CB-DF23-4BFA-8776-6788F07E1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8EA7A-F1CF-4092-9BEE-530036A5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4E601-C3B2-4750-AFB4-F3225A60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A5823-5C80-4B1B-9901-8EB3F03A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55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85FA-4390-45E7-8EF9-14E0DC21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5A572-665B-4B4B-8A76-120A78E89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129D1-F9DC-4E2D-B738-805BD09BD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C589F-DCB9-400B-B3FB-6CF19B55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CBC00-358B-41A5-BD06-6F579167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419AB-DD6C-4113-835A-C6D49415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55121-0109-451B-A672-DDD4B590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993E-7A26-4ECF-8000-927F95C80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3656C-AD37-4D14-AE2C-AE7A9B533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7FAE-548B-4FEF-9F31-F6393F0C4E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2622-6BA8-467B-8F27-F3B505F16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08A9B-3044-405B-9119-6781D161E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49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1"/>
            <a:ext cx="9906000" cy="1429385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Press the Bell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B26E75-F2BE-9F17-871E-8D03D091589A}"/>
              </a:ext>
            </a:extLst>
          </p:cNvPr>
          <p:cNvSpPr/>
          <p:nvPr/>
        </p:nvSpPr>
        <p:spPr>
          <a:xfrm>
            <a:off x="0" y="2383199"/>
            <a:ext cx="9906000" cy="2658250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Seminar on Level 1</a:t>
            </a:r>
          </a:p>
        </p:txBody>
      </p:sp>
    </p:spTree>
    <p:extLst>
      <p:ext uri="{BB962C8B-B14F-4D97-AF65-F5344CB8AC3E}">
        <p14:creationId xmlns:p14="http://schemas.microsoft.com/office/powerpoint/2010/main" val="178827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7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Debashish Nath</cp:lastModifiedBy>
  <cp:revision>105</cp:revision>
  <cp:lastPrinted>2023-05-13T14:58:21Z</cp:lastPrinted>
  <dcterms:created xsi:type="dcterms:W3CDTF">2023-05-12T17:05:50Z</dcterms:created>
  <dcterms:modified xsi:type="dcterms:W3CDTF">2023-09-20T11:17:32Z</dcterms:modified>
</cp:coreProperties>
</file>